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1.xml" ContentType="application/vnd.openxmlformats-officedocument.themeOverride+xml"/>
  <Override PartName="/ppt/notesSlides/notesSlide9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53"/>
  </p:notesMasterIdLst>
  <p:handoutMasterIdLst>
    <p:handoutMasterId r:id="rId754"/>
  </p:handoutMasterIdLst>
  <p:sldIdLst>
    <p:sldId id="279" r:id="rId5"/>
    <p:sldId id="537" r:id="rId6"/>
    <p:sldId id="857" r:id="rId7"/>
    <p:sldId id="302" r:id="rId8"/>
    <p:sldId id="2147483612" r:id="rId9"/>
    <p:sldId id="2147483613" r:id="rId10"/>
    <p:sldId id="283" r:id="rId11"/>
    <p:sldId id="284" r:id="rId12"/>
    <p:sldId id="285" r:id="rId13"/>
    <p:sldId id="288" r:id="rId14"/>
    <p:sldId id="289" r:id="rId15"/>
    <p:sldId id="290" r:id="rId16"/>
    <p:sldId id="291" r:id="rId17"/>
    <p:sldId id="292" r:id="rId18"/>
    <p:sldId id="304" r:id="rId19"/>
    <p:sldId id="293" r:id="rId20"/>
    <p:sldId id="294" r:id="rId21"/>
    <p:sldId id="295" r:id="rId22"/>
    <p:sldId id="297" r:id="rId23"/>
    <p:sldId id="300" r:id="rId24"/>
    <p:sldId id="298" r:id="rId25"/>
    <p:sldId id="301" r:id="rId26"/>
    <p:sldId id="314" r:id="rId27"/>
    <p:sldId id="2147374887" r:id="rId28"/>
    <p:sldId id="2147374897" r:id="rId29"/>
    <p:sldId id="2147374876" r:id="rId30"/>
    <p:sldId id="2147374877" r:id="rId31"/>
    <p:sldId id="2147374878" r:id="rId32"/>
    <p:sldId id="2147374879" r:id="rId33"/>
    <p:sldId id="2147374890" r:id="rId34"/>
    <p:sldId id="2147374885" r:id="rId35"/>
    <p:sldId id="2147374895" r:id="rId36"/>
    <p:sldId id="2147374891" r:id="rId37"/>
    <p:sldId id="2147374893" r:id="rId38"/>
    <p:sldId id="2147374896" r:id="rId39"/>
    <p:sldId id="2147374892" r:id="rId40"/>
    <p:sldId id="2147374882" r:id="rId41"/>
    <p:sldId id="440" r:id="rId42"/>
    <p:sldId id="541" r:id="rId43"/>
    <p:sldId id="2147483610" r:id="rId44"/>
    <p:sldId id="2147483611" r:id="rId45"/>
    <p:sldId id="2147483614" r:id="rId46"/>
    <p:sldId id="2147483616" r:id="rId47"/>
    <p:sldId id="2147483617" r:id="rId48"/>
    <p:sldId id="2147483618" r:id="rId49"/>
    <p:sldId id="2147483620" r:id="rId50"/>
    <p:sldId id="2147483619" r:id="rId51"/>
    <p:sldId id="2147483621" r:id="rId52"/>
    <p:sldId id="2147483623" r:id="rId53"/>
    <p:sldId id="2147483640" r:id="rId54"/>
    <p:sldId id="2147483641" r:id="rId55"/>
    <p:sldId id="2147483642" r:id="rId56"/>
    <p:sldId id="2147483644" r:id="rId57"/>
    <p:sldId id="2147483645" r:id="rId58"/>
    <p:sldId id="2147483646" r:id="rId59"/>
    <p:sldId id="257" r:id="rId60"/>
    <p:sldId id="258" r:id="rId61"/>
    <p:sldId id="259" r:id="rId62"/>
    <p:sldId id="260" r:id="rId63"/>
    <p:sldId id="261" r:id="rId64"/>
    <p:sldId id="262" r:id="rId65"/>
    <p:sldId id="264" r:id="rId66"/>
    <p:sldId id="263" r:id="rId67"/>
    <p:sldId id="265" r:id="rId68"/>
    <p:sldId id="266" r:id="rId69"/>
    <p:sldId id="267" r:id="rId70"/>
    <p:sldId id="268" r:id="rId71"/>
    <p:sldId id="269" r:id="rId72"/>
    <p:sldId id="274" r:id="rId73"/>
    <p:sldId id="275" r:id="rId74"/>
    <p:sldId id="276" r:id="rId75"/>
    <p:sldId id="277" r:id="rId76"/>
    <p:sldId id="278" r:id="rId77"/>
    <p:sldId id="280" r:id="rId78"/>
    <p:sldId id="325" r:id="rId79"/>
    <p:sldId id="326" r:id="rId80"/>
    <p:sldId id="327" r:id="rId81"/>
    <p:sldId id="328" r:id="rId82"/>
    <p:sldId id="333" r:id="rId83"/>
    <p:sldId id="348" r:id="rId84"/>
    <p:sldId id="334" r:id="rId85"/>
    <p:sldId id="335" r:id="rId86"/>
    <p:sldId id="340" r:id="rId87"/>
    <p:sldId id="398" r:id="rId88"/>
    <p:sldId id="399" r:id="rId89"/>
    <p:sldId id="400" r:id="rId90"/>
    <p:sldId id="401" r:id="rId91"/>
    <p:sldId id="412" r:id="rId92"/>
    <p:sldId id="413" r:id="rId93"/>
    <p:sldId id="414" r:id="rId94"/>
    <p:sldId id="415" r:id="rId95"/>
    <p:sldId id="416" r:id="rId96"/>
    <p:sldId id="417" r:id="rId97"/>
    <p:sldId id="419" r:id="rId98"/>
    <p:sldId id="420" r:id="rId99"/>
    <p:sldId id="428" r:id="rId100"/>
    <p:sldId id="429" r:id="rId101"/>
    <p:sldId id="430" r:id="rId102"/>
    <p:sldId id="431" r:id="rId103"/>
    <p:sldId id="432" r:id="rId104"/>
    <p:sldId id="433" r:id="rId105"/>
    <p:sldId id="442" r:id="rId106"/>
    <p:sldId id="446" r:id="rId107"/>
    <p:sldId id="448" r:id="rId108"/>
    <p:sldId id="449" r:id="rId109"/>
    <p:sldId id="452" r:id="rId110"/>
    <p:sldId id="453" r:id="rId111"/>
    <p:sldId id="454" r:id="rId112"/>
    <p:sldId id="455" r:id="rId113"/>
    <p:sldId id="456" r:id="rId114"/>
    <p:sldId id="457" r:id="rId115"/>
    <p:sldId id="458" r:id="rId116"/>
    <p:sldId id="459" r:id="rId117"/>
    <p:sldId id="460" r:id="rId118"/>
    <p:sldId id="465" r:id="rId119"/>
    <p:sldId id="466" r:id="rId120"/>
    <p:sldId id="467" r:id="rId121"/>
    <p:sldId id="470" r:id="rId122"/>
    <p:sldId id="471" r:id="rId123"/>
    <p:sldId id="474" r:id="rId124"/>
    <p:sldId id="475" r:id="rId125"/>
    <p:sldId id="476" r:id="rId126"/>
    <p:sldId id="477" r:id="rId127"/>
    <p:sldId id="478" r:id="rId128"/>
    <p:sldId id="479" r:id="rId129"/>
    <p:sldId id="462" r:id="rId130"/>
    <p:sldId id="464" r:id="rId131"/>
    <p:sldId id="472" r:id="rId132"/>
    <p:sldId id="482" r:id="rId133"/>
    <p:sldId id="483" r:id="rId134"/>
    <p:sldId id="485" r:id="rId135"/>
    <p:sldId id="486" r:id="rId136"/>
    <p:sldId id="487" r:id="rId137"/>
    <p:sldId id="488" r:id="rId138"/>
    <p:sldId id="489" r:id="rId139"/>
    <p:sldId id="480" r:id="rId140"/>
    <p:sldId id="481" r:id="rId141"/>
    <p:sldId id="493" r:id="rId142"/>
    <p:sldId id="494" r:id="rId143"/>
    <p:sldId id="496" r:id="rId144"/>
    <p:sldId id="497" r:id="rId145"/>
    <p:sldId id="499" r:id="rId146"/>
    <p:sldId id="500" r:id="rId147"/>
    <p:sldId id="501" r:id="rId148"/>
    <p:sldId id="502" r:id="rId149"/>
    <p:sldId id="503" r:id="rId150"/>
    <p:sldId id="505" r:id="rId151"/>
    <p:sldId id="507" r:id="rId152"/>
    <p:sldId id="506" r:id="rId153"/>
    <p:sldId id="508" r:id="rId154"/>
    <p:sldId id="509" r:id="rId155"/>
    <p:sldId id="510" r:id="rId156"/>
    <p:sldId id="511" r:id="rId157"/>
    <p:sldId id="512" r:id="rId158"/>
    <p:sldId id="513" r:id="rId159"/>
    <p:sldId id="514" r:id="rId160"/>
    <p:sldId id="515" r:id="rId161"/>
    <p:sldId id="516" r:id="rId162"/>
    <p:sldId id="517" r:id="rId163"/>
    <p:sldId id="518" r:id="rId164"/>
    <p:sldId id="519" r:id="rId165"/>
    <p:sldId id="504" r:id="rId166"/>
    <p:sldId id="520" r:id="rId167"/>
    <p:sldId id="521" r:id="rId168"/>
    <p:sldId id="522" r:id="rId169"/>
    <p:sldId id="524" r:id="rId170"/>
    <p:sldId id="526" r:id="rId171"/>
    <p:sldId id="527" r:id="rId172"/>
    <p:sldId id="341" r:id="rId173"/>
    <p:sldId id="324" r:id="rId174"/>
    <p:sldId id="356" r:id="rId175"/>
    <p:sldId id="357" r:id="rId176"/>
    <p:sldId id="336" r:id="rId177"/>
    <p:sldId id="329" r:id="rId178"/>
    <p:sldId id="330" r:id="rId179"/>
    <p:sldId id="339" r:id="rId180"/>
    <p:sldId id="343" r:id="rId181"/>
    <p:sldId id="344" r:id="rId182"/>
    <p:sldId id="331" r:id="rId183"/>
    <p:sldId id="332" r:id="rId184"/>
    <p:sldId id="342" r:id="rId185"/>
    <p:sldId id="345" r:id="rId186"/>
    <p:sldId id="346" r:id="rId187"/>
    <p:sldId id="361" r:id="rId188"/>
    <p:sldId id="363" r:id="rId189"/>
    <p:sldId id="364" r:id="rId190"/>
    <p:sldId id="365" r:id="rId191"/>
    <p:sldId id="366" r:id="rId192"/>
    <p:sldId id="368" r:id="rId193"/>
    <p:sldId id="528" r:id="rId194"/>
    <p:sldId id="876" r:id="rId195"/>
    <p:sldId id="898" r:id="rId196"/>
    <p:sldId id="889" r:id="rId197"/>
    <p:sldId id="891" r:id="rId198"/>
    <p:sldId id="921" r:id="rId199"/>
    <p:sldId id="922" r:id="rId200"/>
    <p:sldId id="897" r:id="rId201"/>
    <p:sldId id="923" r:id="rId202"/>
    <p:sldId id="924" r:id="rId203"/>
    <p:sldId id="890" r:id="rId204"/>
    <p:sldId id="934" r:id="rId205"/>
    <p:sldId id="893" r:id="rId206"/>
    <p:sldId id="936" r:id="rId207"/>
    <p:sldId id="894" r:id="rId208"/>
    <p:sldId id="937" r:id="rId209"/>
    <p:sldId id="895" r:id="rId210"/>
    <p:sldId id="896" r:id="rId211"/>
    <p:sldId id="940" r:id="rId212"/>
    <p:sldId id="530" r:id="rId213"/>
    <p:sldId id="438" r:id="rId214"/>
    <p:sldId id="573" r:id="rId215"/>
    <p:sldId id="543" r:id="rId216"/>
    <p:sldId id="544" r:id="rId217"/>
    <p:sldId id="572" r:id="rId218"/>
    <p:sldId id="545" r:id="rId219"/>
    <p:sldId id="574" r:id="rId220"/>
    <p:sldId id="575" r:id="rId221"/>
    <p:sldId id="583" r:id="rId222"/>
    <p:sldId id="586" r:id="rId223"/>
    <p:sldId id="634" r:id="rId224"/>
    <p:sldId id="637" r:id="rId225"/>
    <p:sldId id="638" r:id="rId226"/>
    <p:sldId id="639" r:id="rId227"/>
    <p:sldId id="641" r:id="rId228"/>
    <p:sldId id="647" r:id="rId229"/>
    <p:sldId id="645" r:id="rId230"/>
    <p:sldId id="651" r:id="rId231"/>
    <p:sldId id="646" r:id="rId232"/>
    <p:sldId id="657" r:id="rId233"/>
    <p:sldId id="656" r:id="rId234"/>
    <p:sldId id="577" r:id="rId235"/>
    <p:sldId id="587" r:id="rId236"/>
    <p:sldId id="588" r:id="rId237"/>
    <p:sldId id="589" r:id="rId238"/>
    <p:sldId id="590" r:id="rId239"/>
    <p:sldId id="626" r:id="rId240"/>
    <p:sldId id="627" r:id="rId241"/>
    <p:sldId id="628" r:id="rId242"/>
    <p:sldId id="629" r:id="rId243"/>
    <p:sldId id="630" r:id="rId244"/>
    <p:sldId id="576" r:id="rId245"/>
    <p:sldId id="591" r:id="rId246"/>
    <p:sldId id="592" r:id="rId247"/>
    <p:sldId id="593" r:id="rId248"/>
    <p:sldId id="594" r:id="rId249"/>
    <p:sldId id="595" r:id="rId250"/>
    <p:sldId id="596" r:id="rId251"/>
    <p:sldId id="597" r:id="rId252"/>
    <p:sldId id="599" r:id="rId253"/>
    <p:sldId id="598" r:id="rId254"/>
    <p:sldId id="600" r:id="rId255"/>
    <p:sldId id="601" r:id="rId256"/>
    <p:sldId id="602" r:id="rId257"/>
    <p:sldId id="603" r:id="rId258"/>
    <p:sldId id="604" r:id="rId259"/>
    <p:sldId id="605" r:id="rId260"/>
    <p:sldId id="606" r:id="rId261"/>
    <p:sldId id="607" r:id="rId262"/>
    <p:sldId id="608" r:id="rId263"/>
    <p:sldId id="609" r:id="rId264"/>
    <p:sldId id="610" r:id="rId265"/>
    <p:sldId id="611" r:id="rId266"/>
    <p:sldId id="612" r:id="rId267"/>
    <p:sldId id="613" r:id="rId268"/>
    <p:sldId id="614" r:id="rId269"/>
    <p:sldId id="615" r:id="rId270"/>
    <p:sldId id="616" r:id="rId271"/>
    <p:sldId id="617" r:id="rId272"/>
    <p:sldId id="618" r:id="rId273"/>
    <p:sldId id="619" r:id="rId274"/>
    <p:sldId id="620" r:id="rId275"/>
    <p:sldId id="621" r:id="rId276"/>
    <p:sldId id="622" r:id="rId277"/>
    <p:sldId id="623" r:id="rId278"/>
    <p:sldId id="624" r:id="rId279"/>
    <p:sldId id="625" r:id="rId280"/>
    <p:sldId id="632" r:id="rId281"/>
    <p:sldId id="633" r:id="rId282"/>
    <p:sldId id="635" r:id="rId283"/>
    <p:sldId id="640" r:id="rId284"/>
    <p:sldId id="636" r:id="rId285"/>
    <p:sldId id="643" r:id="rId286"/>
    <p:sldId id="642" r:id="rId287"/>
    <p:sldId id="644" r:id="rId288"/>
    <p:sldId id="648" r:id="rId289"/>
    <p:sldId id="649" r:id="rId290"/>
    <p:sldId id="650" r:id="rId291"/>
    <p:sldId id="652" r:id="rId292"/>
    <p:sldId id="653" r:id="rId293"/>
    <p:sldId id="654" r:id="rId294"/>
    <p:sldId id="655" r:id="rId295"/>
    <p:sldId id="658" r:id="rId296"/>
    <p:sldId id="659" r:id="rId297"/>
    <p:sldId id="660" r:id="rId298"/>
    <p:sldId id="584" r:id="rId299"/>
    <p:sldId id="585" r:id="rId300"/>
    <p:sldId id="631" r:id="rId301"/>
    <p:sldId id="661" r:id="rId302"/>
    <p:sldId id="662" r:id="rId303"/>
    <p:sldId id="663" r:id="rId304"/>
    <p:sldId id="664" r:id="rId305"/>
    <p:sldId id="665" r:id="rId306"/>
    <p:sldId id="666" r:id="rId307"/>
    <p:sldId id="667" r:id="rId308"/>
    <p:sldId id="668" r:id="rId309"/>
    <p:sldId id="669" r:id="rId310"/>
    <p:sldId id="670" r:id="rId311"/>
    <p:sldId id="671" r:id="rId312"/>
    <p:sldId id="672" r:id="rId313"/>
    <p:sldId id="673" r:id="rId314"/>
    <p:sldId id="674" r:id="rId315"/>
    <p:sldId id="675" r:id="rId316"/>
    <p:sldId id="676" r:id="rId317"/>
    <p:sldId id="677" r:id="rId318"/>
    <p:sldId id="678" r:id="rId319"/>
    <p:sldId id="679" r:id="rId320"/>
    <p:sldId id="680" r:id="rId321"/>
    <p:sldId id="681" r:id="rId322"/>
    <p:sldId id="682" r:id="rId323"/>
    <p:sldId id="683" r:id="rId324"/>
    <p:sldId id="684" r:id="rId325"/>
    <p:sldId id="685" r:id="rId326"/>
    <p:sldId id="688" r:id="rId327"/>
    <p:sldId id="686" r:id="rId328"/>
    <p:sldId id="687" r:id="rId329"/>
    <p:sldId id="689" r:id="rId330"/>
    <p:sldId id="690" r:id="rId331"/>
    <p:sldId id="691" r:id="rId332"/>
    <p:sldId id="692" r:id="rId333"/>
    <p:sldId id="693" r:id="rId334"/>
    <p:sldId id="694" r:id="rId335"/>
    <p:sldId id="695" r:id="rId336"/>
    <p:sldId id="696" r:id="rId337"/>
    <p:sldId id="697" r:id="rId338"/>
    <p:sldId id="698" r:id="rId339"/>
    <p:sldId id="699" r:id="rId340"/>
    <p:sldId id="700" r:id="rId341"/>
    <p:sldId id="701" r:id="rId342"/>
    <p:sldId id="702" r:id="rId343"/>
    <p:sldId id="703" r:id="rId344"/>
    <p:sldId id="704" r:id="rId345"/>
    <p:sldId id="705" r:id="rId346"/>
    <p:sldId id="706" r:id="rId347"/>
    <p:sldId id="707" r:id="rId348"/>
    <p:sldId id="708" r:id="rId349"/>
    <p:sldId id="709" r:id="rId350"/>
    <p:sldId id="710" r:id="rId351"/>
    <p:sldId id="711" r:id="rId352"/>
    <p:sldId id="712" r:id="rId353"/>
    <p:sldId id="713" r:id="rId354"/>
    <p:sldId id="714" r:id="rId355"/>
    <p:sldId id="715" r:id="rId356"/>
    <p:sldId id="716" r:id="rId357"/>
    <p:sldId id="717" r:id="rId358"/>
    <p:sldId id="718" r:id="rId359"/>
    <p:sldId id="719" r:id="rId360"/>
    <p:sldId id="720" r:id="rId361"/>
    <p:sldId id="721" r:id="rId362"/>
    <p:sldId id="723" r:id="rId363"/>
    <p:sldId id="722" r:id="rId364"/>
    <p:sldId id="724" r:id="rId365"/>
    <p:sldId id="725" r:id="rId366"/>
    <p:sldId id="726" r:id="rId367"/>
    <p:sldId id="727" r:id="rId368"/>
    <p:sldId id="728" r:id="rId369"/>
    <p:sldId id="729" r:id="rId370"/>
    <p:sldId id="730" r:id="rId371"/>
    <p:sldId id="731" r:id="rId372"/>
    <p:sldId id="531" r:id="rId373"/>
    <p:sldId id="2147483606" r:id="rId374"/>
    <p:sldId id="732" r:id="rId375"/>
    <p:sldId id="733" r:id="rId376"/>
    <p:sldId id="735" r:id="rId377"/>
    <p:sldId id="736" r:id="rId378"/>
    <p:sldId id="737" r:id="rId379"/>
    <p:sldId id="738" r:id="rId380"/>
    <p:sldId id="739" r:id="rId381"/>
    <p:sldId id="740" r:id="rId382"/>
    <p:sldId id="741" r:id="rId383"/>
    <p:sldId id="742" r:id="rId384"/>
    <p:sldId id="743" r:id="rId385"/>
    <p:sldId id="744" r:id="rId386"/>
    <p:sldId id="745" r:id="rId387"/>
    <p:sldId id="746" r:id="rId388"/>
    <p:sldId id="747" r:id="rId389"/>
    <p:sldId id="748" r:id="rId390"/>
    <p:sldId id="749" r:id="rId391"/>
    <p:sldId id="750" r:id="rId392"/>
    <p:sldId id="751" r:id="rId393"/>
    <p:sldId id="752" r:id="rId394"/>
    <p:sldId id="753" r:id="rId395"/>
    <p:sldId id="754" r:id="rId396"/>
    <p:sldId id="755" r:id="rId397"/>
    <p:sldId id="756" r:id="rId398"/>
    <p:sldId id="757" r:id="rId399"/>
    <p:sldId id="758" r:id="rId400"/>
    <p:sldId id="759" r:id="rId401"/>
    <p:sldId id="760" r:id="rId402"/>
    <p:sldId id="762" r:id="rId403"/>
    <p:sldId id="761" r:id="rId404"/>
    <p:sldId id="763" r:id="rId405"/>
    <p:sldId id="764" r:id="rId406"/>
    <p:sldId id="765" r:id="rId407"/>
    <p:sldId id="766" r:id="rId408"/>
    <p:sldId id="767" r:id="rId409"/>
    <p:sldId id="315" r:id="rId410"/>
    <p:sldId id="734" r:id="rId411"/>
    <p:sldId id="282" r:id="rId412"/>
    <p:sldId id="2147483622" r:id="rId413"/>
    <p:sldId id="281" r:id="rId414"/>
    <p:sldId id="256" r:id="rId415"/>
    <p:sldId id="2147483647" r:id="rId416"/>
    <p:sldId id="271" r:id="rId417"/>
    <p:sldId id="272" r:id="rId418"/>
    <p:sldId id="270" r:id="rId419"/>
    <p:sldId id="286" r:id="rId420"/>
    <p:sldId id="307" r:id="rId421"/>
    <p:sldId id="273" r:id="rId422"/>
    <p:sldId id="296" r:id="rId423"/>
    <p:sldId id="299" r:id="rId424"/>
    <p:sldId id="303" r:id="rId425"/>
    <p:sldId id="305" r:id="rId426"/>
    <p:sldId id="308" r:id="rId427"/>
    <p:sldId id="306" r:id="rId428"/>
    <p:sldId id="309" r:id="rId429"/>
    <p:sldId id="310" r:id="rId430"/>
    <p:sldId id="311" r:id="rId431"/>
    <p:sldId id="312" r:id="rId432"/>
    <p:sldId id="313" r:id="rId433"/>
    <p:sldId id="337" r:id="rId434"/>
    <p:sldId id="347" r:id="rId435"/>
    <p:sldId id="338" r:id="rId436"/>
    <p:sldId id="350" r:id="rId437"/>
    <p:sldId id="351" r:id="rId438"/>
    <p:sldId id="355" r:id="rId439"/>
    <p:sldId id="359" r:id="rId440"/>
    <p:sldId id="358" r:id="rId441"/>
    <p:sldId id="360" r:id="rId442"/>
    <p:sldId id="362" r:id="rId443"/>
    <p:sldId id="367" r:id="rId444"/>
    <p:sldId id="349" r:id="rId445"/>
    <p:sldId id="369" r:id="rId446"/>
    <p:sldId id="370" r:id="rId447"/>
    <p:sldId id="386" r:id="rId448"/>
    <p:sldId id="384" r:id="rId449"/>
    <p:sldId id="385" r:id="rId450"/>
    <p:sldId id="387" r:id="rId451"/>
    <p:sldId id="388" r:id="rId452"/>
    <p:sldId id="389" r:id="rId453"/>
    <p:sldId id="390" r:id="rId454"/>
    <p:sldId id="391" r:id="rId455"/>
    <p:sldId id="393" r:id="rId456"/>
    <p:sldId id="392" r:id="rId457"/>
    <p:sldId id="394" r:id="rId458"/>
    <p:sldId id="395" r:id="rId459"/>
    <p:sldId id="396" r:id="rId460"/>
    <p:sldId id="397" r:id="rId461"/>
    <p:sldId id="404" r:id="rId462"/>
    <p:sldId id="421" r:id="rId463"/>
    <p:sldId id="402" r:id="rId464"/>
    <p:sldId id="422" r:id="rId465"/>
    <p:sldId id="426" r:id="rId466"/>
    <p:sldId id="434" r:id="rId467"/>
    <p:sldId id="437" r:id="rId468"/>
    <p:sldId id="439" r:id="rId469"/>
    <p:sldId id="443" r:id="rId470"/>
    <p:sldId id="444" r:id="rId471"/>
    <p:sldId id="445" r:id="rId472"/>
    <p:sldId id="450" r:id="rId473"/>
    <p:sldId id="451" r:id="rId474"/>
    <p:sldId id="461" r:id="rId475"/>
    <p:sldId id="468" r:id="rId476"/>
    <p:sldId id="469" r:id="rId477"/>
    <p:sldId id="473" r:id="rId478"/>
    <p:sldId id="463" r:id="rId479"/>
    <p:sldId id="532" r:id="rId480"/>
    <p:sldId id="2147483607" r:id="rId481"/>
    <p:sldId id="287" r:id="rId482"/>
    <p:sldId id="484" r:id="rId483"/>
    <p:sldId id="491" r:id="rId484"/>
    <p:sldId id="495" r:id="rId485"/>
    <p:sldId id="498" r:id="rId486"/>
    <p:sldId id="538" r:id="rId487"/>
    <p:sldId id="539" r:id="rId488"/>
    <p:sldId id="540" r:id="rId489"/>
    <p:sldId id="542" r:id="rId490"/>
    <p:sldId id="546" r:id="rId491"/>
    <p:sldId id="547" r:id="rId492"/>
    <p:sldId id="548" r:id="rId493"/>
    <p:sldId id="549" r:id="rId494"/>
    <p:sldId id="550" r:id="rId495"/>
    <p:sldId id="551" r:id="rId496"/>
    <p:sldId id="553" r:id="rId497"/>
    <p:sldId id="552" r:id="rId498"/>
    <p:sldId id="554" r:id="rId499"/>
    <p:sldId id="556" r:id="rId500"/>
    <p:sldId id="555" r:id="rId501"/>
    <p:sldId id="557" r:id="rId502"/>
    <p:sldId id="558" r:id="rId503"/>
    <p:sldId id="559" r:id="rId504"/>
    <p:sldId id="560" r:id="rId505"/>
    <p:sldId id="561" r:id="rId506"/>
    <p:sldId id="562" r:id="rId507"/>
    <p:sldId id="563" r:id="rId508"/>
    <p:sldId id="564" r:id="rId509"/>
    <p:sldId id="565" r:id="rId510"/>
    <p:sldId id="566" r:id="rId511"/>
    <p:sldId id="567" r:id="rId512"/>
    <p:sldId id="568" r:id="rId513"/>
    <p:sldId id="569" r:id="rId514"/>
    <p:sldId id="316" r:id="rId515"/>
    <p:sldId id="317" r:id="rId516"/>
    <p:sldId id="318" r:id="rId517"/>
    <p:sldId id="322" r:id="rId518"/>
    <p:sldId id="323" r:id="rId519"/>
    <p:sldId id="321" r:id="rId520"/>
    <p:sldId id="319" r:id="rId521"/>
    <p:sldId id="320" r:id="rId522"/>
    <p:sldId id="352" r:id="rId523"/>
    <p:sldId id="353" r:id="rId524"/>
    <p:sldId id="354" r:id="rId525"/>
    <p:sldId id="533" r:id="rId526"/>
    <p:sldId id="492" r:id="rId527"/>
    <p:sldId id="859" r:id="rId528"/>
    <p:sldId id="858" r:id="rId529"/>
    <p:sldId id="861" r:id="rId530"/>
    <p:sldId id="862" r:id="rId531"/>
    <p:sldId id="863" r:id="rId532"/>
    <p:sldId id="864" r:id="rId533"/>
    <p:sldId id="865" r:id="rId534"/>
    <p:sldId id="866" r:id="rId535"/>
    <p:sldId id="867" r:id="rId536"/>
    <p:sldId id="868" r:id="rId537"/>
    <p:sldId id="869" r:id="rId538"/>
    <p:sldId id="870" r:id="rId539"/>
    <p:sldId id="871" r:id="rId540"/>
    <p:sldId id="872" r:id="rId541"/>
    <p:sldId id="873" r:id="rId542"/>
    <p:sldId id="874" r:id="rId543"/>
    <p:sldId id="875" r:id="rId544"/>
    <p:sldId id="892" r:id="rId545"/>
    <p:sldId id="877" r:id="rId546"/>
    <p:sldId id="878" r:id="rId547"/>
    <p:sldId id="879" r:id="rId548"/>
    <p:sldId id="880" r:id="rId549"/>
    <p:sldId id="881" r:id="rId550"/>
    <p:sldId id="882" r:id="rId551"/>
    <p:sldId id="883" r:id="rId552"/>
    <p:sldId id="884" r:id="rId553"/>
    <p:sldId id="887" r:id="rId554"/>
    <p:sldId id="885" r:id="rId555"/>
    <p:sldId id="888" r:id="rId556"/>
    <p:sldId id="886" r:id="rId557"/>
    <p:sldId id="899" r:id="rId558"/>
    <p:sldId id="900" r:id="rId559"/>
    <p:sldId id="901" r:id="rId560"/>
    <p:sldId id="902" r:id="rId561"/>
    <p:sldId id="903" r:id="rId562"/>
    <p:sldId id="904" r:id="rId563"/>
    <p:sldId id="905" r:id="rId564"/>
    <p:sldId id="906" r:id="rId565"/>
    <p:sldId id="907" r:id="rId566"/>
    <p:sldId id="908" r:id="rId567"/>
    <p:sldId id="910" r:id="rId568"/>
    <p:sldId id="911" r:id="rId569"/>
    <p:sldId id="912" r:id="rId570"/>
    <p:sldId id="913" r:id="rId571"/>
    <p:sldId id="914" r:id="rId572"/>
    <p:sldId id="915" r:id="rId573"/>
    <p:sldId id="916" r:id="rId574"/>
    <p:sldId id="917" r:id="rId575"/>
    <p:sldId id="918" r:id="rId576"/>
    <p:sldId id="919" r:id="rId577"/>
    <p:sldId id="925" r:id="rId578"/>
    <p:sldId id="926" r:id="rId579"/>
    <p:sldId id="927" r:id="rId580"/>
    <p:sldId id="928" r:id="rId581"/>
    <p:sldId id="929" r:id="rId582"/>
    <p:sldId id="930" r:id="rId583"/>
    <p:sldId id="931" r:id="rId584"/>
    <p:sldId id="932" r:id="rId585"/>
    <p:sldId id="933" r:id="rId586"/>
    <p:sldId id="935" r:id="rId587"/>
    <p:sldId id="909" r:id="rId588"/>
    <p:sldId id="920" r:id="rId589"/>
    <p:sldId id="938" r:id="rId590"/>
    <p:sldId id="941" r:id="rId591"/>
    <p:sldId id="945" r:id="rId592"/>
    <p:sldId id="947" r:id="rId593"/>
    <p:sldId id="942" r:id="rId594"/>
    <p:sldId id="943" r:id="rId595"/>
    <p:sldId id="946" r:id="rId596"/>
    <p:sldId id="948" r:id="rId597"/>
    <p:sldId id="949" r:id="rId598"/>
    <p:sldId id="950" r:id="rId599"/>
    <p:sldId id="951" r:id="rId600"/>
    <p:sldId id="952" r:id="rId601"/>
    <p:sldId id="953" r:id="rId602"/>
    <p:sldId id="955" r:id="rId603"/>
    <p:sldId id="954" r:id="rId604"/>
    <p:sldId id="956" r:id="rId605"/>
    <p:sldId id="944" r:id="rId606"/>
    <p:sldId id="534" r:id="rId607"/>
    <p:sldId id="768" r:id="rId608"/>
    <p:sldId id="769" r:id="rId609"/>
    <p:sldId id="770" r:id="rId610"/>
    <p:sldId id="771" r:id="rId611"/>
    <p:sldId id="772" r:id="rId612"/>
    <p:sldId id="773" r:id="rId613"/>
    <p:sldId id="774" r:id="rId614"/>
    <p:sldId id="775" r:id="rId615"/>
    <p:sldId id="776" r:id="rId616"/>
    <p:sldId id="777" r:id="rId617"/>
    <p:sldId id="778" r:id="rId618"/>
    <p:sldId id="779" r:id="rId619"/>
    <p:sldId id="780" r:id="rId620"/>
    <p:sldId id="781" r:id="rId621"/>
    <p:sldId id="782" r:id="rId622"/>
    <p:sldId id="783" r:id="rId623"/>
    <p:sldId id="784" r:id="rId624"/>
    <p:sldId id="785" r:id="rId625"/>
    <p:sldId id="786" r:id="rId626"/>
    <p:sldId id="787" r:id="rId627"/>
    <p:sldId id="788" r:id="rId628"/>
    <p:sldId id="789" r:id="rId629"/>
    <p:sldId id="790" r:id="rId630"/>
    <p:sldId id="791" r:id="rId631"/>
    <p:sldId id="792" r:id="rId632"/>
    <p:sldId id="793" r:id="rId633"/>
    <p:sldId id="794" r:id="rId634"/>
    <p:sldId id="795" r:id="rId635"/>
    <p:sldId id="796" r:id="rId636"/>
    <p:sldId id="797" r:id="rId637"/>
    <p:sldId id="798" r:id="rId638"/>
    <p:sldId id="799" r:id="rId639"/>
    <p:sldId id="800" r:id="rId640"/>
    <p:sldId id="801" r:id="rId641"/>
    <p:sldId id="802" r:id="rId642"/>
    <p:sldId id="803" r:id="rId643"/>
    <p:sldId id="535" r:id="rId644"/>
    <p:sldId id="372" r:id="rId645"/>
    <p:sldId id="805" r:id="rId646"/>
    <p:sldId id="806" r:id="rId647"/>
    <p:sldId id="807" r:id="rId648"/>
    <p:sldId id="808" r:id="rId649"/>
    <p:sldId id="809" r:id="rId650"/>
    <p:sldId id="810" r:id="rId651"/>
    <p:sldId id="811" r:id="rId652"/>
    <p:sldId id="812" r:id="rId653"/>
    <p:sldId id="813" r:id="rId654"/>
    <p:sldId id="814" r:id="rId655"/>
    <p:sldId id="815" r:id="rId656"/>
    <p:sldId id="816" r:id="rId657"/>
    <p:sldId id="817" r:id="rId658"/>
    <p:sldId id="818" r:id="rId659"/>
    <p:sldId id="819" r:id="rId660"/>
    <p:sldId id="820" r:id="rId661"/>
    <p:sldId id="821" r:id="rId662"/>
    <p:sldId id="822" r:id="rId663"/>
    <p:sldId id="823" r:id="rId664"/>
    <p:sldId id="824" r:id="rId665"/>
    <p:sldId id="825" r:id="rId666"/>
    <p:sldId id="826" r:id="rId667"/>
    <p:sldId id="827" r:id="rId668"/>
    <p:sldId id="828" r:id="rId669"/>
    <p:sldId id="829" r:id="rId670"/>
    <p:sldId id="830" r:id="rId671"/>
    <p:sldId id="831" r:id="rId672"/>
    <p:sldId id="832" r:id="rId673"/>
    <p:sldId id="833" r:id="rId674"/>
    <p:sldId id="834" r:id="rId675"/>
    <p:sldId id="835" r:id="rId676"/>
    <p:sldId id="836" r:id="rId677"/>
    <p:sldId id="837" r:id="rId678"/>
    <p:sldId id="838" r:id="rId679"/>
    <p:sldId id="839" r:id="rId680"/>
    <p:sldId id="840" r:id="rId681"/>
    <p:sldId id="841" r:id="rId682"/>
    <p:sldId id="842" r:id="rId683"/>
    <p:sldId id="843" r:id="rId684"/>
    <p:sldId id="844" r:id="rId685"/>
    <p:sldId id="845" r:id="rId686"/>
    <p:sldId id="846" r:id="rId687"/>
    <p:sldId id="847" r:id="rId688"/>
    <p:sldId id="848" r:id="rId689"/>
    <p:sldId id="849" r:id="rId690"/>
    <p:sldId id="850" r:id="rId691"/>
    <p:sldId id="851" r:id="rId692"/>
    <p:sldId id="852" r:id="rId693"/>
    <p:sldId id="853" r:id="rId694"/>
    <p:sldId id="854" r:id="rId695"/>
    <p:sldId id="855" r:id="rId696"/>
    <p:sldId id="856" r:id="rId697"/>
    <p:sldId id="371" r:id="rId698"/>
    <p:sldId id="804" r:id="rId699"/>
    <p:sldId id="373" r:id="rId700"/>
    <p:sldId id="374" r:id="rId701"/>
    <p:sldId id="447" r:id="rId702"/>
    <p:sldId id="375" r:id="rId703"/>
    <p:sldId id="523" r:id="rId704"/>
    <p:sldId id="525" r:id="rId705"/>
    <p:sldId id="376" r:id="rId706"/>
    <p:sldId id="529" r:id="rId707"/>
    <p:sldId id="377" r:id="rId708"/>
    <p:sldId id="536" r:id="rId709"/>
    <p:sldId id="570" r:id="rId710"/>
    <p:sldId id="571" r:id="rId711"/>
    <p:sldId id="860" r:id="rId712"/>
    <p:sldId id="578" r:id="rId713"/>
    <p:sldId id="579" r:id="rId714"/>
    <p:sldId id="580" r:id="rId715"/>
    <p:sldId id="581" r:id="rId716"/>
    <p:sldId id="582" r:id="rId717"/>
    <p:sldId id="378" r:id="rId718"/>
    <p:sldId id="379" r:id="rId719"/>
    <p:sldId id="380" r:id="rId720"/>
    <p:sldId id="418" r:id="rId721"/>
    <p:sldId id="436" r:id="rId722"/>
    <p:sldId id="411" r:id="rId723"/>
    <p:sldId id="423" r:id="rId724"/>
    <p:sldId id="425" r:id="rId725"/>
    <p:sldId id="427" r:id="rId726"/>
    <p:sldId id="424" r:id="rId727"/>
    <p:sldId id="435" r:id="rId728"/>
    <p:sldId id="381" r:id="rId729"/>
    <p:sldId id="382" r:id="rId730"/>
    <p:sldId id="403" r:id="rId731"/>
    <p:sldId id="405" r:id="rId732"/>
    <p:sldId id="406" r:id="rId733"/>
    <p:sldId id="407" r:id="rId734"/>
    <p:sldId id="408" r:id="rId735"/>
    <p:sldId id="409" r:id="rId736"/>
    <p:sldId id="410" r:id="rId737"/>
    <p:sldId id="383" r:id="rId738"/>
    <p:sldId id="441" r:id="rId739"/>
    <p:sldId id="939" r:id="rId740"/>
    <p:sldId id="961" r:id="rId741"/>
    <p:sldId id="957" r:id="rId742"/>
    <p:sldId id="960" r:id="rId743"/>
    <p:sldId id="962" r:id="rId744"/>
    <p:sldId id="963" r:id="rId745"/>
    <p:sldId id="964" r:id="rId746"/>
    <p:sldId id="966" r:id="rId747"/>
    <p:sldId id="967" r:id="rId748"/>
    <p:sldId id="968" r:id="rId749"/>
    <p:sldId id="958" r:id="rId750"/>
    <p:sldId id="959" r:id="rId751"/>
    <p:sldId id="490" r:id="rId75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rtada" id="{BB25FD80-1673-47B0-8F69-61A03B85F0AC}">
          <p14:sldIdLst>
            <p14:sldId id="279"/>
          </p14:sldIdLst>
        </p14:section>
        <p14:section name="Sección de resumen" id="{941AD298-2A2F-48AD-A966-8AB1C88B5E39}">
          <p14:sldIdLst>
            <p14:sldId id="537"/>
          </p14:sldIdLst>
        </p14:section>
        <p14:section name="Vínculos relevantes" id="{CB14FD02-6DB9-4406-B4DA-AFEF94246880}">
          <p14:sldIdLst>
            <p14:sldId id="857"/>
          </p14:sldIdLst>
        </p14:section>
        <p14:section name="Estructuras Organizativas - FI" id="{3C96E8E4-E08B-456A-899F-DF8728603499}">
          <p14:sldIdLst>
            <p14:sldId id="302"/>
            <p14:sldId id="2147483612"/>
            <p14:sldId id="2147483613"/>
            <p14:sldId id="283"/>
            <p14:sldId id="284"/>
            <p14:sldId id="285"/>
            <p14:sldId id="288"/>
            <p14:sldId id="289"/>
            <p14:sldId id="290"/>
            <p14:sldId id="291"/>
            <p14:sldId id="292"/>
          </p14:sldIdLst>
        </p14:section>
        <p14:section name="Estructuras Organizativas - Otros Módulos" id="{5F5C4FFE-A316-4AB1-B60F-431E9CBEF7EE}">
          <p14:sldIdLst>
            <p14:sldId id="304"/>
            <p14:sldId id="293"/>
            <p14:sldId id="294"/>
            <p14:sldId id="295"/>
            <p14:sldId id="297"/>
            <p14:sldId id="300"/>
            <p14:sldId id="298"/>
            <p14:sldId id="301"/>
          </p14:sldIdLst>
        </p14:section>
        <p14:section name="Visualización de planes de cuentas" id="{0184E335-7AE0-4559-A9A4-5CF9F89DC0AE}">
          <p14:sldIdLst>
            <p14:sldId id="314"/>
            <p14:sldId id="2147374887"/>
            <p14:sldId id="2147374897"/>
            <p14:sldId id="2147374876"/>
            <p14:sldId id="2147374877"/>
            <p14:sldId id="2147374878"/>
            <p14:sldId id="2147374879"/>
            <p14:sldId id="2147374890"/>
            <p14:sldId id="2147374885"/>
            <p14:sldId id="2147374895"/>
            <p14:sldId id="2147374891"/>
            <p14:sldId id="2147374893"/>
            <p14:sldId id="2147374896"/>
            <p14:sldId id="2147374892"/>
            <p14:sldId id="2147374882"/>
          </p14:sldIdLst>
        </p14:section>
        <p14:section name="Gestión de registros contables" id="{557D459F-602D-4058-85C6-71140AAA49E5}">
          <p14:sldIdLst>
            <p14:sldId id="440"/>
            <p14:sldId id="541"/>
            <p14:sldId id="2147483610"/>
            <p14:sldId id="2147483611"/>
            <p14:sldId id="2147483614"/>
            <p14:sldId id="2147483616"/>
            <p14:sldId id="2147483617"/>
            <p14:sldId id="2147483618"/>
            <p14:sldId id="2147483620"/>
            <p14:sldId id="2147483619"/>
            <p14:sldId id="2147483621"/>
            <p14:sldId id="2147483623"/>
            <p14:sldId id="2147483640"/>
            <p14:sldId id="2147483641"/>
            <p14:sldId id="2147483642"/>
            <p14:sldId id="2147483644"/>
            <p14:sldId id="2147483645"/>
            <p14:sldId id="2147483646"/>
            <p14:sldId id="257"/>
            <p14:sldId id="258"/>
            <p14:sldId id="259"/>
            <p14:sldId id="260"/>
            <p14:sldId id="261"/>
            <p14:sldId id="262"/>
            <p14:sldId id="264"/>
            <p14:sldId id="263"/>
            <p14:sldId id="265"/>
            <p14:sldId id="266"/>
            <p14:sldId id="267"/>
            <p14:sldId id="268"/>
            <p14:sldId id="269"/>
            <p14:sldId id="274"/>
            <p14:sldId id="275"/>
            <p14:sldId id="276"/>
            <p14:sldId id="277"/>
            <p14:sldId id="278"/>
            <p14:sldId id="280"/>
            <p14:sldId id="325"/>
            <p14:sldId id="326"/>
            <p14:sldId id="327"/>
            <p14:sldId id="328"/>
            <p14:sldId id="333"/>
            <p14:sldId id="348"/>
            <p14:sldId id="334"/>
            <p14:sldId id="335"/>
            <p14:sldId id="340"/>
            <p14:sldId id="398"/>
            <p14:sldId id="399"/>
            <p14:sldId id="400"/>
            <p14:sldId id="401"/>
            <p14:sldId id="412"/>
            <p14:sldId id="413"/>
            <p14:sldId id="414"/>
            <p14:sldId id="415"/>
            <p14:sldId id="416"/>
            <p14:sldId id="417"/>
            <p14:sldId id="419"/>
            <p14:sldId id="420"/>
            <p14:sldId id="428"/>
            <p14:sldId id="429"/>
            <p14:sldId id="430"/>
            <p14:sldId id="431"/>
            <p14:sldId id="432"/>
            <p14:sldId id="433"/>
            <p14:sldId id="442"/>
            <p14:sldId id="446"/>
            <p14:sldId id="448"/>
            <p14:sldId id="449"/>
            <p14:sldId id="452"/>
            <p14:sldId id="453"/>
            <p14:sldId id="454"/>
            <p14:sldId id="455"/>
            <p14:sldId id="456"/>
            <p14:sldId id="457"/>
            <p14:sldId id="458"/>
            <p14:sldId id="459"/>
            <p14:sldId id="460"/>
            <p14:sldId id="465"/>
            <p14:sldId id="466"/>
            <p14:sldId id="467"/>
            <p14:sldId id="470"/>
            <p14:sldId id="471"/>
            <p14:sldId id="474"/>
            <p14:sldId id="475"/>
            <p14:sldId id="476"/>
            <p14:sldId id="477"/>
            <p14:sldId id="478"/>
            <p14:sldId id="479"/>
          </p14:sldIdLst>
        </p14:section>
        <p14:section name="Anulación de registros contables" id="{E6E4C6CA-A416-4D57-B36C-DAE3AF3A21AB}">
          <p14:sldIdLst>
            <p14:sldId id="462"/>
            <p14:sldId id="464"/>
            <p14:sldId id="472"/>
            <p14:sldId id="482"/>
            <p14:sldId id="483"/>
            <p14:sldId id="485"/>
            <p14:sldId id="486"/>
            <p14:sldId id="487"/>
            <p14:sldId id="488"/>
            <p14:sldId id="489"/>
            <p14:sldId id="480"/>
            <p14:sldId id="481"/>
            <p14:sldId id="493"/>
            <p14:sldId id="494"/>
            <p14:sldId id="496"/>
            <p14:sldId id="497"/>
            <p14:sldId id="499"/>
            <p14:sldId id="500"/>
            <p14:sldId id="501"/>
            <p14:sldId id="502"/>
          </p14:sldIdLst>
        </p14:section>
        <p14:section name="Visualización de documentos" id="{19A5CA8E-A762-426F-A10C-BE5F7F34350B}">
          <p14:sldIdLst>
            <p14:sldId id="503"/>
            <p14:sldId id="505"/>
            <p14:sldId id="507"/>
            <p14:sldId id="506"/>
            <p14:sldId id="508"/>
            <p14:sldId id="509"/>
            <p14:sldId id="510"/>
            <p14:sldId id="511"/>
            <p14:sldId id="512"/>
            <p14:sldId id="513"/>
            <p14:sldId id="514"/>
            <p14:sldId id="515"/>
            <p14:sldId id="516"/>
            <p14:sldId id="517"/>
            <p14:sldId id="518"/>
            <p14:sldId id="519"/>
            <p14:sldId id="504"/>
            <p14:sldId id="520"/>
            <p14:sldId id="521"/>
            <p14:sldId id="522"/>
            <p14:sldId id="524"/>
            <p14:sldId id="526"/>
            <p14:sldId id="527"/>
          </p14:sldIdLst>
        </p14:section>
        <p14:section name="Gestión de documentos preliminares" id="{DF84F564-929E-4B70-A82A-A8826A5DF3D5}">
          <p14:sldIdLst>
            <p14:sldId id="341"/>
            <p14:sldId id="324"/>
            <p14:sldId id="356"/>
            <p14:sldId id="357"/>
            <p14:sldId id="336"/>
            <p14:sldId id="329"/>
            <p14:sldId id="330"/>
            <p14:sldId id="339"/>
            <p14:sldId id="343"/>
            <p14:sldId id="344"/>
          </p14:sldIdLst>
        </p14:section>
        <p14:section name="Gestión de bandeja de entrada" id="{EA204535-5B99-44E5-80CB-7C1D9C6332AA}">
          <p14:sldIdLst>
            <p14:sldId id="331"/>
            <p14:sldId id="332"/>
            <p14:sldId id="342"/>
          </p14:sldIdLst>
        </p14:section>
        <p14:section name="Gestión de documentos periódicos" id="{8E7D63C7-2F7E-435D-BB1E-926060DB8C05}">
          <p14:sldIdLst>
            <p14:sldId id="345"/>
            <p14:sldId id="346"/>
            <p14:sldId id="361"/>
            <p14:sldId id="363"/>
            <p14:sldId id="364"/>
            <p14:sldId id="365"/>
            <p14:sldId id="366"/>
            <p14:sldId id="368"/>
          </p14:sldIdLst>
        </p14:section>
        <p14:section name="Contabilización de integraciones" id="{56A26336-FF9D-480C-B5FB-A1ED90B4ECEA}">
          <p14:sldIdLst>
            <p14:sldId id="528"/>
            <p14:sldId id="876"/>
            <p14:sldId id="898"/>
            <p14:sldId id="889"/>
            <p14:sldId id="891"/>
            <p14:sldId id="921"/>
            <p14:sldId id="922"/>
            <p14:sldId id="897"/>
            <p14:sldId id="923"/>
            <p14:sldId id="924"/>
            <p14:sldId id="890"/>
            <p14:sldId id="934"/>
            <p14:sldId id="893"/>
            <p14:sldId id="936"/>
            <p14:sldId id="894"/>
            <p14:sldId id="937"/>
            <p14:sldId id="895"/>
            <p14:sldId id="896"/>
            <p14:sldId id="940"/>
          </p14:sldIdLst>
        </p14:section>
        <p14:section name="Gestión de compensaciones manuales" id="{5E271044-B4E7-496A-951E-A0557E314434}">
          <p14:sldIdLst>
            <p14:sldId id="530"/>
            <p14:sldId id="438"/>
            <p14:sldId id="573"/>
            <p14:sldId id="543"/>
            <p14:sldId id="544"/>
            <p14:sldId id="572"/>
            <p14:sldId id="545"/>
            <p14:sldId id="574"/>
            <p14:sldId id="575"/>
            <p14:sldId id="583"/>
            <p14:sldId id="586"/>
            <p14:sldId id="634"/>
            <p14:sldId id="637"/>
            <p14:sldId id="638"/>
            <p14:sldId id="639"/>
            <p14:sldId id="641"/>
            <p14:sldId id="647"/>
            <p14:sldId id="645"/>
            <p14:sldId id="651"/>
            <p14:sldId id="646"/>
            <p14:sldId id="657"/>
            <p14:sldId id="656"/>
            <p14:sldId id="577"/>
            <p14:sldId id="587"/>
            <p14:sldId id="588"/>
            <p14:sldId id="589"/>
            <p14:sldId id="590"/>
            <p14:sldId id="626"/>
            <p14:sldId id="627"/>
            <p14:sldId id="628"/>
            <p14:sldId id="629"/>
            <p14:sldId id="630"/>
            <p14:sldId id="576"/>
            <p14:sldId id="591"/>
            <p14:sldId id="592"/>
            <p14:sldId id="593"/>
            <p14:sldId id="594"/>
            <p14:sldId id="595"/>
            <p14:sldId id="596"/>
            <p14:sldId id="597"/>
            <p14:sldId id="599"/>
            <p14:sldId id="598"/>
            <p14:sldId id="600"/>
            <p14:sldId id="601"/>
            <p14:sldId id="602"/>
            <p14:sldId id="603"/>
            <p14:sldId id="604"/>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32"/>
            <p14:sldId id="633"/>
            <p14:sldId id="635"/>
            <p14:sldId id="640"/>
            <p14:sldId id="636"/>
            <p14:sldId id="643"/>
            <p14:sldId id="642"/>
            <p14:sldId id="644"/>
            <p14:sldId id="648"/>
            <p14:sldId id="649"/>
            <p14:sldId id="650"/>
            <p14:sldId id="652"/>
            <p14:sldId id="653"/>
            <p14:sldId id="654"/>
            <p14:sldId id="655"/>
            <p14:sldId id="658"/>
            <p14:sldId id="659"/>
            <p14:sldId id="660"/>
            <p14:sldId id="584"/>
            <p14:sldId id="585"/>
            <p14:sldId id="631"/>
            <p14:sldId id="661"/>
            <p14:sldId id="662"/>
            <p14:sldId id="663"/>
            <p14:sldId id="664"/>
            <p14:sldId id="665"/>
            <p14:sldId id="666"/>
            <p14:sldId id="667"/>
            <p14:sldId id="668"/>
            <p14:sldId id="669"/>
            <p14:sldId id="670"/>
            <p14:sldId id="671"/>
            <p14:sldId id="672"/>
            <p14:sldId id="673"/>
            <p14:sldId id="674"/>
            <p14:sldId id="675"/>
            <p14:sldId id="676"/>
            <p14:sldId id="677"/>
            <p14:sldId id="678"/>
            <p14:sldId id="679"/>
            <p14:sldId id="680"/>
            <p14:sldId id="681"/>
            <p14:sldId id="682"/>
            <p14:sldId id="683"/>
            <p14:sldId id="684"/>
            <p14:sldId id="685"/>
            <p14:sldId id="688"/>
            <p14:sldId id="686"/>
            <p14:sldId id="687"/>
            <p14:sldId id="68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3"/>
            <p14:sldId id="722"/>
            <p14:sldId id="724"/>
            <p14:sldId id="725"/>
            <p14:sldId id="726"/>
            <p14:sldId id="727"/>
            <p14:sldId id="728"/>
            <p14:sldId id="729"/>
            <p14:sldId id="730"/>
            <p14:sldId id="731"/>
          </p14:sldIdLst>
        </p14:section>
        <p14:section name="Gestión de compensaciones automáticas" id="{9554255E-34FE-4679-912F-0D04A6F50942}">
          <p14:sldIdLst>
            <p14:sldId id="531"/>
            <p14:sldId id="2147483606"/>
            <p14:sldId id="732"/>
            <p14:sldId id="733"/>
            <p14:sldId id="735"/>
            <p14:sldId id="736"/>
            <p14:sldId id="737"/>
            <p14:sldId id="738"/>
            <p14:sldId id="739"/>
            <p14:sldId id="740"/>
            <p14:sldId id="741"/>
            <p14:sldId id="742"/>
            <p14:sldId id="743"/>
            <p14:sldId id="744"/>
            <p14:sldId id="745"/>
            <p14:sldId id="746"/>
            <p14:sldId id="747"/>
            <p14:sldId id="748"/>
            <p14:sldId id="749"/>
            <p14:sldId id="750"/>
            <p14:sldId id="751"/>
            <p14:sldId id="752"/>
            <p14:sldId id="753"/>
            <p14:sldId id="754"/>
            <p14:sldId id="755"/>
            <p14:sldId id="756"/>
            <p14:sldId id="757"/>
            <p14:sldId id="758"/>
            <p14:sldId id="759"/>
            <p14:sldId id="760"/>
            <p14:sldId id="762"/>
            <p14:sldId id="761"/>
            <p14:sldId id="763"/>
            <p14:sldId id="764"/>
            <p14:sldId id="765"/>
            <p14:sldId id="766"/>
            <p14:sldId id="767"/>
          </p14:sldIdLst>
        </p14:section>
        <p14:section name="Visualización de partidas individuales" id="{7CF158F3-1676-4CBA-8812-030D781D2001}">
          <p14:sldIdLst>
            <p14:sldId id="315"/>
            <p14:sldId id="734"/>
            <p14:sldId id="282"/>
            <p14:sldId id="2147483622"/>
            <p14:sldId id="281"/>
            <p14:sldId id="256"/>
            <p14:sldId id="2147483647"/>
            <p14:sldId id="271"/>
            <p14:sldId id="272"/>
            <p14:sldId id="270"/>
            <p14:sldId id="286"/>
            <p14:sldId id="307"/>
            <p14:sldId id="273"/>
            <p14:sldId id="296"/>
            <p14:sldId id="299"/>
            <p14:sldId id="303"/>
            <p14:sldId id="305"/>
            <p14:sldId id="308"/>
            <p14:sldId id="306"/>
            <p14:sldId id="309"/>
            <p14:sldId id="310"/>
            <p14:sldId id="311"/>
            <p14:sldId id="312"/>
            <p14:sldId id="313"/>
            <p14:sldId id="337"/>
            <p14:sldId id="347"/>
            <p14:sldId id="338"/>
            <p14:sldId id="350"/>
            <p14:sldId id="351"/>
            <p14:sldId id="355"/>
            <p14:sldId id="359"/>
            <p14:sldId id="358"/>
            <p14:sldId id="360"/>
            <p14:sldId id="362"/>
            <p14:sldId id="367"/>
            <p14:sldId id="349"/>
            <p14:sldId id="369"/>
            <p14:sldId id="370"/>
            <p14:sldId id="386"/>
            <p14:sldId id="384"/>
            <p14:sldId id="385"/>
            <p14:sldId id="387"/>
            <p14:sldId id="388"/>
            <p14:sldId id="389"/>
            <p14:sldId id="390"/>
            <p14:sldId id="391"/>
            <p14:sldId id="393"/>
            <p14:sldId id="392"/>
            <p14:sldId id="394"/>
            <p14:sldId id="395"/>
            <p14:sldId id="396"/>
            <p14:sldId id="397"/>
            <p14:sldId id="404"/>
            <p14:sldId id="421"/>
            <p14:sldId id="402"/>
            <p14:sldId id="422"/>
            <p14:sldId id="426"/>
            <p14:sldId id="434"/>
            <p14:sldId id="437"/>
            <p14:sldId id="439"/>
            <p14:sldId id="443"/>
            <p14:sldId id="444"/>
            <p14:sldId id="445"/>
            <p14:sldId id="450"/>
            <p14:sldId id="451"/>
            <p14:sldId id="461"/>
            <p14:sldId id="468"/>
            <p14:sldId id="469"/>
            <p14:sldId id="473"/>
            <p14:sldId id="463"/>
          </p14:sldIdLst>
        </p14:section>
        <p14:section name="Visualización de saldos de cuentas" id="{30D15ABF-02CB-46C2-9C32-B3C8C7C35D13}">
          <p14:sldIdLst>
            <p14:sldId id="532"/>
            <p14:sldId id="2147483607"/>
            <p14:sldId id="287"/>
            <p14:sldId id="484"/>
            <p14:sldId id="491"/>
            <p14:sldId id="495"/>
            <p14:sldId id="498"/>
            <p14:sldId id="538"/>
            <p14:sldId id="539"/>
            <p14:sldId id="540"/>
            <p14:sldId id="542"/>
            <p14:sldId id="546"/>
            <p14:sldId id="547"/>
            <p14:sldId id="548"/>
            <p14:sldId id="549"/>
            <p14:sldId id="550"/>
            <p14:sldId id="551"/>
            <p14:sldId id="553"/>
            <p14:sldId id="552"/>
            <p14:sldId id="554"/>
            <p14:sldId id="556"/>
            <p14:sldId id="555"/>
            <p14:sldId id="557"/>
            <p14:sldId id="558"/>
            <p14:sldId id="559"/>
            <p14:sldId id="560"/>
            <p14:sldId id="561"/>
            <p14:sldId id="562"/>
            <p14:sldId id="563"/>
            <p14:sldId id="564"/>
            <p14:sldId id="565"/>
            <p14:sldId id="566"/>
            <p14:sldId id="567"/>
            <p14:sldId id="568"/>
            <p14:sldId id="569"/>
          </p14:sldIdLst>
        </p14:section>
        <p14:section name="Visualización flujos de documentos" id="{5108779C-FE6D-42C0-8F03-0FB055F7A99C}">
          <p14:sldIdLst>
            <p14:sldId id="316"/>
            <p14:sldId id="317"/>
            <p14:sldId id="318"/>
            <p14:sldId id="322"/>
            <p14:sldId id="323"/>
            <p14:sldId id="321"/>
            <p14:sldId id="319"/>
            <p14:sldId id="320"/>
            <p14:sldId id="352"/>
            <p14:sldId id="353"/>
            <p14:sldId id="354"/>
          </p14:sldIdLst>
        </p14:section>
        <p14:section name="Gestión de valorización de moneda extranjera" id="{C7369D72-1957-4B4F-ABDA-B770FBDD5909}">
          <p14:sldIdLst>
            <p14:sldId id="533"/>
            <p14:sldId id="492"/>
            <p14:sldId id="859"/>
            <p14:sldId id="858"/>
            <p14:sldId id="861"/>
            <p14:sldId id="862"/>
            <p14:sldId id="863"/>
            <p14:sldId id="864"/>
            <p14:sldId id="865"/>
            <p14:sldId id="866"/>
            <p14:sldId id="867"/>
            <p14:sldId id="868"/>
            <p14:sldId id="869"/>
            <p14:sldId id="870"/>
            <p14:sldId id="871"/>
            <p14:sldId id="872"/>
            <p14:sldId id="873"/>
            <p14:sldId id="874"/>
            <p14:sldId id="875"/>
            <p14:sldId id="892"/>
            <p14:sldId id="877"/>
            <p14:sldId id="878"/>
            <p14:sldId id="879"/>
            <p14:sldId id="880"/>
            <p14:sldId id="881"/>
            <p14:sldId id="882"/>
            <p14:sldId id="883"/>
            <p14:sldId id="884"/>
            <p14:sldId id="887"/>
            <p14:sldId id="885"/>
            <p14:sldId id="888"/>
            <p14:sldId id="886"/>
            <p14:sldId id="899"/>
            <p14:sldId id="900"/>
            <p14:sldId id="901"/>
            <p14:sldId id="902"/>
            <p14:sldId id="903"/>
            <p14:sldId id="904"/>
            <p14:sldId id="905"/>
            <p14:sldId id="906"/>
            <p14:sldId id="907"/>
            <p14:sldId id="908"/>
            <p14:sldId id="910"/>
            <p14:sldId id="911"/>
            <p14:sldId id="912"/>
            <p14:sldId id="913"/>
            <p14:sldId id="914"/>
            <p14:sldId id="915"/>
            <p14:sldId id="916"/>
            <p14:sldId id="917"/>
            <p14:sldId id="918"/>
            <p14:sldId id="919"/>
            <p14:sldId id="925"/>
            <p14:sldId id="926"/>
            <p14:sldId id="927"/>
            <p14:sldId id="928"/>
            <p14:sldId id="929"/>
            <p14:sldId id="930"/>
            <p14:sldId id="931"/>
            <p14:sldId id="932"/>
            <p14:sldId id="933"/>
            <p14:sldId id="935"/>
            <p14:sldId id="909"/>
            <p14:sldId id="920"/>
            <p14:sldId id="938"/>
            <p14:sldId id="941"/>
            <p14:sldId id="945"/>
            <p14:sldId id="947"/>
            <p14:sldId id="942"/>
            <p14:sldId id="943"/>
            <p14:sldId id="946"/>
            <p14:sldId id="948"/>
            <p14:sldId id="949"/>
            <p14:sldId id="950"/>
            <p14:sldId id="951"/>
            <p14:sldId id="952"/>
            <p14:sldId id="953"/>
            <p14:sldId id="955"/>
            <p14:sldId id="954"/>
            <p14:sldId id="956"/>
            <p14:sldId id="944"/>
          </p14:sldIdLst>
        </p14:section>
        <p14:section name="Gestión de distribuciones" id="{C21CE883-1572-4607-874B-C252F59D284A}">
          <p14:sldIdLst>
            <p14:sldId id="534"/>
            <p14:sldId id="768"/>
            <p14:sldId id="769"/>
            <p14:sldId id="770"/>
            <p14:sldId id="771"/>
            <p14:sldId id="772"/>
            <p14:sldId id="773"/>
            <p14:sldId id="774"/>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Lst>
        </p14:section>
        <p14:section name="Gestión de subreparto" id="{23B07725-3DA7-4D7F-8809-A067EF27EE1F}">
          <p14:sldIdLst>
            <p14:sldId id="535"/>
            <p14:sldId id="372"/>
            <p14:sldId id="805"/>
            <p14:sldId id="806"/>
            <p14:sldId id="807"/>
            <p14:sldId id="808"/>
            <p14:sldId id="809"/>
            <p14:sldId id="810"/>
            <p14:sldId id="811"/>
            <p14:sldId id="812"/>
            <p14:sldId id="813"/>
            <p14:sldId id="814"/>
            <p14:sldId id="815"/>
            <p14:sldId id="816"/>
            <p14:sldId id="817"/>
            <p14:sldId id="818"/>
            <p14:sldId id="819"/>
            <p14:sldId id="820"/>
            <p14:sldId id="821"/>
            <p14:sldId id="822"/>
            <p14:sldId id="823"/>
            <p14:sldId id="824"/>
            <p14:sldId id="825"/>
            <p14:sldId id="826"/>
            <p14:sldId id="827"/>
            <p14:sldId id="828"/>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Lst>
        </p14:section>
        <p14:section name="Gestión de conciliación de operaciones recíprocas" id="{A6E4049E-487C-4C99-AF30-D2FD27995A44}">
          <p14:sldIdLst>
            <p14:sldId id="371"/>
            <p14:sldId id="804"/>
            <p14:sldId id="373"/>
            <p14:sldId id="374"/>
            <p14:sldId id="447"/>
            <p14:sldId id="375"/>
            <p14:sldId id="523"/>
            <p14:sldId id="525"/>
            <p14:sldId id="376"/>
            <p14:sldId id="529"/>
            <p14:sldId id="377"/>
          </p14:sldIdLst>
        </p14:section>
        <p14:section name="Visualización de consultas especiales" id="{95C49037-C36C-453F-9E5D-F38561FA6979}">
          <p14:sldIdLst>
            <p14:sldId id="536"/>
            <p14:sldId id="570"/>
            <p14:sldId id="571"/>
            <p14:sldId id="860"/>
            <p14:sldId id="578"/>
            <p14:sldId id="579"/>
            <p14:sldId id="580"/>
            <p14:sldId id="581"/>
            <p14:sldId id="582"/>
          </p14:sldIdLst>
        </p14:section>
        <p14:section name="Visualización de libros oficiales" id="{EFEA874C-6767-4C3B-BFB4-75339AC27546}">
          <p14:sldIdLst>
            <p14:sldId id="378"/>
            <p14:sldId id="379"/>
            <p14:sldId id="380"/>
            <p14:sldId id="418"/>
            <p14:sldId id="436"/>
            <p14:sldId id="411"/>
            <p14:sldId id="423"/>
            <p14:sldId id="425"/>
            <p14:sldId id="427"/>
            <p14:sldId id="424"/>
            <p14:sldId id="435"/>
          </p14:sldIdLst>
        </p14:section>
        <p14:section name="Gestión de la extracción de saldos FI GL" id="{6044996E-3EB6-409C-BF1B-B583A49828BC}">
          <p14:sldIdLst>
            <p14:sldId id="381"/>
            <p14:sldId id="382"/>
            <p14:sldId id="403"/>
            <p14:sldId id="405"/>
            <p14:sldId id="406"/>
            <p14:sldId id="407"/>
            <p14:sldId id="408"/>
            <p14:sldId id="409"/>
            <p14:sldId id="410"/>
            <p14:sldId id="383"/>
          </p14:sldIdLst>
        </p14:section>
        <p14:section name="Gestión de cierre de periodos y arrastre saldos" id="{A75C81C0-71DF-4D0D-93A5-960660456482}">
          <p14:sldIdLst>
            <p14:sldId id="441"/>
            <p14:sldId id="939"/>
            <p14:sldId id="961"/>
            <p14:sldId id="957"/>
            <p14:sldId id="960"/>
            <p14:sldId id="962"/>
            <p14:sldId id="963"/>
            <p14:sldId id="964"/>
            <p14:sldId id="966"/>
            <p14:sldId id="967"/>
            <p14:sldId id="968"/>
            <p14:sldId id="958"/>
            <p14:sldId id="959"/>
          </p14:sldIdLst>
        </p14:section>
        <p14:section name="Despedida" id="{72F597D3-5CA6-40CD-B89C-7BCACE1148F2}">
          <p14:sldIdLst>
            <p14:sldId id="4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D400"/>
    <a:srgbClr val="258D52"/>
    <a:srgbClr val="7F7F7F"/>
    <a:srgbClr val="F6DE63"/>
    <a:srgbClr val="33CC33"/>
    <a:srgbClr val="D9D9D9"/>
    <a:srgbClr val="EBF5D7"/>
    <a:srgbClr val="FFBEC4"/>
    <a:srgbClr val="BBBBBB"/>
    <a:srgbClr val="FFAE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C935C9-F011-4D6B-A75C-DB39CDDDF09C}" v="8627" dt="2025-10-22T14:53:22.07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976" y="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70" Type="http://schemas.openxmlformats.org/officeDocument/2006/relationships/slide" Target="slides/slide166.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181" Type="http://schemas.openxmlformats.org/officeDocument/2006/relationships/slide" Target="slides/slide177.xml"/><Relationship Id="rId402" Type="http://schemas.openxmlformats.org/officeDocument/2006/relationships/slide" Target="slides/slide398.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357" Type="http://schemas.openxmlformats.org/officeDocument/2006/relationships/slide" Target="slides/slide353.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270" Type="http://schemas.openxmlformats.org/officeDocument/2006/relationships/slide" Target="slides/slide266.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281" Type="http://schemas.openxmlformats.org/officeDocument/2006/relationships/slide" Target="slides/slide277.xml"/><Relationship Id="rId502" Type="http://schemas.openxmlformats.org/officeDocument/2006/relationships/slide" Target="slides/slide498.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292" Type="http://schemas.openxmlformats.org/officeDocument/2006/relationships/slide" Target="slides/slide288.xml"/><Relationship Id="rId306" Type="http://schemas.openxmlformats.org/officeDocument/2006/relationships/slide" Target="slides/slide302.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152" Type="http://schemas.openxmlformats.org/officeDocument/2006/relationships/slide" Target="slides/slide148.xml"/><Relationship Id="rId457" Type="http://schemas.openxmlformats.org/officeDocument/2006/relationships/slide" Target="slides/slide453.xml"/><Relationship Id="rId664" Type="http://schemas.openxmlformats.org/officeDocument/2006/relationships/slide" Target="slides/slide660.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notesMaster" Target="notesMasters/notesMaster1.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252" Type="http://schemas.openxmlformats.org/officeDocument/2006/relationships/slide" Target="slides/slide248.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263" Type="http://schemas.openxmlformats.org/officeDocument/2006/relationships/slide" Target="slides/slide259.xml"/><Relationship Id="rId470" Type="http://schemas.openxmlformats.org/officeDocument/2006/relationships/slide" Target="slides/slide466.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428" Type="http://schemas.openxmlformats.org/officeDocument/2006/relationships/slide" Target="slides/slide424.xml"/><Relationship Id="rId635" Type="http://schemas.openxmlformats.org/officeDocument/2006/relationships/slide" Target="slides/slide631.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492" Type="http://schemas.openxmlformats.org/officeDocument/2006/relationships/slide" Target="slides/slide488.xml"/><Relationship Id="rId713" Type="http://schemas.openxmlformats.org/officeDocument/2006/relationships/slide" Target="slides/slide709.xml"/><Relationship Id="rId145" Type="http://schemas.openxmlformats.org/officeDocument/2006/relationships/slide" Target="slides/slide141.xml"/><Relationship Id="rId352" Type="http://schemas.openxmlformats.org/officeDocument/2006/relationships/slide" Target="slides/slide348.xml"/><Relationship Id="rId212" Type="http://schemas.openxmlformats.org/officeDocument/2006/relationships/slide" Target="slides/slide208.xml"/><Relationship Id="rId657" Type="http://schemas.openxmlformats.org/officeDocument/2006/relationships/slide" Target="slides/slide653.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18" Type="http://schemas.openxmlformats.org/officeDocument/2006/relationships/slide" Target="slides/slide14.xml"/><Relationship Id="rId528" Type="http://schemas.openxmlformats.org/officeDocument/2006/relationships/slide" Target="slides/slide524.xml"/><Relationship Id="rId735" Type="http://schemas.openxmlformats.org/officeDocument/2006/relationships/slide" Target="slides/slide731.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71" Type="http://schemas.openxmlformats.org/officeDocument/2006/relationships/slide" Target="slides/slide67.xml"/><Relationship Id="rId234" Type="http://schemas.openxmlformats.org/officeDocument/2006/relationships/slide" Target="slides/slide230.xml"/><Relationship Id="rId679" Type="http://schemas.openxmlformats.org/officeDocument/2006/relationships/slide" Target="slides/slide675.xml"/><Relationship Id="rId2" Type="http://schemas.openxmlformats.org/officeDocument/2006/relationships/customXml" Target="../customXml/item2.xml"/><Relationship Id="rId29" Type="http://schemas.openxmlformats.org/officeDocument/2006/relationships/slide" Target="slides/slide25.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78" Type="http://schemas.openxmlformats.org/officeDocument/2006/relationships/slide" Target="slides/slide174.xml"/><Relationship Id="rId301" Type="http://schemas.openxmlformats.org/officeDocument/2006/relationships/slide" Target="slides/slide297.xml"/><Relationship Id="rId82" Type="http://schemas.openxmlformats.org/officeDocument/2006/relationships/slide" Target="slides/slide78.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245" Type="http://schemas.openxmlformats.org/officeDocument/2006/relationships/slide" Target="slides/slide241.xml"/><Relationship Id="rId452" Type="http://schemas.openxmlformats.org/officeDocument/2006/relationships/slide" Target="slides/slide448.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theme" Target="theme/theme1.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617" Type="http://schemas.openxmlformats.org/officeDocument/2006/relationships/slide" Target="slides/slide613.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20" Type="http://schemas.openxmlformats.org/officeDocument/2006/relationships/slide" Target="slides/slide16.xml"/><Relationship Id="rId628" Type="http://schemas.openxmlformats.org/officeDocument/2006/relationships/slide" Target="slides/slide624.xml"/><Relationship Id="rId267" Type="http://schemas.openxmlformats.org/officeDocument/2006/relationships/slide" Target="slides/slide263.xml"/><Relationship Id="rId474" Type="http://schemas.openxmlformats.org/officeDocument/2006/relationships/slide" Target="slides/slide470.xml"/><Relationship Id="rId127" Type="http://schemas.openxmlformats.org/officeDocument/2006/relationships/slide" Target="slides/slide123.xml"/><Relationship Id="rId681" Type="http://schemas.openxmlformats.org/officeDocument/2006/relationships/slide" Target="slides/slide677.xml"/><Relationship Id="rId31" Type="http://schemas.openxmlformats.org/officeDocument/2006/relationships/slide" Target="slides/slide27.xml"/><Relationship Id="rId73" Type="http://schemas.openxmlformats.org/officeDocument/2006/relationships/slide" Target="slides/slide69.xml"/><Relationship Id="rId169" Type="http://schemas.openxmlformats.org/officeDocument/2006/relationships/slide" Target="slides/slide165.xml"/><Relationship Id="rId334" Type="http://schemas.openxmlformats.org/officeDocument/2006/relationships/slide" Target="slides/slide330.xml"/><Relationship Id="rId376" Type="http://schemas.openxmlformats.org/officeDocument/2006/relationships/slide" Target="slides/slide372.xml"/><Relationship Id="rId541" Type="http://schemas.openxmlformats.org/officeDocument/2006/relationships/slide" Target="slides/slide537.xml"/><Relationship Id="rId583" Type="http://schemas.openxmlformats.org/officeDocument/2006/relationships/slide" Target="slides/slide579.xml"/><Relationship Id="rId639" Type="http://schemas.openxmlformats.org/officeDocument/2006/relationships/slide" Target="slides/slide635.xml"/><Relationship Id="rId4" Type="http://schemas.openxmlformats.org/officeDocument/2006/relationships/slideMaster" Target="slideMasters/slideMaster1.xml"/><Relationship Id="rId180" Type="http://schemas.openxmlformats.org/officeDocument/2006/relationships/slide" Target="slides/slide176.xml"/><Relationship Id="rId236" Type="http://schemas.openxmlformats.org/officeDocument/2006/relationships/slide" Target="slides/slide232.xml"/><Relationship Id="rId278" Type="http://schemas.openxmlformats.org/officeDocument/2006/relationships/slide" Target="slides/slide274.xml"/><Relationship Id="rId401" Type="http://schemas.openxmlformats.org/officeDocument/2006/relationships/slide" Target="slides/slide397.xml"/><Relationship Id="rId443" Type="http://schemas.openxmlformats.org/officeDocument/2006/relationships/slide" Target="slides/slide439.xml"/><Relationship Id="rId650" Type="http://schemas.openxmlformats.org/officeDocument/2006/relationships/slide" Target="slides/slide646.xml"/><Relationship Id="rId303" Type="http://schemas.openxmlformats.org/officeDocument/2006/relationships/slide" Target="slides/slide299.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748" Type="http://schemas.openxmlformats.org/officeDocument/2006/relationships/slide" Target="slides/slide744.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slide" Target="slides/slide548.xml"/><Relationship Id="rId594" Type="http://schemas.openxmlformats.org/officeDocument/2006/relationships/slide" Target="slides/slide590.xml"/><Relationship Id="rId608" Type="http://schemas.openxmlformats.org/officeDocument/2006/relationships/slide" Target="slides/slide60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661" Type="http://schemas.openxmlformats.org/officeDocument/2006/relationships/slide" Target="slides/slide657.xml"/><Relationship Id="rId717" Type="http://schemas.openxmlformats.org/officeDocument/2006/relationships/slide" Target="slides/slide713.xml"/><Relationship Id="rId759" Type="http://schemas.microsoft.com/office/2015/10/relationships/revisionInfo" Target="revisionInfo.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563" Type="http://schemas.openxmlformats.org/officeDocument/2006/relationships/slide" Target="slides/slide559.xml"/><Relationship Id="rId619" Type="http://schemas.openxmlformats.org/officeDocument/2006/relationships/slide" Target="slides/slide615.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258" Type="http://schemas.openxmlformats.org/officeDocument/2006/relationships/slide" Target="slides/slide254.xml"/><Relationship Id="rId465" Type="http://schemas.openxmlformats.org/officeDocument/2006/relationships/slide" Target="slides/slide461.xml"/><Relationship Id="rId630" Type="http://schemas.openxmlformats.org/officeDocument/2006/relationships/slide" Target="slides/slide626.xml"/><Relationship Id="rId672" Type="http://schemas.openxmlformats.org/officeDocument/2006/relationships/slide" Target="slides/slide668.xml"/><Relationship Id="rId728" Type="http://schemas.openxmlformats.org/officeDocument/2006/relationships/slide" Target="slides/slide72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slide" Target="slides/slide528.xml"/><Relationship Id="rId574" Type="http://schemas.openxmlformats.org/officeDocument/2006/relationships/slide" Target="slides/slide570.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641" Type="http://schemas.openxmlformats.org/officeDocument/2006/relationships/slide" Target="slides/slide637.xml"/><Relationship Id="rId683" Type="http://schemas.openxmlformats.org/officeDocument/2006/relationships/slide" Target="slides/slide679.xml"/><Relationship Id="rId739" Type="http://schemas.openxmlformats.org/officeDocument/2006/relationships/slide" Target="slides/slide73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slide" Target="slides/slide539.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585" Type="http://schemas.openxmlformats.org/officeDocument/2006/relationships/slide" Target="slides/slide581.xml"/><Relationship Id="rId750" Type="http://schemas.openxmlformats.org/officeDocument/2006/relationships/slide" Target="slides/slide746.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610" Type="http://schemas.openxmlformats.org/officeDocument/2006/relationships/slide" Target="slides/slide606.xml"/><Relationship Id="rId652" Type="http://schemas.openxmlformats.org/officeDocument/2006/relationships/slide" Target="slides/slide648.xml"/><Relationship Id="rId694" Type="http://schemas.openxmlformats.org/officeDocument/2006/relationships/slide" Target="slides/slide690.xml"/><Relationship Id="rId708" Type="http://schemas.openxmlformats.org/officeDocument/2006/relationships/slide" Target="slides/slide704.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slide" Target="slides/slide550.xml"/><Relationship Id="rId596" Type="http://schemas.openxmlformats.org/officeDocument/2006/relationships/slide" Target="slides/slide592.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621" Type="http://schemas.openxmlformats.org/officeDocument/2006/relationships/slide" Target="slides/slide617.xml"/><Relationship Id="rId663" Type="http://schemas.openxmlformats.org/officeDocument/2006/relationships/slide" Target="slides/slide659.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719" Type="http://schemas.openxmlformats.org/officeDocument/2006/relationships/slide" Target="slides/slide715.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30" Type="http://schemas.openxmlformats.org/officeDocument/2006/relationships/slide" Target="slides/slide726.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632" Type="http://schemas.openxmlformats.org/officeDocument/2006/relationships/slide" Target="slides/slide628.xml"/><Relationship Id="rId271" Type="http://schemas.openxmlformats.org/officeDocument/2006/relationships/slide" Target="slides/slide267.xml"/><Relationship Id="rId674" Type="http://schemas.openxmlformats.org/officeDocument/2006/relationships/slide" Target="slides/slide670.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741" Type="http://schemas.openxmlformats.org/officeDocument/2006/relationships/slide" Target="slides/slide737.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710" Type="http://schemas.openxmlformats.org/officeDocument/2006/relationships/slide" Target="slides/slide706.xml"/><Relationship Id="rId752" Type="http://schemas.openxmlformats.org/officeDocument/2006/relationships/slide" Target="slides/slide748.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handoutMaster" Target="handoutMasters/handoutMaster1.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viewProps" Target="viewProps.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tableStyles" Target="tableStyles.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299" Type="http://schemas.openxmlformats.org/officeDocument/2006/relationships/slide" Target="slides/slide295.xml"/><Relationship Id="rId727" Type="http://schemas.openxmlformats.org/officeDocument/2006/relationships/slide" Target="slides/slide723.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226" Type="http://schemas.openxmlformats.org/officeDocument/2006/relationships/slide" Target="slides/slide222.xml"/><Relationship Id="rId433" Type="http://schemas.openxmlformats.org/officeDocument/2006/relationships/slide" Target="slides/slide429.xml"/><Relationship Id="rId640" Type="http://schemas.openxmlformats.org/officeDocument/2006/relationships/slide" Target="slides/slide636.xml"/><Relationship Id="rId738" Type="http://schemas.openxmlformats.org/officeDocument/2006/relationships/slide" Target="slides/slide734.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5" Type="http://schemas.openxmlformats.org/officeDocument/2006/relationships/slide" Target="slides/slide1.xml"/><Relationship Id="rId237" Type="http://schemas.openxmlformats.org/officeDocument/2006/relationships/slide" Target="slides/slide233.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740" Type="http://schemas.openxmlformats.org/officeDocument/2006/relationships/slide" Target="slides/slide736.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337" Type="http://schemas.openxmlformats.org/officeDocument/2006/relationships/slide" Target="slides/slide333.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261" Type="http://schemas.openxmlformats.org/officeDocument/2006/relationships/slide" Target="slides/slide257.xml"/><Relationship Id="rId499" Type="http://schemas.openxmlformats.org/officeDocument/2006/relationships/slide" Target="slides/slide495.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32" Type="http://schemas.openxmlformats.org/officeDocument/2006/relationships/slide" Target="slides/slide128.xml"/><Relationship Id="rId437" Type="http://schemas.openxmlformats.org/officeDocument/2006/relationships/slide" Target="slides/slide433.xml"/><Relationship Id="rId644" Type="http://schemas.openxmlformats.org/officeDocument/2006/relationships/slide" Target="slides/slide640.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459" Type="http://schemas.openxmlformats.org/officeDocument/2006/relationships/slide" Target="slides/slide455.xml"/><Relationship Id="rId666" Type="http://schemas.openxmlformats.org/officeDocument/2006/relationships/slide" Target="slides/slide662.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733" Type="http://schemas.openxmlformats.org/officeDocument/2006/relationships/slide" Target="slides/slide729.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232" Type="http://schemas.openxmlformats.org/officeDocument/2006/relationships/slide" Target="slides/slide228.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presProps" Target="presProps.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254" Type="http://schemas.openxmlformats.org/officeDocument/2006/relationships/slide" Target="slides/slide250.xml"/><Relationship Id="rId699" Type="http://schemas.openxmlformats.org/officeDocument/2006/relationships/slide" Target="slides/slide695.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265" Type="http://schemas.openxmlformats.org/officeDocument/2006/relationships/slide" Target="slides/slide261.xml"/><Relationship Id="rId472" Type="http://schemas.openxmlformats.org/officeDocument/2006/relationships/slide" Target="slides/slide468.xml"/><Relationship Id="rId125" Type="http://schemas.openxmlformats.org/officeDocument/2006/relationships/slide" Target="slides/slide121.xml"/><Relationship Id="rId332" Type="http://schemas.openxmlformats.org/officeDocument/2006/relationships/slide" Target="slides/slide328.xml"/><Relationship Id="rId637" Type="http://schemas.openxmlformats.org/officeDocument/2006/relationships/slide" Target="slides/slide633.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203" Type="http://schemas.openxmlformats.org/officeDocument/2006/relationships/slide" Target="slides/slide199.xml"/><Relationship Id="rId648" Type="http://schemas.openxmlformats.org/officeDocument/2006/relationships/slide" Target="slides/slide644.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147" Type="http://schemas.openxmlformats.org/officeDocument/2006/relationships/slide" Target="slides/slide143.xml"/><Relationship Id="rId354" Type="http://schemas.openxmlformats.org/officeDocument/2006/relationships/slide" Target="slides/slide350.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58" Type="http://schemas.openxmlformats.org/officeDocument/2006/relationships/slide" Target="slides/slide154.xml"/><Relationship Id="rId726" Type="http://schemas.openxmlformats.org/officeDocument/2006/relationships/slide" Target="slides/slide722.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225" Type="http://schemas.openxmlformats.org/officeDocument/2006/relationships/slide" Target="slides/slide221.xml"/><Relationship Id="rId432" Type="http://schemas.openxmlformats.org/officeDocument/2006/relationships/slide" Target="slides/slide428.xml"/><Relationship Id="rId737" Type="http://schemas.openxmlformats.org/officeDocument/2006/relationships/slide" Target="slides/slide73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FBCAE0-2381-447C-A485-3D73C0D4C0D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s-CO"/>
        </a:p>
      </dgm:t>
    </dgm:pt>
    <dgm:pt modelId="{EEEBAD09-238F-40A8-89D2-642C23BE592D}">
      <dgm:prSet phldrT="[Texto]"/>
      <dgm:spPr/>
      <dgm:t>
        <a:bodyPr/>
        <a:lstStyle/>
        <a:p>
          <a:r>
            <a:rPr lang="es-CO"/>
            <a:t>SAP ambiente 220 - Capacitación</a:t>
          </a:r>
        </a:p>
      </dgm:t>
    </dgm:pt>
    <dgm:pt modelId="{5CF97F3B-3007-4218-91FE-120C22209FDE}" type="parTrans" cxnId="{5854086E-E34E-4FE1-949D-0CD10CDCED38}">
      <dgm:prSet/>
      <dgm:spPr/>
      <dgm:t>
        <a:bodyPr/>
        <a:lstStyle/>
        <a:p>
          <a:endParaRPr lang="es-CO"/>
        </a:p>
      </dgm:t>
    </dgm:pt>
    <dgm:pt modelId="{6003AC46-7E75-4346-9B72-898481AA7BCA}" type="sibTrans" cxnId="{5854086E-E34E-4FE1-949D-0CD10CDCED38}">
      <dgm:prSet/>
      <dgm:spPr/>
      <dgm:t>
        <a:bodyPr/>
        <a:lstStyle/>
        <a:p>
          <a:endParaRPr lang="es-CO"/>
        </a:p>
      </dgm:t>
    </dgm:pt>
    <dgm:pt modelId="{5001BBE5-91E6-4662-8639-7C468BF95BCA}">
      <dgm:prSet phldrT="[Texto]" custT="1"/>
      <dgm:spPr/>
      <dgm:t>
        <a:bodyPr/>
        <a:lstStyle/>
        <a:p>
          <a:pPr>
            <a:buNone/>
          </a:pPr>
          <a:r>
            <a:rPr lang="es-CO" sz="1000"/>
            <a:t>https://vhepmwd2wd01.hec.corp.epm.com.co:44381/sap/bc/ui2/flp?sap-client=220&amp;sap-language=ES#Shell-home</a:t>
          </a:r>
        </a:p>
      </dgm:t>
    </dgm:pt>
    <dgm:pt modelId="{F6254A91-96A9-4DBE-9802-5582EE155DBC}" type="parTrans" cxnId="{33D004F0-E96A-4349-A7CB-E1F56B7364D4}">
      <dgm:prSet/>
      <dgm:spPr/>
      <dgm:t>
        <a:bodyPr/>
        <a:lstStyle/>
        <a:p>
          <a:endParaRPr lang="es-CO"/>
        </a:p>
      </dgm:t>
    </dgm:pt>
    <dgm:pt modelId="{85374F3B-EEC4-479D-AF1C-39CB120DD319}" type="sibTrans" cxnId="{33D004F0-E96A-4349-A7CB-E1F56B7364D4}">
      <dgm:prSet/>
      <dgm:spPr/>
      <dgm:t>
        <a:bodyPr/>
        <a:lstStyle/>
        <a:p>
          <a:endParaRPr lang="es-CO"/>
        </a:p>
      </dgm:t>
    </dgm:pt>
    <dgm:pt modelId="{95FB3062-6778-496B-BBB8-6C78656B7FD1}">
      <dgm:prSet phldrT="[Texto]"/>
      <dgm:spPr/>
      <dgm:t>
        <a:bodyPr/>
        <a:lstStyle/>
        <a:p>
          <a:pPr>
            <a:buNone/>
          </a:pPr>
          <a:r>
            <a:rPr lang="es-CO"/>
            <a:t>Biblioteca aplicaciones Fiori</a:t>
          </a:r>
        </a:p>
      </dgm:t>
    </dgm:pt>
    <dgm:pt modelId="{27323434-4094-4529-8A0C-A077655227B1}" type="parTrans" cxnId="{E443F713-9442-446D-8F50-E4DE673B4A5A}">
      <dgm:prSet/>
      <dgm:spPr/>
      <dgm:t>
        <a:bodyPr/>
        <a:lstStyle/>
        <a:p>
          <a:endParaRPr lang="es-CO"/>
        </a:p>
      </dgm:t>
    </dgm:pt>
    <dgm:pt modelId="{15503C5C-55BF-420E-A1FC-45F1AA749743}" type="sibTrans" cxnId="{E443F713-9442-446D-8F50-E4DE673B4A5A}">
      <dgm:prSet/>
      <dgm:spPr/>
      <dgm:t>
        <a:bodyPr/>
        <a:lstStyle/>
        <a:p>
          <a:endParaRPr lang="es-CO"/>
        </a:p>
      </dgm:t>
    </dgm:pt>
    <dgm:pt modelId="{0E0BF417-B06C-40A9-BA83-BA6709C2C51B}">
      <dgm:prSet phldrT="[Texto]" custT="1"/>
      <dgm:spPr/>
      <dgm:t>
        <a:bodyPr/>
        <a:lstStyle/>
        <a:p>
          <a:pPr>
            <a:buNone/>
          </a:pPr>
          <a:r>
            <a:rPr lang="es-CO" sz="1000"/>
            <a:t>https://fioriappslibrary.hana.ondemand.com/sap/fix/externalViewer/#/home</a:t>
          </a:r>
        </a:p>
      </dgm:t>
    </dgm:pt>
    <dgm:pt modelId="{F282DA7E-F660-40C7-B05A-6E055AD35CA4}" type="parTrans" cxnId="{98688125-CE05-416E-A70A-7259E818CA84}">
      <dgm:prSet/>
      <dgm:spPr/>
      <dgm:t>
        <a:bodyPr/>
        <a:lstStyle/>
        <a:p>
          <a:endParaRPr lang="es-CO"/>
        </a:p>
      </dgm:t>
    </dgm:pt>
    <dgm:pt modelId="{0BB8F4FE-6AE0-4189-B86D-F714461C312F}" type="sibTrans" cxnId="{98688125-CE05-416E-A70A-7259E818CA84}">
      <dgm:prSet/>
      <dgm:spPr/>
      <dgm:t>
        <a:bodyPr/>
        <a:lstStyle/>
        <a:p>
          <a:endParaRPr lang="es-CO"/>
        </a:p>
      </dgm:t>
    </dgm:pt>
    <dgm:pt modelId="{5D390370-5513-4CED-A86C-E3D96D636D4F}">
      <dgm:prSet phldrT="[Texto]" custT="1"/>
      <dgm:spPr/>
      <dgm:t>
        <a:bodyPr/>
        <a:lstStyle/>
        <a:p>
          <a:pPr>
            <a:buNone/>
          </a:pPr>
          <a:r>
            <a:rPr lang="es-CO" sz="1000"/>
            <a:t>https://help.sap.com/docs/SAP_S4HANA_ON-PREMISE?locale=en-US</a:t>
          </a:r>
        </a:p>
      </dgm:t>
    </dgm:pt>
    <dgm:pt modelId="{D1425815-AF28-4245-A4E6-6250D2357C92}" type="sibTrans" cxnId="{025FF034-4488-4756-8826-F00A0E99D6C6}">
      <dgm:prSet/>
      <dgm:spPr/>
      <dgm:t>
        <a:bodyPr/>
        <a:lstStyle/>
        <a:p>
          <a:endParaRPr lang="es-CO"/>
        </a:p>
      </dgm:t>
    </dgm:pt>
    <dgm:pt modelId="{DA100CB5-188E-4D32-A912-52499A2468B6}" type="parTrans" cxnId="{025FF034-4488-4756-8826-F00A0E99D6C6}">
      <dgm:prSet/>
      <dgm:spPr/>
      <dgm:t>
        <a:bodyPr/>
        <a:lstStyle/>
        <a:p>
          <a:endParaRPr lang="es-CO"/>
        </a:p>
      </dgm:t>
    </dgm:pt>
    <dgm:pt modelId="{1D0EDAA1-85E1-4A51-8DA6-F6B10182E96A}">
      <dgm:prSet phldrT="[Texto]"/>
      <dgm:spPr/>
      <dgm:t>
        <a:bodyPr/>
        <a:lstStyle/>
        <a:p>
          <a:pPr>
            <a:buNone/>
          </a:pPr>
          <a:r>
            <a:rPr lang="es-CO"/>
            <a:t>SAP </a:t>
          </a:r>
          <a:r>
            <a:rPr lang="es-CO" err="1"/>
            <a:t>Best</a:t>
          </a:r>
          <a:r>
            <a:rPr lang="es-CO"/>
            <a:t> </a:t>
          </a:r>
          <a:r>
            <a:rPr lang="es-CO" err="1"/>
            <a:t>Practices</a:t>
          </a:r>
          <a:endParaRPr lang="es-CO"/>
        </a:p>
      </dgm:t>
    </dgm:pt>
    <dgm:pt modelId="{F2E11A35-B2E2-44A9-BCC5-6C140A676DC2}" type="sibTrans" cxnId="{59349C23-8213-47FE-BAE4-032764C896A3}">
      <dgm:prSet/>
      <dgm:spPr/>
      <dgm:t>
        <a:bodyPr/>
        <a:lstStyle/>
        <a:p>
          <a:endParaRPr lang="es-CO"/>
        </a:p>
      </dgm:t>
    </dgm:pt>
    <dgm:pt modelId="{9FDE10A9-5502-404A-87AD-6080699E46EA}" type="parTrans" cxnId="{59349C23-8213-47FE-BAE4-032764C896A3}">
      <dgm:prSet/>
      <dgm:spPr/>
      <dgm:t>
        <a:bodyPr/>
        <a:lstStyle/>
        <a:p>
          <a:endParaRPr lang="es-CO"/>
        </a:p>
      </dgm:t>
    </dgm:pt>
    <dgm:pt modelId="{485768A5-F81B-40CA-A182-9AB8B7419CF5}">
      <dgm:prSet phldrT="[Texto]" custT="1"/>
      <dgm:spPr/>
      <dgm:t>
        <a:bodyPr/>
        <a:lstStyle/>
        <a:p>
          <a:pPr>
            <a:buNone/>
          </a:pPr>
          <a:r>
            <a:rPr lang="es-CO" sz="1000"/>
            <a:t>https://help.sap.com/docs/SAP_Best_Practices?locale=en-US</a:t>
          </a:r>
        </a:p>
      </dgm:t>
    </dgm:pt>
    <dgm:pt modelId="{7ADF1362-F8F9-4F8E-910D-29730D44D398}" type="sibTrans" cxnId="{D7E27D06-1159-4344-BAE1-FE0D7827EC43}">
      <dgm:prSet/>
      <dgm:spPr/>
      <dgm:t>
        <a:bodyPr/>
        <a:lstStyle/>
        <a:p>
          <a:endParaRPr lang="es-CO"/>
        </a:p>
      </dgm:t>
    </dgm:pt>
    <dgm:pt modelId="{E290766C-7167-4504-97E2-DB6D401F5D56}" type="parTrans" cxnId="{D7E27D06-1159-4344-BAE1-FE0D7827EC43}">
      <dgm:prSet/>
      <dgm:spPr/>
      <dgm:t>
        <a:bodyPr/>
        <a:lstStyle/>
        <a:p>
          <a:endParaRPr lang="es-CO"/>
        </a:p>
      </dgm:t>
    </dgm:pt>
    <dgm:pt modelId="{EA897E88-14D6-4D6B-885E-55DC50B545B4}">
      <dgm:prSet phldrT="[Texto]" custT="1"/>
      <dgm:spPr/>
      <dgm:t>
        <a:bodyPr/>
        <a:lstStyle/>
        <a:p>
          <a:pPr>
            <a:buNone/>
          </a:pPr>
          <a:r>
            <a:rPr lang="es-CO" sz="2700"/>
            <a:t>SAP </a:t>
          </a:r>
          <a:r>
            <a:rPr lang="es-CO" sz="2700" err="1"/>
            <a:t>Help</a:t>
          </a:r>
          <a:r>
            <a:rPr lang="es-CO" sz="2700"/>
            <a:t> Portal</a:t>
          </a:r>
        </a:p>
      </dgm:t>
    </dgm:pt>
    <dgm:pt modelId="{1111693F-2C82-4CCB-AD82-54081B4DCE31}" type="sibTrans" cxnId="{C5B2DA45-4512-4CC7-9C4E-AE9237D3D06D}">
      <dgm:prSet/>
      <dgm:spPr/>
      <dgm:t>
        <a:bodyPr/>
        <a:lstStyle/>
        <a:p>
          <a:endParaRPr lang="es-CO"/>
        </a:p>
      </dgm:t>
    </dgm:pt>
    <dgm:pt modelId="{BB20643C-37C8-4F7E-81CC-A94194E5AC68}" type="parTrans" cxnId="{C5B2DA45-4512-4CC7-9C4E-AE9237D3D06D}">
      <dgm:prSet/>
      <dgm:spPr/>
      <dgm:t>
        <a:bodyPr/>
        <a:lstStyle/>
        <a:p>
          <a:endParaRPr lang="es-CO"/>
        </a:p>
      </dgm:t>
    </dgm:pt>
    <dgm:pt modelId="{EAF39612-321C-4F67-964F-A51F14ED1085}" type="pres">
      <dgm:prSet presAssocID="{04FBCAE0-2381-447C-A485-3D73C0D4C0D0}" presName="linear" presStyleCnt="0">
        <dgm:presLayoutVars>
          <dgm:animLvl val="lvl"/>
          <dgm:resizeHandles val="exact"/>
        </dgm:presLayoutVars>
      </dgm:prSet>
      <dgm:spPr/>
    </dgm:pt>
    <dgm:pt modelId="{F330BA81-3225-4DFD-A42B-97299F4D33A6}" type="pres">
      <dgm:prSet presAssocID="{EEEBAD09-238F-40A8-89D2-642C23BE592D}" presName="parentText" presStyleLbl="node1" presStyleIdx="0" presStyleCnt="4">
        <dgm:presLayoutVars>
          <dgm:chMax val="0"/>
          <dgm:bulletEnabled val="1"/>
        </dgm:presLayoutVars>
      </dgm:prSet>
      <dgm:spPr/>
    </dgm:pt>
    <dgm:pt modelId="{22A381F9-459D-4095-85D9-C431BED32617}" type="pres">
      <dgm:prSet presAssocID="{EEEBAD09-238F-40A8-89D2-642C23BE592D}" presName="childText" presStyleLbl="revTx" presStyleIdx="0" presStyleCnt="4">
        <dgm:presLayoutVars>
          <dgm:bulletEnabled val="1"/>
        </dgm:presLayoutVars>
      </dgm:prSet>
      <dgm:spPr/>
    </dgm:pt>
    <dgm:pt modelId="{A02EDCF5-4B22-479C-BAD6-65B15B6AF62F}" type="pres">
      <dgm:prSet presAssocID="{95FB3062-6778-496B-BBB8-6C78656B7FD1}" presName="parentText" presStyleLbl="node1" presStyleIdx="1" presStyleCnt="4">
        <dgm:presLayoutVars>
          <dgm:chMax val="0"/>
          <dgm:bulletEnabled val="1"/>
        </dgm:presLayoutVars>
      </dgm:prSet>
      <dgm:spPr/>
    </dgm:pt>
    <dgm:pt modelId="{43C7072D-688D-4D69-B00A-DC79F3F5C77B}" type="pres">
      <dgm:prSet presAssocID="{95FB3062-6778-496B-BBB8-6C78656B7FD1}" presName="childText" presStyleLbl="revTx" presStyleIdx="1" presStyleCnt="4">
        <dgm:presLayoutVars>
          <dgm:bulletEnabled val="1"/>
        </dgm:presLayoutVars>
      </dgm:prSet>
      <dgm:spPr/>
    </dgm:pt>
    <dgm:pt modelId="{3CC25FEF-81F2-46C1-AD00-169738DD1B72}" type="pres">
      <dgm:prSet presAssocID="{1D0EDAA1-85E1-4A51-8DA6-F6B10182E96A}" presName="parentText" presStyleLbl="node1" presStyleIdx="2" presStyleCnt="4">
        <dgm:presLayoutVars>
          <dgm:chMax val="0"/>
          <dgm:bulletEnabled val="1"/>
        </dgm:presLayoutVars>
      </dgm:prSet>
      <dgm:spPr/>
    </dgm:pt>
    <dgm:pt modelId="{6A42A8FD-49E9-4783-AF97-66D6E8358E3E}" type="pres">
      <dgm:prSet presAssocID="{1D0EDAA1-85E1-4A51-8DA6-F6B10182E96A}" presName="childText" presStyleLbl="revTx" presStyleIdx="2" presStyleCnt="4">
        <dgm:presLayoutVars>
          <dgm:bulletEnabled val="1"/>
        </dgm:presLayoutVars>
      </dgm:prSet>
      <dgm:spPr/>
    </dgm:pt>
    <dgm:pt modelId="{77BE7713-3639-4216-AFEC-C114A7C2971C}" type="pres">
      <dgm:prSet presAssocID="{EA897E88-14D6-4D6B-885E-55DC50B545B4}" presName="parentText" presStyleLbl="node1" presStyleIdx="3" presStyleCnt="4">
        <dgm:presLayoutVars>
          <dgm:chMax val="0"/>
          <dgm:bulletEnabled val="1"/>
        </dgm:presLayoutVars>
      </dgm:prSet>
      <dgm:spPr/>
    </dgm:pt>
    <dgm:pt modelId="{E83B7B99-1CCD-47A2-883F-EB123634072A}" type="pres">
      <dgm:prSet presAssocID="{EA897E88-14D6-4D6B-885E-55DC50B545B4}" presName="childText" presStyleLbl="revTx" presStyleIdx="3" presStyleCnt="4">
        <dgm:presLayoutVars>
          <dgm:bulletEnabled val="1"/>
        </dgm:presLayoutVars>
      </dgm:prSet>
      <dgm:spPr/>
    </dgm:pt>
  </dgm:ptLst>
  <dgm:cxnLst>
    <dgm:cxn modelId="{D7E27D06-1159-4344-BAE1-FE0D7827EC43}" srcId="{1D0EDAA1-85E1-4A51-8DA6-F6B10182E96A}" destId="{485768A5-F81B-40CA-A182-9AB8B7419CF5}" srcOrd="0" destOrd="0" parTransId="{E290766C-7167-4504-97E2-DB6D401F5D56}" sibTransId="{7ADF1362-F8F9-4F8E-910D-29730D44D398}"/>
    <dgm:cxn modelId="{E443F713-9442-446D-8F50-E4DE673B4A5A}" srcId="{04FBCAE0-2381-447C-A485-3D73C0D4C0D0}" destId="{95FB3062-6778-496B-BBB8-6C78656B7FD1}" srcOrd="1" destOrd="0" parTransId="{27323434-4094-4529-8A0C-A077655227B1}" sibTransId="{15503C5C-55BF-420E-A1FC-45F1AA749743}"/>
    <dgm:cxn modelId="{64E16D19-D116-4A7B-9694-FFE2A50D16EA}" type="presOf" srcId="{5D390370-5513-4CED-A86C-E3D96D636D4F}" destId="{E83B7B99-1CCD-47A2-883F-EB123634072A}" srcOrd="0" destOrd="0" presId="urn:microsoft.com/office/officeart/2005/8/layout/vList2"/>
    <dgm:cxn modelId="{59349C23-8213-47FE-BAE4-032764C896A3}" srcId="{04FBCAE0-2381-447C-A485-3D73C0D4C0D0}" destId="{1D0EDAA1-85E1-4A51-8DA6-F6B10182E96A}" srcOrd="2" destOrd="0" parTransId="{9FDE10A9-5502-404A-87AD-6080699E46EA}" sibTransId="{F2E11A35-B2E2-44A9-BCC5-6C140A676DC2}"/>
    <dgm:cxn modelId="{98688125-CE05-416E-A70A-7259E818CA84}" srcId="{95FB3062-6778-496B-BBB8-6C78656B7FD1}" destId="{0E0BF417-B06C-40A9-BA83-BA6709C2C51B}" srcOrd="0" destOrd="0" parTransId="{F282DA7E-F660-40C7-B05A-6E055AD35CA4}" sibTransId="{0BB8F4FE-6AE0-4189-B86D-F714461C312F}"/>
    <dgm:cxn modelId="{D3B1FF2E-8605-4227-AF4A-FBF93C65B480}" type="presOf" srcId="{EA897E88-14D6-4D6B-885E-55DC50B545B4}" destId="{77BE7713-3639-4216-AFEC-C114A7C2971C}" srcOrd="0" destOrd="0" presId="urn:microsoft.com/office/officeart/2005/8/layout/vList2"/>
    <dgm:cxn modelId="{025FF034-4488-4756-8826-F00A0E99D6C6}" srcId="{EA897E88-14D6-4D6B-885E-55DC50B545B4}" destId="{5D390370-5513-4CED-A86C-E3D96D636D4F}" srcOrd="0" destOrd="0" parTransId="{DA100CB5-188E-4D32-A912-52499A2468B6}" sibTransId="{D1425815-AF28-4245-A4E6-6250D2357C92}"/>
    <dgm:cxn modelId="{C5B2DA45-4512-4CC7-9C4E-AE9237D3D06D}" srcId="{04FBCAE0-2381-447C-A485-3D73C0D4C0D0}" destId="{EA897E88-14D6-4D6B-885E-55DC50B545B4}" srcOrd="3" destOrd="0" parTransId="{BB20643C-37C8-4F7E-81CC-A94194E5AC68}" sibTransId="{1111693F-2C82-4CCB-AD82-54081B4DCE31}"/>
    <dgm:cxn modelId="{5854086E-E34E-4FE1-949D-0CD10CDCED38}" srcId="{04FBCAE0-2381-447C-A485-3D73C0D4C0D0}" destId="{EEEBAD09-238F-40A8-89D2-642C23BE592D}" srcOrd="0" destOrd="0" parTransId="{5CF97F3B-3007-4218-91FE-120C22209FDE}" sibTransId="{6003AC46-7E75-4346-9B72-898481AA7BCA}"/>
    <dgm:cxn modelId="{ED79346F-5AAA-4C1F-8BCE-125C5A720732}" type="presOf" srcId="{5001BBE5-91E6-4662-8639-7C468BF95BCA}" destId="{22A381F9-459D-4095-85D9-C431BED32617}" srcOrd="0" destOrd="0" presId="urn:microsoft.com/office/officeart/2005/8/layout/vList2"/>
    <dgm:cxn modelId="{495BE29B-2025-4936-BE59-C8AD7048B4A1}" type="presOf" srcId="{EEEBAD09-238F-40A8-89D2-642C23BE592D}" destId="{F330BA81-3225-4DFD-A42B-97299F4D33A6}" srcOrd="0" destOrd="0" presId="urn:microsoft.com/office/officeart/2005/8/layout/vList2"/>
    <dgm:cxn modelId="{1A8AABB3-2FEE-4938-A5CE-7B984D69F08A}" type="presOf" srcId="{0E0BF417-B06C-40A9-BA83-BA6709C2C51B}" destId="{43C7072D-688D-4D69-B00A-DC79F3F5C77B}" srcOrd="0" destOrd="0" presId="urn:microsoft.com/office/officeart/2005/8/layout/vList2"/>
    <dgm:cxn modelId="{2F0FCCC1-AC0F-4A9C-BD37-253CFF9E1C46}" type="presOf" srcId="{95FB3062-6778-496B-BBB8-6C78656B7FD1}" destId="{A02EDCF5-4B22-479C-BAD6-65B15B6AF62F}" srcOrd="0" destOrd="0" presId="urn:microsoft.com/office/officeart/2005/8/layout/vList2"/>
    <dgm:cxn modelId="{600904C6-A07C-4A76-BCF7-FAE19C8A5370}" type="presOf" srcId="{485768A5-F81B-40CA-A182-9AB8B7419CF5}" destId="{6A42A8FD-49E9-4783-AF97-66D6E8358E3E}" srcOrd="0" destOrd="0" presId="urn:microsoft.com/office/officeart/2005/8/layout/vList2"/>
    <dgm:cxn modelId="{33D004F0-E96A-4349-A7CB-E1F56B7364D4}" srcId="{EEEBAD09-238F-40A8-89D2-642C23BE592D}" destId="{5001BBE5-91E6-4662-8639-7C468BF95BCA}" srcOrd="0" destOrd="0" parTransId="{F6254A91-96A9-4DBE-9802-5582EE155DBC}" sibTransId="{85374F3B-EEC4-479D-AF1C-39CB120DD319}"/>
    <dgm:cxn modelId="{6353C8F3-75BC-48D0-97F1-56FB6269D294}" type="presOf" srcId="{04FBCAE0-2381-447C-A485-3D73C0D4C0D0}" destId="{EAF39612-321C-4F67-964F-A51F14ED1085}" srcOrd="0" destOrd="0" presId="urn:microsoft.com/office/officeart/2005/8/layout/vList2"/>
    <dgm:cxn modelId="{8B2B07F5-B64B-4C4A-9824-B8E44BEBBE09}" type="presOf" srcId="{1D0EDAA1-85E1-4A51-8DA6-F6B10182E96A}" destId="{3CC25FEF-81F2-46C1-AD00-169738DD1B72}" srcOrd="0" destOrd="0" presId="urn:microsoft.com/office/officeart/2005/8/layout/vList2"/>
    <dgm:cxn modelId="{4EE2D524-16B6-485C-8CCB-BA4AF1000C5A}" type="presParOf" srcId="{EAF39612-321C-4F67-964F-A51F14ED1085}" destId="{F330BA81-3225-4DFD-A42B-97299F4D33A6}" srcOrd="0" destOrd="0" presId="urn:microsoft.com/office/officeart/2005/8/layout/vList2"/>
    <dgm:cxn modelId="{AC4E689D-43F5-45B2-BDCE-98C9879C4443}" type="presParOf" srcId="{EAF39612-321C-4F67-964F-A51F14ED1085}" destId="{22A381F9-459D-4095-85D9-C431BED32617}" srcOrd="1" destOrd="0" presId="urn:microsoft.com/office/officeart/2005/8/layout/vList2"/>
    <dgm:cxn modelId="{C50D7FAE-1225-4870-A5CC-C5F6EA34FE16}" type="presParOf" srcId="{EAF39612-321C-4F67-964F-A51F14ED1085}" destId="{A02EDCF5-4B22-479C-BAD6-65B15B6AF62F}" srcOrd="2" destOrd="0" presId="urn:microsoft.com/office/officeart/2005/8/layout/vList2"/>
    <dgm:cxn modelId="{B2BF2FD2-AAE7-4B34-A988-BC614DE9C152}" type="presParOf" srcId="{EAF39612-321C-4F67-964F-A51F14ED1085}" destId="{43C7072D-688D-4D69-B00A-DC79F3F5C77B}" srcOrd="3" destOrd="0" presId="urn:microsoft.com/office/officeart/2005/8/layout/vList2"/>
    <dgm:cxn modelId="{0746FA94-9C49-4A9A-9415-3D7D23D1648E}" type="presParOf" srcId="{EAF39612-321C-4F67-964F-A51F14ED1085}" destId="{3CC25FEF-81F2-46C1-AD00-169738DD1B72}" srcOrd="4" destOrd="0" presId="urn:microsoft.com/office/officeart/2005/8/layout/vList2"/>
    <dgm:cxn modelId="{C8FD4950-1C40-40A8-91FD-9FEE0C84DCA9}" type="presParOf" srcId="{EAF39612-321C-4F67-964F-A51F14ED1085}" destId="{6A42A8FD-49E9-4783-AF97-66D6E8358E3E}" srcOrd="5" destOrd="0" presId="urn:microsoft.com/office/officeart/2005/8/layout/vList2"/>
    <dgm:cxn modelId="{8CF04265-6FE9-4B4B-AB4C-41A7852FA1B2}" type="presParOf" srcId="{EAF39612-321C-4F67-964F-A51F14ED1085}" destId="{77BE7713-3639-4216-AFEC-C114A7C2971C}" srcOrd="6" destOrd="0" presId="urn:microsoft.com/office/officeart/2005/8/layout/vList2"/>
    <dgm:cxn modelId="{94C725F0-A93A-48A1-A6CD-C1687338952D}" type="presParOf" srcId="{EAF39612-321C-4F67-964F-A51F14ED1085}" destId="{E83B7B99-1CCD-47A2-883F-EB123634072A}"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8F65620-6CBD-4B62-AAA8-11A69A731185}" type="doc">
      <dgm:prSet loTypeId="urn:microsoft.com/office/officeart/2005/8/layout/hierarchy2" loCatId="hierarchy" qsTypeId="urn:microsoft.com/office/officeart/2005/8/quickstyle/simple4" qsCatId="simple" csTypeId="urn:microsoft.com/office/officeart/2005/8/colors/colorful2" csCatId="colorful" phldr="1"/>
      <dgm:spPr/>
      <dgm:t>
        <a:bodyPr/>
        <a:lstStyle/>
        <a:p>
          <a:endParaRPr lang="es-CO"/>
        </a:p>
      </dgm:t>
    </dgm:pt>
    <dgm:pt modelId="{EEBF28E6-30FD-4A18-B041-0F5D85A2C438}">
      <dgm:prSet phldrT="[Texto]"/>
      <dgm:spPr/>
      <dgm:t>
        <a:bodyPr/>
        <a:lstStyle/>
        <a:p>
          <a:r>
            <a:rPr lang="es-CO"/>
            <a:t>Impuestos</a:t>
          </a:r>
        </a:p>
      </dgm:t>
    </dgm:pt>
    <dgm:pt modelId="{E134FB59-54BE-41E1-A915-553599DC4A5E}" type="parTrans" cxnId="{5F98FE2E-C893-4DFB-B6E3-BAF6B135A429}">
      <dgm:prSet/>
      <dgm:spPr/>
      <dgm:t>
        <a:bodyPr/>
        <a:lstStyle/>
        <a:p>
          <a:endParaRPr lang="es-CO"/>
        </a:p>
      </dgm:t>
    </dgm:pt>
    <dgm:pt modelId="{A7590291-DB9E-46FB-B44B-46E9BEC06735}" type="sibTrans" cxnId="{5F98FE2E-C893-4DFB-B6E3-BAF6B135A429}">
      <dgm:prSet/>
      <dgm:spPr/>
      <dgm:t>
        <a:bodyPr/>
        <a:lstStyle/>
        <a:p>
          <a:endParaRPr lang="es-CO"/>
        </a:p>
      </dgm:t>
    </dgm:pt>
    <dgm:pt modelId="{870E67C5-EF77-424A-8B61-EFF88AA6E6AD}">
      <dgm:prSet phldrT="[Texto]"/>
      <dgm:spPr/>
      <dgm:t>
        <a:bodyPr/>
        <a:lstStyle/>
        <a:p>
          <a:r>
            <a:rPr lang="es-CO"/>
            <a:t>Clientes</a:t>
          </a:r>
        </a:p>
      </dgm:t>
    </dgm:pt>
    <dgm:pt modelId="{750C1BF6-E47F-4257-AD72-FACFAD8E338D}" type="parTrans" cxnId="{266A1E7F-0E89-4B8B-A840-2407C1EC1C61}">
      <dgm:prSet/>
      <dgm:spPr/>
      <dgm:t>
        <a:bodyPr/>
        <a:lstStyle/>
        <a:p>
          <a:endParaRPr lang="es-CO"/>
        </a:p>
      </dgm:t>
    </dgm:pt>
    <dgm:pt modelId="{3A789C92-8087-42DF-94AB-29005EA8E5BA}" type="sibTrans" cxnId="{266A1E7F-0E89-4B8B-A840-2407C1EC1C61}">
      <dgm:prSet/>
      <dgm:spPr/>
      <dgm:t>
        <a:bodyPr/>
        <a:lstStyle/>
        <a:p>
          <a:endParaRPr lang="es-CO"/>
        </a:p>
      </dgm:t>
    </dgm:pt>
    <dgm:pt modelId="{D8D93754-07A3-48D6-93E5-47CC5E8CDCB1}">
      <dgm:prSet phldrT="[Texto]"/>
      <dgm:spPr/>
      <dgm:t>
        <a:bodyPr/>
        <a:lstStyle/>
        <a:p>
          <a:r>
            <a:rPr lang="es-CO"/>
            <a:t>Proveedores</a:t>
          </a:r>
        </a:p>
      </dgm:t>
    </dgm:pt>
    <dgm:pt modelId="{B7F281D0-640E-48FA-854E-D0A4ED7BB7EB}" type="parTrans" cxnId="{B61B74D8-F974-4829-8191-418D60B5B019}">
      <dgm:prSet/>
      <dgm:spPr/>
      <dgm:t>
        <a:bodyPr/>
        <a:lstStyle/>
        <a:p>
          <a:endParaRPr lang="es-CO"/>
        </a:p>
      </dgm:t>
    </dgm:pt>
    <dgm:pt modelId="{BE31BF06-8D5D-43EA-B1A5-612606771E64}" type="sibTrans" cxnId="{B61B74D8-F974-4829-8191-418D60B5B019}">
      <dgm:prSet/>
      <dgm:spPr/>
      <dgm:t>
        <a:bodyPr/>
        <a:lstStyle/>
        <a:p>
          <a:endParaRPr lang="es-CO"/>
        </a:p>
      </dgm:t>
    </dgm:pt>
    <dgm:pt modelId="{81BD239D-9A78-4287-8038-5234BE21A14D}">
      <dgm:prSet phldrT="[Texto]"/>
      <dgm:spPr/>
      <dgm:t>
        <a:bodyPr/>
        <a:lstStyle/>
        <a:p>
          <a:r>
            <a:rPr lang="es-CO" err="1"/>
            <a:t>Controlling</a:t>
          </a:r>
          <a:endParaRPr lang="es-CO"/>
        </a:p>
      </dgm:t>
    </dgm:pt>
    <dgm:pt modelId="{9879207C-4386-428F-86AD-2F0479C65F96}" type="parTrans" cxnId="{4FDE6504-E38B-4964-82A3-3836C34F1B42}">
      <dgm:prSet/>
      <dgm:spPr/>
      <dgm:t>
        <a:bodyPr/>
        <a:lstStyle/>
        <a:p>
          <a:endParaRPr lang="es-CO"/>
        </a:p>
      </dgm:t>
    </dgm:pt>
    <dgm:pt modelId="{13B8F763-24BC-45D8-80FA-A9AE3734AD10}" type="sibTrans" cxnId="{4FDE6504-E38B-4964-82A3-3836C34F1B42}">
      <dgm:prSet/>
      <dgm:spPr/>
      <dgm:t>
        <a:bodyPr/>
        <a:lstStyle/>
        <a:p>
          <a:endParaRPr lang="es-CO"/>
        </a:p>
      </dgm:t>
    </dgm:pt>
    <dgm:pt modelId="{68DFC9AA-8398-4C84-A34E-77185422082C}">
      <dgm:prSet phldrT="[Texto]"/>
      <dgm:spPr/>
      <dgm:t>
        <a:bodyPr/>
        <a:lstStyle/>
        <a:p>
          <a:r>
            <a:rPr lang="es-CO"/>
            <a:t>Contabilidad</a:t>
          </a:r>
        </a:p>
      </dgm:t>
    </dgm:pt>
    <dgm:pt modelId="{2D45E650-17AB-4B17-AF01-5959F1FC1CBE}" type="parTrans" cxnId="{D30D8AEC-6B14-48E3-8863-C45B46CACF97}">
      <dgm:prSet/>
      <dgm:spPr/>
      <dgm:t>
        <a:bodyPr/>
        <a:lstStyle/>
        <a:p>
          <a:endParaRPr lang="es-CO"/>
        </a:p>
      </dgm:t>
    </dgm:pt>
    <dgm:pt modelId="{33C1E3EC-ACFB-46C4-A91F-50467B01BD03}" type="sibTrans" cxnId="{D30D8AEC-6B14-48E3-8863-C45B46CACF97}">
      <dgm:prSet/>
      <dgm:spPr/>
      <dgm:t>
        <a:bodyPr/>
        <a:lstStyle/>
        <a:p>
          <a:endParaRPr lang="es-CO"/>
        </a:p>
      </dgm:t>
    </dgm:pt>
    <dgm:pt modelId="{7B1DFDBA-E1BB-452E-8BE0-3A7546E3D0B8}">
      <dgm:prSet phldrT="[Texto]"/>
      <dgm:spPr/>
      <dgm:t>
        <a:bodyPr/>
        <a:lstStyle/>
        <a:p>
          <a:r>
            <a:rPr lang="es-CO"/>
            <a:t>Real Estate</a:t>
          </a:r>
        </a:p>
      </dgm:t>
    </dgm:pt>
    <dgm:pt modelId="{341F9C11-B155-449C-9FAE-1947A44CB10B}" type="parTrans" cxnId="{4F4E33DF-89D5-4536-88DC-B60F207C9261}">
      <dgm:prSet/>
      <dgm:spPr/>
      <dgm:t>
        <a:bodyPr/>
        <a:lstStyle/>
        <a:p>
          <a:endParaRPr lang="es-CO"/>
        </a:p>
      </dgm:t>
    </dgm:pt>
    <dgm:pt modelId="{9C90FD6D-C423-4C00-8989-8C940BD12FF8}" type="sibTrans" cxnId="{4F4E33DF-89D5-4536-88DC-B60F207C9261}">
      <dgm:prSet/>
      <dgm:spPr/>
      <dgm:t>
        <a:bodyPr/>
        <a:lstStyle/>
        <a:p>
          <a:endParaRPr lang="es-CO"/>
        </a:p>
      </dgm:t>
    </dgm:pt>
    <dgm:pt modelId="{A449B307-898F-44A5-B686-5496224635FE}">
      <dgm:prSet phldrT="[Texto]"/>
      <dgm:spPr/>
      <dgm:t>
        <a:bodyPr/>
        <a:lstStyle/>
        <a:p>
          <a:r>
            <a:rPr lang="es-CO"/>
            <a:t>Tesorería</a:t>
          </a:r>
        </a:p>
      </dgm:t>
    </dgm:pt>
    <dgm:pt modelId="{03E25FEF-20C4-45F6-B5CB-339381AFB801}" type="parTrans" cxnId="{DDB8534A-D393-4C24-8E5A-7CB5FB6B11B8}">
      <dgm:prSet/>
      <dgm:spPr/>
      <dgm:t>
        <a:bodyPr/>
        <a:lstStyle/>
        <a:p>
          <a:endParaRPr lang="es-CO"/>
        </a:p>
      </dgm:t>
    </dgm:pt>
    <dgm:pt modelId="{A9608587-C6D1-4D17-874D-C22FA6A066FF}" type="sibTrans" cxnId="{DDB8534A-D393-4C24-8E5A-7CB5FB6B11B8}">
      <dgm:prSet/>
      <dgm:spPr/>
      <dgm:t>
        <a:bodyPr/>
        <a:lstStyle/>
        <a:p>
          <a:endParaRPr lang="es-CO"/>
        </a:p>
      </dgm:t>
    </dgm:pt>
    <dgm:pt modelId="{6D6A5D46-6BBC-416E-95C8-E3621F8F95AF}">
      <dgm:prSet phldrT="[Texto]"/>
      <dgm:spPr/>
      <dgm:t>
        <a:bodyPr/>
        <a:lstStyle/>
        <a:p>
          <a:r>
            <a:rPr lang="es-CO"/>
            <a:t>Activos</a:t>
          </a:r>
        </a:p>
      </dgm:t>
    </dgm:pt>
    <dgm:pt modelId="{4E23F516-7739-486D-B5D3-2F165683408C}" type="parTrans" cxnId="{5AC410B3-B558-466D-9865-54DCBE8E3D74}">
      <dgm:prSet/>
      <dgm:spPr/>
      <dgm:t>
        <a:bodyPr/>
        <a:lstStyle/>
        <a:p>
          <a:endParaRPr lang="es-CO"/>
        </a:p>
      </dgm:t>
    </dgm:pt>
    <dgm:pt modelId="{31141858-E4BC-4DAD-BCC8-11D4B7AD86DB}" type="sibTrans" cxnId="{5AC410B3-B558-466D-9865-54DCBE8E3D74}">
      <dgm:prSet/>
      <dgm:spPr/>
      <dgm:t>
        <a:bodyPr/>
        <a:lstStyle/>
        <a:p>
          <a:endParaRPr lang="es-CO"/>
        </a:p>
      </dgm:t>
    </dgm:pt>
    <dgm:pt modelId="{1D078C71-011A-4416-9EC9-8256BF1105F7}">
      <dgm:prSet phldrT="[Texto]"/>
      <dgm:spPr/>
      <dgm:t>
        <a:bodyPr/>
        <a:lstStyle/>
        <a:p>
          <a:r>
            <a:rPr lang="es-CO"/>
            <a:t>Ventas</a:t>
          </a:r>
        </a:p>
      </dgm:t>
    </dgm:pt>
    <dgm:pt modelId="{64CC459C-2178-496D-9ACA-474A50624D37}" type="parTrans" cxnId="{877621D0-E979-496E-BD8D-B8E2ADC490AB}">
      <dgm:prSet/>
      <dgm:spPr/>
      <dgm:t>
        <a:bodyPr/>
        <a:lstStyle/>
        <a:p>
          <a:endParaRPr lang="es-CO"/>
        </a:p>
      </dgm:t>
    </dgm:pt>
    <dgm:pt modelId="{B71FC23B-25B7-449C-9A17-C00CACB550E2}" type="sibTrans" cxnId="{877621D0-E979-496E-BD8D-B8E2ADC490AB}">
      <dgm:prSet/>
      <dgm:spPr/>
      <dgm:t>
        <a:bodyPr/>
        <a:lstStyle/>
        <a:p>
          <a:endParaRPr lang="es-CO"/>
        </a:p>
      </dgm:t>
    </dgm:pt>
    <dgm:pt modelId="{6D456133-851B-48B8-8B1E-524A3A3EC11C}">
      <dgm:prSet phldrT="[Texto]"/>
      <dgm:spPr/>
      <dgm:t>
        <a:bodyPr/>
        <a:lstStyle/>
        <a:p>
          <a:r>
            <a:rPr lang="es-CO"/>
            <a:t>Cuentas por cobrar</a:t>
          </a:r>
        </a:p>
      </dgm:t>
    </dgm:pt>
    <dgm:pt modelId="{E0CEAF08-8AF2-4D9C-B714-4686DAC66BA2}" type="parTrans" cxnId="{190FEB9B-B150-4543-A760-C2B84107C8E4}">
      <dgm:prSet/>
      <dgm:spPr/>
      <dgm:t>
        <a:bodyPr/>
        <a:lstStyle/>
        <a:p>
          <a:endParaRPr lang="es-CO"/>
        </a:p>
      </dgm:t>
    </dgm:pt>
    <dgm:pt modelId="{4DE4221D-A782-420F-8C4B-A7DA82C0C13C}" type="sibTrans" cxnId="{190FEB9B-B150-4543-A760-C2B84107C8E4}">
      <dgm:prSet/>
      <dgm:spPr/>
      <dgm:t>
        <a:bodyPr/>
        <a:lstStyle/>
        <a:p>
          <a:endParaRPr lang="es-CO"/>
        </a:p>
      </dgm:t>
    </dgm:pt>
    <dgm:pt modelId="{FEC881B1-107B-493C-A69B-EEB61FB59C14}">
      <dgm:prSet phldrT="[Texto]"/>
      <dgm:spPr/>
      <dgm:t>
        <a:bodyPr/>
        <a:lstStyle/>
        <a:p>
          <a:r>
            <a:rPr lang="es-CO"/>
            <a:t>Compras</a:t>
          </a:r>
        </a:p>
      </dgm:t>
    </dgm:pt>
    <dgm:pt modelId="{02AC5B37-555C-4147-AFC7-0E1210CAFBF9}" type="parTrans" cxnId="{A434F776-728C-4EA9-B6F9-5384E65FCCFD}">
      <dgm:prSet/>
      <dgm:spPr/>
      <dgm:t>
        <a:bodyPr/>
        <a:lstStyle/>
        <a:p>
          <a:endParaRPr lang="es-CO"/>
        </a:p>
      </dgm:t>
    </dgm:pt>
    <dgm:pt modelId="{E8071AD9-D732-45F7-9FDB-083C8E426796}" type="sibTrans" cxnId="{A434F776-728C-4EA9-B6F9-5384E65FCCFD}">
      <dgm:prSet/>
      <dgm:spPr/>
      <dgm:t>
        <a:bodyPr/>
        <a:lstStyle/>
        <a:p>
          <a:endParaRPr lang="es-CO"/>
        </a:p>
      </dgm:t>
    </dgm:pt>
    <dgm:pt modelId="{2EABD5F7-6AEB-4E74-8BF7-7EED1E2C6ED5}">
      <dgm:prSet phldrT="[Texto]"/>
      <dgm:spPr/>
      <dgm:t>
        <a:bodyPr/>
        <a:lstStyle/>
        <a:p>
          <a:r>
            <a:rPr lang="es-CO"/>
            <a:t>Cuentas por pagar</a:t>
          </a:r>
        </a:p>
      </dgm:t>
    </dgm:pt>
    <dgm:pt modelId="{07730F9D-F69C-4CDE-AD70-F3524DA71738}" type="parTrans" cxnId="{F7C15559-B8CE-433B-A38D-923A0C0AA16C}">
      <dgm:prSet/>
      <dgm:spPr/>
      <dgm:t>
        <a:bodyPr/>
        <a:lstStyle/>
        <a:p>
          <a:endParaRPr lang="es-CO"/>
        </a:p>
      </dgm:t>
    </dgm:pt>
    <dgm:pt modelId="{C920E3FD-CC64-46D4-8069-1266B287B513}" type="sibTrans" cxnId="{F7C15559-B8CE-433B-A38D-923A0C0AA16C}">
      <dgm:prSet/>
      <dgm:spPr/>
      <dgm:t>
        <a:bodyPr/>
        <a:lstStyle/>
        <a:p>
          <a:endParaRPr lang="es-CO"/>
        </a:p>
      </dgm:t>
    </dgm:pt>
    <dgm:pt modelId="{DBC6F769-F48E-47EA-B73A-B8437996FC1E}" type="pres">
      <dgm:prSet presAssocID="{08F65620-6CBD-4B62-AAA8-11A69A731185}" presName="diagram" presStyleCnt="0">
        <dgm:presLayoutVars>
          <dgm:chPref val="1"/>
          <dgm:dir/>
          <dgm:animOne val="branch"/>
          <dgm:animLvl val="lvl"/>
          <dgm:resizeHandles val="exact"/>
        </dgm:presLayoutVars>
      </dgm:prSet>
      <dgm:spPr/>
    </dgm:pt>
    <dgm:pt modelId="{7AAEAFF3-A4B0-47D1-B1DB-6C71B900D39B}" type="pres">
      <dgm:prSet presAssocID="{68DFC9AA-8398-4C84-A34E-77185422082C}" presName="root1" presStyleCnt="0"/>
      <dgm:spPr/>
    </dgm:pt>
    <dgm:pt modelId="{5639A631-78D8-4E5A-A082-1C195409CF98}" type="pres">
      <dgm:prSet presAssocID="{68DFC9AA-8398-4C84-A34E-77185422082C}" presName="LevelOneTextNode" presStyleLbl="node0" presStyleIdx="0" presStyleCnt="8">
        <dgm:presLayoutVars>
          <dgm:chPref val="3"/>
        </dgm:presLayoutVars>
      </dgm:prSet>
      <dgm:spPr/>
    </dgm:pt>
    <dgm:pt modelId="{144C3D8B-5AAF-40A9-838B-6B222DF3E489}" type="pres">
      <dgm:prSet presAssocID="{68DFC9AA-8398-4C84-A34E-77185422082C}" presName="level2hierChild" presStyleCnt="0"/>
      <dgm:spPr/>
    </dgm:pt>
    <dgm:pt modelId="{F43E2AEF-A78E-467A-B67D-90C3EFF68AEF}" type="pres">
      <dgm:prSet presAssocID="{EEBF28E6-30FD-4A18-B041-0F5D85A2C438}" presName="root1" presStyleCnt="0"/>
      <dgm:spPr/>
    </dgm:pt>
    <dgm:pt modelId="{0C13022B-759C-4330-A006-4D015FD3FB1A}" type="pres">
      <dgm:prSet presAssocID="{EEBF28E6-30FD-4A18-B041-0F5D85A2C438}" presName="LevelOneTextNode" presStyleLbl="node0" presStyleIdx="1" presStyleCnt="8">
        <dgm:presLayoutVars>
          <dgm:chPref val="3"/>
        </dgm:presLayoutVars>
      </dgm:prSet>
      <dgm:spPr/>
    </dgm:pt>
    <dgm:pt modelId="{59D493E5-892E-405E-868E-D40DB9C428B1}" type="pres">
      <dgm:prSet presAssocID="{EEBF28E6-30FD-4A18-B041-0F5D85A2C438}" presName="level2hierChild" presStyleCnt="0"/>
      <dgm:spPr/>
    </dgm:pt>
    <dgm:pt modelId="{C60889E7-80A8-4E66-B58C-9E092F6AD28B}" type="pres">
      <dgm:prSet presAssocID="{6D6A5D46-6BBC-416E-95C8-E3621F8F95AF}" presName="root1" presStyleCnt="0"/>
      <dgm:spPr/>
    </dgm:pt>
    <dgm:pt modelId="{27BF7388-7815-4DD6-AEC2-E207E598D3DB}" type="pres">
      <dgm:prSet presAssocID="{6D6A5D46-6BBC-416E-95C8-E3621F8F95AF}" presName="LevelOneTextNode" presStyleLbl="node0" presStyleIdx="2" presStyleCnt="8">
        <dgm:presLayoutVars>
          <dgm:chPref val="3"/>
        </dgm:presLayoutVars>
      </dgm:prSet>
      <dgm:spPr/>
    </dgm:pt>
    <dgm:pt modelId="{E9B118CC-5FB1-4391-8426-962C89820791}" type="pres">
      <dgm:prSet presAssocID="{6D6A5D46-6BBC-416E-95C8-E3621F8F95AF}" presName="level2hierChild" presStyleCnt="0"/>
      <dgm:spPr/>
    </dgm:pt>
    <dgm:pt modelId="{B1A4071F-FCC8-44FB-9025-E763F4FBD695}" type="pres">
      <dgm:prSet presAssocID="{870E67C5-EF77-424A-8B61-EFF88AA6E6AD}" presName="root1" presStyleCnt="0"/>
      <dgm:spPr/>
    </dgm:pt>
    <dgm:pt modelId="{7852752A-3275-442C-9600-DED1415E777E}" type="pres">
      <dgm:prSet presAssocID="{870E67C5-EF77-424A-8B61-EFF88AA6E6AD}" presName="LevelOneTextNode" presStyleLbl="node0" presStyleIdx="3" presStyleCnt="8">
        <dgm:presLayoutVars>
          <dgm:chPref val="3"/>
        </dgm:presLayoutVars>
      </dgm:prSet>
      <dgm:spPr/>
    </dgm:pt>
    <dgm:pt modelId="{6C7FC3FF-CB83-44B7-8F12-3026FB850B87}" type="pres">
      <dgm:prSet presAssocID="{870E67C5-EF77-424A-8B61-EFF88AA6E6AD}" presName="level2hierChild" presStyleCnt="0"/>
      <dgm:spPr/>
    </dgm:pt>
    <dgm:pt modelId="{3DEBE9CD-025B-41F0-9D05-EB6798BBD729}" type="pres">
      <dgm:prSet presAssocID="{64CC459C-2178-496D-9ACA-474A50624D37}" presName="conn2-1" presStyleLbl="parChTrans1D2" presStyleIdx="0" presStyleCnt="4"/>
      <dgm:spPr/>
    </dgm:pt>
    <dgm:pt modelId="{DD665819-AC1D-4DEC-9469-92F3B0E98C5F}" type="pres">
      <dgm:prSet presAssocID="{64CC459C-2178-496D-9ACA-474A50624D37}" presName="connTx" presStyleLbl="parChTrans1D2" presStyleIdx="0" presStyleCnt="4"/>
      <dgm:spPr/>
    </dgm:pt>
    <dgm:pt modelId="{B4C9CD4C-6EBA-4E5D-A815-4898B2E5AC8E}" type="pres">
      <dgm:prSet presAssocID="{1D078C71-011A-4416-9EC9-8256BF1105F7}" presName="root2" presStyleCnt="0"/>
      <dgm:spPr/>
    </dgm:pt>
    <dgm:pt modelId="{D9F767B6-A976-4A1E-9850-B20EEF95BB33}" type="pres">
      <dgm:prSet presAssocID="{1D078C71-011A-4416-9EC9-8256BF1105F7}" presName="LevelTwoTextNode" presStyleLbl="node2" presStyleIdx="0" presStyleCnt="4">
        <dgm:presLayoutVars>
          <dgm:chPref val="3"/>
        </dgm:presLayoutVars>
      </dgm:prSet>
      <dgm:spPr/>
    </dgm:pt>
    <dgm:pt modelId="{C9F5662B-18F8-4C5B-BB62-3F070C0296F3}" type="pres">
      <dgm:prSet presAssocID="{1D078C71-011A-4416-9EC9-8256BF1105F7}" presName="level3hierChild" presStyleCnt="0"/>
      <dgm:spPr/>
    </dgm:pt>
    <dgm:pt modelId="{CD96A094-CEBD-47EC-9380-CEDBCAE2FE68}" type="pres">
      <dgm:prSet presAssocID="{E0CEAF08-8AF2-4D9C-B714-4686DAC66BA2}" presName="conn2-1" presStyleLbl="parChTrans1D2" presStyleIdx="1" presStyleCnt="4"/>
      <dgm:spPr/>
    </dgm:pt>
    <dgm:pt modelId="{4EEEB773-3F24-4C55-BEE9-08A6BD9F298A}" type="pres">
      <dgm:prSet presAssocID="{E0CEAF08-8AF2-4D9C-B714-4686DAC66BA2}" presName="connTx" presStyleLbl="parChTrans1D2" presStyleIdx="1" presStyleCnt="4"/>
      <dgm:spPr/>
    </dgm:pt>
    <dgm:pt modelId="{6A774076-4663-4038-8270-7864619BD5A2}" type="pres">
      <dgm:prSet presAssocID="{6D456133-851B-48B8-8B1E-524A3A3EC11C}" presName="root2" presStyleCnt="0"/>
      <dgm:spPr/>
    </dgm:pt>
    <dgm:pt modelId="{A73E8C8C-0878-4E51-B9B1-71FD1DF3B247}" type="pres">
      <dgm:prSet presAssocID="{6D456133-851B-48B8-8B1E-524A3A3EC11C}" presName="LevelTwoTextNode" presStyleLbl="node2" presStyleIdx="1" presStyleCnt="4">
        <dgm:presLayoutVars>
          <dgm:chPref val="3"/>
        </dgm:presLayoutVars>
      </dgm:prSet>
      <dgm:spPr/>
    </dgm:pt>
    <dgm:pt modelId="{3A2BC42F-BB3B-4185-8FB9-67E74E2CAC5F}" type="pres">
      <dgm:prSet presAssocID="{6D456133-851B-48B8-8B1E-524A3A3EC11C}" presName="level3hierChild" presStyleCnt="0"/>
      <dgm:spPr/>
    </dgm:pt>
    <dgm:pt modelId="{D58B62A3-70E8-4A00-876D-893D277C7004}" type="pres">
      <dgm:prSet presAssocID="{D8D93754-07A3-48D6-93E5-47CC5E8CDCB1}" presName="root1" presStyleCnt="0"/>
      <dgm:spPr/>
    </dgm:pt>
    <dgm:pt modelId="{BB1307DF-3E15-45C1-91B3-01900E867B6B}" type="pres">
      <dgm:prSet presAssocID="{D8D93754-07A3-48D6-93E5-47CC5E8CDCB1}" presName="LevelOneTextNode" presStyleLbl="node0" presStyleIdx="4" presStyleCnt="8">
        <dgm:presLayoutVars>
          <dgm:chPref val="3"/>
        </dgm:presLayoutVars>
      </dgm:prSet>
      <dgm:spPr/>
    </dgm:pt>
    <dgm:pt modelId="{38FCB723-C635-482E-BC1C-97D0F7C2E4EA}" type="pres">
      <dgm:prSet presAssocID="{D8D93754-07A3-48D6-93E5-47CC5E8CDCB1}" presName="level2hierChild" presStyleCnt="0"/>
      <dgm:spPr/>
    </dgm:pt>
    <dgm:pt modelId="{D3490A18-47A4-4C75-964F-8D234CF1FDEF}" type="pres">
      <dgm:prSet presAssocID="{02AC5B37-555C-4147-AFC7-0E1210CAFBF9}" presName="conn2-1" presStyleLbl="parChTrans1D2" presStyleIdx="2" presStyleCnt="4"/>
      <dgm:spPr/>
    </dgm:pt>
    <dgm:pt modelId="{45A7DAFB-0F21-4459-96B2-06316E44D924}" type="pres">
      <dgm:prSet presAssocID="{02AC5B37-555C-4147-AFC7-0E1210CAFBF9}" presName="connTx" presStyleLbl="parChTrans1D2" presStyleIdx="2" presStyleCnt="4"/>
      <dgm:spPr/>
    </dgm:pt>
    <dgm:pt modelId="{20CBB382-154A-488C-9D1C-D5AD31521B3D}" type="pres">
      <dgm:prSet presAssocID="{FEC881B1-107B-493C-A69B-EEB61FB59C14}" presName="root2" presStyleCnt="0"/>
      <dgm:spPr/>
    </dgm:pt>
    <dgm:pt modelId="{9F669CA9-1ACC-4398-8678-E98FB6ECE169}" type="pres">
      <dgm:prSet presAssocID="{FEC881B1-107B-493C-A69B-EEB61FB59C14}" presName="LevelTwoTextNode" presStyleLbl="node2" presStyleIdx="2" presStyleCnt="4">
        <dgm:presLayoutVars>
          <dgm:chPref val="3"/>
        </dgm:presLayoutVars>
      </dgm:prSet>
      <dgm:spPr/>
    </dgm:pt>
    <dgm:pt modelId="{7714517E-2C9B-45F5-8B93-C4749A0B77A1}" type="pres">
      <dgm:prSet presAssocID="{FEC881B1-107B-493C-A69B-EEB61FB59C14}" presName="level3hierChild" presStyleCnt="0"/>
      <dgm:spPr/>
    </dgm:pt>
    <dgm:pt modelId="{29A74919-24BC-4519-AE36-D0C61AE05565}" type="pres">
      <dgm:prSet presAssocID="{07730F9D-F69C-4CDE-AD70-F3524DA71738}" presName="conn2-1" presStyleLbl="parChTrans1D2" presStyleIdx="3" presStyleCnt="4"/>
      <dgm:spPr/>
    </dgm:pt>
    <dgm:pt modelId="{1B15877D-C314-4E65-94F2-62C6371245F6}" type="pres">
      <dgm:prSet presAssocID="{07730F9D-F69C-4CDE-AD70-F3524DA71738}" presName="connTx" presStyleLbl="parChTrans1D2" presStyleIdx="3" presStyleCnt="4"/>
      <dgm:spPr/>
    </dgm:pt>
    <dgm:pt modelId="{E7C3762A-1CDE-4631-BC7C-7BD00481B8EC}" type="pres">
      <dgm:prSet presAssocID="{2EABD5F7-6AEB-4E74-8BF7-7EED1E2C6ED5}" presName="root2" presStyleCnt="0"/>
      <dgm:spPr/>
    </dgm:pt>
    <dgm:pt modelId="{F9B06D58-25A5-468D-9DD4-0C35763260B9}" type="pres">
      <dgm:prSet presAssocID="{2EABD5F7-6AEB-4E74-8BF7-7EED1E2C6ED5}" presName="LevelTwoTextNode" presStyleLbl="node2" presStyleIdx="3" presStyleCnt="4">
        <dgm:presLayoutVars>
          <dgm:chPref val="3"/>
        </dgm:presLayoutVars>
      </dgm:prSet>
      <dgm:spPr/>
    </dgm:pt>
    <dgm:pt modelId="{6951543E-66BB-4D0F-9917-118509FED8BB}" type="pres">
      <dgm:prSet presAssocID="{2EABD5F7-6AEB-4E74-8BF7-7EED1E2C6ED5}" presName="level3hierChild" presStyleCnt="0"/>
      <dgm:spPr/>
    </dgm:pt>
    <dgm:pt modelId="{5B3418B1-ADFF-40CA-8ADC-202A6DD9A47B}" type="pres">
      <dgm:prSet presAssocID="{81BD239D-9A78-4287-8038-5234BE21A14D}" presName="root1" presStyleCnt="0"/>
      <dgm:spPr/>
    </dgm:pt>
    <dgm:pt modelId="{375D992F-AA07-4AE4-9D3F-FD03A3F1DDF6}" type="pres">
      <dgm:prSet presAssocID="{81BD239D-9A78-4287-8038-5234BE21A14D}" presName="LevelOneTextNode" presStyleLbl="node0" presStyleIdx="5" presStyleCnt="8">
        <dgm:presLayoutVars>
          <dgm:chPref val="3"/>
        </dgm:presLayoutVars>
      </dgm:prSet>
      <dgm:spPr/>
    </dgm:pt>
    <dgm:pt modelId="{52E23771-F7B8-421F-ACE2-08DC8F7DE34B}" type="pres">
      <dgm:prSet presAssocID="{81BD239D-9A78-4287-8038-5234BE21A14D}" presName="level2hierChild" presStyleCnt="0"/>
      <dgm:spPr/>
    </dgm:pt>
    <dgm:pt modelId="{E3CBF68B-D3A0-4063-B67E-FDD30B331B99}" type="pres">
      <dgm:prSet presAssocID="{7B1DFDBA-E1BB-452E-8BE0-3A7546E3D0B8}" presName="root1" presStyleCnt="0"/>
      <dgm:spPr/>
    </dgm:pt>
    <dgm:pt modelId="{A0D4AAE5-7D02-4809-9657-176A4E40FCCA}" type="pres">
      <dgm:prSet presAssocID="{7B1DFDBA-E1BB-452E-8BE0-3A7546E3D0B8}" presName="LevelOneTextNode" presStyleLbl="node0" presStyleIdx="6" presStyleCnt="8">
        <dgm:presLayoutVars>
          <dgm:chPref val="3"/>
        </dgm:presLayoutVars>
      </dgm:prSet>
      <dgm:spPr/>
    </dgm:pt>
    <dgm:pt modelId="{743AFD0D-98C8-421B-B60E-3C2B2A5C1567}" type="pres">
      <dgm:prSet presAssocID="{7B1DFDBA-E1BB-452E-8BE0-3A7546E3D0B8}" presName="level2hierChild" presStyleCnt="0"/>
      <dgm:spPr/>
    </dgm:pt>
    <dgm:pt modelId="{ED5C2BEA-7F48-42E2-9DCF-30AE9EE598CF}" type="pres">
      <dgm:prSet presAssocID="{A449B307-898F-44A5-B686-5496224635FE}" presName="root1" presStyleCnt="0"/>
      <dgm:spPr/>
    </dgm:pt>
    <dgm:pt modelId="{A319A647-8E38-4A96-BD53-92B0C7A7A981}" type="pres">
      <dgm:prSet presAssocID="{A449B307-898F-44A5-B686-5496224635FE}" presName="LevelOneTextNode" presStyleLbl="node0" presStyleIdx="7" presStyleCnt="8">
        <dgm:presLayoutVars>
          <dgm:chPref val="3"/>
        </dgm:presLayoutVars>
      </dgm:prSet>
      <dgm:spPr/>
    </dgm:pt>
    <dgm:pt modelId="{ED67701E-AB97-4527-9088-50BAAE923E5A}" type="pres">
      <dgm:prSet presAssocID="{A449B307-898F-44A5-B686-5496224635FE}" presName="level2hierChild" presStyleCnt="0"/>
      <dgm:spPr/>
    </dgm:pt>
  </dgm:ptLst>
  <dgm:cxnLst>
    <dgm:cxn modelId="{A80F3800-A570-4B51-89FA-40256A4B4596}" type="presOf" srcId="{64CC459C-2178-496D-9ACA-474A50624D37}" destId="{DD665819-AC1D-4DEC-9469-92F3B0E98C5F}" srcOrd="1" destOrd="0" presId="urn:microsoft.com/office/officeart/2005/8/layout/hierarchy2"/>
    <dgm:cxn modelId="{904E9201-9B0B-49BE-95B6-35D60657CCB8}" type="presOf" srcId="{6D6A5D46-6BBC-416E-95C8-E3621F8F95AF}" destId="{27BF7388-7815-4DD6-AEC2-E207E598D3DB}" srcOrd="0" destOrd="0" presId="urn:microsoft.com/office/officeart/2005/8/layout/hierarchy2"/>
    <dgm:cxn modelId="{4FDE6504-E38B-4964-82A3-3836C34F1B42}" srcId="{08F65620-6CBD-4B62-AAA8-11A69A731185}" destId="{81BD239D-9A78-4287-8038-5234BE21A14D}" srcOrd="5" destOrd="0" parTransId="{9879207C-4386-428F-86AD-2F0479C65F96}" sibTransId="{13B8F763-24BC-45D8-80FA-A9AE3734AD10}"/>
    <dgm:cxn modelId="{419D8D28-BD03-419B-8909-54AF9EF2DD25}" type="presOf" srcId="{6D456133-851B-48B8-8B1E-524A3A3EC11C}" destId="{A73E8C8C-0878-4E51-B9B1-71FD1DF3B247}" srcOrd="0" destOrd="0" presId="urn:microsoft.com/office/officeart/2005/8/layout/hierarchy2"/>
    <dgm:cxn modelId="{5F98FE2E-C893-4DFB-B6E3-BAF6B135A429}" srcId="{08F65620-6CBD-4B62-AAA8-11A69A731185}" destId="{EEBF28E6-30FD-4A18-B041-0F5D85A2C438}" srcOrd="1" destOrd="0" parTransId="{E134FB59-54BE-41E1-A915-553599DC4A5E}" sibTransId="{A7590291-DB9E-46FB-B44B-46E9BEC06735}"/>
    <dgm:cxn modelId="{2498793E-657B-4D1D-8174-35E1AF2FE8EC}" type="presOf" srcId="{81BD239D-9A78-4287-8038-5234BE21A14D}" destId="{375D992F-AA07-4AE4-9D3F-FD03A3F1DDF6}" srcOrd="0" destOrd="0" presId="urn:microsoft.com/office/officeart/2005/8/layout/hierarchy2"/>
    <dgm:cxn modelId="{6AE72843-075D-4E35-919F-28ECE64F0898}" type="presOf" srcId="{E0CEAF08-8AF2-4D9C-B714-4686DAC66BA2}" destId="{4EEEB773-3F24-4C55-BEE9-08A6BD9F298A}" srcOrd="1" destOrd="0" presId="urn:microsoft.com/office/officeart/2005/8/layout/hierarchy2"/>
    <dgm:cxn modelId="{83D21A46-6D1D-478B-B111-FC346C1A3CBC}" type="presOf" srcId="{07730F9D-F69C-4CDE-AD70-F3524DA71738}" destId="{29A74919-24BC-4519-AE36-D0C61AE05565}" srcOrd="0" destOrd="0" presId="urn:microsoft.com/office/officeart/2005/8/layout/hierarchy2"/>
    <dgm:cxn modelId="{DDB8534A-D393-4C24-8E5A-7CB5FB6B11B8}" srcId="{08F65620-6CBD-4B62-AAA8-11A69A731185}" destId="{A449B307-898F-44A5-B686-5496224635FE}" srcOrd="7" destOrd="0" parTransId="{03E25FEF-20C4-45F6-B5CB-339381AFB801}" sibTransId="{A9608587-C6D1-4D17-874D-C22FA6A066FF}"/>
    <dgm:cxn modelId="{830FCB72-C094-4905-803A-F13289E6DB04}" type="presOf" srcId="{68DFC9AA-8398-4C84-A34E-77185422082C}" destId="{5639A631-78D8-4E5A-A082-1C195409CF98}" srcOrd="0" destOrd="0" presId="urn:microsoft.com/office/officeart/2005/8/layout/hierarchy2"/>
    <dgm:cxn modelId="{A434F776-728C-4EA9-B6F9-5384E65FCCFD}" srcId="{D8D93754-07A3-48D6-93E5-47CC5E8CDCB1}" destId="{FEC881B1-107B-493C-A69B-EEB61FB59C14}" srcOrd="0" destOrd="0" parTransId="{02AC5B37-555C-4147-AFC7-0E1210CAFBF9}" sibTransId="{E8071AD9-D732-45F7-9FDB-083C8E426796}"/>
    <dgm:cxn modelId="{F7C15559-B8CE-433B-A38D-923A0C0AA16C}" srcId="{D8D93754-07A3-48D6-93E5-47CC5E8CDCB1}" destId="{2EABD5F7-6AEB-4E74-8BF7-7EED1E2C6ED5}" srcOrd="1" destOrd="0" parTransId="{07730F9D-F69C-4CDE-AD70-F3524DA71738}" sibTransId="{C920E3FD-CC64-46D4-8069-1266B287B513}"/>
    <dgm:cxn modelId="{266A1E7F-0E89-4B8B-A840-2407C1EC1C61}" srcId="{08F65620-6CBD-4B62-AAA8-11A69A731185}" destId="{870E67C5-EF77-424A-8B61-EFF88AA6E6AD}" srcOrd="3" destOrd="0" parTransId="{750C1BF6-E47F-4257-AD72-FACFAD8E338D}" sibTransId="{3A789C92-8087-42DF-94AB-29005EA8E5BA}"/>
    <dgm:cxn modelId="{F6F2C58B-6CD8-4E44-99AA-24DF6E27E4A9}" type="presOf" srcId="{02AC5B37-555C-4147-AFC7-0E1210CAFBF9}" destId="{45A7DAFB-0F21-4459-96B2-06316E44D924}" srcOrd="1" destOrd="0" presId="urn:microsoft.com/office/officeart/2005/8/layout/hierarchy2"/>
    <dgm:cxn modelId="{F30DFC8C-2299-4377-8AA4-5AFFC9904F6B}" type="presOf" srcId="{02AC5B37-555C-4147-AFC7-0E1210CAFBF9}" destId="{D3490A18-47A4-4C75-964F-8D234CF1FDEF}" srcOrd="0" destOrd="0" presId="urn:microsoft.com/office/officeart/2005/8/layout/hierarchy2"/>
    <dgm:cxn modelId="{6AC3EF8F-7581-49BB-B0DC-5A1AD953339E}" type="presOf" srcId="{08F65620-6CBD-4B62-AAA8-11A69A731185}" destId="{DBC6F769-F48E-47EA-B73A-B8437996FC1E}" srcOrd="0" destOrd="0" presId="urn:microsoft.com/office/officeart/2005/8/layout/hierarchy2"/>
    <dgm:cxn modelId="{F582A190-6FDF-479B-876A-8A15E22C171A}" type="presOf" srcId="{7B1DFDBA-E1BB-452E-8BE0-3A7546E3D0B8}" destId="{A0D4AAE5-7D02-4809-9657-176A4E40FCCA}" srcOrd="0" destOrd="0" presId="urn:microsoft.com/office/officeart/2005/8/layout/hierarchy2"/>
    <dgm:cxn modelId="{DCC9E397-4D64-4DFD-A596-F24E0E9522CC}" type="presOf" srcId="{FEC881B1-107B-493C-A69B-EEB61FB59C14}" destId="{9F669CA9-1ACC-4398-8678-E98FB6ECE169}" srcOrd="0" destOrd="0" presId="urn:microsoft.com/office/officeart/2005/8/layout/hierarchy2"/>
    <dgm:cxn modelId="{190FEB9B-B150-4543-A760-C2B84107C8E4}" srcId="{870E67C5-EF77-424A-8B61-EFF88AA6E6AD}" destId="{6D456133-851B-48B8-8B1E-524A3A3EC11C}" srcOrd="1" destOrd="0" parTransId="{E0CEAF08-8AF2-4D9C-B714-4686DAC66BA2}" sibTransId="{4DE4221D-A782-420F-8C4B-A7DA82C0C13C}"/>
    <dgm:cxn modelId="{635E289D-8FD6-40DA-98B7-4A9171273621}" type="presOf" srcId="{1D078C71-011A-4416-9EC9-8256BF1105F7}" destId="{D9F767B6-A976-4A1E-9850-B20EEF95BB33}" srcOrd="0" destOrd="0" presId="urn:microsoft.com/office/officeart/2005/8/layout/hierarchy2"/>
    <dgm:cxn modelId="{38877EA1-5735-4B4D-A8C4-83BC3AA3F827}" type="presOf" srcId="{D8D93754-07A3-48D6-93E5-47CC5E8CDCB1}" destId="{BB1307DF-3E15-45C1-91B3-01900E867B6B}" srcOrd="0" destOrd="0" presId="urn:microsoft.com/office/officeart/2005/8/layout/hierarchy2"/>
    <dgm:cxn modelId="{6306CCA7-3D5B-4689-9237-0FADCA101B3A}" type="presOf" srcId="{64CC459C-2178-496D-9ACA-474A50624D37}" destId="{3DEBE9CD-025B-41F0-9D05-EB6798BBD729}" srcOrd="0" destOrd="0" presId="urn:microsoft.com/office/officeart/2005/8/layout/hierarchy2"/>
    <dgm:cxn modelId="{6A8402A9-E1DA-4E04-A682-A673D0D42657}" type="presOf" srcId="{870E67C5-EF77-424A-8B61-EFF88AA6E6AD}" destId="{7852752A-3275-442C-9600-DED1415E777E}" srcOrd="0" destOrd="0" presId="urn:microsoft.com/office/officeart/2005/8/layout/hierarchy2"/>
    <dgm:cxn modelId="{5AC410B3-B558-466D-9865-54DCBE8E3D74}" srcId="{08F65620-6CBD-4B62-AAA8-11A69A731185}" destId="{6D6A5D46-6BBC-416E-95C8-E3621F8F95AF}" srcOrd="2" destOrd="0" parTransId="{4E23F516-7739-486D-B5D3-2F165683408C}" sibTransId="{31141858-E4BC-4DAD-BCC8-11D4B7AD86DB}"/>
    <dgm:cxn modelId="{9AA8B9B5-C0F9-4EDA-A5B8-F8674D7F199D}" type="presOf" srcId="{07730F9D-F69C-4CDE-AD70-F3524DA71738}" destId="{1B15877D-C314-4E65-94F2-62C6371245F6}" srcOrd="1" destOrd="0" presId="urn:microsoft.com/office/officeart/2005/8/layout/hierarchy2"/>
    <dgm:cxn modelId="{DE1401CD-614C-43DC-88A0-D49F8B44F949}" type="presOf" srcId="{2EABD5F7-6AEB-4E74-8BF7-7EED1E2C6ED5}" destId="{F9B06D58-25A5-468D-9DD4-0C35763260B9}" srcOrd="0" destOrd="0" presId="urn:microsoft.com/office/officeart/2005/8/layout/hierarchy2"/>
    <dgm:cxn modelId="{877621D0-E979-496E-BD8D-B8E2ADC490AB}" srcId="{870E67C5-EF77-424A-8B61-EFF88AA6E6AD}" destId="{1D078C71-011A-4416-9EC9-8256BF1105F7}" srcOrd="0" destOrd="0" parTransId="{64CC459C-2178-496D-9ACA-474A50624D37}" sibTransId="{B71FC23B-25B7-449C-9A17-C00CACB550E2}"/>
    <dgm:cxn modelId="{81C839D3-469C-4BE7-B206-8334B96430BA}" type="presOf" srcId="{EEBF28E6-30FD-4A18-B041-0F5D85A2C438}" destId="{0C13022B-759C-4330-A006-4D015FD3FB1A}" srcOrd="0" destOrd="0" presId="urn:microsoft.com/office/officeart/2005/8/layout/hierarchy2"/>
    <dgm:cxn modelId="{B61B74D8-F974-4829-8191-418D60B5B019}" srcId="{08F65620-6CBD-4B62-AAA8-11A69A731185}" destId="{D8D93754-07A3-48D6-93E5-47CC5E8CDCB1}" srcOrd="4" destOrd="0" parTransId="{B7F281D0-640E-48FA-854E-D0A4ED7BB7EB}" sibTransId="{BE31BF06-8D5D-43EA-B1A5-612606771E64}"/>
    <dgm:cxn modelId="{22E6EEDB-9C4D-437B-BEEF-D526CB461A35}" type="presOf" srcId="{A449B307-898F-44A5-B686-5496224635FE}" destId="{A319A647-8E38-4A96-BD53-92B0C7A7A981}" srcOrd="0" destOrd="0" presId="urn:microsoft.com/office/officeart/2005/8/layout/hierarchy2"/>
    <dgm:cxn modelId="{4F4E33DF-89D5-4536-88DC-B60F207C9261}" srcId="{08F65620-6CBD-4B62-AAA8-11A69A731185}" destId="{7B1DFDBA-E1BB-452E-8BE0-3A7546E3D0B8}" srcOrd="6" destOrd="0" parTransId="{341F9C11-B155-449C-9FAE-1947A44CB10B}" sibTransId="{9C90FD6D-C423-4C00-8989-8C940BD12FF8}"/>
    <dgm:cxn modelId="{111219E7-D4B7-4CE3-BF7A-762C608081A8}" type="presOf" srcId="{E0CEAF08-8AF2-4D9C-B714-4686DAC66BA2}" destId="{CD96A094-CEBD-47EC-9380-CEDBCAE2FE68}" srcOrd="0" destOrd="0" presId="urn:microsoft.com/office/officeart/2005/8/layout/hierarchy2"/>
    <dgm:cxn modelId="{D30D8AEC-6B14-48E3-8863-C45B46CACF97}" srcId="{08F65620-6CBD-4B62-AAA8-11A69A731185}" destId="{68DFC9AA-8398-4C84-A34E-77185422082C}" srcOrd="0" destOrd="0" parTransId="{2D45E650-17AB-4B17-AF01-5959F1FC1CBE}" sibTransId="{33C1E3EC-ACFB-46C4-A91F-50467B01BD03}"/>
    <dgm:cxn modelId="{7FC96E94-136A-474F-86C8-1D296A30FD7D}" type="presParOf" srcId="{DBC6F769-F48E-47EA-B73A-B8437996FC1E}" destId="{7AAEAFF3-A4B0-47D1-B1DB-6C71B900D39B}" srcOrd="0" destOrd="0" presId="urn:microsoft.com/office/officeart/2005/8/layout/hierarchy2"/>
    <dgm:cxn modelId="{C04A11C4-9DF5-4692-A1F4-CB55BC49173D}" type="presParOf" srcId="{7AAEAFF3-A4B0-47D1-B1DB-6C71B900D39B}" destId="{5639A631-78D8-4E5A-A082-1C195409CF98}" srcOrd="0" destOrd="0" presId="urn:microsoft.com/office/officeart/2005/8/layout/hierarchy2"/>
    <dgm:cxn modelId="{E391DCC0-5682-4553-B5D5-8D6E51EAFBA3}" type="presParOf" srcId="{7AAEAFF3-A4B0-47D1-B1DB-6C71B900D39B}" destId="{144C3D8B-5AAF-40A9-838B-6B222DF3E489}" srcOrd="1" destOrd="0" presId="urn:microsoft.com/office/officeart/2005/8/layout/hierarchy2"/>
    <dgm:cxn modelId="{51E649BA-130F-42BE-8542-964D1CB2CCDD}" type="presParOf" srcId="{DBC6F769-F48E-47EA-B73A-B8437996FC1E}" destId="{F43E2AEF-A78E-467A-B67D-90C3EFF68AEF}" srcOrd="1" destOrd="0" presId="urn:microsoft.com/office/officeart/2005/8/layout/hierarchy2"/>
    <dgm:cxn modelId="{DC226381-5D50-451A-B2A8-BF4630CBED7D}" type="presParOf" srcId="{F43E2AEF-A78E-467A-B67D-90C3EFF68AEF}" destId="{0C13022B-759C-4330-A006-4D015FD3FB1A}" srcOrd="0" destOrd="0" presId="urn:microsoft.com/office/officeart/2005/8/layout/hierarchy2"/>
    <dgm:cxn modelId="{14C53C37-4BE3-4661-B664-80C61A6E2832}" type="presParOf" srcId="{F43E2AEF-A78E-467A-B67D-90C3EFF68AEF}" destId="{59D493E5-892E-405E-868E-D40DB9C428B1}" srcOrd="1" destOrd="0" presId="urn:microsoft.com/office/officeart/2005/8/layout/hierarchy2"/>
    <dgm:cxn modelId="{9582AC22-D24A-4544-A9FA-F1909C64EC04}" type="presParOf" srcId="{DBC6F769-F48E-47EA-B73A-B8437996FC1E}" destId="{C60889E7-80A8-4E66-B58C-9E092F6AD28B}" srcOrd="2" destOrd="0" presId="urn:microsoft.com/office/officeart/2005/8/layout/hierarchy2"/>
    <dgm:cxn modelId="{5F2C3E56-4E57-4DFE-A177-E7CC8E53E41F}" type="presParOf" srcId="{C60889E7-80A8-4E66-B58C-9E092F6AD28B}" destId="{27BF7388-7815-4DD6-AEC2-E207E598D3DB}" srcOrd="0" destOrd="0" presId="urn:microsoft.com/office/officeart/2005/8/layout/hierarchy2"/>
    <dgm:cxn modelId="{3AF65C4E-6006-476F-BC9C-DF3DF742DD82}" type="presParOf" srcId="{C60889E7-80A8-4E66-B58C-9E092F6AD28B}" destId="{E9B118CC-5FB1-4391-8426-962C89820791}" srcOrd="1" destOrd="0" presId="urn:microsoft.com/office/officeart/2005/8/layout/hierarchy2"/>
    <dgm:cxn modelId="{73370327-A66D-4D29-960B-F57CC9EE1E4B}" type="presParOf" srcId="{DBC6F769-F48E-47EA-B73A-B8437996FC1E}" destId="{B1A4071F-FCC8-44FB-9025-E763F4FBD695}" srcOrd="3" destOrd="0" presId="urn:microsoft.com/office/officeart/2005/8/layout/hierarchy2"/>
    <dgm:cxn modelId="{99013A18-5F52-426A-ACD3-34C1BE5DF889}" type="presParOf" srcId="{B1A4071F-FCC8-44FB-9025-E763F4FBD695}" destId="{7852752A-3275-442C-9600-DED1415E777E}" srcOrd="0" destOrd="0" presId="urn:microsoft.com/office/officeart/2005/8/layout/hierarchy2"/>
    <dgm:cxn modelId="{B3E7EB79-754C-4D5C-9C5F-F638B9C6FB62}" type="presParOf" srcId="{B1A4071F-FCC8-44FB-9025-E763F4FBD695}" destId="{6C7FC3FF-CB83-44B7-8F12-3026FB850B87}" srcOrd="1" destOrd="0" presId="urn:microsoft.com/office/officeart/2005/8/layout/hierarchy2"/>
    <dgm:cxn modelId="{65AAA535-36C8-4C0F-9F1C-9C76C65269B2}" type="presParOf" srcId="{6C7FC3FF-CB83-44B7-8F12-3026FB850B87}" destId="{3DEBE9CD-025B-41F0-9D05-EB6798BBD729}" srcOrd="0" destOrd="0" presId="urn:microsoft.com/office/officeart/2005/8/layout/hierarchy2"/>
    <dgm:cxn modelId="{BC3089D4-2682-430E-A1F9-EFE9043A5295}" type="presParOf" srcId="{3DEBE9CD-025B-41F0-9D05-EB6798BBD729}" destId="{DD665819-AC1D-4DEC-9469-92F3B0E98C5F}" srcOrd="0" destOrd="0" presId="urn:microsoft.com/office/officeart/2005/8/layout/hierarchy2"/>
    <dgm:cxn modelId="{D214717B-C005-412D-B1D0-6BD54EAD81C4}" type="presParOf" srcId="{6C7FC3FF-CB83-44B7-8F12-3026FB850B87}" destId="{B4C9CD4C-6EBA-4E5D-A815-4898B2E5AC8E}" srcOrd="1" destOrd="0" presId="urn:microsoft.com/office/officeart/2005/8/layout/hierarchy2"/>
    <dgm:cxn modelId="{174315D0-BE28-4023-8E12-B7D33BE9CE71}" type="presParOf" srcId="{B4C9CD4C-6EBA-4E5D-A815-4898B2E5AC8E}" destId="{D9F767B6-A976-4A1E-9850-B20EEF95BB33}" srcOrd="0" destOrd="0" presId="urn:microsoft.com/office/officeart/2005/8/layout/hierarchy2"/>
    <dgm:cxn modelId="{63B8C699-2DC5-41F4-96F9-AC856A3B054E}" type="presParOf" srcId="{B4C9CD4C-6EBA-4E5D-A815-4898B2E5AC8E}" destId="{C9F5662B-18F8-4C5B-BB62-3F070C0296F3}" srcOrd="1" destOrd="0" presId="urn:microsoft.com/office/officeart/2005/8/layout/hierarchy2"/>
    <dgm:cxn modelId="{CA66DB5B-5945-4BA7-9100-4B8A80FD378C}" type="presParOf" srcId="{6C7FC3FF-CB83-44B7-8F12-3026FB850B87}" destId="{CD96A094-CEBD-47EC-9380-CEDBCAE2FE68}" srcOrd="2" destOrd="0" presId="urn:microsoft.com/office/officeart/2005/8/layout/hierarchy2"/>
    <dgm:cxn modelId="{A5CB7A77-67FD-4290-9CD7-1AF9027727E6}" type="presParOf" srcId="{CD96A094-CEBD-47EC-9380-CEDBCAE2FE68}" destId="{4EEEB773-3F24-4C55-BEE9-08A6BD9F298A}" srcOrd="0" destOrd="0" presId="urn:microsoft.com/office/officeart/2005/8/layout/hierarchy2"/>
    <dgm:cxn modelId="{763A3793-4CE8-47B8-94A4-E4C215FF3D98}" type="presParOf" srcId="{6C7FC3FF-CB83-44B7-8F12-3026FB850B87}" destId="{6A774076-4663-4038-8270-7864619BD5A2}" srcOrd="3" destOrd="0" presId="urn:microsoft.com/office/officeart/2005/8/layout/hierarchy2"/>
    <dgm:cxn modelId="{6828063E-FB22-4802-9E5A-33B68C77E8E9}" type="presParOf" srcId="{6A774076-4663-4038-8270-7864619BD5A2}" destId="{A73E8C8C-0878-4E51-B9B1-71FD1DF3B247}" srcOrd="0" destOrd="0" presId="urn:microsoft.com/office/officeart/2005/8/layout/hierarchy2"/>
    <dgm:cxn modelId="{61633319-2F10-45F1-BC01-4E30EEFBD3C1}" type="presParOf" srcId="{6A774076-4663-4038-8270-7864619BD5A2}" destId="{3A2BC42F-BB3B-4185-8FB9-67E74E2CAC5F}" srcOrd="1" destOrd="0" presId="urn:microsoft.com/office/officeart/2005/8/layout/hierarchy2"/>
    <dgm:cxn modelId="{77B75688-9A8D-4F1F-AE12-B081A7EA6694}" type="presParOf" srcId="{DBC6F769-F48E-47EA-B73A-B8437996FC1E}" destId="{D58B62A3-70E8-4A00-876D-893D277C7004}" srcOrd="4" destOrd="0" presId="urn:microsoft.com/office/officeart/2005/8/layout/hierarchy2"/>
    <dgm:cxn modelId="{3E0307B0-7BF9-4857-927A-739F569CE71A}" type="presParOf" srcId="{D58B62A3-70E8-4A00-876D-893D277C7004}" destId="{BB1307DF-3E15-45C1-91B3-01900E867B6B}" srcOrd="0" destOrd="0" presId="urn:microsoft.com/office/officeart/2005/8/layout/hierarchy2"/>
    <dgm:cxn modelId="{96026AB6-C251-4065-B46A-EA782E9245B9}" type="presParOf" srcId="{D58B62A3-70E8-4A00-876D-893D277C7004}" destId="{38FCB723-C635-482E-BC1C-97D0F7C2E4EA}" srcOrd="1" destOrd="0" presId="urn:microsoft.com/office/officeart/2005/8/layout/hierarchy2"/>
    <dgm:cxn modelId="{ECC1D9B9-EADC-4397-86B2-74B492AFB133}" type="presParOf" srcId="{38FCB723-C635-482E-BC1C-97D0F7C2E4EA}" destId="{D3490A18-47A4-4C75-964F-8D234CF1FDEF}" srcOrd="0" destOrd="0" presId="urn:microsoft.com/office/officeart/2005/8/layout/hierarchy2"/>
    <dgm:cxn modelId="{113AB2EF-388C-49EC-8790-29259751B68E}" type="presParOf" srcId="{D3490A18-47A4-4C75-964F-8D234CF1FDEF}" destId="{45A7DAFB-0F21-4459-96B2-06316E44D924}" srcOrd="0" destOrd="0" presId="urn:microsoft.com/office/officeart/2005/8/layout/hierarchy2"/>
    <dgm:cxn modelId="{C1C31678-6F82-4407-9A92-5C39A660E4F5}" type="presParOf" srcId="{38FCB723-C635-482E-BC1C-97D0F7C2E4EA}" destId="{20CBB382-154A-488C-9D1C-D5AD31521B3D}" srcOrd="1" destOrd="0" presId="urn:microsoft.com/office/officeart/2005/8/layout/hierarchy2"/>
    <dgm:cxn modelId="{7BF74371-3E6D-42CD-9639-24C62C0ABDF0}" type="presParOf" srcId="{20CBB382-154A-488C-9D1C-D5AD31521B3D}" destId="{9F669CA9-1ACC-4398-8678-E98FB6ECE169}" srcOrd="0" destOrd="0" presId="urn:microsoft.com/office/officeart/2005/8/layout/hierarchy2"/>
    <dgm:cxn modelId="{DE79753F-6045-4BF3-8878-1D9E7C005F1D}" type="presParOf" srcId="{20CBB382-154A-488C-9D1C-D5AD31521B3D}" destId="{7714517E-2C9B-45F5-8B93-C4749A0B77A1}" srcOrd="1" destOrd="0" presId="urn:microsoft.com/office/officeart/2005/8/layout/hierarchy2"/>
    <dgm:cxn modelId="{42B1EB0F-7BAE-40EF-88AF-D53DC7880BB2}" type="presParOf" srcId="{38FCB723-C635-482E-BC1C-97D0F7C2E4EA}" destId="{29A74919-24BC-4519-AE36-D0C61AE05565}" srcOrd="2" destOrd="0" presId="urn:microsoft.com/office/officeart/2005/8/layout/hierarchy2"/>
    <dgm:cxn modelId="{5155A6FE-DF68-4954-BAED-E4F62D778BC6}" type="presParOf" srcId="{29A74919-24BC-4519-AE36-D0C61AE05565}" destId="{1B15877D-C314-4E65-94F2-62C6371245F6}" srcOrd="0" destOrd="0" presId="urn:microsoft.com/office/officeart/2005/8/layout/hierarchy2"/>
    <dgm:cxn modelId="{A241BC77-EF4A-4AD9-BABD-74F182D558A4}" type="presParOf" srcId="{38FCB723-C635-482E-BC1C-97D0F7C2E4EA}" destId="{E7C3762A-1CDE-4631-BC7C-7BD00481B8EC}" srcOrd="3" destOrd="0" presId="urn:microsoft.com/office/officeart/2005/8/layout/hierarchy2"/>
    <dgm:cxn modelId="{3B5CF096-6949-4E65-BD86-3E7B1826DB98}" type="presParOf" srcId="{E7C3762A-1CDE-4631-BC7C-7BD00481B8EC}" destId="{F9B06D58-25A5-468D-9DD4-0C35763260B9}" srcOrd="0" destOrd="0" presId="urn:microsoft.com/office/officeart/2005/8/layout/hierarchy2"/>
    <dgm:cxn modelId="{4919C461-E31C-49B3-8D3E-6975E7B40430}" type="presParOf" srcId="{E7C3762A-1CDE-4631-BC7C-7BD00481B8EC}" destId="{6951543E-66BB-4D0F-9917-118509FED8BB}" srcOrd="1" destOrd="0" presId="urn:microsoft.com/office/officeart/2005/8/layout/hierarchy2"/>
    <dgm:cxn modelId="{7A2C27FC-32C6-4BE5-B5E0-F47F7FF89132}" type="presParOf" srcId="{DBC6F769-F48E-47EA-B73A-B8437996FC1E}" destId="{5B3418B1-ADFF-40CA-8ADC-202A6DD9A47B}" srcOrd="5" destOrd="0" presId="urn:microsoft.com/office/officeart/2005/8/layout/hierarchy2"/>
    <dgm:cxn modelId="{584A50F0-640D-4C0F-98E0-8D4D013F4C52}" type="presParOf" srcId="{5B3418B1-ADFF-40CA-8ADC-202A6DD9A47B}" destId="{375D992F-AA07-4AE4-9D3F-FD03A3F1DDF6}" srcOrd="0" destOrd="0" presId="urn:microsoft.com/office/officeart/2005/8/layout/hierarchy2"/>
    <dgm:cxn modelId="{2B637E5E-B99A-4ACE-98D0-1E531624E2B1}" type="presParOf" srcId="{5B3418B1-ADFF-40CA-8ADC-202A6DD9A47B}" destId="{52E23771-F7B8-421F-ACE2-08DC8F7DE34B}" srcOrd="1" destOrd="0" presId="urn:microsoft.com/office/officeart/2005/8/layout/hierarchy2"/>
    <dgm:cxn modelId="{7AED88E3-E17F-4E50-A78B-AF94A221CB4B}" type="presParOf" srcId="{DBC6F769-F48E-47EA-B73A-B8437996FC1E}" destId="{E3CBF68B-D3A0-4063-B67E-FDD30B331B99}" srcOrd="6" destOrd="0" presId="urn:microsoft.com/office/officeart/2005/8/layout/hierarchy2"/>
    <dgm:cxn modelId="{D0214828-327C-44A0-86A6-4D47404290B2}" type="presParOf" srcId="{E3CBF68B-D3A0-4063-B67E-FDD30B331B99}" destId="{A0D4AAE5-7D02-4809-9657-176A4E40FCCA}" srcOrd="0" destOrd="0" presId="urn:microsoft.com/office/officeart/2005/8/layout/hierarchy2"/>
    <dgm:cxn modelId="{3B1E331C-D9FA-4EC1-A1F3-9FB627E6CF32}" type="presParOf" srcId="{E3CBF68B-D3A0-4063-B67E-FDD30B331B99}" destId="{743AFD0D-98C8-421B-B60E-3C2B2A5C1567}" srcOrd="1" destOrd="0" presId="urn:microsoft.com/office/officeart/2005/8/layout/hierarchy2"/>
    <dgm:cxn modelId="{C391FFE7-6912-4766-811D-57E8191528FB}" type="presParOf" srcId="{DBC6F769-F48E-47EA-B73A-B8437996FC1E}" destId="{ED5C2BEA-7F48-42E2-9DCF-30AE9EE598CF}" srcOrd="7" destOrd="0" presId="urn:microsoft.com/office/officeart/2005/8/layout/hierarchy2"/>
    <dgm:cxn modelId="{F7D5B36D-ED6A-45F4-80BA-1C08D4BCAD05}" type="presParOf" srcId="{ED5C2BEA-7F48-42E2-9DCF-30AE9EE598CF}" destId="{A319A647-8E38-4A96-BD53-92B0C7A7A981}" srcOrd="0" destOrd="0" presId="urn:microsoft.com/office/officeart/2005/8/layout/hierarchy2"/>
    <dgm:cxn modelId="{81756C2E-2E64-45F3-BE4B-D1111826236D}" type="presParOf" srcId="{ED5C2BEA-7F48-42E2-9DCF-30AE9EE598CF}" destId="{ED67701E-AB97-4527-9088-50BAAE923E5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B37A221-B115-4F7F-B2C9-E90A28CBACE8}" type="doc">
      <dgm:prSet loTypeId="urn:microsoft.com/office/officeart/2005/8/layout/pyramid4" loCatId="relationship" qsTypeId="urn:microsoft.com/office/officeart/2005/8/quickstyle/simple1" qsCatId="simple" csTypeId="urn:microsoft.com/office/officeart/2005/8/colors/colorful2" csCatId="colorful" phldr="1"/>
      <dgm:spPr/>
      <dgm:t>
        <a:bodyPr/>
        <a:lstStyle/>
        <a:p>
          <a:endParaRPr lang="es-CO"/>
        </a:p>
      </dgm:t>
    </dgm:pt>
    <dgm:pt modelId="{E897AACB-5F73-4954-846B-798EBA8EB3C6}">
      <dgm:prSet/>
      <dgm:spPr/>
      <dgm:t>
        <a:bodyPr/>
        <a:lstStyle/>
        <a:p>
          <a:r>
            <a:rPr lang="es-ES"/>
            <a:t>Partición Activa</a:t>
          </a:r>
          <a:endParaRPr lang="es-CO"/>
        </a:p>
      </dgm:t>
    </dgm:pt>
    <dgm:pt modelId="{1FFBF5A2-7A62-4FD3-A9CB-A7692C1DA1A5}" type="parTrans" cxnId="{07188D55-113E-4584-BE20-4EFF268928AF}">
      <dgm:prSet/>
      <dgm:spPr/>
      <dgm:t>
        <a:bodyPr/>
        <a:lstStyle/>
        <a:p>
          <a:endParaRPr lang="es-CO"/>
        </a:p>
      </dgm:t>
    </dgm:pt>
    <dgm:pt modelId="{5B751539-B83D-401A-B465-E96AD75940C0}" type="sibTrans" cxnId="{07188D55-113E-4584-BE20-4EFF268928AF}">
      <dgm:prSet/>
      <dgm:spPr/>
      <dgm:t>
        <a:bodyPr/>
        <a:lstStyle/>
        <a:p>
          <a:endParaRPr lang="es-CO"/>
        </a:p>
      </dgm:t>
    </dgm:pt>
    <dgm:pt modelId="{0B180D9E-E966-445E-ABF0-CB10EAD527DF}">
      <dgm:prSet/>
      <dgm:spPr/>
      <dgm:t>
        <a:bodyPr/>
        <a:lstStyle/>
        <a:p>
          <a:r>
            <a:rPr lang="es-ES"/>
            <a:t>Basada en reglas configuradas por el usuario.</a:t>
          </a:r>
        </a:p>
      </dgm:t>
    </dgm:pt>
    <dgm:pt modelId="{758C19FA-163E-4E4B-A6B2-03379CE6FF60}" type="parTrans" cxnId="{13B8F086-718D-4654-AFA2-8FC5F9A64554}">
      <dgm:prSet/>
      <dgm:spPr/>
      <dgm:t>
        <a:bodyPr/>
        <a:lstStyle/>
        <a:p>
          <a:endParaRPr lang="es-CO"/>
        </a:p>
      </dgm:t>
    </dgm:pt>
    <dgm:pt modelId="{7E4EBD10-694B-43AB-9ED6-4B7C11CFA5F2}" type="sibTrans" cxnId="{13B8F086-718D-4654-AFA2-8FC5F9A64554}">
      <dgm:prSet/>
      <dgm:spPr/>
      <dgm:t>
        <a:bodyPr/>
        <a:lstStyle/>
        <a:p>
          <a:endParaRPr lang="es-CO"/>
        </a:p>
      </dgm:t>
    </dgm:pt>
    <dgm:pt modelId="{8909ED2C-A072-492B-8135-7A3EEDC15E38}">
      <dgm:prSet/>
      <dgm:spPr/>
      <dgm:t>
        <a:bodyPr/>
        <a:lstStyle/>
        <a:p>
          <a:r>
            <a:rPr lang="es-ES"/>
            <a:t>El sistema divide las posiciones según las características definidas (por ejemplo, segmento o centro de beneficio).</a:t>
          </a:r>
        </a:p>
      </dgm:t>
    </dgm:pt>
    <dgm:pt modelId="{11BCD589-E077-4EF3-8AC1-2835B55E2310}" type="parTrans" cxnId="{F0CC1B0E-67F0-47DB-99A1-83F75F561162}">
      <dgm:prSet/>
      <dgm:spPr/>
      <dgm:t>
        <a:bodyPr/>
        <a:lstStyle/>
        <a:p>
          <a:endParaRPr lang="es-CO"/>
        </a:p>
      </dgm:t>
    </dgm:pt>
    <dgm:pt modelId="{E0A23988-A088-41B7-981A-AC0F512FD059}" type="sibTrans" cxnId="{F0CC1B0E-67F0-47DB-99A1-83F75F561162}">
      <dgm:prSet/>
      <dgm:spPr/>
      <dgm:t>
        <a:bodyPr/>
        <a:lstStyle/>
        <a:p>
          <a:endParaRPr lang="es-CO"/>
        </a:p>
      </dgm:t>
    </dgm:pt>
    <dgm:pt modelId="{96D22C37-5474-41B4-856A-0BA841A37F88}">
      <dgm:prSet/>
      <dgm:spPr/>
      <dgm:t>
        <a:bodyPr/>
        <a:lstStyle/>
        <a:p>
          <a:r>
            <a:rPr lang="es-ES"/>
            <a:t>Partición Pasiva</a:t>
          </a:r>
        </a:p>
      </dgm:t>
    </dgm:pt>
    <dgm:pt modelId="{5BB4252D-AA8B-48B5-B9AF-F79A105E2166}" type="parTrans" cxnId="{847E64DC-10ED-4CAD-9987-418005C0148B}">
      <dgm:prSet/>
      <dgm:spPr/>
      <dgm:t>
        <a:bodyPr/>
        <a:lstStyle/>
        <a:p>
          <a:endParaRPr lang="es-CO"/>
        </a:p>
      </dgm:t>
    </dgm:pt>
    <dgm:pt modelId="{9B072EA1-51FB-4EFF-BEC0-164647A3ED01}" type="sibTrans" cxnId="{847E64DC-10ED-4CAD-9987-418005C0148B}">
      <dgm:prSet/>
      <dgm:spPr/>
      <dgm:t>
        <a:bodyPr/>
        <a:lstStyle/>
        <a:p>
          <a:endParaRPr lang="es-CO"/>
        </a:p>
      </dgm:t>
    </dgm:pt>
    <dgm:pt modelId="{F99FAA2C-6B6B-4FCE-B62E-6E8063C0BDFB}">
      <dgm:prSet/>
      <dgm:spPr/>
      <dgm:t>
        <a:bodyPr/>
        <a:lstStyle/>
        <a:p>
          <a:r>
            <a:rPr lang="es-ES"/>
            <a:t>Durante compensaciones (como pagos), se heredan las características de las partidas originales.</a:t>
          </a:r>
        </a:p>
      </dgm:t>
    </dgm:pt>
    <dgm:pt modelId="{9C3FEFCC-7393-4F39-BFEE-723C4DD2E80F}" type="parTrans" cxnId="{DCABBE4A-CBBE-4B4E-821D-3B29177FCC9B}">
      <dgm:prSet/>
      <dgm:spPr/>
      <dgm:t>
        <a:bodyPr/>
        <a:lstStyle/>
        <a:p>
          <a:endParaRPr lang="es-CO"/>
        </a:p>
      </dgm:t>
    </dgm:pt>
    <dgm:pt modelId="{4F2C3E40-D99E-44DF-A100-075C523E779A}" type="sibTrans" cxnId="{DCABBE4A-CBBE-4B4E-821D-3B29177FCC9B}">
      <dgm:prSet/>
      <dgm:spPr/>
      <dgm:t>
        <a:bodyPr/>
        <a:lstStyle/>
        <a:p>
          <a:endParaRPr lang="es-CO"/>
        </a:p>
      </dgm:t>
    </dgm:pt>
    <dgm:pt modelId="{369FFE07-39DA-4D0D-A8B2-6DD64B9DBC55}">
      <dgm:prSet/>
      <dgm:spPr/>
      <dgm:t>
        <a:bodyPr/>
        <a:lstStyle/>
        <a:p>
          <a:r>
            <a:rPr lang="es-ES"/>
            <a:t>Tipos de segmentación</a:t>
          </a:r>
        </a:p>
      </dgm:t>
    </dgm:pt>
    <dgm:pt modelId="{13E71E3E-3779-4789-808A-48118DB34E34}" type="parTrans" cxnId="{A14042B5-C43D-4E02-87FC-1B33CA3ED5D5}">
      <dgm:prSet/>
      <dgm:spPr/>
      <dgm:t>
        <a:bodyPr/>
        <a:lstStyle/>
        <a:p>
          <a:endParaRPr lang="es-CO"/>
        </a:p>
      </dgm:t>
    </dgm:pt>
    <dgm:pt modelId="{D1C63727-1115-4D8A-9298-BFEC404377B2}" type="sibTrans" cxnId="{A14042B5-C43D-4E02-87FC-1B33CA3ED5D5}">
      <dgm:prSet/>
      <dgm:spPr/>
      <dgm:t>
        <a:bodyPr/>
        <a:lstStyle/>
        <a:p>
          <a:endParaRPr lang="es-CO"/>
        </a:p>
      </dgm:t>
    </dgm:pt>
    <dgm:pt modelId="{161E9816-3332-4718-8A0C-921B01FEF5F6}">
      <dgm:prSet/>
      <dgm:spPr/>
      <dgm:t>
        <a:bodyPr/>
        <a:lstStyle/>
        <a:p>
          <a:r>
            <a:rPr lang="es-ES"/>
            <a:t>Compensación de Líneas / Saldo Cero</a:t>
          </a:r>
        </a:p>
      </dgm:t>
    </dgm:pt>
    <dgm:pt modelId="{BF83BD61-C5FC-4B43-807A-EB9032F2E718}" type="parTrans" cxnId="{DB6EF09E-216D-4AA9-8047-BAD5A73AC647}">
      <dgm:prSet/>
      <dgm:spPr/>
      <dgm:t>
        <a:bodyPr/>
        <a:lstStyle/>
        <a:p>
          <a:endParaRPr lang="es-CO"/>
        </a:p>
      </dgm:t>
    </dgm:pt>
    <dgm:pt modelId="{0CEDA46D-6AB1-484C-B025-6D7FC068FF34}" type="sibTrans" cxnId="{DB6EF09E-216D-4AA9-8047-BAD5A73AC647}">
      <dgm:prSet/>
      <dgm:spPr/>
      <dgm:t>
        <a:bodyPr/>
        <a:lstStyle/>
        <a:p>
          <a:endParaRPr lang="es-CO"/>
        </a:p>
      </dgm:t>
    </dgm:pt>
    <dgm:pt modelId="{6633CD10-E4C4-4A45-94CB-16DE6A1561FE}">
      <dgm:prSet/>
      <dgm:spPr/>
      <dgm:t>
        <a:bodyPr/>
        <a:lstStyle/>
        <a:p>
          <a:r>
            <a:rPr lang="es-ES"/>
            <a:t>Si una característica requiere balance, SAP genera líneas de compensación para mantener el saldo en cero dentro del documento </a:t>
          </a:r>
        </a:p>
      </dgm:t>
    </dgm:pt>
    <dgm:pt modelId="{628F9A9E-F11E-48EE-A92B-1D2484FA419C}" type="parTrans" cxnId="{0BBDBD28-CB02-4CB3-B3BB-D53303728969}">
      <dgm:prSet/>
      <dgm:spPr/>
      <dgm:t>
        <a:bodyPr/>
        <a:lstStyle/>
        <a:p>
          <a:endParaRPr lang="es-CO"/>
        </a:p>
      </dgm:t>
    </dgm:pt>
    <dgm:pt modelId="{7C7BFE64-9171-4723-B13A-BB613B313BFE}" type="sibTrans" cxnId="{0BBDBD28-CB02-4CB3-B3BB-D53303728969}">
      <dgm:prSet/>
      <dgm:spPr/>
      <dgm:t>
        <a:bodyPr/>
        <a:lstStyle/>
        <a:p>
          <a:endParaRPr lang="es-CO"/>
        </a:p>
      </dgm:t>
    </dgm:pt>
    <dgm:pt modelId="{85B29E2D-0213-490E-8E86-5F60999ACF2D}" type="pres">
      <dgm:prSet presAssocID="{2B37A221-B115-4F7F-B2C9-E90A28CBACE8}" presName="compositeShape" presStyleCnt="0">
        <dgm:presLayoutVars>
          <dgm:chMax val="9"/>
          <dgm:dir/>
          <dgm:resizeHandles val="exact"/>
        </dgm:presLayoutVars>
      </dgm:prSet>
      <dgm:spPr/>
    </dgm:pt>
    <dgm:pt modelId="{DE533900-950D-4A50-98C9-C344F099FE71}" type="pres">
      <dgm:prSet presAssocID="{2B37A221-B115-4F7F-B2C9-E90A28CBACE8}" presName="triangle1" presStyleLbl="node1" presStyleIdx="0" presStyleCnt="4">
        <dgm:presLayoutVars>
          <dgm:bulletEnabled val="1"/>
        </dgm:presLayoutVars>
      </dgm:prSet>
      <dgm:spPr/>
    </dgm:pt>
    <dgm:pt modelId="{554F7A75-299A-4BAF-A18A-9CBDE6E91CED}" type="pres">
      <dgm:prSet presAssocID="{2B37A221-B115-4F7F-B2C9-E90A28CBACE8}" presName="triangle2" presStyleLbl="node1" presStyleIdx="1" presStyleCnt="4">
        <dgm:presLayoutVars>
          <dgm:bulletEnabled val="1"/>
        </dgm:presLayoutVars>
      </dgm:prSet>
      <dgm:spPr/>
    </dgm:pt>
    <dgm:pt modelId="{7E850840-6E35-446B-9D65-17B60A1CB903}" type="pres">
      <dgm:prSet presAssocID="{2B37A221-B115-4F7F-B2C9-E90A28CBACE8}" presName="triangle3" presStyleLbl="node1" presStyleIdx="2" presStyleCnt="4">
        <dgm:presLayoutVars>
          <dgm:bulletEnabled val="1"/>
        </dgm:presLayoutVars>
      </dgm:prSet>
      <dgm:spPr/>
    </dgm:pt>
    <dgm:pt modelId="{C4F96833-584B-4810-A4CB-D8693B1258E3}" type="pres">
      <dgm:prSet presAssocID="{2B37A221-B115-4F7F-B2C9-E90A28CBACE8}" presName="triangle4" presStyleLbl="node1" presStyleIdx="3" presStyleCnt="4">
        <dgm:presLayoutVars>
          <dgm:bulletEnabled val="1"/>
        </dgm:presLayoutVars>
      </dgm:prSet>
      <dgm:spPr/>
    </dgm:pt>
  </dgm:ptLst>
  <dgm:cxnLst>
    <dgm:cxn modelId="{80E2E60C-9869-4F9E-90BA-B4611232CA5B}" type="presOf" srcId="{E897AACB-5F73-4954-846B-798EBA8EB3C6}" destId="{DE533900-950D-4A50-98C9-C344F099FE71}" srcOrd="0" destOrd="0" presId="urn:microsoft.com/office/officeart/2005/8/layout/pyramid4"/>
    <dgm:cxn modelId="{F0CC1B0E-67F0-47DB-99A1-83F75F561162}" srcId="{E897AACB-5F73-4954-846B-798EBA8EB3C6}" destId="{8909ED2C-A072-492B-8135-7A3EEDC15E38}" srcOrd="1" destOrd="0" parTransId="{11BCD589-E077-4EF3-8AC1-2835B55E2310}" sibTransId="{E0A23988-A088-41B7-981A-AC0F512FD059}"/>
    <dgm:cxn modelId="{BCA3F21F-3A62-46AC-98DC-75B853258B77}" type="presOf" srcId="{161E9816-3332-4718-8A0C-921B01FEF5F6}" destId="{C4F96833-584B-4810-A4CB-D8693B1258E3}" srcOrd="0" destOrd="0" presId="urn:microsoft.com/office/officeart/2005/8/layout/pyramid4"/>
    <dgm:cxn modelId="{0BBDBD28-CB02-4CB3-B3BB-D53303728969}" srcId="{161E9816-3332-4718-8A0C-921B01FEF5F6}" destId="{6633CD10-E4C4-4A45-94CB-16DE6A1561FE}" srcOrd="0" destOrd="0" parTransId="{628F9A9E-F11E-48EE-A92B-1D2484FA419C}" sibTransId="{7C7BFE64-9171-4723-B13A-BB613B313BFE}"/>
    <dgm:cxn modelId="{DCABBE4A-CBBE-4B4E-821D-3B29177FCC9B}" srcId="{96D22C37-5474-41B4-856A-0BA841A37F88}" destId="{F99FAA2C-6B6B-4FCE-B62E-6E8063C0BDFB}" srcOrd="0" destOrd="0" parTransId="{9C3FEFCC-7393-4F39-BFEE-723C4DD2E80F}" sibTransId="{4F2C3E40-D99E-44DF-A100-075C523E779A}"/>
    <dgm:cxn modelId="{FDB36D4B-C5F2-4628-8B04-45C1AF5D8A6C}" type="presOf" srcId="{2B37A221-B115-4F7F-B2C9-E90A28CBACE8}" destId="{85B29E2D-0213-490E-8E86-5F60999ACF2D}" srcOrd="0" destOrd="0" presId="urn:microsoft.com/office/officeart/2005/8/layout/pyramid4"/>
    <dgm:cxn modelId="{07188D55-113E-4584-BE20-4EFF268928AF}" srcId="{2B37A221-B115-4F7F-B2C9-E90A28CBACE8}" destId="{E897AACB-5F73-4954-846B-798EBA8EB3C6}" srcOrd="0" destOrd="0" parTransId="{1FFBF5A2-7A62-4FD3-A9CB-A7692C1DA1A5}" sibTransId="{5B751539-B83D-401A-B465-E96AD75940C0}"/>
    <dgm:cxn modelId="{A910F182-3954-4234-8403-732ACC5439DC}" type="presOf" srcId="{369FFE07-39DA-4D0D-A8B2-6DD64B9DBC55}" destId="{7E850840-6E35-446B-9D65-17B60A1CB903}" srcOrd="0" destOrd="0" presId="urn:microsoft.com/office/officeart/2005/8/layout/pyramid4"/>
    <dgm:cxn modelId="{13B8F086-718D-4654-AFA2-8FC5F9A64554}" srcId="{E897AACB-5F73-4954-846B-798EBA8EB3C6}" destId="{0B180D9E-E966-445E-ABF0-CB10EAD527DF}" srcOrd="0" destOrd="0" parTransId="{758C19FA-163E-4E4B-A6B2-03379CE6FF60}" sibTransId="{7E4EBD10-694B-43AB-9ED6-4B7C11CFA5F2}"/>
    <dgm:cxn modelId="{E6AB418A-9291-4323-9580-6E4D09F9E516}" type="presOf" srcId="{8909ED2C-A072-492B-8135-7A3EEDC15E38}" destId="{DE533900-950D-4A50-98C9-C344F099FE71}" srcOrd="0" destOrd="2" presId="urn:microsoft.com/office/officeart/2005/8/layout/pyramid4"/>
    <dgm:cxn modelId="{DB6EF09E-216D-4AA9-8047-BAD5A73AC647}" srcId="{2B37A221-B115-4F7F-B2C9-E90A28CBACE8}" destId="{161E9816-3332-4718-8A0C-921B01FEF5F6}" srcOrd="3" destOrd="0" parTransId="{BF83BD61-C5FC-4B43-807A-EB9032F2E718}" sibTransId="{0CEDA46D-6AB1-484C-B025-6D7FC068FF34}"/>
    <dgm:cxn modelId="{043394A3-28FB-49A4-943A-A046C90FFEC3}" type="presOf" srcId="{0B180D9E-E966-445E-ABF0-CB10EAD527DF}" destId="{DE533900-950D-4A50-98C9-C344F099FE71}" srcOrd="0" destOrd="1" presId="urn:microsoft.com/office/officeart/2005/8/layout/pyramid4"/>
    <dgm:cxn modelId="{46E583A7-0BB2-4BAE-8F2F-8089AF972607}" type="presOf" srcId="{96D22C37-5474-41B4-856A-0BA841A37F88}" destId="{554F7A75-299A-4BAF-A18A-9CBDE6E91CED}" srcOrd="0" destOrd="0" presId="urn:microsoft.com/office/officeart/2005/8/layout/pyramid4"/>
    <dgm:cxn modelId="{A14042B5-C43D-4E02-87FC-1B33CA3ED5D5}" srcId="{2B37A221-B115-4F7F-B2C9-E90A28CBACE8}" destId="{369FFE07-39DA-4D0D-A8B2-6DD64B9DBC55}" srcOrd="2" destOrd="0" parTransId="{13E71E3E-3779-4789-808A-48118DB34E34}" sibTransId="{D1C63727-1115-4D8A-9298-BFEC404377B2}"/>
    <dgm:cxn modelId="{847E64DC-10ED-4CAD-9987-418005C0148B}" srcId="{2B37A221-B115-4F7F-B2C9-E90A28CBACE8}" destId="{96D22C37-5474-41B4-856A-0BA841A37F88}" srcOrd="1" destOrd="0" parTransId="{5BB4252D-AA8B-48B5-B9AF-F79A105E2166}" sibTransId="{9B072EA1-51FB-4EFF-BEC0-164647A3ED01}"/>
    <dgm:cxn modelId="{F48554EC-1D4A-4953-8AE0-91198711568B}" type="presOf" srcId="{F99FAA2C-6B6B-4FCE-B62E-6E8063C0BDFB}" destId="{554F7A75-299A-4BAF-A18A-9CBDE6E91CED}" srcOrd="0" destOrd="1" presId="urn:microsoft.com/office/officeart/2005/8/layout/pyramid4"/>
    <dgm:cxn modelId="{57A261FC-A0B4-48FB-A747-05AB99D25BEC}" type="presOf" srcId="{6633CD10-E4C4-4A45-94CB-16DE6A1561FE}" destId="{C4F96833-584B-4810-A4CB-D8693B1258E3}" srcOrd="0" destOrd="1" presId="urn:microsoft.com/office/officeart/2005/8/layout/pyramid4"/>
    <dgm:cxn modelId="{792B7A4F-9CC9-4500-A61E-E1C423D4821B}" type="presParOf" srcId="{85B29E2D-0213-490E-8E86-5F60999ACF2D}" destId="{DE533900-950D-4A50-98C9-C344F099FE71}" srcOrd="0" destOrd="0" presId="urn:microsoft.com/office/officeart/2005/8/layout/pyramid4"/>
    <dgm:cxn modelId="{06A9C9F8-B45C-46CC-9677-2F9E6343263B}" type="presParOf" srcId="{85B29E2D-0213-490E-8E86-5F60999ACF2D}" destId="{554F7A75-299A-4BAF-A18A-9CBDE6E91CED}" srcOrd="1" destOrd="0" presId="urn:microsoft.com/office/officeart/2005/8/layout/pyramid4"/>
    <dgm:cxn modelId="{0AC8F980-A4D0-49AA-9E06-F8A3E21E4009}" type="presParOf" srcId="{85B29E2D-0213-490E-8E86-5F60999ACF2D}" destId="{7E850840-6E35-446B-9D65-17B60A1CB903}" srcOrd="2" destOrd="0" presId="urn:microsoft.com/office/officeart/2005/8/layout/pyramid4"/>
    <dgm:cxn modelId="{6B654628-9210-46BD-BD65-9B080268C96A}" type="presParOf" srcId="{85B29E2D-0213-490E-8E86-5F60999ACF2D}" destId="{C4F96833-584B-4810-A4CB-D8693B1258E3}"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37A221-B115-4F7F-B2C9-E90A28CBACE8}" type="doc">
      <dgm:prSet loTypeId="urn:microsoft.com/office/officeart/2005/8/layout/bList2" loCatId="list" qsTypeId="urn:microsoft.com/office/officeart/2005/8/quickstyle/simple1" qsCatId="simple" csTypeId="urn:microsoft.com/office/officeart/2005/8/colors/colorful2" csCatId="colorful" phldr="1"/>
      <dgm:spPr/>
      <dgm:t>
        <a:bodyPr/>
        <a:lstStyle/>
        <a:p>
          <a:endParaRPr lang="es-CO"/>
        </a:p>
      </dgm:t>
    </dgm:pt>
    <dgm:pt modelId="{31B8F6BF-7280-4A80-B7E2-4E6F6486518C}">
      <dgm:prSet/>
      <dgm:spPr/>
      <dgm:t>
        <a:bodyPr/>
        <a:lstStyle/>
        <a:p>
          <a:pPr>
            <a:buNone/>
          </a:pPr>
          <a:r>
            <a:rPr lang="es-ES" b="1"/>
            <a:t>Centro de costo (</a:t>
          </a:r>
          <a:r>
            <a:rPr lang="es-ES" b="1" err="1"/>
            <a:t>CeCo</a:t>
          </a:r>
          <a:r>
            <a:rPr lang="es-ES" b="1"/>
            <a:t>)</a:t>
          </a:r>
          <a:endParaRPr lang="es-ES"/>
        </a:p>
      </dgm:t>
    </dgm:pt>
    <dgm:pt modelId="{6AFC2BA1-1EEC-49F2-9B92-F3EAE44138BD}" type="parTrans" cxnId="{496DBD8B-6035-4508-968C-E5CA705A7498}">
      <dgm:prSet/>
      <dgm:spPr/>
      <dgm:t>
        <a:bodyPr/>
        <a:lstStyle/>
        <a:p>
          <a:endParaRPr lang="es-CO"/>
        </a:p>
      </dgm:t>
    </dgm:pt>
    <dgm:pt modelId="{A005E3A0-FFF4-4989-A5A8-9130299CBF75}" type="sibTrans" cxnId="{496DBD8B-6035-4508-968C-E5CA705A7498}">
      <dgm:prSet/>
      <dgm:spPr/>
      <dgm:t>
        <a:bodyPr/>
        <a:lstStyle/>
        <a:p>
          <a:endParaRPr lang="es-CO"/>
        </a:p>
      </dgm:t>
    </dgm:pt>
    <dgm:pt modelId="{C3389C1F-928B-43D5-A05C-423F55134F87}">
      <dgm:prSet/>
      <dgm:spPr/>
      <dgm:t>
        <a:bodyPr/>
        <a:lstStyle/>
        <a:p>
          <a:pPr>
            <a:buNone/>
          </a:pPr>
          <a:r>
            <a:rPr lang="es-CO" b="1"/>
            <a:t>Orden interna (Orden)</a:t>
          </a:r>
          <a:endParaRPr lang="es-CO"/>
        </a:p>
      </dgm:t>
    </dgm:pt>
    <dgm:pt modelId="{B873A1B7-9FBB-4432-BE2C-237EDB745305}" type="parTrans" cxnId="{AD5023EE-3E1F-4E6A-95D8-AA8C19E8EA5C}">
      <dgm:prSet/>
      <dgm:spPr/>
      <dgm:t>
        <a:bodyPr/>
        <a:lstStyle/>
        <a:p>
          <a:endParaRPr lang="es-CO"/>
        </a:p>
      </dgm:t>
    </dgm:pt>
    <dgm:pt modelId="{5C04364B-8111-48C0-A847-8E9AEF1C85B0}" type="sibTrans" cxnId="{AD5023EE-3E1F-4E6A-95D8-AA8C19E8EA5C}">
      <dgm:prSet/>
      <dgm:spPr/>
      <dgm:t>
        <a:bodyPr/>
        <a:lstStyle/>
        <a:p>
          <a:endParaRPr lang="es-CO"/>
        </a:p>
      </dgm:t>
    </dgm:pt>
    <dgm:pt modelId="{6029C02B-424E-4EC1-90E0-A0246BC3638B}">
      <dgm:prSet/>
      <dgm:spPr/>
      <dgm:t>
        <a:bodyPr/>
        <a:lstStyle/>
        <a:p>
          <a:pPr>
            <a:buNone/>
          </a:pPr>
          <a:r>
            <a:rPr lang="es-ES" b="1"/>
            <a:t>Proyecto (Elemento PEP)</a:t>
          </a:r>
          <a:endParaRPr lang="es-ES"/>
        </a:p>
      </dgm:t>
    </dgm:pt>
    <dgm:pt modelId="{591D854B-5043-48F3-A2C2-06B04959D0EF}" type="parTrans" cxnId="{B7BBA255-1300-4B8D-AB3A-40A475E38CE1}">
      <dgm:prSet/>
      <dgm:spPr/>
      <dgm:t>
        <a:bodyPr/>
        <a:lstStyle/>
        <a:p>
          <a:endParaRPr lang="es-CO"/>
        </a:p>
      </dgm:t>
    </dgm:pt>
    <dgm:pt modelId="{04F39E64-FA75-4AFE-959E-D8D0E3E6B7D9}" type="sibTrans" cxnId="{B7BBA255-1300-4B8D-AB3A-40A475E38CE1}">
      <dgm:prSet/>
      <dgm:spPr/>
      <dgm:t>
        <a:bodyPr/>
        <a:lstStyle/>
        <a:p>
          <a:endParaRPr lang="es-CO"/>
        </a:p>
      </dgm:t>
    </dgm:pt>
    <dgm:pt modelId="{C608DFC2-971D-49EA-9848-B95245531473}">
      <dgm:prSet/>
      <dgm:spPr/>
      <dgm:t>
        <a:bodyPr/>
        <a:lstStyle/>
        <a:p>
          <a:pPr>
            <a:buNone/>
          </a:pPr>
          <a:r>
            <a:rPr lang="es-CO" b="1"/>
            <a:t>Segmento (Segmento)</a:t>
          </a:r>
          <a:endParaRPr lang="es-CO"/>
        </a:p>
      </dgm:t>
    </dgm:pt>
    <dgm:pt modelId="{42DE1D52-3007-4FCE-953D-B726B6C07475}" type="parTrans" cxnId="{2264564E-7714-4365-9277-045179E4AB0B}">
      <dgm:prSet/>
      <dgm:spPr/>
      <dgm:t>
        <a:bodyPr/>
        <a:lstStyle/>
        <a:p>
          <a:endParaRPr lang="es-CO"/>
        </a:p>
      </dgm:t>
    </dgm:pt>
    <dgm:pt modelId="{2FE6A3A9-D463-4499-BA37-13017A8C632B}" type="sibTrans" cxnId="{2264564E-7714-4365-9277-045179E4AB0B}">
      <dgm:prSet/>
      <dgm:spPr/>
      <dgm:t>
        <a:bodyPr/>
        <a:lstStyle/>
        <a:p>
          <a:endParaRPr lang="es-CO"/>
        </a:p>
      </dgm:t>
    </dgm:pt>
    <dgm:pt modelId="{BB8EF899-2EDE-43A6-87FF-DA6F60F57FCE}">
      <dgm:prSet/>
      <dgm:spPr/>
      <dgm:t>
        <a:bodyPr/>
        <a:lstStyle/>
        <a:p>
          <a:pPr>
            <a:buNone/>
          </a:pPr>
          <a:r>
            <a:rPr lang="es-ES" b="1"/>
            <a:t>Actividad</a:t>
          </a:r>
          <a:endParaRPr lang="es-ES"/>
        </a:p>
      </dgm:t>
    </dgm:pt>
    <dgm:pt modelId="{FEF6CD73-502D-4923-AA9D-7AB1F5CB5BF8}" type="parTrans" cxnId="{826F965A-BB99-48BC-8E78-F0AAD6E2CFD2}">
      <dgm:prSet/>
      <dgm:spPr/>
      <dgm:t>
        <a:bodyPr/>
        <a:lstStyle/>
        <a:p>
          <a:endParaRPr lang="es-CO"/>
        </a:p>
      </dgm:t>
    </dgm:pt>
    <dgm:pt modelId="{CEEE4B7F-BEBA-4AE8-9276-A6C5198236E9}" type="sibTrans" cxnId="{826F965A-BB99-48BC-8E78-F0AAD6E2CFD2}">
      <dgm:prSet/>
      <dgm:spPr/>
      <dgm:t>
        <a:bodyPr/>
        <a:lstStyle/>
        <a:p>
          <a:endParaRPr lang="es-CO"/>
        </a:p>
      </dgm:t>
    </dgm:pt>
    <dgm:pt modelId="{FE61F8DC-D2B7-4638-84B9-5F5925456485}">
      <dgm:prSet/>
      <dgm:spPr/>
      <dgm:t>
        <a:bodyPr/>
        <a:lstStyle/>
        <a:p>
          <a:pPr>
            <a:buNone/>
          </a:pPr>
          <a:r>
            <a:rPr lang="es-ES" b="1"/>
            <a:t>Orden de producción</a:t>
          </a:r>
          <a:endParaRPr lang="es-ES"/>
        </a:p>
      </dgm:t>
    </dgm:pt>
    <dgm:pt modelId="{458D6C7D-7818-47D1-B187-1191D681C5C1}" type="parTrans" cxnId="{6F1558AE-FF78-4ADE-B44A-F7B526EB360F}">
      <dgm:prSet/>
      <dgm:spPr/>
      <dgm:t>
        <a:bodyPr/>
        <a:lstStyle/>
        <a:p>
          <a:endParaRPr lang="es-CO"/>
        </a:p>
      </dgm:t>
    </dgm:pt>
    <dgm:pt modelId="{CABD2A57-9F5E-4B45-84F4-BF3E8DF0B78A}" type="sibTrans" cxnId="{6F1558AE-FF78-4ADE-B44A-F7B526EB360F}">
      <dgm:prSet/>
      <dgm:spPr/>
      <dgm:t>
        <a:bodyPr/>
        <a:lstStyle/>
        <a:p>
          <a:endParaRPr lang="es-CO"/>
        </a:p>
      </dgm:t>
    </dgm:pt>
    <dgm:pt modelId="{33D06B68-297B-43E9-87CC-A86CA3C8E647}">
      <dgm:prSet/>
      <dgm:spPr/>
      <dgm:t>
        <a:bodyPr/>
        <a:lstStyle/>
        <a:p>
          <a:pPr>
            <a:buNone/>
          </a:pPr>
          <a:r>
            <a:rPr lang="es-ES"/>
            <a:t>Unidad organizativa donde se acumulan costos por responsabilidad o función.</a:t>
          </a:r>
        </a:p>
      </dgm:t>
    </dgm:pt>
    <dgm:pt modelId="{9B01FA9B-E3B1-4DF1-915C-99411D5C7104}" type="parTrans" cxnId="{E9E8DE83-0AC5-4E1D-A0BD-748C6F15336D}">
      <dgm:prSet/>
      <dgm:spPr/>
      <dgm:t>
        <a:bodyPr/>
        <a:lstStyle/>
        <a:p>
          <a:endParaRPr lang="es-CO"/>
        </a:p>
      </dgm:t>
    </dgm:pt>
    <dgm:pt modelId="{59BC5CFC-1980-4E5C-A779-8E7E96C24B30}" type="sibTrans" cxnId="{E9E8DE83-0AC5-4E1D-A0BD-748C6F15336D}">
      <dgm:prSet/>
      <dgm:spPr/>
      <dgm:t>
        <a:bodyPr/>
        <a:lstStyle/>
        <a:p>
          <a:endParaRPr lang="es-CO"/>
        </a:p>
      </dgm:t>
    </dgm:pt>
    <dgm:pt modelId="{2C75F073-5F12-41D8-84C8-FD2B2ED6CF01}">
      <dgm:prSet/>
      <dgm:spPr/>
      <dgm:t>
        <a:bodyPr/>
        <a:lstStyle/>
        <a:p>
          <a:pPr>
            <a:buNone/>
          </a:pPr>
          <a:r>
            <a:rPr lang="es-ES" b="1"/>
            <a:t>Centro de beneficio (</a:t>
          </a:r>
          <a:r>
            <a:rPr lang="es-ES" b="1" err="1"/>
            <a:t>CeBe</a:t>
          </a:r>
          <a:r>
            <a:rPr lang="es-ES" b="1"/>
            <a:t>)</a:t>
          </a:r>
          <a:endParaRPr lang="es-ES"/>
        </a:p>
      </dgm:t>
    </dgm:pt>
    <dgm:pt modelId="{2C3B980F-400C-4E9A-B4D3-809E08B3142E}" type="parTrans" cxnId="{5A25E714-6CF3-4785-9C6A-61B71DCE6905}">
      <dgm:prSet/>
      <dgm:spPr/>
      <dgm:t>
        <a:bodyPr/>
        <a:lstStyle/>
        <a:p>
          <a:endParaRPr lang="es-CO"/>
        </a:p>
      </dgm:t>
    </dgm:pt>
    <dgm:pt modelId="{B6E45665-08C3-4700-914D-C01CDCFB76C2}" type="sibTrans" cxnId="{5A25E714-6CF3-4785-9C6A-61B71DCE6905}">
      <dgm:prSet/>
      <dgm:spPr/>
      <dgm:t>
        <a:bodyPr/>
        <a:lstStyle/>
        <a:p>
          <a:endParaRPr lang="es-CO"/>
        </a:p>
      </dgm:t>
    </dgm:pt>
    <dgm:pt modelId="{C4A0FF17-75F1-4815-9342-324B33D3FD0C}">
      <dgm:prSet/>
      <dgm:spPr/>
      <dgm:t>
        <a:bodyPr/>
        <a:lstStyle/>
        <a:p>
          <a:pPr>
            <a:buNone/>
          </a:pPr>
          <a:r>
            <a:rPr lang="es-ES"/>
            <a:t>Unidad que permite analizar ingresos y gastos para evaluar rentabilidad. Se usa en Contabilidad de Centros de Beneficio.</a:t>
          </a:r>
        </a:p>
      </dgm:t>
    </dgm:pt>
    <dgm:pt modelId="{3F49148D-D14F-4EFD-966C-A9F388B58DC1}" type="parTrans" cxnId="{118B6A44-1F6F-4C95-9CD5-3E0FEDA24523}">
      <dgm:prSet/>
      <dgm:spPr/>
      <dgm:t>
        <a:bodyPr/>
        <a:lstStyle/>
        <a:p>
          <a:endParaRPr lang="es-CO"/>
        </a:p>
      </dgm:t>
    </dgm:pt>
    <dgm:pt modelId="{56BAC436-9125-4A21-8E65-BC1307FD08F0}" type="sibTrans" cxnId="{118B6A44-1F6F-4C95-9CD5-3E0FEDA24523}">
      <dgm:prSet/>
      <dgm:spPr/>
      <dgm:t>
        <a:bodyPr/>
        <a:lstStyle/>
        <a:p>
          <a:endParaRPr lang="es-CO"/>
        </a:p>
      </dgm:t>
    </dgm:pt>
    <dgm:pt modelId="{F9B7C5B8-1848-46DE-A080-B38BDE4C2491}">
      <dgm:prSet/>
      <dgm:spPr/>
      <dgm:t>
        <a:bodyPr/>
        <a:lstStyle/>
        <a:p>
          <a:pPr>
            <a:buNone/>
          </a:pPr>
          <a:r>
            <a:rPr lang="es-CO"/>
            <a:t>Objeto temporal para acumular costos relacionados con proyectos pequeños o actividades específicas.</a:t>
          </a:r>
        </a:p>
      </dgm:t>
    </dgm:pt>
    <dgm:pt modelId="{56BB12C0-DF96-401A-B3B9-C2FA9ED59785}" type="parTrans" cxnId="{807248E4-0136-4A47-9F2E-1916436D38EC}">
      <dgm:prSet/>
      <dgm:spPr/>
      <dgm:t>
        <a:bodyPr/>
        <a:lstStyle/>
        <a:p>
          <a:endParaRPr lang="es-CO"/>
        </a:p>
      </dgm:t>
    </dgm:pt>
    <dgm:pt modelId="{BA5C74E6-652F-40C1-BE72-B85E3E3628F9}" type="sibTrans" cxnId="{807248E4-0136-4A47-9F2E-1916436D38EC}">
      <dgm:prSet/>
      <dgm:spPr/>
      <dgm:t>
        <a:bodyPr/>
        <a:lstStyle/>
        <a:p>
          <a:endParaRPr lang="es-CO"/>
        </a:p>
      </dgm:t>
    </dgm:pt>
    <dgm:pt modelId="{056CA0BA-B0BD-4CC8-B852-A68F05F2DCD2}">
      <dgm:prSet/>
      <dgm:spPr/>
      <dgm:t>
        <a:bodyPr/>
        <a:lstStyle/>
        <a:p>
          <a:pPr>
            <a:buNone/>
          </a:pPr>
          <a:r>
            <a:rPr lang="es-CO"/>
            <a:t>Objeto usado para reportes financieros según IFRS, permite segmentar por línea de negocio o región.</a:t>
          </a:r>
        </a:p>
      </dgm:t>
    </dgm:pt>
    <dgm:pt modelId="{023357CF-8668-42E2-A70D-2CD41F3C8400}" type="parTrans" cxnId="{7D126831-A645-4D50-9949-E888FE8B45CB}">
      <dgm:prSet/>
      <dgm:spPr/>
      <dgm:t>
        <a:bodyPr/>
        <a:lstStyle/>
        <a:p>
          <a:endParaRPr lang="es-CO"/>
        </a:p>
      </dgm:t>
    </dgm:pt>
    <dgm:pt modelId="{45F76F8D-9B74-41B5-B8BF-E2515842C643}" type="sibTrans" cxnId="{7D126831-A645-4D50-9949-E888FE8B45CB}">
      <dgm:prSet/>
      <dgm:spPr/>
      <dgm:t>
        <a:bodyPr/>
        <a:lstStyle/>
        <a:p>
          <a:endParaRPr lang="es-CO"/>
        </a:p>
      </dgm:t>
    </dgm:pt>
    <dgm:pt modelId="{BB146A2E-E8B9-4733-ABB1-33EE370C3514}">
      <dgm:prSet/>
      <dgm:spPr/>
      <dgm:t>
        <a:bodyPr/>
        <a:lstStyle/>
        <a:p>
          <a:pPr>
            <a:buNone/>
          </a:pPr>
          <a:r>
            <a:rPr lang="es-ES"/>
            <a:t>Representa una unidad de trabajo que puede ser medida y valorada, como horas de consultoría.</a:t>
          </a:r>
        </a:p>
      </dgm:t>
    </dgm:pt>
    <dgm:pt modelId="{B4E7C81C-0792-40C8-A78F-A43BEC10DE7E}" type="parTrans" cxnId="{3B282DF2-71AD-4F96-B66D-CB25F6BD70FD}">
      <dgm:prSet/>
      <dgm:spPr/>
      <dgm:t>
        <a:bodyPr/>
        <a:lstStyle/>
        <a:p>
          <a:endParaRPr lang="es-CO"/>
        </a:p>
      </dgm:t>
    </dgm:pt>
    <dgm:pt modelId="{B4D6EE95-04C3-4DA8-8FD9-0400C5DE4814}" type="sibTrans" cxnId="{3B282DF2-71AD-4F96-B66D-CB25F6BD70FD}">
      <dgm:prSet/>
      <dgm:spPr/>
      <dgm:t>
        <a:bodyPr/>
        <a:lstStyle/>
        <a:p>
          <a:endParaRPr lang="es-CO"/>
        </a:p>
      </dgm:t>
    </dgm:pt>
    <dgm:pt modelId="{14DC94CC-4508-4300-B3BD-47C1B0019A1E}">
      <dgm:prSet/>
      <dgm:spPr/>
      <dgm:t>
        <a:bodyPr/>
        <a:lstStyle/>
        <a:p>
          <a:pPr>
            <a:buNone/>
          </a:pPr>
          <a:r>
            <a:rPr lang="es-ES"/>
            <a:t>Objeto usado en manufactura para acumular costos relacionados con la producción de bienes.</a:t>
          </a:r>
        </a:p>
      </dgm:t>
    </dgm:pt>
    <dgm:pt modelId="{537C800A-1C7A-470F-AA37-CE5C363A3A08}" type="parTrans" cxnId="{113C5AB6-089B-4EEF-9B3C-1C9088161199}">
      <dgm:prSet/>
      <dgm:spPr/>
      <dgm:t>
        <a:bodyPr/>
        <a:lstStyle/>
        <a:p>
          <a:endParaRPr lang="es-CO"/>
        </a:p>
      </dgm:t>
    </dgm:pt>
    <dgm:pt modelId="{FFE451E7-6767-4B24-A6CD-47818F6158DC}" type="sibTrans" cxnId="{113C5AB6-089B-4EEF-9B3C-1C9088161199}">
      <dgm:prSet/>
      <dgm:spPr/>
      <dgm:t>
        <a:bodyPr/>
        <a:lstStyle/>
        <a:p>
          <a:endParaRPr lang="es-CO"/>
        </a:p>
      </dgm:t>
    </dgm:pt>
    <dgm:pt modelId="{45E9A385-D727-46AA-92BD-D9F5EAA1AF91}">
      <dgm:prSet/>
      <dgm:spPr/>
      <dgm:t>
        <a:bodyPr/>
        <a:lstStyle/>
        <a:p>
          <a:pPr>
            <a:buNone/>
          </a:pPr>
          <a:r>
            <a:rPr lang="es-ES"/>
            <a:t>Parte de la estructura de desglose de trabajo en el módulo PS (Project </a:t>
          </a:r>
          <a:r>
            <a:rPr lang="es-ES" err="1"/>
            <a:t>System</a:t>
          </a:r>
          <a:r>
            <a:rPr lang="es-ES"/>
            <a:t>), usado para controlar costos de proyectos.</a:t>
          </a:r>
        </a:p>
      </dgm:t>
    </dgm:pt>
    <dgm:pt modelId="{700CF5DB-CA03-4404-AFA5-75B31840849D}" type="parTrans" cxnId="{52FF6FAF-8B54-4DAB-9E57-3A32D8398E37}">
      <dgm:prSet/>
      <dgm:spPr/>
      <dgm:t>
        <a:bodyPr/>
        <a:lstStyle/>
        <a:p>
          <a:endParaRPr lang="es-CO"/>
        </a:p>
      </dgm:t>
    </dgm:pt>
    <dgm:pt modelId="{F1A090EE-4705-48A5-B65A-64F6AB924693}" type="sibTrans" cxnId="{52FF6FAF-8B54-4DAB-9E57-3A32D8398E37}">
      <dgm:prSet/>
      <dgm:spPr/>
      <dgm:t>
        <a:bodyPr/>
        <a:lstStyle/>
        <a:p>
          <a:endParaRPr lang="es-CO"/>
        </a:p>
      </dgm:t>
    </dgm:pt>
    <dgm:pt modelId="{A2720E56-A6AC-4986-8391-CBF538EB65A6}">
      <dgm:prSet/>
      <dgm:spPr/>
      <dgm:t>
        <a:bodyPr/>
        <a:lstStyle/>
        <a:p>
          <a:pPr>
            <a:buNone/>
          </a:pPr>
          <a:r>
            <a:rPr lang="es-ES" b="1"/>
            <a:t>Elemento de coste (Elemento)</a:t>
          </a:r>
          <a:endParaRPr lang="es-ES"/>
        </a:p>
      </dgm:t>
    </dgm:pt>
    <dgm:pt modelId="{DC1C4489-8B77-4403-B723-B70E178BE40E}" type="parTrans" cxnId="{FD9C6585-7A67-4141-A7C2-2D7095002C91}">
      <dgm:prSet/>
      <dgm:spPr/>
      <dgm:t>
        <a:bodyPr/>
        <a:lstStyle/>
        <a:p>
          <a:endParaRPr lang="es-CO"/>
        </a:p>
      </dgm:t>
    </dgm:pt>
    <dgm:pt modelId="{6A7F6621-123C-4D11-85ED-2CFBC534E392}" type="sibTrans" cxnId="{FD9C6585-7A67-4141-A7C2-2D7095002C91}">
      <dgm:prSet/>
      <dgm:spPr/>
      <dgm:t>
        <a:bodyPr/>
        <a:lstStyle/>
        <a:p>
          <a:endParaRPr lang="es-CO"/>
        </a:p>
      </dgm:t>
    </dgm:pt>
    <dgm:pt modelId="{91D70B17-C3C4-4981-8C87-45154E4A0CC5}">
      <dgm:prSet/>
      <dgm:spPr/>
      <dgm:t>
        <a:bodyPr/>
        <a:lstStyle/>
        <a:p>
          <a:pPr>
            <a:buNone/>
          </a:pPr>
          <a:r>
            <a:rPr lang="es-ES"/>
            <a:t>Categoría que clasifica los costos en SAP. Puede ser primario (externo) o secundario (interno).</a:t>
          </a:r>
        </a:p>
      </dgm:t>
    </dgm:pt>
    <dgm:pt modelId="{1005B8BA-F900-4A8A-AE93-931F470D7910}" type="parTrans" cxnId="{60EAEE46-A094-4BAB-9635-69B2F272883A}">
      <dgm:prSet/>
      <dgm:spPr/>
      <dgm:t>
        <a:bodyPr/>
        <a:lstStyle/>
        <a:p>
          <a:endParaRPr lang="es-CO"/>
        </a:p>
      </dgm:t>
    </dgm:pt>
    <dgm:pt modelId="{DB912635-FEC9-4B5C-9017-A1EC79F9569A}" type="sibTrans" cxnId="{60EAEE46-A094-4BAB-9635-69B2F272883A}">
      <dgm:prSet/>
      <dgm:spPr/>
      <dgm:t>
        <a:bodyPr/>
        <a:lstStyle/>
        <a:p>
          <a:endParaRPr lang="es-CO"/>
        </a:p>
      </dgm:t>
    </dgm:pt>
    <dgm:pt modelId="{87FE5251-AAA3-45DB-8183-5A161BC8ABC3}" type="pres">
      <dgm:prSet presAssocID="{2B37A221-B115-4F7F-B2C9-E90A28CBACE8}" presName="diagram" presStyleCnt="0">
        <dgm:presLayoutVars>
          <dgm:dir/>
          <dgm:animLvl val="lvl"/>
          <dgm:resizeHandles val="exact"/>
        </dgm:presLayoutVars>
      </dgm:prSet>
      <dgm:spPr/>
    </dgm:pt>
    <dgm:pt modelId="{3D15B03F-8D61-4BCD-9D7C-DC6688A48249}" type="pres">
      <dgm:prSet presAssocID="{31B8F6BF-7280-4A80-B7E2-4E6F6486518C}" presName="compNode" presStyleCnt="0"/>
      <dgm:spPr/>
    </dgm:pt>
    <dgm:pt modelId="{DEDD80E9-EC3D-417B-863B-AC8901C4923B}" type="pres">
      <dgm:prSet presAssocID="{31B8F6BF-7280-4A80-B7E2-4E6F6486518C}" presName="childRect" presStyleLbl="bgAcc1" presStyleIdx="0" presStyleCnt="8">
        <dgm:presLayoutVars>
          <dgm:bulletEnabled val="1"/>
        </dgm:presLayoutVars>
      </dgm:prSet>
      <dgm:spPr/>
    </dgm:pt>
    <dgm:pt modelId="{D7F58679-E274-4B9A-B92C-1F2FC16D2F96}" type="pres">
      <dgm:prSet presAssocID="{31B8F6BF-7280-4A80-B7E2-4E6F6486518C}" presName="parentText" presStyleLbl="node1" presStyleIdx="0" presStyleCnt="0">
        <dgm:presLayoutVars>
          <dgm:chMax val="0"/>
          <dgm:bulletEnabled val="1"/>
        </dgm:presLayoutVars>
      </dgm:prSet>
      <dgm:spPr/>
    </dgm:pt>
    <dgm:pt modelId="{3D2D19F0-7BAC-4D17-97F9-A54AC30A6AC2}" type="pres">
      <dgm:prSet presAssocID="{31B8F6BF-7280-4A80-B7E2-4E6F6486518C}" presName="parentRect" presStyleLbl="alignNode1" presStyleIdx="0" presStyleCnt="8"/>
      <dgm:spPr/>
    </dgm:pt>
    <dgm:pt modelId="{E672F62B-3037-408D-827E-7A2B3803FBA1}" type="pres">
      <dgm:prSet presAssocID="{31B8F6BF-7280-4A80-B7E2-4E6F6486518C}" presName="adorn" presStyleLbl="fgAccFollowNode1" presStyleIdx="0" presStyleCnt="8"/>
      <dgm:spPr/>
    </dgm:pt>
    <dgm:pt modelId="{FF10F09C-80D8-49BE-ABA2-EF481F6561C8}" type="pres">
      <dgm:prSet presAssocID="{A005E3A0-FFF4-4989-A5A8-9130299CBF75}" presName="sibTrans" presStyleLbl="sibTrans2D1" presStyleIdx="0" presStyleCnt="0"/>
      <dgm:spPr/>
    </dgm:pt>
    <dgm:pt modelId="{9B1C5D43-011E-4A42-8199-C7ED98FF3058}" type="pres">
      <dgm:prSet presAssocID="{2C75F073-5F12-41D8-84C8-FD2B2ED6CF01}" presName="compNode" presStyleCnt="0"/>
      <dgm:spPr/>
    </dgm:pt>
    <dgm:pt modelId="{425D60F7-8F76-4F98-994A-E751704A2385}" type="pres">
      <dgm:prSet presAssocID="{2C75F073-5F12-41D8-84C8-FD2B2ED6CF01}" presName="childRect" presStyleLbl="bgAcc1" presStyleIdx="1" presStyleCnt="8">
        <dgm:presLayoutVars>
          <dgm:bulletEnabled val="1"/>
        </dgm:presLayoutVars>
      </dgm:prSet>
      <dgm:spPr/>
    </dgm:pt>
    <dgm:pt modelId="{F8276C47-5E60-4C12-878E-C5450A8114F5}" type="pres">
      <dgm:prSet presAssocID="{2C75F073-5F12-41D8-84C8-FD2B2ED6CF01}" presName="parentText" presStyleLbl="node1" presStyleIdx="0" presStyleCnt="0">
        <dgm:presLayoutVars>
          <dgm:chMax val="0"/>
          <dgm:bulletEnabled val="1"/>
        </dgm:presLayoutVars>
      </dgm:prSet>
      <dgm:spPr/>
    </dgm:pt>
    <dgm:pt modelId="{A389E094-E4B2-4F0B-AD96-8F4006B8D2E4}" type="pres">
      <dgm:prSet presAssocID="{2C75F073-5F12-41D8-84C8-FD2B2ED6CF01}" presName="parentRect" presStyleLbl="alignNode1" presStyleIdx="1" presStyleCnt="8"/>
      <dgm:spPr/>
    </dgm:pt>
    <dgm:pt modelId="{B3B236E8-54AA-42C9-8690-4320C26EB122}" type="pres">
      <dgm:prSet presAssocID="{2C75F073-5F12-41D8-84C8-FD2B2ED6CF01}" presName="adorn" presStyleLbl="fgAccFollowNode1" presStyleIdx="1" presStyleCnt="8"/>
      <dgm:spPr/>
    </dgm:pt>
    <dgm:pt modelId="{1CD1BAF7-CC6D-485D-A8FC-B4A6E175D448}" type="pres">
      <dgm:prSet presAssocID="{B6E45665-08C3-4700-914D-C01CDCFB76C2}" presName="sibTrans" presStyleLbl="sibTrans2D1" presStyleIdx="0" presStyleCnt="0"/>
      <dgm:spPr/>
    </dgm:pt>
    <dgm:pt modelId="{2A466F2E-88E4-43E9-AE67-4629688B4FFE}" type="pres">
      <dgm:prSet presAssocID="{C3389C1F-928B-43D5-A05C-423F55134F87}" presName="compNode" presStyleCnt="0"/>
      <dgm:spPr/>
    </dgm:pt>
    <dgm:pt modelId="{09E7D6C1-71E2-4D49-BFA8-67D496D16F82}" type="pres">
      <dgm:prSet presAssocID="{C3389C1F-928B-43D5-A05C-423F55134F87}" presName="childRect" presStyleLbl="bgAcc1" presStyleIdx="2" presStyleCnt="8">
        <dgm:presLayoutVars>
          <dgm:bulletEnabled val="1"/>
        </dgm:presLayoutVars>
      </dgm:prSet>
      <dgm:spPr/>
    </dgm:pt>
    <dgm:pt modelId="{03140A84-A930-4BB5-BA4E-F3C70BCA5799}" type="pres">
      <dgm:prSet presAssocID="{C3389C1F-928B-43D5-A05C-423F55134F87}" presName="parentText" presStyleLbl="node1" presStyleIdx="0" presStyleCnt="0">
        <dgm:presLayoutVars>
          <dgm:chMax val="0"/>
          <dgm:bulletEnabled val="1"/>
        </dgm:presLayoutVars>
      </dgm:prSet>
      <dgm:spPr/>
    </dgm:pt>
    <dgm:pt modelId="{40EBE202-A86C-45BA-A9D1-14E17F777BEC}" type="pres">
      <dgm:prSet presAssocID="{C3389C1F-928B-43D5-A05C-423F55134F87}" presName="parentRect" presStyleLbl="alignNode1" presStyleIdx="2" presStyleCnt="8"/>
      <dgm:spPr/>
    </dgm:pt>
    <dgm:pt modelId="{883C37F6-EF65-4F88-B861-36C93E37A9C7}" type="pres">
      <dgm:prSet presAssocID="{C3389C1F-928B-43D5-A05C-423F55134F87}" presName="adorn" presStyleLbl="fgAccFollowNode1" presStyleIdx="2" presStyleCnt="8"/>
      <dgm:spPr/>
    </dgm:pt>
    <dgm:pt modelId="{7CF8F181-06D7-4221-8493-6EA085C66469}" type="pres">
      <dgm:prSet presAssocID="{5C04364B-8111-48C0-A847-8E9AEF1C85B0}" presName="sibTrans" presStyleLbl="sibTrans2D1" presStyleIdx="0" presStyleCnt="0"/>
      <dgm:spPr/>
    </dgm:pt>
    <dgm:pt modelId="{065D484F-9F8D-4EDB-BF99-5533C6B402D7}" type="pres">
      <dgm:prSet presAssocID="{6029C02B-424E-4EC1-90E0-A0246BC3638B}" presName="compNode" presStyleCnt="0"/>
      <dgm:spPr/>
    </dgm:pt>
    <dgm:pt modelId="{2ADD52B4-FFDB-40A1-B4FE-DB2EA1FE320C}" type="pres">
      <dgm:prSet presAssocID="{6029C02B-424E-4EC1-90E0-A0246BC3638B}" presName="childRect" presStyleLbl="bgAcc1" presStyleIdx="3" presStyleCnt="8">
        <dgm:presLayoutVars>
          <dgm:bulletEnabled val="1"/>
        </dgm:presLayoutVars>
      </dgm:prSet>
      <dgm:spPr/>
    </dgm:pt>
    <dgm:pt modelId="{718EA265-4CE5-477E-ADB1-E370D6AC0610}" type="pres">
      <dgm:prSet presAssocID="{6029C02B-424E-4EC1-90E0-A0246BC3638B}" presName="parentText" presStyleLbl="node1" presStyleIdx="0" presStyleCnt="0">
        <dgm:presLayoutVars>
          <dgm:chMax val="0"/>
          <dgm:bulletEnabled val="1"/>
        </dgm:presLayoutVars>
      </dgm:prSet>
      <dgm:spPr/>
    </dgm:pt>
    <dgm:pt modelId="{2080D1D2-0A4F-4ACD-A7DE-D0AFE2D69945}" type="pres">
      <dgm:prSet presAssocID="{6029C02B-424E-4EC1-90E0-A0246BC3638B}" presName="parentRect" presStyleLbl="alignNode1" presStyleIdx="3" presStyleCnt="8"/>
      <dgm:spPr/>
    </dgm:pt>
    <dgm:pt modelId="{5BF368D8-B8D9-428E-ABD8-F38A1B0F252E}" type="pres">
      <dgm:prSet presAssocID="{6029C02B-424E-4EC1-90E0-A0246BC3638B}" presName="adorn" presStyleLbl="fgAccFollowNode1" presStyleIdx="3" presStyleCnt="8"/>
      <dgm:spPr/>
    </dgm:pt>
    <dgm:pt modelId="{A7AF36E4-D347-4795-B72E-18740FF0E845}" type="pres">
      <dgm:prSet presAssocID="{04F39E64-FA75-4AFE-959E-D8D0E3E6B7D9}" presName="sibTrans" presStyleLbl="sibTrans2D1" presStyleIdx="0" presStyleCnt="0"/>
      <dgm:spPr/>
    </dgm:pt>
    <dgm:pt modelId="{F094AE4A-EBFA-43CF-81D2-E509DA7A8BCC}" type="pres">
      <dgm:prSet presAssocID="{C608DFC2-971D-49EA-9848-B95245531473}" presName="compNode" presStyleCnt="0"/>
      <dgm:spPr/>
    </dgm:pt>
    <dgm:pt modelId="{ADB4AFEF-18AD-42EB-8D23-F6504A063DA4}" type="pres">
      <dgm:prSet presAssocID="{C608DFC2-971D-49EA-9848-B95245531473}" presName="childRect" presStyleLbl="bgAcc1" presStyleIdx="4" presStyleCnt="8">
        <dgm:presLayoutVars>
          <dgm:bulletEnabled val="1"/>
        </dgm:presLayoutVars>
      </dgm:prSet>
      <dgm:spPr/>
    </dgm:pt>
    <dgm:pt modelId="{5D9C6BEB-94E1-4C0D-B6CB-9781CEB39F52}" type="pres">
      <dgm:prSet presAssocID="{C608DFC2-971D-49EA-9848-B95245531473}" presName="parentText" presStyleLbl="node1" presStyleIdx="0" presStyleCnt="0">
        <dgm:presLayoutVars>
          <dgm:chMax val="0"/>
          <dgm:bulletEnabled val="1"/>
        </dgm:presLayoutVars>
      </dgm:prSet>
      <dgm:spPr/>
    </dgm:pt>
    <dgm:pt modelId="{2204DC83-73D7-4BC3-BBE3-FAD73CE2D643}" type="pres">
      <dgm:prSet presAssocID="{C608DFC2-971D-49EA-9848-B95245531473}" presName="parentRect" presStyleLbl="alignNode1" presStyleIdx="4" presStyleCnt="8"/>
      <dgm:spPr/>
    </dgm:pt>
    <dgm:pt modelId="{09FF777F-60F8-4DDF-B8B7-59A78E553C69}" type="pres">
      <dgm:prSet presAssocID="{C608DFC2-971D-49EA-9848-B95245531473}" presName="adorn" presStyleLbl="fgAccFollowNode1" presStyleIdx="4" presStyleCnt="8"/>
      <dgm:spPr/>
    </dgm:pt>
    <dgm:pt modelId="{95761BFF-7EA8-4C23-B188-947FE3B1C8B4}" type="pres">
      <dgm:prSet presAssocID="{2FE6A3A9-D463-4499-BA37-13017A8C632B}" presName="sibTrans" presStyleLbl="sibTrans2D1" presStyleIdx="0" presStyleCnt="0"/>
      <dgm:spPr/>
    </dgm:pt>
    <dgm:pt modelId="{5E6275D6-3D4D-4037-AD70-42C6E741DE2E}" type="pres">
      <dgm:prSet presAssocID="{BB8EF899-2EDE-43A6-87FF-DA6F60F57FCE}" presName="compNode" presStyleCnt="0"/>
      <dgm:spPr/>
    </dgm:pt>
    <dgm:pt modelId="{9DC5B7AC-301F-4D65-A460-BFD89791F76B}" type="pres">
      <dgm:prSet presAssocID="{BB8EF899-2EDE-43A6-87FF-DA6F60F57FCE}" presName="childRect" presStyleLbl="bgAcc1" presStyleIdx="5" presStyleCnt="8">
        <dgm:presLayoutVars>
          <dgm:bulletEnabled val="1"/>
        </dgm:presLayoutVars>
      </dgm:prSet>
      <dgm:spPr/>
    </dgm:pt>
    <dgm:pt modelId="{AE2FCB1E-D6BA-4C13-9E01-707719F367A4}" type="pres">
      <dgm:prSet presAssocID="{BB8EF899-2EDE-43A6-87FF-DA6F60F57FCE}" presName="parentText" presStyleLbl="node1" presStyleIdx="0" presStyleCnt="0">
        <dgm:presLayoutVars>
          <dgm:chMax val="0"/>
          <dgm:bulletEnabled val="1"/>
        </dgm:presLayoutVars>
      </dgm:prSet>
      <dgm:spPr/>
    </dgm:pt>
    <dgm:pt modelId="{B8FE69A2-AEDA-4F63-A447-15C9DFE5BA30}" type="pres">
      <dgm:prSet presAssocID="{BB8EF899-2EDE-43A6-87FF-DA6F60F57FCE}" presName="parentRect" presStyleLbl="alignNode1" presStyleIdx="5" presStyleCnt="8"/>
      <dgm:spPr/>
    </dgm:pt>
    <dgm:pt modelId="{47AB7554-F362-4A29-9D53-64905FAEDC5A}" type="pres">
      <dgm:prSet presAssocID="{BB8EF899-2EDE-43A6-87FF-DA6F60F57FCE}" presName="adorn" presStyleLbl="fgAccFollowNode1" presStyleIdx="5" presStyleCnt="8"/>
      <dgm:spPr/>
    </dgm:pt>
    <dgm:pt modelId="{33C13BBE-FCD4-4D96-98C6-C9706950D84D}" type="pres">
      <dgm:prSet presAssocID="{CEEE4B7F-BEBA-4AE8-9276-A6C5198236E9}" presName="sibTrans" presStyleLbl="sibTrans2D1" presStyleIdx="0" presStyleCnt="0"/>
      <dgm:spPr/>
    </dgm:pt>
    <dgm:pt modelId="{8237DC7A-E056-4B8C-92E9-6130D0BB52EB}" type="pres">
      <dgm:prSet presAssocID="{FE61F8DC-D2B7-4638-84B9-5F5925456485}" presName="compNode" presStyleCnt="0"/>
      <dgm:spPr/>
    </dgm:pt>
    <dgm:pt modelId="{2AAB8F35-A271-415C-9344-0F6919346371}" type="pres">
      <dgm:prSet presAssocID="{FE61F8DC-D2B7-4638-84B9-5F5925456485}" presName="childRect" presStyleLbl="bgAcc1" presStyleIdx="6" presStyleCnt="8">
        <dgm:presLayoutVars>
          <dgm:bulletEnabled val="1"/>
        </dgm:presLayoutVars>
      </dgm:prSet>
      <dgm:spPr/>
    </dgm:pt>
    <dgm:pt modelId="{8577AA38-7173-4695-80CA-1F1B3FDEA5D9}" type="pres">
      <dgm:prSet presAssocID="{FE61F8DC-D2B7-4638-84B9-5F5925456485}" presName="parentText" presStyleLbl="node1" presStyleIdx="0" presStyleCnt="0">
        <dgm:presLayoutVars>
          <dgm:chMax val="0"/>
          <dgm:bulletEnabled val="1"/>
        </dgm:presLayoutVars>
      </dgm:prSet>
      <dgm:spPr/>
    </dgm:pt>
    <dgm:pt modelId="{BC12AE5C-09B7-41AC-9DDF-FBF2E0B208AE}" type="pres">
      <dgm:prSet presAssocID="{FE61F8DC-D2B7-4638-84B9-5F5925456485}" presName="parentRect" presStyleLbl="alignNode1" presStyleIdx="6" presStyleCnt="8"/>
      <dgm:spPr/>
    </dgm:pt>
    <dgm:pt modelId="{F875CB70-DEB9-4AA9-9BA8-2F5A1D3F6C32}" type="pres">
      <dgm:prSet presAssocID="{FE61F8DC-D2B7-4638-84B9-5F5925456485}" presName="adorn" presStyleLbl="fgAccFollowNode1" presStyleIdx="6" presStyleCnt="8"/>
      <dgm:spPr/>
    </dgm:pt>
    <dgm:pt modelId="{AE032038-9781-4270-A551-9ECCC4405FE1}" type="pres">
      <dgm:prSet presAssocID="{CABD2A57-9F5E-4B45-84F4-BF3E8DF0B78A}" presName="sibTrans" presStyleLbl="sibTrans2D1" presStyleIdx="0" presStyleCnt="0"/>
      <dgm:spPr/>
    </dgm:pt>
    <dgm:pt modelId="{6D8A86E9-5482-4878-A581-754E290D8428}" type="pres">
      <dgm:prSet presAssocID="{A2720E56-A6AC-4986-8391-CBF538EB65A6}" presName="compNode" presStyleCnt="0"/>
      <dgm:spPr/>
    </dgm:pt>
    <dgm:pt modelId="{543FB948-B1AF-44CF-BF4E-25221F41C430}" type="pres">
      <dgm:prSet presAssocID="{A2720E56-A6AC-4986-8391-CBF538EB65A6}" presName="childRect" presStyleLbl="bgAcc1" presStyleIdx="7" presStyleCnt="8">
        <dgm:presLayoutVars>
          <dgm:bulletEnabled val="1"/>
        </dgm:presLayoutVars>
      </dgm:prSet>
      <dgm:spPr/>
    </dgm:pt>
    <dgm:pt modelId="{B808FBB2-1F62-43CC-B48E-EF5BF72B6EE4}" type="pres">
      <dgm:prSet presAssocID="{A2720E56-A6AC-4986-8391-CBF538EB65A6}" presName="parentText" presStyleLbl="node1" presStyleIdx="0" presStyleCnt="0">
        <dgm:presLayoutVars>
          <dgm:chMax val="0"/>
          <dgm:bulletEnabled val="1"/>
        </dgm:presLayoutVars>
      </dgm:prSet>
      <dgm:spPr/>
    </dgm:pt>
    <dgm:pt modelId="{DB04E48A-1E06-4AE6-91CF-D9124EB7B7B1}" type="pres">
      <dgm:prSet presAssocID="{A2720E56-A6AC-4986-8391-CBF538EB65A6}" presName="parentRect" presStyleLbl="alignNode1" presStyleIdx="7" presStyleCnt="8"/>
      <dgm:spPr/>
    </dgm:pt>
    <dgm:pt modelId="{AE6CB149-F8E1-4FF1-9CC5-B89EB7F052FA}" type="pres">
      <dgm:prSet presAssocID="{A2720E56-A6AC-4986-8391-CBF538EB65A6}" presName="adorn" presStyleLbl="fgAccFollowNode1" presStyleIdx="7" presStyleCnt="8"/>
      <dgm:spPr/>
    </dgm:pt>
  </dgm:ptLst>
  <dgm:cxnLst>
    <dgm:cxn modelId="{CBE18200-BAE8-43EB-8150-BD87293C9FF1}" type="presOf" srcId="{31B8F6BF-7280-4A80-B7E2-4E6F6486518C}" destId="{3D2D19F0-7BAC-4D17-97F9-A54AC30A6AC2}" srcOrd="1" destOrd="0" presId="urn:microsoft.com/office/officeart/2005/8/layout/bList2"/>
    <dgm:cxn modelId="{63262806-B0D5-463D-A7DB-F07EAD3606B2}" type="presOf" srcId="{C608DFC2-971D-49EA-9848-B95245531473}" destId="{2204DC83-73D7-4BC3-BBE3-FAD73CE2D643}" srcOrd="1" destOrd="0" presId="urn:microsoft.com/office/officeart/2005/8/layout/bList2"/>
    <dgm:cxn modelId="{1B7BEA0B-2D41-4801-932D-C41A74479482}" type="presOf" srcId="{91D70B17-C3C4-4981-8C87-45154E4A0CC5}" destId="{543FB948-B1AF-44CF-BF4E-25221F41C430}" srcOrd="0" destOrd="0" presId="urn:microsoft.com/office/officeart/2005/8/layout/bList2"/>
    <dgm:cxn modelId="{6B93600C-8EF6-4E9A-86E8-B65E56107F2E}" type="presOf" srcId="{C3389C1F-928B-43D5-A05C-423F55134F87}" destId="{40EBE202-A86C-45BA-A9D1-14E17F777BEC}" srcOrd="1" destOrd="0" presId="urn:microsoft.com/office/officeart/2005/8/layout/bList2"/>
    <dgm:cxn modelId="{5A25E714-6CF3-4785-9C6A-61B71DCE6905}" srcId="{2B37A221-B115-4F7F-B2C9-E90A28CBACE8}" destId="{2C75F073-5F12-41D8-84C8-FD2B2ED6CF01}" srcOrd="1" destOrd="0" parTransId="{2C3B980F-400C-4E9A-B4D3-809E08B3142E}" sibTransId="{B6E45665-08C3-4700-914D-C01CDCFB76C2}"/>
    <dgm:cxn modelId="{68B33017-C198-4684-B413-19A05C8A0304}" type="presOf" srcId="{056CA0BA-B0BD-4CC8-B852-A68F05F2DCD2}" destId="{ADB4AFEF-18AD-42EB-8D23-F6504A063DA4}" srcOrd="0" destOrd="0" presId="urn:microsoft.com/office/officeart/2005/8/layout/bList2"/>
    <dgm:cxn modelId="{68643218-EA8B-4297-B55F-9BF0B6D0C0F2}" type="presOf" srcId="{F9B7C5B8-1848-46DE-A080-B38BDE4C2491}" destId="{09E7D6C1-71E2-4D49-BFA8-67D496D16F82}" srcOrd="0" destOrd="0" presId="urn:microsoft.com/office/officeart/2005/8/layout/bList2"/>
    <dgm:cxn modelId="{1F589629-C708-4DB9-9369-4BEAB624CB04}" type="presOf" srcId="{FE61F8DC-D2B7-4638-84B9-5F5925456485}" destId="{BC12AE5C-09B7-41AC-9DDF-FBF2E0B208AE}" srcOrd="1" destOrd="0" presId="urn:microsoft.com/office/officeart/2005/8/layout/bList2"/>
    <dgm:cxn modelId="{D562C629-A410-45ED-801D-0B63EA8F3114}" type="presOf" srcId="{C3389C1F-928B-43D5-A05C-423F55134F87}" destId="{03140A84-A930-4BB5-BA4E-F3C70BCA5799}" srcOrd="0" destOrd="0" presId="urn:microsoft.com/office/officeart/2005/8/layout/bList2"/>
    <dgm:cxn modelId="{7D126831-A645-4D50-9949-E888FE8B45CB}" srcId="{C608DFC2-971D-49EA-9848-B95245531473}" destId="{056CA0BA-B0BD-4CC8-B852-A68F05F2DCD2}" srcOrd="0" destOrd="0" parTransId="{023357CF-8668-42E2-A70D-2CD41F3C8400}" sibTransId="{45F76F8D-9B74-41B5-B8BF-E2515842C643}"/>
    <dgm:cxn modelId="{E02EF63B-CED8-464D-A1FB-978AA906A35B}" type="presOf" srcId="{33D06B68-297B-43E9-87CC-A86CA3C8E647}" destId="{DEDD80E9-EC3D-417B-863B-AC8901C4923B}" srcOrd="0" destOrd="0" presId="urn:microsoft.com/office/officeart/2005/8/layout/bList2"/>
    <dgm:cxn modelId="{6F14295E-A356-46E2-B2C7-B63C8ED5ECE8}" type="presOf" srcId="{BB8EF899-2EDE-43A6-87FF-DA6F60F57FCE}" destId="{AE2FCB1E-D6BA-4C13-9E01-707719F367A4}" srcOrd="0" destOrd="0" presId="urn:microsoft.com/office/officeart/2005/8/layout/bList2"/>
    <dgm:cxn modelId="{118B6A44-1F6F-4C95-9CD5-3E0FEDA24523}" srcId="{2C75F073-5F12-41D8-84C8-FD2B2ED6CF01}" destId="{C4A0FF17-75F1-4815-9342-324B33D3FD0C}" srcOrd="0" destOrd="0" parTransId="{3F49148D-D14F-4EFD-966C-A9F388B58DC1}" sibTransId="{56BAC436-9125-4A21-8E65-BC1307FD08F0}"/>
    <dgm:cxn modelId="{007CB865-048B-43CA-82B7-156F89965D27}" type="presOf" srcId="{FE61F8DC-D2B7-4638-84B9-5F5925456485}" destId="{8577AA38-7173-4695-80CA-1F1B3FDEA5D9}" srcOrd="0" destOrd="0" presId="urn:microsoft.com/office/officeart/2005/8/layout/bList2"/>
    <dgm:cxn modelId="{60EAEE46-A094-4BAB-9635-69B2F272883A}" srcId="{A2720E56-A6AC-4986-8391-CBF538EB65A6}" destId="{91D70B17-C3C4-4981-8C87-45154E4A0CC5}" srcOrd="0" destOrd="0" parTransId="{1005B8BA-F900-4A8A-AE93-931F470D7910}" sibTransId="{DB912635-FEC9-4B5C-9017-A1EC79F9569A}"/>
    <dgm:cxn modelId="{2E3FD06B-FBEF-416E-8D7C-3A82428C8570}" type="presOf" srcId="{A2720E56-A6AC-4986-8391-CBF538EB65A6}" destId="{B808FBB2-1F62-43CC-B48E-EF5BF72B6EE4}" srcOrd="0" destOrd="0" presId="urn:microsoft.com/office/officeart/2005/8/layout/bList2"/>
    <dgm:cxn modelId="{2264564E-7714-4365-9277-045179E4AB0B}" srcId="{2B37A221-B115-4F7F-B2C9-E90A28CBACE8}" destId="{C608DFC2-971D-49EA-9848-B95245531473}" srcOrd="4" destOrd="0" parTransId="{42DE1D52-3007-4FCE-953D-B726B6C07475}" sibTransId="{2FE6A3A9-D463-4499-BA37-13017A8C632B}"/>
    <dgm:cxn modelId="{A4FF4B6F-7324-4D62-B289-6E47A5263928}" type="presOf" srcId="{BB8EF899-2EDE-43A6-87FF-DA6F60F57FCE}" destId="{B8FE69A2-AEDA-4F63-A447-15C9DFE5BA30}" srcOrd="1" destOrd="0" presId="urn:microsoft.com/office/officeart/2005/8/layout/bList2"/>
    <dgm:cxn modelId="{A0A3886F-C33D-4448-B110-6711A5DD8A16}" type="presOf" srcId="{6029C02B-424E-4EC1-90E0-A0246BC3638B}" destId="{2080D1D2-0A4F-4ACD-A7DE-D0AFE2D69945}" srcOrd="1" destOrd="0" presId="urn:microsoft.com/office/officeart/2005/8/layout/bList2"/>
    <dgm:cxn modelId="{F599A36F-7030-40A9-AD4D-CCACCCB7728C}" type="presOf" srcId="{14DC94CC-4508-4300-B3BD-47C1B0019A1E}" destId="{2AAB8F35-A271-415C-9344-0F6919346371}" srcOrd="0" destOrd="0" presId="urn:microsoft.com/office/officeart/2005/8/layout/bList2"/>
    <dgm:cxn modelId="{BB452E51-6F7E-4B3A-9F17-0D7C2D198203}" type="presOf" srcId="{45E9A385-D727-46AA-92BD-D9F5EAA1AF91}" destId="{2ADD52B4-FFDB-40A1-B4FE-DB2EA1FE320C}" srcOrd="0" destOrd="0" presId="urn:microsoft.com/office/officeart/2005/8/layout/bList2"/>
    <dgm:cxn modelId="{7D881355-D787-4C32-B387-1BBCAD1BEF7A}" type="presOf" srcId="{04F39E64-FA75-4AFE-959E-D8D0E3E6B7D9}" destId="{A7AF36E4-D347-4795-B72E-18740FF0E845}" srcOrd="0" destOrd="0" presId="urn:microsoft.com/office/officeart/2005/8/layout/bList2"/>
    <dgm:cxn modelId="{B7BBA255-1300-4B8D-AB3A-40A475E38CE1}" srcId="{2B37A221-B115-4F7F-B2C9-E90A28CBACE8}" destId="{6029C02B-424E-4EC1-90E0-A0246BC3638B}" srcOrd="3" destOrd="0" parTransId="{591D854B-5043-48F3-A2C2-06B04959D0EF}" sibTransId="{04F39E64-FA75-4AFE-959E-D8D0E3E6B7D9}"/>
    <dgm:cxn modelId="{258A9857-14B5-4858-9F43-48A222E50B32}" type="presOf" srcId="{6029C02B-424E-4EC1-90E0-A0246BC3638B}" destId="{718EA265-4CE5-477E-ADB1-E370D6AC0610}" srcOrd="0" destOrd="0" presId="urn:microsoft.com/office/officeart/2005/8/layout/bList2"/>
    <dgm:cxn modelId="{826F965A-BB99-48BC-8E78-F0AAD6E2CFD2}" srcId="{2B37A221-B115-4F7F-B2C9-E90A28CBACE8}" destId="{BB8EF899-2EDE-43A6-87FF-DA6F60F57FCE}" srcOrd="5" destOrd="0" parTransId="{FEF6CD73-502D-4923-AA9D-7AB1F5CB5BF8}" sibTransId="{CEEE4B7F-BEBA-4AE8-9276-A6C5198236E9}"/>
    <dgm:cxn modelId="{01107B82-8C74-4510-A213-7D587AA4C723}" type="presOf" srcId="{C4A0FF17-75F1-4815-9342-324B33D3FD0C}" destId="{425D60F7-8F76-4F98-994A-E751704A2385}" srcOrd="0" destOrd="0" presId="urn:microsoft.com/office/officeart/2005/8/layout/bList2"/>
    <dgm:cxn modelId="{E9E8DE83-0AC5-4E1D-A0BD-748C6F15336D}" srcId="{31B8F6BF-7280-4A80-B7E2-4E6F6486518C}" destId="{33D06B68-297B-43E9-87CC-A86CA3C8E647}" srcOrd="0" destOrd="0" parTransId="{9B01FA9B-E3B1-4DF1-915C-99411D5C7104}" sibTransId="{59BC5CFC-1980-4E5C-A779-8E7E96C24B30}"/>
    <dgm:cxn modelId="{FD9C6585-7A67-4141-A7C2-2D7095002C91}" srcId="{2B37A221-B115-4F7F-B2C9-E90A28CBACE8}" destId="{A2720E56-A6AC-4986-8391-CBF538EB65A6}" srcOrd="7" destOrd="0" parTransId="{DC1C4489-8B77-4403-B723-B70E178BE40E}" sibTransId="{6A7F6621-123C-4D11-85ED-2CFBC534E392}"/>
    <dgm:cxn modelId="{8FBA4488-FF22-4FBC-86B5-53A87B177BC3}" type="presOf" srcId="{31B8F6BF-7280-4A80-B7E2-4E6F6486518C}" destId="{D7F58679-E274-4B9A-B92C-1F2FC16D2F96}" srcOrd="0" destOrd="0" presId="urn:microsoft.com/office/officeart/2005/8/layout/bList2"/>
    <dgm:cxn modelId="{6D007889-7775-443C-AB83-278CCCEB4127}" type="presOf" srcId="{CABD2A57-9F5E-4B45-84F4-BF3E8DF0B78A}" destId="{AE032038-9781-4270-A551-9ECCC4405FE1}" srcOrd="0" destOrd="0" presId="urn:microsoft.com/office/officeart/2005/8/layout/bList2"/>
    <dgm:cxn modelId="{496DBD8B-6035-4508-968C-E5CA705A7498}" srcId="{2B37A221-B115-4F7F-B2C9-E90A28CBACE8}" destId="{31B8F6BF-7280-4A80-B7E2-4E6F6486518C}" srcOrd="0" destOrd="0" parTransId="{6AFC2BA1-1EEC-49F2-9B92-F3EAE44138BD}" sibTransId="{A005E3A0-FFF4-4989-A5A8-9130299CBF75}"/>
    <dgm:cxn modelId="{3112C896-9236-4B3B-9363-5DF16D9A4BD3}" type="presOf" srcId="{CEEE4B7F-BEBA-4AE8-9276-A6C5198236E9}" destId="{33C13BBE-FCD4-4D96-98C6-C9706950D84D}" srcOrd="0" destOrd="0" presId="urn:microsoft.com/office/officeart/2005/8/layout/bList2"/>
    <dgm:cxn modelId="{C83F0E97-79A2-4F65-934E-25A7E6CC229C}" type="presOf" srcId="{C608DFC2-971D-49EA-9848-B95245531473}" destId="{5D9C6BEB-94E1-4C0D-B6CB-9781CEB39F52}" srcOrd="0" destOrd="0" presId="urn:microsoft.com/office/officeart/2005/8/layout/bList2"/>
    <dgm:cxn modelId="{C723B597-A07C-4ABA-BFA4-50AFAD08C0C2}" type="presOf" srcId="{2C75F073-5F12-41D8-84C8-FD2B2ED6CF01}" destId="{F8276C47-5E60-4C12-878E-C5450A8114F5}" srcOrd="0" destOrd="0" presId="urn:microsoft.com/office/officeart/2005/8/layout/bList2"/>
    <dgm:cxn modelId="{6F1558AE-FF78-4ADE-B44A-F7B526EB360F}" srcId="{2B37A221-B115-4F7F-B2C9-E90A28CBACE8}" destId="{FE61F8DC-D2B7-4638-84B9-5F5925456485}" srcOrd="6" destOrd="0" parTransId="{458D6C7D-7818-47D1-B187-1191D681C5C1}" sibTransId="{CABD2A57-9F5E-4B45-84F4-BF3E8DF0B78A}"/>
    <dgm:cxn modelId="{52FF6FAF-8B54-4DAB-9E57-3A32D8398E37}" srcId="{6029C02B-424E-4EC1-90E0-A0246BC3638B}" destId="{45E9A385-D727-46AA-92BD-D9F5EAA1AF91}" srcOrd="0" destOrd="0" parTransId="{700CF5DB-CA03-4404-AFA5-75B31840849D}" sibTransId="{F1A090EE-4705-48A5-B65A-64F6AB924693}"/>
    <dgm:cxn modelId="{113C5AB6-089B-4EEF-9B3C-1C9088161199}" srcId="{FE61F8DC-D2B7-4638-84B9-5F5925456485}" destId="{14DC94CC-4508-4300-B3BD-47C1B0019A1E}" srcOrd="0" destOrd="0" parTransId="{537C800A-1C7A-470F-AA37-CE5C363A3A08}" sibTransId="{FFE451E7-6767-4B24-A6CD-47818F6158DC}"/>
    <dgm:cxn modelId="{A3FAE4B7-9AA3-4A43-ADD2-4DAA78951714}" type="presOf" srcId="{B6E45665-08C3-4700-914D-C01CDCFB76C2}" destId="{1CD1BAF7-CC6D-485D-A8FC-B4A6E175D448}" srcOrd="0" destOrd="0" presId="urn:microsoft.com/office/officeart/2005/8/layout/bList2"/>
    <dgm:cxn modelId="{0AF23FC0-90B0-4F9C-A3D6-9609E4D116E7}" type="presOf" srcId="{A2720E56-A6AC-4986-8391-CBF538EB65A6}" destId="{DB04E48A-1E06-4AE6-91CF-D9124EB7B7B1}" srcOrd="1" destOrd="0" presId="urn:microsoft.com/office/officeart/2005/8/layout/bList2"/>
    <dgm:cxn modelId="{4FA551CA-26CF-426E-BFD1-02CCA95E0A17}" type="presOf" srcId="{BB146A2E-E8B9-4733-ABB1-33EE370C3514}" destId="{9DC5B7AC-301F-4D65-A460-BFD89791F76B}" srcOrd="0" destOrd="0" presId="urn:microsoft.com/office/officeart/2005/8/layout/bList2"/>
    <dgm:cxn modelId="{61809AD2-3A1D-4460-9BAA-353CE26D9631}" type="presOf" srcId="{2B37A221-B115-4F7F-B2C9-E90A28CBACE8}" destId="{87FE5251-AAA3-45DB-8183-5A161BC8ABC3}" srcOrd="0" destOrd="0" presId="urn:microsoft.com/office/officeart/2005/8/layout/bList2"/>
    <dgm:cxn modelId="{420B91D7-F0EC-429A-80D8-11E3C29AA74E}" type="presOf" srcId="{2FE6A3A9-D463-4499-BA37-13017A8C632B}" destId="{95761BFF-7EA8-4C23-B188-947FE3B1C8B4}" srcOrd="0" destOrd="0" presId="urn:microsoft.com/office/officeart/2005/8/layout/bList2"/>
    <dgm:cxn modelId="{8F48DCD7-EBEE-483B-9C05-7466AFAA9A28}" type="presOf" srcId="{2C75F073-5F12-41D8-84C8-FD2B2ED6CF01}" destId="{A389E094-E4B2-4F0B-AD96-8F4006B8D2E4}" srcOrd="1" destOrd="0" presId="urn:microsoft.com/office/officeart/2005/8/layout/bList2"/>
    <dgm:cxn modelId="{F1A8ECDC-1AFE-4A17-98BE-147E8C9BE1A2}" type="presOf" srcId="{A005E3A0-FFF4-4989-A5A8-9130299CBF75}" destId="{FF10F09C-80D8-49BE-ABA2-EF481F6561C8}" srcOrd="0" destOrd="0" presId="urn:microsoft.com/office/officeart/2005/8/layout/bList2"/>
    <dgm:cxn modelId="{807248E4-0136-4A47-9F2E-1916436D38EC}" srcId="{C3389C1F-928B-43D5-A05C-423F55134F87}" destId="{F9B7C5B8-1848-46DE-A080-B38BDE4C2491}" srcOrd="0" destOrd="0" parTransId="{56BB12C0-DF96-401A-B3B9-C2FA9ED59785}" sibTransId="{BA5C74E6-652F-40C1-BE72-B85E3E3628F9}"/>
    <dgm:cxn modelId="{AD5023EE-3E1F-4E6A-95D8-AA8C19E8EA5C}" srcId="{2B37A221-B115-4F7F-B2C9-E90A28CBACE8}" destId="{C3389C1F-928B-43D5-A05C-423F55134F87}" srcOrd="2" destOrd="0" parTransId="{B873A1B7-9FBB-4432-BE2C-237EDB745305}" sibTransId="{5C04364B-8111-48C0-A847-8E9AEF1C85B0}"/>
    <dgm:cxn modelId="{3B282DF2-71AD-4F96-B66D-CB25F6BD70FD}" srcId="{BB8EF899-2EDE-43A6-87FF-DA6F60F57FCE}" destId="{BB146A2E-E8B9-4733-ABB1-33EE370C3514}" srcOrd="0" destOrd="0" parTransId="{B4E7C81C-0792-40C8-A78F-A43BEC10DE7E}" sibTransId="{B4D6EE95-04C3-4DA8-8FD9-0400C5DE4814}"/>
    <dgm:cxn modelId="{5ED3F4F9-4192-418B-B74C-9CBC682A3EFF}" type="presOf" srcId="{5C04364B-8111-48C0-A847-8E9AEF1C85B0}" destId="{7CF8F181-06D7-4221-8493-6EA085C66469}" srcOrd="0" destOrd="0" presId="urn:microsoft.com/office/officeart/2005/8/layout/bList2"/>
    <dgm:cxn modelId="{7CC53FA3-308E-4B29-9D87-8698D5959FF3}" type="presParOf" srcId="{87FE5251-AAA3-45DB-8183-5A161BC8ABC3}" destId="{3D15B03F-8D61-4BCD-9D7C-DC6688A48249}" srcOrd="0" destOrd="0" presId="urn:microsoft.com/office/officeart/2005/8/layout/bList2"/>
    <dgm:cxn modelId="{2476B189-A64A-4B2A-991D-EC6F9FC29FF8}" type="presParOf" srcId="{3D15B03F-8D61-4BCD-9D7C-DC6688A48249}" destId="{DEDD80E9-EC3D-417B-863B-AC8901C4923B}" srcOrd="0" destOrd="0" presId="urn:microsoft.com/office/officeart/2005/8/layout/bList2"/>
    <dgm:cxn modelId="{9F59C1D5-E8B8-4319-8570-FEE1EE2E1FA3}" type="presParOf" srcId="{3D15B03F-8D61-4BCD-9D7C-DC6688A48249}" destId="{D7F58679-E274-4B9A-B92C-1F2FC16D2F96}" srcOrd="1" destOrd="0" presId="urn:microsoft.com/office/officeart/2005/8/layout/bList2"/>
    <dgm:cxn modelId="{310439F3-04B2-4FF3-AFEA-F2239B7082E1}" type="presParOf" srcId="{3D15B03F-8D61-4BCD-9D7C-DC6688A48249}" destId="{3D2D19F0-7BAC-4D17-97F9-A54AC30A6AC2}" srcOrd="2" destOrd="0" presId="urn:microsoft.com/office/officeart/2005/8/layout/bList2"/>
    <dgm:cxn modelId="{96BB7E11-02E9-48A3-BAAC-AAB174A76055}" type="presParOf" srcId="{3D15B03F-8D61-4BCD-9D7C-DC6688A48249}" destId="{E672F62B-3037-408D-827E-7A2B3803FBA1}" srcOrd="3" destOrd="0" presId="urn:microsoft.com/office/officeart/2005/8/layout/bList2"/>
    <dgm:cxn modelId="{763410AD-8F85-4C04-B6ED-5F4254574C10}" type="presParOf" srcId="{87FE5251-AAA3-45DB-8183-5A161BC8ABC3}" destId="{FF10F09C-80D8-49BE-ABA2-EF481F6561C8}" srcOrd="1" destOrd="0" presId="urn:microsoft.com/office/officeart/2005/8/layout/bList2"/>
    <dgm:cxn modelId="{797B59F8-5CE2-4E34-A258-58E0DA7ADD0C}" type="presParOf" srcId="{87FE5251-AAA3-45DB-8183-5A161BC8ABC3}" destId="{9B1C5D43-011E-4A42-8199-C7ED98FF3058}" srcOrd="2" destOrd="0" presId="urn:microsoft.com/office/officeart/2005/8/layout/bList2"/>
    <dgm:cxn modelId="{714E213A-7403-4188-8BDB-B08826C68772}" type="presParOf" srcId="{9B1C5D43-011E-4A42-8199-C7ED98FF3058}" destId="{425D60F7-8F76-4F98-994A-E751704A2385}" srcOrd="0" destOrd="0" presId="urn:microsoft.com/office/officeart/2005/8/layout/bList2"/>
    <dgm:cxn modelId="{A4695D24-9E3A-4858-8ED6-7E7C6B6F2321}" type="presParOf" srcId="{9B1C5D43-011E-4A42-8199-C7ED98FF3058}" destId="{F8276C47-5E60-4C12-878E-C5450A8114F5}" srcOrd="1" destOrd="0" presId="urn:microsoft.com/office/officeart/2005/8/layout/bList2"/>
    <dgm:cxn modelId="{C0C63C90-7832-469B-AC8A-EE001C651C99}" type="presParOf" srcId="{9B1C5D43-011E-4A42-8199-C7ED98FF3058}" destId="{A389E094-E4B2-4F0B-AD96-8F4006B8D2E4}" srcOrd="2" destOrd="0" presId="urn:microsoft.com/office/officeart/2005/8/layout/bList2"/>
    <dgm:cxn modelId="{C68E1E7B-7153-40C6-96BA-2B5D58B6123F}" type="presParOf" srcId="{9B1C5D43-011E-4A42-8199-C7ED98FF3058}" destId="{B3B236E8-54AA-42C9-8690-4320C26EB122}" srcOrd="3" destOrd="0" presId="urn:microsoft.com/office/officeart/2005/8/layout/bList2"/>
    <dgm:cxn modelId="{607497BB-E706-4215-AA9B-8B36347CEA96}" type="presParOf" srcId="{87FE5251-AAA3-45DB-8183-5A161BC8ABC3}" destId="{1CD1BAF7-CC6D-485D-A8FC-B4A6E175D448}" srcOrd="3" destOrd="0" presId="urn:microsoft.com/office/officeart/2005/8/layout/bList2"/>
    <dgm:cxn modelId="{84DCFEBE-B0F2-4BEA-B5DB-5865EA821921}" type="presParOf" srcId="{87FE5251-AAA3-45DB-8183-5A161BC8ABC3}" destId="{2A466F2E-88E4-43E9-AE67-4629688B4FFE}" srcOrd="4" destOrd="0" presId="urn:microsoft.com/office/officeart/2005/8/layout/bList2"/>
    <dgm:cxn modelId="{30E7C1CE-3BCC-4F0E-BB5E-5D170A5AC138}" type="presParOf" srcId="{2A466F2E-88E4-43E9-AE67-4629688B4FFE}" destId="{09E7D6C1-71E2-4D49-BFA8-67D496D16F82}" srcOrd="0" destOrd="0" presId="urn:microsoft.com/office/officeart/2005/8/layout/bList2"/>
    <dgm:cxn modelId="{45F38789-FD61-4F98-9BF0-C11AE141367D}" type="presParOf" srcId="{2A466F2E-88E4-43E9-AE67-4629688B4FFE}" destId="{03140A84-A930-4BB5-BA4E-F3C70BCA5799}" srcOrd="1" destOrd="0" presId="urn:microsoft.com/office/officeart/2005/8/layout/bList2"/>
    <dgm:cxn modelId="{1066A509-7696-4915-AA12-ABD41C04F6F3}" type="presParOf" srcId="{2A466F2E-88E4-43E9-AE67-4629688B4FFE}" destId="{40EBE202-A86C-45BA-A9D1-14E17F777BEC}" srcOrd="2" destOrd="0" presId="urn:microsoft.com/office/officeart/2005/8/layout/bList2"/>
    <dgm:cxn modelId="{58E47D27-A5F6-4811-A484-A911CFFD7C4A}" type="presParOf" srcId="{2A466F2E-88E4-43E9-AE67-4629688B4FFE}" destId="{883C37F6-EF65-4F88-B861-36C93E37A9C7}" srcOrd="3" destOrd="0" presId="urn:microsoft.com/office/officeart/2005/8/layout/bList2"/>
    <dgm:cxn modelId="{24C55F08-54C7-4B49-98D4-38CE0E4DF1BC}" type="presParOf" srcId="{87FE5251-AAA3-45DB-8183-5A161BC8ABC3}" destId="{7CF8F181-06D7-4221-8493-6EA085C66469}" srcOrd="5" destOrd="0" presId="urn:microsoft.com/office/officeart/2005/8/layout/bList2"/>
    <dgm:cxn modelId="{14544B83-9445-498F-A095-F24AB8C8816D}" type="presParOf" srcId="{87FE5251-AAA3-45DB-8183-5A161BC8ABC3}" destId="{065D484F-9F8D-4EDB-BF99-5533C6B402D7}" srcOrd="6" destOrd="0" presId="urn:microsoft.com/office/officeart/2005/8/layout/bList2"/>
    <dgm:cxn modelId="{DFAFE00C-6234-41C4-979A-82499465CDF9}" type="presParOf" srcId="{065D484F-9F8D-4EDB-BF99-5533C6B402D7}" destId="{2ADD52B4-FFDB-40A1-B4FE-DB2EA1FE320C}" srcOrd="0" destOrd="0" presId="urn:microsoft.com/office/officeart/2005/8/layout/bList2"/>
    <dgm:cxn modelId="{7F7FA745-C3C7-4207-BFC5-11A6E3F55683}" type="presParOf" srcId="{065D484F-9F8D-4EDB-BF99-5533C6B402D7}" destId="{718EA265-4CE5-477E-ADB1-E370D6AC0610}" srcOrd="1" destOrd="0" presId="urn:microsoft.com/office/officeart/2005/8/layout/bList2"/>
    <dgm:cxn modelId="{216C0098-275C-4A91-8383-D9EF375C46B7}" type="presParOf" srcId="{065D484F-9F8D-4EDB-BF99-5533C6B402D7}" destId="{2080D1D2-0A4F-4ACD-A7DE-D0AFE2D69945}" srcOrd="2" destOrd="0" presId="urn:microsoft.com/office/officeart/2005/8/layout/bList2"/>
    <dgm:cxn modelId="{254A6917-2B58-4E86-B84E-7826BF30CD05}" type="presParOf" srcId="{065D484F-9F8D-4EDB-BF99-5533C6B402D7}" destId="{5BF368D8-B8D9-428E-ABD8-F38A1B0F252E}" srcOrd="3" destOrd="0" presId="urn:microsoft.com/office/officeart/2005/8/layout/bList2"/>
    <dgm:cxn modelId="{578EEBD7-4020-465C-8267-DFFE9C60A837}" type="presParOf" srcId="{87FE5251-AAA3-45DB-8183-5A161BC8ABC3}" destId="{A7AF36E4-D347-4795-B72E-18740FF0E845}" srcOrd="7" destOrd="0" presId="urn:microsoft.com/office/officeart/2005/8/layout/bList2"/>
    <dgm:cxn modelId="{77D55453-0D6B-491D-ABA6-C05FA5265A4F}" type="presParOf" srcId="{87FE5251-AAA3-45DB-8183-5A161BC8ABC3}" destId="{F094AE4A-EBFA-43CF-81D2-E509DA7A8BCC}" srcOrd="8" destOrd="0" presId="urn:microsoft.com/office/officeart/2005/8/layout/bList2"/>
    <dgm:cxn modelId="{30817B8A-A17E-4BCF-BC21-C46E4BEE8BFD}" type="presParOf" srcId="{F094AE4A-EBFA-43CF-81D2-E509DA7A8BCC}" destId="{ADB4AFEF-18AD-42EB-8D23-F6504A063DA4}" srcOrd="0" destOrd="0" presId="urn:microsoft.com/office/officeart/2005/8/layout/bList2"/>
    <dgm:cxn modelId="{84AC9CC3-22FD-4F11-912B-F971D7D821A8}" type="presParOf" srcId="{F094AE4A-EBFA-43CF-81D2-E509DA7A8BCC}" destId="{5D9C6BEB-94E1-4C0D-B6CB-9781CEB39F52}" srcOrd="1" destOrd="0" presId="urn:microsoft.com/office/officeart/2005/8/layout/bList2"/>
    <dgm:cxn modelId="{CEC00362-93B6-4841-B250-7874386AF135}" type="presParOf" srcId="{F094AE4A-EBFA-43CF-81D2-E509DA7A8BCC}" destId="{2204DC83-73D7-4BC3-BBE3-FAD73CE2D643}" srcOrd="2" destOrd="0" presId="urn:microsoft.com/office/officeart/2005/8/layout/bList2"/>
    <dgm:cxn modelId="{33B24C45-5FCF-4EF9-8EA5-6B047DB680B5}" type="presParOf" srcId="{F094AE4A-EBFA-43CF-81D2-E509DA7A8BCC}" destId="{09FF777F-60F8-4DDF-B8B7-59A78E553C69}" srcOrd="3" destOrd="0" presId="urn:microsoft.com/office/officeart/2005/8/layout/bList2"/>
    <dgm:cxn modelId="{3DBC250A-FA6C-4524-814A-413D4C929E14}" type="presParOf" srcId="{87FE5251-AAA3-45DB-8183-5A161BC8ABC3}" destId="{95761BFF-7EA8-4C23-B188-947FE3B1C8B4}" srcOrd="9" destOrd="0" presId="urn:microsoft.com/office/officeart/2005/8/layout/bList2"/>
    <dgm:cxn modelId="{D04A0606-645B-46C6-9856-D2AF48821112}" type="presParOf" srcId="{87FE5251-AAA3-45DB-8183-5A161BC8ABC3}" destId="{5E6275D6-3D4D-4037-AD70-42C6E741DE2E}" srcOrd="10" destOrd="0" presId="urn:microsoft.com/office/officeart/2005/8/layout/bList2"/>
    <dgm:cxn modelId="{B65C8FC0-F64A-4E49-B383-0CCF03835498}" type="presParOf" srcId="{5E6275D6-3D4D-4037-AD70-42C6E741DE2E}" destId="{9DC5B7AC-301F-4D65-A460-BFD89791F76B}" srcOrd="0" destOrd="0" presId="urn:microsoft.com/office/officeart/2005/8/layout/bList2"/>
    <dgm:cxn modelId="{03BC5F2B-C2BD-4DE5-BC41-163039A6BE13}" type="presParOf" srcId="{5E6275D6-3D4D-4037-AD70-42C6E741DE2E}" destId="{AE2FCB1E-D6BA-4C13-9E01-707719F367A4}" srcOrd="1" destOrd="0" presId="urn:microsoft.com/office/officeart/2005/8/layout/bList2"/>
    <dgm:cxn modelId="{AB8D2975-09B0-445A-A1D7-D09B988CB7CD}" type="presParOf" srcId="{5E6275D6-3D4D-4037-AD70-42C6E741DE2E}" destId="{B8FE69A2-AEDA-4F63-A447-15C9DFE5BA30}" srcOrd="2" destOrd="0" presId="urn:microsoft.com/office/officeart/2005/8/layout/bList2"/>
    <dgm:cxn modelId="{FCA0FF35-9533-460F-896E-529AC25A4226}" type="presParOf" srcId="{5E6275D6-3D4D-4037-AD70-42C6E741DE2E}" destId="{47AB7554-F362-4A29-9D53-64905FAEDC5A}" srcOrd="3" destOrd="0" presId="urn:microsoft.com/office/officeart/2005/8/layout/bList2"/>
    <dgm:cxn modelId="{B594C831-E69A-42D1-9D98-AE2A18CE674B}" type="presParOf" srcId="{87FE5251-AAA3-45DB-8183-5A161BC8ABC3}" destId="{33C13BBE-FCD4-4D96-98C6-C9706950D84D}" srcOrd="11" destOrd="0" presId="urn:microsoft.com/office/officeart/2005/8/layout/bList2"/>
    <dgm:cxn modelId="{A2D9B207-1E53-4ABA-A4E1-6B66D11EA2DC}" type="presParOf" srcId="{87FE5251-AAA3-45DB-8183-5A161BC8ABC3}" destId="{8237DC7A-E056-4B8C-92E9-6130D0BB52EB}" srcOrd="12" destOrd="0" presId="urn:microsoft.com/office/officeart/2005/8/layout/bList2"/>
    <dgm:cxn modelId="{53BB7679-81B9-4709-BFD8-5E7C2440FE0F}" type="presParOf" srcId="{8237DC7A-E056-4B8C-92E9-6130D0BB52EB}" destId="{2AAB8F35-A271-415C-9344-0F6919346371}" srcOrd="0" destOrd="0" presId="urn:microsoft.com/office/officeart/2005/8/layout/bList2"/>
    <dgm:cxn modelId="{A7964A49-B58C-4A52-B795-63D30D37C25C}" type="presParOf" srcId="{8237DC7A-E056-4B8C-92E9-6130D0BB52EB}" destId="{8577AA38-7173-4695-80CA-1F1B3FDEA5D9}" srcOrd="1" destOrd="0" presId="urn:microsoft.com/office/officeart/2005/8/layout/bList2"/>
    <dgm:cxn modelId="{1E15CDAB-F529-43DB-BE14-4179B5A95E90}" type="presParOf" srcId="{8237DC7A-E056-4B8C-92E9-6130D0BB52EB}" destId="{BC12AE5C-09B7-41AC-9DDF-FBF2E0B208AE}" srcOrd="2" destOrd="0" presId="urn:microsoft.com/office/officeart/2005/8/layout/bList2"/>
    <dgm:cxn modelId="{530BC803-7127-4F15-B52F-A94AC5EB5A52}" type="presParOf" srcId="{8237DC7A-E056-4B8C-92E9-6130D0BB52EB}" destId="{F875CB70-DEB9-4AA9-9BA8-2F5A1D3F6C32}" srcOrd="3" destOrd="0" presId="urn:microsoft.com/office/officeart/2005/8/layout/bList2"/>
    <dgm:cxn modelId="{D86DABFF-4DE7-4DAA-B66C-90E7D87640EB}" type="presParOf" srcId="{87FE5251-AAA3-45DB-8183-5A161BC8ABC3}" destId="{AE032038-9781-4270-A551-9ECCC4405FE1}" srcOrd="13" destOrd="0" presId="urn:microsoft.com/office/officeart/2005/8/layout/bList2"/>
    <dgm:cxn modelId="{B20886B1-0EEB-41EA-B1C8-0E838D4FD0EA}" type="presParOf" srcId="{87FE5251-AAA3-45DB-8183-5A161BC8ABC3}" destId="{6D8A86E9-5482-4878-A581-754E290D8428}" srcOrd="14" destOrd="0" presId="urn:microsoft.com/office/officeart/2005/8/layout/bList2"/>
    <dgm:cxn modelId="{EDEF4EEC-8B30-48D2-91D9-EF59E4C4B128}" type="presParOf" srcId="{6D8A86E9-5482-4878-A581-754E290D8428}" destId="{543FB948-B1AF-44CF-BF4E-25221F41C430}" srcOrd="0" destOrd="0" presId="urn:microsoft.com/office/officeart/2005/8/layout/bList2"/>
    <dgm:cxn modelId="{95CB9AAD-BD7A-4DF0-8BD8-18F38C1F5D56}" type="presParOf" srcId="{6D8A86E9-5482-4878-A581-754E290D8428}" destId="{B808FBB2-1F62-43CC-B48E-EF5BF72B6EE4}" srcOrd="1" destOrd="0" presId="urn:microsoft.com/office/officeart/2005/8/layout/bList2"/>
    <dgm:cxn modelId="{7B63AE46-8CA6-445D-8050-DA7F5C79928F}" type="presParOf" srcId="{6D8A86E9-5482-4878-A581-754E290D8428}" destId="{DB04E48A-1E06-4AE6-91CF-D9124EB7B7B1}" srcOrd="2" destOrd="0" presId="urn:microsoft.com/office/officeart/2005/8/layout/bList2"/>
    <dgm:cxn modelId="{DB66625D-E84C-4E30-8485-E7B32492ED14}" type="presParOf" srcId="{6D8A86E9-5482-4878-A581-754E290D8428}" destId="{AE6CB149-F8E1-4FF1-9CC5-B89EB7F052FA}"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37A221-B115-4F7F-B2C9-E90A28CBACE8}" type="doc">
      <dgm:prSet loTypeId="urn:microsoft.com/office/officeart/2008/layout/LinedList" loCatId="hierarchy" qsTypeId="urn:microsoft.com/office/officeart/2005/8/quickstyle/simple1" qsCatId="simple" csTypeId="urn:microsoft.com/office/officeart/2005/8/colors/colorful2" csCatId="colorful" phldr="1"/>
      <dgm:spPr/>
      <dgm:t>
        <a:bodyPr/>
        <a:lstStyle/>
        <a:p>
          <a:endParaRPr lang="es-CO"/>
        </a:p>
      </dgm:t>
    </dgm:pt>
    <dgm:pt modelId="{02ADACB7-5532-4FF3-B1E8-8A51A2AC0EC5}">
      <dgm:prSet/>
      <dgm:spPr/>
      <dgm:t>
        <a:bodyPr/>
        <a:lstStyle/>
        <a:p>
          <a:pPr>
            <a:buNone/>
          </a:pPr>
          <a:r>
            <a:rPr lang="es-ES" b="1"/>
            <a:t>Almacén</a:t>
          </a:r>
          <a:endParaRPr lang="es-ES"/>
        </a:p>
      </dgm:t>
    </dgm:pt>
    <dgm:pt modelId="{E5A82F33-413D-45DD-88AA-5C9D688AFBD1}" type="parTrans" cxnId="{C3DF16D2-1676-4873-8DFA-E27288D6B34F}">
      <dgm:prSet/>
      <dgm:spPr/>
      <dgm:t>
        <a:bodyPr/>
        <a:lstStyle/>
        <a:p>
          <a:endParaRPr lang="es-CO"/>
        </a:p>
      </dgm:t>
    </dgm:pt>
    <dgm:pt modelId="{B0996A32-A25F-404B-AFEA-95BC831F3DF8}" type="sibTrans" cxnId="{C3DF16D2-1676-4873-8DFA-E27288D6B34F}">
      <dgm:prSet/>
      <dgm:spPr/>
      <dgm:t>
        <a:bodyPr/>
        <a:lstStyle/>
        <a:p>
          <a:endParaRPr lang="es-CO"/>
        </a:p>
      </dgm:t>
    </dgm:pt>
    <dgm:pt modelId="{850AB535-ECBC-485E-A880-556A22388850}">
      <dgm:prSet/>
      <dgm:spPr/>
      <dgm:t>
        <a:bodyPr/>
        <a:lstStyle/>
        <a:p>
          <a:pPr>
            <a:buNone/>
          </a:pPr>
          <a:r>
            <a:rPr lang="es-ES" b="1"/>
            <a:t>Organización de compras</a:t>
          </a:r>
          <a:endParaRPr lang="es-ES"/>
        </a:p>
      </dgm:t>
    </dgm:pt>
    <dgm:pt modelId="{61CE900C-604A-4B05-9D44-EEE848C23748}" type="parTrans" cxnId="{D003FE29-7BE2-4758-B725-843EA44899C0}">
      <dgm:prSet/>
      <dgm:spPr/>
      <dgm:t>
        <a:bodyPr/>
        <a:lstStyle/>
        <a:p>
          <a:endParaRPr lang="es-CO"/>
        </a:p>
      </dgm:t>
    </dgm:pt>
    <dgm:pt modelId="{74CD117D-09F7-4C85-8092-A6060EC96C47}" type="sibTrans" cxnId="{D003FE29-7BE2-4758-B725-843EA44899C0}">
      <dgm:prSet/>
      <dgm:spPr/>
      <dgm:t>
        <a:bodyPr/>
        <a:lstStyle/>
        <a:p>
          <a:endParaRPr lang="es-CO"/>
        </a:p>
      </dgm:t>
    </dgm:pt>
    <dgm:pt modelId="{D7356467-A512-489B-BE62-8F3FF8513861}">
      <dgm:prSet/>
      <dgm:spPr/>
      <dgm:t>
        <a:bodyPr/>
        <a:lstStyle/>
        <a:p>
          <a:pPr>
            <a:buNone/>
          </a:pPr>
          <a:r>
            <a:rPr lang="es-CO" b="1"/>
            <a:t>Grupo de compras</a:t>
          </a:r>
          <a:endParaRPr lang="es-CO"/>
        </a:p>
      </dgm:t>
    </dgm:pt>
    <dgm:pt modelId="{1D21D617-90C2-44EB-AD33-E245B670D80C}" type="parTrans" cxnId="{E89C2AF5-1AE3-4DE1-935B-A36235720819}">
      <dgm:prSet/>
      <dgm:spPr/>
      <dgm:t>
        <a:bodyPr/>
        <a:lstStyle/>
        <a:p>
          <a:endParaRPr lang="es-CO"/>
        </a:p>
      </dgm:t>
    </dgm:pt>
    <dgm:pt modelId="{4A2BA98B-D983-430C-95CC-38C9B0D468C1}" type="sibTrans" cxnId="{E89C2AF5-1AE3-4DE1-935B-A36235720819}">
      <dgm:prSet/>
      <dgm:spPr/>
      <dgm:t>
        <a:bodyPr/>
        <a:lstStyle/>
        <a:p>
          <a:endParaRPr lang="es-CO"/>
        </a:p>
      </dgm:t>
    </dgm:pt>
    <dgm:pt modelId="{AC0740A9-4F5C-44DF-8AA5-E304D704DC15}">
      <dgm:prSet/>
      <dgm:spPr/>
      <dgm:t>
        <a:bodyPr/>
        <a:lstStyle/>
        <a:p>
          <a:pPr>
            <a:buNone/>
          </a:pPr>
          <a:r>
            <a:rPr lang="es-ES" b="1"/>
            <a:t>Material</a:t>
          </a:r>
          <a:endParaRPr lang="es-ES"/>
        </a:p>
      </dgm:t>
    </dgm:pt>
    <dgm:pt modelId="{80B6EB6A-1A73-4D15-B358-ECA50FCF21C7}" type="parTrans" cxnId="{2D775972-7406-4C25-BE41-356C4C12F455}">
      <dgm:prSet/>
      <dgm:spPr/>
      <dgm:t>
        <a:bodyPr/>
        <a:lstStyle/>
        <a:p>
          <a:endParaRPr lang="es-CO"/>
        </a:p>
      </dgm:t>
    </dgm:pt>
    <dgm:pt modelId="{EF28ECF1-5416-4591-BB43-0BFC94550DFB}" type="sibTrans" cxnId="{2D775972-7406-4C25-BE41-356C4C12F455}">
      <dgm:prSet/>
      <dgm:spPr/>
      <dgm:t>
        <a:bodyPr/>
        <a:lstStyle/>
        <a:p>
          <a:endParaRPr lang="es-CO"/>
        </a:p>
      </dgm:t>
    </dgm:pt>
    <dgm:pt modelId="{F7751AA8-85EC-47EF-A3D8-772C07BE434F}">
      <dgm:prSet/>
      <dgm:spPr/>
      <dgm:t>
        <a:bodyPr/>
        <a:lstStyle/>
        <a:p>
          <a:pPr>
            <a:buNone/>
          </a:pPr>
          <a:r>
            <a:rPr lang="es-ES" b="1"/>
            <a:t>Tipo de material</a:t>
          </a:r>
          <a:endParaRPr lang="es-ES"/>
        </a:p>
      </dgm:t>
    </dgm:pt>
    <dgm:pt modelId="{EC09B304-B03B-41E9-A6E3-B388CC971C18}" type="parTrans" cxnId="{2B4BB43F-709B-494E-AA58-7500E5FA29A4}">
      <dgm:prSet/>
      <dgm:spPr/>
      <dgm:t>
        <a:bodyPr/>
        <a:lstStyle/>
        <a:p>
          <a:endParaRPr lang="es-CO"/>
        </a:p>
      </dgm:t>
    </dgm:pt>
    <dgm:pt modelId="{CBAF139E-6EFD-440F-AF6B-E6EE6473F320}" type="sibTrans" cxnId="{2B4BB43F-709B-494E-AA58-7500E5FA29A4}">
      <dgm:prSet/>
      <dgm:spPr/>
      <dgm:t>
        <a:bodyPr/>
        <a:lstStyle/>
        <a:p>
          <a:endParaRPr lang="es-CO"/>
        </a:p>
      </dgm:t>
    </dgm:pt>
    <dgm:pt modelId="{4EB2C759-7292-4166-8533-774D58D89410}">
      <dgm:prSet/>
      <dgm:spPr/>
      <dgm:t>
        <a:bodyPr/>
        <a:lstStyle/>
        <a:p>
          <a:pPr>
            <a:buNone/>
          </a:pPr>
          <a:r>
            <a:rPr lang="es-ES" b="1"/>
            <a:t>Clase de valoración</a:t>
          </a:r>
          <a:endParaRPr lang="es-ES"/>
        </a:p>
      </dgm:t>
    </dgm:pt>
    <dgm:pt modelId="{11C3CF1E-081B-462B-8704-AD6F03463A10}" type="parTrans" cxnId="{A03583AC-6B3C-4A7D-8A87-053BADC7DC70}">
      <dgm:prSet/>
      <dgm:spPr/>
      <dgm:t>
        <a:bodyPr/>
        <a:lstStyle/>
        <a:p>
          <a:endParaRPr lang="es-CO"/>
        </a:p>
      </dgm:t>
    </dgm:pt>
    <dgm:pt modelId="{65B049F9-2D1B-490C-86F2-6F6098173F25}" type="sibTrans" cxnId="{A03583AC-6B3C-4A7D-8A87-053BADC7DC70}">
      <dgm:prSet/>
      <dgm:spPr/>
      <dgm:t>
        <a:bodyPr/>
        <a:lstStyle/>
        <a:p>
          <a:endParaRPr lang="es-CO"/>
        </a:p>
      </dgm:t>
    </dgm:pt>
    <dgm:pt modelId="{F91684F1-09A6-4707-AC7E-ECAFE70C8D27}">
      <dgm:prSet/>
      <dgm:spPr/>
      <dgm:t>
        <a:bodyPr/>
        <a:lstStyle/>
        <a:p>
          <a:pPr>
            <a:buNone/>
          </a:pPr>
          <a:r>
            <a:rPr lang="es-CO" b="1"/>
            <a:t>Tipo de documento de compras</a:t>
          </a:r>
          <a:endParaRPr lang="es-CO"/>
        </a:p>
      </dgm:t>
    </dgm:pt>
    <dgm:pt modelId="{BF67B418-1EA7-4BD5-92C9-40F1403E682A}" type="parTrans" cxnId="{8E53FFAB-33D8-4455-AB73-F36739FE5C7E}">
      <dgm:prSet/>
      <dgm:spPr/>
      <dgm:t>
        <a:bodyPr/>
        <a:lstStyle/>
        <a:p>
          <a:endParaRPr lang="es-CO"/>
        </a:p>
      </dgm:t>
    </dgm:pt>
    <dgm:pt modelId="{2878EFDC-CA46-408B-8DDD-B62A1F2621F1}" type="sibTrans" cxnId="{8E53FFAB-33D8-4455-AB73-F36739FE5C7E}">
      <dgm:prSet/>
      <dgm:spPr/>
      <dgm:t>
        <a:bodyPr/>
        <a:lstStyle/>
        <a:p>
          <a:endParaRPr lang="es-CO"/>
        </a:p>
      </dgm:t>
    </dgm:pt>
    <dgm:pt modelId="{ABCCC237-02AD-417F-85B1-0D6380D5143B}">
      <dgm:prSet/>
      <dgm:spPr/>
      <dgm:t>
        <a:bodyPr/>
        <a:lstStyle/>
        <a:p>
          <a:pPr>
            <a:buNone/>
          </a:pPr>
          <a:r>
            <a:rPr lang="es-ES"/>
            <a:t>Subdivisión dentro de un centro donde se almacenan físicamente los materiales. Permite control detallado de inventario.</a:t>
          </a:r>
        </a:p>
      </dgm:t>
    </dgm:pt>
    <dgm:pt modelId="{C5D23386-9C9B-41E3-AD77-48D0AA937B11}" type="parTrans" cxnId="{6D404D80-A71B-44DE-A9E1-4F4D28407C91}">
      <dgm:prSet/>
      <dgm:spPr/>
      <dgm:t>
        <a:bodyPr/>
        <a:lstStyle/>
        <a:p>
          <a:endParaRPr lang="es-CO"/>
        </a:p>
      </dgm:t>
    </dgm:pt>
    <dgm:pt modelId="{293363A0-63F5-4A66-8D2E-2B5598C609E4}" type="sibTrans" cxnId="{6D404D80-A71B-44DE-A9E1-4F4D28407C91}">
      <dgm:prSet/>
      <dgm:spPr/>
      <dgm:t>
        <a:bodyPr/>
        <a:lstStyle/>
        <a:p>
          <a:endParaRPr lang="es-CO"/>
        </a:p>
      </dgm:t>
    </dgm:pt>
    <dgm:pt modelId="{79CE06D5-FF65-462F-8824-276EB330487F}">
      <dgm:prSet/>
      <dgm:spPr/>
      <dgm:t>
        <a:bodyPr/>
        <a:lstStyle/>
        <a:p>
          <a:pPr>
            <a:buNone/>
          </a:pPr>
          <a:r>
            <a:rPr lang="es-ES"/>
            <a:t>Unidad responsable de las actividades de compra. Puede estar asignada a una o varias sociedades o centros.</a:t>
          </a:r>
        </a:p>
      </dgm:t>
    </dgm:pt>
    <dgm:pt modelId="{A2B4CEFA-0763-40EF-9E0A-1DF4BD7EE609}" type="parTrans" cxnId="{2BFE0B31-2716-40BF-BFE9-9B397AB62C67}">
      <dgm:prSet/>
      <dgm:spPr/>
      <dgm:t>
        <a:bodyPr/>
        <a:lstStyle/>
        <a:p>
          <a:endParaRPr lang="es-CO"/>
        </a:p>
      </dgm:t>
    </dgm:pt>
    <dgm:pt modelId="{F50C2913-4BF4-404F-A055-0A1855385E2F}" type="sibTrans" cxnId="{2BFE0B31-2716-40BF-BFE9-9B397AB62C67}">
      <dgm:prSet/>
      <dgm:spPr/>
      <dgm:t>
        <a:bodyPr/>
        <a:lstStyle/>
        <a:p>
          <a:endParaRPr lang="es-CO"/>
        </a:p>
      </dgm:t>
    </dgm:pt>
    <dgm:pt modelId="{363D339A-105A-4836-A1BB-F7D3DC49498D}">
      <dgm:prSet/>
      <dgm:spPr/>
      <dgm:t>
        <a:bodyPr/>
        <a:lstStyle/>
        <a:p>
          <a:pPr>
            <a:buNone/>
          </a:pPr>
          <a:r>
            <a:rPr lang="es-CO"/>
            <a:t>Representa a una persona o grupo responsable de realizar compras. Se usa en documentos como pedidos.</a:t>
          </a:r>
        </a:p>
      </dgm:t>
    </dgm:pt>
    <dgm:pt modelId="{10033535-CF34-4FD6-AF44-237CE2997A06}" type="parTrans" cxnId="{604564A8-BF78-4920-8034-47F17B30939F}">
      <dgm:prSet/>
      <dgm:spPr/>
      <dgm:t>
        <a:bodyPr/>
        <a:lstStyle/>
        <a:p>
          <a:endParaRPr lang="es-CO"/>
        </a:p>
      </dgm:t>
    </dgm:pt>
    <dgm:pt modelId="{9B957983-D040-449B-8803-5266ADAE416C}" type="sibTrans" cxnId="{604564A8-BF78-4920-8034-47F17B30939F}">
      <dgm:prSet/>
      <dgm:spPr/>
      <dgm:t>
        <a:bodyPr/>
        <a:lstStyle/>
        <a:p>
          <a:endParaRPr lang="es-CO"/>
        </a:p>
      </dgm:t>
    </dgm:pt>
    <dgm:pt modelId="{347E3961-A4DA-498A-BA01-85A638F798C8}">
      <dgm:prSet/>
      <dgm:spPr/>
      <dgm:t>
        <a:bodyPr/>
        <a:lstStyle/>
        <a:p>
          <a:pPr>
            <a:buNone/>
          </a:pPr>
          <a:r>
            <a:rPr lang="es-ES"/>
            <a:t>Registro maestro que contiene toda la información relevante sobre un producto o insumo.</a:t>
          </a:r>
        </a:p>
      </dgm:t>
    </dgm:pt>
    <dgm:pt modelId="{AE931BBA-E8C3-4D65-8D3A-1FDB9B417AF4}" type="parTrans" cxnId="{83EE4ADB-1FA1-4EB6-BAD2-6FC6C24D8666}">
      <dgm:prSet/>
      <dgm:spPr/>
      <dgm:t>
        <a:bodyPr/>
        <a:lstStyle/>
        <a:p>
          <a:endParaRPr lang="es-CO"/>
        </a:p>
      </dgm:t>
    </dgm:pt>
    <dgm:pt modelId="{50AAF245-6295-4CA4-8D01-343527EABB05}" type="sibTrans" cxnId="{83EE4ADB-1FA1-4EB6-BAD2-6FC6C24D8666}">
      <dgm:prSet/>
      <dgm:spPr/>
      <dgm:t>
        <a:bodyPr/>
        <a:lstStyle/>
        <a:p>
          <a:endParaRPr lang="es-CO"/>
        </a:p>
      </dgm:t>
    </dgm:pt>
    <dgm:pt modelId="{D7C685EC-03B8-4F2E-9CA7-AD2F3E4C81F2}">
      <dgm:prSet/>
      <dgm:spPr/>
      <dgm:t>
        <a:bodyPr/>
        <a:lstStyle/>
        <a:p>
          <a:pPr>
            <a:buNone/>
          </a:pPr>
          <a:r>
            <a:rPr lang="es-ES"/>
            <a:t>Clasificación que define el comportamiento del material (por ejemplo, materias primas, productos terminados).</a:t>
          </a:r>
        </a:p>
      </dgm:t>
    </dgm:pt>
    <dgm:pt modelId="{F4667595-7F43-4664-95A5-1916B4A7BFD8}" type="parTrans" cxnId="{17230469-B5F3-45E9-86AE-F03324EC399C}">
      <dgm:prSet/>
      <dgm:spPr/>
      <dgm:t>
        <a:bodyPr/>
        <a:lstStyle/>
        <a:p>
          <a:endParaRPr lang="es-CO"/>
        </a:p>
      </dgm:t>
    </dgm:pt>
    <dgm:pt modelId="{07EC3142-D7EA-41D2-B025-36AD60E65D25}" type="sibTrans" cxnId="{17230469-B5F3-45E9-86AE-F03324EC399C}">
      <dgm:prSet/>
      <dgm:spPr/>
      <dgm:t>
        <a:bodyPr/>
        <a:lstStyle/>
        <a:p>
          <a:endParaRPr lang="es-CO"/>
        </a:p>
      </dgm:t>
    </dgm:pt>
    <dgm:pt modelId="{4B8186C6-9477-4768-AD14-9E44695BCD89}">
      <dgm:prSet/>
      <dgm:spPr/>
      <dgm:t>
        <a:bodyPr/>
        <a:lstStyle/>
        <a:p>
          <a:pPr>
            <a:buNone/>
          </a:pPr>
          <a:r>
            <a:rPr lang="es-ES"/>
            <a:t>Determina cómo se contabiliza un material en contabilidad. Se relaciona con el tipo de material y el plan de cuentas.</a:t>
          </a:r>
        </a:p>
      </dgm:t>
    </dgm:pt>
    <dgm:pt modelId="{7F0C0275-9570-4DA2-B1C1-5C3302EBB763}" type="parTrans" cxnId="{F3E1BC4C-B4B5-4186-AB16-914E614D2048}">
      <dgm:prSet/>
      <dgm:spPr/>
      <dgm:t>
        <a:bodyPr/>
        <a:lstStyle/>
        <a:p>
          <a:endParaRPr lang="es-CO"/>
        </a:p>
      </dgm:t>
    </dgm:pt>
    <dgm:pt modelId="{F78427A6-7916-44C3-A0A1-9796C2DD6491}" type="sibTrans" cxnId="{F3E1BC4C-B4B5-4186-AB16-914E614D2048}">
      <dgm:prSet/>
      <dgm:spPr/>
      <dgm:t>
        <a:bodyPr/>
        <a:lstStyle/>
        <a:p>
          <a:endParaRPr lang="es-CO"/>
        </a:p>
      </dgm:t>
    </dgm:pt>
    <dgm:pt modelId="{F43D474F-A8A0-49F3-AA47-3F9A035EE394}">
      <dgm:prSet/>
      <dgm:spPr/>
      <dgm:t>
        <a:bodyPr/>
        <a:lstStyle/>
        <a:p>
          <a:pPr>
            <a:buNone/>
          </a:pPr>
          <a:r>
            <a:rPr lang="es-CO"/>
            <a:t>Define el comportamiento de documentos como pedidos, solicitudes de pedido, contratos, etc.</a:t>
          </a:r>
        </a:p>
      </dgm:t>
    </dgm:pt>
    <dgm:pt modelId="{0F4AA70E-8BB2-4702-98B0-C1076210EC39}" type="parTrans" cxnId="{A7D11036-2290-46A3-8E66-EF0FECA6B0CC}">
      <dgm:prSet/>
      <dgm:spPr/>
      <dgm:t>
        <a:bodyPr/>
        <a:lstStyle/>
        <a:p>
          <a:endParaRPr lang="es-CO"/>
        </a:p>
      </dgm:t>
    </dgm:pt>
    <dgm:pt modelId="{5332D672-4A78-4BFF-A445-FD4322AE08FF}" type="sibTrans" cxnId="{A7D11036-2290-46A3-8E66-EF0FECA6B0CC}">
      <dgm:prSet/>
      <dgm:spPr/>
      <dgm:t>
        <a:bodyPr/>
        <a:lstStyle/>
        <a:p>
          <a:endParaRPr lang="es-CO"/>
        </a:p>
      </dgm:t>
    </dgm:pt>
    <dgm:pt modelId="{99AEDB16-A413-48E3-A21E-07FF80F483E8}" type="pres">
      <dgm:prSet presAssocID="{2B37A221-B115-4F7F-B2C9-E90A28CBACE8}" presName="vert0" presStyleCnt="0">
        <dgm:presLayoutVars>
          <dgm:dir/>
          <dgm:animOne val="branch"/>
          <dgm:animLvl val="lvl"/>
        </dgm:presLayoutVars>
      </dgm:prSet>
      <dgm:spPr/>
    </dgm:pt>
    <dgm:pt modelId="{C775E8F5-DCF7-40C4-A4BD-F3BD5ACD3240}" type="pres">
      <dgm:prSet presAssocID="{02ADACB7-5532-4FF3-B1E8-8A51A2AC0EC5}" presName="thickLine" presStyleLbl="alignNode1" presStyleIdx="0" presStyleCnt="7"/>
      <dgm:spPr/>
    </dgm:pt>
    <dgm:pt modelId="{8E43313F-AB48-4794-9FFB-BB3B0C7F78B8}" type="pres">
      <dgm:prSet presAssocID="{02ADACB7-5532-4FF3-B1E8-8A51A2AC0EC5}" presName="horz1" presStyleCnt="0"/>
      <dgm:spPr/>
    </dgm:pt>
    <dgm:pt modelId="{F4A1C7FC-20DF-4679-BB16-F715610B0307}" type="pres">
      <dgm:prSet presAssocID="{02ADACB7-5532-4FF3-B1E8-8A51A2AC0EC5}" presName="tx1" presStyleLbl="revTx" presStyleIdx="0" presStyleCnt="14"/>
      <dgm:spPr/>
    </dgm:pt>
    <dgm:pt modelId="{12E69355-9ADD-49C4-BD28-F0E3203FDD87}" type="pres">
      <dgm:prSet presAssocID="{02ADACB7-5532-4FF3-B1E8-8A51A2AC0EC5}" presName="vert1" presStyleCnt="0"/>
      <dgm:spPr/>
    </dgm:pt>
    <dgm:pt modelId="{3AF8BBA1-ED02-44E6-A79E-8D6017ADC2AF}" type="pres">
      <dgm:prSet presAssocID="{ABCCC237-02AD-417F-85B1-0D6380D5143B}" presName="vertSpace2a" presStyleCnt="0"/>
      <dgm:spPr/>
    </dgm:pt>
    <dgm:pt modelId="{DE1D49A5-2810-4237-B85B-CC4B8132334F}" type="pres">
      <dgm:prSet presAssocID="{ABCCC237-02AD-417F-85B1-0D6380D5143B}" presName="horz2" presStyleCnt="0"/>
      <dgm:spPr/>
    </dgm:pt>
    <dgm:pt modelId="{2CC551F9-3810-436D-B742-FE98709A4BC2}" type="pres">
      <dgm:prSet presAssocID="{ABCCC237-02AD-417F-85B1-0D6380D5143B}" presName="horzSpace2" presStyleCnt="0"/>
      <dgm:spPr/>
    </dgm:pt>
    <dgm:pt modelId="{01BE8106-13C3-4233-B1A1-E5E45AD9B1A1}" type="pres">
      <dgm:prSet presAssocID="{ABCCC237-02AD-417F-85B1-0D6380D5143B}" presName="tx2" presStyleLbl="revTx" presStyleIdx="1" presStyleCnt="14"/>
      <dgm:spPr/>
    </dgm:pt>
    <dgm:pt modelId="{B32075C8-4983-4BC2-BD33-0FCA0D8745CE}" type="pres">
      <dgm:prSet presAssocID="{ABCCC237-02AD-417F-85B1-0D6380D5143B}" presName="vert2" presStyleCnt="0"/>
      <dgm:spPr/>
    </dgm:pt>
    <dgm:pt modelId="{8DDAC697-219D-4ADD-9E48-76A35461F9D5}" type="pres">
      <dgm:prSet presAssocID="{ABCCC237-02AD-417F-85B1-0D6380D5143B}" presName="thinLine2b" presStyleLbl="callout" presStyleIdx="0" presStyleCnt="7"/>
      <dgm:spPr/>
    </dgm:pt>
    <dgm:pt modelId="{00891154-89C8-4A40-8EAD-91538EE8D922}" type="pres">
      <dgm:prSet presAssocID="{ABCCC237-02AD-417F-85B1-0D6380D5143B}" presName="vertSpace2b" presStyleCnt="0"/>
      <dgm:spPr/>
    </dgm:pt>
    <dgm:pt modelId="{E6B58B46-4DDB-48F4-9174-908EC5FEA27B}" type="pres">
      <dgm:prSet presAssocID="{850AB535-ECBC-485E-A880-556A22388850}" presName="thickLine" presStyleLbl="alignNode1" presStyleIdx="1" presStyleCnt="7"/>
      <dgm:spPr/>
    </dgm:pt>
    <dgm:pt modelId="{6FE4DD6F-6C1E-4A6B-A029-DCADE73FDA15}" type="pres">
      <dgm:prSet presAssocID="{850AB535-ECBC-485E-A880-556A22388850}" presName="horz1" presStyleCnt="0"/>
      <dgm:spPr/>
    </dgm:pt>
    <dgm:pt modelId="{AF43EE94-DBB6-4F3D-9794-0AE68FD12F56}" type="pres">
      <dgm:prSet presAssocID="{850AB535-ECBC-485E-A880-556A22388850}" presName="tx1" presStyleLbl="revTx" presStyleIdx="2" presStyleCnt="14"/>
      <dgm:spPr/>
    </dgm:pt>
    <dgm:pt modelId="{9AC6F19E-9891-43AF-80FA-FFAA03D61216}" type="pres">
      <dgm:prSet presAssocID="{850AB535-ECBC-485E-A880-556A22388850}" presName="vert1" presStyleCnt="0"/>
      <dgm:spPr/>
    </dgm:pt>
    <dgm:pt modelId="{3503645F-F18D-4C68-9FDE-FE562EDB458F}" type="pres">
      <dgm:prSet presAssocID="{79CE06D5-FF65-462F-8824-276EB330487F}" presName="vertSpace2a" presStyleCnt="0"/>
      <dgm:spPr/>
    </dgm:pt>
    <dgm:pt modelId="{09DAC3BB-CA72-4DBC-8261-679D83AA9A0B}" type="pres">
      <dgm:prSet presAssocID="{79CE06D5-FF65-462F-8824-276EB330487F}" presName="horz2" presStyleCnt="0"/>
      <dgm:spPr/>
    </dgm:pt>
    <dgm:pt modelId="{84DC10AB-4F0E-4A79-BD73-5050EE3387AB}" type="pres">
      <dgm:prSet presAssocID="{79CE06D5-FF65-462F-8824-276EB330487F}" presName="horzSpace2" presStyleCnt="0"/>
      <dgm:spPr/>
    </dgm:pt>
    <dgm:pt modelId="{502F1F4B-4356-47E4-B0E6-FFB2EBB2130F}" type="pres">
      <dgm:prSet presAssocID="{79CE06D5-FF65-462F-8824-276EB330487F}" presName="tx2" presStyleLbl="revTx" presStyleIdx="3" presStyleCnt="14"/>
      <dgm:spPr/>
    </dgm:pt>
    <dgm:pt modelId="{B8BEC908-F474-499F-AB1E-95CFBA6CCF84}" type="pres">
      <dgm:prSet presAssocID="{79CE06D5-FF65-462F-8824-276EB330487F}" presName="vert2" presStyleCnt="0"/>
      <dgm:spPr/>
    </dgm:pt>
    <dgm:pt modelId="{CE4945CF-CAEA-48AB-9F34-8C2AD16E1A74}" type="pres">
      <dgm:prSet presAssocID="{79CE06D5-FF65-462F-8824-276EB330487F}" presName="thinLine2b" presStyleLbl="callout" presStyleIdx="1" presStyleCnt="7"/>
      <dgm:spPr/>
    </dgm:pt>
    <dgm:pt modelId="{D3FF0105-A7BF-4FDB-A7AD-DC59653A5E1B}" type="pres">
      <dgm:prSet presAssocID="{79CE06D5-FF65-462F-8824-276EB330487F}" presName="vertSpace2b" presStyleCnt="0"/>
      <dgm:spPr/>
    </dgm:pt>
    <dgm:pt modelId="{D6480C32-9B0A-49CE-B76C-CFFDEDAB9AFA}" type="pres">
      <dgm:prSet presAssocID="{D7356467-A512-489B-BE62-8F3FF8513861}" presName="thickLine" presStyleLbl="alignNode1" presStyleIdx="2" presStyleCnt="7"/>
      <dgm:spPr/>
    </dgm:pt>
    <dgm:pt modelId="{1355F135-9772-4CAE-81C3-6A1066D36ABD}" type="pres">
      <dgm:prSet presAssocID="{D7356467-A512-489B-BE62-8F3FF8513861}" presName="horz1" presStyleCnt="0"/>
      <dgm:spPr/>
    </dgm:pt>
    <dgm:pt modelId="{B8419E64-A4F1-4668-B6D4-9A5435781360}" type="pres">
      <dgm:prSet presAssocID="{D7356467-A512-489B-BE62-8F3FF8513861}" presName="tx1" presStyleLbl="revTx" presStyleIdx="4" presStyleCnt="14"/>
      <dgm:spPr/>
    </dgm:pt>
    <dgm:pt modelId="{E063E686-D864-420D-9EE7-C14CFBF7587E}" type="pres">
      <dgm:prSet presAssocID="{D7356467-A512-489B-BE62-8F3FF8513861}" presName="vert1" presStyleCnt="0"/>
      <dgm:spPr/>
    </dgm:pt>
    <dgm:pt modelId="{4027557C-E242-48BB-BA21-F0B76372CDA4}" type="pres">
      <dgm:prSet presAssocID="{363D339A-105A-4836-A1BB-F7D3DC49498D}" presName="vertSpace2a" presStyleCnt="0"/>
      <dgm:spPr/>
    </dgm:pt>
    <dgm:pt modelId="{A8D44F2C-2C22-4E54-92E0-035A9C823EC6}" type="pres">
      <dgm:prSet presAssocID="{363D339A-105A-4836-A1BB-F7D3DC49498D}" presName="horz2" presStyleCnt="0"/>
      <dgm:spPr/>
    </dgm:pt>
    <dgm:pt modelId="{2E32FF31-06A7-4BBF-8FB9-B182BD4B4AEC}" type="pres">
      <dgm:prSet presAssocID="{363D339A-105A-4836-A1BB-F7D3DC49498D}" presName="horzSpace2" presStyleCnt="0"/>
      <dgm:spPr/>
    </dgm:pt>
    <dgm:pt modelId="{75ECDD81-946B-4F4A-8CF2-7FEB8820579E}" type="pres">
      <dgm:prSet presAssocID="{363D339A-105A-4836-A1BB-F7D3DC49498D}" presName="tx2" presStyleLbl="revTx" presStyleIdx="5" presStyleCnt="14"/>
      <dgm:spPr/>
    </dgm:pt>
    <dgm:pt modelId="{1E107212-6316-40B0-B0B8-B71219E53B4F}" type="pres">
      <dgm:prSet presAssocID="{363D339A-105A-4836-A1BB-F7D3DC49498D}" presName="vert2" presStyleCnt="0"/>
      <dgm:spPr/>
    </dgm:pt>
    <dgm:pt modelId="{9B4B626D-D07E-42C3-94EA-E0F61CD911F7}" type="pres">
      <dgm:prSet presAssocID="{363D339A-105A-4836-A1BB-F7D3DC49498D}" presName="thinLine2b" presStyleLbl="callout" presStyleIdx="2" presStyleCnt="7"/>
      <dgm:spPr/>
    </dgm:pt>
    <dgm:pt modelId="{9915C10D-A587-47B8-9DA8-C5CC320172F5}" type="pres">
      <dgm:prSet presAssocID="{363D339A-105A-4836-A1BB-F7D3DC49498D}" presName="vertSpace2b" presStyleCnt="0"/>
      <dgm:spPr/>
    </dgm:pt>
    <dgm:pt modelId="{FA746E48-C9A5-4C76-9A56-06DAAC1079C0}" type="pres">
      <dgm:prSet presAssocID="{AC0740A9-4F5C-44DF-8AA5-E304D704DC15}" presName="thickLine" presStyleLbl="alignNode1" presStyleIdx="3" presStyleCnt="7"/>
      <dgm:spPr/>
    </dgm:pt>
    <dgm:pt modelId="{767C08AA-F246-47E8-BC13-1E2A25052212}" type="pres">
      <dgm:prSet presAssocID="{AC0740A9-4F5C-44DF-8AA5-E304D704DC15}" presName="horz1" presStyleCnt="0"/>
      <dgm:spPr/>
    </dgm:pt>
    <dgm:pt modelId="{68C8CECA-3879-49E6-B1C5-80C01964538E}" type="pres">
      <dgm:prSet presAssocID="{AC0740A9-4F5C-44DF-8AA5-E304D704DC15}" presName="tx1" presStyleLbl="revTx" presStyleIdx="6" presStyleCnt="14"/>
      <dgm:spPr/>
    </dgm:pt>
    <dgm:pt modelId="{78979A95-C4A7-41A3-8E05-B6B792015BAB}" type="pres">
      <dgm:prSet presAssocID="{AC0740A9-4F5C-44DF-8AA5-E304D704DC15}" presName="vert1" presStyleCnt="0"/>
      <dgm:spPr/>
    </dgm:pt>
    <dgm:pt modelId="{48995302-E8A7-46D3-AD51-E76DC21D8EC7}" type="pres">
      <dgm:prSet presAssocID="{347E3961-A4DA-498A-BA01-85A638F798C8}" presName="vertSpace2a" presStyleCnt="0"/>
      <dgm:spPr/>
    </dgm:pt>
    <dgm:pt modelId="{BFC3F77F-FFCB-482C-A867-C876609526EC}" type="pres">
      <dgm:prSet presAssocID="{347E3961-A4DA-498A-BA01-85A638F798C8}" presName="horz2" presStyleCnt="0"/>
      <dgm:spPr/>
    </dgm:pt>
    <dgm:pt modelId="{CE7B5CA5-8996-4D25-A3D3-2F77F1576C1C}" type="pres">
      <dgm:prSet presAssocID="{347E3961-A4DA-498A-BA01-85A638F798C8}" presName="horzSpace2" presStyleCnt="0"/>
      <dgm:spPr/>
    </dgm:pt>
    <dgm:pt modelId="{02BCE618-63C5-4866-AD2E-DDC4FF9E1253}" type="pres">
      <dgm:prSet presAssocID="{347E3961-A4DA-498A-BA01-85A638F798C8}" presName="tx2" presStyleLbl="revTx" presStyleIdx="7" presStyleCnt="14"/>
      <dgm:spPr/>
    </dgm:pt>
    <dgm:pt modelId="{260ECF0B-DADF-4C60-A93C-ABFCD6BCD6A1}" type="pres">
      <dgm:prSet presAssocID="{347E3961-A4DA-498A-BA01-85A638F798C8}" presName="vert2" presStyleCnt="0"/>
      <dgm:spPr/>
    </dgm:pt>
    <dgm:pt modelId="{D54FAAEE-58B3-4BA0-B5DF-B279B40D4208}" type="pres">
      <dgm:prSet presAssocID="{347E3961-A4DA-498A-BA01-85A638F798C8}" presName="thinLine2b" presStyleLbl="callout" presStyleIdx="3" presStyleCnt="7"/>
      <dgm:spPr/>
    </dgm:pt>
    <dgm:pt modelId="{4FD5892A-9E14-4CA5-908F-2F4278E3569C}" type="pres">
      <dgm:prSet presAssocID="{347E3961-A4DA-498A-BA01-85A638F798C8}" presName="vertSpace2b" presStyleCnt="0"/>
      <dgm:spPr/>
    </dgm:pt>
    <dgm:pt modelId="{40D4A46C-45C2-49C4-AEF4-6E1694D5A41D}" type="pres">
      <dgm:prSet presAssocID="{F7751AA8-85EC-47EF-A3D8-772C07BE434F}" presName="thickLine" presStyleLbl="alignNode1" presStyleIdx="4" presStyleCnt="7"/>
      <dgm:spPr/>
    </dgm:pt>
    <dgm:pt modelId="{A8E3CD70-4653-48CA-A05D-00EB5DB60E4E}" type="pres">
      <dgm:prSet presAssocID="{F7751AA8-85EC-47EF-A3D8-772C07BE434F}" presName="horz1" presStyleCnt="0"/>
      <dgm:spPr/>
    </dgm:pt>
    <dgm:pt modelId="{71EB981B-42FB-498A-87E0-B9C61D542E39}" type="pres">
      <dgm:prSet presAssocID="{F7751AA8-85EC-47EF-A3D8-772C07BE434F}" presName="tx1" presStyleLbl="revTx" presStyleIdx="8" presStyleCnt="14"/>
      <dgm:spPr/>
    </dgm:pt>
    <dgm:pt modelId="{8E72B9F0-8DAC-413F-910D-67D65694DDFD}" type="pres">
      <dgm:prSet presAssocID="{F7751AA8-85EC-47EF-A3D8-772C07BE434F}" presName="vert1" presStyleCnt="0"/>
      <dgm:spPr/>
    </dgm:pt>
    <dgm:pt modelId="{D4E69523-A73A-4EF8-9061-BA0CEAD4D20C}" type="pres">
      <dgm:prSet presAssocID="{D7C685EC-03B8-4F2E-9CA7-AD2F3E4C81F2}" presName="vertSpace2a" presStyleCnt="0"/>
      <dgm:spPr/>
    </dgm:pt>
    <dgm:pt modelId="{CB502DC4-119B-4FE4-9835-50C7A78BFB5F}" type="pres">
      <dgm:prSet presAssocID="{D7C685EC-03B8-4F2E-9CA7-AD2F3E4C81F2}" presName="horz2" presStyleCnt="0"/>
      <dgm:spPr/>
    </dgm:pt>
    <dgm:pt modelId="{76809B16-F474-416A-8F3B-A82B569FA959}" type="pres">
      <dgm:prSet presAssocID="{D7C685EC-03B8-4F2E-9CA7-AD2F3E4C81F2}" presName="horzSpace2" presStyleCnt="0"/>
      <dgm:spPr/>
    </dgm:pt>
    <dgm:pt modelId="{D1815EDD-B764-4A6D-AB02-E03D8DA5A561}" type="pres">
      <dgm:prSet presAssocID="{D7C685EC-03B8-4F2E-9CA7-AD2F3E4C81F2}" presName="tx2" presStyleLbl="revTx" presStyleIdx="9" presStyleCnt="14"/>
      <dgm:spPr/>
    </dgm:pt>
    <dgm:pt modelId="{7A03E7AA-74A5-49AA-A5F7-99F902A1756F}" type="pres">
      <dgm:prSet presAssocID="{D7C685EC-03B8-4F2E-9CA7-AD2F3E4C81F2}" presName="vert2" presStyleCnt="0"/>
      <dgm:spPr/>
    </dgm:pt>
    <dgm:pt modelId="{4E73C619-77BA-4DD6-9404-2CEAD3B70830}" type="pres">
      <dgm:prSet presAssocID="{D7C685EC-03B8-4F2E-9CA7-AD2F3E4C81F2}" presName="thinLine2b" presStyleLbl="callout" presStyleIdx="4" presStyleCnt="7"/>
      <dgm:spPr/>
    </dgm:pt>
    <dgm:pt modelId="{8E0082C9-27F1-4193-8965-15E68B94D14E}" type="pres">
      <dgm:prSet presAssocID="{D7C685EC-03B8-4F2E-9CA7-AD2F3E4C81F2}" presName="vertSpace2b" presStyleCnt="0"/>
      <dgm:spPr/>
    </dgm:pt>
    <dgm:pt modelId="{8B7FDA9B-2982-4D72-9734-02B339678BAF}" type="pres">
      <dgm:prSet presAssocID="{4EB2C759-7292-4166-8533-774D58D89410}" presName="thickLine" presStyleLbl="alignNode1" presStyleIdx="5" presStyleCnt="7"/>
      <dgm:spPr/>
    </dgm:pt>
    <dgm:pt modelId="{CFAD1663-22FF-4293-B2C3-216E9384262A}" type="pres">
      <dgm:prSet presAssocID="{4EB2C759-7292-4166-8533-774D58D89410}" presName="horz1" presStyleCnt="0"/>
      <dgm:spPr/>
    </dgm:pt>
    <dgm:pt modelId="{23E31498-7872-448B-BDC2-125688868F2F}" type="pres">
      <dgm:prSet presAssocID="{4EB2C759-7292-4166-8533-774D58D89410}" presName="tx1" presStyleLbl="revTx" presStyleIdx="10" presStyleCnt="14"/>
      <dgm:spPr/>
    </dgm:pt>
    <dgm:pt modelId="{EA8D1021-B1BD-49B4-80E2-2ECD12B6E7B2}" type="pres">
      <dgm:prSet presAssocID="{4EB2C759-7292-4166-8533-774D58D89410}" presName="vert1" presStyleCnt="0"/>
      <dgm:spPr/>
    </dgm:pt>
    <dgm:pt modelId="{0136155D-22DB-4871-9094-0260B5EB00D2}" type="pres">
      <dgm:prSet presAssocID="{4B8186C6-9477-4768-AD14-9E44695BCD89}" presName="vertSpace2a" presStyleCnt="0"/>
      <dgm:spPr/>
    </dgm:pt>
    <dgm:pt modelId="{E1262D04-A055-44E8-9502-BE8F120FC661}" type="pres">
      <dgm:prSet presAssocID="{4B8186C6-9477-4768-AD14-9E44695BCD89}" presName="horz2" presStyleCnt="0"/>
      <dgm:spPr/>
    </dgm:pt>
    <dgm:pt modelId="{6BCEC993-474B-47FD-803C-396C310C24AA}" type="pres">
      <dgm:prSet presAssocID="{4B8186C6-9477-4768-AD14-9E44695BCD89}" presName="horzSpace2" presStyleCnt="0"/>
      <dgm:spPr/>
    </dgm:pt>
    <dgm:pt modelId="{BB706DBC-116C-45D9-B952-52D3082EFE5A}" type="pres">
      <dgm:prSet presAssocID="{4B8186C6-9477-4768-AD14-9E44695BCD89}" presName="tx2" presStyleLbl="revTx" presStyleIdx="11" presStyleCnt="14"/>
      <dgm:spPr/>
    </dgm:pt>
    <dgm:pt modelId="{2577B326-812D-44E8-8C86-90B5B35D208B}" type="pres">
      <dgm:prSet presAssocID="{4B8186C6-9477-4768-AD14-9E44695BCD89}" presName="vert2" presStyleCnt="0"/>
      <dgm:spPr/>
    </dgm:pt>
    <dgm:pt modelId="{16A36297-43D9-4037-BDE8-3A2B8B0D0833}" type="pres">
      <dgm:prSet presAssocID="{4B8186C6-9477-4768-AD14-9E44695BCD89}" presName="thinLine2b" presStyleLbl="callout" presStyleIdx="5" presStyleCnt="7"/>
      <dgm:spPr/>
    </dgm:pt>
    <dgm:pt modelId="{3F95A58D-1BB9-4A14-81D0-76CE98B11821}" type="pres">
      <dgm:prSet presAssocID="{4B8186C6-9477-4768-AD14-9E44695BCD89}" presName="vertSpace2b" presStyleCnt="0"/>
      <dgm:spPr/>
    </dgm:pt>
    <dgm:pt modelId="{D83AD333-0E51-45F2-9533-0F1FD0EA85E4}" type="pres">
      <dgm:prSet presAssocID="{F91684F1-09A6-4707-AC7E-ECAFE70C8D27}" presName="thickLine" presStyleLbl="alignNode1" presStyleIdx="6" presStyleCnt="7"/>
      <dgm:spPr/>
    </dgm:pt>
    <dgm:pt modelId="{9C13E974-7E9D-4306-A043-098CE9F18E70}" type="pres">
      <dgm:prSet presAssocID="{F91684F1-09A6-4707-AC7E-ECAFE70C8D27}" presName="horz1" presStyleCnt="0"/>
      <dgm:spPr/>
    </dgm:pt>
    <dgm:pt modelId="{4062446B-F9D0-403B-87EE-C9C43DD714FF}" type="pres">
      <dgm:prSet presAssocID="{F91684F1-09A6-4707-AC7E-ECAFE70C8D27}" presName="tx1" presStyleLbl="revTx" presStyleIdx="12" presStyleCnt="14"/>
      <dgm:spPr/>
    </dgm:pt>
    <dgm:pt modelId="{C803DBE9-48C3-42AB-BB8D-3E096E67CE26}" type="pres">
      <dgm:prSet presAssocID="{F91684F1-09A6-4707-AC7E-ECAFE70C8D27}" presName="vert1" presStyleCnt="0"/>
      <dgm:spPr/>
    </dgm:pt>
    <dgm:pt modelId="{311DC986-C384-45B1-8C0B-5D0B71163A13}" type="pres">
      <dgm:prSet presAssocID="{F43D474F-A8A0-49F3-AA47-3F9A035EE394}" presName="vertSpace2a" presStyleCnt="0"/>
      <dgm:spPr/>
    </dgm:pt>
    <dgm:pt modelId="{A3F23949-C861-4315-886C-9FF88ABE590A}" type="pres">
      <dgm:prSet presAssocID="{F43D474F-A8A0-49F3-AA47-3F9A035EE394}" presName="horz2" presStyleCnt="0"/>
      <dgm:spPr/>
    </dgm:pt>
    <dgm:pt modelId="{9A0C404F-5F06-4306-8ADA-F462F35A23B3}" type="pres">
      <dgm:prSet presAssocID="{F43D474F-A8A0-49F3-AA47-3F9A035EE394}" presName="horzSpace2" presStyleCnt="0"/>
      <dgm:spPr/>
    </dgm:pt>
    <dgm:pt modelId="{CF6B3C58-824E-40EF-8BAA-537F48CC2601}" type="pres">
      <dgm:prSet presAssocID="{F43D474F-A8A0-49F3-AA47-3F9A035EE394}" presName="tx2" presStyleLbl="revTx" presStyleIdx="13" presStyleCnt="14"/>
      <dgm:spPr/>
    </dgm:pt>
    <dgm:pt modelId="{1E0364B4-349E-473C-8505-A8D5928CEE81}" type="pres">
      <dgm:prSet presAssocID="{F43D474F-A8A0-49F3-AA47-3F9A035EE394}" presName="vert2" presStyleCnt="0"/>
      <dgm:spPr/>
    </dgm:pt>
    <dgm:pt modelId="{C5925499-7ADA-4216-BFAC-BD509683B856}" type="pres">
      <dgm:prSet presAssocID="{F43D474F-A8A0-49F3-AA47-3F9A035EE394}" presName="thinLine2b" presStyleLbl="callout" presStyleIdx="6" presStyleCnt="7"/>
      <dgm:spPr/>
    </dgm:pt>
    <dgm:pt modelId="{2EBEB786-8426-4F92-A609-872318070E3A}" type="pres">
      <dgm:prSet presAssocID="{F43D474F-A8A0-49F3-AA47-3F9A035EE394}" presName="vertSpace2b" presStyleCnt="0"/>
      <dgm:spPr/>
    </dgm:pt>
  </dgm:ptLst>
  <dgm:cxnLst>
    <dgm:cxn modelId="{D003FE29-7BE2-4758-B725-843EA44899C0}" srcId="{2B37A221-B115-4F7F-B2C9-E90A28CBACE8}" destId="{850AB535-ECBC-485E-A880-556A22388850}" srcOrd="1" destOrd="0" parTransId="{61CE900C-604A-4B05-9D44-EEE848C23748}" sibTransId="{74CD117D-09F7-4C85-8092-A6060EC96C47}"/>
    <dgm:cxn modelId="{1685EF2D-D999-45D7-8BE9-4CB89E79F54A}" type="presOf" srcId="{F7751AA8-85EC-47EF-A3D8-772C07BE434F}" destId="{71EB981B-42FB-498A-87E0-B9C61D542E39}" srcOrd="0" destOrd="0" presId="urn:microsoft.com/office/officeart/2008/layout/LinedList"/>
    <dgm:cxn modelId="{2BFE0B31-2716-40BF-BFE9-9B397AB62C67}" srcId="{850AB535-ECBC-485E-A880-556A22388850}" destId="{79CE06D5-FF65-462F-8824-276EB330487F}" srcOrd="0" destOrd="0" parTransId="{A2B4CEFA-0763-40EF-9E0A-1DF4BD7EE609}" sibTransId="{F50C2913-4BF4-404F-A055-0A1855385E2F}"/>
    <dgm:cxn modelId="{A7D11036-2290-46A3-8E66-EF0FECA6B0CC}" srcId="{F91684F1-09A6-4707-AC7E-ECAFE70C8D27}" destId="{F43D474F-A8A0-49F3-AA47-3F9A035EE394}" srcOrd="0" destOrd="0" parTransId="{0F4AA70E-8BB2-4702-98B0-C1076210EC39}" sibTransId="{5332D672-4A78-4BFF-A445-FD4322AE08FF}"/>
    <dgm:cxn modelId="{2B4BB43F-709B-494E-AA58-7500E5FA29A4}" srcId="{2B37A221-B115-4F7F-B2C9-E90A28CBACE8}" destId="{F7751AA8-85EC-47EF-A3D8-772C07BE434F}" srcOrd="4" destOrd="0" parTransId="{EC09B304-B03B-41E9-A6E3-B388CC971C18}" sibTransId="{CBAF139E-6EFD-440F-AF6B-E6EE6473F320}"/>
    <dgm:cxn modelId="{17230469-B5F3-45E9-86AE-F03324EC399C}" srcId="{F7751AA8-85EC-47EF-A3D8-772C07BE434F}" destId="{D7C685EC-03B8-4F2E-9CA7-AD2F3E4C81F2}" srcOrd="0" destOrd="0" parTransId="{F4667595-7F43-4664-95A5-1916B4A7BFD8}" sibTransId="{07EC3142-D7EA-41D2-B025-36AD60E65D25}"/>
    <dgm:cxn modelId="{F3E1BC4C-B4B5-4186-AB16-914E614D2048}" srcId="{4EB2C759-7292-4166-8533-774D58D89410}" destId="{4B8186C6-9477-4768-AD14-9E44695BCD89}" srcOrd="0" destOrd="0" parTransId="{7F0C0275-9570-4DA2-B1C1-5C3302EBB763}" sibTransId="{F78427A6-7916-44C3-A0A1-9796C2DD6491}"/>
    <dgm:cxn modelId="{8C4A104D-4D5F-48B9-9215-3756AA720F0E}" type="presOf" srcId="{ABCCC237-02AD-417F-85B1-0D6380D5143B}" destId="{01BE8106-13C3-4233-B1A1-E5E45AD9B1A1}" srcOrd="0" destOrd="0" presId="urn:microsoft.com/office/officeart/2008/layout/LinedList"/>
    <dgm:cxn modelId="{2D775972-7406-4C25-BE41-356C4C12F455}" srcId="{2B37A221-B115-4F7F-B2C9-E90A28CBACE8}" destId="{AC0740A9-4F5C-44DF-8AA5-E304D704DC15}" srcOrd="3" destOrd="0" parTransId="{80B6EB6A-1A73-4D15-B358-ECA50FCF21C7}" sibTransId="{EF28ECF1-5416-4591-BB43-0BFC94550DFB}"/>
    <dgm:cxn modelId="{6D404D80-A71B-44DE-A9E1-4F4D28407C91}" srcId="{02ADACB7-5532-4FF3-B1E8-8A51A2AC0EC5}" destId="{ABCCC237-02AD-417F-85B1-0D6380D5143B}" srcOrd="0" destOrd="0" parTransId="{C5D23386-9C9B-41E3-AD77-48D0AA937B11}" sibTransId="{293363A0-63F5-4A66-8D2E-2B5598C609E4}"/>
    <dgm:cxn modelId="{D059CB87-D17A-4996-875B-001F7BF651AF}" type="presOf" srcId="{D7C685EC-03B8-4F2E-9CA7-AD2F3E4C81F2}" destId="{D1815EDD-B764-4A6D-AB02-E03D8DA5A561}" srcOrd="0" destOrd="0" presId="urn:microsoft.com/office/officeart/2008/layout/LinedList"/>
    <dgm:cxn modelId="{4FD9D396-4E00-4CD4-9E6C-2DB41700FFF6}" type="presOf" srcId="{D7356467-A512-489B-BE62-8F3FF8513861}" destId="{B8419E64-A4F1-4668-B6D4-9A5435781360}" srcOrd="0" destOrd="0" presId="urn:microsoft.com/office/officeart/2008/layout/LinedList"/>
    <dgm:cxn modelId="{DCCC6497-F18C-42BC-9997-3A4BF104A61D}" type="presOf" srcId="{363D339A-105A-4836-A1BB-F7D3DC49498D}" destId="{75ECDD81-946B-4F4A-8CF2-7FEB8820579E}" srcOrd="0" destOrd="0" presId="urn:microsoft.com/office/officeart/2008/layout/LinedList"/>
    <dgm:cxn modelId="{280AD999-7994-4EFE-9C0B-150D05215162}" type="presOf" srcId="{F91684F1-09A6-4707-AC7E-ECAFE70C8D27}" destId="{4062446B-F9D0-403B-87EE-C9C43DD714FF}" srcOrd="0" destOrd="0" presId="urn:microsoft.com/office/officeart/2008/layout/LinedList"/>
    <dgm:cxn modelId="{604564A8-BF78-4920-8034-47F17B30939F}" srcId="{D7356467-A512-489B-BE62-8F3FF8513861}" destId="{363D339A-105A-4836-A1BB-F7D3DC49498D}" srcOrd="0" destOrd="0" parTransId="{10033535-CF34-4FD6-AF44-237CE2997A06}" sibTransId="{9B957983-D040-449B-8803-5266ADAE416C}"/>
    <dgm:cxn modelId="{8E53FFAB-33D8-4455-AB73-F36739FE5C7E}" srcId="{2B37A221-B115-4F7F-B2C9-E90A28CBACE8}" destId="{F91684F1-09A6-4707-AC7E-ECAFE70C8D27}" srcOrd="6" destOrd="0" parTransId="{BF67B418-1EA7-4BD5-92C9-40F1403E682A}" sibTransId="{2878EFDC-CA46-408B-8DDD-B62A1F2621F1}"/>
    <dgm:cxn modelId="{A03583AC-6B3C-4A7D-8A87-053BADC7DC70}" srcId="{2B37A221-B115-4F7F-B2C9-E90A28CBACE8}" destId="{4EB2C759-7292-4166-8533-774D58D89410}" srcOrd="5" destOrd="0" parTransId="{11C3CF1E-081B-462B-8704-AD6F03463A10}" sibTransId="{65B049F9-2D1B-490C-86F2-6F6098173F25}"/>
    <dgm:cxn modelId="{6EF377AE-004D-4547-8739-3AED824826C0}" type="presOf" srcId="{AC0740A9-4F5C-44DF-8AA5-E304D704DC15}" destId="{68C8CECA-3879-49E6-B1C5-80C01964538E}" srcOrd="0" destOrd="0" presId="urn:microsoft.com/office/officeart/2008/layout/LinedList"/>
    <dgm:cxn modelId="{7EFDABB6-C2B7-420E-82BD-21CFBEC39193}" type="presOf" srcId="{850AB535-ECBC-485E-A880-556A22388850}" destId="{AF43EE94-DBB6-4F3D-9794-0AE68FD12F56}" srcOrd="0" destOrd="0" presId="urn:microsoft.com/office/officeart/2008/layout/LinedList"/>
    <dgm:cxn modelId="{C3DF16D2-1676-4873-8DFA-E27288D6B34F}" srcId="{2B37A221-B115-4F7F-B2C9-E90A28CBACE8}" destId="{02ADACB7-5532-4FF3-B1E8-8A51A2AC0EC5}" srcOrd="0" destOrd="0" parTransId="{E5A82F33-413D-45DD-88AA-5C9D688AFBD1}" sibTransId="{B0996A32-A25F-404B-AFEA-95BC831F3DF8}"/>
    <dgm:cxn modelId="{A1D792D2-8A1A-49C4-87BA-20EABF332364}" type="presOf" srcId="{02ADACB7-5532-4FF3-B1E8-8A51A2AC0EC5}" destId="{F4A1C7FC-20DF-4679-BB16-F715610B0307}" srcOrd="0" destOrd="0" presId="urn:microsoft.com/office/officeart/2008/layout/LinedList"/>
    <dgm:cxn modelId="{2664A8D4-BA08-4E7E-BC3F-6A3228603D33}" type="presOf" srcId="{2B37A221-B115-4F7F-B2C9-E90A28CBACE8}" destId="{99AEDB16-A413-48E3-A21E-07FF80F483E8}" srcOrd="0" destOrd="0" presId="urn:microsoft.com/office/officeart/2008/layout/LinedList"/>
    <dgm:cxn modelId="{1E68B9D9-C648-4C95-8681-463266F68886}" type="presOf" srcId="{79CE06D5-FF65-462F-8824-276EB330487F}" destId="{502F1F4B-4356-47E4-B0E6-FFB2EBB2130F}" srcOrd="0" destOrd="0" presId="urn:microsoft.com/office/officeart/2008/layout/LinedList"/>
    <dgm:cxn modelId="{83EE4ADB-1FA1-4EB6-BAD2-6FC6C24D8666}" srcId="{AC0740A9-4F5C-44DF-8AA5-E304D704DC15}" destId="{347E3961-A4DA-498A-BA01-85A638F798C8}" srcOrd="0" destOrd="0" parTransId="{AE931BBA-E8C3-4D65-8D3A-1FDB9B417AF4}" sibTransId="{50AAF245-6295-4CA4-8D01-343527EABB05}"/>
    <dgm:cxn modelId="{87DCA1E4-AAEF-40F8-8DAC-6EF313ADA10A}" type="presOf" srcId="{347E3961-A4DA-498A-BA01-85A638F798C8}" destId="{02BCE618-63C5-4866-AD2E-DDC4FF9E1253}" srcOrd="0" destOrd="0" presId="urn:microsoft.com/office/officeart/2008/layout/LinedList"/>
    <dgm:cxn modelId="{B062AAE4-5359-4713-B41D-712DFE93BDEC}" type="presOf" srcId="{4EB2C759-7292-4166-8533-774D58D89410}" destId="{23E31498-7872-448B-BDC2-125688868F2F}" srcOrd="0" destOrd="0" presId="urn:microsoft.com/office/officeart/2008/layout/LinedList"/>
    <dgm:cxn modelId="{309176E9-F387-409C-B3A5-060739767AFD}" type="presOf" srcId="{F43D474F-A8A0-49F3-AA47-3F9A035EE394}" destId="{CF6B3C58-824E-40EF-8BAA-537F48CC2601}" srcOrd="0" destOrd="0" presId="urn:microsoft.com/office/officeart/2008/layout/LinedList"/>
    <dgm:cxn modelId="{E89C2AF5-1AE3-4DE1-935B-A36235720819}" srcId="{2B37A221-B115-4F7F-B2C9-E90A28CBACE8}" destId="{D7356467-A512-489B-BE62-8F3FF8513861}" srcOrd="2" destOrd="0" parTransId="{1D21D617-90C2-44EB-AD33-E245B670D80C}" sibTransId="{4A2BA98B-D983-430C-95CC-38C9B0D468C1}"/>
    <dgm:cxn modelId="{6848F6FE-F33E-451A-8500-B3BF57EB897D}" type="presOf" srcId="{4B8186C6-9477-4768-AD14-9E44695BCD89}" destId="{BB706DBC-116C-45D9-B952-52D3082EFE5A}" srcOrd="0" destOrd="0" presId="urn:microsoft.com/office/officeart/2008/layout/LinedList"/>
    <dgm:cxn modelId="{CC9C5F73-47B4-4B9A-AB52-4F2B56E36821}" type="presParOf" srcId="{99AEDB16-A413-48E3-A21E-07FF80F483E8}" destId="{C775E8F5-DCF7-40C4-A4BD-F3BD5ACD3240}" srcOrd="0" destOrd="0" presId="urn:microsoft.com/office/officeart/2008/layout/LinedList"/>
    <dgm:cxn modelId="{4D1DE66C-6CF2-410A-8156-3BFC17C8E4B8}" type="presParOf" srcId="{99AEDB16-A413-48E3-A21E-07FF80F483E8}" destId="{8E43313F-AB48-4794-9FFB-BB3B0C7F78B8}" srcOrd="1" destOrd="0" presId="urn:microsoft.com/office/officeart/2008/layout/LinedList"/>
    <dgm:cxn modelId="{1D1B250A-3A19-47F2-BEFF-946472DDA170}" type="presParOf" srcId="{8E43313F-AB48-4794-9FFB-BB3B0C7F78B8}" destId="{F4A1C7FC-20DF-4679-BB16-F715610B0307}" srcOrd="0" destOrd="0" presId="urn:microsoft.com/office/officeart/2008/layout/LinedList"/>
    <dgm:cxn modelId="{C0E15B21-E172-4D18-B05B-3CB27FF933DA}" type="presParOf" srcId="{8E43313F-AB48-4794-9FFB-BB3B0C7F78B8}" destId="{12E69355-9ADD-49C4-BD28-F0E3203FDD87}" srcOrd="1" destOrd="0" presId="urn:microsoft.com/office/officeart/2008/layout/LinedList"/>
    <dgm:cxn modelId="{4949EA4D-B372-47F7-939D-9A3FDC10F368}" type="presParOf" srcId="{12E69355-9ADD-49C4-BD28-F0E3203FDD87}" destId="{3AF8BBA1-ED02-44E6-A79E-8D6017ADC2AF}" srcOrd="0" destOrd="0" presId="urn:microsoft.com/office/officeart/2008/layout/LinedList"/>
    <dgm:cxn modelId="{C8D02A31-BA7B-4D30-A731-F9DA74BF335D}" type="presParOf" srcId="{12E69355-9ADD-49C4-BD28-F0E3203FDD87}" destId="{DE1D49A5-2810-4237-B85B-CC4B8132334F}" srcOrd="1" destOrd="0" presId="urn:microsoft.com/office/officeart/2008/layout/LinedList"/>
    <dgm:cxn modelId="{D0E3DB1D-4064-48CF-AD5E-F1E2FF03F0A0}" type="presParOf" srcId="{DE1D49A5-2810-4237-B85B-CC4B8132334F}" destId="{2CC551F9-3810-436D-B742-FE98709A4BC2}" srcOrd="0" destOrd="0" presId="urn:microsoft.com/office/officeart/2008/layout/LinedList"/>
    <dgm:cxn modelId="{055A2A72-81AF-4052-8190-8EFA57AD7D67}" type="presParOf" srcId="{DE1D49A5-2810-4237-B85B-CC4B8132334F}" destId="{01BE8106-13C3-4233-B1A1-E5E45AD9B1A1}" srcOrd="1" destOrd="0" presId="urn:microsoft.com/office/officeart/2008/layout/LinedList"/>
    <dgm:cxn modelId="{42574CD1-B281-4576-A817-A90A3DE1ED13}" type="presParOf" srcId="{DE1D49A5-2810-4237-B85B-CC4B8132334F}" destId="{B32075C8-4983-4BC2-BD33-0FCA0D8745CE}" srcOrd="2" destOrd="0" presId="urn:microsoft.com/office/officeart/2008/layout/LinedList"/>
    <dgm:cxn modelId="{6828E6B9-98CF-41FB-A9F0-77D40EEAE3C9}" type="presParOf" srcId="{12E69355-9ADD-49C4-BD28-F0E3203FDD87}" destId="{8DDAC697-219D-4ADD-9E48-76A35461F9D5}" srcOrd="2" destOrd="0" presId="urn:microsoft.com/office/officeart/2008/layout/LinedList"/>
    <dgm:cxn modelId="{1D6E6602-2211-4BA9-B5A1-C40EB5365B7C}" type="presParOf" srcId="{12E69355-9ADD-49C4-BD28-F0E3203FDD87}" destId="{00891154-89C8-4A40-8EAD-91538EE8D922}" srcOrd="3" destOrd="0" presId="urn:microsoft.com/office/officeart/2008/layout/LinedList"/>
    <dgm:cxn modelId="{9DACADAA-0749-48B3-8261-89A77E0B57F3}" type="presParOf" srcId="{99AEDB16-A413-48E3-A21E-07FF80F483E8}" destId="{E6B58B46-4DDB-48F4-9174-908EC5FEA27B}" srcOrd="2" destOrd="0" presId="urn:microsoft.com/office/officeart/2008/layout/LinedList"/>
    <dgm:cxn modelId="{653DCFCC-641E-49CC-9D0B-18F7B433F997}" type="presParOf" srcId="{99AEDB16-A413-48E3-A21E-07FF80F483E8}" destId="{6FE4DD6F-6C1E-4A6B-A029-DCADE73FDA15}" srcOrd="3" destOrd="0" presId="urn:microsoft.com/office/officeart/2008/layout/LinedList"/>
    <dgm:cxn modelId="{2E64E8D2-BC78-425A-B028-E83E4C17EF08}" type="presParOf" srcId="{6FE4DD6F-6C1E-4A6B-A029-DCADE73FDA15}" destId="{AF43EE94-DBB6-4F3D-9794-0AE68FD12F56}" srcOrd="0" destOrd="0" presId="urn:microsoft.com/office/officeart/2008/layout/LinedList"/>
    <dgm:cxn modelId="{6DF7053A-423D-4A0F-9337-C3CA0042EFEF}" type="presParOf" srcId="{6FE4DD6F-6C1E-4A6B-A029-DCADE73FDA15}" destId="{9AC6F19E-9891-43AF-80FA-FFAA03D61216}" srcOrd="1" destOrd="0" presId="urn:microsoft.com/office/officeart/2008/layout/LinedList"/>
    <dgm:cxn modelId="{F457B27F-0FF3-40AA-A1C5-46B9DADBB177}" type="presParOf" srcId="{9AC6F19E-9891-43AF-80FA-FFAA03D61216}" destId="{3503645F-F18D-4C68-9FDE-FE562EDB458F}" srcOrd="0" destOrd="0" presId="urn:microsoft.com/office/officeart/2008/layout/LinedList"/>
    <dgm:cxn modelId="{9D054EFC-E134-4043-9ABC-12557ECCFDD0}" type="presParOf" srcId="{9AC6F19E-9891-43AF-80FA-FFAA03D61216}" destId="{09DAC3BB-CA72-4DBC-8261-679D83AA9A0B}" srcOrd="1" destOrd="0" presId="urn:microsoft.com/office/officeart/2008/layout/LinedList"/>
    <dgm:cxn modelId="{DD8B78CA-8FF5-4B1E-9BEF-D3A43EBB20BE}" type="presParOf" srcId="{09DAC3BB-CA72-4DBC-8261-679D83AA9A0B}" destId="{84DC10AB-4F0E-4A79-BD73-5050EE3387AB}" srcOrd="0" destOrd="0" presId="urn:microsoft.com/office/officeart/2008/layout/LinedList"/>
    <dgm:cxn modelId="{4E30DAFC-D4FE-4D92-AD19-5D828DB4328A}" type="presParOf" srcId="{09DAC3BB-CA72-4DBC-8261-679D83AA9A0B}" destId="{502F1F4B-4356-47E4-B0E6-FFB2EBB2130F}" srcOrd="1" destOrd="0" presId="urn:microsoft.com/office/officeart/2008/layout/LinedList"/>
    <dgm:cxn modelId="{60B3BC0D-1AEA-4E1D-83DD-15C0376667D6}" type="presParOf" srcId="{09DAC3BB-CA72-4DBC-8261-679D83AA9A0B}" destId="{B8BEC908-F474-499F-AB1E-95CFBA6CCF84}" srcOrd="2" destOrd="0" presId="urn:microsoft.com/office/officeart/2008/layout/LinedList"/>
    <dgm:cxn modelId="{070A1A87-AE7B-4321-A898-0C316B021705}" type="presParOf" srcId="{9AC6F19E-9891-43AF-80FA-FFAA03D61216}" destId="{CE4945CF-CAEA-48AB-9F34-8C2AD16E1A74}" srcOrd="2" destOrd="0" presId="urn:microsoft.com/office/officeart/2008/layout/LinedList"/>
    <dgm:cxn modelId="{7AFAE981-258A-4F09-9311-6ACA22D9C483}" type="presParOf" srcId="{9AC6F19E-9891-43AF-80FA-FFAA03D61216}" destId="{D3FF0105-A7BF-4FDB-A7AD-DC59653A5E1B}" srcOrd="3" destOrd="0" presId="urn:microsoft.com/office/officeart/2008/layout/LinedList"/>
    <dgm:cxn modelId="{9F47E93E-4735-4DAA-91C8-3EA2CD19D92B}" type="presParOf" srcId="{99AEDB16-A413-48E3-A21E-07FF80F483E8}" destId="{D6480C32-9B0A-49CE-B76C-CFFDEDAB9AFA}" srcOrd="4" destOrd="0" presId="urn:microsoft.com/office/officeart/2008/layout/LinedList"/>
    <dgm:cxn modelId="{89F177C6-0E41-4F31-A245-6F5B873CFB4C}" type="presParOf" srcId="{99AEDB16-A413-48E3-A21E-07FF80F483E8}" destId="{1355F135-9772-4CAE-81C3-6A1066D36ABD}" srcOrd="5" destOrd="0" presId="urn:microsoft.com/office/officeart/2008/layout/LinedList"/>
    <dgm:cxn modelId="{EF95BDF0-4BD0-4AA5-83B8-1E25D192E68D}" type="presParOf" srcId="{1355F135-9772-4CAE-81C3-6A1066D36ABD}" destId="{B8419E64-A4F1-4668-B6D4-9A5435781360}" srcOrd="0" destOrd="0" presId="urn:microsoft.com/office/officeart/2008/layout/LinedList"/>
    <dgm:cxn modelId="{3C991724-922E-458E-90EB-AF320C1D68FE}" type="presParOf" srcId="{1355F135-9772-4CAE-81C3-6A1066D36ABD}" destId="{E063E686-D864-420D-9EE7-C14CFBF7587E}" srcOrd="1" destOrd="0" presId="urn:microsoft.com/office/officeart/2008/layout/LinedList"/>
    <dgm:cxn modelId="{8364BC27-013B-481C-8277-6A099AE25415}" type="presParOf" srcId="{E063E686-D864-420D-9EE7-C14CFBF7587E}" destId="{4027557C-E242-48BB-BA21-F0B76372CDA4}" srcOrd="0" destOrd="0" presId="urn:microsoft.com/office/officeart/2008/layout/LinedList"/>
    <dgm:cxn modelId="{C7205E95-3632-485F-AB7B-9105DB49AB42}" type="presParOf" srcId="{E063E686-D864-420D-9EE7-C14CFBF7587E}" destId="{A8D44F2C-2C22-4E54-92E0-035A9C823EC6}" srcOrd="1" destOrd="0" presId="urn:microsoft.com/office/officeart/2008/layout/LinedList"/>
    <dgm:cxn modelId="{E6BABA5A-7D61-46BC-B70D-FCDEE5DF89E9}" type="presParOf" srcId="{A8D44F2C-2C22-4E54-92E0-035A9C823EC6}" destId="{2E32FF31-06A7-4BBF-8FB9-B182BD4B4AEC}" srcOrd="0" destOrd="0" presId="urn:microsoft.com/office/officeart/2008/layout/LinedList"/>
    <dgm:cxn modelId="{58C0A057-038F-416A-ADBE-051BB6E48C36}" type="presParOf" srcId="{A8D44F2C-2C22-4E54-92E0-035A9C823EC6}" destId="{75ECDD81-946B-4F4A-8CF2-7FEB8820579E}" srcOrd="1" destOrd="0" presId="urn:microsoft.com/office/officeart/2008/layout/LinedList"/>
    <dgm:cxn modelId="{7F234331-9473-4D8B-9D7B-C52AC4DFDBEB}" type="presParOf" srcId="{A8D44F2C-2C22-4E54-92E0-035A9C823EC6}" destId="{1E107212-6316-40B0-B0B8-B71219E53B4F}" srcOrd="2" destOrd="0" presId="urn:microsoft.com/office/officeart/2008/layout/LinedList"/>
    <dgm:cxn modelId="{3BC306FC-22A7-46E3-AA3F-BC9C6240AF7D}" type="presParOf" srcId="{E063E686-D864-420D-9EE7-C14CFBF7587E}" destId="{9B4B626D-D07E-42C3-94EA-E0F61CD911F7}" srcOrd="2" destOrd="0" presId="urn:microsoft.com/office/officeart/2008/layout/LinedList"/>
    <dgm:cxn modelId="{3C3B6A9C-52C5-468A-9AD6-DE243D0BC46C}" type="presParOf" srcId="{E063E686-D864-420D-9EE7-C14CFBF7587E}" destId="{9915C10D-A587-47B8-9DA8-C5CC320172F5}" srcOrd="3" destOrd="0" presId="urn:microsoft.com/office/officeart/2008/layout/LinedList"/>
    <dgm:cxn modelId="{EC07EF9B-9469-4D1D-BCCB-B05FA460943D}" type="presParOf" srcId="{99AEDB16-A413-48E3-A21E-07FF80F483E8}" destId="{FA746E48-C9A5-4C76-9A56-06DAAC1079C0}" srcOrd="6" destOrd="0" presId="urn:microsoft.com/office/officeart/2008/layout/LinedList"/>
    <dgm:cxn modelId="{8BEF9DE6-3B5E-47E1-AE53-647501E47BA3}" type="presParOf" srcId="{99AEDB16-A413-48E3-A21E-07FF80F483E8}" destId="{767C08AA-F246-47E8-BC13-1E2A25052212}" srcOrd="7" destOrd="0" presId="urn:microsoft.com/office/officeart/2008/layout/LinedList"/>
    <dgm:cxn modelId="{25561A52-3B4B-4559-B884-8CAAD0FBE10F}" type="presParOf" srcId="{767C08AA-F246-47E8-BC13-1E2A25052212}" destId="{68C8CECA-3879-49E6-B1C5-80C01964538E}" srcOrd="0" destOrd="0" presId="urn:microsoft.com/office/officeart/2008/layout/LinedList"/>
    <dgm:cxn modelId="{CCDBB949-B73B-4169-A89F-FB6926B7065C}" type="presParOf" srcId="{767C08AA-F246-47E8-BC13-1E2A25052212}" destId="{78979A95-C4A7-41A3-8E05-B6B792015BAB}" srcOrd="1" destOrd="0" presId="urn:microsoft.com/office/officeart/2008/layout/LinedList"/>
    <dgm:cxn modelId="{7CB23B53-2F93-420E-BDE0-A5B930926034}" type="presParOf" srcId="{78979A95-C4A7-41A3-8E05-B6B792015BAB}" destId="{48995302-E8A7-46D3-AD51-E76DC21D8EC7}" srcOrd="0" destOrd="0" presId="urn:microsoft.com/office/officeart/2008/layout/LinedList"/>
    <dgm:cxn modelId="{717A5FC9-2550-4250-9977-3B53982EB703}" type="presParOf" srcId="{78979A95-C4A7-41A3-8E05-B6B792015BAB}" destId="{BFC3F77F-FFCB-482C-A867-C876609526EC}" srcOrd="1" destOrd="0" presId="urn:microsoft.com/office/officeart/2008/layout/LinedList"/>
    <dgm:cxn modelId="{DDFA4B4A-E952-4BF0-826D-99C734AE9C8F}" type="presParOf" srcId="{BFC3F77F-FFCB-482C-A867-C876609526EC}" destId="{CE7B5CA5-8996-4D25-A3D3-2F77F1576C1C}" srcOrd="0" destOrd="0" presId="urn:microsoft.com/office/officeart/2008/layout/LinedList"/>
    <dgm:cxn modelId="{98D9432D-E19D-495D-8F6B-48E2DB6B4375}" type="presParOf" srcId="{BFC3F77F-FFCB-482C-A867-C876609526EC}" destId="{02BCE618-63C5-4866-AD2E-DDC4FF9E1253}" srcOrd="1" destOrd="0" presId="urn:microsoft.com/office/officeart/2008/layout/LinedList"/>
    <dgm:cxn modelId="{24630528-93FA-464D-BA11-DABA5F8B870D}" type="presParOf" srcId="{BFC3F77F-FFCB-482C-A867-C876609526EC}" destId="{260ECF0B-DADF-4C60-A93C-ABFCD6BCD6A1}" srcOrd="2" destOrd="0" presId="urn:microsoft.com/office/officeart/2008/layout/LinedList"/>
    <dgm:cxn modelId="{FA650832-0410-4EB4-86A2-441B898C0D2E}" type="presParOf" srcId="{78979A95-C4A7-41A3-8E05-B6B792015BAB}" destId="{D54FAAEE-58B3-4BA0-B5DF-B279B40D4208}" srcOrd="2" destOrd="0" presId="urn:microsoft.com/office/officeart/2008/layout/LinedList"/>
    <dgm:cxn modelId="{EF78A9AC-E07A-46BD-834C-9C90A9029220}" type="presParOf" srcId="{78979A95-C4A7-41A3-8E05-B6B792015BAB}" destId="{4FD5892A-9E14-4CA5-908F-2F4278E3569C}" srcOrd="3" destOrd="0" presId="urn:microsoft.com/office/officeart/2008/layout/LinedList"/>
    <dgm:cxn modelId="{014F58D2-DD69-4E32-AA90-C796934B31EC}" type="presParOf" srcId="{99AEDB16-A413-48E3-A21E-07FF80F483E8}" destId="{40D4A46C-45C2-49C4-AEF4-6E1694D5A41D}" srcOrd="8" destOrd="0" presId="urn:microsoft.com/office/officeart/2008/layout/LinedList"/>
    <dgm:cxn modelId="{A81FE921-D955-4484-B733-20D07470751D}" type="presParOf" srcId="{99AEDB16-A413-48E3-A21E-07FF80F483E8}" destId="{A8E3CD70-4653-48CA-A05D-00EB5DB60E4E}" srcOrd="9" destOrd="0" presId="urn:microsoft.com/office/officeart/2008/layout/LinedList"/>
    <dgm:cxn modelId="{AF23B9C4-C309-4B96-ABD6-3A362078E399}" type="presParOf" srcId="{A8E3CD70-4653-48CA-A05D-00EB5DB60E4E}" destId="{71EB981B-42FB-498A-87E0-B9C61D542E39}" srcOrd="0" destOrd="0" presId="urn:microsoft.com/office/officeart/2008/layout/LinedList"/>
    <dgm:cxn modelId="{0B20E654-8B28-49C7-AA72-138C6FD4C723}" type="presParOf" srcId="{A8E3CD70-4653-48CA-A05D-00EB5DB60E4E}" destId="{8E72B9F0-8DAC-413F-910D-67D65694DDFD}" srcOrd="1" destOrd="0" presId="urn:microsoft.com/office/officeart/2008/layout/LinedList"/>
    <dgm:cxn modelId="{12EAA640-54D0-483E-8892-8D17B9C134C7}" type="presParOf" srcId="{8E72B9F0-8DAC-413F-910D-67D65694DDFD}" destId="{D4E69523-A73A-4EF8-9061-BA0CEAD4D20C}" srcOrd="0" destOrd="0" presId="urn:microsoft.com/office/officeart/2008/layout/LinedList"/>
    <dgm:cxn modelId="{4E936DCB-97E8-458C-AF4C-8B3C5281210D}" type="presParOf" srcId="{8E72B9F0-8DAC-413F-910D-67D65694DDFD}" destId="{CB502DC4-119B-4FE4-9835-50C7A78BFB5F}" srcOrd="1" destOrd="0" presId="urn:microsoft.com/office/officeart/2008/layout/LinedList"/>
    <dgm:cxn modelId="{F25BBD6D-A299-4D5C-A8EF-12F69E6EB540}" type="presParOf" srcId="{CB502DC4-119B-4FE4-9835-50C7A78BFB5F}" destId="{76809B16-F474-416A-8F3B-A82B569FA959}" srcOrd="0" destOrd="0" presId="urn:microsoft.com/office/officeart/2008/layout/LinedList"/>
    <dgm:cxn modelId="{A738ECB4-9E26-44EF-BE77-E154F2B28FFA}" type="presParOf" srcId="{CB502DC4-119B-4FE4-9835-50C7A78BFB5F}" destId="{D1815EDD-B764-4A6D-AB02-E03D8DA5A561}" srcOrd="1" destOrd="0" presId="urn:microsoft.com/office/officeart/2008/layout/LinedList"/>
    <dgm:cxn modelId="{35CADDC6-628B-436D-A4BF-45A866CEF8A7}" type="presParOf" srcId="{CB502DC4-119B-4FE4-9835-50C7A78BFB5F}" destId="{7A03E7AA-74A5-49AA-A5F7-99F902A1756F}" srcOrd="2" destOrd="0" presId="urn:microsoft.com/office/officeart/2008/layout/LinedList"/>
    <dgm:cxn modelId="{3EFB41AA-D844-44AD-B6EB-C8D29685B494}" type="presParOf" srcId="{8E72B9F0-8DAC-413F-910D-67D65694DDFD}" destId="{4E73C619-77BA-4DD6-9404-2CEAD3B70830}" srcOrd="2" destOrd="0" presId="urn:microsoft.com/office/officeart/2008/layout/LinedList"/>
    <dgm:cxn modelId="{3F857367-25E0-4FCD-82E4-3A7420544A1C}" type="presParOf" srcId="{8E72B9F0-8DAC-413F-910D-67D65694DDFD}" destId="{8E0082C9-27F1-4193-8965-15E68B94D14E}" srcOrd="3" destOrd="0" presId="urn:microsoft.com/office/officeart/2008/layout/LinedList"/>
    <dgm:cxn modelId="{410411EA-EDA6-40C4-B361-3F0DEF84009E}" type="presParOf" srcId="{99AEDB16-A413-48E3-A21E-07FF80F483E8}" destId="{8B7FDA9B-2982-4D72-9734-02B339678BAF}" srcOrd="10" destOrd="0" presId="urn:microsoft.com/office/officeart/2008/layout/LinedList"/>
    <dgm:cxn modelId="{1E94EE2A-FD81-4437-93E8-622118B720AA}" type="presParOf" srcId="{99AEDB16-A413-48E3-A21E-07FF80F483E8}" destId="{CFAD1663-22FF-4293-B2C3-216E9384262A}" srcOrd="11" destOrd="0" presId="urn:microsoft.com/office/officeart/2008/layout/LinedList"/>
    <dgm:cxn modelId="{B7E6031F-543B-4360-B047-43FBADCF3750}" type="presParOf" srcId="{CFAD1663-22FF-4293-B2C3-216E9384262A}" destId="{23E31498-7872-448B-BDC2-125688868F2F}" srcOrd="0" destOrd="0" presId="urn:microsoft.com/office/officeart/2008/layout/LinedList"/>
    <dgm:cxn modelId="{EB56EC60-95D7-4400-85F0-E661E1B87A8A}" type="presParOf" srcId="{CFAD1663-22FF-4293-B2C3-216E9384262A}" destId="{EA8D1021-B1BD-49B4-80E2-2ECD12B6E7B2}" srcOrd="1" destOrd="0" presId="urn:microsoft.com/office/officeart/2008/layout/LinedList"/>
    <dgm:cxn modelId="{5876803B-1B63-468C-9631-74EA0CBC19B6}" type="presParOf" srcId="{EA8D1021-B1BD-49B4-80E2-2ECD12B6E7B2}" destId="{0136155D-22DB-4871-9094-0260B5EB00D2}" srcOrd="0" destOrd="0" presId="urn:microsoft.com/office/officeart/2008/layout/LinedList"/>
    <dgm:cxn modelId="{669F1026-8F62-44F2-B812-CA0F9B4E64E7}" type="presParOf" srcId="{EA8D1021-B1BD-49B4-80E2-2ECD12B6E7B2}" destId="{E1262D04-A055-44E8-9502-BE8F120FC661}" srcOrd="1" destOrd="0" presId="urn:microsoft.com/office/officeart/2008/layout/LinedList"/>
    <dgm:cxn modelId="{F8CE28A7-5A2C-4C38-9422-CFD011F1C2E1}" type="presParOf" srcId="{E1262D04-A055-44E8-9502-BE8F120FC661}" destId="{6BCEC993-474B-47FD-803C-396C310C24AA}" srcOrd="0" destOrd="0" presId="urn:microsoft.com/office/officeart/2008/layout/LinedList"/>
    <dgm:cxn modelId="{813031FB-A792-41F2-A5EF-0C04D9E22A43}" type="presParOf" srcId="{E1262D04-A055-44E8-9502-BE8F120FC661}" destId="{BB706DBC-116C-45D9-B952-52D3082EFE5A}" srcOrd="1" destOrd="0" presId="urn:microsoft.com/office/officeart/2008/layout/LinedList"/>
    <dgm:cxn modelId="{C0D909B9-5721-400F-807A-9993FBD23E93}" type="presParOf" srcId="{E1262D04-A055-44E8-9502-BE8F120FC661}" destId="{2577B326-812D-44E8-8C86-90B5B35D208B}" srcOrd="2" destOrd="0" presId="urn:microsoft.com/office/officeart/2008/layout/LinedList"/>
    <dgm:cxn modelId="{BA2A7403-3D90-496D-A139-29D896E68D87}" type="presParOf" srcId="{EA8D1021-B1BD-49B4-80E2-2ECD12B6E7B2}" destId="{16A36297-43D9-4037-BDE8-3A2B8B0D0833}" srcOrd="2" destOrd="0" presId="urn:microsoft.com/office/officeart/2008/layout/LinedList"/>
    <dgm:cxn modelId="{BCF5091F-8807-472F-A093-4946A22BB914}" type="presParOf" srcId="{EA8D1021-B1BD-49B4-80E2-2ECD12B6E7B2}" destId="{3F95A58D-1BB9-4A14-81D0-76CE98B11821}" srcOrd="3" destOrd="0" presId="urn:microsoft.com/office/officeart/2008/layout/LinedList"/>
    <dgm:cxn modelId="{C6850A19-3D37-4C8C-AC5E-A6354EEF7B6C}" type="presParOf" srcId="{99AEDB16-A413-48E3-A21E-07FF80F483E8}" destId="{D83AD333-0E51-45F2-9533-0F1FD0EA85E4}" srcOrd="12" destOrd="0" presId="urn:microsoft.com/office/officeart/2008/layout/LinedList"/>
    <dgm:cxn modelId="{A636B00D-584E-4DAA-B4A4-2EB05C8985D5}" type="presParOf" srcId="{99AEDB16-A413-48E3-A21E-07FF80F483E8}" destId="{9C13E974-7E9D-4306-A043-098CE9F18E70}" srcOrd="13" destOrd="0" presId="urn:microsoft.com/office/officeart/2008/layout/LinedList"/>
    <dgm:cxn modelId="{BB738403-8CEE-4266-B40E-9B636244E3FB}" type="presParOf" srcId="{9C13E974-7E9D-4306-A043-098CE9F18E70}" destId="{4062446B-F9D0-403B-87EE-C9C43DD714FF}" srcOrd="0" destOrd="0" presId="urn:microsoft.com/office/officeart/2008/layout/LinedList"/>
    <dgm:cxn modelId="{54316937-DE10-462B-BC14-4EE44CB9F814}" type="presParOf" srcId="{9C13E974-7E9D-4306-A043-098CE9F18E70}" destId="{C803DBE9-48C3-42AB-BB8D-3E096E67CE26}" srcOrd="1" destOrd="0" presId="urn:microsoft.com/office/officeart/2008/layout/LinedList"/>
    <dgm:cxn modelId="{0502A834-62A8-46FE-8D10-D3B0850A00BD}" type="presParOf" srcId="{C803DBE9-48C3-42AB-BB8D-3E096E67CE26}" destId="{311DC986-C384-45B1-8C0B-5D0B71163A13}" srcOrd="0" destOrd="0" presId="urn:microsoft.com/office/officeart/2008/layout/LinedList"/>
    <dgm:cxn modelId="{76302BCD-E64B-4114-8F9F-F2524B19EDD7}" type="presParOf" srcId="{C803DBE9-48C3-42AB-BB8D-3E096E67CE26}" destId="{A3F23949-C861-4315-886C-9FF88ABE590A}" srcOrd="1" destOrd="0" presId="urn:microsoft.com/office/officeart/2008/layout/LinedList"/>
    <dgm:cxn modelId="{AE719CB4-FC7C-4487-AE97-C79F01FF8D92}" type="presParOf" srcId="{A3F23949-C861-4315-886C-9FF88ABE590A}" destId="{9A0C404F-5F06-4306-8ADA-F462F35A23B3}" srcOrd="0" destOrd="0" presId="urn:microsoft.com/office/officeart/2008/layout/LinedList"/>
    <dgm:cxn modelId="{03129FB6-C18A-47FE-8BDE-7A1F5D506D68}" type="presParOf" srcId="{A3F23949-C861-4315-886C-9FF88ABE590A}" destId="{CF6B3C58-824E-40EF-8BAA-537F48CC2601}" srcOrd="1" destOrd="0" presId="urn:microsoft.com/office/officeart/2008/layout/LinedList"/>
    <dgm:cxn modelId="{9F1BC6F4-B3BE-4A7E-87E3-7CCF2ABE4581}" type="presParOf" srcId="{A3F23949-C861-4315-886C-9FF88ABE590A}" destId="{1E0364B4-349E-473C-8505-A8D5928CEE81}" srcOrd="2" destOrd="0" presId="urn:microsoft.com/office/officeart/2008/layout/LinedList"/>
    <dgm:cxn modelId="{5D756DBC-7C8C-41FE-B216-548C342CCBCD}" type="presParOf" srcId="{C803DBE9-48C3-42AB-BB8D-3E096E67CE26}" destId="{C5925499-7ADA-4216-BFAC-BD509683B856}" srcOrd="2" destOrd="0" presId="urn:microsoft.com/office/officeart/2008/layout/LinedList"/>
    <dgm:cxn modelId="{8E181495-BB29-4D99-8367-A5A0153213F8}" type="presParOf" srcId="{C803DBE9-48C3-42AB-BB8D-3E096E67CE26}" destId="{2EBEB786-8426-4F92-A609-872318070E3A}"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B37A221-B115-4F7F-B2C9-E90A28CBACE8}" type="doc">
      <dgm:prSet loTypeId="urn:microsoft.com/office/officeart/2005/8/layout/hList2" loCatId="list" qsTypeId="urn:microsoft.com/office/officeart/2005/8/quickstyle/simple1" qsCatId="simple" csTypeId="urn:microsoft.com/office/officeart/2005/8/colors/colorful2" csCatId="colorful" phldr="1"/>
      <dgm:spPr/>
      <dgm:t>
        <a:bodyPr/>
        <a:lstStyle/>
        <a:p>
          <a:endParaRPr lang="es-CO"/>
        </a:p>
      </dgm:t>
    </dgm:pt>
    <dgm:pt modelId="{78664211-A3F6-4DA3-B902-937611E59A3B}">
      <dgm:prSet/>
      <dgm:spPr/>
      <dgm:t>
        <a:bodyPr/>
        <a:lstStyle/>
        <a:p>
          <a:pPr>
            <a:buNone/>
          </a:pPr>
          <a:r>
            <a:rPr lang="es-ES" b="1"/>
            <a:t>Organización de ventas</a:t>
          </a:r>
          <a:endParaRPr lang="es-ES"/>
        </a:p>
      </dgm:t>
    </dgm:pt>
    <dgm:pt modelId="{B2AF2917-F4B1-4A21-B771-326C5E1F0A56}" type="parTrans" cxnId="{8C010A3A-3FE8-46C8-9094-4B75995CCA8C}">
      <dgm:prSet/>
      <dgm:spPr/>
      <dgm:t>
        <a:bodyPr/>
        <a:lstStyle/>
        <a:p>
          <a:endParaRPr lang="es-CO"/>
        </a:p>
      </dgm:t>
    </dgm:pt>
    <dgm:pt modelId="{7B664CD9-28DF-4B98-9288-F71393CC9A62}" type="sibTrans" cxnId="{8C010A3A-3FE8-46C8-9094-4B75995CCA8C}">
      <dgm:prSet/>
      <dgm:spPr/>
      <dgm:t>
        <a:bodyPr/>
        <a:lstStyle/>
        <a:p>
          <a:endParaRPr lang="es-CO"/>
        </a:p>
      </dgm:t>
    </dgm:pt>
    <dgm:pt modelId="{D4668944-31E0-4185-B516-6C782CE32AAB}">
      <dgm:prSet/>
      <dgm:spPr/>
      <dgm:t>
        <a:bodyPr/>
        <a:lstStyle/>
        <a:p>
          <a:pPr>
            <a:buNone/>
          </a:pPr>
          <a:r>
            <a:rPr lang="es-ES" b="1"/>
            <a:t>Canal de distribución</a:t>
          </a:r>
          <a:endParaRPr lang="es-ES"/>
        </a:p>
      </dgm:t>
    </dgm:pt>
    <dgm:pt modelId="{F5490664-E6E1-41B1-89ED-4E2B716E4F40}" type="parTrans" cxnId="{0BF162E0-4B47-46D1-AB8C-D1A6AF80FE36}">
      <dgm:prSet/>
      <dgm:spPr/>
      <dgm:t>
        <a:bodyPr/>
        <a:lstStyle/>
        <a:p>
          <a:endParaRPr lang="es-CO"/>
        </a:p>
      </dgm:t>
    </dgm:pt>
    <dgm:pt modelId="{12B74048-D839-4B16-8231-89C8547BDDD8}" type="sibTrans" cxnId="{0BF162E0-4B47-46D1-AB8C-D1A6AF80FE36}">
      <dgm:prSet/>
      <dgm:spPr/>
      <dgm:t>
        <a:bodyPr/>
        <a:lstStyle/>
        <a:p>
          <a:endParaRPr lang="es-CO"/>
        </a:p>
      </dgm:t>
    </dgm:pt>
    <dgm:pt modelId="{3F894D03-8BBC-419F-BA50-3E3199DBA7B8}">
      <dgm:prSet/>
      <dgm:spPr/>
      <dgm:t>
        <a:bodyPr/>
        <a:lstStyle/>
        <a:p>
          <a:pPr>
            <a:buNone/>
          </a:pPr>
          <a:r>
            <a:rPr lang="es-ES" b="1"/>
            <a:t>Sector</a:t>
          </a:r>
          <a:endParaRPr lang="es-ES"/>
        </a:p>
      </dgm:t>
    </dgm:pt>
    <dgm:pt modelId="{11D01BBA-F3E0-4C57-B13A-000169EF0826}" type="parTrans" cxnId="{C937BB8B-8076-4379-8672-33AE80E38FBF}">
      <dgm:prSet/>
      <dgm:spPr/>
      <dgm:t>
        <a:bodyPr/>
        <a:lstStyle/>
        <a:p>
          <a:endParaRPr lang="es-CO"/>
        </a:p>
      </dgm:t>
    </dgm:pt>
    <dgm:pt modelId="{D9E9432B-F7E4-4649-8DA7-62F771F03E7E}" type="sibTrans" cxnId="{C937BB8B-8076-4379-8672-33AE80E38FBF}">
      <dgm:prSet/>
      <dgm:spPr/>
      <dgm:t>
        <a:bodyPr/>
        <a:lstStyle/>
        <a:p>
          <a:endParaRPr lang="es-CO"/>
        </a:p>
      </dgm:t>
    </dgm:pt>
    <dgm:pt modelId="{BF2CF2A5-5CC2-4055-8E8F-90217FAFC60C}">
      <dgm:prSet/>
      <dgm:spPr/>
      <dgm:t>
        <a:bodyPr/>
        <a:lstStyle/>
        <a:p>
          <a:pPr>
            <a:buNone/>
          </a:pPr>
          <a:r>
            <a:rPr lang="es-ES" b="1"/>
            <a:t>Área de ventas</a:t>
          </a:r>
          <a:endParaRPr lang="es-ES"/>
        </a:p>
      </dgm:t>
    </dgm:pt>
    <dgm:pt modelId="{BC59E813-260E-49B3-908C-70C7D3605074}" type="parTrans" cxnId="{24CA7C43-660B-46DE-96D6-0A7CA557C439}">
      <dgm:prSet/>
      <dgm:spPr/>
      <dgm:t>
        <a:bodyPr/>
        <a:lstStyle/>
        <a:p>
          <a:endParaRPr lang="es-CO"/>
        </a:p>
      </dgm:t>
    </dgm:pt>
    <dgm:pt modelId="{08BEC1B4-425E-456B-92E9-03B48498F826}" type="sibTrans" cxnId="{24CA7C43-660B-46DE-96D6-0A7CA557C439}">
      <dgm:prSet/>
      <dgm:spPr/>
      <dgm:t>
        <a:bodyPr/>
        <a:lstStyle/>
        <a:p>
          <a:endParaRPr lang="es-CO"/>
        </a:p>
      </dgm:t>
    </dgm:pt>
    <dgm:pt modelId="{C6038900-1F06-489A-A95D-93098D77C716}">
      <dgm:prSet/>
      <dgm:spPr/>
      <dgm:t>
        <a:bodyPr/>
        <a:lstStyle/>
        <a:p>
          <a:pPr>
            <a:buNone/>
          </a:pPr>
          <a:r>
            <a:rPr lang="es-ES" b="1"/>
            <a:t>Almacén</a:t>
          </a:r>
          <a:endParaRPr lang="es-ES"/>
        </a:p>
      </dgm:t>
    </dgm:pt>
    <dgm:pt modelId="{68118347-4C47-4F60-8C92-22D8A1D6B9EC}" type="parTrans" cxnId="{A9DA317E-C2DA-4DA2-952D-C3FB2A2958FB}">
      <dgm:prSet/>
      <dgm:spPr/>
      <dgm:t>
        <a:bodyPr/>
        <a:lstStyle/>
        <a:p>
          <a:endParaRPr lang="es-CO"/>
        </a:p>
      </dgm:t>
    </dgm:pt>
    <dgm:pt modelId="{1F27F44C-9FC2-46C4-B0A9-7D2CBA8052B6}" type="sibTrans" cxnId="{A9DA317E-C2DA-4DA2-952D-C3FB2A2958FB}">
      <dgm:prSet/>
      <dgm:spPr/>
      <dgm:t>
        <a:bodyPr/>
        <a:lstStyle/>
        <a:p>
          <a:endParaRPr lang="es-CO"/>
        </a:p>
      </dgm:t>
    </dgm:pt>
    <dgm:pt modelId="{CE9223E7-6F64-40B5-AAE6-944528706A2E}">
      <dgm:prSet/>
      <dgm:spPr/>
      <dgm:t>
        <a:bodyPr/>
        <a:lstStyle/>
        <a:p>
          <a:pPr>
            <a:buNone/>
          </a:pPr>
          <a:r>
            <a:rPr lang="es-ES" b="1"/>
            <a:t>Grupo de ventas</a:t>
          </a:r>
          <a:endParaRPr lang="es-ES"/>
        </a:p>
      </dgm:t>
    </dgm:pt>
    <dgm:pt modelId="{A2385F65-A7AC-4738-AAFE-BF8822B371EE}" type="parTrans" cxnId="{A615979A-6E4C-40C1-A406-3E24E3DF2417}">
      <dgm:prSet/>
      <dgm:spPr/>
      <dgm:t>
        <a:bodyPr/>
        <a:lstStyle/>
        <a:p>
          <a:endParaRPr lang="es-CO"/>
        </a:p>
      </dgm:t>
    </dgm:pt>
    <dgm:pt modelId="{8F49BFA7-49AD-4F85-BE8B-CBF32A4B2C31}" type="sibTrans" cxnId="{A615979A-6E4C-40C1-A406-3E24E3DF2417}">
      <dgm:prSet/>
      <dgm:spPr/>
      <dgm:t>
        <a:bodyPr/>
        <a:lstStyle/>
        <a:p>
          <a:endParaRPr lang="es-CO"/>
        </a:p>
      </dgm:t>
    </dgm:pt>
    <dgm:pt modelId="{89458933-036E-405F-B26B-E54FB3612404}">
      <dgm:prSet/>
      <dgm:spPr/>
      <dgm:t>
        <a:bodyPr/>
        <a:lstStyle/>
        <a:p>
          <a:pPr>
            <a:buNone/>
          </a:pPr>
          <a:r>
            <a:rPr lang="es-CO" b="1"/>
            <a:t>Oficina de ventas</a:t>
          </a:r>
          <a:endParaRPr lang="es-CO"/>
        </a:p>
      </dgm:t>
    </dgm:pt>
    <dgm:pt modelId="{9E768C3F-F2FE-4C30-B41F-A4B6309E8B73}" type="parTrans" cxnId="{172D381E-3BF3-47F1-ACD9-EDFEA3C1DFE3}">
      <dgm:prSet/>
      <dgm:spPr/>
      <dgm:t>
        <a:bodyPr/>
        <a:lstStyle/>
        <a:p>
          <a:endParaRPr lang="es-CO"/>
        </a:p>
      </dgm:t>
    </dgm:pt>
    <dgm:pt modelId="{BE5999A6-5AE7-4FB8-995F-3B245833A6B7}" type="sibTrans" cxnId="{172D381E-3BF3-47F1-ACD9-EDFEA3C1DFE3}">
      <dgm:prSet/>
      <dgm:spPr/>
      <dgm:t>
        <a:bodyPr/>
        <a:lstStyle/>
        <a:p>
          <a:endParaRPr lang="es-CO"/>
        </a:p>
      </dgm:t>
    </dgm:pt>
    <dgm:pt modelId="{82D2B4B8-6B29-474D-A946-5E8756745392}">
      <dgm:prSet/>
      <dgm:spPr/>
      <dgm:t>
        <a:bodyPr/>
        <a:lstStyle/>
        <a:p>
          <a:pPr>
            <a:buNone/>
          </a:pPr>
          <a:r>
            <a:rPr lang="es-ES"/>
            <a:t>Unidad responsable de vender productos o servicios. Es el nivel más alto en la estructura de ventas.</a:t>
          </a:r>
        </a:p>
      </dgm:t>
    </dgm:pt>
    <dgm:pt modelId="{8848556D-B10A-4363-ADF1-5472368A3000}" type="parTrans" cxnId="{C9FCF5FE-A56C-4260-A498-9B3444C9EAF8}">
      <dgm:prSet/>
      <dgm:spPr/>
      <dgm:t>
        <a:bodyPr/>
        <a:lstStyle/>
        <a:p>
          <a:endParaRPr lang="es-CO"/>
        </a:p>
      </dgm:t>
    </dgm:pt>
    <dgm:pt modelId="{4DD0CF21-1BCE-4FC7-BA4D-BDB9524EF017}" type="sibTrans" cxnId="{C9FCF5FE-A56C-4260-A498-9B3444C9EAF8}">
      <dgm:prSet/>
      <dgm:spPr/>
      <dgm:t>
        <a:bodyPr/>
        <a:lstStyle/>
        <a:p>
          <a:endParaRPr lang="es-CO"/>
        </a:p>
      </dgm:t>
    </dgm:pt>
    <dgm:pt modelId="{6BD23F1C-8C6C-4008-93A5-AC5BA410EFF8}">
      <dgm:prSet/>
      <dgm:spPr/>
      <dgm:t>
        <a:bodyPr/>
        <a:lstStyle/>
        <a:p>
          <a:pPr>
            <a:buNone/>
          </a:pPr>
          <a:r>
            <a:rPr lang="es-ES"/>
            <a:t>Medio por el cual los productos llegan al cliente (por ejemplo, venta directa, minorista, online).</a:t>
          </a:r>
        </a:p>
      </dgm:t>
    </dgm:pt>
    <dgm:pt modelId="{9BD2D353-5E48-435A-B25E-C84889E4E5A0}" type="parTrans" cxnId="{05A0D5CE-37E4-4732-8985-867A32B3B8B4}">
      <dgm:prSet/>
      <dgm:spPr/>
      <dgm:t>
        <a:bodyPr/>
        <a:lstStyle/>
        <a:p>
          <a:endParaRPr lang="es-CO"/>
        </a:p>
      </dgm:t>
    </dgm:pt>
    <dgm:pt modelId="{0D9CC969-D74D-41A2-A6C2-62A9CCD86823}" type="sibTrans" cxnId="{05A0D5CE-37E4-4732-8985-867A32B3B8B4}">
      <dgm:prSet/>
      <dgm:spPr/>
      <dgm:t>
        <a:bodyPr/>
        <a:lstStyle/>
        <a:p>
          <a:endParaRPr lang="es-CO"/>
        </a:p>
      </dgm:t>
    </dgm:pt>
    <dgm:pt modelId="{D18ABB75-4664-4AA3-8328-1EDFCC911908}">
      <dgm:prSet/>
      <dgm:spPr/>
      <dgm:t>
        <a:bodyPr/>
        <a:lstStyle/>
        <a:p>
          <a:pPr>
            <a:buNone/>
          </a:pPr>
          <a:r>
            <a:rPr lang="es-ES"/>
            <a:t>Categoriza los productos o servicios (por ejemplo, electrónica, ropa, servicios).</a:t>
          </a:r>
        </a:p>
      </dgm:t>
    </dgm:pt>
    <dgm:pt modelId="{78EDBC93-E61E-4BB2-ADA1-1D2579CC35FB}" type="parTrans" cxnId="{A5A10077-1003-43B2-A0D6-AD90A550E0A8}">
      <dgm:prSet/>
      <dgm:spPr/>
      <dgm:t>
        <a:bodyPr/>
        <a:lstStyle/>
        <a:p>
          <a:endParaRPr lang="es-CO"/>
        </a:p>
      </dgm:t>
    </dgm:pt>
    <dgm:pt modelId="{915EA7EB-A136-4AF1-BDAD-C111E53C63CF}" type="sibTrans" cxnId="{A5A10077-1003-43B2-A0D6-AD90A550E0A8}">
      <dgm:prSet/>
      <dgm:spPr/>
      <dgm:t>
        <a:bodyPr/>
        <a:lstStyle/>
        <a:p>
          <a:endParaRPr lang="es-CO"/>
        </a:p>
      </dgm:t>
    </dgm:pt>
    <dgm:pt modelId="{8DE43B94-3071-4879-9143-B2AD19371ED0}">
      <dgm:prSet/>
      <dgm:spPr/>
      <dgm:t>
        <a:bodyPr/>
        <a:lstStyle/>
        <a:p>
          <a:pPr>
            <a:buNone/>
          </a:pPr>
          <a:r>
            <a:rPr lang="es-ES"/>
            <a:t>Combinación de Organización de ventas + Canal de distribución + Sector. Es necesaria para crear documentos de ventas.</a:t>
          </a:r>
        </a:p>
      </dgm:t>
    </dgm:pt>
    <dgm:pt modelId="{D259398B-9368-48AD-B703-24A50E7C0531}" type="parTrans" cxnId="{F87B21BE-D1D0-43BA-8D43-9018E0F50C01}">
      <dgm:prSet/>
      <dgm:spPr/>
      <dgm:t>
        <a:bodyPr/>
        <a:lstStyle/>
        <a:p>
          <a:endParaRPr lang="es-CO"/>
        </a:p>
      </dgm:t>
    </dgm:pt>
    <dgm:pt modelId="{969E14BD-C144-4473-B905-F2AE0989F461}" type="sibTrans" cxnId="{F87B21BE-D1D0-43BA-8D43-9018E0F50C01}">
      <dgm:prSet/>
      <dgm:spPr/>
      <dgm:t>
        <a:bodyPr/>
        <a:lstStyle/>
        <a:p>
          <a:endParaRPr lang="es-CO"/>
        </a:p>
      </dgm:t>
    </dgm:pt>
    <dgm:pt modelId="{39B53EC2-1B5E-4541-B7A7-FBA042613CBA}">
      <dgm:prSet/>
      <dgm:spPr/>
      <dgm:t>
        <a:bodyPr/>
        <a:lstStyle/>
        <a:p>
          <a:pPr>
            <a:buNone/>
          </a:pPr>
          <a:r>
            <a:rPr lang="es-ES"/>
            <a:t>Subdivisión del centro donde se almacenan los productos. Relevante para logística.</a:t>
          </a:r>
        </a:p>
      </dgm:t>
    </dgm:pt>
    <dgm:pt modelId="{45527527-D544-4269-8667-AB53E5616F4F}" type="parTrans" cxnId="{640DF4A4-7DFC-40C7-AF9F-99F0CA19C62F}">
      <dgm:prSet/>
      <dgm:spPr/>
      <dgm:t>
        <a:bodyPr/>
        <a:lstStyle/>
        <a:p>
          <a:endParaRPr lang="es-CO"/>
        </a:p>
      </dgm:t>
    </dgm:pt>
    <dgm:pt modelId="{268840E1-00F4-45CC-9EA3-0DFF3F81BB15}" type="sibTrans" cxnId="{640DF4A4-7DFC-40C7-AF9F-99F0CA19C62F}">
      <dgm:prSet/>
      <dgm:spPr/>
      <dgm:t>
        <a:bodyPr/>
        <a:lstStyle/>
        <a:p>
          <a:endParaRPr lang="es-CO"/>
        </a:p>
      </dgm:t>
    </dgm:pt>
    <dgm:pt modelId="{F3D4C72B-34D3-4797-8B10-7E05D7B23F0A}">
      <dgm:prSet/>
      <dgm:spPr/>
      <dgm:t>
        <a:bodyPr/>
        <a:lstStyle/>
        <a:p>
          <a:pPr>
            <a:buNone/>
          </a:pPr>
          <a:r>
            <a:rPr lang="es-ES"/>
            <a:t>Representa un equipo o persona responsable de ventas dentro de una organización de ventas.</a:t>
          </a:r>
        </a:p>
      </dgm:t>
    </dgm:pt>
    <dgm:pt modelId="{C87A08FA-9BED-4DB5-BF9F-9215EE38955A}" type="parTrans" cxnId="{75BA917E-76B8-48D7-AAC4-A6B740F5DDF3}">
      <dgm:prSet/>
      <dgm:spPr/>
      <dgm:t>
        <a:bodyPr/>
        <a:lstStyle/>
        <a:p>
          <a:endParaRPr lang="es-CO"/>
        </a:p>
      </dgm:t>
    </dgm:pt>
    <dgm:pt modelId="{64FD160B-80F6-4B23-865E-B0425193BE3D}" type="sibTrans" cxnId="{75BA917E-76B8-48D7-AAC4-A6B740F5DDF3}">
      <dgm:prSet/>
      <dgm:spPr/>
      <dgm:t>
        <a:bodyPr/>
        <a:lstStyle/>
        <a:p>
          <a:endParaRPr lang="es-CO"/>
        </a:p>
      </dgm:t>
    </dgm:pt>
    <dgm:pt modelId="{376FD624-9D87-4D59-840D-C006551E4E30}">
      <dgm:prSet/>
      <dgm:spPr/>
      <dgm:t>
        <a:bodyPr/>
        <a:lstStyle/>
        <a:p>
          <a:pPr>
            <a:buNone/>
          </a:pPr>
          <a:r>
            <a:rPr lang="es-CO"/>
            <a:t>Unidad geográfica o administrativa que gestiona actividades de ventas.</a:t>
          </a:r>
        </a:p>
      </dgm:t>
    </dgm:pt>
    <dgm:pt modelId="{64BD1212-E06D-4531-B1E3-D5F44F4FC86D}" type="parTrans" cxnId="{7B34DF85-AAE3-4F90-B4D4-B232D57C8C25}">
      <dgm:prSet/>
      <dgm:spPr/>
      <dgm:t>
        <a:bodyPr/>
        <a:lstStyle/>
        <a:p>
          <a:endParaRPr lang="es-CO"/>
        </a:p>
      </dgm:t>
    </dgm:pt>
    <dgm:pt modelId="{C4186B35-AA66-4846-91B8-660C4A02CEBC}" type="sibTrans" cxnId="{7B34DF85-AAE3-4F90-B4D4-B232D57C8C25}">
      <dgm:prSet/>
      <dgm:spPr/>
      <dgm:t>
        <a:bodyPr/>
        <a:lstStyle/>
        <a:p>
          <a:endParaRPr lang="es-CO"/>
        </a:p>
      </dgm:t>
    </dgm:pt>
    <dgm:pt modelId="{373E9E71-46B0-4204-9E15-1405DF75E264}" type="pres">
      <dgm:prSet presAssocID="{2B37A221-B115-4F7F-B2C9-E90A28CBACE8}" presName="linearFlow" presStyleCnt="0">
        <dgm:presLayoutVars>
          <dgm:dir/>
          <dgm:animLvl val="lvl"/>
          <dgm:resizeHandles/>
        </dgm:presLayoutVars>
      </dgm:prSet>
      <dgm:spPr/>
    </dgm:pt>
    <dgm:pt modelId="{FCB1D43D-3E98-42C3-96E0-1B33ACA4AD5F}" type="pres">
      <dgm:prSet presAssocID="{78664211-A3F6-4DA3-B902-937611E59A3B}" presName="compositeNode" presStyleCnt="0">
        <dgm:presLayoutVars>
          <dgm:bulletEnabled val="1"/>
        </dgm:presLayoutVars>
      </dgm:prSet>
      <dgm:spPr/>
    </dgm:pt>
    <dgm:pt modelId="{926F6D65-0EC6-4182-9339-D41312DE486C}" type="pres">
      <dgm:prSet presAssocID="{78664211-A3F6-4DA3-B902-937611E59A3B}" presName="image" presStyleLbl="fgImgPlace1" presStyleIdx="0" presStyleCnt="7"/>
      <dgm:spPr/>
    </dgm:pt>
    <dgm:pt modelId="{A1D50E8C-A15E-4AFD-B662-C22861786030}" type="pres">
      <dgm:prSet presAssocID="{78664211-A3F6-4DA3-B902-937611E59A3B}" presName="childNode" presStyleLbl="node1" presStyleIdx="0" presStyleCnt="7">
        <dgm:presLayoutVars>
          <dgm:bulletEnabled val="1"/>
        </dgm:presLayoutVars>
      </dgm:prSet>
      <dgm:spPr/>
    </dgm:pt>
    <dgm:pt modelId="{63CB6104-DA3F-43AA-BC10-91FE2420C62E}" type="pres">
      <dgm:prSet presAssocID="{78664211-A3F6-4DA3-B902-937611E59A3B}" presName="parentNode" presStyleLbl="revTx" presStyleIdx="0" presStyleCnt="7">
        <dgm:presLayoutVars>
          <dgm:chMax val="0"/>
          <dgm:bulletEnabled val="1"/>
        </dgm:presLayoutVars>
      </dgm:prSet>
      <dgm:spPr/>
    </dgm:pt>
    <dgm:pt modelId="{F156547B-A201-4443-9322-65131D9AC5E4}" type="pres">
      <dgm:prSet presAssocID="{7B664CD9-28DF-4B98-9288-F71393CC9A62}" presName="sibTrans" presStyleCnt="0"/>
      <dgm:spPr/>
    </dgm:pt>
    <dgm:pt modelId="{69376B27-260F-4039-BA38-F921B8A7B074}" type="pres">
      <dgm:prSet presAssocID="{D4668944-31E0-4185-B516-6C782CE32AAB}" presName="compositeNode" presStyleCnt="0">
        <dgm:presLayoutVars>
          <dgm:bulletEnabled val="1"/>
        </dgm:presLayoutVars>
      </dgm:prSet>
      <dgm:spPr/>
    </dgm:pt>
    <dgm:pt modelId="{F53622E0-C52F-4843-91C1-AD75C8AEAFD1}" type="pres">
      <dgm:prSet presAssocID="{D4668944-31E0-4185-B516-6C782CE32AAB}" presName="image" presStyleLbl="fgImgPlace1" presStyleIdx="1" presStyleCnt="7"/>
      <dgm:spPr/>
    </dgm:pt>
    <dgm:pt modelId="{E8338FA6-CA4B-4ED3-B8DB-41591F8A5219}" type="pres">
      <dgm:prSet presAssocID="{D4668944-31E0-4185-B516-6C782CE32AAB}" presName="childNode" presStyleLbl="node1" presStyleIdx="1" presStyleCnt="7">
        <dgm:presLayoutVars>
          <dgm:bulletEnabled val="1"/>
        </dgm:presLayoutVars>
      </dgm:prSet>
      <dgm:spPr/>
    </dgm:pt>
    <dgm:pt modelId="{BE6CB19A-080D-4D95-8D98-003A58BBED90}" type="pres">
      <dgm:prSet presAssocID="{D4668944-31E0-4185-B516-6C782CE32AAB}" presName="parentNode" presStyleLbl="revTx" presStyleIdx="1" presStyleCnt="7">
        <dgm:presLayoutVars>
          <dgm:chMax val="0"/>
          <dgm:bulletEnabled val="1"/>
        </dgm:presLayoutVars>
      </dgm:prSet>
      <dgm:spPr/>
    </dgm:pt>
    <dgm:pt modelId="{6CB2590F-C703-46B0-A39F-77B6D5080A94}" type="pres">
      <dgm:prSet presAssocID="{12B74048-D839-4B16-8231-89C8547BDDD8}" presName="sibTrans" presStyleCnt="0"/>
      <dgm:spPr/>
    </dgm:pt>
    <dgm:pt modelId="{167BE267-FE48-4529-BC48-8AF0E043959C}" type="pres">
      <dgm:prSet presAssocID="{3F894D03-8BBC-419F-BA50-3E3199DBA7B8}" presName="compositeNode" presStyleCnt="0">
        <dgm:presLayoutVars>
          <dgm:bulletEnabled val="1"/>
        </dgm:presLayoutVars>
      </dgm:prSet>
      <dgm:spPr/>
    </dgm:pt>
    <dgm:pt modelId="{857732D3-BEC9-4A7C-9400-7C2D83506AF0}" type="pres">
      <dgm:prSet presAssocID="{3F894D03-8BBC-419F-BA50-3E3199DBA7B8}" presName="image" presStyleLbl="fgImgPlace1" presStyleIdx="2" presStyleCnt="7"/>
      <dgm:spPr/>
    </dgm:pt>
    <dgm:pt modelId="{48C72814-3DEF-43FD-A432-1A50B964D314}" type="pres">
      <dgm:prSet presAssocID="{3F894D03-8BBC-419F-BA50-3E3199DBA7B8}" presName="childNode" presStyleLbl="node1" presStyleIdx="2" presStyleCnt="7">
        <dgm:presLayoutVars>
          <dgm:bulletEnabled val="1"/>
        </dgm:presLayoutVars>
      </dgm:prSet>
      <dgm:spPr/>
    </dgm:pt>
    <dgm:pt modelId="{D414BD4F-5091-4927-A6FE-44676FA47565}" type="pres">
      <dgm:prSet presAssocID="{3F894D03-8BBC-419F-BA50-3E3199DBA7B8}" presName="parentNode" presStyleLbl="revTx" presStyleIdx="2" presStyleCnt="7">
        <dgm:presLayoutVars>
          <dgm:chMax val="0"/>
          <dgm:bulletEnabled val="1"/>
        </dgm:presLayoutVars>
      </dgm:prSet>
      <dgm:spPr/>
    </dgm:pt>
    <dgm:pt modelId="{D9990BCC-3FDE-4D9C-A930-91A818FA1501}" type="pres">
      <dgm:prSet presAssocID="{D9E9432B-F7E4-4649-8DA7-62F771F03E7E}" presName="sibTrans" presStyleCnt="0"/>
      <dgm:spPr/>
    </dgm:pt>
    <dgm:pt modelId="{671A41C8-E7B9-4057-910E-0C3AE95CCD4E}" type="pres">
      <dgm:prSet presAssocID="{BF2CF2A5-5CC2-4055-8E8F-90217FAFC60C}" presName="compositeNode" presStyleCnt="0">
        <dgm:presLayoutVars>
          <dgm:bulletEnabled val="1"/>
        </dgm:presLayoutVars>
      </dgm:prSet>
      <dgm:spPr/>
    </dgm:pt>
    <dgm:pt modelId="{F7BC3CDB-0300-47C9-8F0B-27037C91B21B}" type="pres">
      <dgm:prSet presAssocID="{BF2CF2A5-5CC2-4055-8E8F-90217FAFC60C}" presName="image" presStyleLbl="fgImgPlace1" presStyleIdx="3" presStyleCnt="7"/>
      <dgm:spPr/>
    </dgm:pt>
    <dgm:pt modelId="{F41D69B7-D2C6-464E-95F0-D3EDAA9AB2BE}" type="pres">
      <dgm:prSet presAssocID="{BF2CF2A5-5CC2-4055-8E8F-90217FAFC60C}" presName="childNode" presStyleLbl="node1" presStyleIdx="3" presStyleCnt="7">
        <dgm:presLayoutVars>
          <dgm:bulletEnabled val="1"/>
        </dgm:presLayoutVars>
      </dgm:prSet>
      <dgm:spPr/>
    </dgm:pt>
    <dgm:pt modelId="{17ED82FA-53A8-4440-9A76-F762F478410E}" type="pres">
      <dgm:prSet presAssocID="{BF2CF2A5-5CC2-4055-8E8F-90217FAFC60C}" presName="parentNode" presStyleLbl="revTx" presStyleIdx="3" presStyleCnt="7">
        <dgm:presLayoutVars>
          <dgm:chMax val="0"/>
          <dgm:bulletEnabled val="1"/>
        </dgm:presLayoutVars>
      </dgm:prSet>
      <dgm:spPr/>
    </dgm:pt>
    <dgm:pt modelId="{D4129C88-DBBF-4CB8-B2DD-AFEA0D10DC66}" type="pres">
      <dgm:prSet presAssocID="{08BEC1B4-425E-456B-92E9-03B48498F826}" presName="sibTrans" presStyleCnt="0"/>
      <dgm:spPr/>
    </dgm:pt>
    <dgm:pt modelId="{A3F16256-07F9-4B63-846F-15796EF01933}" type="pres">
      <dgm:prSet presAssocID="{C6038900-1F06-489A-A95D-93098D77C716}" presName="compositeNode" presStyleCnt="0">
        <dgm:presLayoutVars>
          <dgm:bulletEnabled val="1"/>
        </dgm:presLayoutVars>
      </dgm:prSet>
      <dgm:spPr/>
    </dgm:pt>
    <dgm:pt modelId="{11DFE568-9BC6-41EE-9197-6A4F05599A99}" type="pres">
      <dgm:prSet presAssocID="{C6038900-1F06-489A-A95D-93098D77C716}" presName="image" presStyleLbl="fgImgPlace1" presStyleIdx="4" presStyleCnt="7"/>
      <dgm:spPr/>
    </dgm:pt>
    <dgm:pt modelId="{B773742F-8ABF-4853-B42E-BE34CC7B4BE5}" type="pres">
      <dgm:prSet presAssocID="{C6038900-1F06-489A-A95D-93098D77C716}" presName="childNode" presStyleLbl="node1" presStyleIdx="4" presStyleCnt="7">
        <dgm:presLayoutVars>
          <dgm:bulletEnabled val="1"/>
        </dgm:presLayoutVars>
      </dgm:prSet>
      <dgm:spPr/>
    </dgm:pt>
    <dgm:pt modelId="{85D81041-9118-46DB-BA76-ABA63F93B807}" type="pres">
      <dgm:prSet presAssocID="{C6038900-1F06-489A-A95D-93098D77C716}" presName="parentNode" presStyleLbl="revTx" presStyleIdx="4" presStyleCnt="7">
        <dgm:presLayoutVars>
          <dgm:chMax val="0"/>
          <dgm:bulletEnabled val="1"/>
        </dgm:presLayoutVars>
      </dgm:prSet>
      <dgm:spPr/>
    </dgm:pt>
    <dgm:pt modelId="{AF3B12AA-4A4F-4AF0-9004-4921AFFF95FC}" type="pres">
      <dgm:prSet presAssocID="{1F27F44C-9FC2-46C4-B0A9-7D2CBA8052B6}" presName="sibTrans" presStyleCnt="0"/>
      <dgm:spPr/>
    </dgm:pt>
    <dgm:pt modelId="{7ABAD0BB-A5E8-440A-A9C8-8EAC19C0B368}" type="pres">
      <dgm:prSet presAssocID="{CE9223E7-6F64-40B5-AAE6-944528706A2E}" presName="compositeNode" presStyleCnt="0">
        <dgm:presLayoutVars>
          <dgm:bulletEnabled val="1"/>
        </dgm:presLayoutVars>
      </dgm:prSet>
      <dgm:spPr/>
    </dgm:pt>
    <dgm:pt modelId="{C7B76195-E48A-4640-9089-EDA79A9730EA}" type="pres">
      <dgm:prSet presAssocID="{CE9223E7-6F64-40B5-AAE6-944528706A2E}" presName="image" presStyleLbl="fgImgPlace1" presStyleIdx="5" presStyleCnt="7"/>
      <dgm:spPr/>
    </dgm:pt>
    <dgm:pt modelId="{1E93ECED-F257-46E9-A689-B2005DD5C19B}" type="pres">
      <dgm:prSet presAssocID="{CE9223E7-6F64-40B5-AAE6-944528706A2E}" presName="childNode" presStyleLbl="node1" presStyleIdx="5" presStyleCnt="7">
        <dgm:presLayoutVars>
          <dgm:bulletEnabled val="1"/>
        </dgm:presLayoutVars>
      </dgm:prSet>
      <dgm:spPr/>
    </dgm:pt>
    <dgm:pt modelId="{3EE0BEB7-C08A-4C7C-B0A3-1B9B02B920A9}" type="pres">
      <dgm:prSet presAssocID="{CE9223E7-6F64-40B5-AAE6-944528706A2E}" presName="parentNode" presStyleLbl="revTx" presStyleIdx="5" presStyleCnt="7">
        <dgm:presLayoutVars>
          <dgm:chMax val="0"/>
          <dgm:bulletEnabled val="1"/>
        </dgm:presLayoutVars>
      </dgm:prSet>
      <dgm:spPr/>
    </dgm:pt>
    <dgm:pt modelId="{C67A397D-FE1A-434C-B5D3-314B6BAE1177}" type="pres">
      <dgm:prSet presAssocID="{8F49BFA7-49AD-4F85-BE8B-CBF32A4B2C31}" presName="sibTrans" presStyleCnt="0"/>
      <dgm:spPr/>
    </dgm:pt>
    <dgm:pt modelId="{D51A8D3D-DA94-4DA2-B28D-74EDB0006ED9}" type="pres">
      <dgm:prSet presAssocID="{89458933-036E-405F-B26B-E54FB3612404}" presName="compositeNode" presStyleCnt="0">
        <dgm:presLayoutVars>
          <dgm:bulletEnabled val="1"/>
        </dgm:presLayoutVars>
      </dgm:prSet>
      <dgm:spPr/>
    </dgm:pt>
    <dgm:pt modelId="{C25F9C6A-41BB-4756-9406-53FDB0563AD9}" type="pres">
      <dgm:prSet presAssocID="{89458933-036E-405F-B26B-E54FB3612404}" presName="image" presStyleLbl="fgImgPlace1" presStyleIdx="6" presStyleCnt="7"/>
      <dgm:spPr/>
    </dgm:pt>
    <dgm:pt modelId="{E0245F72-7AD4-4294-9776-784B497E7ADB}" type="pres">
      <dgm:prSet presAssocID="{89458933-036E-405F-B26B-E54FB3612404}" presName="childNode" presStyleLbl="node1" presStyleIdx="6" presStyleCnt="7">
        <dgm:presLayoutVars>
          <dgm:bulletEnabled val="1"/>
        </dgm:presLayoutVars>
      </dgm:prSet>
      <dgm:spPr/>
    </dgm:pt>
    <dgm:pt modelId="{1A1798CA-9F25-4BC0-A4D6-3D0F0333ACF7}" type="pres">
      <dgm:prSet presAssocID="{89458933-036E-405F-B26B-E54FB3612404}" presName="parentNode" presStyleLbl="revTx" presStyleIdx="6" presStyleCnt="7">
        <dgm:presLayoutVars>
          <dgm:chMax val="0"/>
          <dgm:bulletEnabled val="1"/>
        </dgm:presLayoutVars>
      </dgm:prSet>
      <dgm:spPr/>
    </dgm:pt>
  </dgm:ptLst>
  <dgm:cxnLst>
    <dgm:cxn modelId="{172D381E-3BF3-47F1-ACD9-EDFEA3C1DFE3}" srcId="{2B37A221-B115-4F7F-B2C9-E90A28CBACE8}" destId="{89458933-036E-405F-B26B-E54FB3612404}" srcOrd="6" destOrd="0" parTransId="{9E768C3F-F2FE-4C30-B41F-A4B6309E8B73}" sibTransId="{BE5999A6-5AE7-4FB8-995F-3B245833A6B7}"/>
    <dgm:cxn modelId="{2BFAC01E-67AD-47DD-AC06-56A4E61FD0C8}" type="presOf" srcId="{D4668944-31E0-4185-B516-6C782CE32AAB}" destId="{BE6CB19A-080D-4D95-8D98-003A58BBED90}" srcOrd="0" destOrd="0" presId="urn:microsoft.com/office/officeart/2005/8/layout/hList2"/>
    <dgm:cxn modelId="{E18BA01F-59F4-4D90-BE00-0DACE866E9EB}" type="presOf" srcId="{F3D4C72B-34D3-4797-8B10-7E05D7B23F0A}" destId="{1E93ECED-F257-46E9-A689-B2005DD5C19B}" srcOrd="0" destOrd="0" presId="urn:microsoft.com/office/officeart/2005/8/layout/hList2"/>
    <dgm:cxn modelId="{728DC037-8124-41CF-929C-B8C66E6A7907}" type="presOf" srcId="{D18ABB75-4664-4AA3-8328-1EDFCC911908}" destId="{48C72814-3DEF-43FD-A432-1A50B964D314}" srcOrd="0" destOrd="0" presId="urn:microsoft.com/office/officeart/2005/8/layout/hList2"/>
    <dgm:cxn modelId="{8C010A3A-3FE8-46C8-9094-4B75995CCA8C}" srcId="{2B37A221-B115-4F7F-B2C9-E90A28CBACE8}" destId="{78664211-A3F6-4DA3-B902-937611E59A3B}" srcOrd="0" destOrd="0" parTransId="{B2AF2917-F4B1-4A21-B771-326C5E1F0A56}" sibTransId="{7B664CD9-28DF-4B98-9288-F71393CC9A62}"/>
    <dgm:cxn modelId="{93F26D41-BA3D-4CDE-AB59-A6C348AE1165}" type="presOf" srcId="{78664211-A3F6-4DA3-B902-937611E59A3B}" destId="{63CB6104-DA3F-43AA-BC10-91FE2420C62E}" srcOrd="0" destOrd="0" presId="urn:microsoft.com/office/officeart/2005/8/layout/hList2"/>
    <dgm:cxn modelId="{D7AD8C41-3186-4E47-B0E6-F4EC5FA9DB5E}" type="presOf" srcId="{6BD23F1C-8C6C-4008-93A5-AC5BA410EFF8}" destId="{E8338FA6-CA4B-4ED3-B8DB-41591F8A5219}" srcOrd="0" destOrd="0" presId="urn:microsoft.com/office/officeart/2005/8/layout/hList2"/>
    <dgm:cxn modelId="{24CA7C43-660B-46DE-96D6-0A7CA557C439}" srcId="{2B37A221-B115-4F7F-B2C9-E90A28CBACE8}" destId="{BF2CF2A5-5CC2-4055-8E8F-90217FAFC60C}" srcOrd="3" destOrd="0" parTransId="{BC59E813-260E-49B3-908C-70C7D3605074}" sibTransId="{08BEC1B4-425E-456B-92E9-03B48498F826}"/>
    <dgm:cxn modelId="{A5A10077-1003-43B2-A0D6-AD90A550E0A8}" srcId="{3F894D03-8BBC-419F-BA50-3E3199DBA7B8}" destId="{D18ABB75-4664-4AA3-8328-1EDFCC911908}" srcOrd="0" destOrd="0" parTransId="{78EDBC93-E61E-4BB2-ADA1-1D2579CC35FB}" sibTransId="{915EA7EB-A136-4AF1-BDAD-C111E53C63CF}"/>
    <dgm:cxn modelId="{A9DA317E-C2DA-4DA2-952D-C3FB2A2958FB}" srcId="{2B37A221-B115-4F7F-B2C9-E90A28CBACE8}" destId="{C6038900-1F06-489A-A95D-93098D77C716}" srcOrd="4" destOrd="0" parTransId="{68118347-4C47-4F60-8C92-22D8A1D6B9EC}" sibTransId="{1F27F44C-9FC2-46C4-B0A9-7D2CBA8052B6}"/>
    <dgm:cxn modelId="{75BA917E-76B8-48D7-AAC4-A6B740F5DDF3}" srcId="{CE9223E7-6F64-40B5-AAE6-944528706A2E}" destId="{F3D4C72B-34D3-4797-8B10-7E05D7B23F0A}" srcOrd="0" destOrd="0" parTransId="{C87A08FA-9BED-4DB5-BF9F-9215EE38955A}" sibTransId="{64FD160B-80F6-4B23-865E-B0425193BE3D}"/>
    <dgm:cxn modelId="{7B34DF85-AAE3-4F90-B4D4-B232D57C8C25}" srcId="{89458933-036E-405F-B26B-E54FB3612404}" destId="{376FD624-9D87-4D59-840D-C006551E4E30}" srcOrd="0" destOrd="0" parTransId="{64BD1212-E06D-4531-B1E3-D5F44F4FC86D}" sibTransId="{C4186B35-AA66-4846-91B8-660C4A02CEBC}"/>
    <dgm:cxn modelId="{C937BB8B-8076-4379-8672-33AE80E38FBF}" srcId="{2B37A221-B115-4F7F-B2C9-E90A28CBACE8}" destId="{3F894D03-8BBC-419F-BA50-3E3199DBA7B8}" srcOrd="2" destOrd="0" parTransId="{11D01BBA-F3E0-4C57-B13A-000169EF0826}" sibTransId="{D9E9432B-F7E4-4649-8DA7-62F771F03E7E}"/>
    <dgm:cxn modelId="{C01E0F8C-08ED-4489-B405-9C759AAF51CC}" type="presOf" srcId="{BF2CF2A5-5CC2-4055-8E8F-90217FAFC60C}" destId="{17ED82FA-53A8-4440-9A76-F762F478410E}" srcOrd="0" destOrd="0" presId="urn:microsoft.com/office/officeart/2005/8/layout/hList2"/>
    <dgm:cxn modelId="{A615979A-6E4C-40C1-A406-3E24E3DF2417}" srcId="{2B37A221-B115-4F7F-B2C9-E90A28CBACE8}" destId="{CE9223E7-6F64-40B5-AAE6-944528706A2E}" srcOrd="5" destOrd="0" parTransId="{A2385F65-A7AC-4738-AAFE-BF8822B371EE}" sibTransId="{8F49BFA7-49AD-4F85-BE8B-CBF32A4B2C31}"/>
    <dgm:cxn modelId="{640DF4A4-7DFC-40C7-AF9F-99F0CA19C62F}" srcId="{C6038900-1F06-489A-A95D-93098D77C716}" destId="{39B53EC2-1B5E-4541-B7A7-FBA042613CBA}" srcOrd="0" destOrd="0" parTransId="{45527527-D544-4269-8667-AB53E5616F4F}" sibTransId="{268840E1-00F4-45CC-9EA3-0DFF3F81BB15}"/>
    <dgm:cxn modelId="{D09107A9-F43C-46F8-BE99-729925C83B41}" type="presOf" srcId="{3F894D03-8BBC-419F-BA50-3E3199DBA7B8}" destId="{D414BD4F-5091-4927-A6FE-44676FA47565}" srcOrd="0" destOrd="0" presId="urn:microsoft.com/office/officeart/2005/8/layout/hList2"/>
    <dgm:cxn modelId="{4C9F9EB7-2925-4EF1-9BD4-B4C4985066D5}" type="presOf" srcId="{CE9223E7-6F64-40B5-AAE6-944528706A2E}" destId="{3EE0BEB7-C08A-4C7C-B0A3-1B9B02B920A9}" srcOrd="0" destOrd="0" presId="urn:microsoft.com/office/officeart/2005/8/layout/hList2"/>
    <dgm:cxn modelId="{AFD14CB9-AD4D-43A8-A4B4-933F758DD74C}" type="presOf" srcId="{376FD624-9D87-4D59-840D-C006551E4E30}" destId="{E0245F72-7AD4-4294-9776-784B497E7ADB}" srcOrd="0" destOrd="0" presId="urn:microsoft.com/office/officeart/2005/8/layout/hList2"/>
    <dgm:cxn modelId="{F87B21BE-D1D0-43BA-8D43-9018E0F50C01}" srcId="{BF2CF2A5-5CC2-4055-8E8F-90217FAFC60C}" destId="{8DE43B94-3071-4879-9143-B2AD19371ED0}" srcOrd="0" destOrd="0" parTransId="{D259398B-9368-48AD-B703-24A50E7C0531}" sibTransId="{969E14BD-C144-4473-B905-F2AE0989F461}"/>
    <dgm:cxn modelId="{F70C8AC2-FE4F-463D-8500-661777222DBB}" type="presOf" srcId="{C6038900-1F06-489A-A95D-93098D77C716}" destId="{85D81041-9118-46DB-BA76-ABA63F93B807}" srcOrd="0" destOrd="0" presId="urn:microsoft.com/office/officeart/2005/8/layout/hList2"/>
    <dgm:cxn modelId="{544994C6-898A-49CC-92C8-370E91EB090F}" type="presOf" srcId="{89458933-036E-405F-B26B-E54FB3612404}" destId="{1A1798CA-9F25-4BC0-A4D6-3D0F0333ACF7}" srcOrd="0" destOrd="0" presId="urn:microsoft.com/office/officeart/2005/8/layout/hList2"/>
    <dgm:cxn modelId="{05A0D5CE-37E4-4732-8985-867A32B3B8B4}" srcId="{D4668944-31E0-4185-B516-6C782CE32AAB}" destId="{6BD23F1C-8C6C-4008-93A5-AC5BA410EFF8}" srcOrd="0" destOrd="0" parTransId="{9BD2D353-5E48-435A-B25E-C84889E4E5A0}" sibTransId="{0D9CC969-D74D-41A2-A6C2-62A9CCD86823}"/>
    <dgm:cxn modelId="{EA7282DE-81EC-4AFD-AD87-DE45475EC6E1}" type="presOf" srcId="{2B37A221-B115-4F7F-B2C9-E90A28CBACE8}" destId="{373E9E71-46B0-4204-9E15-1405DF75E264}" srcOrd="0" destOrd="0" presId="urn:microsoft.com/office/officeart/2005/8/layout/hList2"/>
    <dgm:cxn modelId="{0BF162E0-4B47-46D1-AB8C-D1A6AF80FE36}" srcId="{2B37A221-B115-4F7F-B2C9-E90A28CBACE8}" destId="{D4668944-31E0-4185-B516-6C782CE32AAB}" srcOrd="1" destOrd="0" parTransId="{F5490664-E6E1-41B1-89ED-4E2B716E4F40}" sibTransId="{12B74048-D839-4B16-8231-89C8547BDDD8}"/>
    <dgm:cxn modelId="{C11273E2-EFFF-42B8-8230-053518851813}" type="presOf" srcId="{82D2B4B8-6B29-474D-A946-5E8756745392}" destId="{A1D50E8C-A15E-4AFD-B662-C22861786030}" srcOrd="0" destOrd="0" presId="urn:microsoft.com/office/officeart/2005/8/layout/hList2"/>
    <dgm:cxn modelId="{014B7DEB-D9E2-42F6-8C20-4515A1B4BD5B}" type="presOf" srcId="{8DE43B94-3071-4879-9143-B2AD19371ED0}" destId="{F41D69B7-D2C6-464E-95F0-D3EDAA9AB2BE}" srcOrd="0" destOrd="0" presId="urn:microsoft.com/office/officeart/2005/8/layout/hList2"/>
    <dgm:cxn modelId="{8DF9E5EB-F246-4BB4-849D-32122C5F4D23}" type="presOf" srcId="{39B53EC2-1B5E-4541-B7A7-FBA042613CBA}" destId="{B773742F-8ABF-4853-B42E-BE34CC7B4BE5}" srcOrd="0" destOrd="0" presId="urn:microsoft.com/office/officeart/2005/8/layout/hList2"/>
    <dgm:cxn modelId="{C9FCF5FE-A56C-4260-A498-9B3444C9EAF8}" srcId="{78664211-A3F6-4DA3-B902-937611E59A3B}" destId="{82D2B4B8-6B29-474D-A946-5E8756745392}" srcOrd="0" destOrd="0" parTransId="{8848556D-B10A-4363-ADF1-5472368A3000}" sibTransId="{4DD0CF21-1BCE-4FC7-BA4D-BDB9524EF017}"/>
    <dgm:cxn modelId="{35B11FD5-F38C-4AA1-B046-87C2EAA98800}" type="presParOf" srcId="{373E9E71-46B0-4204-9E15-1405DF75E264}" destId="{FCB1D43D-3E98-42C3-96E0-1B33ACA4AD5F}" srcOrd="0" destOrd="0" presId="urn:microsoft.com/office/officeart/2005/8/layout/hList2"/>
    <dgm:cxn modelId="{CCACB46B-56F8-4EAB-B723-5B2DC14992A0}" type="presParOf" srcId="{FCB1D43D-3E98-42C3-96E0-1B33ACA4AD5F}" destId="{926F6D65-0EC6-4182-9339-D41312DE486C}" srcOrd="0" destOrd="0" presId="urn:microsoft.com/office/officeart/2005/8/layout/hList2"/>
    <dgm:cxn modelId="{210C07B4-FAF0-4F16-8265-456D02B49CD7}" type="presParOf" srcId="{FCB1D43D-3E98-42C3-96E0-1B33ACA4AD5F}" destId="{A1D50E8C-A15E-4AFD-B662-C22861786030}" srcOrd="1" destOrd="0" presId="urn:microsoft.com/office/officeart/2005/8/layout/hList2"/>
    <dgm:cxn modelId="{FC99A065-03BF-4E7B-B76F-DBC24E7B7514}" type="presParOf" srcId="{FCB1D43D-3E98-42C3-96E0-1B33ACA4AD5F}" destId="{63CB6104-DA3F-43AA-BC10-91FE2420C62E}" srcOrd="2" destOrd="0" presId="urn:microsoft.com/office/officeart/2005/8/layout/hList2"/>
    <dgm:cxn modelId="{A0720746-02F5-408D-BCE5-6A4C64D57F37}" type="presParOf" srcId="{373E9E71-46B0-4204-9E15-1405DF75E264}" destId="{F156547B-A201-4443-9322-65131D9AC5E4}" srcOrd="1" destOrd="0" presId="urn:microsoft.com/office/officeart/2005/8/layout/hList2"/>
    <dgm:cxn modelId="{03F289B6-53B1-4389-8350-ECEF961BFCA3}" type="presParOf" srcId="{373E9E71-46B0-4204-9E15-1405DF75E264}" destId="{69376B27-260F-4039-BA38-F921B8A7B074}" srcOrd="2" destOrd="0" presId="urn:microsoft.com/office/officeart/2005/8/layout/hList2"/>
    <dgm:cxn modelId="{16508AF9-DFFB-417E-BE7B-88D1F144E936}" type="presParOf" srcId="{69376B27-260F-4039-BA38-F921B8A7B074}" destId="{F53622E0-C52F-4843-91C1-AD75C8AEAFD1}" srcOrd="0" destOrd="0" presId="urn:microsoft.com/office/officeart/2005/8/layout/hList2"/>
    <dgm:cxn modelId="{E4FCB1EE-DDD8-408C-9A13-6A8D01DCCF9C}" type="presParOf" srcId="{69376B27-260F-4039-BA38-F921B8A7B074}" destId="{E8338FA6-CA4B-4ED3-B8DB-41591F8A5219}" srcOrd="1" destOrd="0" presId="urn:microsoft.com/office/officeart/2005/8/layout/hList2"/>
    <dgm:cxn modelId="{DE67246A-99EB-4268-89B5-E8EDEF81CABD}" type="presParOf" srcId="{69376B27-260F-4039-BA38-F921B8A7B074}" destId="{BE6CB19A-080D-4D95-8D98-003A58BBED90}" srcOrd="2" destOrd="0" presId="urn:microsoft.com/office/officeart/2005/8/layout/hList2"/>
    <dgm:cxn modelId="{6E572F6A-06A4-4940-B750-328430E44ED3}" type="presParOf" srcId="{373E9E71-46B0-4204-9E15-1405DF75E264}" destId="{6CB2590F-C703-46B0-A39F-77B6D5080A94}" srcOrd="3" destOrd="0" presId="urn:microsoft.com/office/officeart/2005/8/layout/hList2"/>
    <dgm:cxn modelId="{7D9EB6C0-D9A5-4FAF-9A71-41FA945E6DE4}" type="presParOf" srcId="{373E9E71-46B0-4204-9E15-1405DF75E264}" destId="{167BE267-FE48-4529-BC48-8AF0E043959C}" srcOrd="4" destOrd="0" presId="urn:microsoft.com/office/officeart/2005/8/layout/hList2"/>
    <dgm:cxn modelId="{53D5929C-E64E-415D-893C-3FD815A6135F}" type="presParOf" srcId="{167BE267-FE48-4529-BC48-8AF0E043959C}" destId="{857732D3-BEC9-4A7C-9400-7C2D83506AF0}" srcOrd="0" destOrd="0" presId="urn:microsoft.com/office/officeart/2005/8/layout/hList2"/>
    <dgm:cxn modelId="{DD387A3E-2D76-4D7D-902F-2E13849C5F1B}" type="presParOf" srcId="{167BE267-FE48-4529-BC48-8AF0E043959C}" destId="{48C72814-3DEF-43FD-A432-1A50B964D314}" srcOrd="1" destOrd="0" presId="urn:microsoft.com/office/officeart/2005/8/layout/hList2"/>
    <dgm:cxn modelId="{91E5498F-7FE9-4A5C-9E6E-E4323C608B09}" type="presParOf" srcId="{167BE267-FE48-4529-BC48-8AF0E043959C}" destId="{D414BD4F-5091-4927-A6FE-44676FA47565}" srcOrd="2" destOrd="0" presId="urn:microsoft.com/office/officeart/2005/8/layout/hList2"/>
    <dgm:cxn modelId="{F4752518-8D50-41FD-A888-A67308404F9E}" type="presParOf" srcId="{373E9E71-46B0-4204-9E15-1405DF75E264}" destId="{D9990BCC-3FDE-4D9C-A930-91A818FA1501}" srcOrd="5" destOrd="0" presId="urn:microsoft.com/office/officeart/2005/8/layout/hList2"/>
    <dgm:cxn modelId="{2B85339B-8B1E-4D85-ADB0-C19781D82034}" type="presParOf" srcId="{373E9E71-46B0-4204-9E15-1405DF75E264}" destId="{671A41C8-E7B9-4057-910E-0C3AE95CCD4E}" srcOrd="6" destOrd="0" presId="urn:microsoft.com/office/officeart/2005/8/layout/hList2"/>
    <dgm:cxn modelId="{815D978C-757C-48F2-9A9C-30A76C6CDE89}" type="presParOf" srcId="{671A41C8-E7B9-4057-910E-0C3AE95CCD4E}" destId="{F7BC3CDB-0300-47C9-8F0B-27037C91B21B}" srcOrd="0" destOrd="0" presId="urn:microsoft.com/office/officeart/2005/8/layout/hList2"/>
    <dgm:cxn modelId="{55CE40C2-C648-48D3-9507-0B29A1B8E42A}" type="presParOf" srcId="{671A41C8-E7B9-4057-910E-0C3AE95CCD4E}" destId="{F41D69B7-D2C6-464E-95F0-D3EDAA9AB2BE}" srcOrd="1" destOrd="0" presId="urn:microsoft.com/office/officeart/2005/8/layout/hList2"/>
    <dgm:cxn modelId="{14337E11-DD35-4A2C-A978-DA5238514DC8}" type="presParOf" srcId="{671A41C8-E7B9-4057-910E-0C3AE95CCD4E}" destId="{17ED82FA-53A8-4440-9A76-F762F478410E}" srcOrd="2" destOrd="0" presId="urn:microsoft.com/office/officeart/2005/8/layout/hList2"/>
    <dgm:cxn modelId="{C677E875-2EDA-47B6-A27F-27DF8AB199FA}" type="presParOf" srcId="{373E9E71-46B0-4204-9E15-1405DF75E264}" destId="{D4129C88-DBBF-4CB8-B2DD-AFEA0D10DC66}" srcOrd="7" destOrd="0" presId="urn:microsoft.com/office/officeart/2005/8/layout/hList2"/>
    <dgm:cxn modelId="{B2D76AF1-FBF6-4F89-82AA-8E4E4DDD2E5A}" type="presParOf" srcId="{373E9E71-46B0-4204-9E15-1405DF75E264}" destId="{A3F16256-07F9-4B63-846F-15796EF01933}" srcOrd="8" destOrd="0" presId="urn:microsoft.com/office/officeart/2005/8/layout/hList2"/>
    <dgm:cxn modelId="{4209402D-6A5D-43C3-AB8F-47D6F07B97AE}" type="presParOf" srcId="{A3F16256-07F9-4B63-846F-15796EF01933}" destId="{11DFE568-9BC6-41EE-9197-6A4F05599A99}" srcOrd="0" destOrd="0" presId="urn:microsoft.com/office/officeart/2005/8/layout/hList2"/>
    <dgm:cxn modelId="{1D3AD1B3-202B-437D-974F-346C1A980032}" type="presParOf" srcId="{A3F16256-07F9-4B63-846F-15796EF01933}" destId="{B773742F-8ABF-4853-B42E-BE34CC7B4BE5}" srcOrd="1" destOrd="0" presId="urn:microsoft.com/office/officeart/2005/8/layout/hList2"/>
    <dgm:cxn modelId="{B4BB1E67-A4EA-4855-AB3F-52D78B7319BA}" type="presParOf" srcId="{A3F16256-07F9-4B63-846F-15796EF01933}" destId="{85D81041-9118-46DB-BA76-ABA63F93B807}" srcOrd="2" destOrd="0" presId="urn:microsoft.com/office/officeart/2005/8/layout/hList2"/>
    <dgm:cxn modelId="{A8BD8152-E600-427E-9329-024AD0489660}" type="presParOf" srcId="{373E9E71-46B0-4204-9E15-1405DF75E264}" destId="{AF3B12AA-4A4F-4AF0-9004-4921AFFF95FC}" srcOrd="9" destOrd="0" presId="urn:microsoft.com/office/officeart/2005/8/layout/hList2"/>
    <dgm:cxn modelId="{25542ACD-6E73-4676-89EA-ACB9A1EDA3A6}" type="presParOf" srcId="{373E9E71-46B0-4204-9E15-1405DF75E264}" destId="{7ABAD0BB-A5E8-440A-A9C8-8EAC19C0B368}" srcOrd="10" destOrd="0" presId="urn:microsoft.com/office/officeart/2005/8/layout/hList2"/>
    <dgm:cxn modelId="{49F3FAE9-4263-495F-8FED-D6FD367DF550}" type="presParOf" srcId="{7ABAD0BB-A5E8-440A-A9C8-8EAC19C0B368}" destId="{C7B76195-E48A-4640-9089-EDA79A9730EA}" srcOrd="0" destOrd="0" presId="urn:microsoft.com/office/officeart/2005/8/layout/hList2"/>
    <dgm:cxn modelId="{030A7016-A6F4-4CEB-9861-02821DC489DE}" type="presParOf" srcId="{7ABAD0BB-A5E8-440A-A9C8-8EAC19C0B368}" destId="{1E93ECED-F257-46E9-A689-B2005DD5C19B}" srcOrd="1" destOrd="0" presId="urn:microsoft.com/office/officeart/2005/8/layout/hList2"/>
    <dgm:cxn modelId="{C03C6309-4BFA-48E2-8C91-68DBEBB4D01A}" type="presParOf" srcId="{7ABAD0BB-A5E8-440A-A9C8-8EAC19C0B368}" destId="{3EE0BEB7-C08A-4C7C-B0A3-1B9B02B920A9}" srcOrd="2" destOrd="0" presId="urn:microsoft.com/office/officeart/2005/8/layout/hList2"/>
    <dgm:cxn modelId="{47AF3717-C4C9-419F-8724-50572462C01B}" type="presParOf" srcId="{373E9E71-46B0-4204-9E15-1405DF75E264}" destId="{C67A397D-FE1A-434C-B5D3-314B6BAE1177}" srcOrd="11" destOrd="0" presId="urn:microsoft.com/office/officeart/2005/8/layout/hList2"/>
    <dgm:cxn modelId="{F2E0178F-4740-47D1-A7D5-7FE97CB05453}" type="presParOf" srcId="{373E9E71-46B0-4204-9E15-1405DF75E264}" destId="{D51A8D3D-DA94-4DA2-B28D-74EDB0006ED9}" srcOrd="12" destOrd="0" presId="urn:microsoft.com/office/officeart/2005/8/layout/hList2"/>
    <dgm:cxn modelId="{9937291B-C9EC-49DD-A2FD-D9FEC3BCA87A}" type="presParOf" srcId="{D51A8D3D-DA94-4DA2-B28D-74EDB0006ED9}" destId="{C25F9C6A-41BB-4756-9406-53FDB0563AD9}" srcOrd="0" destOrd="0" presId="urn:microsoft.com/office/officeart/2005/8/layout/hList2"/>
    <dgm:cxn modelId="{8738DFC2-16C5-494B-87C7-A2B761DE84B3}" type="presParOf" srcId="{D51A8D3D-DA94-4DA2-B28D-74EDB0006ED9}" destId="{E0245F72-7AD4-4294-9776-784B497E7ADB}" srcOrd="1" destOrd="0" presId="urn:microsoft.com/office/officeart/2005/8/layout/hList2"/>
    <dgm:cxn modelId="{F89693C9-2414-45F8-A309-9085FD01B7C1}" type="presParOf" srcId="{D51A8D3D-DA94-4DA2-B28D-74EDB0006ED9}" destId="{1A1798CA-9F25-4BC0-A4D6-3D0F0333ACF7}"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B37A221-B115-4F7F-B2C9-E90A28CBACE8}"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s-CO"/>
        </a:p>
      </dgm:t>
    </dgm:pt>
    <dgm:pt modelId="{78664211-A3F6-4DA3-B902-937611E59A3B}">
      <dgm:prSet/>
      <dgm:spPr/>
      <dgm:t>
        <a:bodyPr/>
        <a:lstStyle/>
        <a:p>
          <a:pPr>
            <a:buNone/>
          </a:pPr>
          <a:r>
            <a:rPr lang="es-ES" b="1"/>
            <a:t>Entidad gestora</a:t>
          </a:r>
          <a:endParaRPr lang="es-ES"/>
        </a:p>
      </dgm:t>
    </dgm:pt>
    <dgm:pt modelId="{B2AF2917-F4B1-4A21-B771-326C5E1F0A56}" type="parTrans" cxnId="{8C010A3A-3FE8-46C8-9094-4B75995CCA8C}">
      <dgm:prSet/>
      <dgm:spPr/>
      <dgm:t>
        <a:bodyPr/>
        <a:lstStyle/>
        <a:p>
          <a:endParaRPr lang="es-CO"/>
        </a:p>
      </dgm:t>
    </dgm:pt>
    <dgm:pt modelId="{7B664CD9-28DF-4B98-9288-F71393CC9A62}" type="sibTrans" cxnId="{8C010A3A-3FE8-46C8-9094-4B75995CCA8C}">
      <dgm:prSet/>
      <dgm:spPr/>
      <dgm:t>
        <a:bodyPr/>
        <a:lstStyle/>
        <a:p>
          <a:endParaRPr lang="es-CO"/>
        </a:p>
      </dgm:t>
    </dgm:pt>
    <dgm:pt modelId="{E523A4F7-FA65-4A76-BBFA-F7FAD2FF7A9E}">
      <dgm:prSet/>
      <dgm:spPr/>
      <dgm:t>
        <a:bodyPr/>
        <a:lstStyle/>
        <a:p>
          <a:pPr>
            <a:buNone/>
          </a:pPr>
          <a:r>
            <a:rPr lang="es-ES" b="1"/>
            <a:t>Fondo</a:t>
          </a:r>
          <a:endParaRPr lang="es-ES"/>
        </a:p>
      </dgm:t>
    </dgm:pt>
    <dgm:pt modelId="{4061A7C1-885F-47D3-A214-CE2FEDD132EC}" type="parTrans" cxnId="{A4481050-BD56-4D02-A0F2-FA18415FE7E9}">
      <dgm:prSet/>
      <dgm:spPr/>
      <dgm:t>
        <a:bodyPr/>
        <a:lstStyle/>
        <a:p>
          <a:endParaRPr lang="es-CO"/>
        </a:p>
      </dgm:t>
    </dgm:pt>
    <dgm:pt modelId="{2F0226CE-C735-4126-ABE9-B20E7F547C6B}" type="sibTrans" cxnId="{A4481050-BD56-4D02-A0F2-FA18415FE7E9}">
      <dgm:prSet/>
      <dgm:spPr/>
      <dgm:t>
        <a:bodyPr/>
        <a:lstStyle/>
        <a:p>
          <a:endParaRPr lang="es-CO"/>
        </a:p>
      </dgm:t>
    </dgm:pt>
    <dgm:pt modelId="{F4709E25-32A3-40EE-8DA1-900E08585DB8}">
      <dgm:prSet/>
      <dgm:spPr/>
      <dgm:t>
        <a:bodyPr/>
        <a:lstStyle/>
        <a:p>
          <a:pPr>
            <a:buNone/>
          </a:pPr>
          <a:r>
            <a:rPr lang="es-CO" b="1"/>
            <a:t>Centro gestor</a:t>
          </a:r>
          <a:endParaRPr lang="es-CO"/>
        </a:p>
      </dgm:t>
    </dgm:pt>
    <dgm:pt modelId="{DF64EDCF-1925-45C4-9A4F-7DA80F23B04D}" type="parTrans" cxnId="{4CAA10EB-BDFC-4321-A9B8-AB806728F973}">
      <dgm:prSet/>
      <dgm:spPr/>
      <dgm:t>
        <a:bodyPr/>
        <a:lstStyle/>
        <a:p>
          <a:endParaRPr lang="es-CO"/>
        </a:p>
      </dgm:t>
    </dgm:pt>
    <dgm:pt modelId="{3D9B276D-B443-432F-8559-B681F5BFF1DC}" type="sibTrans" cxnId="{4CAA10EB-BDFC-4321-A9B8-AB806728F973}">
      <dgm:prSet/>
      <dgm:spPr/>
      <dgm:t>
        <a:bodyPr/>
        <a:lstStyle/>
        <a:p>
          <a:endParaRPr lang="es-CO"/>
        </a:p>
      </dgm:t>
    </dgm:pt>
    <dgm:pt modelId="{4508951B-8EE7-438E-8765-FE0163B810F2}">
      <dgm:prSet/>
      <dgm:spPr/>
      <dgm:t>
        <a:bodyPr/>
        <a:lstStyle/>
        <a:p>
          <a:pPr>
            <a:buNone/>
          </a:pPr>
          <a:r>
            <a:rPr lang="es-ES" b="1"/>
            <a:t>Elemento presupuestario</a:t>
          </a:r>
          <a:endParaRPr lang="es-ES"/>
        </a:p>
      </dgm:t>
    </dgm:pt>
    <dgm:pt modelId="{2E9F85EC-A43D-421E-AD86-19FFE13FF8D4}" type="parTrans" cxnId="{195DAE62-AEF9-4D9E-9C02-00CB90292A49}">
      <dgm:prSet/>
      <dgm:spPr/>
      <dgm:t>
        <a:bodyPr/>
        <a:lstStyle/>
        <a:p>
          <a:endParaRPr lang="es-CO"/>
        </a:p>
      </dgm:t>
    </dgm:pt>
    <dgm:pt modelId="{52492AAB-B995-411B-A6DF-83759B1BB046}" type="sibTrans" cxnId="{195DAE62-AEF9-4D9E-9C02-00CB90292A49}">
      <dgm:prSet/>
      <dgm:spPr/>
      <dgm:t>
        <a:bodyPr/>
        <a:lstStyle/>
        <a:p>
          <a:endParaRPr lang="es-CO"/>
        </a:p>
      </dgm:t>
    </dgm:pt>
    <dgm:pt modelId="{8A218FA6-2FC6-4273-9762-1AB7F00270CC}">
      <dgm:prSet/>
      <dgm:spPr/>
      <dgm:t>
        <a:bodyPr/>
        <a:lstStyle/>
        <a:p>
          <a:pPr>
            <a:buNone/>
          </a:pPr>
          <a:r>
            <a:rPr lang="es-ES" b="1"/>
            <a:t>Posición presupuestaria</a:t>
          </a:r>
          <a:endParaRPr lang="es-ES"/>
        </a:p>
      </dgm:t>
    </dgm:pt>
    <dgm:pt modelId="{8F47E854-851E-4DDA-8BA2-2B92DF2F0C8D}" type="parTrans" cxnId="{05CCB744-E1C3-4DCA-8EC2-3200EF895BEB}">
      <dgm:prSet/>
      <dgm:spPr/>
      <dgm:t>
        <a:bodyPr/>
        <a:lstStyle/>
        <a:p>
          <a:endParaRPr lang="es-CO"/>
        </a:p>
      </dgm:t>
    </dgm:pt>
    <dgm:pt modelId="{D344B1A0-18B2-4F54-8323-C069BFB3CBB4}" type="sibTrans" cxnId="{05CCB744-E1C3-4DCA-8EC2-3200EF895BEB}">
      <dgm:prSet/>
      <dgm:spPr/>
      <dgm:t>
        <a:bodyPr/>
        <a:lstStyle/>
        <a:p>
          <a:endParaRPr lang="es-CO"/>
        </a:p>
      </dgm:t>
    </dgm:pt>
    <dgm:pt modelId="{925219F5-702E-4C96-9B0B-9A2120802FE7}">
      <dgm:prSet/>
      <dgm:spPr/>
      <dgm:t>
        <a:bodyPr/>
        <a:lstStyle/>
        <a:p>
          <a:pPr>
            <a:buNone/>
          </a:pPr>
          <a:r>
            <a:rPr lang="es-ES" b="1"/>
            <a:t>Periodo presupuestario</a:t>
          </a:r>
          <a:endParaRPr lang="es-ES"/>
        </a:p>
      </dgm:t>
    </dgm:pt>
    <dgm:pt modelId="{598B5768-7EBA-4579-9560-27FC0E09BBE7}" type="parTrans" cxnId="{33433A5F-A744-4027-A90A-B1A1BFC7053A}">
      <dgm:prSet/>
      <dgm:spPr/>
      <dgm:t>
        <a:bodyPr/>
        <a:lstStyle/>
        <a:p>
          <a:endParaRPr lang="es-CO"/>
        </a:p>
      </dgm:t>
    </dgm:pt>
    <dgm:pt modelId="{0A693D0B-DFC6-4EBD-BA9B-DE341D66184F}" type="sibTrans" cxnId="{33433A5F-A744-4027-A90A-B1A1BFC7053A}">
      <dgm:prSet/>
      <dgm:spPr/>
      <dgm:t>
        <a:bodyPr/>
        <a:lstStyle/>
        <a:p>
          <a:endParaRPr lang="es-CO"/>
        </a:p>
      </dgm:t>
    </dgm:pt>
    <dgm:pt modelId="{3B94106B-8852-45B9-8876-EB8B651B0DFC}">
      <dgm:prSet/>
      <dgm:spPr/>
      <dgm:t>
        <a:bodyPr/>
        <a:lstStyle/>
        <a:p>
          <a:pPr>
            <a:buNone/>
          </a:pPr>
          <a:r>
            <a:rPr lang="es-ES" b="1"/>
            <a:t>Tipo de presupuesto</a:t>
          </a:r>
          <a:endParaRPr lang="es-ES"/>
        </a:p>
      </dgm:t>
    </dgm:pt>
    <dgm:pt modelId="{F43E56BD-5F5E-4D8D-8358-ADAE715247C2}" type="parTrans" cxnId="{8AFB9E2B-4236-450F-9E1E-FF2A82CB9316}">
      <dgm:prSet/>
      <dgm:spPr/>
      <dgm:t>
        <a:bodyPr/>
        <a:lstStyle/>
        <a:p>
          <a:endParaRPr lang="es-CO"/>
        </a:p>
      </dgm:t>
    </dgm:pt>
    <dgm:pt modelId="{4BF87A18-3E02-4091-B8DD-9EE7B5867818}" type="sibTrans" cxnId="{8AFB9E2B-4236-450F-9E1E-FF2A82CB9316}">
      <dgm:prSet/>
      <dgm:spPr/>
      <dgm:t>
        <a:bodyPr/>
        <a:lstStyle/>
        <a:p>
          <a:endParaRPr lang="es-CO"/>
        </a:p>
      </dgm:t>
    </dgm:pt>
    <dgm:pt modelId="{BA03E74A-74EA-40EB-B818-A989B3BCD4EB}">
      <dgm:prSet/>
      <dgm:spPr/>
      <dgm:t>
        <a:bodyPr/>
        <a:lstStyle/>
        <a:p>
          <a:pPr>
            <a:buNone/>
          </a:pPr>
          <a:r>
            <a:rPr lang="es-ES" b="1"/>
            <a:t>Tipo de documento FM</a:t>
          </a:r>
          <a:endParaRPr lang="es-ES"/>
        </a:p>
      </dgm:t>
    </dgm:pt>
    <dgm:pt modelId="{42F60FFF-B0CA-4213-9674-6FED27FF287C}" type="parTrans" cxnId="{5899A4EA-CF16-48D4-BD95-26757110D01B}">
      <dgm:prSet/>
      <dgm:spPr/>
      <dgm:t>
        <a:bodyPr/>
        <a:lstStyle/>
        <a:p>
          <a:endParaRPr lang="es-CO"/>
        </a:p>
      </dgm:t>
    </dgm:pt>
    <dgm:pt modelId="{AD7CC848-E310-4ACF-96D2-73744F6D0F6B}" type="sibTrans" cxnId="{5899A4EA-CF16-48D4-BD95-26757110D01B}">
      <dgm:prSet/>
      <dgm:spPr/>
      <dgm:t>
        <a:bodyPr/>
        <a:lstStyle/>
        <a:p>
          <a:endParaRPr lang="es-CO"/>
        </a:p>
      </dgm:t>
    </dgm:pt>
    <dgm:pt modelId="{B6708BC8-B8A0-49FA-982D-5CAEBDE3D586}">
      <dgm:prSet/>
      <dgm:spPr/>
      <dgm:t>
        <a:bodyPr/>
        <a:lstStyle/>
        <a:p>
          <a:pPr>
            <a:buNone/>
          </a:pPr>
          <a:r>
            <a:rPr lang="es-ES"/>
            <a:t>Unidad organizativa principal en FM. Define el ámbito en el que se gestiona el presupuesto. Puede abarcar una o varias sociedades.</a:t>
          </a:r>
        </a:p>
      </dgm:t>
    </dgm:pt>
    <dgm:pt modelId="{F085DC7A-0BC8-4741-92AB-E348A25D12D4}" type="parTrans" cxnId="{CFDDCE51-5C9E-4E3F-B4EF-2E0BFF12A969}">
      <dgm:prSet/>
      <dgm:spPr/>
      <dgm:t>
        <a:bodyPr/>
        <a:lstStyle/>
        <a:p>
          <a:endParaRPr lang="es-CO"/>
        </a:p>
      </dgm:t>
    </dgm:pt>
    <dgm:pt modelId="{BF5824F1-418F-4E53-A8CE-4A8A6D6A6565}" type="sibTrans" cxnId="{CFDDCE51-5C9E-4E3F-B4EF-2E0BFF12A969}">
      <dgm:prSet/>
      <dgm:spPr/>
      <dgm:t>
        <a:bodyPr/>
        <a:lstStyle/>
        <a:p>
          <a:endParaRPr lang="es-CO"/>
        </a:p>
      </dgm:t>
    </dgm:pt>
    <dgm:pt modelId="{0568D28A-2501-48D7-9715-C9CC853008EA}">
      <dgm:prSet/>
      <dgm:spPr/>
      <dgm:t>
        <a:bodyPr/>
        <a:lstStyle/>
        <a:p>
          <a:pPr>
            <a:buNone/>
          </a:pPr>
          <a:r>
            <a:rPr lang="es-ES"/>
            <a:t>Fuente de financiamiento. Representa el origen del dinero (por ejemplo, recursos propios, donaciones, subvenciones).</a:t>
          </a:r>
        </a:p>
      </dgm:t>
    </dgm:pt>
    <dgm:pt modelId="{02C51FFE-BB20-4646-86AB-47A1EC23EFD1}" type="parTrans" cxnId="{75E2D41B-59BF-41CF-B07D-58C6A43C7E1E}">
      <dgm:prSet/>
      <dgm:spPr/>
      <dgm:t>
        <a:bodyPr/>
        <a:lstStyle/>
        <a:p>
          <a:endParaRPr lang="es-CO"/>
        </a:p>
      </dgm:t>
    </dgm:pt>
    <dgm:pt modelId="{874129D3-FEFA-420C-B2B6-6967150AB64D}" type="sibTrans" cxnId="{75E2D41B-59BF-41CF-B07D-58C6A43C7E1E}">
      <dgm:prSet/>
      <dgm:spPr/>
      <dgm:t>
        <a:bodyPr/>
        <a:lstStyle/>
        <a:p>
          <a:endParaRPr lang="es-CO"/>
        </a:p>
      </dgm:t>
    </dgm:pt>
    <dgm:pt modelId="{8711D8F3-FEEC-45F2-B280-44345E8EBAD6}">
      <dgm:prSet/>
      <dgm:spPr/>
      <dgm:t>
        <a:bodyPr/>
        <a:lstStyle/>
        <a:p>
          <a:pPr>
            <a:buNone/>
          </a:pPr>
          <a:r>
            <a:rPr lang="es-CO"/>
            <a:t>Programa o proyecto que recibe financiación. Permite agrupar gastos por objetivos estratégicos.</a:t>
          </a:r>
        </a:p>
      </dgm:t>
    </dgm:pt>
    <dgm:pt modelId="{33D9413D-FB89-4395-A397-0AF174B944DA}" type="parTrans" cxnId="{59BFFA43-0EAB-45B3-928D-AB5636E93739}">
      <dgm:prSet/>
      <dgm:spPr/>
      <dgm:t>
        <a:bodyPr/>
        <a:lstStyle/>
        <a:p>
          <a:endParaRPr lang="es-CO"/>
        </a:p>
      </dgm:t>
    </dgm:pt>
    <dgm:pt modelId="{80086BF3-6E5A-4BF1-9997-8BB99123FC30}" type="sibTrans" cxnId="{59BFFA43-0EAB-45B3-928D-AB5636E93739}">
      <dgm:prSet/>
      <dgm:spPr/>
      <dgm:t>
        <a:bodyPr/>
        <a:lstStyle/>
        <a:p>
          <a:endParaRPr lang="es-CO"/>
        </a:p>
      </dgm:t>
    </dgm:pt>
    <dgm:pt modelId="{09F18F78-B9AA-4EE8-AB14-880BEE466A86}">
      <dgm:prSet/>
      <dgm:spPr/>
      <dgm:t>
        <a:bodyPr/>
        <a:lstStyle/>
        <a:p>
          <a:pPr>
            <a:buNone/>
          </a:pPr>
          <a:r>
            <a:rPr lang="es-ES"/>
            <a:t>Categoría de gasto o ingreso. Equivale a una cuenta presupuestaria. Se usa para clasificar el tipo de gasto.</a:t>
          </a:r>
        </a:p>
      </dgm:t>
    </dgm:pt>
    <dgm:pt modelId="{5DD8DD74-BA6E-499C-9CFE-1AA841523964}" type="parTrans" cxnId="{BCDEA0E5-BEE8-4E96-BA55-751D70206CAE}">
      <dgm:prSet/>
      <dgm:spPr/>
      <dgm:t>
        <a:bodyPr/>
        <a:lstStyle/>
        <a:p>
          <a:endParaRPr lang="es-CO"/>
        </a:p>
      </dgm:t>
    </dgm:pt>
    <dgm:pt modelId="{9003B487-2AE9-4E9F-9F4A-1DA1DC87134E}" type="sibTrans" cxnId="{BCDEA0E5-BEE8-4E96-BA55-751D70206CAE}">
      <dgm:prSet/>
      <dgm:spPr/>
      <dgm:t>
        <a:bodyPr/>
        <a:lstStyle/>
        <a:p>
          <a:endParaRPr lang="es-CO"/>
        </a:p>
      </dgm:t>
    </dgm:pt>
    <dgm:pt modelId="{49172FA5-010D-4633-A649-30AA53F05F5C}">
      <dgm:prSet/>
      <dgm:spPr/>
      <dgm:t>
        <a:bodyPr/>
        <a:lstStyle/>
        <a:p>
          <a:pPr>
            <a:buNone/>
          </a:pPr>
          <a:r>
            <a:rPr lang="es-ES"/>
            <a:t>Nivel adicional para estructurar el presupuesto, opcional según configuración.</a:t>
          </a:r>
        </a:p>
      </dgm:t>
    </dgm:pt>
    <dgm:pt modelId="{570CC869-7334-4739-B8EA-533BB71AE954}" type="parTrans" cxnId="{0B92EC21-827F-4E81-BDF2-E5A845DDB66F}">
      <dgm:prSet/>
      <dgm:spPr/>
      <dgm:t>
        <a:bodyPr/>
        <a:lstStyle/>
        <a:p>
          <a:endParaRPr lang="es-CO"/>
        </a:p>
      </dgm:t>
    </dgm:pt>
    <dgm:pt modelId="{5E18EB20-8CDE-4EC4-B496-52855AF4C7AF}" type="sibTrans" cxnId="{0B92EC21-827F-4E81-BDF2-E5A845DDB66F}">
      <dgm:prSet/>
      <dgm:spPr/>
      <dgm:t>
        <a:bodyPr/>
        <a:lstStyle/>
        <a:p>
          <a:endParaRPr lang="es-CO"/>
        </a:p>
      </dgm:t>
    </dgm:pt>
    <dgm:pt modelId="{AAD70A83-8EA1-41E3-8C14-07E5D97F8F17}">
      <dgm:prSet/>
      <dgm:spPr/>
      <dgm:t>
        <a:bodyPr/>
        <a:lstStyle/>
        <a:p>
          <a:pPr>
            <a:buNone/>
          </a:pPr>
          <a:r>
            <a:rPr lang="es-ES"/>
            <a:t>Define el año o rango de tiempo en el que se asigna y ejecuta el presupuesto.</a:t>
          </a:r>
        </a:p>
      </dgm:t>
    </dgm:pt>
    <dgm:pt modelId="{3969042E-B9BC-4D7D-8449-AD40EBD96260}" type="parTrans" cxnId="{643FB7AC-C6EE-4446-B465-0AC8E7C9CD4B}">
      <dgm:prSet/>
      <dgm:spPr/>
      <dgm:t>
        <a:bodyPr/>
        <a:lstStyle/>
        <a:p>
          <a:endParaRPr lang="es-CO"/>
        </a:p>
      </dgm:t>
    </dgm:pt>
    <dgm:pt modelId="{11B790C1-F542-4224-91C4-CA7D0A9280F7}" type="sibTrans" cxnId="{643FB7AC-C6EE-4446-B465-0AC8E7C9CD4B}">
      <dgm:prSet/>
      <dgm:spPr/>
      <dgm:t>
        <a:bodyPr/>
        <a:lstStyle/>
        <a:p>
          <a:endParaRPr lang="es-CO"/>
        </a:p>
      </dgm:t>
    </dgm:pt>
    <dgm:pt modelId="{47C0BEAC-D72E-49FF-81F4-F2C1AB37D4FC}">
      <dgm:prSet/>
      <dgm:spPr/>
      <dgm:t>
        <a:bodyPr/>
        <a:lstStyle/>
        <a:p>
          <a:pPr>
            <a:buNone/>
          </a:pPr>
          <a:r>
            <a:rPr lang="es-ES"/>
            <a:t>Define si el presupuesto es original, modificado, suplementario, etc.</a:t>
          </a:r>
        </a:p>
      </dgm:t>
    </dgm:pt>
    <dgm:pt modelId="{7088A855-98AA-43D2-B6C9-095EA7DF8DA5}" type="parTrans" cxnId="{F88E86E7-3710-49AB-AB8B-6FFA4AA5722C}">
      <dgm:prSet/>
      <dgm:spPr/>
      <dgm:t>
        <a:bodyPr/>
        <a:lstStyle/>
        <a:p>
          <a:endParaRPr lang="es-CO"/>
        </a:p>
      </dgm:t>
    </dgm:pt>
    <dgm:pt modelId="{3F07C0F0-4753-462E-B3CF-E634B812AB3E}" type="sibTrans" cxnId="{F88E86E7-3710-49AB-AB8B-6FFA4AA5722C}">
      <dgm:prSet/>
      <dgm:spPr/>
      <dgm:t>
        <a:bodyPr/>
        <a:lstStyle/>
        <a:p>
          <a:endParaRPr lang="es-CO"/>
        </a:p>
      </dgm:t>
    </dgm:pt>
    <dgm:pt modelId="{E3ADD87B-ADAD-4119-98E3-B495A314B168}">
      <dgm:prSet/>
      <dgm:spPr/>
      <dgm:t>
        <a:bodyPr/>
        <a:lstStyle/>
        <a:p>
          <a:pPr>
            <a:buNone/>
          </a:pPr>
          <a:r>
            <a:rPr lang="es-ES"/>
            <a:t>Clasifica los documentos presupuestarios (por ejemplo, compromiso, consumo, liberación).</a:t>
          </a:r>
        </a:p>
      </dgm:t>
    </dgm:pt>
    <dgm:pt modelId="{C8619D0B-A184-4BF0-AEB1-B661C213EB5B}" type="parTrans" cxnId="{932B3D8A-3A0F-4E56-87A7-A2B40F1F8B66}">
      <dgm:prSet/>
      <dgm:spPr/>
      <dgm:t>
        <a:bodyPr/>
        <a:lstStyle/>
        <a:p>
          <a:endParaRPr lang="es-CO"/>
        </a:p>
      </dgm:t>
    </dgm:pt>
    <dgm:pt modelId="{21E260DD-0319-406C-BDBC-4D51D5776141}" type="sibTrans" cxnId="{932B3D8A-3A0F-4E56-87A7-A2B40F1F8B66}">
      <dgm:prSet/>
      <dgm:spPr/>
      <dgm:t>
        <a:bodyPr/>
        <a:lstStyle/>
        <a:p>
          <a:endParaRPr lang="es-CO"/>
        </a:p>
      </dgm:t>
    </dgm:pt>
    <dgm:pt modelId="{9B595B74-3461-4018-AEC2-0780AFCA6966}" type="pres">
      <dgm:prSet presAssocID="{2B37A221-B115-4F7F-B2C9-E90A28CBACE8}" presName="Name0" presStyleCnt="0">
        <dgm:presLayoutVars>
          <dgm:dir/>
          <dgm:resizeHandles val="exact"/>
        </dgm:presLayoutVars>
      </dgm:prSet>
      <dgm:spPr/>
    </dgm:pt>
    <dgm:pt modelId="{D634A7C4-60D4-4554-9FBA-7C85E65B1F6E}" type="pres">
      <dgm:prSet presAssocID="{78664211-A3F6-4DA3-B902-937611E59A3B}" presName="composite" presStyleCnt="0"/>
      <dgm:spPr/>
    </dgm:pt>
    <dgm:pt modelId="{60EF07C9-68C5-47E4-9FA4-F4B309BBD484}" type="pres">
      <dgm:prSet presAssocID="{78664211-A3F6-4DA3-B902-937611E59A3B}" presName="rect1" presStyleLbl="trAlignAcc1" presStyleIdx="0" presStyleCnt="8">
        <dgm:presLayoutVars>
          <dgm:bulletEnabled val="1"/>
        </dgm:presLayoutVars>
      </dgm:prSet>
      <dgm:spPr/>
    </dgm:pt>
    <dgm:pt modelId="{05F1DCEC-F5A0-4A5D-99FB-5281E77052D2}" type="pres">
      <dgm:prSet presAssocID="{78664211-A3F6-4DA3-B902-937611E59A3B}" presName="rect2" presStyleLbl="fgImgPlace1" presStyleIdx="0" presStyleCnt="8"/>
      <dgm:spPr/>
    </dgm:pt>
    <dgm:pt modelId="{D43F4027-0580-4B40-898A-BB364075C7B0}" type="pres">
      <dgm:prSet presAssocID="{7B664CD9-28DF-4B98-9288-F71393CC9A62}" presName="sibTrans" presStyleCnt="0"/>
      <dgm:spPr/>
    </dgm:pt>
    <dgm:pt modelId="{8DA69E6A-971E-46AA-92D1-141FE67A21D6}" type="pres">
      <dgm:prSet presAssocID="{E523A4F7-FA65-4A76-BBFA-F7FAD2FF7A9E}" presName="composite" presStyleCnt="0"/>
      <dgm:spPr/>
    </dgm:pt>
    <dgm:pt modelId="{6F99E66E-3092-41BB-8613-9C930E81209F}" type="pres">
      <dgm:prSet presAssocID="{E523A4F7-FA65-4A76-BBFA-F7FAD2FF7A9E}" presName="rect1" presStyleLbl="trAlignAcc1" presStyleIdx="1" presStyleCnt="8">
        <dgm:presLayoutVars>
          <dgm:bulletEnabled val="1"/>
        </dgm:presLayoutVars>
      </dgm:prSet>
      <dgm:spPr/>
    </dgm:pt>
    <dgm:pt modelId="{4CDC0C19-97A7-4846-84F9-AC542BEE94E0}" type="pres">
      <dgm:prSet presAssocID="{E523A4F7-FA65-4A76-BBFA-F7FAD2FF7A9E}" presName="rect2" presStyleLbl="fgImgPlace1" presStyleIdx="1" presStyleCnt="8"/>
      <dgm:spPr/>
    </dgm:pt>
    <dgm:pt modelId="{E22F870B-E04E-473C-A7FA-87B4614EA7D0}" type="pres">
      <dgm:prSet presAssocID="{2F0226CE-C735-4126-ABE9-B20E7F547C6B}" presName="sibTrans" presStyleCnt="0"/>
      <dgm:spPr/>
    </dgm:pt>
    <dgm:pt modelId="{42BA8123-0A50-4AC6-AD66-F52FC9CFC926}" type="pres">
      <dgm:prSet presAssocID="{F4709E25-32A3-40EE-8DA1-900E08585DB8}" presName="composite" presStyleCnt="0"/>
      <dgm:spPr/>
    </dgm:pt>
    <dgm:pt modelId="{1AE1422C-E567-439E-8379-2738059C7898}" type="pres">
      <dgm:prSet presAssocID="{F4709E25-32A3-40EE-8DA1-900E08585DB8}" presName="rect1" presStyleLbl="trAlignAcc1" presStyleIdx="2" presStyleCnt="8">
        <dgm:presLayoutVars>
          <dgm:bulletEnabled val="1"/>
        </dgm:presLayoutVars>
      </dgm:prSet>
      <dgm:spPr/>
    </dgm:pt>
    <dgm:pt modelId="{8AA2846E-367D-4F3E-82FB-701E9107100D}" type="pres">
      <dgm:prSet presAssocID="{F4709E25-32A3-40EE-8DA1-900E08585DB8}" presName="rect2" presStyleLbl="fgImgPlace1" presStyleIdx="2" presStyleCnt="8"/>
      <dgm:spPr/>
    </dgm:pt>
    <dgm:pt modelId="{5AB0CD2A-1253-4BC8-B6D5-E2FB2CA10DC1}" type="pres">
      <dgm:prSet presAssocID="{3D9B276D-B443-432F-8559-B681F5BFF1DC}" presName="sibTrans" presStyleCnt="0"/>
      <dgm:spPr/>
    </dgm:pt>
    <dgm:pt modelId="{A93135B9-34AF-473A-AFB5-CA88334C25FC}" type="pres">
      <dgm:prSet presAssocID="{4508951B-8EE7-438E-8765-FE0163B810F2}" presName="composite" presStyleCnt="0"/>
      <dgm:spPr/>
    </dgm:pt>
    <dgm:pt modelId="{BBB94039-BA1C-4DA7-9B12-D6EF37BA8FF7}" type="pres">
      <dgm:prSet presAssocID="{4508951B-8EE7-438E-8765-FE0163B810F2}" presName="rect1" presStyleLbl="trAlignAcc1" presStyleIdx="3" presStyleCnt="8">
        <dgm:presLayoutVars>
          <dgm:bulletEnabled val="1"/>
        </dgm:presLayoutVars>
      </dgm:prSet>
      <dgm:spPr/>
    </dgm:pt>
    <dgm:pt modelId="{B0C2F4A8-DA56-4CCB-A364-4E9B0ED79548}" type="pres">
      <dgm:prSet presAssocID="{4508951B-8EE7-438E-8765-FE0163B810F2}" presName="rect2" presStyleLbl="fgImgPlace1" presStyleIdx="3" presStyleCnt="8"/>
      <dgm:spPr/>
    </dgm:pt>
    <dgm:pt modelId="{7E0FE636-6526-457D-A2C0-D8603ECF5AAF}" type="pres">
      <dgm:prSet presAssocID="{52492AAB-B995-411B-A6DF-83759B1BB046}" presName="sibTrans" presStyleCnt="0"/>
      <dgm:spPr/>
    </dgm:pt>
    <dgm:pt modelId="{B4107C22-2DC6-4D57-995C-3A719A8F5AF8}" type="pres">
      <dgm:prSet presAssocID="{8A218FA6-2FC6-4273-9762-1AB7F00270CC}" presName="composite" presStyleCnt="0"/>
      <dgm:spPr/>
    </dgm:pt>
    <dgm:pt modelId="{2E68C04E-934B-4648-8833-68310179A22D}" type="pres">
      <dgm:prSet presAssocID="{8A218FA6-2FC6-4273-9762-1AB7F00270CC}" presName="rect1" presStyleLbl="trAlignAcc1" presStyleIdx="4" presStyleCnt="8">
        <dgm:presLayoutVars>
          <dgm:bulletEnabled val="1"/>
        </dgm:presLayoutVars>
      </dgm:prSet>
      <dgm:spPr/>
    </dgm:pt>
    <dgm:pt modelId="{ADCFBFF2-0B40-4B46-A183-D285922884BA}" type="pres">
      <dgm:prSet presAssocID="{8A218FA6-2FC6-4273-9762-1AB7F00270CC}" presName="rect2" presStyleLbl="fgImgPlace1" presStyleIdx="4" presStyleCnt="8"/>
      <dgm:spPr/>
    </dgm:pt>
    <dgm:pt modelId="{02D116F4-22D7-4F3E-9337-AC55B82C05D3}" type="pres">
      <dgm:prSet presAssocID="{D344B1A0-18B2-4F54-8323-C069BFB3CBB4}" presName="sibTrans" presStyleCnt="0"/>
      <dgm:spPr/>
    </dgm:pt>
    <dgm:pt modelId="{8DF7D097-17A4-40D7-A36C-B7F4DAE7FAAC}" type="pres">
      <dgm:prSet presAssocID="{925219F5-702E-4C96-9B0B-9A2120802FE7}" presName="composite" presStyleCnt="0"/>
      <dgm:spPr/>
    </dgm:pt>
    <dgm:pt modelId="{14476046-5538-4782-BCCD-713A7C0D534F}" type="pres">
      <dgm:prSet presAssocID="{925219F5-702E-4C96-9B0B-9A2120802FE7}" presName="rect1" presStyleLbl="trAlignAcc1" presStyleIdx="5" presStyleCnt="8">
        <dgm:presLayoutVars>
          <dgm:bulletEnabled val="1"/>
        </dgm:presLayoutVars>
      </dgm:prSet>
      <dgm:spPr/>
    </dgm:pt>
    <dgm:pt modelId="{E83B4791-CC6D-48BF-B941-C9642D920AFA}" type="pres">
      <dgm:prSet presAssocID="{925219F5-702E-4C96-9B0B-9A2120802FE7}" presName="rect2" presStyleLbl="fgImgPlace1" presStyleIdx="5" presStyleCnt="8"/>
      <dgm:spPr/>
    </dgm:pt>
    <dgm:pt modelId="{20EE7232-F96B-494E-9274-2CA3F521D928}" type="pres">
      <dgm:prSet presAssocID="{0A693D0B-DFC6-4EBD-BA9B-DE341D66184F}" presName="sibTrans" presStyleCnt="0"/>
      <dgm:spPr/>
    </dgm:pt>
    <dgm:pt modelId="{C628924E-F9E3-486C-8D09-F710639C24EA}" type="pres">
      <dgm:prSet presAssocID="{3B94106B-8852-45B9-8876-EB8B651B0DFC}" presName="composite" presStyleCnt="0"/>
      <dgm:spPr/>
    </dgm:pt>
    <dgm:pt modelId="{86AD8FF5-C67C-4372-A15D-17027EBC77EC}" type="pres">
      <dgm:prSet presAssocID="{3B94106B-8852-45B9-8876-EB8B651B0DFC}" presName="rect1" presStyleLbl="trAlignAcc1" presStyleIdx="6" presStyleCnt="8">
        <dgm:presLayoutVars>
          <dgm:bulletEnabled val="1"/>
        </dgm:presLayoutVars>
      </dgm:prSet>
      <dgm:spPr/>
    </dgm:pt>
    <dgm:pt modelId="{AC7567AE-CE4A-40C1-8A9F-70DABD79C94D}" type="pres">
      <dgm:prSet presAssocID="{3B94106B-8852-45B9-8876-EB8B651B0DFC}" presName="rect2" presStyleLbl="fgImgPlace1" presStyleIdx="6" presStyleCnt="8"/>
      <dgm:spPr/>
    </dgm:pt>
    <dgm:pt modelId="{CF8A7291-D9E2-448C-B1F8-3EC80B28B5BD}" type="pres">
      <dgm:prSet presAssocID="{4BF87A18-3E02-4091-B8DD-9EE7B5867818}" presName="sibTrans" presStyleCnt="0"/>
      <dgm:spPr/>
    </dgm:pt>
    <dgm:pt modelId="{5449D1E0-DEF4-48CD-BFE0-2250B1094C83}" type="pres">
      <dgm:prSet presAssocID="{BA03E74A-74EA-40EB-B818-A989B3BCD4EB}" presName="composite" presStyleCnt="0"/>
      <dgm:spPr/>
    </dgm:pt>
    <dgm:pt modelId="{55B0C141-51CA-4498-8027-96B6054F4986}" type="pres">
      <dgm:prSet presAssocID="{BA03E74A-74EA-40EB-B818-A989B3BCD4EB}" presName="rect1" presStyleLbl="trAlignAcc1" presStyleIdx="7" presStyleCnt="8">
        <dgm:presLayoutVars>
          <dgm:bulletEnabled val="1"/>
        </dgm:presLayoutVars>
      </dgm:prSet>
      <dgm:spPr/>
    </dgm:pt>
    <dgm:pt modelId="{0E345C33-09F4-419F-BE1E-645C165E1D93}" type="pres">
      <dgm:prSet presAssocID="{BA03E74A-74EA-40EB-B818-A989B3BCD4EB}" presName="rect2" presStyleLbl="fgImgPlace1" presStyleIdx="7" presStyleCnt="8"/>
      <dgm:spPr/>
    </dgm:pt>
  </dgm:ptLst>
  <dgm:cxnLst>
    <dgm:cxn modelId="{A188E015-E35D-4936-B781-3E45C2A259FF}" type="presOf" srcId="{49172FA5-010D-4633-A649-30AA53F05F5C}" destId="{2E68C04E-934B-4648-8833-68310179A22D}" srcOrd="0" destOrd="1" presId="urn:microsoft.com/office/officeart/2008/layout/PictureStrips"/>
    <dgm:cxn modelId="{F87E281B-6DCA-42B3-BB7E-3E9C333924F2}" type="presOf" srcId="{B6708BC8-B8A0-49FA-982D-5CAEBDE3D586}" destId="{60EF07C9-68C5-47E4-9FA4-F4B309BBD484}" srcOrd="0" destOrd="1" presId="urn:microsoft.com/office/officeart/2008/layout/PictureStrips"/>
    <dgm:cxn modelId="{75E2D41B-59BF-41CF-B07D-58C6A43C7E1E}" srcId="{E523A4F7-FA65-4A76-BBFA-F7FAD2FF7A9E}" destId="{0568D28A-2501-48D7-9715-C9CC853008EA}" srcOrd="0" destOrd="0" parTransId="{02C51FFE-BB20-4646-86AB-47A1EC23EFD1}" sibTransId="{874129D3-FEFA-420C-B2B6-6967150AB64D}"/>
    <dgm:cxn modelId="{0B92EC21-827F-4E81-BDF2-E5A845DDB66F}" srcId="{8A218FA6-2FC6-4273-9762-1AB7F00270CC}" destId="{49172FA5-010D-4633-A649-30AA53F05F5C}" srcOrd="0" destOrd="0" parTransId="{570CC869-7334-4739-B8EA-533BB71AE954}" sibTransId="{5E18EB20-8CDE-4EC4-B496-52855AF4C7AF}"/>
    <dgm:cxn modelId="{8AFB9E2B-4236-450F-9E1E-FF2A82CB9316}" srcId="{2B37A221-B115-4F7F-B2C9-E90A28CBACE8}" destId="{3B94106B-8852-45B9-8876-EB8B651B0DFC}" srcOrd="6" destOrd="0" parTransId="{F43E56BD-5F5E-4D8D-8358-ADAE715247C2}" sibTransId="{4BF87A18-3E02-4091-B8DD-9EE7B5867818}"/>
    <dgm:cxn modelId="{8C010A3A-3FE8-46C8-9094-4B75995CCA8C}" srcId="{2B37A221-B115-4F7F-B2C9-E90A28CBACE8}" destId="{78664211-A3F6-4DA3-B902-937611E59A3B}" srcOrd="0" destOrd="0" parTransId="{B2AF2917-F4B1-4A21-B771-326C5E1F0A56}" sibTransId="{7B664CD9-28DF-4B98-9288-F71393CC9A62}"/>
    <dgm:cxn modelId="{2BF4953B-3C5E-4A95-89E9-216BCA674E96}" type="presOf" srcId="{2B37A221-B115-4F7F-B2C9-E90A28CBACE8}" destId="{9B595B74-3461-4018-AEC2-0780AFCA6966}" srcOrd="0" destOrd="0" presId="urn:microsoft.com/office/officeart/2008/layout/PictureStrips"/>
    <dgm:cxn modelId="{274BAA3E-1815-4578-AC67-F4B856339C80}" type="presOf" srcId="{925219F5-702E-4C96-9B0B-9A2120802FE7}" destId="{14476046-5538-4782-BCCD-713A7C0D534F}" srcOrd="0" destOrd="0" presId="urn:microsoft.com/office/officeart/2008/layout/PictureStrips"/>
    <dgm:cxn modelId="{33433A5F-A744-4027-A90A-B1A1BFC7053A}" srcId="{2B37A221-B115-4F7F-B2C9-E90A28CBACE8}" destId="{925219F5-702E-4C96-9B0B-9A2120802FE7}" srcOrd="5" destOrd="0" parTransId="{598B5768-7EBA-4579-9560-27FC0E09BBE7}" sibTransId="{0A693D0B-DFC6-4EBD-BA9B-DE341D66184F}"/>
    <dgm:cxn modelId="{195DAE62-AEF9-4D9E-9C02-00CB90292A49}" srcId="{2B37A221-B115-4F7F-B2C9-E90A28CBACE8}" destId="{4508951B-8EE7-438E-8765-FE0163B810F2}" srcOrd="3" destOrd="0" parTransId="{2E9F85EC-A43D-421E-AD86-19FFE13FF8D4}" sibTransId="{52492AAB-B995-411B-A6DF-83759B1BB046}"/>
    <dgm:cxn modelId="{59BFFA43-0EAB-45B3-928D-AB5636E93739}" srcId="{F4709E25-32A3-40EE-8DA1-900E08585DB8}" destId="{8711D8F3-FEEC-45F2-B280-44345E8EBAD6}" srcOrd="0" destOrd="0" parTransId="{33D9413D-FB89-4395-A397-0AF174B944DA}" sibTransId="{80086BF3-6E5A-4BF1-9997-8BB99123FC30}"/>
    <dgm:cxn modelId="{05CCB744-E1C3-4DCA-8EC2-3200EF895BEB}" srcId="{2B37A221-B115-4F7F-B2C9-E90A28CBACE8}" destId="{8A218FA6-2FC6-4273-9762-1AB7F00270CC}" srcOrd="4" destOrd="0" parTransId="{8F47E854-851E-4DDA-8BA2-2B92DF2F0C8D}" sibTransId="{D344B1A0-18B2-4F54-8323-C069BFB3CBB4}"/>
    <dgm:cxn modelId="{45412267-E91D-41B9-A06F-CBD595979389}" type="presOf" srcId="{47C0BEAC-D72E-49FF-81F4-F2C1AB37D4FC}" destId="{86AD8FF5-C67C-4372-A15D-17027EBC77EC}" srcOrd="0" destOrd="1" presId="urn:microsoft.com/office/officeart/2008/layout/PictureStrips"/>
    <dgm:cxn modelId="{74A64169-3C21-4066-829A-9F46D099220E}" type="presOf" srcId="{E523A4F7-FA65-4A76-BBFA-F7FAD2FF7A9E}" destId="{6F99E66E-3092-41BB-8613-9C930E81209F}" srcOrd="0" destOrd="0" presId="urn:microsoft.com/office/officeart/2008/layout/PictureStrips"/>
    <dgm:cxn modelId="{D75DA34C-57FA-4B77-860B-23630A53B330}" type="presOf" srcId="{F4709E25-32A3-40EE-8DA1-900E08585DB8}" destId="{1AE1422C-E567-439E-8379-2738059C7898}" srcOrd="0" destOrd="0" presId="urn:microsoft.com/office/officeart/2008/layout/PictureStrips"/>
    <dgm:cxn modelId="{A4481050-BD56-4D02-A0F2-FA18415FE7E9}" srcId="{2B37A221-B115-4F7F-B2C9-E90A28CBACE8}" destId="{E523A4F7-FA65-4A76-BBFA-F7FAD2FF7A9E}" srcOrd="1" destOrd="0" parTransId="{4061A7C1-885F-47D3-A214-CE2FEDD132EC}" sibTransId="{2F0226CE-C735-4126-ABE9-B20E7F547C6B}"/>
    <dgm:cxn modelId="{CFDDCE51-5C9E-4E3F-B4EF-2E0BFF12A969}" srcId="{78664211-A3F6-4DA3-B902-937611E59A3B}" destId="{B6708BC8-B8A0-49FA-982D-5CAEBDE3D586}" srcOrd="0" destOrd="0" parTransId="{F085DC7A-0BC8-4741-92AB-E348A25D12D4}" sibTransId="{BF5824F1-418F-4E53-A8CE-4A8A6D6A6565}"/>
    <dgm:cxn modelId="{58061954-17BA-4FC4-8654-2D922EBC3A38}" type="presOf" srcId="{AAD70A83-8EA1-41E3-8C14-07E5D97F8F17}" destId="{14476046-5538-4782-BCCD-713A7C0D534F}" srcOrd="0" destOrd="1" presId="urn:microsoft.com/office/officeart/2008/layout/PictureStrips"/>
    <dgm:cxn modelId="{5E424F7B-9B8E-4C65-85BA-7C4CDA9DAEC7}" type="presOf" srcId="{8A218FA6-2FC6-4273-9762-1AB7F00270CC}" destId="{2E68C04E-934B-4648-8833-68310179A22D}" srcOrd="0" destOrd="0" presId="urn:microsoft.com/office/officeart/2008/layout/PictureStrips"/>
    <dgm:cxn modelId="{932B3D8A-3A0F-4E56-87A7-A2B40F1F8B66}" srcId="{BA03E74A-74EA-40EB-B818-A989B3BCD4EB}" destId="{E3ADD87B-ADAD-4119-98E3-B495A314B168}" srcOrd="0" destOrd="0" parTransId="{C8619D0B-A184-4BF0-AEB1-B661C213EB5B}" sibTransId="{21E260DD-0319-406C-BDBC-4D51D5776141}"/>
    <dgm:cxn modelId="{F70C309D-058B-4489-8C6D-7E8424E7E022}" type="presOf" srcId="{4508951B-8EE7-438E-8765-FE0163B810F2}" destId="{BBB94039-BA1C-4DA7-9B12-D6EF37BA8FF7}" srcOrd="0" destOrd="0" presId="urn:microsoft.com/office/officeart/2008/layout/PictureStrips"/>
    <dgm:cxn modelId="{7B9A349F-A126-442F-A080-326B0F6FCF47}" type="presOf" srcId="{09F18F78-B9AA-4EE8-AB14-880BEE466A86}" destId="{BBB94039-BA1C-4DA7-9B12-D6EF37BA8FF7}" srcOrd="0" destOrd="1" presId="urn:microsoft.com/office/officeart/2008/layout/PictureStrips"/>
    <dgm:cxn modelId="{D3CCA79F-FA11-4568-AB3A-5AAF711D3218}" type="presOf" srcId="{3B94106B-8852-45B9-8876-EB8B651B0DFC}" destId="{86AD8FF5-C67C-4372-A15D-17027EBC77EC}" srcOrd="0" destOrd="0" presId="urn:microsoft.com/office/officeart/2008/layout/PictureStrips"/>
    <dgm:cxn modelId="{55A758A8-1B87-4321-A324-500A96161977}" type="presOf" srcId="{BA03E74A-74EA-40EB-B818-A989B3BCD4EB}" destId="{55B0C141-51CA-4498-8027-96B6054F4986}" srcOrd="0" destOrd="0" presId="urn:microsoft.com/office/officeart/2008/layout/PictureStrips"/>
    <dgm:cxn modelId="{643FB7AC-C6EE-4446-B465-0AC8E7C9CD4B}" srcId="{925219F5-702E-4C96-9B0B-9A2120802FE7}" destId="{AAD70A83-8EA1-41E3-8C14-07E5D97F8F17}" srcOrd="0" destOrd="0" parTransId="{3969042E-B9BC-4D7D-8449-AD40EBD96260}" sibTransId="{11B790C1-F542-4224-91C4-CA7D0A9280F7}"/>
    <dgm:cxn modelId="{2A9397B5-C86A-4A6F-ACDA-1ABFD7B36592}" type="presOf" srcId="{E3ADD87B-ADAD-4119-98E3-B495A314B168}" destId="{55B0C141-51CA-4498-8027-96B6054F4986}" srcOrd="0" destOrd="1" presId="urn:microsoft.com/office/officeart/2008/layout/PictureStrips"/>
    <dgm:cxn modelId="{CB17A2C5-3F0D-485D-A24C-F2D5D478E671}" type="presOf" srcId="{78664211-A3F6-4DA3-B902-937611E59A3B}" destId="{60EF07C9-68C5-47E4-9FA4-F4B309BBD484}" srcOrd="0" destOrd="0" presId="urn:microsoft.com/office/officeart/2008/layout/PictureStrips"/>
    <dgm:cxn modelId="{27B581D7-6A83-4F22-A890-255B524ABF7B}" type="presOf" srcId="{0568D28A-2501-48D7-9715-C9CC853008EA}" destId="{6F99E66E-3092-41BB-8613-9C930E81209F}" srcOrd="0" destOrd="1" presId="urn:microsoft.com/office/officeart/2008/layout/PictureStrips"/>
    <dgm:cxn modelId="{BCDEA0E5-BEE8-4E96-BA55-751D70206CAE}" srcId="{4508951B-8EE7-438E-8765-FE0163B810F2}" destId="{09F18F78-B9AA-4EE8-AB14-880BEE466A86}" srcOrd="0" destOrd="0" parTransId="{5DD8DD74-BA6E-499C-9CFE-1AA841523964}" sibTransId="{9003B487-2AE9-4E9F-9F4A-1DA1DC87134E}"/>
    <dgm:cxn modelId="{F88E86E7-3710-49AB-AB8B-6FFA4AA5722C}" srcId="{3B94106B-8852-45B9-8876-EB8B651B0DFC}" destId="{47C0BEAC-D72E-49FF-81F4-F2C1AB37D4FC}" srcOrd="0" destOrd="0" parTransId="{7088A855-98AA-43D2-B6C9-095EA7DF8DA5}" sibTransId="{3F07C0F0-4753-462E-B3CF-E634B812AB3E}"/>
    <dgm:cxn modelId="{5899A4EA-CF16-48D4-BD95-26757110D01B}" srcId="{2B37A221-B115-4F7F-B2C9-E90A28CBACE8}" destId="{BA03E74A-74EA-40EB-B818-A989B3BCD4EB}" srcOrd="7" destOrd="0" parTransId="{42F60FFF-B0CA-4213-9674-6FED27FF287C}" sibTransId="{AD7CC848-E310-4ACF-96D2-73744F6D0F6B}"/>
    <dgm:cxn modelId="{4CAA10EB-BDFC-4321-A9B8-AB806728F973}" srcId="{2B37A221-B115-4F7F-B2C9-E90A28CBACE8}" destId="{F4709E25-32A3-40EE-8DA1-900E08585DB8}" srcOrd="2" destOrd="0" parTransId="{DF64EDCF-1925-45C4-9A4F-7DA80F23B04D}" sibTransId="{3D9B276D-B443-432F-8559-B681F5BFF1DC}"/>
    <dgm:cxn modelId="{90FAD8F6-2F6B-4968-A4CD-C8EF490C3497}" type="presOf" srcId="{8711D8F3-FEEC-45F2-B280-44345E8EBAD6}" destId="{1AE1422C-E567-439E-8379-2738059C7898}" srcOrd="0" destOrd="1" presId="urn:microsoft.com/office/officeart/2008/layout/PictureStrips"/>
    <dgm:cxn modelId="{132F3486-F30B-4C21-9F09-ACEA30AB0342}" type="presParOf" srcId="{9B595B74-3461-4018-AEC2-0780AFCA6966}" destId="{D634A7C4-60D4-4554-9FBA-7C85E65B1F6E}" srcOrd="0" destOrd="0" presId="urn:microsoft.com/office/officeart/2008/layout/PictureStrips"/>
    <dgm:cxn modelId="{4C565065-1C6D-4365-8A29-0DB858A5DF84}" type="presParOf" srcId="{D634A7C4-60D4-4554-9FBA-7C85E65B1F6E}" destId="{60EF07C9-68C5-47E4-9FA4-F4B309BBD484}" srcOrd="0" destOrd="0" presId="urn:microsoft.com/office/officeart/2008/layout/PictureStrips"/>
    <dgm:cxn modelId="{6650D563-1E85-459B-8C64-2330FF5FC9DD}" type="presParOf" srcId="{D634A7C4-60D4-4554-9FBA-7C85E65B1F6E}" destId="{05F1DCEC-F5A0-4A5D-99FB-5281E77052D2}" srcOrd="1" destOrd="0" presId="urn:microsoft.com/office/officeart/2008/layout/PictureStrips"/>
    <dgm:cxn modelId="{3BE10B31-F349-4B94-B963-EDE9046C22FF}" type="presParOf" srcId="{9B595B74-3461-4018-AEC2-0780AFCA6966}" destId="{D43F4027-0580-4B40-898A-BB364075C7B0}" srcOrd="1" destOrd="0" presId="urn:microsoft.com/office/officeart/2008/layout/PictureStrips"/>
    <dgm:cxn modelId="{8A251561-3F13-4978-9DAA-C2FB086E0E8C}" type="presParOf" srcId="{9B595B74-3461-4018-AEC2-0780AFCA6966}" destId="{8DA69E6A-971E-46AA-92D1-141FE67A21D6}" srcOrd="2" destOrd="0" presId="urn:microsoft.com/office/officeart/2008/layout/PictureStrips"/>
    <dgm:cxn modelId="{3165E7D2-4601-4D25-8672-1DC0651559AE}" type="presParOf" srcId="{8DA69E6A-971E-46AA-92D1-141FE67A21D6}" destId="{6F99E66E-3092-41BB-8613-9C930E81209F}" srcOrd="0" destOrd="0" presId="urn:microsoft.com/office/officeart/2008/layout/PictureStrips"/>
    <dgm:cxn modelId="{C4F091CA-FFA0-4F5D-983E-6C8822E36438}" type="presParOf" srcId="{8DA69E6A-971E-46AA-92D1-141FE67A21D6}" destId="{4CDC0C19-97A7-4846-84F9-AC542BEE94E0}" srcOrd="1" destOrd="0" presId="urn:microsoft.com/office/officeart/2008/layout/PictureStrips"/>
    <dgm:cxn modelId="{25AD9B4A-1A4D-4751-BAD1-EB38377BE47B}" type="presParOf" srcId="{9B595B74-3461-4018-AEC2-0780AFCA6966}" destId="{E22F870B-E04E-473C-A7FA-87B4614EA7D0}" srcOrd="3" destOrd="0" presId="urn:microsoft.com/office/officeart/2008/layout/PictureStrips"/>
    <dgm:cxn modelId="{F8583FE2-BA63-4918-8258-80C28D80EC1B}" type="presParOf" srcId="{9B595B74-3461-4018-AEC2-0780AFCA6966}" destId="{42BA8123-0A50-4AC6-AD66-F52FC9CFC926}" srcOrd="4" destOrd="0" presId="urn:microsoft.com/office/officeart/2008/layout/PictureStrips"/>
    <dgm:cxn modelId="{058D5F1F-DC47-4ADC-B0A6-952361649DF9}" type="presParOf" srcId="{42BA8123-0A50-4AC6-AD66-F52FC9CFC926}" destId="{1AE1422C-E567-439E-8379-2738059C7898}" srcOrd="0" destOrd="0" presId="urn:microsoft.com/office/officeart/2008/layout/PictureStrips"/>
    <dgm:cxn modelId="{D62D1014-39E9-4464-BD70-86681291A66E}" type="presParOf" srcId="{42BA8123-0A50-4AC6-AD66-F52FC9CFC926}" destId="{8AA2846E-367D-4F3E-82FB-701E9107100D}" srcOrd="1" destOrd="0" presId="urn:microsoft.com/office/officeart/2008/layout/PictureStrips"/>
    <dgm:cxn modelId="{6E444EE7-4356-4959-848D-EADF4597BEA0}" type="presParOf" srcId="{9B595B74-3461-4018-AEC2-0780AFCA6966}" destId="{5AB0CD2A-1253-4BC8-B6D5-E2FB2CA10DC1}" srcOrd="5" destOrd="0" presId="urn:microsoft.com/office/officeart/2008/layout/PictureStrips"/>
    <dgm:cxn modelId="{FD0B129B-E209-42BD-B485-A1BC18CE3E86}" type="presParOf" srcId="{9B595B74-3461-4018-AEC2-0780AFCA6966}" destId="{A93135B9-34AF-473A-AFB5-CA88334C25FC}" srcOrd="6" destOrd="0" presId="urn:microsoft.com/office/officeart/2008/layout/PictureStrips"/>
    <dgm:cxn modelId="{4A58E293-D5F0-4BC5-B63B-4772C787D446}" type="presParOf" srcId="{A93135B9-34AF-473A-AFB5-CA88334C25FC}" destId="{BBB94039-BA1C-4DA7-9B12-D6EF37BA8FF7}" srcOrd="0" destOrd="0" presId="urn:microsoft.com/office/officeart/2008/layout/PictureStrips"/>
    <dgm:cxn modelId="{FC31DBF1-303A-49AA-9CB8-3C341E2F4CAC}" type="presParOf" srcId="{A93135B9-34AF-473A-AFB5-CA88334C25FC}" destId="{B0C2F4A8-DA56-4CCB-A364-4E9B0ED79548}" srcOrd="1" destOrd="0" presId="urn:microsoft.com/office/officeart/2008/layout/PictureStrips"/>
    <dgm:cxn modelId="{DDA2A457-CE95-4C7E-BE34-85F64E40946A}" type="presParOf" srcId="{9B595B74-3461-4018-AEC2-0780AFCA6966}" destId="{7E0FE636-6526-457D-A2C0-D8603ECF5AAF}" srcOrd="7" destOrd="0" presId="urn:microsoft.com/office/officeart/2008/layout/PictureStrips"/>
    <dgm:cxn modelId="{28CA09D8-6DB6-497E-AF68-E763B34E5155}" type="presParOf" srcId="{9B595B74-3461-4018-AEC2-0780AFCA6966}" destId="{B4107C22-2DC6-4D57-995C-3A719A8F5AF8}" srcOrd="8" destOrd="0" presId="urn:microsoft.com/office/officeart/2008/layout/PictureStrips"/>
    <dgm:cxn modelId="{57864BD0-57C8-4A3E-B9C8-F9225F6BB09C}" type="presParOf" srcId="{B4107C22-2DC6-4D57-995C-3A719A8F5AF8}" destId="{2E68C04E-934B-4648-8833-68310179A22D}" srcOrd="0" destOrd="0" presId="urn:microsoft.com/office/officeart/2008/layout/PictureStrips"/>
    <dgm:cxn modelId="{15EDAD7A-B578-4CDC-921F-00BA02C032D6}" type="presParOf" srcId="{B4107C22-2DC6-4D57-995C-3A719A8F5AF8}" destId="{ADCFBFF2-0B40-4B46-A183-D285922884BA}" srcOrd="1" destOrd="0" presId="urn:microsoft.com/office/officeart/2008/layout/PictureStrips"/>
    <dgm:cxn modelId="{3DFD9975-35BC-4D2E-A231-692030E7D7B9}" type="presParOf" srcId="{9B595B74-3461-4018-AEC2-0780AFCA6966}" destId="{02D116F4-22D7-4F3E-9337-AC55B82C05D3}" srcOrd="9" destOrd="0" presId="urn:microsoft.com/office/officeart/2008/layout/PictureStrips"/>
    <dgm:cxn modelId="{A724F628-6866-48E7-9465-0470A0644231}" type="presParOf" srcId="{9B595B74-3461-4018-AEC2-0780AFCA6966}" destId="{8DF7D097-17A4-40D7-A36C-B7F4DAE7FAAC}" srcOrd="10" destOrd="0" presId="urn:microsoft.com/office/officeart/2008/layout/PictureStrips"/>
    <dgm:cxn modelId="{10803804-5FA1-4A26-8A44-8A6D3BA7A941}" type="presParOf" srcId="{8DF7D097-17A4-40D7-A36C-B7F4DAE7FAAC}" destId="{14476046-5538-4782-BCCD-713A7C0D534F}" srcOrd="0" destOrd="0" presId="urn:microsoft.com/office/officeart/2008/layout/PictureStrips"/>
    <dgm:cxn modelId="{7559A190-5EF3-4583-97F8-ADA155ACED49}" type="presParOf" srcId="{8DF7D097-17A4-40D7-A36C-B7F4DAE7FAAC}" destId="{E83B4791-CC6D-48BF-B941-C9642D920AFA}" srcOrd="1" destOrd="0" presId="urn:microsoft.com/office/officeart/2008/layout/PictureStrips"/>
    <dgm:cxn modelId="{CEEF8A53-99E5-4F5E-A5E7-40C4A9D93501}" type="presParOf" srcId="{9B595B74-3461-4018-AEC2-0780AFCA6966}" destId="{20EE7232-F96B-494E-9274-2CA3F521D928}" srcOrd="11" destOrd="0" presId="urn:microsoft.com/office/officeart/2008/layout/PictureStrips"/>
    <dgm:cxn modelId="{9575F8B9-FC8F-46F2-836A-BD6A24F2A62F}" type="presParOf" srcId="{9B595B74-3461-4018-AEC2-0780AFCA6966}" destId="{C628924E-F9E3-486C-8D09-F710639C24EA}" srcOrd="12" destOrd="0" presId="urn:microsoft.com/office/officeart/2008/layout/PictureStrips"/>
    <dgm:cxn modelId="{ADD4DD00-C304-4D79-99B9-5FA4D5F44692}" type="presParOf" srcId="{C628924E-F9E3-486C-8D09-F710639C24EA}" destId="{86AD8FF5-C67C-4372-A15D-17027EBC77EC}" srcOrd="0" destOrd="0" presId="urn:microsoft.com/office/officeart/2008/layout/PictureStrips"/>
    <dgm:cxn modelId="{357E4177-B9B2-4840-B1D7-D9DFEE5087E4}" type="presParOf" srcId="{C628924E-F9E3-486C-8D09-F710639C24EA}" destId="{AC7567AE-CE4A-40C1-8A9F-70DABD79C94D}" srcOrd="1" destOrd="0" presId="urn:microsoft.com/office/officeart/2008/layout/PictureStrips"/>
    <dgm:cxn modelId="{483FE547-78D4-4F4D-82A0-93E68DC1C238}" type="presParOf" srcId="{9B595B74-3461-4018-AEC2-0780AFCA6966}" destId="{CF8A7291-D9E2-448C-B1F8-3EC80B28B5BD}" srcOrd="13" destOrd="0" presId="urn:microsoft.com/office/officeart/2008/layout/PictureStrips"/>
    <dgm:cxn modelId="{2D2D45C0-949B-40B2-A24D-DE7134B29823}" type="presParOf" srcId="{9B595B74-3461-4018-AEC2-0780AFCA6966}" destId="{5449D1E0-DEF4-48CD-BFE0-2250B1094C83}" srcOrd="14" destOrd="0" presId="urn:microsoft.com/office/officeart/2008/layout/PictureStrips"/>
    <dgm:cxn modelId="{C44F3144-F78D-4140-908A-0FCA086965C7}" type="presParOf" srcId="{5449D1E0-DEF4-48CD-BFE0-2250B1094C83}" destId="{55B0C141-51CA-4498-8027-96B6054F4986}" srcOrd="0" destOrd="0" presId="urn:microsoft.com/office/officeart/2008/layout/PictureStrips"/>
    <dgm:cxn modelId="{E2E4C161-B836-49A6-9F1B-440530B0C3AA}" type="presParOf" srcId="{5449D1E0-DEF4-48CD-BFE0-2250B1094C83}" destId="{0E345C33-09F4-419F-BE1E-645C165E1D93}"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B37A221-B115-4F7F-B2C9-E90A28CBACE8}"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s-CO"/>
        </a:p>
      </dgm:t>
    </dgm:pt>
    <dgm:pt modelId="{213A10A9-9AB3-4ACD-B8B3-3AF70260AE76}">
      <dgm:prSet/>
      <dgm:spPr/>
      <dgm:t>
        <a:bodyPr/>
        <a:lstStyle/>
        <a:p>
          <a:pPr>
            <a:buNone/>
          </a:pPr>
          <a:r>
            <a:rPr lang="es-ES" b="1"/>
            <a:t>Clase de activo</a:t>
          </a:r>
          <a:endParaRPr lang="es-ES"/>
        </a:p>
      </dgm:t>
    </dgm:pt>
    <dgm:pt modelId="{09A711B0-CD46-4B9E-B3C3-2475E9E649EC}" type="parTrans" cxnId="{45BA83ED-659F-4B2E-B519-A3200A44BFBF}">
      <dgm:prSet/>
      <dgm:spPr/>
      <dgm:t>
        <a:bodyPr/>
        <a:lstStyle/>
        <a:p>
          <a:endParaRPr lang="es-CO"/>
        </a:p>
      </dgm:t>
    </dgm:pt>
    <dgm:pt modelId="{29BC4759-E53C-41D8-ADE3-98AD2D5D6489}" type="sibTrans" cxnId="{45BA83ED-659F-4B2E-B519-A3200A44BFBF}">
      <dgm:prSet/>
      <dgm:spPr/>
      <dgm:t>
        <a:bodyPr/>
        <a:lstStyle/>
        <a:p>
          <a:endParaRPr lang="es-CO"/>
        </a:p>
      </dgm:t>
    </dgm:pt>
    <dgm:pt modelId="{B5D08D67-0014-4734-9F39-29CD8560C528}">
      <dgm:prSet/>
      <dgm:spPr/>
      <dgm:t>
        <a:bodyPr/>
        <a:lstStyle/>
        <a:p>
          <a:pPr>
            <a:buNone/>
          </a:pPr>
          <a:r>
            <a:rPr lang="es-ES" b="1"/>
            <a:t>Ubicación del activo</a:t>
          </a:r>
          <a:endParaRPr lang="es-ES"/>
        </a:p>
      </dgm:t>
    </dgm:pt>
    <dgm:pt modelId="{BBE8524D-3540-44B6-8E0E-FD78EE007616}" type="parTrans" cxnId="{3B606912-BC4E-4E76-A3C7-DF9F99E91C6B}">
      <dgm:prSet/>
      <dgm:spPr/>
      <dgm:t>
        <a:bodyPr/>
        <a:lstStyle/>
        <a:p>
          <a:endParaRPr lang="es-CO"/>
        </a:p>
      </dgm:t>
    </dgm:pt>
    <dgm:pt modelId="{9FA31678-C7A8-4C7C-976C-E56B6D84EFC4}" type="sibTrans" cxnId="{3B606912-BC4E-4E76-A3C7-DF9F99E91C6B}">
      <dgm:prSet/>
      <dgm:spPr/>
      <dgm:t>
        <a:bodyPr/>
        <a:lstStyle/>
        <a:p>
          <a:endParaRPr lang="es-CO"/>
        </a:p>
      </dgm:t>
    </dgm:pt>
    <dgm:pt modelId="{D82DDA51-2CF2-43B4-B3DB-B8E8142A33C8}">
      <dgm:prSet/>
      <dgm:spPr/>
      <dgm:t>
        <a:bodyPr/>
        <a:lstStyle/>
        <a:p>
          <a:pPr>
            <a:buNone/>
          </a:pPr>
          <a:r>
            <a:rPr lang="es-ES" b="1"/>
            <a:t>Grupo de activos</a:t>
          </a:r>
          <a:endParaRPr lang="es-ES"/>
        </a:p>
      </dgm:t>
    </dgm:pt>
    <dgm:pt modelId="{51349F50-7C02-46DA-84F9-91DB43653C85}" type="parTrans" cxnId="{3E1F274E-C347-43A2-8815-DAFA81AF008F}">
      <dgm:prSet/>
      <dgm:spPr/>
      <dgm:t>
        <a:bodyPr/>
        <a:lstStyle/>
        <a:p>
          <a:endParaRPr lang="es-CO"/>
        </a:p>
      </dgm:t>
    </dgm:pt>
    <dgm:pt modelId="{8E34AA51-2570-4906-AC9A-2B38FE770B5D}" type="sibTrans" cxnId="{3E1F274E-C347-43A2-8815-DAFA81AF008F}">
      <dgm:prSet/>
      <dgm:spPr/>
      <dgm:t>
        <a:bodyPr/>
        <a:lstStyle/>
        <a:p>
          <a:endParaRPr lang="es-CO"/>
        </a:p>
      </dgm:t>
    </dgm:pt>
    <dgm:pt modelId="{D973F2C0-4BC4-478C-A2BC-0247E79E5DDD}">
      <dgm:prSet/>
      <dgm:spPr/>
      <dgm:t>
        <a:bodyPr/>
        <a:lstStyle/>
        <a:p>
          <a:pPr>
            <a:buNone/>
          </a:pPr>
          <a:r>
            <a:rPr lang="es-CO" b="1"/>
            <a:t>Número de activo</a:t>
          </a:r>
          <a:endParaRPr lang="es-CO"/>
        </a:p>
      </dgm:t>
    </dgm:pt>
    <dgm:pt modelId="{51C4BF07-EB98-4EF7-B6FF-DA8223A44FEF}" type="parTrans" cxnId="{F76A7865-05E1-4311-A75D-66131EE03C81}">
      <dgm:prSet/>
      <dgm:spPr/>
      <dgm:t>
        <a:bodyPr/>
        <a:lstStyle/>
        <a:p>
          <a:endParaRPr lang="es-CO"/>
        </a:p>
      </dgm:t>
    </dgm:pt>
    <dgm:pt modelId="{355B6E46-5F8E-4DA1-813E-085429B5687F}" type="sibTrans" cxnId="{F76A7865-05E1-4311-A75D-66131EE03C81}">
      <dgm:prSet/>
      <dgm:spPr/>
      <dgm:t>
        <a:bodyPr/>
        <a:lstStyle/>
        <a:p>
          <a:endParaRPr lang="es-CO"/>
        </a:p>
      </dgm:t>
    </dgm:pt>
    <dgm:pt modelId="{E24DBDD0-2EAE-4B89-AE95-B2D96B06E5E6}">
      <dgm:prSet/>
      <dgm:spPr/>
      <dgm:t>
        <a:bodyPr/>
        <a:lstStyle/>
        <a:p>
          <a:pPr>
            <a:buNone/>
          </a:pPr>
          <a:r>
            <a:rPr lang="es-ES" b="1"/>
            <a:t>Determinación de cuentas</a:t>
          </a:r>
          <a:endParaRPr lang="es-ES"/>
        </a:p>
      </dgm:t>
    </dgm:pt>
    <dgm:pt modelId="{4017B990-3D5A-422C-A429-0FA6F72718D3}" type="parTrans" cxnId="{7915AFF8-6949-4AF7-8BE3-8819623E209D}">
      <dgm:prSet/>
      <dgm:spPr/>
      <dgm:t>
        <a:bodyPr/>
        <a:lstStyle/>
        <a:p>
          <a:endParaRPr lang="es-CO"/>
        </a:p>
      </dgm:t>
    </dgm:pt>
    <dgm:pt modelId="{811780E1-68E3-4E7C-9667-5A6739EAB3C5}" type="sibTrans" cxnId="{7915AFF8-6949-4AF7-8BE3-8819623E209D}">
      <dgm:prSet/>
      <dgm:spPr/>
      <dgm:t>
        <a:bodyPr/>
        <a:lstStyle/>
        <a:p>
          <a:endParaRPr lang="es-CO"/>
        </a:p>
      </dgm:t>
    </dgm:pt>
    <dgm:pt modelId="{B1457FBA-402F-434C-8751-F2351D1AD10D}">
      <dgm:prSet/>
      <dgm:spPr/>
      <dgm:t>
        <a:bodyPr/>
        <a:lstStyle/>
        <a:p>
          <a:pPr>
            <a:buNone/>
          </a:pPr>
          <a:r>
            <a:rPr lang="es-ES"/>
            <a:t>Define cómo se calcula la depreciación para distintos propósitos (contable, fiscal, interno). Una sociedad puede tener varias áreas.</a:t>
          </a:r>
        </a:p>
      </dgm:t>
    </dgm:pt>
    <dgm:pt modelId="{65623F26-AA09-4F29-8AFE-FBA10F619E61}" type="parTrans" cxnId="{B7031FA8-77DD-4551-9FDA-D49B0B2A850D}">
      <dgm:prSet/>
      <dgm:spPr/>
      <dgm:t>
        <a:bodyPr/>
        <a:lstStyle/>
        <a:p>
          <a:endParaRPr lang="es-CO"/>
        </a:p>
      </dgm:t>
    </dgm:pt>
    <dgm:pt modelId="{5C2D15D3-0A99-4A26-BE84-5FA0FCEC15AA}" type="sibTrans" cxnId="{B7031FA8-77DD-4551-9FDA-D49B0B2A850D}">
      <dgm:prSet/>
      <dgm:spPr/>
      <dgm:t>
        <a:bodyPr/>
        <a:lstStyle/>
        <a:p>
          <a:endParaRPr lang="es-CO"/>
        </a:p>
      </dgm:t>
    </dgm:pt>
    <dgm:pt modelId="{C36CB415-4EF5-4CB6-A6FE-E067F7519D1C}">
      <dgm:prSet/>
      <dgm:spPr/>
      <dgm:t>
        <a:bodyPr/>
        <a:lstStyle/>
        <a:p>
          <a:pPr>
            <a:buNone/>
          </a:pPr>
          <a:r>
            <a:rPr lang="es-ES"/>
            <a:t>Categoriza los activos fijos (por ejemplo, maquinaria, edificios, vehículos). Determina cuentas contables y reglas de depreciación.</a:t>
          </a:r>
        </a:p>
      </dgm:t>
    </dgm:pt>
    <dgm:pt modelId="{DABC0816-D614-4E72-BF6D-A01A195E17A1}" type="parTrans" cxnId="{9DBF921C-7BD6-46F3-93B7-457DF905460F}">
      <dgm:prSet/>
      <dgm:spPr/>
      <dgm:t>
        <a:bodyPr/>
        <a:lstStyle/>
        <a:p>
          <a:endParaRPr lang="es-CO"/>
        </a:p>
      </dgm:t>
    </dgm:pt>
    <dgm:pt modelId="{30CCAEC4-7644-4EB5-9EB8-6FDB7ACA68BA}" type="sibTrans" cxnId="{9DBF921C-7BD6-46F3-93B7-457DF905460F}">
      <dgm:prSet/>
      <dgm:spPr/>
      <dgm:t>
        <a:bodyPr/>
        <a:lstStyle/>
        <a:p>
          <a:endParaRPr lang="es-CO"/>
        </a:p>
      </dgm:t>
    </dgm:pt>
    <dgm:pt modelId="{0DF66017-B3D6-45E9-A518-CB4CB320CE0F}">
      <dgm:prSet/>
      <dgm:spPr/>
      <dgm:t>
        <a:bodyPr/>
        <a:lstStyle/>
        <a:p>
          <a:pPr>
            <a:buNone/>
          </a:pPr>
          <a:r>
            <a:rPr lang="es-ES" b="1"/>
            <a:t>Área de valoración</a:t>
          </a:r>
          <a:endParaRPr lang="es-ES"/>
        </a:p>
      </dgm:t>
    </dgm:pt>
    <dgm:pt modelId="{07DE3B64-BA27-4093-9378-02DDBB2A99D0}" type="parTrans" cxnId="{33EE5240-1DE1-442A-97B5-A980164A625D}">
      <dgm:prSet/>
      <dgm:spPr/>
      <dgm:t>
        <a:bodyPr/>
        <a:lstStyle/>
        <a:p>
          <a:endParaRPr lang="es-CO"/>
        </a:p>
      </dgm:t>
    </dgm:pt>
    <dgm:pt modelId="{A9AA03BC-3D59-41E9-8687-82013D6BE03F}" type="sibTrans" cxnId="{33EE5240-1DE1-442A-97B5-A980164A625D}">
      <dgm:prSet/>
      <dgm:spPr/>
      <dgm:t>
        <a:bodyPr/>
        <a:lstStyle/>
        <a:p>
          <a:endParaRPr lang="es-CO"/>
        </a:p>
      </dgm:t>
    </dgm:pt>
    <dgm:pt modelId="{BBF034D5-6517-4D88-A9D0-5DD6D2A8A080}">
      <dgm:prSet/>
      <dgm:spPr/>
      <dgm:t>
        <a:bodyPr/>
        <a:lstStyle/>
        <a:p>
          <a:pPr>
            <a:buNone/>
          </a:pPr>
          <a:r>
            <a:rPr lang="es-ES"/>
            <a:t>Información logística sobre dónde se encuentra físicamente el activo.</a:t>
          </a:r>
        </a:p>
      </dgm:t>
    </dgm:pt>
    <dgm:pt modelId="{93DA14A8-6242-40C9-9E58-4C520AD5C6EB}" type="parTrans" cxnId="{C531B2E4-E383-4E05-899E-E97A15D40368}">
      <dgm:prSet/>
      <dgm:spPr/>
      <dgm:t>
        <a:bodyPr/>
        <a:lstStyle/>
        <a:p>
          <a:endParaRPr lang="es-CO"/>
        </a:p>
      </dgm:t>
    </dgm:pt>
    <dgm:pt modelId="{DFC521E0-493C-4D89-90C8-D1723102CC03}" type="sibTrans" cxnId="{C531B2E4-E383-4E05-899E-E97A15D40368}">
      <dgm:prSet/>
      <dgm:spPr/>
      <dgm:t>
        <a:bodyPr/>
        <a:lstStyle/>
        <a:p>
          <a:endParaRPr lang="es-CO"/>
        </a:p>
      </dgm:t>
    </dgm:pt>
    <dgm:pt modelId="{61D7F1D3-1033-4B53-A5AA-4AA507596D77}">
      <dgm:prSet/>
      <dgm:spPr/>
      <dgm:t>
        <a:bodyPr/>
        <a:lstStyle/>
        <a:p>
          <a:pPr>
            <a:buNone/>
          </a:pPr>
          <a:r>
            <a:rPr lang="es-ES"/>
            <a:t>Agrupación lógica de activos para facilitar reportes y gestión.</a:t>
          </a:r>
        </a:p>
      </dgm:t>
    </dgm:pt>
    <dgm:pt modelId="{D7FDE0C8-16CC-447B-A612-69D58CCB01D5}" type="parTrans" cxnId="{47FB1D57-36FB-4FC0-B73C-7EF7E63EE5D5}">
      <dgm:prSet/>
      <dgm:spPr/>
      <dgm:t>
        <a:bodyPr/>
        <a:lstStyle/>
        <a:p>
          <a:endParaRPr lang="es-CO"/>
        </a:p>
      </dgm:t>
    </dgm:pt>
    <dgm:pt modelId="{C92A5022-CFD4-4A05-8EBB-BE93ADB2C42F}" type="sibTrans" cxnId="{47FB1D57-36FB-4FC0-B73C-7EF7E63EE5D5}">
      <dgm:prSet/>
      <dgm:spPr/>
      <dgm:t>
        <a:bodyPr/>
        <a:lstStyle/>
        <a:p>
          <a:endParaRPr lang="es-CO"/>
        </a:p>
      </dgm:t>
    </dgm:pt>
    <dgm:pt modelId="{DAFAF4AF-F0D9-4F8C-AC1C-9D1C78FAD7C2}">
      <dgm:prSet/>
      <dgm:spPr/>
      <dgm:t>
        <a:bodyPr/>
        <a:lstStyle/>
        <a:p>
          <a:pPr>
            <a:buNone/>
          </a:pPr>
          <a:r>
            <a:rPr lang="es-CO"/>
            <a:t>Identificador único del activo dentro de la sociedad.</a:t>
          </a:r>
        </a:p>
      </dgm:t>
    </dgm:pt>
    <dgm:pt modelId="{1F74233F-A1A9-41F1-8546-CEB0C632182C}" type="parTrans" cxnId="{0BBFEA03-3EC5-41A8-8A18-36935892DE50}">
      <dgm:prSet/>
      <dgm:spPr/>
      <dgm:t>
        <a:bodyPr/>
        <a:lstStyle/>
        <a:p>
          <a:endParaRPr lang="es-CO"/>
        </a:p>
      </dgm:t>
    </dgm:pt>
    <dgm:pt modelId="{65E4E23D-1585-4065-BF05-8E6B204E0A03}" type="sibTrans" cxnId="{0BBFEA03-3EC5-41A8-8A18-36935892DE50}">
      <dgm:prSet/>
      <dgm:spPr/>
      <dgm:t>
        <a:bodyPr/>
        <a:lstStyle/>
        <a:p>
          <a:endParaRPr lang="es-CO"/>
        </a:p>
      </dgm:t>
    </dgm:pt>
    <dgm:pt modelId="{61DEE135-0B1E-4359-A0F3-2711D15899D5}">
      <dgm:prSet/>
      <dgm:spPr/>
      <dgm:t>
        <a:bodyPr/>
        <a:lstStyle/>
        <a:p>
          <a:pPr>
            <a:buNone/>
          </a:pPr>
          <a:r>
            <a:rPr lang="es-ES"/>
            <a:t>Define las cuentas contables asociadas a las clases de activo y áreas de valoración.</a:t>
          </a:r>
        </a:p>
      </dgm:t>
    </dgm:pt>
    <dgm:pt modelId="{1BA28802-E704-41F1-A1FA-8CD981BE285E}" type="parTrans" cxnId="{32A7A047-B12D-40C2-8892-A61BE0C82AC3}">
      <dgm:prSet/>
      <dgm:spPr/>
      <dgm:t>
        <a:bodyPr/>
        <a:lstStyle/>
        <a:p>
          <a:endParaRPr lang="es-CO"/>
        </a:p>
      </dgm:t>
    </dgm:pt>
    <dgm:pt modelId="{D2ABFEAD-EFC1-4AAE-B5B9-37BE049D8FCA}" type="sibTrans" cxnId="{32A7A047-B12D-40C2-8892-A61BE0C82AC3}">
      <dgm:prSet/>
      <dgm:spPr/>
      <dgm:t>
        <a:bodyPr/>
        <a:lstStyle/>
        <a:p>
          <a:endParaRPr lang="es-CO"/>
        </a:p>
      </dgm:t>
    </dgm:pt>
    <dgm:pt modelId="{EB5BB6E5-03E0-49C6-9073-A236A652DBD8}" type="pres">
      <dgm:prSet presAssocID="{2B37A221-B115-4F7F-B2C9-E90A28CBACE8}" presName="Name0" presStyleCnt="0">
        <dgm:presLayoutVars>
          <dgm:chMax val="7"/>
          <dgm:chPref val="7"/>
          <dgm:dir/>
        </dgm:presLayoutVars>
      </dgm:prSet>
      <dgm:spPr/>
    </dgm:pt>
    <dgm:pt modelId="{406F6DE3-8D36-412C-BCA9-F3E2CC663706}" type="pres">
      <dgm:prSet presAssocID="{2B37A221-B115-4F7F-B2C9-E90A28CBACE8}" presName="Name1" presStyleCnt="0"/>
      <dgm:spPr/>
    </dgm:pt>
    <dgm:pt modelId="{C538893A-096F-4730-B73B-28600C2024CA}" type="pres">
      <dgm:prSet presAssocID="{2B37A221-B115-4F7F-B2C9-E90A28CBACE8}" presName="cycle" presStyleCnt="0"/>
      <dgm:spPr/>
    </dgm:pt>
    <dgm:pt modelId="{9046D024-A31B-430A-8C43-A7618A32C3D9}" type="pres">
      <dgm:prSet presAssocID="{2B37A221-B115-4F7F-B2C9-E90A28CBACE8}" presName="srcNode" presStyleLbl="node1" presStyleIdx="0" presStyleCnt="6"/>
      <dgm:spPr/>
    </dgm:pt>
    <dgm:pt modelId="{0DC4FE50-2EC4-499C-8446-C0C6F1FC3ECE}" type="pres">
      <dgm:prSet presAssocID="{2B37A221-B115-4F7F-B2C9-E90A28CBACE8}" presName="conn" presStyleLbl="parChTrans1D2" presStyleIdx="0" presStyleCnt="1"/>
      <dgm:spPr/>
    </dgm:pt>
    <dgm:pt modelId="{24606F69-CEF7-4B82-A57A-0ADA1A735704}" type="pres">
      <dgm:prSet presAssocID="{2B37A221-B115-4F7F-B2C9-E90A28CBACE8}" presName="extraNode" presStyleLbl="node1" presStyleIdx="0" presStyleCnt="6"/>
      <dgm:spPr/>
    </dgm:pt>
    <dgm:pt modelId="{1EA14594-523F-4DA0-B5BD-5D8CBED5E951}" type="pres">
      <dgm:prSet presAssocID="{2B37A221-B115-4F7F-B2C9-E90A28CBACE8}" presName="dstNode" presStyleLbl="node1" presStyleIdx="0" presStyleCnt="6"/>
      <dgm:spPr/>
    </dgm:pt>
    <dgm:pt modelId="{1FBFD329-E5C2-441C-B08C-E9A62818F613}" type="pres">
      <dgm:prSet presAssocID="{213A10A9-9AB3-4ACD-B8B3-3AF70260AE76}" presName="text_1" presStyleLbl="node1" presStyleIdx="0" presStyleCnt="6">
        <dgm:presLayoutVars>
          <dgm:bulletEnabled val="1"/>
        </dgm:presLayoutVars>
      </dgm:prSet>
      <dgm:spPr/>
    </dgm:pt>
    <dgm:pt modelId="{E6649A92-8EC4-46A0-A7E3-9563B9529B87}" type="pres">
      <dgm:prSet presAssocID="{213A10A9-9AB3-4ACD-B8B3-3AF70260AE76}" presName="accent_1" presStyleCnt="0"/>
      <dgm:spPr/>
    </dgm:pt>
    <dgm:pt modelId="{70ADCC8D-210D-43DC-99E5-839E3A7FFE01}" type="pres">
      <dgm:prSet presAssocID="{213A10A9-9AB3-4ACD-B8B3-3AF70260AE76}" presName="accentRepeatNode" presStyleLbl="solidFgAcc1" presStyleIdx="0" presStyleCnt="6"/>
      <dgm:spPr/>
    </dgm:pt>
    <dgm:pt modelId="{530394DB-DC04-435F-940B-A6D654E6CB9A}" type="pres">
      <dgm:prSet presAssocID="{0DF66017-B3D6-45E9-A518-CB4CB320CE0F}" presName="text_2" presStyleLbl="node1" presStyleIdx="1" presStyleCnt="6">
        <dgm:presLayoutVars>
          <dgm:bulletEnabled val="1"/>
        </dgm:presLayoutVars>
      </dgm:prSet>
      <dgm:spPr/>
    </dgm:pt>
    <dgm:pt modelId="{E3DF4750-8D3A-438C-BE21-CCCA9280AF9A}" type="pres">
      <dgm:prSet presAssocID="{0DF66017-B3D6-45E9-A518-CB4CB320CE0F}" presName="accent_2" presStyleCnt="0"/>
      <dgm:spPr/>
    </dgm:pt>
    <dgm:pt modelId="{7B2EA12B-0211-439C-B0B2-419250D8DCE8}" type="pres">
      <dgm:prSet presAssocID="{0DF66017-B3D6-45E9-A518-CB4CB320CE0F}" presName="accentRepeatNode" presStyleLbl="solidFgAcc1" presStyleIdx="1" presStyleCnt="6"/>
      <dgm:spPr/>
    </dgm:pt>
    <dgm:pt modelId="{B56A017D-875A-42D0-BC02-D069766915F1}" type="pres">
      <dgm:prSet presAssocID="{B5D08D67-0014-4734-9F39-29CD8560C528}" presName="text_3" presStyleLbl="node1" presStyleIdx="2" presStyleCnt="6">
        <dgm:presLayoutVars>
          <dgm:bulletEnabled val="1"/>
        </dgm:presLayoutVars>
      </dgm:prSet>
      <dgm:spPr/>
    </dgm:pt>
    <dgm:pt modelId="{9793FA76-7F1C-48BB-BD94-E99F5683D775}" type="pres">
      <dgm:prSet presAssocID="{B5D08D67-0014-4734-9F39-29CD8560C528}" presName="accent_3" presStyleCnt="0"/>
      <dgm:spPr/>
    </dgm:pt>
    <dgm:pt modelId="{F960C80C-0A10-49A5-8681-F517450A246F}" type="pres">
      <dgm:prSet presAssocID="{B5D08D67-0014-4734-9F39-29CD8560C528}" presName="accentRepeatNode" presStyleLbl="solidFgAcc1" presStyleIdx="2" presStyleCnt="6"/>
      <dgm:spPr/>
    </dgm:pt>
    <dgm:pt modelId="{775BC2F9-B813-4068-8509-88E174F31A80}" type="pres">
      <dgm:prSet presAssocID="{D82DDA51-2CF2-43B4-B3DB-B8E8142A33C8}" presName="text_4" presStyleLbl="node1" presStyleIdx="3" presStyleCnt="6">
        <dgm:presLayoutVars>
          <dgm:bulletEnabled val="1"/>
        </dgm:presLayoutVars>
      </dgm:prSet>
      <dgm:spPr/>
    </dgm:pt>
    <dgm:pt modelId="{EB546A58-9F1D-4135-A1DB-653CA0D0BCBF}" type="pres">
      <dgm:prSet presAssocID="{D82DDA51-2CF2-43B4-B3DB-B8E8142A33C8}" presName="accent_4" presStyleCnt="0"/>
      <dgm:spPr/>
    </dgm:pt>
    <dgm:pt modelId="{46A40DC6-DC74-491C-8550-B23EF0081AC5}" type="pres">
      <dgm:prSet presAssocID="{D82DDA51-2CF2-43B4-B3DB-B8E8142A33C8}" presName="accentRepeatNode" presStyleLbl="solidFgAcc1" presStyleIdx="3" presStyleCnt="6"/>
      <dgm:spPr/>
    </dgm:pt>
    <dgm:pt modelId="{F2B38834-3E68-454D-88C3-81DB47A9A7E5}" type="pres">
      <dgm:prSet presAssocID="{D973F2C0-4BC4-478C-A2BC-0247E79E5DDD}" presName="text_5" presStyleLbl="node1" presStyleIdx="4" presStyleCnt="6">
        <dgm:presLayoutVars>
          <dgm:bulletEnabled val="1"/>
        </dgm:presLayoutVars>
      </dgm:prSet>
      <dgm:spPr/>
    </dgm:pt>
    <dgm:pt modelId="{73A00CBD-7F73-46B1-B13D-21BF7E94FA98}" type="pres">
      <dgm:prSet presAssocID="{D973F2C0-4BC4-478C-A2BC-0247E79E5DDD}" presName="accent_5" presStyleCnt="0"/>
      <dgm:spPr/>
    </dgm:pt>
    <dgm:pt modelId="{76D3A1DA-0EF9-4919-8CC1-BD8950611549}" type="pres">
      <dgm:prSet presAssocID="{D973F2C0-4BC4-478C-A2BC-0247E79E5DDD}" presName="accentRepeatNode" presStyleLbl="solidFgAcc1" presStyleIdx="4" presStyleCnt="6"/>
      <dgm:spPr/>
    </dgm:pt>
    <dgm:pt modelId="{0BC26055-2747-4633-9C12-E5AD73544EDF}" type="pres">
      <dgm:prSet presAssocID="{E24DBDD0-2EAE-4B89-AE95-B2D96B06E5E6}" presName="text_6" presStyleLbl="node1" presStyleIdx="5" presStyleCnt="6">
        <dgm:presLayoutVars>
          <dgm:bulletEnabled val="1"/>
        </dgm:presLayoutVars>
      </dgm:prSet>
      <dgm:spPr/>
    </dgm:pt>
    <dgm:pt modelId="{441C77CB-11BC-44B3-B473-982F8FA2C741}" type="pres">
      <dgm:prSet presAssocID="{E24DBDD0-2EAE-4B89-AE95-B2D96B06E5E6}" presName="accent_6" presStyleCnt="0"/>
      <dgm:spPr/>
    </dgm:pt>
    <dgm:pt modelId="{C5FE3422-A7D4-49F8-8138-434290D48321}" type="pres">
      <dgm:prSet presAssocID="{E24DBDD0-2EAE-4B89-AE95-B2D96B06E5E6}" presName="accentRepeatNode" presStyleLbl="solidFgAcc1" presStyleIdx="5" presStyleCnt="6"/>
      <dgm:spPr/>
    </dgm:pt>
  </dgm:ptLst>
  <dgm:cxnLst>
    <dgm:cxn modelId="{BB268500-3F2F-4B67-80D5-C906CC4CE82F}" type="presOf" srcId="{B5D08D67-0014-4734-9F39-29CD8560C528}" destId="{B56A017D-875A-42D0-BC02-D069766915F1}" srcOrd="0" destOrd="0" presId="urn:microsoft.com/office/officeart/2008/layout/VerticalCurvedList"/>
    <dgm:cxn modelId="{01635103-9DA8-4400-9F3A-0FA001781E21}" type="presOf" srcId="{0DF66017-B3D6-45E9-A518-CB4CB320CE0F}" destId="{530394DB-DC04-435F-940B-A6D654E6CB9A}" srcOrd="0" destOrd="0" presId="urn:microsoft.com/office/officeart/2008/layout/VerticalCurvedList"/>
    <dgm:cxn modelId="{0BBFEA03-3EC5-41A8-8A18-36935892DE50}" srcId="{D973F2C0-4BC4-478C-A2BC-0247E79E5DDD}" destId="{DAFAF4AF-F0D9-4F8C-AC1C-9D1C78FAD7C2}" srcOrd="0" destOrd="0" parTransId="{1F74233F-A1A9-41F1-8546-CEB0C632182C}" sibTransId="{65E4E23D-1585-4065-BF05-8E6B204E0A03}"/>
    <dgm:cxn modelId="{DD9D620B-7769-44AA-9DD7-697076876579}" type="presOf" srcId="{BBF034D5-6517-4D88-A9D0-5DD6D2A8A080}" destId="{B56A017D-875A-42D0-BC02-D069766915F1}" srcOrd="0" destOrd="1" presId="urn:microsoft.com/office/officeart/2008/layout/VerticalCurvedList"/>
    <dgm:cxn modelId="{3B606912-BC4E-4E76-A3C7-DF9F99E91C6B}" srcId="{2B37A221-B115-4F7F-B2C9-E90A28CBACE8}" destId="{B5D08D67-0014-4734-9F39-29CD8560C528}" srcOrd="2" destOrd="0" parTransId="{BBE8524D-3540-44B6-8E0E-FD78EE007616}" sibTransId="{9FA31678-C7A8-4C7C-976C-E56B6D84EFC4}"/>
    <dgm:cxn modelId="{A73FE012-1925-489A-9D07-A181A78519D8}" type="presOf" srcId="{D973F2C0-4BC4-478C-A2BC-0247E79E5DDD}" destId="{F2B38834-3E68-454D-88C3-81DB47A9A7E5}" srcOrd="0" destOrd="0" presId="urn:microsoft.com/office/officeart/2008/layout/VerticalCurvedList"/>
    <dgm:cxn modelId="{9DBF921C-7BD6-46F3-93B7-457DF905460F}" srcId="{213A10A9-9AB3-4ACD-B8B3-3AF70260AE76}" destId="{C36CB415-4EF5-4CB6-A6FE-E067F7519D1C}" srcOrd="0" destOrd="0" parTransId="{DABC0816-D614-4E72-BF6D-A01A195E17A1}" sibTransId="{30CCAEC4-7644-4EB5-9EB8-6FDB7ACA68BA}"/>
    <dgm:cxn modelId="{8F24903C-B7C0-4EE9-A580-F3A16AAA68BC}" type="presOf" srcId="{C36CB415-4EF5-4CB6-A6FE-E067F7519D1C}" destId="{1FBFD329-E5C2-441C-B08C-E9A62818F613}" srcOrd="0" destOrd="1" presId="urn:microsoft.com/office/officeart/2008/layout/VerticalCurvedList"/>
    <dgm:cxn modelId="{8475703D-AD7C-4D2D-847C-D3B86D9FD766}" type="presOf" srcId="{213A10A9-9AB3-4ACD-B8B3-3AF70260AE76}" destId="{1FBFD329-E5C2-441C-B08C-E9A62818F613}" srcOrd="0" destOrd="0" presId="urn:microsoft.com/office/officeart/2008/layout/VerticalCurvedList"/>
    <dgm:cxn modelId="{33EE5240-1DE1-442A-97B5-A980164A625D}" srcId="{2B37A221-B115-4F7F-B2C9-E90A28CBACE8}" destId="{0DF66017-B3D6-45E9-A518-CB4CB320CE0F}" srcOrd="1" destOrd="0" parTransId="{07DE3B64-BA27-4093-9378-02DDBB2A99D0}" sibTransId="{A9AA03BC-3D59-41E9-8687-82013D6BE03F}"/>
    <dgm:cxn modelId="{F76A7865-05E1-4311-A75D-66131EE03C81}" srcId="{2B37A221-B115-4F7F-B2C9-E90A28CBACE8}" destId="{D973F2C0-4BC4-478C-A2BC-0247E79E5DDD}" srcOrd="4" destOrd="0" parTransId="{51C4BF07-EB98-4EF7-B6FF-DA8223A44FEF}" sibTransId="{355B6E46-5F8E-4DA1-813E-085429B5687F}"/>
    <dgm:cxn modelId="{B900BE65-59F6-409A-8BCC-A948A90411BE}" type="presOf" srcId="{61D7F1D3-1033-4B53-A5AA-4AA507596D77}" destId="{775BC2F9-B813-4068-8509-88E174F31A80}" srcOrd="0" destOrd="1" presId="urn:microsoft.com/office/officeart/2008/layout/VerticalCurvedList"/>
    <dgm:cxn modelId="{EB948366-469A-4689-B65E-2FD35D515D0F}" type="presOf" srcId="{2B37A221-B115-4F7F-B2C9-E90A28CBACE8}" destId="{EB5BB6E5-03E0-49C6-9073-A236A652DBD8}" srcOrd="0" destOrd="0" presId="urn:microsoft.com/office/officeart/2008/layout/VerticalCurvedList"/>
    <dgm:cxn modelId="{32A7A047-B12D-40C2-8892-A61BE0C82AC3}" srcId="{E24DBDD0-2EAE-4B89-AE95-B2D96B06E5E6}" destId="{61DEE135-0B1E-4359-A0F3-2711D15899D5}" srcOrd="0" destOrd="0" parTransId="{1BA28802-E704-41F1-A1FA-8CD981BE285E}" sibTransId="{D2ABFEAD-EFC1-4AAE-B5B9-37BE049D8FCA}"/>
    <dgm:cxn modelId="{3E1F274E-C347-43A2-8815-DAFA81AF008F}" srcId="{2B37A221-B115-4F7F-B2C9-E90A28CBACE8}" destId="{D82DDA51-2CF2-43B4-B3DB-B8E8142A33C8}" srcOrd="3" destOrd="0" parTransId="{51349F50-7C02-46DA-84F9-91DB43653C85}" sibTransId="{8E34AA51-2570-4906-AC9A-2B38FE770B5D}"/>
    <dgm:cxn modelId="{86763B73-4335-448C-BE03-BBCD537D6207}" type="presOf" srcId="{B1457FBA-402F-434C-8751-F2351D1AD10D}" destId="{530394DB-DC04-435F-940B-A6D654E6CB9A}" srcOrd="0" destOrd="1" presId="urn:microsoft.com/office/officeart/2008/layout/VerticalCurvedList"/>
    <dgm:cxn modelId="{09B63E55-12B2-4292-B9DD-E0C47E3D1860}" type="presOf" srcId="{61DEE135-0B1E-4359-A0F3-2711D15899D5}" destId="{0BC26055-2747-4633-9C12-E5AD73544EDF}" srcOrd="0" destOrd="1" presId="urn:microsoft.com/office/officeart/2008/layout/VerticalCurvedList"/>
    <dgm:cxn modelId="{47FB1D57-36FB-4FC0-B73C-7EF7E63EE5D5}" srcId="{D82DDA51-2CF2-43B4-B3DB-B8E8142A33C8}" destId="{61D7F1D3-1033-4B53-A5AA-4AA507596D77}" srcOrd="0" destOrd="0" parTransId="{D7FDE0C8-16CC-447B-A612-69D58CCB01D5}" sibTransId="{C92A5022-CFD4-4A05-8EBB-BE93ADB2C42F}"/>
    <dgm:cxn modelId="{E66D399B-D3B8-49A7-8656-D578BB7C6FCB}" type="presOf" srcId="{E24DBDD0-2EAE-4B89-AE95-B2D96B06E5E6}" destId="{0BC26055-2747-4633-9C12-E5AD73544EDF}" srcOrd="0" destOrd="0" presId="urn:microsoft.com/office/officeart/2008/layout/VerticalCurvedList"/>
    <dgm:cxn modelId="{B7031FA8-77DD-4551-9FDA-D49B0B2A850D}" srcId="{0DF66017-B3D6-45E9-A518-CB4CB320CE0F}" destId="{B1457FBA-402F-434C-8751-F2351D1AD10D}" srcOrd="0" destOrd="0" parTransId="{65623F26-AA09-4F29-8AFE-FBA10F619E61}" sibTransId="{5C2D15D3-0A99-4A26-BE84-5FA0FCEC15AA}"/>
    <dgm:cxn modelId="{2D786CC6-51B0-4584-B384-C71A125F02FA}" type="presOf" srcId="{DAFAF4AF-F0D9-4F8C-AC1C-9D1C78FAD7C2}" destId="{F2B38834-3E68-454D-88C3-81DB47A9A7E5}" srcOrd="0" destOrd="1" presId="urn:microsoft.com/office/officeart/2008/layout/VerticalCurvedList"/>
    <dgm:cxn modelId="{7FA3C8CF-F0CA-46B0-B429-6BB930596E29}" type="presOf" srcId="{D82DDA51-2CF2-43B4-B3DB-B8E8142A33C8}" destId="{775BC2F9-B813-4068-8509-88E174F31A80}" srcOrd="0" destOrd="0" presId="urn:microsoft.com/office/officeart/2008/layout/VerticalCurvedList"/>
    <dgm:cxn modelId="{1E29FDDA-3F27-4D13-A289-24EF1712E4BC}" type="presOf" srcId="{30CCAEC4-7644-4EB5-9EB8-6FDB7ACA68BA}" destId="{0DC4FE50-2EC4-499C-8446-C0C6F1FC3ECE}" srcOrd="0" destOrd="0" presId="urn:microsoft.com/office/officeart/2008/layout/VerticalCurvedList"/>
    <dgm:cxn modelId="{C531B2E4-E383-4E05-899E-E97A15D40368}" srcId="{B5D08D67-0014-4734-9F39-29CD8560C528}" destId="{BBF034D5-6517-4D88-A9D0-5DD6D2A8A080}" srcOrd="0" destOrd="0" parTransId="{93DA14A8-6242-40C9-9E58-4C520AD5C6EB}" sibTransId="{DFC521E0-493C-4D89-90C8-D1723102CC03}"/>
    <dgm:cxn modelId="{45BA83ED-659F-4B2E-B519-A3200A44BFBF}" srcId="{2B37A221-B115-4F7F-B2C9-E90A28CBACE8}" destId="{213A10A9-9AB3-4ACD-B8B3-3AF70260AE76}" srcOrd="0" destOrd="0" parTransId="{09A711B0-CD46-4B9E-B3C3-2475E9E649EC}" sibTransId="{29BC4759-E53C-41D8-ADE3-98AD2D5D6489}"/>
    <dgm:cxn modelId="{7915AFF8-6949-4AF7-8BE3-8819623E209D}" srcId="{2B37A221-B115-4F7F-B2C9-E90A28CBACE8}" destId="{E24DBDD0-2EAE-4B89-AE95-B2D96B06E5E6}" srcOrd="5" destOrd="0" parTransId="{4017B990-3D5A-422C-A429-0FA6F72718D3}" sibTransId="{811780E1-68E3-4E7C-9667-5A6739EAB3C5}"/>
    <dgm:cxn modelId="{1EB7E9F2-F0AE-4376-AAD4-0DE9B96A28FA}" type="presParOf" srcId="{EB5BB6E5-03E0-49C6-9073-A236A652DBD8}" destId="{406F6DE3-8D36-412C-BCA9-F3E2CC663706}" srcOrd="0" destOrd="0" presId="urn:microsoft.com/office/officeart/2008/layout/VerticalCurvedList"/>
    <dgm:cxn modelId="{8EB26928-6AB2-4D33-9DD7-DBC2CC435AA4}" type="presParOf" srcId="{406F6DE3-8D36-412C-BCA9-F3E2CC663706}" destId="{C538893A-096F-4730-B73B-28600C2024CA}" srcOrd="0" destOrd="0" presId="urn:microsoft.com/office/officeart/2008/layout/VerticalCurvedList"/>
    <dgm:cxn modelId="{B0D52C8D-4E52-46BD-BDDD-5F581C00A3C7}" type="presParOf" srcId="{C538893A-096F-4730-B73B-28600C2024CA}" destId="{9046D024-A31B-430A-8C43-A7618A32C3D9}" srcOrd="0" destOrd="0" presId="urn:microsoft.com/office/officeart/2008/layout/VerticalCurvedList"/>
    <dgm:cxn modelId="{DC1CDC62-264F-4871-991F-80BCA6CF6512}" type="presParOf" srcId="{C538893A-096F-4730-B73B-28600C2024CA}" destId="{0DC4FE50-2EC4-499C-8446-C0C6F1FC3ECE}" srcOrd="1" destOrd="0" presId="urn:microsoft.com/office/officeart/2008/layout/VerticalCurvedList"/>
    <dgm:cxn modelId="{2A5AC7BE-B912-4BAF-984E-73D9C70FB9B2}" type="presParOf" srcId="{C538893A-096F-4730-B73B-28600C2024CA}" destId="{24606F69-CEF7-4B82-A57A-0ADA1A735704}" srcOrd="2" destOrd="0" presId="urn:microsoft.com/office/officeart/2008/layout/VerticalCurvedList"/>
    <dgm:cxn modelId="{07DEA6A3-9C29-4318-B180-7412224F4576}" type="presParOf" srcId="{C538893A-096F-4730-B73B-28600C2024CA}" destId="{1EA14594-523F-4DA0-B5BD-5D8CBED5E951}" srcOrd="3" destOrd="0" presId="urn:microsoft.com/office/officeart/2008/layout/VerticalCurvedList"/>
    <dgm:cxn modelId="{720BE3F6-CFCE-43F9-AE03-6BEA3AA31C23}" type="presParOf" srcId="{406F6DE3-8D36-412C-BCA9-F3E2CC663706}" destId="{1FBFD329-E5C2-441C-B08C-E9A62818F613}" srcOrd="1" destOrd="0" presId="urn:microsoft.com/office/officeart/2008/layout/VerticalCurvedList"/>
    <dgm:cxn modelId="{95813CF3-719B-49E9-BC32-56839DEAD372}" type="presParOf" srcId="{406F6DE3-8D36-412C-BCA9-F3E2CC663706}" destId="{E6649A92-8EC4-46A0-A7E3-9563B9529B87}" srcOrd="2" destOrd="0" presId="urn:microsoft.com/office/officeart/2008/layout/VerticalCurvedList"/>
    <dgm:cxn modelId="{84433932-FAE4-4F5A-9E0B-2B965D2889FB}" type="presParOf" srcId="{E6649A92-8EC4-46A0-A7E3-9563B9529B87}" destId="{70ADCC8D-210D-43DC-99E5-839E3A7FFE01}" srcOrd="0" destOrd="0" presId="urn:microsoft.com/office/officeart/2008/layout/VerticalCurvedList"/>
    <dgm:cxn modelId="{602F5982-8FC4-44B2-847A-5924CAE42FD6}" type="presParOf" srcId="{406F6DE3-8D36-412C-BCA9-F3E2CC663706}" destId="{530394DB-DC04-435F-940B-A6D654E6CB9A}" srcOrd="3" destOrd="0" presId="urn:microsoft.com/office/officeart/2008/layout/VerticalCurvedList"/>
    <dgm:cxn modelId="{534CB487-25AE-4BB1-93D3-E01AC374A457}" type="presParOf" srcId="{406F6DE3-8D36-412C-BCA9-F3E2CC663706}" destId="{E3DF4750-8D3A-438C-BE21-CCCA9280AF9A}" srcOrd="4" destOrd="0" presId="urn:microsoft.com/office/officeart/2008/layout/VerticalCurvedList"/>
    <dgm:cxn modelId="{D15959C2-52A7-4C8D-8529-8DA2ECF7F624}" type="presParOf" srcId="{E3DF4750-8D3A-438C-BE21-CCCA9280AF9A}" destId="{7B2EA12B-0211-439C-B0B2-419250D8DCE8}" srcOrd="0" destOrd="0" presId="urn:microsoft.com/office/officeart/2008/layout/VerticalCurvedList"/>
    <dgm:cxn modelId="{9DC950D4-A2E2-4616-B10A-91BB5060A5B9}" type="presParOf" srcId="{406F6DE3-8D36-412C-BCA9-F3E2CC663706}" destId="{B56A017D-875A-42D0-BC02-D069766915F1}" srcOrd="5" destOrd="0" presId="urn:microsoft.com/office/officeart/2008/layout/VerticalCurvedList"/>
    <dgm:cxn modelId="{26D67575-E464-44F9-A25A-FC1125298583}" type="presParOf" srcId="{406F6DE3-8D36-412C-BCA9-F3E2CC663706}" destId="{9793FA76-7F1C-48BB-BD94-E99F5683D775}" srcOrd="6" destOrd="0" presId="urn:microsoft.com/office/officeart/2008/layout/VerticalCurvedList"/>
    <dgm:cxn modelId="{470178BE-A572-4572-9F46-E586E83765E2}" type="presParOf" srcId="{9793FA76-7F1C-48BB-BD94-E99F5683D775}" destId="{F960C80C-0A10-49A5-8681-F517450A246F}" srcOrd="0" destOrd="0" presId="urn:microsoft.com/office/officeart/2008/layout/VerticalCurvedList"/>
    <dgm:cxn modelId="{D0C81B1E-EC4A-4191-AD59-C386CD5BF4C2}" type="presParOf" srcId="{406F6DE3-8D36-412C-BCA9-F3E2CC663706}" destId="{775BC2F9-B813-4068-8509-88E174F31A80}" srcOrd="7" destOrd="0" presId="urn:microsoft.com/office/officeart/2008/layout/VerticalCurvedList"/>
    <dgm:cxn modelId="{9EE18C3D-1BDE-4A10-A212-571B852858E6}" type="presParOf" srcId="{406F6DE3-8D36-412C-BCA9-F3E2CC663706}" destId="{EB546A58-9F1D-4135-A1DB-653CA0D0BCBF}" srcOrd="8" destOrd="0" presId="urn:microsoft.com/office/officeart/2008/layout/VerticalCurvedList"/>
    <dgm:cxn modelId="{2EAF02EF-AF39-42EF-B5FF-917AE9291C6C}" type="presParOf" srcId="{EB546A58-9F1D-4135-A1DB-653CA0D0BCBF}" destId="{46A40DC6-DC74-491C-8550-B23EF0081AC5}" srcOrd="0" destOrd="0" presId="urn:microsoft.com/office/officeart/2008/layout/VerticalCurvedList"/>
    <dgm:cxn modelId="{0A2D7538-96C7-4898-A2E3-5EECB35DAFC9}" type="presParOf" srcId="{406F6DE3-8D36-412C-BCA9-F3E2CC663706}" destId="{F2B38834-3E68-454D-88C3-81DB47A9A7E5}" srcOrd="9" destOrd="0" presId="urn:microsoft.com/office/officeart/2008/layout/VerticalCurvedList"/>
    <dgm:cxn modelId="{46C9AC05-F58F-4970-8AEC-15A79DD2ACA4}" type="presParOf" srcId="{406F6DE3-8D36-412C-BCA9-F3E2CC663706}" destId="{73A00CBD-7F73-46B1-B13D-21BF7E94FA98}" srcOrd="10" destOrd="0" presId="urn:microsoft.com/office/officeart/2008/layout/VerticalCurvedList"/>
    <dgm:cxn modelId="{3F91DB40-5FC4-4E17-9E11-1DE08072A573}" type="presParOf" srcId="{73A00CBD-7F73-46B1-B13D-21BF7E94FA98}" destId="{76D3A1DA-0EF9-4919-8CC1-BD8950611549}" srcOrd="0" destOrd="0" presId="urn:microsoft.com/office/officeart/2008/layout/VerticalCurvedList"/>
    <dgm:cxn modelId="{EE4A2D07-A3F0-4D70-A570-1C67C6A9BA11}" type="presParOf" srcId="{406F6DE3-8D36-412C-BCA9-F3E2CC663706}" destId="{0BC26055-2747-4633-9C12-E5AD73544EDF}" srcOrd="11" destOrd="0" presId="urn:microsoft.com/office/officeart/2008/layout/VerticalCurvedList"/>
    <dgm:cxn modelId="{A36D6E51-C8E1-4224-AF17-7CAC9A19EA4F}" type="presParOf" srcId="{406F6DE3-8D36-412C-BCA9-F3E2CC663706}" destId="{441C77CB-11BC-44B3-B473-982F8FA2C741}" srcOrd="12" destOrd="0" presId="urn:microsoft.com/office/officeart/2008/layout/VerticalCurvedList"/>
    <dgm:cxn modelId="{220D6625-DDB3-41AA-9917-316181AD5E78}" type="presParOf" srcId="{441C77CB-11BC-44B3-B473-982F8FA2C741}" destId="{C5FE3422-A7D4-49F8-8138-434290D4832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B37A221-B115-4F7F-B2C9-E90A28CBACE8}"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s-CO"/>
        </a:p>
      </dgm:t>
    </dgm:pt>
    <dgm:pt modelId="{213A10A9-9AB3-4ACD-B8B3-3AF70260AE76}">
      <dgm:prSet/>
      <dgm:spPr/>
      <dgm:t>
        <a:bodyPr/>
        <a:lstStyle/>
        <a:p>
          <a:pPr>
            <a:buNone/>
          </a:pPr>
          <a:r>
            <a:rPr lang="es-ES" b="1"/>
            <a:t>Unidad organizativa de RE</a:t>
          </a:r>
          <a:endParaRPr lang="es-ES"/>
        </a:p>
      </dgm:t>
    </dgm:pt>
    <dgm:pt modelId="{09A711B0-CD46-4B9E-B3C3-2475E9E649EC}" type="parTrans" cxnId="{45BA83ED-659F-4B2E-B519-A3200A44BFBF}">
      <dgm:prSet/>
      <dgm:spPr/>
      <dgm:t>
        <a:bodyPr/>
        <a:lstStyle/>
        <a:p>
          <a:endParaRPr lang="es-CO"/>
        </a:p>
      </dgm:t>
    </dgm:pt>
    <dgm:pt modelId="{29BC4759-E53C-41D8-ADE3-98AD2D5D6489}" type="sibTrans" cxnId="{45BA83ED-659F-4B2E-B519-A3200A44BFBF}">
      <dgm:prSet/>
      <dgm:spPr/>
      <dgm:t>
        <a:bodyPr/>
        <a:lstStyle/>
        <a:p>
          <a:endParaRPr lang="es-CO"/>
        </a:p>
      </dgm:t>
    </dgm:pt>
    <dgm:pt modelId="{38239356-DE7F-4209-91AA-A379B23E0408}">
      <dgm:prSet/>
      <dgm:spPr/>
      <dgm:t>
        <a:bodyPr/>
        <a:lstStyle/>
        <a:p>
          <a:pPr>
            <a:buNone/>
          </a:pPr>
          <a:r>
            <a:rPr lang="es-ES" b="1"/>
            <a:t>Contrato de arrendamiento</a:t>
          </a:r>
          <a:endParaRPr lang="es-ES"/>
        </a:p>
      </dgm:t>
    </dgm:pt>
    <dgm:pt modelId="{93EFC857-C69A-4A5A-B673-FE23D6A4DBB8}" type="parTrans" cxnId="{924E35E8-999E-41DD-92C2-06B783E62C26}">
      <dgm:prSet/>
      <dgm:spPr/>
      <dgm:t>
        <a:bodyPr/>
        <a:lstStyle/>
        <a:p>
          <a:endParaRPr lang="es-CO"/>
        </a:p>
      </dgm:t>
    </dgm:pt>
    <dgm:pt modelId="{6F0245F0-DA0A-4136-B391-BB1F0A75FBC2}" type="sibTrans" cxnId="{924E35E8-999E-41DD-92C2-06B783E62C26}">
      <dgm:prSet/>
      <dgm:spPr/>
      <dgm:t>
        <a:bodyPr/>
        <a:lstStyle/>
        <a:p>
          <a:endParaRPr lang="es-CO"/>
        </a:p>
      </dgm:t>
    </dgm:pt>
    <dgm:pt modelId="{D0697CF4-5B63-42CB-85CD-301F73689D6D}">
      <dgm:prSet/>
      <dgm:spPr/>
      <dgm:t>
        <a:bodyPr/>
        <a:lstStyle/>
        <a:p>
          <a:pPr>
            <a:buNone/>
          </a:pPr>
          <a:r>
            <a:rPr lang="es-ES" b="1"/>
            <a:t>Unidad arrendable</a:t>
          </a:r>
          <a:endParaRPr lang="es-ES"/>
        </a:p>
      </dgm:t>
    </dgm:pt>
    <dgm:pt modelId="{3530C190-3083-4F20-B585-A0C42B8957F5}" type="parTrans" cxnId="{95405E3D-BD47-4F6B-A17E-9AD44BE87D48}">
      <dgm:prSet/>
      <dgm:spPr/>
      <dgm:t>
        <a:bodyPr/>
        <a:lstStyle/>
        <a:p>
          <a:endParaRPr lang="es-CO"/>
        </a:p>
      </dgm:t>
    </dgm:pt>
    <dgm:pt modelId="{84363E54-1532-423A-B097-6CE92299E1D9}" type="sibTrans" cxnId="{95405E3D-BD47-4F6B-A17E-9AD44BE87D48}">
      <dgm:prSet/>
      <dgm:spPr/>
      <dgm:t>
        <a:bodyPr/>
        <a:lstStyle/>
        <a:p>
          <a:endParaRPr lang="es-CO"/>
        </a:p>
      </dgm:t>
    </dgm:pt>
    <dgm:pt modelId="{C4A3A846-EB36-4147-8B2A-6013686C153A}">
      <dgm:prSet/>
      <dgm:spPr/>
    </dgm:pt>
    <dgm:pt modelId="{01EB5468-9241-4B18-94C3-81BCF2285009}" type="parTrans" cxnId="{1DAA3C54-CA25-43EC-825C-76AF1299DC39}">
      <dgm:prSet/>
      <dgm:spPr/>
      <dgm:t>
        <a:bodyPr/>
        <a:lstStyle/>
        <a:p>
          <a:endParaRPr lang="es-CO"/>
        </a:p>
      </dgm:t>
    </dgm:pt>
    <dgm:pt modelId="{82049896-5C77-41E7-B600-51F4F8CD6D61}" type="sibTrans" cxnId="{1DAA3C54-CA25-43EC-825C-76AF1299DC39}">
      <dgm:prSet/>
      <dgm:spPr/>
      <dgm:t>
        <a:bodyPr/>
        <a:lstStyle/>
        <a:p>
          <a:endParaRPr lang="es-CO"/>
        </a:p>
      </dgm:t>
    </dgm:pt>
    <dgm:pt modelId="{D2B1B11C-7B7B-4DA4-A6AA-EEC6EC40FEDD}">
      <dgm:prSet/>
      <dgm:spPr/>
      <dgm:t>
        <a:bodyPr/>
        <a:lstStyle/>
        <a:p>
          <a:pPr>
            <a:buNone/>
          </a:pPr>
          <a:r>
            <a:rPr lang="es-ES"/>
            <a:t>Sociedad específica para la gestión inmobiliaria, puede coincidir con la sociedad FI o ser una derivación.</a:t>
          </a:r>
        </a:p>
      </dgm:t>
    </dgm:pt>
    <dgm:pt modelId="{8DE10D4D-A84A-4A06-884E-0B5ECC876CE6}" type="parTrans" cxnId="{C66DB5E7-914F-4394-9240-E8CBF239E765}">
      <dgm:prSet/>
      <dgm:spPr/>
      <dgm:t>
        <a:bodyPr/>
        <a:lstStyle/>
        <a:p>
          <a:endParaRPr lang="es-CO"/>
        </a:p>
      </dgm:t>
    </dgm:pt>
    <dgm:pt modelId="{549BBC4B-9E65-4B7E-BF05-94D547C421E2}" type="sibTrans" cxnId="{C66DB5E7-914F-4394-9240-E8CBF239E765}">
      <dgm:prSet/>
      <dgm:spPr/>
      <dgm:t>
        <a:bodyPr/>
        <a:lstStyle/>
        <a:p>
          <a:endParaRPr lang="es-CO"/>
        </a:p>
      </dgm:t>
    </dgm:pt>
    <dgm:pt modelId="{2917057D-B4A4-48D8-95F7-B6A821750986}">
      <dgm:prSet/>
      <dgm:spPr/>
      <dgm:t>
        <a:bodyPr/>
        <a:lstStyle/>
        <a:p>
          <a:pPr>
            <a:buNone/>
          </a:pPr>
          <a:r>
            <a:rPr lang="es-ES"/>
            <a:t>Representa un activo inmobiliario como terreno, edificio, unidad funcional, etc. Puede tener jerarquía (por ejemplo, edificio → piso → oficina).</a:t>
          </a:r>
        </a:p>
      </dgm:t>
    </dgm:pt>
    <dgm:pt modelId="{58084798-3092-4F40-B7CD-96813BBC3237}" type="parTrans" cxnId="{CCB9C6A7-7502-4BC4-9245-CF2464815931}">
      <dgm:prSet/>
      <dgm:spPr/>
      <dgm:t>
        <a:bodyPr/>
        <a:lstStyle/>
        <a:p>
          <a:endParaRPr lang="es-CO"/>
        </a:p>
      </dgm:t>
    </dgm:pt>
    <dgm:pt modelId="{410F072D-4562-4E45-85ED-8863EEDB7AC2}" type="sibTrans" cxnId="{CCB9C6A7-7502-4BC4-9245-CF2464815931}">
      <dgm:prSet/>
      <dgm:spPr/>
      <dgm:t>
        <a:bodyPr/>
        <a:lstStyle/>
        <a:p>
          <a:endParaRPr lang="es-CO"/>
        </a:p>
      </dgm:t>
    </dgm:pt>
    <dgm:pt modelId="{82E01E35-5076-4572-9280-755164D566CF}">
      <dgm:prSet/>
      <dgm:spPr/>
      <dgm:t>
        <a:bodyPr/>
        <a:lstStyle/>
        <a:p>
          <a:pPr>
            <a:buNone/>
          </a:pPr>
          <a:r>
            <a:rPr lang="es-ES"/>
            <a:t>Parte del inmueble que puede ser arrendada individualmente (por ejemplo, una oficina dentro de un edificio).</a:t>
          </a:r>
        </a:p>
      </dgm:t>
    </dgm:pt>
    <dgm:pt modelId="{C19F0A37-B01F-4322-8289-A75B9C7B3270}" type="parTrans" cxnId="{78BFD528-CF3F-4E20-BAC6-C349B935D2A1}">
      <dgm:prSet/>
      <dgm:spPr/>
      <dgm:t>
        <a:bodyPr/>
        <a:lstStyle/>
        <a:p>
          <a:endParaRPr lang="es-CO"/>
        </a:p>
      </dgm:t>
    </dgm:pt>
    <dgm:pt modelId="{486E6234-230B-4239-BC24-4DF717180A52}" type="sibTrans" cxnId="{78BFD528-CF3F-4E20-BAC6-C349B935D2A1}">
      <dgm:prSet/>
      <dgm:spPr/>
      <dgm:t>
        <a:bodyPr/>
        <a:lstStyle/>
        <a:p>
          <a:endParaRPr lang="es-CO"/>
        </a:p>
      </dgm:t>
    </dgm:pt>
    <dgm:pt modelId="{86FB53FC-7ED4-425F-AC9D-0BBADA96F4F1}">
      <dgm:prSet/>
      <dgm:spPr/>
    </dgm:pt>
    <dgm:pt modelId="{D3C72902-3A5D-4217-AA6D-7C410D3AA078}" type="parTrans" cxnId="{B42F1751-F26D-490C-9C30-C808EE389E65}">
      <dgm:prSet/>
      <dgm:spPr/>
      <dgm:t>
        <a:bodyPr/>
        <a:lstStyle/>
        <a:p>
          <a:endParaRPr lang="es-CO"/>
        </a:p>
      </dgm:t>
    </dgm:pt>
    <dgm:pt modelId="{BC8937AA-C9C2-453B-AA0E-2278875B915A}" type="sibTrans" cxnId="{B42F1751-F26D-490C-9C30-C808EE389E65}">
      <dgm:prSet/>
      <dgm:spPr/>
      <dgm:t>
        <a:bodyPr/>
        <a:lstStyle/>
        <a:p>
          <a:endParaRPr lang="es-CO"/>
        </a:p>
      </dgm:t>
    </dgm:pt>
    <dgm:pt modelId="{4AB7E5C1-9AD6-4545-BC50-E796FE87244E}">
      <dgm:prSet/>
      <dgm:spPr/>
      <dgm:t>
        <a:bodyPr/>
        <a:lstStyle/>
        <a:p>
          <a:pPr>
            <a:buNone/>
          </a:pPr>
          <a:r>
            <a:rPr lang="es-ES"/>
            <a:t>Documento que gestiona la relación contractual con arrendatarios o arrendadores. Incluye condiciones de pago, duración, cláusulas.</a:t>
          </a:r>
        </a:p>
      </dgm:t>
    </dgm:pt>
    <dgm:pt modelId="{4B603235-1A10-4337-B843-313E654F4D0F}" type="parTrans" cxnId="{F85AEC67-1FD7-4A7C-87E9-AD3694D3153F}">
      <dgm:prSet/>
      <dgm:spPr/>
      <dgm:t>
        <a:bodyPr/>
        <a:lstStyle/>
        <a:p>
          <a:endParaRPr lang="es-CO"/>
        </a:p>
      </dgm:t>
    </dgm:pt>
    <dgm:pt modelId="{4996517B-6FC1-45C7-AFC2-262C70299FF0}" type="sibTrans" cxnId="{F85AEC67-1FD7-4A7C-87E9-AD3694D3153F}">
      <dgm:prSet/>
      <dgm:spPr/>
      <dgm:t>
        <a:bodyPr/>
        <a:lstStyle/>
        <a:p>
          <a:endParaRPr lang="es-CO"/>
        </a:p>
      </dgm:t>
    </dgm:pt>
    <dgm:pt modelId="{6A2958FA-AB60-44B5-A70A-F89488A3C61F}">
      <dgm:prSet/>
      <dgm:spPr/>
      <dgm:t>
        <a:bodyPr/>
        <a:lstStyle/>
        <a:p>
          <a:pPr>
            <a:buNone/>
          </a:pPr>
          <a:r>
            <a:rPr lang="es-ES" b="1"/>
            <a:t>Tipo de contrato</a:t>
          </a:r>
          <a:endParaRPr lang="es-ES"/>
        </a:p>
      </dgm:t>
    </dgm:pt>
    <dgm:pt modelId="{A99E0B05-D068-4659-BE94-50841E63E1F0}" type="parTrans" cxnId="{C81A2A7F-B7B6-4F8F-97F1-0BD327325A83}">
      <dgm:prSet/>
      <dgm:spPr/>
      <dgm:t>
        <a:bodyPr/>
        <a:lstStyle/>
        <a:p>
          <a:endParaRPr lang="es-CO"/>
        </a:p>
      </dgm:t>
    </dgm:pt>
    <dgm:pt modelId="{C60C92E0-626A-41EB-8018-014FB93B76D5}" type="sibTrans" cxnId="{C81A2A7F-B7B6-4F8F-97F1-0BD327325A83}">
      <dgm:prSet/>
      <dgm:spPr/>
      <dgm:t>
        <a:bodyPr/>
        <a:lstStyle/>
        <a:p>
          <a:endParaRPr lang="es-CO"/>
        </a:p>
      </dgm:t>
    </dgm:pt>
    <dgm:pt modelId="{521A1D46-BBC8-4B9B-9A11-BE235A99B892}">
      <dgm:prSet/>
      <dgm:spPr/>
      <dgm:t>
        <a:bodyPr/>
        <a:lstStyle/>
        <a:p>
          <a:pPr>
            <a:buNone/>
          </a:pPr>
          <a:r>
            <a:rPr lang="es-ES"/>
            <a:t>Define el propósito del contrato (por ejemplo, arrendamiento operativo, financiero, cesión).</a:t>
          </a:r>
        </a:p>
      </dgm:t>
    </dgm:pt>
    <dgm:pt modelId="{1CEA15FB-9734-45A5-B403-ACD06C2A9FF4}" type="parTrans" cxnId="{E17FA767-A529-4C60-9F46-95434B265042}">
      <dgm:prSet/>
      <dgm:spPr/>
      <dgm:t>
        <a:bodyPr/>
        <a:lstStyle/>
        <a:p>
          <a:endParaRPr lang="es-CO"/>
        </a:p>
      </dgm:t>
    </dgm:pt>
    <dgm:pt modelId="{9061AE6B-5932-4B1D-BA18-EF0FF9A81095}" type="sibTrans" cxnId="{E17FA767-A529-4C60-9F46-95434B265042}">
      <dgm:prSet/>
      <dgm:spPr/>
      <dgm:t>
        <a:bodyPr/>
        <a:lstStyle/>
        <a:p>
          <a:endParaRPr lang="es-CO"/>
        </a:p>
      </dgm:t>
    </dgm:pt>
    <dgm:pt modelId="{0C3D22AB-521D-4BB5-9EAA-CBFA5DFF8036}">
      <dgm:prSet/>
      <dgm:spPr/>
      <dgm:t>
        <a:bodyPr/>
        <a:lstStyle/>
        <a:p>
          <a:pPr>
            <a:buNone/>
          </a:pPr>
          <a:r>
            <a:rPr lang="es-ES" b="1"/>
            <a:t>Objeto de arrendamiento</a:t>
          </a:r>
          <a:endParaRPr lang="es-ES"/>
        </a:p>
      </dgm:t>
    </dgm:pt>
    <dgm:pt modelId="{18375B5D-42C0-460B-BCC9-7D5BD7524241}" type="parTrans" cxnId="{F9A5EEEE-A697-41CF-8E37-5CE7A2DF0B16}">
      <dgm:prSet/>
      <dgm:spPr/>
      <dgm:t>
        <a:bodyPr/>
        <a:lstStyle/>
        <a:p>
          <a:endParaRPr lang="es-CO"/>
        </a:p>
      </dgm:t>
    </dgm:pt>
    <dgm:pt modelId="{E7FE5691-4E05-4186-ADFE-2792A3B38AFC}" type="sibTrans" cxnId="{F9A5EEEE-A697-41CF-8E37-5CE7A2DF0B16}">
      <dgm:prSet/>
      <dgm:spPr/>
      <dgm:t>
        <a:bodyPr/>
        <a:lstStyle/>
        <a:p>
          <a:endParaRPr lang="es-CO"/>
        </a:p>
      </dgm:t>
    </dgm:pt>
    <dgm:pt modelId="{7FF1E004-2D20-489C-8B8F-9035A4DE58EA}" type="pres">
      <dgm:prSet presAssocID="{2B37A221-B115-4F7F-B2C9-E90A28CBACE8}" presName="outerComposite" presStyleCnt="0">
        <dgm:presLayoutVars>
          <dgm:chMax val="5"/>
          <dgm:dir/>
          <dgm:resizeHandles val="exact"/>
        </dgm:presLayoutVars>
      </dgm:prSet>
      <dgm:spPr/>
    </dgm:pt>
    <dgm:pt modelId="{248D7930-0D0F-4514-82F4-49156BD7503C}" type="pres">
      <dgm:prSet presAssocID="{2B37A221-B115-4F7F-B2C9-E90A28CBACE8}" presName="dummyMaxCanvas" presStyleCnt="0">
        <dgm:presLayoutVars/>
      </dgm:prSet>
      <dgm:spPr/>
    </dgm:pt>
    <dgm:pt modelId="{29157746-2A58-45A9-A665-FB83F86F1329}" type="pres">
      <dgm:prSet presAssocID="{2B37A221-B115-4F7F-B2C9-E90A28CBACE8}" presName="FiveNodes_1" presStyleLbl="node1" presStyleIdx="0" presStyleCnt="5">
        <dgm:presLayoutVars>
          <dgm:bulletEnabled val="1"/>
        </dgm:presLayoutVars>
      </dgm:prSet>
      <dgm:spPr/>
    </dgm:pt>
    <dgm:pt modelId="{37FC2133-C6E8-4339-8DC2-54263F6A9412}" type="pres">
      <dgm:prSet presAssocID="{2B37A221-B115-4F7F-B2C9-E90A28CBACE8}" presName="FiveNodes_2" presStyleLbl="node1" presStyleIdx="1" presStyleCnt="5">
        <dgm:presLayoutVars>
          <dgm:bulletEnabled val="1"/>
        </dgm:presLayoutVars>
      </dgm:prSet>
      <dgm:spPr/>
    </dgm:pt>
    <dgm:pt modelId="{C1E45DC2-909B-434A-89D9-EC8A53E13B60}" type="pres">
      <dgm:prSet presAssocID="{2B37A221-B115-4F7F-B2C9-E90A28CBACE8}" presName="FiveNodes_3" presStyleLbl="node1" presStyleIdx="2" presStyleCnt="5">
        <dgm:presLayoutVars>
          <dgm:bulletEnabled val="1"/>
        </dgm:presLayoutVars>
      </dgm:prSet>
      <dgm:spPr/>
    </dgm:pt>
    <dgm:pt modelId="{A143F7F8-F612-44FB-AD70-9B6DA38CF7E5}" type="pres">
      <dgm:prSet presAssocID="{2B37A221-B115-4F7F-B2C9-E90A28CBACE8}" presName="FiveNodes_4" presStyleLbl="node1" presStyleIdx="3" presStyleCnt="5">
        <dgm:presLayoutVars>
          <dgm:bulletEnabled val="1"/>
        </dgm:presLayoutVars>
      </dgm:prSet>
      <dgm:spPr/>
    </dgm:pt>
    <dgm:pt modelId="{D13CD01D-FEDF-4708-9EB8-0EC03FEFB271}" type="pres">
      <dgm:prSet presAssocID="{2B37A221-B115-4F7F-B2C9-E90A28CBACE8}" presName="FiveNodes_5" presStyleLbl="node1" presStyleIdx="4" presStyleCnt="5">
        <dgm:presLayoutVars>
          <dgm:bulletEnabled val="1"/>
        </dgm:presLayoutVars>
      </dgm:prSet>
      <dgm:spPr/>
    </dgm:pt>
    <dgm:pt modelId="{01453B5B-9D2F-4236-BE55-49E825768B0D}" type="pres">
      <dgm:prSet presAssocID="{2B37A221-B115-4F7F-B2C9-E90A28CBACE8}" presName="FiveConn_1-2" presStyleLbl="fgAccFollowNode1" presStyleIdx="0" presStyleCnt="4">
        <dgm:presLayoutVars>
          <dgm:bulletEnabled val="1"/>
        </dgm:presLayoutVars>
      </dgm:prSet>
      <dgm:spPr/>
    </dgm:pt>
    <dgm:pt modelId="{F74B1F34-C468-466B-AE1F-D508A6C328AA}" type="pres">
      <dgm:prSet presAssocID="{2B37A221-B115-4F7F-B2C9-E90A28CBACE8}" presName="FiveConn_2-3" presStyleLbl="fgAccFollowNode1" presStyleIdx="1" presStyleCnt="4">
        <dgm:presLayoutVars>
          <dgm:bulletEnabled val="1"/>
        </dgm:presLayoutVars>
      </dgm:prSet>
      <dgm:spPr/>
    </dgm:pt>
    <dgm:pt modelId="{161B5896-C1C4-497B-8502-A2A31EE926F4}" type="pres">
      <dgm:prSet presAssocID="{2B37A221-B115-4F7F-B2C9-E90A28CBACE8}" presName="FiveConn_3-4" presStyleLbl="fgAccFollowNode1" presStyleIdx="2" presStyleCnt="4">
        <dgm:presLayoutVars>
          <dgm:bulletEnabled val="1"/>
        </dgm:presLayoutVars>
      </dgm:prSet>
      <dgm:spPr/>
    </dgm:pt>
    <dgm:pt modelId="{CFB00C2D-FE97-4DA5-BADD-253167BED8BE}" type="pres">
      <dgm:prSet presAssocID="{2B37A221-B115-4F7F-B2C9-E90A28CBACE8}" presName="FiveConn_4-5" presStyleLbl="fgAccFollowNode1" presStyleIdx="3" presStyleCnt="4">
        <dgm:presLayoutVars>
          <dgm:bulletEnabled val="1"/>
        </dgm:presLayoutVars>
      </dgm:prSet>
      <dgm:spPr/>
    </dgm:pt>
    <dgm:pt modelId="{BEF3DF4F-6638-4559-BE90-58DCD9FAB8ED}" type="pres">
      <dgm:prSet presAssocID="{2B37A221-B115-4F7F-B2C9-E90A28CBACE8}" presName="FiveNodes_1_text" presStyleLbl="node1" presStyleIdx="4" presStyleCnt="5">
        <dgm:presLayoutVars>
          <dgm:bulletEnabled val="1"/>
        </dgm:presLayoutVars>
      </dgm:prSet>
      <dgm:spPr/>
    </dgm:pt>
    <dgm:pt modelId="{E5A63458-1486-449A-9614-B457CA1A0021}" type="pres">
      <dgm:prSet presAssocID="{2B37A221-B115-4F7F-B2C9-E90A28CBACE8}" presName="FiveNodes_2_text" presStyleLbl="node1" presStyleIdx="4" presStyleCnt="5">
        <dgm:presLayoutVars>
          <dgm:bulletEnabled val="1"/>
        </dgm:presLayoutVars>
      </dgm:prSet>
      <dgm:spPr/>
    </dgm:pt>
    <dgm:pt modelId="{FAD32A32-A6AC-47B4-A6EC-CD9E4E9D410A}" type="pres">
      <dgm:prSet presAssocID="{2B37A221-B115-4F7F-B2C9-E90A28CBACE8}" presName="FiveNodes_3_text" presStyleLbl="node1" presStyleIdx="4" presStyleCnt="5">
        <dgm:presLayoutVars>
          <dgm:bulletEnabled val="1"/>
        </dgm:presLayoutVars>
      </dgm:prSet>
      <dgm:spPr/>
    </dgm:pt>
    <dgm:pt modelId="{801F5934-3063-4C98-B20E-F506C4561205}" type="pres">
      <dgm:prSet presAssocID="{2B37A221-B115-4F7F-B2C9-E90A28CBACE8}" presName="FiveNodes_4_text" presStyleLbl="node1" presStyleIdx="4" presStyleCnt="5">
        <dgm:presLayoutVars>
          <dgm:bulletEnabled val="1"/>
        </dgm:presLayoutVars>
      </dgm:prSet>
      <dgm:spPr/>
    </dgm:pt>
    <dgm:pt modelId="{74F7CA6C-DDA6-4DD8-967B-1CD588B3CA2A}" type="pres">
      <dgm:prSet presAssocID="{2B37A221-B115-4F7F-B2C9-E90A28CBACE8}" presName="FiveNodes_5_text" presStyleLbl="node1" presStyleIdx="4" presStyleCnt="5">
        <dgm:presLayoutVars>
          <dgm:bulletEnabled val="1"/>
        </dgm:presLayoutVars>
      </dgm:prSet>
      <dgm:spPr/>
    </dgm:pt>
  </dgm:ptLst>
  <dgm:cxnLst>
    <dgm:cxn modelId="{77F54C01-C7B0-4AEC-A3AC-8E79978C7FE8}" type="presOf" srcId="{C60C92E0-626A-41EB-8018-014FB93B76D5}" destId="{161B5896-C1C4-497B-8502-A2A31EE926F4}" srcOrd="0" destOrd="0" presId="urn:microsoft.com/office/officeart/2005/8/layout/vProcess5"/>
    <dgm:cxn modelId="{6D771606-3876-45CF-A0F4-B82D3DEE55A6}" type="presOf" srcId="{82E01E35-5076-4572-9280-755164D566CF}" destId="{74F7CA6C-DDA6-4DD8-967B-1CD588B3CA2A}" srcOrd="1" destOrd="1" presId="urn:microsoft.com/office/officeart/2005/8/layout/vProcess5"/>
    <dgm:cxn modelId="{33478419-6253-421A-BD32-CEA0EBEFF07B}" type="presOf" srcId="{E7FE5691-4E05-4186-ADFE-2792A3B38AFC}" destId="{CFB00C2D-FE97-4DA5-BADD-253167BED8BE}" srcOrd="0" destOrd="0" presId="urn:microsoft.com/office/officeart/2005/8/layout/vProcess5"/>
    <dgm:cxn modelId="{300CBC26-0731-41CE-96D1-8C71630DDB78}" type="presOf" srcId="{4AB7E5C1-9AD6-4545-BC50-E796FE87244E}" destId="{E5A63458-1486-449A-9614-B457CA1A0021}" srcOrd="1" destOrd="1" presId="urn:microsoft.com/office/officeart/2005/8/layout/vProcess5"/>
    <dgm:cxn modelId="{78BFD528-CF3F-4E20-BAC6-C349B935D2A1}" srcId="{D0697CF4-5B63-42CB-85CD-301F73689D6D}" destId="{82E01E35-5076-4572-9280-755164D566CF}" srcOrd="0" destOrd="0" parTransId="{C19F0A37-B01F-4322-8289-A75B9C7B3270}" sibTransId="{486E6234-230B-4239-BC24-4DF717180A52}"/>
    <dgm:cxn modelId="{95405E3D-BD47-4F6B-A17E-9AD44BE87D48}" srcId="{2B37A221-B115-4F7F-B2C9-E90A28CBACE8}" destId="{D0697CF4-5B63-42CB-85CD-301F73689D6D}" srcOrd="4" destOrd="0" parTransId="{3530C190-3083-4F20-B585-A0C42B8957F5}" sibTransId="{84363E54-1532-423A-B097-6CE92299E1D9}"/>
    <dgm:cxn modelId="{A6100862-A248-4775-B176-3EB5DC35B924}" type="presOf" srcId="{521A1D46-BBC8-4B9B-9A11-BE235A99B892}" destId="{FAD32A32-A6AC-47B4-A6EC-CD9E4E9D410A}" srcOrd="1" destOrd="1" presId="urn:microsoft.com/office/officeart/2005/8/layout/vProcess5"/>
    <dgm:cxn modelId="{E17FA767-A529-4C60-9F46-95434B265042}" srcId="{6A2958FA-AB60-44B5-A70A-F89488A3C61F}" destId="{521A1D46-BBC8-4B9B-9A11-BE235A99B892}" srcOrd="0" destOrd="0" parTransId="{1CEA15FB-9734-45A5-B403-ACD06C2A9FF4}" sibTransId="{9061AE6B-5932-4B1D-BA18-EF0FF9A81095}"/>
    <dgm:cxn modelId="{F85AEC67-1FD7-4A7C-87E9-AD3694D3153F}" srcId="{38239356-DE7F-4209-91AA-A379B23E0408}" destId="{4AB7E5C1-9AD6-4545-BC50-E796FE87244E}" srcOrd="0" destOrd="0" parTransId="{4B603235-1A10-4337-B843-313E654F4D0F}" sibTransId="{4996517B-6FC1-45C7-AFC2-262C70299FF0}"/>
    <dgm:cxn modelId="{678FD348-F760-48E6-8800-106C19D4CCF9}" type="presOf" srcId="{213A10A9-9AB3-4ACD-B8B3-3AF70260AE76}" destId="{BEF3DF4F-6638-4559-BE90-58DCD9FAB8ED}" srcOrd="1" destOrd="0" presId="urn:microsoft.com/office/officeart/2005/8/layout/vProcess5"/>
    <dgm:cxn modelId="{33A7016E-9EFE-466F-B2A0-1D7FD1116926}" type="presOf" srcId="{6A2958FA-AB60-44B5-A70A-F89488A3C61F}" destId="{FAD32A32-A6AC-47B4-A6EC-CD9E4E9D410A}" srcOrd="1" destOrd="0" presId="urn:microsoft.com/office/officeart/2005/8/layout/vProcess5"/>
    <dgm:cxn modelId="{BE5C7150-04DE-4BF3-AB1D-2BD2F0FF25A7}" type="presOf" srcId="{82E01E35-5076-4572-9280-755164D566CF}" destId="{D13CD01D-FEDF-4708-9EB8-0EC03FEFB271}" srcOrd="0" destOrd="1" presId="urn:microsoft.com/office/officeart/2005/8/layout/vProcess5"/>
    <dgm:cxn modelId="{B42F1751-F26D-490C-9C30-C808EE389E65}" srcId="{C4A3A846-EB36-4147-8B2A-6013686C153A}" destId="{86FB53FC-7ED4-425F-AC9D-0BBADA96F4F1}" srcOrd="0" destOrd="0" parTransId="{D3C72902-3A5D-4217-AA6D-7C410D3AA078}" sibTransId="{BC8937AA-C9C2-453B-AA0E-2278875B915A}"/>
    <dgm:cxn modelId="{1DAA3C54-CA25-43EC-825C-76AF1299DC39}" srcId="{2B37A221-B115-4F7F-B2C9-E90A28CBACE8}" destId="{C4A3A846-EB36-4147-8B2A-6013686C153A}" srcOrd="5" destOrd="0" parTransId="{01EB5468-9241-4B18-94C3-81BCF2285009}" sibTransId="{82049896-5C77-41E7-B600-51F4F8CD6D61}"/>
    <dgm:cxn modelId="{8A70FC57-EBEA-485F-8FD0-B14823800D17}" type="presOf" srcId="{213A10A9-9AB3-4ACD-B8B3-3AF70260AE76}" destId="{29157746-2A58-45A9-A665-FB83F86F1329}" srcOrd="0" destOrd="0" presId="urn:microsoft.com/office/officeart/2005/8/layout/vProcess5"/>
    <dgm:cxn modelId="{2E89797B-1AC7-4EE9-A3C3-777AD0DB6FE9}" type="presOf" srcId="{0C3D22AB-521D-4BB5-9EAA-CBFA5DFF8036}" destId="{801F5934-3063-4C98-B20E-F506C4561205}" srcOrd="1" destOrd="0" presId="urn:microsoft.com/office/officeart/2005/8/layout/vProcess5"/>
    <dgm:cxn modelId="{C81A2A7F-B7B6-4F8F-97F1-0BD327325A83}" srcId="{2B37A221-B115-4F7F-B2C9-E90A28CBACE8}" destId="{6A2958FA-AB60-44B5-A70A-F89488A3C61F}" srcOrd="2" destOrd="0" parTransId="{A99E0B05-D068-4659-BE94-50841E63E1F0}" sibTransId="{C60C92E0-626A-41EB-8018-014FB93B76D5}"/>
    <dgm:cxn modelId="{8B380E81-5479-40A2-9E98-0BC95A50298F}" type="presOf" srcId="{2917057D-B4A4-48D8-95F7-B6A821750986}" destId="{A143F7F8-F612-44FB-AD70-9B6DA38CF7E5}" srcOrd="0" destOrd="1" presId="urn:microsoft.com/office/officeart/2005/8/layout/vProcess5"/>
    <dgm:cxn modelId="{2A166D88-EC40-4E0C-A88F-350DAA551417}" type="presOf" srcId="{D2B1B11C-7B7B-4DA4-A6AA-EEC6EC40FEDD}" destId="{BEF3DF4F-6638-4559-BE90-58DCD9FAB8ED}" srcOrd="1" destOrd="1" presId="urn:microsoft.com/office/officeart/2005/8/layout/vProcess5"/>
    <dgm:cxn modelId="{9684038A-BF69-47A9-BC16-E22B73CF9AEA}" type="presOf" srcId="{D2B1B11C-7B7B-4DA4-A6AA-EEC6EC40FEDD}" destId="{29157746-2A58-45A9-A665-FB83F86F1329}" srcOrd="0" destOrd="1" presId="urn:microsoft.com/office/officeart/2005/8/layout/vProcess5"/>
    <dgm:cxn modelId="{3608A98D-EA3F-4B0A-B6FC-E0123D59D9FE}" type="presOf" srcId="{2B37A221-B115-4F7F-B2C9-E90A28CBACE8}" destId="{7FF1E004-2D20-489C-8B8F-9035A4DE58EA}" srcOrd="0" destOrd="0" presId="urn:microsoft.com/office/officeart/2005/8/layout/vProcess5"/>
    <dgm:cxn modelId="{0B1967A0-B664-4F49-859C-8C18ABE8910C}" type="presOf" srcId="{521A1D46-BBC8-4B9B-9A11-BE235A99B892}" destId="{C1E45DC2-909B-434A-89D9-EC8A53E13B60}" srcOrd="0" destOrd="1" presId="urn:microsoft.com/office/officeart/2005/8/layout/vProcess5"/>
    <dgm:cxn modelId="{CCB9C6A7-7502-4BC4-9245-CF2464815931}" srcId="{0C3D22AB-521D-4BB5-9EAA-CBFA5DFF8036}" destId="{2917057D-B4A4-48D8-95F7-B6A821750986}" srcOrd="0" destOrd="0" parTransId="{58084798-3092-4F40-B7CD-96813BBC3237}" sibTransId="{410F072D-4562-4E45-85ED-8863EEDB7AC2}"/>
    <dgm:cxn modelId="{64A9AFAC-2021-47DA-88BC-CC3CA28CFFDB}" type="presOf" srcId="{29BC4759-E53C-41D8-ADE3-98AD2D5D6489}" destId="{01453B5B-9D2F-4236-BE55-49E825768B0D}" srcOrd="0" destOrd="0" presId="urn:microsoft.com/office/officeart/2005/8/layout/vProcess5"/>
    <dgm:cxn modelId="{5D29DFB5-449D-45FA-8414-816279FF0CE0}" type="presOf" srcId="{38239356-DE7F-4209-91AA-A379B23E0408}" destId="{E5A63458-1486-449A-9614-B457CA1A0021}" srcOrd="1" destOrd="0" presId="urn:microsoft.com/office/officeart/2005/8/layout/vProcess5"/>
    <dgm:cxn modelId="{0B2945C1-E380-4224-9AD0-B8CE69C2265B}" type="presOf" srcId="{4AB7E5C1-9AD6-4545-BC50-E796FE87244E}" destId="{37FC2133-C6E8-4339-8DC2-54263F6A9412}" srcOrd="0" destOrd="1" presId="urn:microsoft.com/office/officeart/2005/8/layout/vProcess5"/>
    <dgm:cxn modelId="{AB3E3DC3-6CF3-47CB-B08C-5C1C3EB64D5E}" type="presOf" srcId="{0C3D22AB-521D-4BB5-9EAA-CBFA5DFF8036}" destId="{A143F7F8-F612-44FB-AD70-9B6DA38CF7E5}" srcOrd="0" destOrd="0" presId="urn:microsoft.com/office/officeart/2005/8/layout/vProcess5"/>
    <dgm:cxn modelId="{224792CA-7A20-4E8D-AFF7-12927B3B48A4}" type="presOf" srcId="{6F0245F0-DA0A-4136-B391-BB1F0A75FBC2}" destId="{F74B1F34-C468-466B-AE1F-D508A6C328AA}" srcOrd="0" destOrd="0" presId="urn:microsoft.com/office/officeart/2005/8/layout/vProcess5"/>
    <dgm:cxn modelId="{13BD2DCC-E5CF-4D06-819D-9E979DB1C308}" type="presOf" srcId="{D0697CF4-5B63-42CB-85CD-301F73689D6D}" destId="{D13CD01D-FEDF-4708-9EB8-0EC03FEFB271}" srcOrd="0" destOrd="0" presId="urn:microsoft.com/office/officeart/2005/8/layout/vProcess5"/>
    <dgm:cxn modelId="{4B622CD0-EB61-402D-B096-5AE9EB73B13D}" type="presOf" srcId="{D0697CF4-5B63-42CB-85CD-301F73689D6D}" destId="{74F7CA6C-DDA6-4DD8-967B-1CD588B3CA2A}" srcOrd="1" destOrd="0" presId="urn:microsoft.com/office/officeart/2005/8/layout/vProcess5"/>
    <dgm:cxn modelId="{6B4042D7-2C90-4DCE-93CD-2DF1C24313D1}" type="presOf" srcId="{6A2958FA-AB60-44B5-A70A-F89488A3C61F}" destId="{C1E45DC2-909B-434A-89D9-EC8A53E13B60}" srcOrd="0" destOrd="0" presId="urn:microsoft.com/office/officeart/2005/8/layout/vProcess5"/>
    <dgm:cxn modelId="{D0E522D9-E2AD-4BA0-B4CD-10277FC8FB46}" type="presOf" srcId="{2917057D-B4A4-48D8-95F7-B6A821750986}" destId="{801F5934-3063-4C98-B20E-F506C4561205}" srcOrd="1" destOrd="1" presId="urn:microsoft.com/office/officeart/2005/8/layout/vProcess5"/>
    <dgm:cxn modelId="{C66DB5E7-914F-4394-9240-E8CBF239E765}" srcId="{213A10A9-9AB3-4ACD-B8B3-3AF70260AE76}" destId="{D2B1B11C-7B7B-4DA4-A6AA-EEC6EC40FEDD}" srcOrd="0" destOrd="0" parTransId="{8DE10D4D-A84A-4A06-884E-0B5ECC876CE6}" sibTransId="{549BBC4B-9E65-4B7E-BF05-94D547C421E2}"/>
    <dgm:cxn modelId="{F78E25E8-1ACD-4059-8CF1-C9A7BE107CB4}" type="presOf" srcId="{38239356-DE7F-4209-91AA-A379B23E0408}" destId="{37FC2133-C6E8-4339-8DC2-54263F6A9412}" srcOrd="0" destOrd="0" presId="urn:microsoft.com/office/officeart/2005/8/layout/vProcess5"/>
    <dgm:cxn modelId="{924E35E8-999E-41DD-92C2-06B783E62C26}" srcId="{2B37A221-B115-4F7F-B2C9-E90A28CBACE8}" destId="{38239356-DE7F-4209-91AA-A379B23E0408}" srcOrd="1" destOrd="0" parTransId="{93EFC857-C69A-4A5A-B673-FE23D6A4DBB8}" sibTransId="{6F0245F0-DA0A-4136-B391-BB1F0A75FBC2}"/>
    <dgm:cxn modelId="{45BA83ED-659F-4B2E-B519-A3200A44BFBF}" srcId="{2B37A221-B115-4F7F-B2C9-E90A28CBACE8}" destId="{213A10A9-9AB3-4ACD-B8B3-3AF70260AE76}" srcOrd="0" destOrd="0" parTransId="{09A711B0-CD46-4B9E-B3C3-2475E9E649EC}" sibTransId="{29BC4759-E53C-41D8-ADE3-98AD2D5D6489}"/>
    <dgm:cxn modelId="{F9A5EEEE-A697-41CF-8E37-5CE7A2DF0B16}" srcId="{2B37A221-B115-4F7F-B2C9-E90A28CBACE8}" destId="{0C3D22AB-521D-4BB5-9EAA-CBFA5DFF8036}" srcOrd="3" destOrd="0" parTransId="{18375B5D-42C0-460B-BCC9-7D5BD7524241}" sibTransId="{E7FE5691-4E05-4186-ADFE-2792A3B38AFC}"/>
    <dgm:cxn modelId="{353B74FC-33AD-4ECD-BC8F-70A3E0B43674}" type="presParOf" srcId="{7FF1E004-2D20-489C-8B8F-9035A4DE58EA}" destId="{248D7930-0D0F-4514-82F4-49156BD7503C}" srcOrd="0" destOrd="0" presId="urn:microsoft.com/office/officeart/2005/8/layout/vProcess5"/>
    <dgm:cxn modelId="{2E81C70A-7C34-4E73-A303-42CAE7331857}" type="presParOf" srcId="{7FF1E004-2D20-489C-8B8F-9035A4DE58EA}" destId="{29157746-2A58-45A9-A665-FB83F86F1329}" srcOrd="1" destOrd="0" presId="urn:microsoft.com/office/officeart/2005/8/layout/vProcess5"/>
    <dgm:cxn modelId="{940F60B1-9936-4D88-BF30-69C9B32153E6}" type="presParOf" srcId="{7FF1E004-2D20-489C-8B8F-9035A4DE58EA}" destId="{37FC2133-C6E8-4339-8DC2-54263F6A9412}" srcOrd="2" destOrd="0" presId="urn:microsoft.com/office/officeart/2005/8/layout/vProcess5"/>
    <dgm:cxn modelId="{D7DE05BC-CDFD-4363-9E5A-E48100B949A4}" type="presParOf" srcId="{7FF1E004-2D20-489C-8B8F-9035A4DE58EA}" destId="{C1E45DC2-909B-434A-89D9-EC8A53E13B60}" srcOrd="3" destOrd="0" presId="urn:microsoft.com/office/officeart/2005/8/layout/vProcess5"/>
    <dgm:cxn modelId="{CF9A2750-8918-420E-A022-A1D93E30A2E4}" type="presParOf" srcId="{7FF1E004-2D20-489C-8B8F-9035A4DE58EA}" destId="{A143F7F8-F612-44FB-AD70-9B6DA38CF7E5}" srcOrd="4" destOrd="0" presId="urn:microsoft.com/office/officeart/2005/8/layout/vProcess5"/>
    <dgm:cxn modelId="{B62F2EAD-B4E2-473A-BBF5-826A915DA67E}" type="presParOf" srcId="{7FF1E004-2D20-489C-8B8F-9035A4DE58EA}" destId="{D13CD01D-FEDF-4708-9EB8-0EC03FEFB271}" srcOrd="5" destOrd="0" presId="urn:microsoft.com/office/officeart/2005/8/layout/vProcess5"/>
    <dgm:cxn modelId="{F75C7AFA-81B7-4E24-88E9-614931B11CDF}" type="presParOf" srcId="{7FF1E004-2D20-489C-8B8F-9035A4DE58EA}" destId="{01453B5B-9D2F-4236-BE55-49E825768B0D}" srcOrd="6" destOrd="0" presId="urn:microsoft.com/office/officeart/2005/8/layout/vProcess5"/>
    <dgm:cxn modelId="{67074E25-5DA4-46CB-B6E9-E062865028B4}" type="presParOf" srcId="{7FF1E004-2D20-489C-8B8F-9035A4DE58EA}" destId="{F74B1F34-C468-466B-AE1F-D508A6C328AA}" srcOrd="7" destOrd="0" presId="urn:microsoft.com/office/officeart/2005/8/layout/vProcess5"/>
    <dgm:cxn modelId="{A95AAE4B-C9FA-4FFB-A2A6-A571DA1AA090}" type="presParOf" srcId="{7FF1E004-2D20-489C-8B8F-9035A4DE58EA}" destId="{161B5896-C1C4-497B-8502-A2A31EE926F4}" srcOrd="8" destOrd="0" presId="urn:microsoft.com/office/officeart/2005/8/layout/vProcess5"/>
    <dgm:cxn modelId="{4C187BB5-B979-496C-B320-1AF01B3E4A38}" type="presParOf" srcId="{7FF1E004-2D20-489C-8B8F-9035A4DE58EA}" destId="{CFB00C2D-FE97-4DA5-BADD-253167BED8BE}" srcOrd="9" destOrd="0" presId="urn:microsoft.com/office/officeart/2005/8/layout/vProcess5"/>
    <dgm:cxn modelId="{D8919BCA-ED5E-4ABE-A04F-BAE1A35FEFFE}" type="presParOf" srcId="{7FF1E004-2D20-489C-8B8F-9035A4DE58EA}" destId="{BEF3DF4F-6638-4559-BE90-58DCD9FAB8ED}" srcOrd="10" destOrd="0" presId="urn:microsoft.com/office/officeart/2005/8/layout/vProcess5"/>
    <dgm:cxn modelId="{A07122E6-6385-4EC9-A0E9-E5E5E4AD5D5D}" type="presParOf" srcId="{7FF1E004-2D20-489C-8B8F-9035A4DE58EA}" destId="{E5A63458-1486-449A-9614-B457CA1A0021}" srcOrd="11" destOrd="0" presId="urn:microsoft.com/office/officeart/2005/8/layout/vProcess5"/>
    <dgm:cxn modelId="{157123CA-8DAC-4AA6-8FEF-75C72C9BCD4F}" type="presParOf" srcId="{7FF1E004-2D20-489C-8B8F-9035A4DE58EA}" destId="{FAD32A32-A6AC-47B4-A6EC-CD9E4E9D410A}" srcOrd="12" destOrd="0" presId="urn:microsoft.com/office/officeart/2005/8/layout/vProcess5"/>
    <dgm:cxn modelId="{D68E58C0-BC44-469E-8FFA-F75C378A2603}" type="presParOf" srcId="{7FF1E004-2D20-489C-8B8F-9035A4DE58EA}" destId="{801F5934-3063-4C98-B20E-F506C4561205}" srcOrd="13" destOrd="0" presId="urn:microsoft.com/office/officeart/2005/8/layout/vProcess5"/>
    <dgm:cxn modelId="{C203C6A2-9E32-4AD9-ACDA-602F0377352B}" type="presParOf" srcId="{7FF1E004-2D20-489C-8B8F-9035A4DE58EA}" destId="{74F7CA6C-DDA6-4DD8-967B-1CD588B3CA2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DF6D40B-2FCC-459F-ACBC-00ED9E6D2D61}"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s-CO"/>
        </a:p>
      </dgm:t>
    </dgm:pt>
    <dgm:pt modelId="{4C7864CD-E061-41B1-B70B-C133A778E639}">
      <dgm:prSet phldrT="[Texto]"/>
      <dgm:spPr/>
      <dgm:t>
        <a:bodyPr/>
        <a:lstStyle/>
        <a:p>
          <a:r>
            <a:rPr lang="es-ES" b="1"/>
            <a:t>BP</a:t>
          </a:r>
          <a:endParaRPr lang="es-CO"/>
        </a:p>
      </dgm:t>
    </dgm:pt>
    <dgm:pt modelId="{9AFCB523-2A71-4285-AD11-9C2D0079CA67}" type="parTrans" cxnId="{83A6DE8D-23BE-4CBE-BBB5-611F1BFEBB77}">
      <dgm:prSet/>
      <dgm:spPr/>
      <dgm:t>
        <a:bodyPr/>
        <a:lstStyle/>
        <a:p>
          <a:endParaRPr lang="es-CO"/>
        </a:p>
      </dgm:t>
    </dgm:pt>
    <dgm:pt modelId="{410845EE-7CED-49C3-AD86-815319B01B2D}" type="sibTrans" cxnId="{83A6DE8D-23BE-4CBE-BBB5-611F1BFEBB77}">
      <dgm:prSet/>
      <dgm:spPr/>
      <dgm:t>
        <a:bodyPr/>
        <a:lstStyle/>
        <a:p>
          <a:endParaRPr lang="es-CO"/>
        </a:p>
      </dgm:t>
    </dgm:pt>
    <dgm:pt modelId="{BEC41A72-9ABA-49E9-8761-D91CE495086E}">
      <dgm:prSet/>
      <dgm:spPr/>
      <dgm:t>
        <a:bodyPr/>
        <a:lstStyle/>
        <a:p>
          <a:pPr>
            <a:buNone/>
          </a:pPr>
          <a:r>
            <a:rPr lang="es-ES" b="1"/>
            <a:t>Rol de BP</a:t>
          </a:r>
          <a:endParaRPr lang="es-ES"/>
        </a:p>
      </dgm:t>
    </dgm:pt>
    <dgm:pt modelId="{34B8CF4F-838E-4E76-B575-293BC44D21C7}" type="parTrans" cxnId="{D15A8677-942C-4C63-8EBA-235A877551B8}">
      <dgm:prSet/>
      <dgm:spPr/>
      <dgm:t>
        <a:bodyPr/>
        <a:lstStyle/>
        <a:p>
          <a:endParaRPr lang="es-CO"/>
        </a:p>
      </dgm:t>
    </dgm:pt>
    <dgm:pt modelId="{08388EAB-4E02-4664-8C5B-B43557B3EE78}" type="sibTrans" cxnId="{D15A8677-942C-4C63-8EBA-235A877551B8}">
      <dgm:prSet/>
      <dgm:spPr/>
      <dgm:t>
        <a:bodyPr/>
        <a:lstStyle/>
        <a:p>
          <a:endParaRPr lang="es-CO"/>
        </a:p>
      </dgm:t>
    </dgm:pt>
    <dgm:pt modelId="{BF6D1319-DDE9-4E36-9233-7904C99B544B}">
      <dgm:prSet/>
      <dgm:spPr/>
      <dgm:t>
        <a:bodyPr/>
        <a:lstStyle/>
        <a:p>
          <a:pPr>
            <a:buNone/>
          </a:pPr>
          <a:r>
            <a:rPr lang="es-ES" b="1"/>
            <a:t>Datos específicos del rol</a:t>
          </a:r>
          <a:endParaRPr lang="es-ES"/>
        </a:p>
      </dgm:t>
    </dgm:pt>
    <dgm:pt modelId="{06E86299-5161-4294-AAE2-60C2F25BA342}" type="parTrans" cxnId="{8B7862CD-7035-4D04-A2BC-BF93F40D66D4}">
      <dgm:prSet/>
      <dgm:spPr/>
      <dgm:t>
        <a:bodyPr/>
        <a:lstStyle/>
        <a:p>
          <a:endParaRPr lang="es-CO"/>
        </a:p>
      </dgm:t>
    </dgm:pt>
    <dgm:pt modelId="{9415265A-3987-4DCE-BBE0-590E5200CD99}" type="sibTrans" cxnId="{8B7862CD-7035-4D04-A2BC-BF93F40D66D4}">
      <dgm:prSet/>
      <dgm:spPr/>
      <dgm:t>
        <a:bodyPr/>
        <a:lstStyle/>
        <a:p>
          <a:endParaRPr lang="es-CO"/>
        </a:p>
      </dgm:t>
    </dgm:pt>
    <dgm:pt modelId="{2E88B8F8-7151-49FB-92CA-0961E72CC724}">
      <dgm:prSet/>
      <dgm:spPr/>
      <dgm:t>
        <a:bodyPr/>
        <a:lstStyle/>
        <a:p>
          <a:pPr>
            <a:buNone/>
          </a:pPr>
          <a:r>
            <a:rPr lang="es-ES" b="1"/>
            <a:t>Organización asociada</a:t>
          </a:r>
          <a:endParaRPr lang="es-ES"/>
        </a:p>
      </dgm:t>
    </dgm:pt>
    <dgm:pt modelId="{2F9A84F8-7F90-46FF-8ABF-34A3F696D51A}" type="parTrans" cxnId="{7DA4986D-081C-48CF-912F-00D44E28282B}">
      <dgm:prSet/>
      <dgm:spPr/>
      <dgm:t>
        <a:bodyPr/>
        <a:lstStyle/>
        <a:p>
          <a:endParaRPr lang="es-CO"/>
        </a:p>
      </dgm:t>
    </dgm:pt>
    <dgm:pt modelId="{678F9943-35BF-46C4-9384-5C5A2A8D0D7C}" type="sibTrans" cxnId="{7DA4986D-081C-48CF-912F-00D44E28282B}">
      <dgm:prSet/>
      <dgm:spPr/>
      <dgm:t>
        <a:bodyPr/>
        <a:lstStyle/>
        <a:p>
          <a:endParaRPr lang="es-CO"/>
        </a:p>
      </dgm:t>
    </dgm:pt>
    <dgm:pt modelId="{E506FA72-3CD2-4B14-9350-0E54B925BDAC}">
      <dgm:prSet phldrT="[Texto]"/>
      <dgm:spPr/>
      <dgm:t>
        <a:bodyPr/>
        <a:lstStyle/>
        <a:p>
          <a:r>
            <a:rPr lang="es-ES"/>
            <a:t>Información común como nombre, dirección, idioma, número de identificación.</a:t>
          </a:r>
          <a:endParaRPr lang="es-CO"/>
        </a:p>
      </dgm:t>
    </dgm:pt>
    <dgm:pt modelId="{474BBAAB-358F-4214-8895-524C3C214E6B}" type="parTrans" cxnId="{E1066404-7430-4131-886D-04623FDF650A}">
      <dgm:prSet/>
      <dgm:spPr/>
      <dgm:t>
        <a:bodyPr/>
        <a:lstStyle/>
        <a:p>
          <a:endParaRPr lang="es-CO"/>
        </a:p>
      </dgm:t>
    </dgm:pt>
    <dgm:pt modelId="{E2C849C5-2E77-4265-A3DD-AA31B6CE2689}" type="sibTrans" cxnId="{E1066404-7430-4131-886D-04623FDF650A}">
      <dgm:prSet/>
      <dgm:spPr/>
      <dgm:t>
        <a:bodyPr/>
        <a:lstStyle/>
        <a:p>
          <a:endParaRPr lang="es-CO"/>
        </a:p>
      </dgm:t>
    </dgm:pt>
    <dgm:pt modelId="{EDB246AD-198A-4BE9-B4E2-8714EA79048B}">
      <dgm:prSet/>
      <dgm:spPr/>
      <dgm:t>
        <a:bodyPr/>
        <a:lstStyle/>
        <a:p>
          <a:pPr>
            <a:buNone/>
          </a:pPr>
          <a:r>
            <a:rPr lang="es-ES"/>
            <a:t>Define el tipo de relación que tiene el BP con la empresa (por ejemplo, proveedor, cliente).</a:t>
          </a:r>
        </a:p>
      </dgm:t>
    </dgm:pt>
    <dgm:pt modelId="{8397E5CB-5F7B-4267-9BCE-2DCFAC7E0BEA}" type="parTrans" cxnId="{A27E83D0-770B-4162-AED6-F0392C038527}">
      <dgm:prSet/>
      <dgm:spPr/>
      <dgm:t>
        <a:bodyPr/>
        <a:lstStyle/>
        <a:p>
          <a:endParaRPr lang="es-CO"/>
        </a:p>
      </dgm:t>
    </dgm:pt>
    <dgm:pt modelId="{752DE887-FA95-4601-9FCE-A3DA88437636}" type="sibTrans" cxnId="{A27E83D0-770B-4162-AED6-F0392C038527}">
      <dgm:prSet/>
      <dgm:spPr/>
      <dgm:t>
        <a:bodyPr/>
        <a:lstStyle/>
        <a:p>
          <a:endParaRPr lang="es-CO"/>
        </a:p>
      </dgm:t>
    </dgm:pt>
    <dgm:pt modelId="{572B39BE-D114-494F-A7AC-FF6B9C52771A}">
      <dgm:prSet/>
      <dgm:spPr/>
      <dgm:t>
        <a:bodyPr/>
        <a:lstStyle/>
        <a:p>
          <a:pPr>
            <a:buNone/>
          </a:pPr>
          <a:r>
            <a:rPr lang="es-ES"/>
            <a:t>Información adicional según el rol: condiciones de pago, cuentas bancarias, datos fiscales, etc.</a:t>
          </a:r>
        </a:p>
      </dgm:t>
    </dgm:pt>
    <dgm:pt modelId="{4663F8AC-F4D4-4E2F-A03E-33BD91977D3D}" type="parTrans" cxnId="{B0E193A7-D5A5-4109-BBEE-B65295D78037}">
      <dgm:prSet/>
      <dgm:spPr/>
      <dgm:t>
        <a:bodyPr/>
        <a:lstStyle/>
        <a:p>
          <a:endParaRPr lang="es-CO"/>
        </a:p>
      </dgm:t>
    </dgm:pt>
    <dgm:pt modelId="{0B375E84-47D5-4B41-A9B2-8F3C3D89012D}" type="sibTrans" cxnId="{B0E193A7-D5A5-4109-BBEE-B65295D78037}">
      <dgm:prSet/>
      <dgm:spPr/>
      <dgm:t>
        <a:bodyPr/>
        <a:lstStyle/>
        <a:p>
          <a:endParaRPr lang="es-CO"/>
        </a:p>
      </dgm:t>
    </dgm:pt>
    <dgm:pt modelId="{29625411-E133-4A00-8321-1510E87DA440}">
      <dgm:prSet/>
      <dgm:spPr/>
      <dgm:t>
        <a:bodyPr/>
        <a:lstStyle/>
        <a:p>
          <a:pPr>
            <a:buNone/>
          </a:pPr>
          <a:r>
            <a:rPr lang="es-ES"/>
            <a:t>Sociedad, organización de compras o ventas con la que se relaciona el BP.</a:t>
          </a:r>
        </a:p>
      </dgm:t>
    </dgm:pt>
    <dgm:pt modelId="{4EC69F00-8BD0-4A12-A90E-BB48FC44C993}" type="parTrans" cxnId="{573E3333-2417-41F5-877D-4F479F7FCCDE}">
      <dgm:prSet/>
      <dgm:spPr/>
      <dgm:t>
        <a:bodyPr/>
        <a:lstStyle/>
        <a:p>
          <a:endParaRPr lang="es-CO"/>
        </a:p>
      </dgm:t>
    </dgm:pt>
    <dgm:pt modelId="{5AACEFB9-F6C6-49D9-AFEE-7BB02C358A66}" type="sibTrans" cxnId="{573E3333-2417-41F5-877D-4F479F7FCCDE}">
      <dgm:prSet/>
      <dgm:spPr/>
      <dgm:t>
        <a:bodyPr/>
        <a:lstStyle/>
        <a:p>
          <a:endParaRPr lang="es-CO"/>
        </a:p>
      </dgm:t>
    </dgm:pt>
    <dgm:pt modelId="{0529530C-BD59-423F-9BE0-02D96EB5ED3C}">
      <dgm:prSet phldrT="[Texto]"/>
      <dgm:spPr/>
      <dgm:t>
        <a:bodyPr/>
        <a:lstStyle/>
        <a:p>
          <a:r>
            <a:rPr lang="es-ES" b="1"/>
            <a:t>Datos generales</a:t>
          </a:r>
          <a:endParaRPr lang="es-CO"/>
        </a:p>
      </dgm:t>
    </dgm:pt>
    <dgm:pt modelId="{93C09508-A5BF-41DE-982A-4348364F080D}" type="parTrans" cxnId="{6D1C3791-DAEB-4533-8731-85ACE870D057}">
      <dgm:prSet/>
      <dgm:spPr/>
      <dgm:t>
        <a:bodyPr/>
        <a:lstStyle/>
        <a:p>
          <a:endParaRPr lang="es-CO"/>
        </a:p>
      </dgm:t>
    </dgm:pt>
    <dgm:pt modelId="{8B4DBD28-B82A-4167-A2C0-A89E9775F0E7}" type="sibTrans" cxnId="{6D1C3791-DAEB-4533-8731-85ACE870D057}">
      <dgm:prSet/>
      <dgm:spPr/>
      <dgm:t>
        <a:bodyPr/>
        <a:lstStyle/>
        <a:p>
          <a:endParaRPr lang="es-CO"/>
        </a:p>
      </dgm:t>
    </dgm:pt>
    <dgm:pt modelId="{586A036C-396B-4384-A52D-8F4A71E6899A}" type="pres">
      <dgm:prSet presAssocID="{4DF6D40B-2FCC-459F-ACBC-00ED9E6D2D61}" presName="mainComposite" presStyleCnt="0">
        <dgm:presLayoutVars>
          <dgm:chPref val="1"/>
          <dgm:dir/>
          <dgm:animOne val="branch"/>
          <dgm:animLvl val="lvl"/>
          <dgm:resizeHandles val="exact"/>
        </dgm:presLayoutVars>
      </dgm:prSet>
      <dgm:spPr/>
    </dgm:pt>
    <dgm:pt modelId="{966C1C33-009A-46ED-A626-04B390DA9F8E}" type="pres">
      <dgm:prSet presAssocID="{4DF6D40B-2FCC-459F-ACBC-00ED9E6D2D61}" presName="hierFlow" presStyleCnt="0"/>
      <dgm:spPr/>
    </dgm:pt>
    <dgm:pt modelId="{C294C41A-0D13-4A03-BBA2-EB8404EB1133}" type="pres">
      <dgm:prSet presAssocID="{4DF6D40B-2FCC-459F-ACBC-00ED9E6D2D61}" presName="hierChild1" presStyleCnt="0">
        <dgm:presLayoutVars>
          <dgm:chPref val="1"/>
          <dgm:animOne val="branch"/>
          <dgm:animLvl val="lvl"/>
        </dgm:presLayoutVars>
      </dgm:prSet>
      <dgm:spPr/>
    </dgm:pt>
    <dgm:pt modelId="{3A5499D3-544F-4A4F-8465-B04B83253717}" type="pres">
      <dgm:prSet presAssocID="{4C7864CD-E061-41B1-B70B-C133A778E639}" presName="Name17" presStyleCnt="0"/>
      <dgm:spPr/>
    </dgm:pt>
    <dgm:pt modelId="{A1D46A37-9F85-495B-A354-822210B29133}" type="pres">
      <dgm:prSet presAssocID="{4C7864CD-E061-41B1-B70B-C133A778E639}" presName="level1Shape" presStyleLbl="node0" presStyleIdx="0" presStyleCnt="1">
        <dgm:presLayoutVars>
          <dgm:chPref val="3"/>
        </dgm:presLayoutVars>
      </dgm:prSet>
      <dgm:spPr/>
    </dgm:pt>
    <dgm:pt modelId="{DF50CD19-1DFE-4436-9A08-F2A7E9F8E8B5}" type="pres">
      <dgm:prSet presAssocID="{4C7864CD-E061-41B1-B70B-C133A778E639}" presName="hierChild2" presStyleCnt="0"/>
      <dgm:spPr/>
    </dgm:pt>
    <dgm:pt modelId="{B551145F-BBE2-4BFD-A0BD-D0DF5FE56259}" type="pres">
      <dgm:prSet presAssocID="{93C09508-A5BF-41DE-982A-4348364F080D}" presName="Name25" presStyleLbl="parChTrans1D2" presStyleIdx="0" presStyleCnt="4"/>
      <dgm:spPr/>
    </dgm:pt>
    <dgm:pt modelId="{61ACC84A-EFED-4FB2-BD71-9401AC3CA2C7}" type="pres">
      <dgm:prSet presAssocID="{93C09508-A5BF-41DE-982A-4348364F080D}" presName="connTx" presStyleLbl="parChTrans1D2" presStyleIdx="0" presStyleCnt="4"/>
      <dgm:spPr/>
    </dgm:pt>
    <dgm:pt modelId="{20F2B45F-6DA9-47FB-9BAE-0F00F582A719}" type="pres">
      <dgm:prSet presAssocID="{0529530C-BD59-423F-9BE0-02D96EB5ED3C}" presName="Name30" presStyleCnt="0"/>
      <dgm:spPr/>
    </dgm:pt>
    <dgm:pt modelId="{48E16D3E-2FC3-4CC5-BFD8-707AD7ED4954}" type="pres">
      <dgm:prSet presAssocID="{0529530C-BD59-423F-9BE0-02D96EB5ED3C}" presName="level2Shape" presStyleLbl="node2" presStyleIdx="0" presStyleCnt="4"/>
      <dgm:spPr/>
    </dgm:pt>
    <dgm:pt modelId="{CC902445-5002-48AA-867A-80C3D502F90A}" type="pres">
      <dgm:prSet presAssocID="{0529530C-BD59-423F-9BE0-02D96EB5ED3C}" presName="hierChild3" presStyleCnt="0"/>
      <dgm:spPr/>
    </dgm:pt>
    <dgm:pt modelId="{D0275179-7DAF-4234-B92C-DC4EBE5D8B24}" type="pres">
      <dgm:prSet presAssocID="{474BBAAB-358F-4214-8895-524C3C214E6B}" presName="Name25" presStyleLbl="parChTrans1D3" presStyleIdx="0" presStyleCnt="4"/>
      <dgm:spPr/>
    </dgm:pt>
    <dgm:pt modelId="{9C218F95-FEFB-4B96-82E5-34B2C5637B90}" type="pres">
      <dgm:prSet presAssocID="{474BBAAB-358F-4214-8895-524C3C214E6B}" presName="connTx" presStyleLbl="parChTrans1D3" presStyleIdx="0" presStyleCnt="4"/>
      <dgm:spPr/>
    </dgm:pt>
    <dgm:pt modelId="{82483A64-740A-468A-A2C4-86DCDDCEDB08}" type="pres">
      <dgm:prSet presAssocID="{E506FA72-3CD2-4B14-9350-0E54B925BDAC}" presName="Name30" presStyleCnt="0"/>
      <dgm:spPr/>
    </dgm:pt>
    <dgm:pt modelId="{69A5CA05-E9FC-4DB9-97AC-9E2380EA3289}" type="pres">
      <dgm:prSet presAssocID="{E506FA72-3CD2-4B14-9350-0E54B925BDAC}" presName="level2Shape" presStyleLbl="node3" presStyleIdx="0" presStyleCnt="4"/>
      <dgm:spPr/>
    </dgm:pt>
    <dgm:pt modelId="{6C82183F-923F-431E-995C-4FEB2A194224}" type="pres">
      <dgm:prSet presAssocID="{E506FA72-3CD2-4B14-9350-0E54B925BDAC}" presName="hierChild3" presStyleCnt="0"/>
      <dgm:spPr/>
    </dgm:pt>
    <dgm:pt modelId="{94F8CCA1-5365-4FF6-BBE6-7320D7A2A691}" type="pres">
      <dgm:prSet presAssocID="{34B8CF4F-838E-4E76-B575-293BC44D21C7}" presName="Name25" presStyleLbl="parChTrans1D2" presStyleIdx="1" presStyleCnt="4"/>
      <dgm:spPr/>
    </dgm:pt>
    <dgm:pt modelId="{C598CADA-5BE3-4C04-8724-D1F6465AEE53}" type="pres">
      <dgm:prSet presAssocID="{34B8CF4F-838E-4E76-B575-293BC44D21C7}" presName="connTx" presStyleLbl="parChTrans1D2" presStyleIdx="1" presStyleCnt="4"/>
      <dgm:spPr/>
    </dgm:pt>
    <dgm:pt modelId="{B78B879F-BE48-4C51-870C-9DE920B5F91C}" type="pres">
      <dgm:prSet presAssocID="{BEC41A72-9ABA-49E9-8761-D91CE495086E}" presName="Name30" presStyleCnt="0"/>
      <dgm:spPr/>
    </dgm:pt>
    <dgm:pt modelId="{EC537517-758D-490B-A753-16766EDE1388}" type="pres">
      <dgm:prSet presAssocID="{BEC41A72-9ABA-49E9-8761-D91CE495086E}" presName="level2Shape" presStyleLbl="node2" presStyleIdx="1" presStyleCnt="4"/>
      <dgm:spPr/>
    </dgm:pt>
    <dgm:pt modelId="{11B39262-7FA9-42C2-BAD2-E68F0EC77745}" type="pres">
      <dgm:prSet presAssocID="{BEC41A72-9ABA-49E9-8761-D91CE495086E}" presName="hierChild3" presStyleCnt="0"/>
      <dgm:spPr/>
    </dgm:pt>
    <dgm:pt modelId="{C04B74D1-F803-44BC-9E30-591A47C82F2C}" type="pres">
      <dgm:prSet presAssocID="{8397E5CB-5F7B-4267-9BCE-2DCFAC7E0BEA}" presName="Name25" presStyleLbl="parChTrans1D3" presStyleIdx="1" presStyleCnt="4"/>
      <dgm:spPr/>
    </dgm:pt>
    <dgm:pt modelId="{EE40B58A-90AC-4960-B7FC-6D8FF7CBECCE}" type="pres">
      <dgm:prSet presAssocID="{8397E5CB-5F7B-4267-9BCE-2DCFAC7E0BEA}" presName="connTx" presStyleLbl="parChTrans1D3" presStyleIdx="1" presStyleCnt="4"/>
      <dgm:spPr/>
    </dgm:pt>
    <dgm:pt modelId="{E142B825-A43D-47E5-A3A4-09955C827CD6}" type="pres">
      <dgm:prSet presAssocID="{EDB246AD-198A-4BE9-B4E2-8714EA79048B}" presName="Name30" presStyleCnt="0"/>
      <dgm:spPr/>
    </dgm:pt>
    <dgm:pt modelId="{4343112C-A387-446A-86C6-7F5AF825325A}" type="pres">
      <dgm:prSet presAssocID="{EDB246AD-198A-4BE9-B4E2-8714EA79048B}" presName="level2Shape" presStyleLbl="node3" presStyleIdx="1" presStyleCnt="4"/>
      <dgm:spPr/>
    </dgm:pt>
    <dgm:pt modelId="{6D61878D-0786-4A11-951B-17BFF75840D0}" type="pres">
      <dgm:prSet presAssocID="{EDB246AD-198A-4BE9-B4E2-8714EA79048B}" presName="hierChild3" presStyleCnt="0"/>
      <dgm:spPr/>
    </dgm:pt>
    <dgm:pt modelId="{8F64BB26-A11C-4C52-B767-DA2BB331F463}" type="pres">
      <dgm:prSet presAssocID="{06E86299-5161-4294-AAE2-60C2F25BA342}" presName="Name25" presStyleLbl="parChTrans1D2" presStyleIdx="2" presStyleCnt="4"/>
      <dgm:spPr/>
    </dgm:pt>
    <dgm:pt modelId="{C7395C77-5D0A-47E5-A290-BBE82913DAC1}" type="pres">
      <dgm:prSet presAssocID="{06E86299-5161-4294-AAE2-60C2F25BA342}" presName="connTx" presStyleLbl="parChTrans1D2" presStyleIdx="2" presStyleCnt="4"/>
      <dgm:spPr/>
    </dgm:pt>
    <dgm:pt modelId="{78278359-ADD2-49C8-99DD-7F556DF51A1E}" type="pres">
      <dgm:prSet presAssocID="{BF6D1319-DDE9-4E36-9233-7904C99B544B}" presName="Name30" presStyleCnt="0"/>
      <dgm:spPr/>
    </dgm:pt>
    <dgm:pt modelId="{38F2CCF8-22F2-41F9-B4E9-F50540B8F991}" type="pres">
      <dgm:prSet presAssocID="{BF6D1319-DDE9-4E36-9233-7904C99B544B}" presName="level2Shape" presStyleLbl="node2" presStyleIdx="2" presStyleCnt="4"/>
      <dgm:spPr/>
    </dgm:pt>
    <dgm:pt modelId="{433A5737-3E4D-4ECD-B074-B5C4D62DA1B8}" type="pres">
      <dgm:prSet presAssocID="{BF6D1319-DDE9-4E36-9233-7904C99B544B}" presName="hierChild3" presStyleCnt="0"/>
      <dgm:spPr/>
    </dgm:pt>
    <dgm:pt modelId="{9631B94E-1D99-4EAA-B4B7-484F44EE314F}" type="pres">
      <dgm:prSet presAssocID="{4663F8AC-F4D4-4E2F-A03E-33BD91977D3D}" presName="Name25" presStyleLbl="parChTrans1D3" presStyleIdx="2" presStyleCnt="4"/>
      <dgm:spPr/>
    </dgm:pt>
    <dgm:pt modelId="{3A880D22-5150-4BD2-8D03-E8C591F06BD7}" type="pres">
      <dgm:prSet presAssocID="{4663F8AC-F4D4-4E2F-A03E-33BD91977D3D}" presName="connTx" presStyleLbl="parChTrans1D3" presStyleIdx="2" presStyleCnt="4"/>
      <dgm:spPr/>
    </dgm:pt>
    <dgm:pt modelId="{8E502332-F14D-4BDB-B7E0-37D0485C0F2D}" type="pres">
      <dgm:prSet presAssocID="{572B39BE-D114-494F-A7AC-FF6B9C52771A}" presName="Name30" presStyleCnt="0"/>
      <dgm:spPr/>
    </dgm:pt>
    <dgm:pt modelId="{99E2D048-6EFF-4735-A9AB-AB3F4A4C5C50}" type="pres">
      <dgm:prSet presAssocID="{572B39BE-D114-494F-A7AC-FF6B9C52771A}" presName="level2Shape" presStyleLbl="node3" presStyleIdx="2" presStyleCnt="4"/>
      <dgm:spPr/>
    </dgm:pt>
    <dgm:pt modelId="{1875947D-B9A5-4FB7-941A-F2BA8B79765E}" type="pres">
      <dgm:prSet presAssocID="{572B39BE-D114-494F-A7AC-FF6B9C52771A}" presName="hierChild3" presStyleCnt="0"/>
      <dgm:spPr/>
    </dgm:pt>
    <dgm:pt modelId="{AA6B3C66-0A62-4DA6-9FD8-04A3083EB6AA}" type="pres">
      <dgm:prSet presAssocID="{2F9A84F8-7F90-46FF-8ABF-34A3F696D51A}" presName="Name25" presStyleLbl="parChTrans1D2" presStyleIdx="3" presStyleCnt="4"/>
      <dgm:spPr/>
    </dgm:pt>
    <dgm:pt modelId="{7E6D7552-DFFD-4A58-9DAF-C4FF929E2CE5}" type="pres">
      <dgm:prSet presAssocID="{2F9A84F8-7F90-46FF-8ABF-34A3F696D51A}" presName="connTx" presStyleLbl="parChTrans1D2" presStyleIdx="3" presStyleCnt="4"/>
      <dgm:spPr/>
    </dgm:pt>
    <dgm:pt modelId="{FF81E058-7D31-489C-83A7-5ABD5AB3C145}" type="pres">
      <dgm:prSet presAssocID="{2E88B8F8-7151-49FB-92CA-0961E72CC724}" presName="Name30" presStyleCnt="0"/>
      <dgm:spPr/>
    </dgm:pt>
    <dgm:pt modelId="{F8E197D8-D8D5-4260-97C0-686CCA92508B}" type="pres">
      <dgm:prSet presAssocID="{2E88B8F8-7151-49FB-92CA-0961E72CC724}" presName="level2Shape" presStyleLbl="node2" presStyleIdx="3" presStyleCnt="4"/>
      <dgm:spPr/>
    </dgm:pt>
    <dgm:pt modelId="{9C77413B-399C-43FE-BB7F-C79B35A68FA9}" type="pres">
      <dgm:prSet presAssocID="{2E88B8F8-7151-49FB-92CA-0961E72CC724}" presName="hierChild3" presStyleCnt="0"/>
      <dgm:spPr/>
    </dgm:pt>
    <dgm:pt modelId="{CC2315BB-BDA6-45CB-9710-D2D59FD9F6E4}" type="pres">
      <dgm:prSet presAssocID="{4EC69F00-8BD0-4A12-A90E-BB48FC44C993}" presName="Name25" presStyleLbl="parChTrans1D3" presStyleIdx="3" presStyleCnt="4"/>
      <dgm:spPr/>
    </dgm:pt>
    <dgm:pt modelId="{DA5D675A-7835-4928-A6FB-175E58D37427}" type="pres">
      <dgm:prSet presAssocID="{4EC69F00-8BD0-4A12-A90E-BB48FC44C993}" presName="connTx" presStyleLbl="parChTrans1D3" presStyleIdx="3" presStyleCnt="4"/>
      <dgm:spPr/>
    </dgm:pt>
    <dgm:pt modelId="{3B328BA3-7B17-438F-8BAF-EAC5980B81B5}" type="pres">
      <dgm:prSet presAssocID="{29625411-E133-4A00-8321-1510E87DA440}" presName="Name30" presStyleCnt="0"/>
      <dgm:spPr/>
    </dgm:pt>
    <dgm:pt modelId="{3DB9C2A8-F1EA-4822-AE39-05C20A52CACF}" type="pres">
      <dgm:prSet presAssocID="{29625411-E133-4A00-8321-1510E87DA440}" presName="level2Shape" presStyleLbl="node3" presStyleIdx="3" presStyleCnt="4"/>
      <dgm:spPr/>
    </dgm:pt>
    <dgm:pt modelId="{5D9CA5CB-964A-49BA-A2DC-77D9575BA9EF}" type="pres">
      <dgm:prSet presAssocID="{29625411-E133-4A00-8321-1510E87DA440}" presName="hierChild3" presStyleCnt="0"/>
      <dgm:spPr/>
    </dgm:pt>
    <dgm:pt modelId="{A5970E7A-10AB-48B5-A93A-E2587114A23C}" type="pres">
      <dgm:prSet presAssocID="{4DF6D40B-2FCC-459F-ACBC-00ED9E6D2D61}" presName="bgShapesFlow" presStyleCnt="0"/>
      <dgm:spPr/>
    </dgm:pt>
  </dgm:ptLst>
  <dgm:cxnLst>
    <dgm:cxn modelId="{E1066404-7430-4131-886D-04623FDF650A}" srcId="{0529530C-BD59-423F-9BE0-02D96EB5ED3C}" destId="{E506FA72-3CD2-4B14-9350-0E54B925BDAC}" srcOrd="0" destOrd="0" parTransId="{474BBAAB-358F-4214-8895-524C3C214E6B}" sibTransId="{E2C849C5-2E77-4265-A3DD-AA31B6CE2689}"/>
    <dgm:cxn modelId="{89CC4E11-C462-4D73-A79B-477D0F900D94}" type="presOf" srcId="{BF6D1319-DDE9-4E36-9233-7904C99B544B}" destId="{38F2CCF8-22F2-41F9-B4E9-F50540B8F991}" srcOrd="0" destOrd="0" presId="urn:microsoft.com/office/officeart/2005/8/layout/hierarchy5"/>
    <dgm:cxn modelId="{27AF851A-828C-45C3-9F38-57C13659341F}" type="presOf" srcId="{BEC41A72-9ABA-49E9-8761-D91CE495086E}" destId="{EC537517-758D-490B-A753-16766EDE1388}" srcOrd="0" destOrd="0" presId="urn:microsoft.com/office/officeart/2005/8/layout/hierarchy5"/>
    <dgm:cxn modelId="{F097AC1E-ACBD-44FF-914A-6B53E6047766}" type="presOf" srcId="{4C7864CD-E061-41B1-B70B-C133A778E639}" destId="{A1D46A37-9F85-495B-A354-822210B29133}" srcOrd="0" destOrd="0" presId="urn:microsoft.com/office/officeart/2005/8/layout/hierarchy5"/>
    <dgm:cxn modelId="{6CCA5A2B-5988-415E-9101-ABAA062F44FD}" type="presOf" srcId="{4663F8AC-F4D4-4E2F-A03E-33BD91977D3D}" destId="{3A880D22-5150-4BD2-8D03-E8C591F06BD7}" srcOrd="1" destOrd="0" presId="urn:microsoft.com/office/officeart/2005/8/layout/hierarchy5"/>
    <dgm:cxn modelId="{573E3333-2417-41F5-877D-4F479F7FCCDE}" srcId="{2E88B8F8-7151-49FB-92CA-0961E72CC724}" destId="{29625411-E133-4A00-8321-1510E87DA440}" srcOrd="0" destOrd="0" parTransId="{4EC69F00-8BD0-4A12-A90E-BB48FC44C993}" sibTransId="{5AACEFB9-F6C6-49D9-AFEE-7BB02C358A66}"/>
    <dgm:cxn modelId="{2AE77B34-169B-46BC-AAB3-96629FF0B84F}" type="presOf" srcId="{8397E5CB-5F7B-4267-9BCE-2DCFAC7E0BEA}" destId="{C04B74D1-F803-44BC-9E30-591A47C82F2C}" srcOrd="0" destOrd="0" presId="urn:microsoft.com/office/officeart/2005/8/layout/hierarchy5"/>
    <dgm:cxn modelId="{D434AF34-B2B2-4005-9557-3CDC7E68A1D0}" type="presOf" srcId="{4DF6D40B-2FCC-459F-ACBC-00ED9E6D2D61}" destId="{586A036C-396B-4384-A52D-8F4A71E6899A}" srcOrd="0" destOrd="0" presId="urn:microsoft.com/office/officeart/2005/8/layout/hierarchy5"/>
    <dgm:cxn modelId="{A1984566-D7A1-437F-B26F-8EB39835B7C0}" type="presOf" srcId="{34B8CF4F-838E-4E76-B575-293BC44D21C7}" destId="{C598CADA-5BE3-4C04-8724-D1F6465AEE53}" srcOrd="1" destOrd="0" presId="urn:microsoft.com/office/officeart/2005/8/layout/hierarchy5"/>
    <dgm:cxn modelId="{0CB3716B-73BD-4B36-8D90-4BF25D2FCC5C}" type="presOf" srcId="{8397E5CB-5F7B-4267-9BCE-2DCFAC7E0BEA}" destId="{EE40B58A-90AC-4960-B7FC-6D8FF7CBECCE}" srcOrd="1" destOrd="0" presId="urn:microsoft.com/office/officeart/2005/8/layout/hierarchy5"/>
    <dgm:cxn modelId="{DDA2346D-AB4E-4A0E-B4D7-317B1C36AE9B}" type="presOf" srcId="{4EC69F00-8BD0-4A12-A90E-BB48FC44C993}" destId="{CC2315BB-BDA6-45CB-9710-D2D59FD9F6E4}" srcOrd="0" destOrd="0" presId="urn:microsoft.com/office/officeart/2005/8/layout/hierarchy5"/>
    <dgm:cxn modelId="{7DA4986D-081C-48CF-912F-00D44E28282B}" srcId="{4C7864CD-E061-41B1-B70B-C133A778E639}" destId="{2E88B8F8-7151-49FB-92CA-0961E72CC724}" srcOrd="3" destOrd="0" parTransId="{2F9A84F8-7F90-46FF-8ABF-34A3F696D51A}" sibTransId="{678F9943-35BF-46C4-9384-5C5A2A8D0D7C}"/>
    <dgm:cxn modelId="{34EA3E6F-5D5D-41F5-B738-BE207E42B721}" type="presOf" srcId="{29625411-E133-4A00-8321-1510E87DA440}" destId="{3DB9C2A8-F1EA-4822-AE39-05C20A52CACF}" srcOrd="0" destOrd="0" presId="urn:microsoft.com/office/officeart/2005/8/layout/hierarchy5"/>
    <dgm:cxn modelId="{D15A8677-942C-4C63-8EBA-235A877551B8}" srcId="{4C7864CD-E061-41B1-B70B-C133A778E639}" destId="{BEC41A72-9ABA-49E9-8761-D91CE495086E}" srcOrd="1" destOrd="0" parTransId="{34B8CF4F-838E-4E76-B575-293BC44D21C7}" sibTransId="{08388EAB-4E02-4664-8C5B-B43557B3EE78}"/>
    <dgm:cxn modelId="{76654F7A-C77D-4685-8D8F-25FAA33B7487}" type="presOf" srcId="{2E88B8F8-7151-49FB-92CA-0961E72CC724}" destId="{F8E197D8-D8D5-4260-97C0-686CCA92508B}" srcOrd="0" destOrd="0" presId="urn:microsoft.com/office/officeart/2005/8/layout/hierarchy5"/>
    <dgm:cxn modelId="{8EDDA183-AA7F-4ABF-BEE5-F9627951A360}" type="presOf" srcId="{572B39BE-D114-494F-A7AC-FF6B9C52771A}" destId="{99E2D048-6EFF-4735-A9AB-AB3F4A4C5C50}" srcOrd="0" destOrd="0" presId="urn:microsoft.com/office/officeart/2005/8/layout/hierarchy5"/>
    <dgm:cxn modelId="{9013488B-AC3A-4F05-959B-67CEB2E805A3}" type="presOf" srcId="{474BBAAB-358F-4214-8895-524C3C214E6B}" destId="{D0275179-7DAF-4234-B92C-DC4EBE5D8B24}" srcOrd="0" destOrd="0" presId="urn:microsoft.com/office/officeart/2005/8/layout/hierarchy5"/>
    <dgm:cxn modelId="{83A6DE8D-23BE-4CBE-BBB5-611F1BFEBB77}" srcId="{4DF6D40B-2FCC-459F-ACBC-00ED9E6D2D61}" destId="{4C7864CD-E061-41B1-B70B-C133A778E639}" srcOrd="0" destOrd="0" parTransId="{9AFCB523-2A71-4285-AD11-9C2D0079CA67}" sibTransId="{410845EE-7CED-49C3-AD86-815319B01B2D}"/>
    <dgm:cxn modelId="{581B6F8F-0F7B-4D28-B3B1-B08BB650F191}" type="presOf" srcId="{0529530C-BD59-423F-9BE0-02D96EB5ED3C}" destId="{48E16D3E-2FC3-4CC5-BFD8-707AD7ED4954}" srcOrd="0" destOrd="0" presId="urn:microsoft.com/office/officeart/2005/8/layout/hierarchy5"/>
    <dgm:cxn modelId="{6D1C3791-DAEB-4533-8731-85ACE870D057}" srcId="{4C7864CD-E061-41B1-B70B-C133A778E639}" destId="{0529530C-BD59-423F-9BE0-02D96EB5ED3C}" srcOrd="0" destOrd="0" parTransId="{93C09508-A5BF-41DE-982A-4348364F080D}" sibTransId="{8B4DBD28-B82A-4167-A2C0-A89E9775F0E7}"/>
    <dgm:cxn modelId="{EB036495-65DB-4376-87AD-60BAC2EB6E01}" type="presOf" srcId="{93C09508-A5BF-41DE-982A-4348364F080D}" destId="{61ACC84A-EFED-4FB2-BD71-9401AC3CA2C7}" srcOrd="1" destOrd="0" presId="urn:microsoft.com/office/officeart/2005/8/layout/hierarchy5"/>
    <dgm:cxn modelId="{F18FC8A1-D0AF-4A1C-853E-13AA31E6C8B7}" type="presOf" srcId="{2F9A84F8-7F90-46FF-8ABF-34A3F696D51A}" destId="{7E6D7552-DFFD-4A58-9DAF-C4FF929E2CE5}" srcOrd="1" destOrd="0" presId="urn:microsoft.com/office/officeart/2005/8/layout/hierarchy5"/>
    <dgm:cxn modelId="{B0E193A7-D5A5-4109-BBEE-B65295D78037}" srcId="{BF6D1319-DDE9-4E36-9233-7904C99B544B}" destId="{572B39BE-D114-494F-A7AC-FF6B9C52771A}" srcOrd="0" destOrd="0" parTransId="{4663F8AC-F4D4-4E2F-A03E-33BD91977D3D}" sibTransId="{0B375E84-47D5-4B41-A9B2-8F3C3D89012D}"/>
    <dgm:cxn modelId="{4A95CBA9-C535-4721-9090-D89CB1FB5403}" type="presOf" srcId="{06E86299-5161-4294-AAE2-60C2F25BA342}" destId="{C7395C77-5D0A-47E5-A290-BBE82913DAC1}" srcOrd="1" destOrd="0" presId="urn:microsoft.com/office/officeart/2005/8/layout/hierarchy5"/>
    <dgm:cxn modelId="{2E54F0B1-2BE7-49C0-A034-C06992133FBD}" type="presOf" srcId="{4663F8AC-F4D4-4E2F-A03E-33BD91977D3D}" destId="{9631B94E-1D99-4EAA-B4B7-484F44EE314F}" srcOrd="0" destOrd="0" presId="urn:microsoft.com/office/officeart/2005/8/layout/hierarchy5"/>
    <dgm:cxn modelId="{CC32BBB2-1D01-497F-A637-4C88E3569975}" type="presOf" srcId="{06E86299-5161-4294-AAE2-60C2F25BA342}" destId="{8F64BB26-A11C-4C52-B767-DA2BB331F463}" srcOrd="0" destOrd="0" presId="urn:microsoft.com/office/officeart/2005/8/layout/hierarchy5"/>
    <dgm:cxn modelId="{8932BBB4-EC87-4EEB-BC4F-FDCC24781DB8}" type="presOf" srcId="{93C09508-A5BF-41DE-982A-4348364F080D}" destId="{B551145F-BBE2-4BFD-A0BD-D0DF5FE56259}" srcOrd="0" destOrd="0" presId="urn:microsoft.com/office/officeart/2005/8/layout/hierarchy5"/>
    <dgm:cxn modelId="{98D7EABD-C39E-4742-92CB-A26297885A78}" type="presOf" srcId="{474BBAAB-358F-4214-8895-524C3C214E6B}" destId="{9C218F95-FEFB-4B96-82E5-34B2C5637B90}" srcOrd="1" destOrd="0" presId="urn:microsoft.com/office/officeart/2005/8/layout/hierarchy5"/>
    <dgm:cxn modelId="{51FECCC9-34F4-4240-B055-B9E7E14DF8B4}" type="presOf" srcId="{4EC69F00-8BD0-4A12-A90E-BB48FC44C993}" destId="{DA5D675A-7835-4928-A6FB-175E58D37427}" srcOrd="1" destOrd="0" presId="urn:microsoft.com/office/officeart/2005/8/layout/hierarchy5"/>
    <dgm:cxn modelId="{8B7862CD-7035-4D04-A2BC-BF93F40D66D4}" srcId="{4C7864CD-E061-41B1-B70B-C133A778E639}" destId="{BF6D1319-DDE9-4E36-9233-7904C99B544B}" srcOrd="2" destOrd="0" parTransId="{06E86299-5161-4294-AAE2-60C2F25BA342}" sibTransId="{9415265A-3987-4DCE-BBE0-590E5200CD99}"/>
    <dgm:cxn modelId="{A27E83D0-770B-4162-AED6-F0392C038527}" srcId="{BEC41A72-9ABA-49E9-8761-D91CE495086E}" destId="{EDB246AD-198A-4BE9-B4E2-8714EA79048B}" srcOrd="0" destOrd="0" parTransId="{8397E5CB-5F7B-4267-9BCE-2DCFAC7E0BEA}" sibTransId="{752DE887-FA95-4601-9FCE-A3DA88437636}"/>
    <dgm:cxn modelId="{C665A4D1-15B1-4970-B9B2-F43B77F6E9B7}" type="presOf" srcId="{E506FA72-3CD2-4B14-9350-0E54B925BDAC}" destId="{69A5CA05-E9FC-4DB9-97AC-9E2380EA3289}" srcOrd="0" destOrd="0" presId="urn:microsoft.com/office/officeart/2005/8/layout/hierarchy5"/>
    <dgm:cxn modelId="{AE2426D9-0530-4912-B583-4A6D9EBF9D13}" type="presOf" srcId="{EDB246AD-198A-4BE9-B4E2-8714EA79048B}" destId="{4343112C-A387-446A-86C6-7F5AF825325A}" srcOrd="0" destOrd="0" presId="urn:microsoft.com/office/officeart/2005/8/layout/hierarchy5"/>
    <dgm:cxn modelId="{06BAECF0-B573-43A6-841B-7DDBEB04381B}" type="presOf" srcId="{2F9A84F8-7F90-46FF-8ABF-34A3F696D51A}" destId="{AA6B3C66-0A62-4DA6-9FD8-04A3083EB6AA}" srcOrd="0" destOrd="0" presId="urn:microsoft.com/office/officeart/2005/8/layout/hierarchy5"/>
    <dgm:cxn modelId="{C4F246FB-EB5A-4D9A-A0BF-2E3CEDC94341}" type="presOf" srcId="{34B8CF4F-838E-4E76-B575-293BC44D21C7}" destId="{94F8CCA1-5365-4FF6-BBE6-7320D7A2A691}" srcOrd="0" destOrd="0" presId="urn:microsoft.com/office/officeart/2005/8/layout/hierarchy5"/>
    <dgm:cxn modelId="{3067ED88-C79D-42D2-9A39-59D01F6866BE}" type="presParOf" srcId="{586A036C-396B-4384-A52D-8F4A71E6899A}" destId="{966C1C33-009A-46ED-A626-04B390DA9F8E}" srcOrd="0" destOrd="0" presId="urn:microsoft.com/office/officeart/2005/8/layout/hierarchy5"/>
    <dgm:cxn modelId="{02EF43C9-BD13-4FE5-9824-C636976BE57E}" type="presParOf" srcId="{966C1C33-009A-46ED-A626-04B390DA9F8E}" destId="{C294C41A-0D13-4A03-BBA2-EB8404EB1133}" srcOrd="0" destOrd="0" presId="urn:microsoft.com/office/officeart/2005/8/layout/hierarchy5"/>
    <dgm:cxn modelId="{419A25E2-1592-4B40-84AF-B3B015B7E788}" type="presParOf" srcId="{C294C41A-0D13-4A03-BBA2-EB8404EB1133}" destId="{3A5499D3-544F-4A4F-8465-B04B83253717}" srcOrd="0" destOrd="0" presId="urn:microsoft.com/office/officeart/2005/8/layout/hierarchy5"/>
    <dgm:cxn modelId="{46670432-A27A-42D2-B25C-9CAD87174893}" type="presParOf" srcId="{3A5499D3-544F-4A4F-8465-B04B83253717}" destId="{A1D46A37-9F85-495B-A354-822210B29133}" srcOrd="0" destOrd="0" presId="urn:microsoft.com/office/officeart/2005/8/layout/hierarchy5"/>
    <dgm:cxn modelId="{85B56733-E083-4706-9501-314400EEE444}" type="presParOf" srcId="{3A5499D3-544F-4A4F-8465-B04B83253717}" destId="{DF50CD19-1DFE-4436-9A08-F2A7E9F8E8B5}" srcOrd="1" destOrd="0" presId="urn:microsoft.com/office/officeart/2005/8/layout/hierarchy5"/>
    <dgm:cxn modelId="{55CFC491-4E4B-4C2C-92FE-4EE23B86A2D8}" type="presParOf" srcId="{DF50CD19-1DFE-4436-9A08-F2A7E9F8E8B5}" destId="{B551145F-BBE2-4BFD-A0BD-D0DF5FE56259}" srcOrd="0" destOrd="0" presId="urn:microsoft.com/office/officeart/2005/8/layout/hierarchy5"/>
    <dgm:cxn modelId="{C16F698B-D8BE-42A2-BD42-BE2A6166662E}" type="presParOf" srcId="{B551145F-BBE2-4BFD-A0BD-D0DF5FE56259}" destId="{61ACC84A-EFED-4FB2-BD71-9401AC3CA2C7}" srcOrd="0" destOrd="0" presId="urn:microsoft.com/office/officeart/2005/8/layout/hierarchy5"/>
    <dgm:cxn modelId="{2B2E7971-D97D-48E0-B366-B8E0CC3B4C82}" type="presParOf" srcId="{DF50CD19-1DFE-4436-9A08-F2A7E9F8E8B5}" destId="{20F2B45F-6DA9-47FB-9BAE-0F00F582A719}" srcOrd="1" destOrd="0" presId="urn:microsoft.com/office/officeart/2005/8/layout/hierarchy5"/>
    <dgm:cxn modelId="{326B4DD2-A01A-43D2-B76C-981AB0CE23E7}" type="presParOf" srcId="{20F2B45F-6DA9-47FB-9BAE-0F00F582A719}" destId="{48E16D3E-2FC3-4CC5-BFD8-707AD7ED4954}" srcOrd="0" destOrd="0" presId="urn:microsoft.com/office/officeart/2005/8/layout/hierarchy5"/>
    <dgm:cxn modelId="{FDBBADCA-1E3D-4E2A-8B17-818A0DE2EA2F}" type="presParOf" srcId="{20F2B45F-6DA9-47FB-9BAE-0F00F582A719}" destId="{CC902445-5002-48AA-867A-80C3D502F90A}" srcOrd="1" destOrd="0" presId="urn:microsoft.com/office/officeart/2005/8/layout/hierarchy5"/>
    <dgm:cxn modelId="{8EDB5EE8-0DA0-4CF2-B821-099513289D9A}" type="presParOf" srcId="{CC902445-5002-48AA-867A-80C3D502F90A}" destId="{D0275179-7DAF-4234-B92C-DC4EBE5D8B24}" srcOrd="0" destOrd="0" presId="urn:microsoft.com/office/officeart/2005/8/layout/hierarchy5"/>
    <dgm:cxn modelId="{60CD051E-67FC-45ED-BE37-769D8EE4E697}" type="presParOf" srcId="{D0275179-7DAF-4234-B92C-DC4EBE5D8B24}" destId="{9C218F95-FEFB-4B96-82E5-34B2C5637B90}" srcOrd="0" destOrd="0" presId="urn:microsoft.com/office/officeart/2005/8/layout/hierarchy5"/>
    <dgm:cxn modelId="{3FF57743-699D-4ABC-A6BD-A7884857EB7C}" type="presParOf" srcId="{CC902445-5002-48AA-867A-80C3D502F90A}" destId="{82483A64-740A-468A-A2C4-86DCDDCEDB08}" srcOrd="1" destOrd="0" presId="urn:microsoft.com/office/officeart/2005/8/layout/hierarchy5"/>
    <dgm:cxn modelId="{20506F79-83E1-4D0D-BD6F-07B8EA99E3ED}" type="presParOf" srcId="{82483A64-740A-468A-A2C4-86DCDDCEDB08}" destId="{69A5CA05-E9FC-4DB9-97AC-9E2380EA3289}" srcOrd="0" destOrd="0" presId="urn:microsoft.com/office/officeart/2005/8/layout/hierarchy5"/>
    <dgm:cxn modelId="{CF88BCB6-3C90-416D-9B1E-F220D54FC6C0}" type="presParOf" srcId="{82483A64-740A-468A-A2C4-86DCDDCEDB08}" destId="{6C82183F-923F-431E-995C-4FEB2A194224}" srcOrd="1" destOrd="0" presId="urn:microsoft.com/office/officeart/2005/8/layout/hierarchy5"/>
    <dgm:cxn modelId="{F82DEFE0-8576-4051-9B5C-00C02CADF117}" type="presParOf" srcId="{DF50CD19-1DFE-4436-9A08-F2A7E9F8E8B5}" destId="{94F8CCA1-5365-4FF6-BBE6-7320D7A2A691}" srcOrd="2" destOrd="0" presId="urn:microsoft.com/office/officeart/2005/8/layout/hierarchy5"/>
    <dgm:cxn modelId="{05A6904E-AC8E-4095-8A41-AC106CD685EF}" type="presParOf" srcId="{94F8CCA1-5365-4FF6-BBE6-7320D7A2A691}" destId="{C598CADA-5BE3-4C04-8724-D1F6465AEE53}" srcOrd="0" destOrd="0" presId="urn:microsoft.com/office/officeart/2005/8/layout/hierarchy5"/>
    <dgm:cxn modelId="{EEC03099-E070-4CD2-89E6-4841CE393C1B}" type="presParOf" srcId="{DF50CD19-1DFE-4436-9A08-F2A7E9F8E8B5}" destId="{B78B879F-BE48-4C51-870C-9DE920B5F91C}" srcOrd="3" destOrd="0" presId="urn:microsoft.com/office/officeart/2005/8/layout/hierarchy5"/>
    <dgm:cxn modelId="{C5A357E1-3F04-4EEA-83EC-B6CD320957A8}" type="presParOf" srcId="{B78B879F-BE48-4C51-870C-9DE920B5F91C}" destId="{EC537517-758D-490B-A753-16766EDE1388}" srcOrd="0" destOrd="0" presId="urn:microsoft.com/office/officeart/2005/8/layout/hierarchy5"/>
    <dgm:cxn modelId="{9597C53E-10BF-4EC6-84FC-43BF25397138}" type="presParOf" srcId="{B78B879F-BE48-4C51-870C-9DE920B5F91C}" destId="{11B39262-7FA9-42C2-BAD2-E68F0EC77745}" srcOrd="1" destOrd="0" presId="urn:microsoft.com/office/officeart/2005/8/layout/hierarchy5"/>
    <dgm:cxn modelId="{D7667A30-2E7C-4B54-B0FB-8B9115544A20}" type="presParOf" srcId="{11B39262-7FA9-42C2-BAD2-E68F0EC77745}" destId="{C04B74D1-F803-44BC-9E30-591A47C82F2C}" srcOrd="0" destOrd="0" presId="urn:microsoft.com/office/officeart/2005/8/layout/hierarchy5"/>
    <dgm:cxn modelId="{EEC00D1E-1D27-4674-820F-A8ADDDA0BD6A}" type="presParOf" srcId="{C04B74D1-F803-44BC-9E30-591A47C82F2C}" destId="{EE40B58A-90AC-4960-B7FC-6D8FF7CBECCE}" srcOrd="0" destOrd="0" presId="urn:microsoft.com/office/officeart/2005/8/layout/hierarchy5"/>
    <dgm:cxn modelId="{291F9CB1-9CCE-4BE1-AED2-FDD12B19C595}" type="presParOf" srcId="{11B39262-7FA9-42C2-BAD2-E68F0EC77745}" destId="{E142B825-A43D-47E5-A3A4-09955C827CD6}" srcOrd="1" destOrd="0" presId="urn:microsoft.com/office/officeart/2005/8/layout/hierarchy5"/>
    <dgm:cxn modelId="{4F4BBE37-09FA-4EEF-94ED-02D116AEB48E}" type="presParOf" srcId="{E142B825-A43D-47E5-A3A4-09955C827CD6}" destId="{4343112C-A387-446A-86C6-7F5AF825325A}" srcOrd="0" destOrd="0" presId="urn:microsoft.com/office/officeart/2005/8/layout/hierarchy5"/>
    <dgm:cxn modelId="{8780B8E8-DB54-45AA-AEA9-8F38F82E4B42}" type="presParOf" srcId="{E142B825-A43D-47E5-A3A4-09955C827CD6}" destId="{6D61878D-0786-4A11-951B-17BFF75840D0}" srcOrd="1" destOrd="0" presId="urn:microsoft.com/office/officeart/2005/8/layout/hierarchy5"/>
    <dgm:cxn modelId="{75E7A6A8-BEFF-4672-8C38-7C9155C4A75B}" type="presParOf" srcId="{DF50CD19-1DFE-4436-9A08-F2A7E9F8E8B5}" destId="{8F64BB26-A11C-4C52-B767-DA2BB331F463}" srcOrd="4" destOrd="0" presId="urn:microsoft.com/office/officeart/2005/8/layout/hierarchy5"/>
    <dgm:cxn modelId="{4816036A-C444-4925-8BF1-AF521A6740C7}" type="presParOf" srcId="{8F64BB26-A11C-4C52-B767-DA2BB331F463}" destId="{C7395C77-5D0A-47E5-A290-BBE82913DAC1}" srcOrd="0" destOrd="0" presId="urn:microsoft.com/office/officeart/2005/8/layout/hierarchy5"/>
    <dgm:cxn modelId="{22F2EE7C-B990-4F33-91DD-1F84AA6E7DAA}" type="presParOf" srcId="{DF50CD19-1DFE-4436-9A08-F2A7E9F8E8B5}" destId="{78278359-ADD2-49C8-99DD-7F556DF51A1E}" srcOrd="5" destOrd="0" presId="urn:microsoft.com/office/officeart/2005/8/layout/hierarchy5"/>
    <dgm:cxn modelId="{5A96CD58-CD45-4655-8E23-9AB1A45701A9}" type="presParOf" srcId="{78278359-ADD2-49C8-99DD-7F556DF51A1E}" destId="{38F2CCF8-22F2-41F9-B4E9-F50540B8F991}" srcOrd="0" destOrd="0" presId="urn:microsoft.com/office/officeart/2005/8/layout/hierarchy5"/>
    <dgm:cxn modelId="{C8871FB3-C889-4364-A293-2CF061819E98}" type="presParOf" srcId="{78278359-ADD2-49C8-99DD-7F556DF51A1E}" destId="{433A5737-3E4D-4ECD-B074-B5C4D62DA1B8}" srcOrd="1" destOrd="0" presId="urn:microsoft.com/office/officeart/2005/8/layout/hierarchy5"/>
    <dgm:cxn modelId="{B9877803-79F8-42C1-A5B9-24FC0B50E2BB}" type="presParOf" srcId="{433A5737-3E4D-4ECD-B074-B5C4D62DA1B8}" destId="{9631B94E-1D99-4EAA-B4B7-484F44EE314F}" srcOrd="0" destOrd="0" presId="urn:microsoft.com/office/officeart/2005/8/layout/hierarchy5"/>
    <dgm:cxn modelId="{C5A256A8-E983-464B-B50E-EF0505950C46}" type="presParOf" srcId="{9631B94E-1D99-4EAA-B4B7-484F44EE314F}" destId="{3A880D22-5150-4BD2-8D03-E8C591F06BD7}" srcOrd="0" destOrd="0" presId="urn:microsoft.com/office/officeart/2005/8/layout/hierarchy5"/>
    <dgm:cxn modelId="{9FE230FA-C646-4D18-942D-073D59D2B853}" type="presParOf" srcId="{433A5737-3E4D-4ECD-B074-B5C4D62DA1B8}" destId="{8E502332-F14D-4BDB-B7E0-37D0485C0F2D}" srcOrd="1" destOrd="0" presId="urn:microsoft.com/office/officeart/2005/8/layout/hierarchy5"/>
    <dgm:cxn modelId="{463497FB-7077-43E0-8B91-8FD2D7A17DF4}" type="presParOf" srcId="{8E502332-F14D-4BDB-B7E0-37D0485C0F2D}" destId="{99E2D048-6EFF-4735-A9AB-AB3F4A4C5C50}" srcOrd="0" destOrd="0" presId="urn:microsoft.com/office/officeart/2005/8/layout/hierarchy5"/>
    <dgm:cxn modelId="{6B775C5D-9DDA-4F30-9151-41E0DC61594D}" type="presParOf" srcId="{8E502332-F14D-4BDB-B7E0-37D0485C0F2D}" destId="{1875947D-B9A5-4FB7-941A-F2BA8B79765E}" srcOrd="1" destOrd="0" presId="urn:microsoft.com/office/officeart/2005/8/layout/hierarchy5"/>
    <dgm:cxn modelId="{4FF93B23-1D50-489A-BE14-DE57DB0111B8}" type="presParOf" srcId="{DF50CD19-1DFE-4436-9A08-F2A7E9F8E8B5}" destId="{AA6B3C66-0A62-4DA6-9FD8-04A3083EB6AA}" srcOrd="6" destOrd="0" presId="urn:microsoft.com/office/officeart/2005/8/layout/hierarchy5"/>
    <dgm:cxn modelId="{3644C0CC-DBD7-40E6-B2AF-C8B63DA17B3A}" type="presParOf" srcId="{AA6B3C66-0A62-4DA6-9FD8-04A3083EB6AA}" destId="{7E6D7552-DFFD-4A58-9DAF-C4FF929E2CE5}" srcOrd="0" destOrd="0" presId="urn:microsoft.com/office/officeart/2005/8/layout/hierarchy5"/>
    <dgm:cxn modelId="{D7D9785E-7188-48FA-9F51-8A73F7020AF6}" type="presParOf" srcId="{DF50CD19-1DFE-4436-9A08-F2A7E9F8E8B5}" destId="{FF81E058-7D31-489C-83A7-5ABD5AB3C145}" srcOrd="7" destOrd="0" presId="urn:microsoft.com/office/officeart/2005/8/layout/hierarchy5"/>
    <dgm:cxn modelId="{D3294743-8560-4002-B6C7-A4EA4F27A038}" type="presParOf" srcId="{FF81E058-7D31-489C-83A7-5ABD5AB3C145}" destId="{F8E197D8-D8D5-4260-97C0-686CCA92508B}" srcOrd="0" destOrd="0" presId="urn:microsoft.com/office/officeart/2005/8/layout/hierarchy5"/>
    <dgm:cxn modelId="{D627F4DF-BF80-4832-BF7D-81A55E1FE9C4}" type="presParOf" srcId="{FF81E058-7D31-489C-83A7-5ABD5AB3C145}" destId="{9C77413B-399C-43FE-BB7F-C79B35A68FA9}" srcOrd="1" destOrd="0" presId="urn:microsoft.com/office/officeart/2005/8/layout/hierarchy5"/>
    <dgm:cxn modelId="{2ECA5ED8-A533-4861-A469-70CF3D569F57}" type="presParOf" srcId="{9C77413B-399C-43FE-BB7F-C79B35A68FA9}" destId="{CC2315BB-BDA6-45CB-9710-D2D59FD9F6E4}" srcOrd="0" destOrd="0" presId="urn:microsoft.com/office/officeart/2005/8/layout/hierarchy5"/>
    <dgm:cxn modelId="{9429FD1F-3FDF-4FE2-8D27-6C70C32CF17A}" type="presParOf" srcId="{CC2315BB-BDA6-45CB-9710-D2D59FD9F6E4}" destId="{DA5D675A-7835-4928-A6FB-175E58D37427}" srcOrd="0" destOrd="0" presId="urn:microsoft.com/office/officeart/2005/8/layout/hierarchy5"/>
    <dgm:cxn modelId="{79A7C826-5B4F-4D93-97A9-17CC05DFB801}" type="presParOf" srcId="{9C77413B-399C-43FE-BB7F-C79B35A68FA9}" destId="{3B328BA3-7B17-438F-8BAF-EAC5980B81B5}" srcOrd="1" destOrd="0" presId="urn:microsoft.com/office/officeart/2005/8/layout/hierarchy5"/>
    <dgm:cxn modelId="{427736F2-688F-4828-B7E9-7A29FFA74B57}" type="presParOf" srcId="{3B328BA3-7B17-438F-8BAF-EAC5980B81B5}" destId="{3DB9C2A8-F1EA-4822-AE39-05C20A52CACF}" srcOrd="0" destOrd="0" presId="urn:microsoft.com/office/officeart/2005/8/layout/hierarchy5"/>
    <dgm:cxn modelId="{738AF952-78D3-4472-B269-460C4C983B52}" type="presParOf" srcId="{3B328BA3-7B17-438F-8BAF-EAC5980B81B5}" destId="{5D9CA5CB-964A-49BA-A2DC-77D9575BA9EF}" srcOrd="1" destOrd="0" presId="urn:microsoft.com/office/officeart/2005/8/layout/hierarchy5"/>
    <dgm:cxn modelId="{4F75C407-A6C0-4B0B-BCC4-C0717C142665}" type="presParOf" srcId="{586A036C-396B-4384-A52D-8F4A71E6899A}" destId="{A5970E7A-10AB-48B5-A93A-E2587114A23C}"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F17491D-21AB-4D95-8F08-FD9A345311D5}"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es-CO"/>
        </a:p>
      </dgm:t>
    </dgm:pt>
    <dgm:pt modelId="{A14381D5-011D-4EC3-9158-C8425FCD38C4}">
      <dgm:prSet phldrT="[Texto]"/>
      <dgm:spPr/>
      <dgm:t>
        <a:bodyPr/>
        <a:lstStyle/>
        <a:p>
          <a:r>
            <a:rPr lang="es-CO"/>
            <a:t>JSON</a:t>
          </a:r>
        </a:p>
      </dgm:t>
    </dgm:pt>
    <dgm:pt modelId="{0D96BE3B-CB7A-4EB7-9D79-79A72FD53187}" type="parTrans" cxnId="{6DFC504D-3588-4343-B0E2-4EF8184FA987}">
      <dgm:prSet/>
      <dgm:spPr/>
      <dgm:t>
        <a:bodyPr/>
        <a:lstStyle/>
        <a:p>
          <a:endParaRPr lang="es-CO"/>
        </a:p>
      </dgm:t>
    </dgm:pt>
    <dgm:pt modelId="{C8C6133D-979F-4495-A8C9-C8CB9B9AD8F1}" type="sibTrans" cxnId="{6DFC504D-3588-4343-B0E2-4EF8184FA987}">
      <dgm:prSet/>
      <dgm:spPr/>
      <dgm:t>
        <a:bodyPr/>
        <a:lstStyle/>
        <a:p>
          <a:endParaRPr lang="es-CO"/>
        </a:p>
      </dgm:t>
    </dgm:pt>
    <dgm:pt modelId="{E40F5A45-4546-49B7-82AE-09CE8E498503}">
      <dgm:prSet phldrT="[Texto]"/>
      <dgm:spPr/>
      <dgm:t>
        <a:bodyPr/>
        <a:lstStyle/>
        <a:p>
          <a:r>
            <a:rPr lang="es-CO"/>
            <a:t>Datos del Lote</a:t>
          </a:r>
        </a:p>
      </dgm:t>
    </dgm:pt>
    <dgm:pt modelId="{E4ABB325-D283-482D-822C-5F80F37F7008}" type="parTrans" cxnId="{910B4D98-2FCB-454A-9764-7867AB3A5381}">
      <dgm:prSet/>
      <dgm:spPr/>
      <dgm:t>
        <a:bodyPr/>
        <a:lstStyle/>
        <a:p>
          <a:endParaRPr lang="es-CO"/>
        </a:p>
      </dgm:t>
    </dgm:pt>
    <dgm:pt modelId="{404DE8F1-EC56-4D07-A4E8-2DD4CFBC36EA}" type="sibTrans" cxnId="{910B4D98-2FCB-454A-9764-7867AB3A5381}">
      <dgm:prSet/>
      <dgm:spPr/>
      <dgm:t>
        <a:bodyPr/>
        <a:lstStyle/>
        <a:p>
          <a:endParaRPr lang="es-CO"/>
        </a:p>
      </dgm:t>
    </dgm:pt>
    <dgm:pt modelId="{52C6D561-A6DC-4907-A43F-94E7CBB1C7B2}">
      <dgm:prSet phldrT="[Texto]"/>
      <dgm:spPr/>
      <dgm:t>
        <a:bodyPr/>
        <a:lstStyle/>
        <a:p>
          <a:r>
            <a:rPr lang="es-CO"/>
            <a:t>Datos del Encabezado</a:t>
          </a:r>
        </a:p>
      </dgm:t>
    </dgm:pt>
    <dgm:pt modelId="{CC50202A-9DE9-4DFE-A282-8D88F8C65087}" type="parTrans" cxnId="{F30B2AB9-8A3D-405B-B01E-3E583EAA717A}">
      <dgm:prSet/>
      <dgm:spPr/>
      <dgm:t>
        <a:bodyPr/>
        <a:lstStyle/>
        <a:p>
          <a:endParaRPr lang="es-CO"/>
        </a:p>
      </dgm:t>
    </dgm:pt>
    <dgm:pt modelId="{44900471-4ACA-44A0-AB70-51F945165826}" type="sibTrans" cxnId="{F30B2AB9-8A3D-405B-B01E-3E583EAA717A}">
      <dgm:prSet/>
      <dgm:spPr/>
      <dgm:t>
        <a:bodyPr/>
        <a:lstStyle/>
        <a:p>
          <a:endParaRPr lang="es-CO"/>
        </a:p>
      </dgm:t>
    </dgm:pt>
    <dgm:pt modelId="{8B6298F3-03A8-4537-BACD-F0EF95F51359}">
      <dgm:prSet phldrT="[Texto]"/>
      <dgm:spPr/>
      <dgm:t>
        <a:bodyPr/>
        <a:lstStyle/>
        <a:p>
          <a:r>
            <a:rPr lang="es-CO"/>
            <a:t>Datos de Posición</a:t>
          </a:r>
        </a:p>
      </dgm:t>
    </dgm:pt>
    <dgm:pt modelId="{1FACC14F-1BDA-4B07-86AE-77B8D8858BF7}" type="parTrans" cxnId="{98CA90EA-C62E-4F1C-8BF6-5C3AEE5C8050}">
      <dgm:prSet/>
      <dgm:spPr/>
      <dgm:t>
        <a:bodyPr/>
        <a:lstStyle/>
        <a:p>
          <a:endParaRPr lang="es-CO"/>
        </a:p>
      </dgm:t>
    </dgm:pt>
    <dgm:pt modelId="{628D4DFB-1821-4DC0-BDC1-FE0817798650}" type="sibTrans" cxnId="{98CA90EA-C62E-4F1C-8BF6-5C3AEE5C8050}">
      <dgm:prSet/>
      <dgm:spPr/>
      <dgm:t>
        <a:bodyPr/>
        <a:lstStyle/>
        <a:p>
          <a:endParaRPr lang="es-CO"/>
        </a:p>
      </dgm:t>
    </dgm:pt>
    <dgm:pt modelId="{BB843544-5DEA-4CEF-9F7B-923E32188001}">
      <dgm:prSet phldrT="[Texto]"/>
      <dgm:spPr/>
      <dgm:t>
        <a:bodyPr/>
        <a:lstStyle/>
        <a:p>
          <a:r>
            <a:rPr lang="es-CO"/>
            <a:t>Elementos PA</a:t>
          </a:r>
        </a:p>
      </dgm:t>
    </dgm:pt>
    <dgm:pt modelId="{4E26C92A-415E-426B-A2C2-4D42BC5E0353}" type="parTrans" cxnId="{9E41A1F6-9EFD-4BC0-9BF7-74BC9F3BB360}">
      <dgm:prSet/>
      <dgm:spPr/>
      <dgm:t>
        <a:bodyPr/>
        <a:lstStyle/>
        <a:p>
          <a:endParaRPr lang="es-CO"/>
        </a:p>
      </dgm:t>
    </dgm:pt>
    <dgm:pt modelId="{F36DA647-C8DE-49E7-8848-6553B0916759}" type="sibTrans" cxnId="{9E41A1F6-9EFD-4BC0-9BF7-74BC9F3BB360}">
      <dgm:prSet/>
      <dgm:spPr/>
      <dgm:t>
        <a:bodyPr/>
        <a:lstStyle/>
        <a:p>
          <a:endParaRPr lang="es-CO"/>
        </a:p>
      </dgm:t>
    </dgm:pt>
    <dgm:pt modelId="{0C372BFB-93D4-4742-A228-2FD87E56A9D8}">
      <dgm:prSet phldrT="[Texto]"/>
      <dgm:spPr/>
      <dgm:t>
        <a:bodyPr/>
        <a:lstStyle/>
        <a:p>
          <a:r>
            <a:rPr lang="es-CO"/>
            <a:t>Impuestos IVA</a:t>
          </a:r>
        </a:p>
      </dgm:t>
    </dgm:pt>
    <dgm:pt modelId="{6DBF9370-E43D-43F0-B3A5-3CE86D242C19}" type="parTrans" cxnId="{1BAE7C79-DCC9-4730-A7C8-79437FE87974}">
      <dgm:prSet/>
      <dgm:spPr/>
      <dgm:t>
        <a:bodyPr/>
        <a:lstStyle/>
        <a:p>
          <a:endParaRPr lang="es-CO"/>
        </a:p>
      </dgm:t>
    </dgm:pt>
    <dgm:pt modelId="{98128E99-2D20-4D97-8E32-D009FCAED39B}" type="sibTrans" cxnId="{1BAE7C79-DCC9-4730-A7C8-79437FE87974}">
      <dgm:prSet/>
      <dgm:spPr/>
      <dgm:t>
        <a:bodyPr/>
        <a:lstStyle/>
        <a:p>
          <a:endParaRPr lang="es-CO"/>
        </a:p>
      </dgm:t>
    </dgm:pt>
    <dgm:pt modelId="{B09EB59D-EB1A-49CE-B9BD-CBF0584E59CA}">
      <dgm:prSet phldrT="[Texto]"/>
      <dgm:spPr/>
      <dgm:t>
        <a:bodyPr/>
        <a:lstStyle/>
        <a:p>
          <a:r>
            <a:rPr lang="es-CO"/>
            <a:t>Retenciones</a:t>
          </a:r>
        </a:p>
      </dgm:t>
    </dgm:pt>
    <dgm:pt modelId="{6F0BB83E-89A0-446F-8FEE-724346507E62}" type="parTrans" cxnId="{EC04F663-638E-4DF7-AF5D-F9B7A80F31E2}">
      <dgm:prSet/>
      <dgm:spPr/>
      <dgm:t>
        <a:bodyPr/>
        <a:lstStyle/>
        <a:p>
          <a:endParaRPr lang="es-CO"/>
        </a:p>
      </dgm:t>
    </dgm:pt>
    <dgm:pt modelId="{7A5DBDE6-B6D2-45E8-B944-41F158B3B4BB}" type="sibTrans" cxnId="{EC04F663-638E-4DF7-AF5D-F9B7A80F31E2}">
      <dgm:prSet/>
      <dgm:spPr/>
      <dgm:t>
        <a:bodyPr/>
        <a:lstStyle/>
        <a:p>
          <a:endParaRPr lang="es-CO"/>
        </a:p>
      </dgm:t>
    </dgm:pt>
    <dgm:pt modelId="{E45BDB54-99E7-41EC-BBB9-DA539794A831}" type="pres">
      <dgm:prSet presAssocID="{5F17491D-21AB-4D95-8F08-FD9A345311D5}" presName="Name0" presStyleCnt="0">
        <dgm:presLayoutVars>
          <dgm:chPref val="1"/>
          <dgm:dir/>
          <dgm:animOne val="branch"/>
          <dgm:animLvl val="lvl"/>
          <dgm:resizeHandles val="exact"/>
        </dgm:presLayoutVars>
      </dgm:prSet>
      <dgm:spPr/>
    </dgm:pt>
    <dgm:pt modelId="{720BE305-B16C-468B-BBAD-77CFC25ABA80}" type="pres">
      <dgm:prSet presAssocID="{A14381D5-011D-4EC3-9158-C8425FCD38C4}" presName="root1" presStyleCnt="0"/>
      <dgm:spPr/>
    </dgm:pt>
    <dgm:pt modelId="{EE04E081-F3F5-421D-96B5-8613B7E0FEDB}" type="pres">
      <dgm:prSet presAssocID="{A14381D5-011D-4EC3-9158-C8425FCD38C4}" presName="LevelOneTextNode" presStyleLbl="node0" presStyleIdx="0" presStyleCnt="1">
        <dgm:presLayoutVars>
          <dgm:chPref val="3"/>
        </dgm:presLayoutVars>
      </dgm:prSet>
      <dgm:spPr/>
    </dgm:pt>
    <dgm:pt modelId="{3EEB4295-8D8C-4933-8E26-5184DBF22610}" type="pres">
      <dgm:prSet presAssocID="{A14381D5-011D-4EC3-9158-C8425FCD38C4}" presName="level2hierChild" presStyleCnt="0"/>
      <dgm:spPr/>
    </dgm:pt>
    <dgm:pt modelId="{F36F8D73-8630-4534-A661-F1441CABDC41}" type="pres">
      <dgm:prSet presAssocID="{E4ABB325-D283-482D-822C-5F80F37F7008}" presName="conn2-1" presStyleLbl="parChTrans1D2" presStyleIdx="0" presStyleCnt="3"/>
      <dgm:spPr/>
    </dgm:pt>
    <dgm:pt modelId="{FBB1B258-287E-4A04-B4BC-84317BA6D225}" type="pres">
      <dgm:prSet presAssocID="{E4ABB325-D283-482D-822C-5F80F37F7008}" presName="connTx" presStyleLbl="parChTrans1D2" presStyleIdx="0" presStyleCnt="3"/>
      <dgm:spPr/>
    </dgm:pt>
    <dgm:pt modelId="{DFE8E09F-5B06-41A5-A512-2B59D3B59F3A}" type="pres">
      <dgm:prSet presAssocID="{E40F5A45-4546-49B7-82AE-09CE8E498503}" presName="root2" presStyleCnt="0"/>
      <dgm:spPr/>
    </dgm:pt>
    <dgm:pt modelId="{39AA49C1-DE10-40A6-BF80-28F0928385E5}" type="pres">
      <dgm:prSet presAssocID="{E40F5A45-4546-49B7-82AE-09CE8E498503}" presName="LevelTwoTextNode" presStyleLbl="node2" presStyleIdx="0" presStyleCnt="3">
        <dgm:presLayoutVars>
          <dgm:chPref val="3"/>
        </dgm:presLayoutVars>
      </dgm:prSet>
      <dgm:spPr/>
    </dgm:pt>
    <dgm:pt modelId="{8D06A8B3-9D17-4BFF-95BD-9BCE0BD9D64C}" type="pres">
      <dgm:prSet presAssocID="{E40F5A45-4546-49B7-82AE-09CE8E498503}" presName="level3hierChild" presStyleCnt="0"/>
      <dgm:spPr/>
    </dgm:pt>
    <dgm:pt modelId="{AF65F0E7-C7F2-4345-8BC0-250A27E72E66}" type="pres">
      <dgm:prSet presAssocID="{CC50202A-9DE9-4DFE-A282-8D88F8C65087}" presName="conn2-1" presStyleLbl="parChTrans1D2" presStyleIdx="1" presStyleCnt="3"/>
      <dgm:spPr/>
    </dgm:pt>
    <dgm:pt modelId="{C2E94B5C-408B-412A-BD90-0F15C1C449FF}" type="pres">
      <dgm:prSet presAssocID="{CC50202A-9DE9-4DFE-A282-8D88F8C65087}" presName="connTx" presStyleLbl="parChTrans1D2" presStyleIdx="1" presStyleCnt="3"/>
      <dgm:spPr/>
    </dgm:pt>
    <dgm:pt modelId="{FCA3B44E-0FA7-4186-9C6B-B75BB6E7DD0E}" type="pres">
      <dgm:prSet presAssocID="{52C6D561-A6DC-4907-A43F-94E7CBB1C7B2}" presName="root2" presStyleCnt="0"/>
      <dgm:spPr/>
    </dgm:pt>
    <dgm:pt modelId="{4D0301A7-A9FF-42CB-894B-150391F4E3DD}" type="pres">
      <dgm:prSet presAssocID="{52C6D561-A6DC-4907-A43F-94E7CBB1C7B2}" presName="LevelTwoTextNode" presStyleLbl="node2" presStyleIdx="1" presStyleCnt="3">
        <dgm:presLayoutVars>
          <dgm:chPref val="3"/>
        </dgm:presLayoutVars>
      </dgm:prSet>
      <dgm:spPr/>
    </dgm:pt>
    <dgm:pt modelId="{165CC2E3-FCC6-4264-92B0-E13D0053BFFC}" type="pres">
      <dgm:prSet presAssocID="{52C6D561-A6DC-4907-A43F-94E7CBB1C7B2}" presName="level3hierChild" presStyleCnt="0"/>
      <dgm:spPr/>
    </dgm:pt>
    <dgm:pt modelId="{D043EF90-72A8-4AFF-953D-9E4013547558}" type="pres">
      <dgm:prSet presAssocID="{1FACC14F-1BDA-4B07-86AE-77B8D8858BF7}" presName="conn2-1" presStyleLbl="parChTrans1D2" presStyleIdx="2" presStyleCnt="3"/>
      <dgm:spPr/>
    </dgm:pt>
    <dgm:pt modelId="{88B3A96D-1D22-432F-93BA-B564E9B6C87A}" type="pres">
      <dgm:prSet presAssocID="{1FACC14F-1BDA-4B07-86AE-77B8D8858BF7}" presName="connTx" presStyleLbl="parChTrans1D2" presStyleIdx="2" presStyleCnt="3"/>
      <dgm:spPr/>
    </dgm:pt>
    <dgm:pt modelId="{0C44C0F9-F5D9-43EF-859E-B5EE23E4AFEC}" type="pres">
      <dgm:prSet presAssocID="{8B6298F3-03A8-4537-BACD-F0EF95F51359}" presName="root2" presStyleCnt="0"/>
      <dgm:spPr/>
    </dgm:pt>
    <dgm:pt modelId="{B77CAA93-D721-4806-B0D0-BA77DDE8337C}" type="pres">
      <dgm:prSet presAssocID="{8B6298F3-03A8-4537-BACD-F0EF95F51359}" presName="LevelTwoTextNode" presStyleLbl="node2" presStyleIdx="2" presStyleCnt="3">
        <dgm:presLayoutVars>
          <dgm:chPref val="3"/>
        </dgm:presLayoutVars>
      </dgm:prSet>
      <dgm:spPr/>
    </dgm:pt>
    <dgm:pt modelId="{2648CE33-3245-4AC2-A2A4-4098B9357FD1}" type="pres">
      <dgm:prSet presAssocID="{8B6298F3-03A8-4537-BACD-F0EF95F51359}" presName="level3hierChild" presStyleCnt="0"/>
      <dgm:spPr/>
    </dgm:pt>
    <dgm:pt modelId="{34DA6390-4D1C-4C35-AF9D-FEA8E2F042D5}" type="pres">
      <dgm:prSet presAssocID="{4E26C92A-415E-426B-A2C2-4D42BC5E0353}" presName="conn2-1" presStyleLbl="parChTrans1D3" presStyleIdx="0" presStyleCnt="3"/>
      <dgm:spPr/>
    </dgm:pt>
    <dgm:pt modelId="{877C5A17-E454-4067-8993-F975DC499A9F}" type="pres">
      <dgm:prSet presAssocID="{4E26C92A-415E-426B-A2C2-4D42BC5E0353}" presName="connTx" presStyleLbl="parChTrans1D3" presStyleIdx="0" presStyleCnt="3"/>
      <dgm:spPr/>
    </dgm:pt>
    <dgm:pt modelId="{7620F764-0B92-43E0-BA42-420AF5BBEC4B}" type="pres">
      <dgm:prSet presAssocID="{BB843544-5DEA-4CEF-9F7B-923E32188001}" presName="root2" presStyleCnt="0"/>
      <dgm:spPr/>
    </dgm:pt>
    <dgm:pt modelId="{9061895D-1E32-4D7E-8F63-674C51171DE8}" type="pres">
      <dgm:prSet presAssocID="{BB843544-5DEA-4CEF-9F7B-923E32188001}" presName="LevelTwoTextNode" presStyleLbl="node3" presStyleIdx="0" presStyleCnt="3">
        <dgm:presLayoutVars>
          <dgm:chPref val="3"/>
        </dgm:presLayoutVars>
      </dgm:prSet>
      <dgm:spPr/>
    </dgm:pt>
    <dgm:pt modelId="{FB438889-BED9-446F-9A2C-70430885C142}" type="pres">
      <dgm:prSet presAssocID="{BB843544-5DEA-4CEF-9F7B-923E32188001}" presName="level3hierChild" presStyleCnt="0"/>
      <dgm:spPr/>
    </dgm:pt>
    <dgm:pt modelId="{05252CE1-0549-4440-B877-720F37D72314}" type="pres">
      <dgm:prSet presAssocID="{6DBF9370-E43D-43F0-B3A5-3CE86D242C19}" presName="conn2-1" presStyleLbl="parChTrans1D3" presStyleIdx="1" presStyleCnt="3"/>
      <dgm:spPr/>
    </dgm:pt>
    <dgm:pt modelId="{05835D4E-1B23-47BC-97F2-5CF7353FC936}" type="pres">
      <dgm:prSet presAssocID="{6DBF9370-E43D-43F0-B3A5-3CE86D242C19}" presName="connTx" presStyleLbl="parChTrans1D3" presStyleIdx="1" presStyleCnt="3"/>
      <dgm:spPr/>
    </dgm:pt>
    <dgm:pt modelId="{2836376D-FE1C-4C4D-B091-B2C5ABD5EC7D}" type="pres">
      <dgm:prSet presAssocID="{0C372BFB-93D4-4742-A228-2FD87E56A9D8}" presName="root2" presStyleCnt="0"/>
      <dgm:spPr/>
    </dgm:pt>
    <dgm:pt modelId="{352B1F15-F168-4E55-9787-F931298C665F}" type="pres">
      <dgm:prSet presAssocID="{0C372BFB-93D4-4742-A228-2FD87E56A9D8}" presName="LevelTwoTextNode" presStyleLbl="node3" presStyleIdx="1" presStyleCnt="3">
        <dgm:presLayoutVars>
          <dgm:chPref val="3"/>
        </dgm:presLayoutVars>
      </dgm:prSet>
      <dgm:spPr/>
    </dgm:pt>
    <dgm:pt modelId="{6CCB1A80-F528-413D-AE54-E3DAC2F271D6}" type="pres">
      <dgm:prSet presAssocID="{0C372BFB-93D4-4742-A228-2FD87E56A9D8}" presName="level3hierChild" presStyleCnt="0"/>
      <dgm:spPr/>
    </dgm:pt>
    <dgm:pt modelId="{4A6E1744-1D3D-41EC-A9B1-2A57E35F541E}" type="pres">
      <dgm:prSet presAssocID="{6F0BB83E-89A0-446F-8FEE-724346507E62}" presName="conn2-1" presStyleLbl="parChTrans1D3" presStyleIdx="2" presStyleCnt="3"/>
      <dgm:spPr/>
    </dgm:pt>
    <dgm:pt modelId="{27BC757C-1820-40F5-A399-319C088AA2C1}" type="pres">
      <dgm:prSet presAssocID="{6F0BB83E-89A0-446F-8FEE-724346507E62}" presName="connTx" presStyleLbl="parChTrans1D3" presStyleIdx="2" presStyleCnt="3"/>
      <dgm:spPr/>
    </dgm:pt>
    <dgm:pt modelId="{A8330CDF-04C6-4BE6-B6FB-2FD90E7D8640}" type="pres">
      <dgm:prSet presAssocID="{B09EB59D-EB1A-49CE-B9BD-CBF0584E59CA}" presName="root2" presStyleCnt="0"/>
      <dgm:spPr/>
    </dgm:pt>
    <dgm:pt modelId="{A1AEB718-1CC4-4D45-B76A-2AB41BB9DC58}" type="pres">
      <dgm:prSet presAssocID="{B09EB59D-EB1A-49CE-B9BD-CBF0584E59CA}" presName="LevelTwoTextNode" presStyleLbl="node3" presStyleIdx="2" presStyleCnt="3">
        <dgm:presLayoutVars>
          <dgm:chPref val="3"/>
        </dgm:presLayoutVars>
      </dgm:prSet>
      <dgm:spPr/>
    </dgm:pt>
    <dgm:pt modelId="{20CF1AD5-9EB5-4E83-A287-BB4638E30615}" type="pres">
      <dgm:prSet presAssocID="{B09EB59D-EB1A-49CE-B9BD-CBF0584E59CA}" presName="level3hierChild" presStyleCnt="0"/>
      <dgm:spPr/>
    </dgm:pt>
  </dgm:ptLst>
  <dgm:cxnLst>
    <dgm:cxn modelId="{467A1301-C360-46A5-BFD0-0D5FA08C6B8E}" type="presOf" srcId="{E4ABB325-D283-482D-822C-5F80F37F7008}" destId="{FBB1B258-287E-4A04-B4BC-84317BA6D225}" srcOrd="1" destOrd="0" presId="urn:microsoft.com/office/officeart/2008/layout/HorizontalMultiLevelHierarchy"/>
    <dgm:cxn modelId="{EE91C214-E603-4370-9C52-161A309D27E5}" type="presOf" srcId="{6DBF9370-E43D-43F0-B3A5-3CE86D242C19}" destId="{05252CE1-0549-4440-B877-720F37D72314}" srcOrd="0" destOrd="0" presId="urn:microsoft.com/office/officeart/2008/layout/HorizontalMultiLevelHierarchy"/>
    <dgm:cxn modelId="{00FE9F16-D6C5-40BF-B557-820C738731A3}" type="presOf" srcId="{5F17491D-21AB-4D95-8F08-FD9A345311D5}" destId="{E45BDB54-99E7-41EC-BBB9-DA539794A831}" srcOrd="0" destOrd="0" presId="urn:microsoft.com/office/officeart/2008/layout/HorizontalMultiLevelHierarchy"/>
    <dgm:cxn modelId="{33ABB32A-BA94-41AF-AA79-7DF44672809E}" type="presOf" srcId="{1FACC14F-1BDA-4B07-86AE-77B8D8858BF7}" destId="{D043EF90-72A8-4AFF-953D-9E4013547558}" srcOrd="0" destOrd="0" presId="urn:microsoft.com/office/officeart/2008/layout/HorizontalMultiLevelHierarchy"/>
    <dgm:cxn modelId="{2E54D23B-FEA5-4BA1-ACE7-4E1B9BC923A9}" type="presOf" srcId="{6F0BB83E-89A0-446F-8FEE-724346507E62}" destId="{4A6E1744-1D3D-41EC-A9B1-2A57E35F541E}" srcOrd="0" destOrd="0" presId="urn:microsoft.com/office/officeart/2008/layout/HorizontalMultiLevelHierarchy"/>
    <dgm:cxn modelId="{2E623C40-3050-4955-95D2-983DA0706872}" type="presOf" srcId="{BB843544-5DEA-4CEF-9F7B-923E32188001}" destId="{9061895D-1E32-4D7E-8F63-674C51171DE8}" srcOrd="0" destOrd="0" presId="urn:microsoft.com/office/officeart/2008/layout/HorizontalMultiLevelHierarchy"/>
    <dgm:cxn modelId="{5FBE6862-B931-45A4-8080-C62189C94056}" type="presOf" srcId="{4E26C92A-415E-426B-A2C2-4D42BC5E0353}" destId="{34DA6390-4D1C-4C35-AF9D-FEA8E2F042D5}" srcOrd="0" destOrd="0" presId="urn:microsoft.com/office/officeart/2008/layout/HorizontalMultiLevelHierarchy"/>
    <dgm:cxn modelId="{EC04F663-638E-4DF7-AF5D-F9B7A80F31E2}" srcId="{8B6298F3-03A8-4537-BACD-F0EF95F51359}" destId="{B09EB59D-EB1A-49CE-B9BD-CBF0584E59CA}" srcOrd="2" destOrd="0" parTransId="{6F0BB83E-89A0-446F-8FEE-724346507E62}" sibTransId="{7A5DBDE6-B6D2-45E8-B944-41F158B3B4BB}"/>
    <dgm:cxn modelId="{6DFC504D-3588-4343-B0E2-4EF8184FA987}" srcId="{5F17491D-21AB-4D95-8F08-FD9A345311D5}" destId="{A14381D5-011D-4EC3-9158-C8425FCD38C4}" srcOrd="0" destOrd="0" parTransId="{0D96BE3B-CB7A-4EB7-9D79-79A72FD53187}" sibTransId="{C8C6133D-979F-4495-A8C9-C8CB9B9AD8F1}"/>
    <dgm:cxn modelId="{749E554E-FFD3-46D0-9DBB-583E8ADF5A50}" type="presOf" srcId="{E40F5A45-4546-49B7-82AE-09CE8E498503}" destId="{39AA49C1-DE10-40A6-BF80-28F0928385E5}" srcOrd="0" destOrd="0" presId="urn:microsoft.com/office/officeart/2008/layout/HorizontalMultiLevelHierarchy"/>
    <dgm:cxn modelId="{B03F276F-C71F-4644-85E3-F9648FB9B1C7}" type="presOf" srcId="{8B6298F3-03A8-4537-BACD-F0EF95F51359}" destId="{B77CAA93-D721-4806-B0D0-BA77DDE8337C}" srcOrd="0" destOrd="0" presId="urn:microsoft.com/office/officeart/2008/layout/HorizontalMultiLevelHierarchy"/>
    <dgm:cxn modelId="{34E5F850-8E14-400C-8042-CC1B397A43E0}" type="presOf" srcId="{4E26C92A-415E-426B-A2C2-4D42BC5E0353}" destId="{877C5A17-E454-4067-8993-F975DC499A9F}" srcOrd="1" destOrd="0" presId="urn:microsoft.com/office/officeart/2008/layout/HorizontalMultiLevelHierarchy"/>
    <dgm:cxn modelId="{1BAE7C79-DCC9-4730-A7C8-79437FE87974}" srcId="{8B6298F3-03A8-4537-BACD-F0EF95F51359}" destId="{0C372BFB-93D4-4742-A228-2FD87E56A9D8}" srcOrd="1" destOrd="0" parTransId="{6DBF9370-E43D-43F0-B3A5-3CE86D242C19}" sibTransId="{98128E99-2D20-4D97-8E32-D009FCAED39B}"/>
    <dgm:cxn modelId="{9319818F-51A0-472B-9B3E-08A9F3BB91B5}" type="presOf" srcId="{CC50202A-9DE9-4DFE-A282-8D88F8C65087}" destId="{C2E94B5C-408B-412A-BD90-0F15C1C449FF}" srcOrd="1" destOrd="0" presId="urn:microsoft.com/office/officeart/2008/layout/HorizontalMultiLevelHierarchy"/>
    <dgm:cxn modelId="{52DE3590-AB32-4452-A6C3-B13DEB81F7AE}" type="presOf" srcId="{1FACC14F-1BDA-4B07-86AE-77B8D8858BF7}" destId="{88B3A96D-1D22-432F-93BA-B564E9B6C87A}" srcOrd="1" destOrd="0" presId="urn:microsoft.com/office/officeart/2008/layout/HorizontalMultiLevelHierarchy"/>
    <dgm:cxn modelId="{910B4D98-2FCB-454A-9764-7867AB3A5381}" srcId="{A14381D5-011D-4EC3-9158-C8425FCD38C4}" destId="{E40F5A45-4546-49B7-82AE-09CE8E498503}" srcOrd="0" destOrd="0" parTransId="{E4ABB325-D283-482D-822C-5F80F37F7008}" sibTransId="{404DE8F1-EC56-4D07-A4E8-2DD4CFBC36EA}"/>
    <dgm:cxn modelId="{585726B0-7F06-45F3-8559-E7FB22CF9BF1}" type="presOf" srcId="{E4ABB325-D283-482D-822C-5F80F37F7008}" destId="{F36F8D73-8630-4534-A661-F1441CABDC41}" srcOrd="0" destOrd="0" presId="urn:microsoft.com/office/officeart/2008/layout/HorizontalMultiLevelHierarchy"/>
    <dgm:cxn modelId="{F30B2AB9-8A3D-405B-B01E-3E583EAA717A}" srcId="{A14381D5-011D-4EC3-9158-C8425FCD38C4}" destId="{52C6D561-A6DC-4907-A43F-94E7CBB1C7B2}" srcOrd="1" destOrd="0" parTransId="{CC50202A-9DE9-4DFE-A282-8D88F8C65087}" sibTransId="{44900471-4ACA-44A0-AB70-51F945165826}"/>
    <dgm:cxn modelId="{B57554B9-23AD-40DD-8033-96E85CC069F2}" type="presOf" srcId="{CC50202A-9DE9-4DFE-A282-8D88F8C65087}" destId="{AF65F0E7-C7F2-4345-8BC0-250A27E72E66}" srcOrd="0" destOrd="0" presId="urn:microsoft.com/office/officeart/2008/layout/HorizontalMultiLevelHierarchy"/>
    <dgm:cxn modelId="{D2B399B9-9111-46F1-B3EA-0B656BBC1CFF}" type="presOf" srcId="{B09EB59D-EB1A-49CE-B9BD-CBF0584E59CA}" destId="{A1AEB718-1CC4-4D45-B76A-2AB41BB9DC58}" srcOrd="0" destOrd="0" presId="urn:microsoft.com/office/officeart/2008/layout/HorizontalMultiLevelHierarchy"/>
    <dgm:cxn modelId="{2E73A3C9-5686-4862-9CAB-F46851F4F453}" type="presOf" srcId="{52C6D561-A6DC-4907-A43F-94E7CBB1C7B2}" destId="{4D0301A7-A9FF-42CB-894B-150391F4E3DD}" srcOrd="0" destOrd="0" presId="urn:microsoft.com/office/officeart/2008/layout/HorizontalMultiLevelHierarchy"/>
    <dgm:cxn modelId="{5FF224D8-75C2-43A4-A861-3DEA4726710A}" type="presOf" srcId="{A14381D5-011D-4EC3-9158-C8425FCD38C4}" destId="{EE04E081-F3F5-421D-96B5-8613B7E0FEDB}" srcOrd="0" destOrd="0" presId="urn:microsoft.com/office/officeart/2008/layout/HorizontalMultiLevelHierarchy"/>
    <dgm:cxn modelId="{320D65E4-9C08-4CBE-8F78-3F7D838ECA59}" type="presOf" srcId="{6DBF9370-E43D-43F0-B3A5-3CE86D242C19}" destId="{05835D4E-1B23-47BC-97F2-5CF7353FC936}" srcOrd="1" destOrd="0" presId="urn:microsoft.com/office/officeart/2008/layout/HorizontalMultiLevelHierarchy"/>
    <dgm:cxn modelId="{64B06FE7-8D44-4F32-9CD2-23D96D61A043}" type="presOf" srcId="{0C372BFB-93D4-4742-A228-2FD87E56A9D8}" destId="{352B1F15-F168-4E55-9787-F931298C665F}" srcOrd="0" destOrd="0" presId="urn:microsoft.com/office/officeart/2008/layout/HorizontalMultiLevelHierarchy"/>
    <dgm:cxn modelId="{98CA90EA-C62E-4F1C-8BF6-5C3AEE5C8050}" srcId="{A14381D5-011D-4EC3-9158-C8425FCD38C4}" destId="{8B6298F3-03A8-4537-BACD-F0EF95F51359}" srcOrd="2" destOrd="0" parTransId="{1FACC14F-1BDA-4B07-86AE-77B8D8858BF7}" sibTransId="{628D4DFB-1821-4DC0-BDC1-FE0817798650}"/>
    <dgm:cxn modelId="{9E41A1F6-9EFD-4BC0-9BF7-74BC9F3BB360}" srcId="{8B6298F3-03A8-4537-BACD-F0EF95F51359}" destId="{BB843544-5DEA-4CEF-9F7B-923E32188001}" srcOrd="0" destOrd="0" parTransId="{4E26C92A-415E-426B-A2C2-4D42BC5E0353}" sibTransId="{F36DA647-C8DE-49E7-8848-6553B0916759}"/>
    <dgm:cxn modelId="{6DCB06FC-495A-4D09-802B-5A16C44C1D88}" type="presOf" srcId="{6F0BB83E-89A0-446F-8FEE-724346507E62}" destId="{27BC757C-1820-40F5-A399-319C088AA2C1}" srcOrd="1" destOrd="0" presId="urn:microsoft.com/office/officeart/2008/layout/HorizontalMultiLevelHierarchy"/>
    <dgm:cxn modelId="{BF023AF2-4495-4626-BBAB-6950EE3DE1F4}" type="presParOf" srcId="{E45BDB54-99E7-41EC-BBB9-DA539794A831}" destId="{720BE305-B16C-468B-BBAD-77CFC25ABA80}" srcOrd="0" destOrd="0" presId="urn:microsoft.com/office/officeart/2008/layout/HorizontalMultiLevelHierarchy"/>
    <dgm:cxn modelId="{7F0E80D0-DE07-4DBA-8FB2-4406C3E77191}" type="presParOf" srcId="{720BE305-B16C-468B-BBAD-77CFC25ABA80}" destId="{EE04E081-F3F5-421D-96B5-8613B7E0FEDB}" srcOrd="0" destOrd="0" presId="urn:microsoft.com/office/officeart/2008/layout/HorizontalMultiLevelHierarchy"/>
    <dgm:cxn modelId="{6429D4C7-ACD9-42CD-98AC-4D43DA6C2A2D}" type="presParOf" srcId="{720BE305-B16C-468B-BBAD-77CFC25ABA80}" destId="{3EEB4295-8D8C-4933-8E26-5184DBF22610}" srcOrd="1" destOrd="0" presId="urn:microsoft.com/office/officeart/2008/layout/HorizontalMultiLevelHierarchy"/>
    <dgm:cxn modelId="{8A4017C6-5C8A-478B-853E-1C1B71BC6D54}" type="presParOf" srcId="{3EEB4295-8D8C-4933-8E26-5184DBF22610}" destId="{F36F8D73-8630-4534-A661-F1441CABDC41}" srcOrd="0" destOrd="0" presId="urn:microsoft.com/office/officeart/2008/layout/HorizontalMultiLevelHierarchy"/>
    <dgm:cxn modelId="{0A066F23-6AB3-4F8B-A818-0467B5C44166}" type="presParOf" srcId="{F36F8D73-8630-4534-A661-F1441CABDC41}" destId="{FBB1B258-287E-4A04-B4BC-84317BA6D225}" srcOrd="0" destOrd="0" presId="urn:microsoft.com/office/officeart/2008/layout/HorizontalMultiLevelHierarchy"/>
    <dgm:cxn modelId="{62635A9A-74A1-4D76-A7DF-D9D13A742679}" type="presParOf" srcId="{3EEB4295-8D8C-4933-8E26-5184DBF22610}" destId="{DFE8E09F-5B06-41A5-A512-2B59D3B59F3A}" srcOrd="1" destOrd="0" presId="urn:microsoft.com/office/officeart/2008/layout/HorizontalMultiLevelHierarchy"/>
    <dgm:cxn modelId="{D7464AA8-DA4B-42AC-8327-12C4525EA287}" type="presParOf" srcId="{DFE8E09F-5B06-41A5-A512-2B59D3B59F3A}" destId="{39AA49C1-DE10-40A6-BF80-28F0928385E5}" srcOrd="0" destOrd="0" presId="urn:microsoft.com/office/officeart/2008/layout/HorizontalMultiLevelHierarchy"/>
    <dgm:cxn modelId="{974B651D-A49B-4E3E-BF02-CC43501AFBDF}" type="presParOf" srcId="{DFE8E09F-5B06-41A5-A512-2B59D3B59F3A}" destId="{8D06A8B3-9D17-4BFF-95BD-9BCE0BD9D64C}" srcOrd="1" destOrd="0" presId="urn:microsoft.com/office/officeart/2008/layout/HorizontalMultiLevelHierarchy"/>
    <dgm:cxn modelId="{87458B77-6781-4341-A87F-60AADC99D77C}" type="presParOf" srcId="{3EEB4295-8D8C-4933-8E26-5184DBF22610}" destId="{AF65F0E7-C7F2-4345-8BC0-250A27E72E66}" srcOrd="2" destOrd="0" presId="urn:microsoft.com/office/officeart/2008/layout/HorizontalMultiLevelHierarchy"/>
    <dgm:cxn modelId="{E0675105-636C-4E9E-BB7C-983A437320BD}" type="presParOf" srcId="{AF65F0E7-C7F2-4345-8BC0-250A27E72E66}" destId="{C2E94B5C-408B-412A-BD90-0F15C1C449FF}" srcOrd="0" destOrd="0" presId="urn:microsoft.com/office/officeart/2008/layout/HorizontalMultiLevelHierarchy"/>
    <dgm:cxn modelId="{D374538F-4849-4476-925C-D473AD0C8DD2}" type="presParOf" srcId="{3EEB4295-8D8C-4933-8E26-5184DBF22610}" destId="{FCA3B44E-0FA7-4186-9C6B-B75BB6E7DD0E}" srcOrd="3" destOrd="0" presId="urn:microsoft.com/office/officeart/2008/layout/HorizontalMultiLevelHierarchy"/>
    <dgm:cxn modelId="{3E432F1E-27B7-412C-AC17-7FA98BF6CE35}" type="presParOf" srcId="{FCA3B44E-0FA7-4186-9C6B-B75BB6E7DD0E}" destId="{4D0301A7-A9FF-42CB-894B-150391F4E3DD}" srcOrd="0" destOrd="0" presId="urn:microsoft.com/office/officeart/2008/layout/HorizontalMultiLevelHierarchy"/>
    <dgm:cxn modelId="{4D1D9B91-3069-4B36-937D-27DADC1119CF}" type="presParOf" srcId="{FCA3B44E-0FA7-4186-9C6B-B75BB6E7DD0E}" destId="{165CC2E3-FCC6-4264-92B0-E13D0053BFFC}" srcOrd="1" destOrd="0" presId="urn:microsoft.com/office/officeart/2008/layout/HorizontalMultiLevelHierarchy"/>
    <dgm:cxn modelId="{F9FAC55B-BE5A-47D4-A3EF-D9E3B0B5CB60}" type="presParOf" srcId="{3EEB4295-8D8C-4933-8E26-5184DBF22610}" destId="{D043EF90-72A8-4AFF-953D-9E4013547558}" srcOrd="4" destOrd="0" presId="urn:microsoft.com/office/officeart/2008/layout/HorizontalMultiLevelHierarchy"/>
    <dgm:cxn modelId="{709DC785-9581-42DC-B4E9-8AD1312E9CA1}" type="presParOf" srcId="{D043EF90-72A8-4AFF-953D-9E4013547558}" destId="{88B3A96D-1D22-432F-93BA-B564E9B6C87A}" srcOrd="0" destOrd="0" presId="urn:microsoft.com/office/officeart/2008/layout/HorizontalMultiLevelHierarchy"/>
    <dgm:cxn modelId="{A10AD17C-0C36-4166-9A69-5ADA2C9FCFB0}" type="presParOf" srcId="{3EEB4295-8D8C-4933-8E26-5184DBF22610}" destId="{0C44C0F9-F5D9-43EF-859E-B5EE23E4AFEC}" srcOrd="5" destOrd="0" presId="urn:microsoft.com/office/officeart/2008/layout/HorizontalMultiLevelHierarchy"/>
    <dgm:cxn modelId="{BB67114A-C23D-45FF-9D5D-1FAF43754797}" type="presParOf" srcId="{0C44C0F9-F5D9-43EF-859E-B5EE23E4AFEC}" destId="{B77CAA93-D721-4806-B0D0-BA77DDE8337C}" srcOrd="0" destOrd="0" presId="urn:microsoft.com/office/officeart/2008/layout/HorizontalMultiLevelHierarchy"/>
    <dgm:cxn modelId="{F2B12641-3511-4305-AB0C-1F6FDFA91B95}" type="presParOf" srcId="{0C44C0F9-F5D9-43EF-859E-B5EE23E4AFEC}" destId="{2648CE33-3245-4AC2-A2A4-4098B9357FD1}" srcOrd="1" destOrd="0" presId="urn:microsoft.com/office/officeart/2008/layout/HorizontalMultiLevelHierarchy"/>
    <dgm:cxn modelId="{73337DA9-8086-41F4-BF84-AA16EA06CB4F}" type="presParOf" srcId="{2648CE33-3245-4AC2-A2A4-4098B9357FD1}" destId="{34DA6390-4D1C-4C35-AF9D-FEA8E2F042D5}" srcOrd="0" destOrd="0" presId="urn:microsoft.com/office/officeart/2008/layout/HorizontalMultiLevelHierarchy"/>
    <dgm:cxn modelId="{7FA927B6-15B7-456E-AC69-9D2E51988FAF}" type="presParOf" srcId="{34DA6390-4D1C-4C35-AF9D-FEA8E2F042D5}" destId="{877C5A17-E454-4067-8993-F975DC499A9F}" srcOrd="0" destOrd="0" presId="urn:microsoft.com/office/officeart/2008/layout/HorizontalMultiLevelHierarchy"/>
    <dgm:cxn modelId="{14422A0F-9637-46A8-AFD2-97849DDE6B4E}" type="presParOf" srcId="{2648CE33-3245-4AC2-A2A4-4098B9357FD1}" destId="{7620F764-0B92-43E0-BA42-420AF5BBEC4B}" srcOrd="1" destOrd="0" presId="urn:microsoft.com/office/officeart/2008/layout/HorizontalMultiLevelHierarchy"/>
    <dgm:cxn modelId="{1AB8FA3E-363C-49C4-910A-C6FDC2E5520E}" type="presParOf" srcId="{7620F764-0B92-43E0-BA42-420AF5BBEC4B}" destId="{9061895D-1E32-4D7E-8F63-674C51171DE8}" srcOrd="0" destOrd="0" presId="urn:microsoft.com/office/officeart/2008/layout/HorizontalMultiLevelHierarchy"/>
    <dgm:cxn modelId="{46ABDAF3-704E-4E9C-93B4-461EE004992A}" type="presParOf" srcId="{7620F764-0B92-43E0-BA42-420AF5BBEC4B}" destId="{FB438889-BED9-446F-9A2C-70430885C142}" srcOrd="1" destOrd="0" presId="urn:microsoft.com/office/officeart/2008/layout/HorizontalMultiLevelHierarchy"/>
    <dgm:cxn modelId="{3F890310-5EC2-46D8-A95E-BF593A078787}" type="presParOf" srcId="{2648CE33-3245-4AC2-A2A4-4098B9357FD1}" destId="{05252CE1-0549-4440-B877-720F37D72314}" srcOrd="2" destOrd="0" presId="urn:microsoft.com/office/officeart/2008/layout/HorizontalMultiLevelHierarchy"/>
    <dgm:cxn modelId="{ECFE31A6-7DCB-4150-B9CA-258E5157545A}" type="presParOf" srcId="{05252CE1-0549-4440-B877-720F37D72314}" destId="{05835D4E-1B23-47BC-97F2-5CF7353FC936}" srcOrd="0" destOrd="0" presId="urn:microsoft.com/office/officeart/2008/layout/HorizontalMultiLevelHierarchy"/>
    <dgm:cxn modelId="{A51473D8-9461-448C-9C68-A5626960F8BA}" type="presParOf" srcId="{2648CE33-3245-4AC2-A2A4-4098B9357FD1}" destId="{2836376D-FE1C-4C4D-B091-B2C5ABD5EC7D}" srcOrd="3" destOrd="0" presId="urn:microsoft.com/office/officeart/2008/layout/HorizontalMultiLevelHierarchy"/>
    <dgm:cxn modelId="{A5A02B11-B3D4-4B75-888D-E611965C480B}" type="presParOf" srcId="{2836376D-FE1C-4C4D-B091-B2C5ABD5EC7D}" destId="{352B1F15-F168-4E55-9787-F931298C665F}" srcOrd="0" destOrd="0" presId="urn:microsoft.com/office/officeart/2008/layout/HorizontalMultiLevelHierarchy"/>
    <dgm:cxn modelId="{472115FB-C04B-4D78-8042-4CCC7FA2C6F5}" type="presParOf" srcId="{2836376D-FE1C-4C4D-B091-B2C5ABD5EC7D}" destId="{6CCB1A80-F528-413D-AE54-E3DAC2F271D6}" srcOrd="1" destOrd="0" presId="urn:microsoft.com/office/officeart/2008/layout/HorizontalMultiLevelHierarchy"/>
    <dgm:cxn modelId="{F3480E06-52E2-46C6-B7BA-333D34F42BBD}" type="presParOf" srcId="{2648CE33-3245-4AC2-A2A4-4098B9357FD1}" destId="{4A6E1744-1D3D-41EC-A9B1-2A57E35F541E}" srcOrd="4" destOrd="0" presId="urn:microsoft.com/office/officeart/2008/layout/HorizontalMultiLevelHierarchy"/>
    <dgm:cxn modelId="{D8B3E7A5-D37A-4A59-8D3A-E0A7D112604A}" type="presParOf" srcId="{4A6E1744-1D3D-41EC-A9B1-2A57E35F541E}" destId="{27BC757C-1820-40F5-A399-319C088AA2C1}" srcOrd="0" destOrd="0" presId="urn:microsoft.com/office/officeart/2008/layout/HorizontalMultiLevelHierarchy"/>
    <dgm:cxn modelId="{C3889DFD-A3B8-4231-BFD2-6677C12675B9}" type="presParOf" srcId="{2648CE33-3245-4AC2-A2A4-4098B9357FD1}" destId="{A8330CDF-04C6-4BE6-B6FB-2FD90E7D8640}" srcOrd="5" destOrd="0" presId="urn:microsoft.com/office/officeart/2008/layout/HorizontalMultiLevelHierarchy"/>
    <dgm:cxn modelId="{79A5F6FC-01ED-482E-8DF0-35E9A8532EC8}" type="presParOf" srcId="{A8330CDF-04C6-4BE6-B6FB-2FD90E7D8640}" destId="{A1AEB718-1CC4-4D45-B76A-2AB41BB9DC58}" srcOrd="0" destOrd="0" presId="urn:microsoft.com/office/officeart/2008/layout/HorizontalMultiLevelHierarchy"/>
    <dgm:cxn modelId="{682F12E1-6631-4107-B18F-299C08A0C6D9}" type="presParOf" srcId="{A8330CDF-04C6-4BE6-B6FB-2FD90E7D8640}" destId="{20CF1AD5-9EB5-4E83-A287-BB4638E30615}"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74E5D6-2309-4F7F-A157-22416C1483BC}" type="doc">
      <dgm:prSet loTypeId="urn:microsoft.com/office/officeart/2005/8/layout/hierarchy3" loCatId="relationship" qsTypeId="urn:microsoft.com/office/officeart/2005/8/quickstyle/simple4" qsCatId="simple" csTypeId="urn:microsoft.com/office/officeart/2005/8/colors/colorful4" csCatId="colorful" phldr="1"/>
      <dgm:spPr/>
    </dgm:pt>
    <dgm:pt modelId="{0018C872-9C3A-4A7D-92B6-F3EE6B4EDBDD}">
      <dgm:prSet phldrT="[Texto]"/>
      <dgm:spPr/>
      <dgm:t>
        <a:bodyPr/>
        <a:lstStyle/>
        <a:p>
          <a:r>
            <a:rPr lang="es-CO">
              <a:latin typeface="VAGRounded LT Thin" panose="02000803030000020004" pitchFamily="2" charset="0"/>
            </a:rPr>
            <a:t>Finanzas</a:t>
          </a:r>
        </a:p>
      </dgm:t>
    </dgm:pt>
    <dgm:pt modelId="{806D145F-AADC-450E-BC4F-19F252851D2A}" type="parTrans" cxnId="{59B41F0C-8CBD-4A6D-91BB-83EE39974DE1}">
      <dgm:prSet/>
      <dgm:spPr/>
      <dgm:t>
        <a:bodyPr/>
        <a:lstStyle/>
        <a:p>
          <a:endParaRPr lang="es-CO">
            <a:latin typeface="VAGRounded LT Thin" panose="02000803030000020004" pitchFamily="2" charset="0"/>
          </a:endParaRPr>
        </a:p>
      </dgm:t>
    </dgm:pt>
    <dgm:pt modelId="{5864E2B8-F938-4941-9EAC-4F88837F3883}" type="sibTrans" cxnId="{59B41F0C-8CBD-4A6D-91BB-83EE39974DE1}">
      <dgm:prSet/>
      <dgm:spPr/>
      <dgm:t>
        <a:bodyPr/>
        <a:lstStyle/>
        <a:p>
          <a:endParaRPr lang="es-CO">
            <a:latin typeface="VAGRounded LT Thin" panose="02000803030000020004" pitchFamily="2" charset="0"/>
          </a:endParaRPr>
        </a:p>
      </dgm:t>
    </dgm:pt>
    <dgm:pt modelId="{87992A5C-7967-4C19-81C1-57395CB36A7F}">
      <dgm:prSet phldrT="[Texto]"/>
      <dgm:spPr/>
      <dgm:t>
        <a:bodyPr/>
        <a:lstStyle/>
        <a:p>
          <a:r>
            <a:rPr lang="es-CO">
              <a:latin typeface="VAGRounded LT Thin" panose="02000803030000020004" pitchFamily="2" charset="0"/>
            </a:rPr>
            <a:t>Sociedades</a:t>
          </a:r>
        </a:p>
      </dgm:t>
    </dgm:pt>
    <dgm:pt modelId="{E7484D8A-830A-4D75-98EA-D44C5DCC8597}" type="parTrans" cxnId="{C30E0FC6-F00B-42FF-8A4D-125C7F2CDB97}">
      <dgm:prSet/>
      <dgm:spPr/>
      <dgm:t>
        <a:bodyPr/>
        <a:lstStyle/>
        <a:p>
          <a:endParaRPr lang="es-CO">
            <a:latin typeface="VAGRounded LT Thin" panose="02000803030000020004" pitchFamily="2" charset="0"/>
          </a:endParaRPr>
        </a:p>
      </dgm:t>
    </dgm:pt>
    <dgm:pt modelId="{15F7C74A-6B97-4CB7-83C7-CC0B21DA2774}" type="sibTrans" cxnId="{C30E0FC6-F00B-42FF-8A4D-125C7F2CDB97}">
      <dgm:prSet/>
      <dgm:spPr/>
      <dgm:t>
        <a:bodyPr/>
        <a:lstStyle/>
        <a:p>
          <a:endParaRPr lang="es-CO">
            <a:latin typeface="VAGRounded LT Thin" panose="02000803030000020004" pitchFamily="2" charset="0"/>
          </a:endParaRPr>
        </a:p>
      </dgm:t>
    </dgm:pt>
    <dgm:pt modelId="{E89E2932-B4A2-4739-9C66-177FA0DE5159}">
      <dgm:prSet phldrT="[Texto]"/>
      <dgm:spPr/>
      <dgm:t>
        <a:bodyPr/>
        <a:lstStyle/>
        <a:p>
          <a:r>
            <a:rPr lang="es-CO" err="1">
              <a:latin typeface="VAGRounded LT Thin" panose="02000803030000020004" pitchFamily="2" charset="0"/>
            </a:rPr>
            <a:t>Controlling</a:t>
          </a:r>
          <a:endParaRPr lang="es-CO">
            <a:latin typeface="VAGRounded LT Thin" panose="02000803030000020004" pitchFamily="2" charset="0"/>
          </a:endParaRPr>
        </a:p>
      </dgm:t>
    </dgm:pt>
    <dgm:pt modelId="{7B1607AE-A1A5-471C-A688-00C9E030734D}" type="parTrans" cxnId="{E689EFE5-581A-4620-8F3D-E5BBD0B17EDF}">
      <dgm:prSet/>
      <dgm:spPr/>
      <dgm:t>
        <a:bodyPr/>
        <a:lstStyle/>
        <a:p>
          <a:endParaRPr lang="es-CO">
            <a:latin typeface="VAGRounded LT Thin" panose="02000803030000020004" pitchFamily="2" charset="0"/>
          </a:endParaRPr>
        </a:p>
      </dgm:t>
    </dgm:pt>
    <dgm:pt modelId="{D62A0BBA-5B41-4415-914A-0CA2C86C67BD}" type="sibTrans" cxnId="{E689EFE5-581A-4620-8F3D-E5BBD0B17EDF}">
      <dgm:prSet/>
      <dgm:spPr/>
      <dgm:t>
        <a:bodyPr/>
        <a:lstStyle/>
        <a:p>
          <a:endParaRPr lang="es-CO">
            <a:latin typeface="VAGRounded LT Thin" panose="02000803030000020004" pitchFamily="2" charset="0"/>
          </a:endParaRPr>
        </a:p>
      </dgm:t>
    </dgm:pt>
    <dgm:pt modelId="{0446127A-2DD0-4989-84A7-7E9E2A2F5F37}">
      <dgm:prSet phldrT="[Texto]"/>
      <dgm:spPr/>
      <dgm:t>
        <a:bodyPr/>
        <a:lstStyle/>
        <a:p>
          <a:r>
            <a:rPr lang="es-CO">
              <a:latin typeface="VAGRounded LT Thin" panose="02000803030000020004" pitchFamily="2" charset="0"/>
            </a:rPr>
            <a:t>Centros de Beneficio</a:t>
          </a:r>
        </a:p>
      </dgm:t>
    </dgm:pt>
    <dgm:pt modelId="{ABA2BDDB-A73B-4E5C-A4DD-F5D94719FAC6}" type="parTrans" cxnId="{799D241D-DA90-446C-8C78-0130C013C709}">
      <dgm:prSet/>
      <dgm:spPr/>
      <dgm:t>
        <a:bodyPr/>
        <a:lstStyle/>
        <a:p>
          <a:endParaRPr lang="es-CO">
            <a:latin typeface="VAGRounded LT Thin" panose="02000803030000020004" pitchFamily="2" charset="0"/>
          </a:endParaRPr>
        </a:p>
      </dgm:t>
    </dgm:pt>
    <dgm:pt modelId="{7FD7A7D6-44A6-4DE0-984C-EDED5DCC675A}" type="sibTrans" cxnId="{799D241D-DA90-446C-8C78-0130C013C709}">
      <dgm:prSet/>
      <dgm:spPr/>
      <dgm:t>
        <a:bodyPr/>
        <a:lstStyle/>
        <a:p>
          <a:endParaRPr lang="es-CO">
            <a:latin typeface="VAGRounded LT Thin" panose="02000803030000020004" pitchFamily="2" charset="0"/>
          </a:endParaRPr>
        </a:p>
      </dgm:t>
    </dgm:pt>
    <dgm:pt modelId="{2C10C2DB-C272-4635-B5FE-CAC1640AD239}">
      <dgm:prSet phldrT="[Texto]"/>
      <dgm:spPr/>
      <dgm:t>
        <a:bodyPr/>
        <a:lstStyle/>
        <a:p>
          <a:r>
            <a:rPr lang="es-CO">
              <a:latin typeface="VAGRounded LT Thin" panose="02000803030000020004" pitchFamily="2" charset="0"/>
            </a:rPr>
            <a:t>Centros de Coste</a:t>
          </a:r>
        </a:p>
      </dgm:t>
    </dgm:pt>
    <dgm:pt modelId="{6AB8DCCD-E8EB-4E9E-8918-B47376A86172}" type="parTrans" cxnId="{04A1B05B-B7E6-409A-8CDA-305E8B56C66A}">
      <dgm:prSet/>
      <dgm:spPr/>
      <dgm:t>
        <a:bodyPr/>
        <a:lstStyle/>
        <a:p>
          <a:endParaRPr lang="es-CO">
            <a:latin typeface="VAGRounded LT Thin" panose="02000803030000020004" pitchFamily="2" charset="0"/>
          </a:endParaRPr>
        </a:p>
      </dgm:t>
    </dgm:pt>
    <dgm:pt modelId="{3F8D513C-7175-49F7-A39D-CE1437CA1240}" type="sibTrans" cxnId="{04A1B05B-B7E6-409A-8CDA-305E8B56C66A}">
      <dgm:prSet/>
      <dgm:spPr/>
      <dgm:t>
        <a:bodyPr/>
        <a:lstStyle/>
        <a:p>
          <a:endParaRPr lang="es-CO">
            <a:latin typeface="VAGRounded LT Thin" panose="02000803030000020004" pitchFamily="2" charset="0"/>
          </a:endParaRPr>
        </a:p>
      </dgm:t>
    </dgm:pt>
    <dgm:pt modelId="{85D40739-BFDA-4C61-AA7A-DDCCC8B40240}">
      <dgm:prSet phldrT="[Texto]"/>
      <dgm:spPr/>
      <dgm:t>
        <a:bodyPr/>
        <a:lstStyle/>
        <a:p>
          <a:r>
            <a:rPr lang="es-CO">
              <a:latin typeface="VAGRounded LT Thin" panose="02000803030000020004" pitchFamily="2" charset="0"/>
            </a:rPr>
            <a:t>Sociedad CO</a:t>
          </a:r>
        </a:p>
      </dgm:t>
    </dgm:pt>
    <dgm:pt modelId="{339CB562-EE15-4B72-9488-2C2E87B45DC9}" type="parTrans" cxnId="{B092EDFA-682B-4238-9994-D6CD472774A4}">
      <dgm:prSet/>
      <dgm:spPr/>
      <dgm:t>
        <a:bodyPr/>
        <a:lstStyle/>
        <a:p>
          <a:endParaRPr lang="es-CO">
            <a:latin typeface="VAGRounded LT Thin" panose="02000803030000020004" pitchFamily="2" charset="0"/>
          </a:endParaRPr>
        </a:p>
      </dgm:t>
    </dgm:pt>
    <dgm:pt modelId="{615D9BCC-BD23-40BF-A0FE-ADC67FC389BE}" type="sibTrans" cxnId="{B092EDFA-682B-4238-9994-D6CD472774A4}">
      <dgm:prSet/>
      <dgm:spPr/>
      <dgm:t>
        <a:bodyPr/>
        <a:lstStyle/>
        <a:p>
          <a:endParaRPr lang="es-CO">
            <a:latin typeface="VAGRounded LT Thin" panose="02000803030000020004" pitchFamily="2" charset="0"/>
          </a:endParaRPr>
        </a:p>
      </dgm:t>
    </dgm:pt>
    <dgm:pt modelId="{96249B95-ECC4-458E-AAA1-CC41A9251C97}">
      <dgm:prSet phldrT="[Texto]"/>
      <dgm:spPr/>
      <dgm:t>
        <a:bodyPr/>
        <a:lstStyle/>
        <a:p>
          <a:r>
            <a:rPr lang="es-CO">
              <a:latin typeface="VAGRounded LT Thin" panose="02000803030000020004" pitchFamily="2" charset="0"/>
            </a:rPr>
            <a:t>Sociedad PA</a:t>
          </a:r>
        </a:p>
      </dgm:t>
    </dgm:pt>
    <dgm:pt modelId="{4CF98279-2C06-47A9-8381-C7D762864084}" type="parTrans" cxnId="{E197F163-7B10-4AFA-95E5-9C7DD5FF2347}">
      <dgm:prSet/>
      <dgm:spPr/>
      <dgm:t>
        <a:bodyPr/>
        <a:lstStyle/>
        <a:p>
          <a:endParaRPr lang="es-CO">
            <a:latin typeface="VAGRounded LT Thin" panose="02000803030000020004" pitchFamily="2" charset="0"/>
          </a:endParaRPr>
        </a:p>
      </dgm:t>
    </dgm:pt>
    <dgm:pt modelId="{FDB610EE-D252-452C-87FC-C43945954065}" type="sibTrans" cxnId="{E197F163-7B10-4AFA-95E5-9C7DD5FF2347}">
      <dgm:prSet/>
      <dgm:spPr/>
      <dgm:t>
        <a:bodyPr/>
        <a:lstStyle/>
        <a:p>
          <a:endParaRPr lang="es-CO">
            <a:latin typeface="VAGRounded LT Thin" panose="02000803030000020004" pitchFamily="2" charset="0"/>
          </a:endParaRPr>
        </a:p>
      </dgm:t>
    </dgm:pt>
    <dgm:pt modelId="{CACDF1E7-58F6-4A20-8161-5F96EAECA8FB}">
      <dgm:prSet phldrT="[Texto]"/>
      <dgm:spPr/>
      <dgm:t>
        <a:bodyPr/>
        <a:lstStyle/>
        <a:p>
          <a:r>
            <a:rPr lang="es-CO">
              <a:latin typeface="VAGRounded LT Thin" panose="02000803030000020004" pitchFamily="2" charset="0"/>
            </a:rPr>
            <a:t>Presupuesto</a:t>
          </a:r>
        </a:p>
      </dgm:t>
    </dgm:pt>
    <dgm:pt modelId="{BA80EBBE-D237-450A-9929-B2B7D389B301}" type="parTrans" cxnId="{A66D222D-E729-4FD5-9B56-73A7E1E170AB}">
      <dgm:prSet/>
      <dgm:spPr/>
      <dgm:t>
        <a:bodyPr/>
        <a:lstStyle/>
        <a:p>
          <a:endParaRPr lang="es-CO">
            <a:latin typeface="VAGRounded LT Thin" panose="02000803030000020004" pitchFamily="2" charset="0"/>
          </a:endParaRPr>
        </a:p>
      </dgm:t>
    </dgm:pt>
    <dgm:pt modelId="{F4AAFE77-BF59-4415-A56A-95E7AFE2314F}" type="sibTrans" cxnId="{A66D222D-E729-4FD5-9B56-73A7E1E170AB}">
      <dgm:prSet/>
      <dgm:spPr/>
      <dgm:t>
        <a:bodyPr/>
        <a:lstStyle/>
        <a:p>
          <a:endParaRPr lang="es-CO">
            <a:latin typeface="VAGRounded LT Thin" panose="02000803030000020004" pitchFamily="2" charset="0"/>
          </a:endParaRPr>
        </a:p>
      </dgm:t>
    </dgm:pt>
    <dgm:pt modelId="{46343304-186B-479E-8295-186DA335DE29}">
      <dgm:prSet phldrT="[Texto]"/>
      <dgm:spPr/>
      <dgm:t>
        <a:bodyPr/>
        <a:lstStyle/>
        <a:p>
          <a:r>
            <a:rPr lang="es-CO">
              <a:latin typeface="VAGRounded LT Thin" panose="02000803030000020004" pitchFamily="2" charset="0"/>
            </a:rPr>
            <a:t>Sociedad gestora</a:t>
          </a:r>
        </a:p>
      </dgm:t>
    </dgm:pt>
    <dgm:pt modelId="{C4C0AFA4-9089-44F7-B7A9-DBE33D74DAB3}" type="parTrans" cxnId="{0152A23E-CEC6-499B-B5CA-F59F20EA37EB}">
      <dgm:prSet/>
      <dgm:spPr/>
      <dgm:t>
        <a:bodyPr/>
        <a:lstStyle/>
        <a:p>
          <a:endParaRPr lang="es-CO">
            <a:latin typeface="VAGRounded LT Thin" panose="02000803030000020004" pitchFamily="2" charset="0"/>
          </a:endParaRPr>
        </a:p>
      </dgm:t>
    </dgm:pt>
    <dgm:pt modelId="{8049AEE9-7C90-485E-8D63-499CED7782E4}" type="sibTrans" cxnId="{0152A23E-CEC6-499B-B5CA-F59F20EA37EB}">
      <dgm:prSet/>
      <dgm:spPr/>
      <dgm:t>
        <a:bodyPr/>
        <a:lstStyle/>
        <a:p>
          <a:endParaRPr lang="es-CO">
            <a:latin typeface="VAGRounded LT Thin" panose="02000803030000020004" pitchFamily="2" charset="0"/>
          </a:endParaRPr>
        </a:p>
      </dgm:t>
    </dgm:pt>
    <dgm:pt modelId="{F7ADAE07-D6D0-4A8C-89CA-7AEB6EE61BE1}">
      <dgm:prSet phldrT="[Texto]"/>
      <dgm:spPr/>
      <dgm:t>
        <a:bodyPr/>
        <a:lstStyle/>
        <a:p>
          <a:r>
            <a:rPr lang="es-CO">
              <a:latin typeface="VAGRounded LT Thin" panose="02000803030000020004" pitchFamily="2" charset="0"/>
            </a:rPr>
            <a:t>Elemento presupuestal</a:t>
          </a:r>
        </a:p>
      </dgm:t>
    </dgm:pt>
    <dgm:pt modelId="{454E77F4-8525-4CD4-9B94-516FAADAF7B8}" type="parTrans" cxnId="{595BA1F1-07B0-4BD4-98E1-C81B05F2F324}">
      <dgm:prSet/>
      <dgm:spPr/>
      <dgm:t>
        <a:bodyPr/>
        <a:lstStyle/>
        <a:p>
          <a:endParaRPr lang="es-CO">
            <a:latin typeface="VAGRounded LT Thin" panose="02000803030000020004" pitchFamily="2" charset="0"/>
          </a:endParaRPr>
        </a:p>
      </dgm:t>
    </dgm:pt>
    <dgm:pt modelId="{1BC0E9FE-CCED-4B85-8005-FC4A2F504B10}" type="sibTrans" cxnId="{595BA1F1-07B0-4BD4-98E1-C81B05F2F324}">
      <dgm:prSet/>
      <dgm:spPr/>
      <dgm:t>
        <a:bodyPr/>
        <a:lstStyle/>
        <a:p>
          <a:endParaRPr lang="es-CO">
            <a:latin typeface="VAGRounded LT Thin" panose="02000803030000020004" pitchFamily="2" charset="0"/>
          </a:endParaRPr>
        </a:p>
      </dgm:t>
    </dgm:pt>
    <dgm:pt modelId="{0C53DBCA-CB82-45DA-959A-92974CA1B3A5}">
      <dgm:prSet phldrT="[Texto]"/>
      <dgm:spPr/>
      <dgm:t>
        <a:bodyPr/>
        <a:lstStyle/>
        <a:p>
          <a:r>
            <a:rPr lang="es-CO">
              <a:latin typeface="VAGRounded LT Thin" panose="02000803030000020004" pitchFamily="2" charset="0"/>
            </a:rPr>
            <a:t>Mandante</a:t>
          </a:r>
        </a:p>
      </dgm:t>
    </dgm:pt>
    <dgm:pt modelId="{4DB3FD0D-7D15-4DF0-B30C-A98C6EC86A13}" type="parTrans" cxnId="{DED47F9F-7317-4BDD-99D6-206B08884B9F}">
      <dgm:prSet/>
      <dgm:spPr/>
      <dgm:t>
        <a:bodyPr/>
        <a:lstStyle/>
        <a:p>
          <a:endParaRPr lang="es-CO">
            <a:latin typeface="VAGRounded LT Thin" panose="02000803030000020004" pitchFamily="2" charset="0"/>
          </a:endParaRPr>
        </a:p>
      </dgm:t>
    </dgm:pt>
    <dgm:pt modelId="{943A82BC-6251-45F1-8509-CCF6787E0B96}" type="sibTrans" cxnId="{DED47F9F-7317-4BDD-99D6-206B08884B9F}">
      <dgm:prSet/>
      <dgm:spPr/>
      <dgm:t>
        <a:bodyPr/>
        <a:lstStyle/>
        <a:p>
          <a:endParaRPr lang="es-CO">
            <a:latin typeface="VAGRounded LT Thin" panose="02000803030000020004" pitchFamily="2" charset="0"/>
          </a:endParaRPr>
        </a:p>
      </dgm:t>
    </dgm:pt>
    <dgm:pt modelId="{72470545-A735-4ADF-966C-0C0E8B5B5347}">
      <dgm:prSet phldrT="[Texto]"/>
      <dgm:spPr/>
      <dgm:t>
        <a:bodyPr/>
        <a:lstStyle/>
        <a:p>
          <a:r>
            <a:rPr lang="es-CO">
              <a:latin typeface="VAGRounded LT Thin" panose="02000803030000020004" pitchFamily="2" charset="0"/>
            </a:rPr>
            <a:t>Área funcional</a:t>
          </a:r>
        </a:p>
      </dgm:t>
    </dgm:pt>
    <dgm:pt modelId="{6C26A2DE-FCB4-49C2-B0DB-5C28CA8A9FB5}" type="parTrans" cxnId="{4561B0A4-703C-4AE1-AB9E-5F22E2D59A0E}">
      <dgm:prSet/>
      <dgm:spPr/>
      <dgm:t>
        <a:bodyPr/>
        <a:lstStyle/>
        <a:p>
          <a:endParaRPr lang="es-CO">
            <a:latin typeface="VAGRounded LT Thin" panose="02000803030000020004" pitchFamily="2" charset="0"/>
          </a:endParaRPr>
        </a:p>
      </dgm:t>
    </dgm:pt>
    <dgm:pt modelId="{9B9C3ADD-5853-4727-92E2-6786C02E6CB6}" type="sibTrans" cxnId="{4561B0A4-703C-4AE1-AB9E-5F22E2D59A0E}">
      <dgm:prSet/>
      <dgm:spPr/>
      <dgm:t>
        <a:bodyPr/>
        <a:lstStyle/>
        <a:p>
          <a:endParaRPr lang="es-CO">
            <a:latin typeface="VAGRounded LT Thin" panose="02000803030000020004" pitchFamily="2" charset="0"/>
          </a:endParaRPr>
        </a:p>
      </dgm:t>
    </dgm:pt>
    <dgm:pt modelId="{AB4E97EF-5998-41B4-A42C-997828D5B599}">
      <dgm:prSet phldrT="[Texto]"/>
      <dgm:spPr/>
      <dgm:t>
        <a:bodyPr/>
        <a:lstStyle/>
        <a:p>
          <a:r>
            <a:rPr lang="es-CO">
              <a:latin typeface="VAGRounded LT Thin" panose="02000803030000020004" pitchFamily="2" charset="0"/>
            </a:rPr>
            <a:t>Segmentos</a:t>
          </a:r>
        </a:p>
      </dgm:t>
    </dgm:pt>
    <dgm:pt modelId="{4413DE47-0169-4BD3-9B93-6E314A074AF8}" type="parTrans" cxnId="{EC41165E-0932-47DF-9EF1-60B7A0D54484}">
      <dgm:prSet/>
      <dgm:spPr/>
      <dgm:t>
        <a:bodyPr/>
        <a:lstStyle/>
        <a:p>
          <a:endParaRPr lang="es-CO">
            <a:latin typeface="VAGRounded LT Thin" panose="02000803030000020004" pitchFamily="2" charset="0"/>
          </a:endParaRPr>
        </a:p>
      </dgm:t>
    </dgm:pt>
    <dgm:pt modelId="{1DB01BEE-E8DF-4C75-ADC4-995C4C23058B}" type="sibTrans" cxnId="{EC41165E-0932-47DF-9EF1-60B7A0D54484}">
      <dgm:prSet/>
      <dgm:spPr/>
      <dgm:t>
        <a:bodyPr/>
        <a:lstStyle/>
        <a:p>
          <a:endParaRPr lang="es-CO">
            <a:latin typeface="VAGRounded LT Thin" panose="02000803030000020004" pitchFamily="2" charset="0"/>
          </a:endParaRPr>
        </a:p>
      </dgm:t>
    </dgm:pt>
    <dgm:pt modelId="{FC67B8C5-DC59-4D2F-BD8B-48B29875F687}">
      <dgm:prSet phldrT="[Texto]"/>
      <dgm:spPr/>
      <dgm:t>
        <a:bodyPr/>
        <a:lstStyle/>
        <a:p>
          <a:r>
            <a:rPr lang="es-CO">
              <a:latin typeface="VAGRounded LT Thin" panose="02000803030000020004" pitchFamily="2" charset="0"/>
            </a:rPr>
            <a:t>Elementos de coste</a:t>
          </a:r>
        </a:p>
      </dgm:t>
    </dgm:pt>
    <dgm:pt modelId="{2E746B46-5280-4158-A209-1E2CA08D0908}" type="parTrans" cxnId="{7E931F07-7C87-4679-A641-351CDFD06430}">
      <dgm:prSet/>
      <dgm:spPr/>
      <dgm:t>
        <a:bodyPr/>
        <a:lstStyle/>
        <a:p>
          <a:endParaRPr lang="es-CO">
            <a:latin typeface="VAGRounded LT Thin" panose="02000803030000020004" pitchFamily="2" charset="0"/>
          </a:endParaRPr>
        </a:p>
      </dgm:t>
    </dgm:pt>
    <dgm:pt modelId="{0A39770E-9FA8-4FD3-95EA-0E2658D65A65}" type="sibTrans" cxnId="{7E931F07-7C87-4679-A641-351CDFD06430}">
      <dgm:prSet/>
      <dgm:spPr/>
      <dgm:t>
        <a:bodyPr/>
        <a:lstStyle/>
        <a:p>
          <a:endParaRPr lang="es-CO">
            <a:latin typeface="VAGRounded LT Thin" panose="02000803030000020004" pitchFamily="2" charset="0"/>
          </a:endParaRPr>
        </a:p>
      </dgm:t>
    </dgm:pt>
    <dgm:pt modelId="{E27FBECA-48F6-4E35-8A0E-326B87AEEEEA}">
      <dgm:prSet phldrT="[Texto]"/>
      <dgm:spPr/>
      <dgm:t>
        <a:bodyPr/>
        <a:lstStyle/>
        <a:p>
          <a:r>
            <a:rPr lang="es-CO">
              <a:latin typeface="VAGRounded LT Thin" panose="02000803030000020004" pitchFamily="2" charset="0"/>
            </a:rPr>
            <a:t>Gestión de materiales</a:t>
          </a:r>
        </a:p>
      </dgm:t>
    </dgm:pt>
    <dgm:pt modelId="{DEC5AAAD-9A14-4033-89D7-ED6BC9076781}" type="parTrans" cxnId="{9F3634B5-A5AD-4269-A131-6A3077B08698}">
      <dgm:prSet/>
      <dgm:spPr/>
      <dgm:t>
        <a:bodyPr/>
        <a:lstStyle/>
        <a:p>
          <a:endParaRPr lang="es-CO">
            <a:latin typeface="VAGRounded LT Thin" panose="02000803030000020004" pitchFamily="2" charset="0"/>
          </a:endParaRPr>
        </a:p>
      </dgm:t>
    </dgm:pt>
    <dgm:pt modelId="{9204397D-CD39-479E-B35F-EBE5EE715AC1}" type="sibTrans" cxnId="{9F3634B5-A5AD-4269-A131-6A3077B08698}">
      <dgm:prSet/>
      <dgm:spPr/>
      <dgm:t>
        <a:bodyPr/>
        <a:lstStyle/>
        <a:p>
          <a:endParaRPr lang="es-CO">
            <a:latin typeface="VAGRounded LT Thin" panose="02000803030000020004" pitchFamily="2" charset="0"/>
          </a:endParaRPr>
        </a:p>
      </dgm:t>
    </dgm:pt>
    <dgm:pt modelId="{9BB623C7-8F75-40AA-9114-36E9B201FE39}">
      <dgm:prSet phldrT="[Texto]"/>
      <dgm:spPr/>
      <dgm:t>
        <a:bodyPr/>
        <a:lstStyle/>
        <a:p>
          <a:r>
            <a:rPr lang="es-CO">
              <a:latin typeface="VAGRounded LT Thin" panose="02000803030000020004" pitchFamily="2" charset="0"/>
            </a:rPr>
            <a:t>Organización de compras</a:t>
          </a:r>
        </a:p>
      </dgm:t>
    </dgm:pt>
    <dgm:pt modelId="{6F7BA075-7815-412F-97FE-202849730384}" type="parTrans" cxnId="{65E21BB9-D9EE-4874-9920-95116EF2D174}">
      <dgm:prSet/>
      <dgm:spPr/>
      <dgm:t>
        <a:bodyPr/>
        <a:lstStyle/>
        <a:p>
          <a:endParaRPr lang="es-CO">
            <a:latin typeface="VAGRounded LT Thin" panose="02000803030000020004" pitchFamily="2" charset="0"/>
          </a:endParaRPr>
        </a:p>
      </dgm:t>
    </dgm:pt>
    <dgm:pt modelId="{D17AE6BD-52DA-434C-B16D-4BE9A8982806}" type="sibTrans" cxnId="{65E21BB9-D9EE-4874-9920-95116EF2D174}">
      <dgm:prSet/>
      <dgm:spPr/>
      <dgm:t>
        <a:bodyPr/>
        <a:lstStyle/>
        <a:p>
          <a:endParaRPr lang="es-CO">
            <a:latin typeface="VAGRounded LT Thin" panose="02000803030000020004" pitchFamily="2" charset="0"/>
          </a:endParaRPr>
        </a:p>
      </dgm:t>
    </dgm:pt>
    <dgm:pt modelId="{50B2171A-252A-4534-889E-897BECB46EA5}">
      <dgm:prSet phldrT="[Texto]"/>
      <dgm:spPr/>
      <dgm:t>
        <a:bodyPr/>
        <a:lstStyle/>
        <a:p>
          <a:r>
            <a:rPr lang="es-CO">
              <a:latin typeface="VAGRounded LT Thin" panose="02000803030000020004" pitchFamily="2" charset="0"/>
            </a:rPr>
            <a:t>Grupo de compras</a:t>
          </a:r>
        </a:p>
      </dgm:t>
    </dgm:pt>
    <dgm:pt modelId="{EABC83A6-CFA2-4A3B-ACE8-A47389FDC644}" type="parTrans" cxnId="{C14D49ED-E775-452E-B341-7428119215EE}">
      <dgm:prSet/>
      <dgm:spPr/>
      <dgm:t>
        <a:bodyPr/>
        <a:lstStyle/>
        <a:p>
          <a:endParaRPr lang="es-CO">
            <a:latin typeface="VAGRounded LT Thin" panose="02000803030000020004" pitchFamily="2" charset="0"/>
          </a:endParaRPr>
        </a:p>
      </dgm:t>
    </dgm:pt>
    <dgm:pt modelId="{7F292835-ECFC-4F3A-965D-1BBCEE5FCA20}" type="sibTrans" cxnId="{C14D49ED-E775-452E-B341-7428119215EE}">
      <dgm:prSet/>
      <dgm:spPr/>
      <dgm:t>
        <a:bodyPr/>
        <a:lstStyle/>
        <a:p>
          <a:endParaRPr lang="es-CO">
            <a:latin typeface="VAGRounded LT Thin" panose="02000803030000020004" pitchFamily="2" charset="0"/>
          </a:endParaRPr>
        </a:p>
      </dgm:t>
    </dgm:pt>
    <dgm:pt modelId="{3FC18E40-7C8E-4647-8554-7703FA0EF478}">
      <dgm:prSet phldrT="[Texto]"/>
      <dgm:spPr/>
      <dgm:t>
        <a:bodyPr/>
        <a:lstStyle/>
        <a:p>
          <a:r>
            <a:rPr lang="es-CO">
              <a:latin typeface="VAGRounded LT Thin" panose="02000803030000020004" pitchFamily="2" charset="0"/>
            </a:rPr>
            <a:t>Plantas</a:t>
          </a:r>
        </a:p>
      </dgm:t>
    </dgm:pt>
    <dgm:pt modelId="{7EBB5CDD-7F49-4E49-841C-FC2DF183E38F}" type="parTrans" cxnId="{29C1A94B-20BD-4F27-930A-32133386780E}">
      <dgm:prSet/>
      <dgm:spPr/>
      <dgm:t>
        <a:bodyPr/>
        <a:lstStyle/>
        <a:p>
          <a:endParaRPr lang="es-CO">
            <a:latin typeface="VAGRounded LT Thin" panose="02000803030000020004" pitchFamily="2" charset="0"/>
          </a:endParaRPr>
        </a:p>
      </dgm:t>
    </dgm:pt>
    <dgm:pt modelId="{4F42CAF2-0242-4DB5-A2BB-487EABD4AB89}" type="sibTrans" cxnId="{29C1A94B-20BD-4F27-930A-32133386780E}">
      <dgm:prSet/>
      <dgm:spPr/>
      <dgm:t>
        <a:bodyPr/>
        <a:lstStyle/>
        <a:p>
          <a:endParaRPr lang="es-CO">
            <a:latin typeface="VAGRounded LT Thin" panose="02000803030000020004" pitchFamily="2" charset="0"/>
          </a:endParaRPr>
        </a:p>
      </dgm:t>
    </dgm:pt>
    <dgm:pt modelId="{94730B1D-BCC2-4702-A2F6-BBDF307D6E76}">
      <dgm:prSet phldrT="[Texto]"/>
      <dgm:spPr/>
      <dgm:t>
        <a:bodyPr/>
        <a:lstStyle/>
        <a:p>
          <a:r>
            <a:rPr lang="es-CO">
              <a:latin typeface="VAGRounded LT Thin" panose="02000803030000020004" pitchFamily="2" charset="0"/>
            </a:rPr>
            <a:t>Almacenes</a:t>
          </a:r>
        </a:p>
      </dgm:t>
    </dgm:pt>
    <dgm:pt modelId="{7E15F4DF-7071-4A59-A7A2-7ABD9EC03B99}" type="parTrans" cxnId="{D67E5A8E-0E34-46EC-B675-8AE1F4529AF2}">
      <dgm:prSet/>
      <dgm:spPr/>
      <dgm:t>
        <a:bodyPr/>
        <a:lstStyle/>
        <a:p>
          <a:endParaRPr lang="es-CO">
            <a:latin typeface="VAGRounded LT Thin" panose="02000803030000020004" pitchFamily="2" charset="0"/>
          </a:endParaRPr>
        </a:p>
      </dgm:t>
    </dgm:pt>
    <dgm:pt modelId="{940A9C49-0F1D-435D-A1FF-039A33A6165F}" type="sibTrans" cxnId="{D67E5A8E-0E34-46EC-B675-8AE1F4529AF2}">
      <dgm:prSet/>
      <dgm:spPr/>
      <dgm:t>
        <a:bodyPr/>
        <a:lstStyle/>
        <a:p>
          <a:endParaRPr lang="es-CO">
            <a:latin typeface="VAGRounded LT Thin" panose="02000803030000020004" pitchFamily="2" charset="0"/>
          </a:endParaRPr>
        </a:p>
      </dgm:t>
    </dgm:pt>
    <dgm:pt modelId="{ED729617-34F4-4234-B942-6FD92FD9823F}">
      <dgm:prSet phldrT="[Texto]"/>
      <dgm:spPr/>
      <dgm:t>
        <a:bodyPr/>
        <a:lstStyle/>
        <a:p>
          <a:r>
            <a:rPr lang="es-CO">
              <a:latin typeface="VAGRounded LT Thin" panose="02000803030000020004" pitchFamily="2" charset="0"/>
            </a:rPr>
            <a:t>Gestión de ventas</a:t>
          </a:r>
        </a:p>
      </dgm:t>
    </dgm:pt>
    <dgm:pt modelId="{FC400CE4-F8F9-4174-BE0E-DAD153BB8F2A}" type="parTrans" cxnId="{A5BCA340-7C70-4672-994D-AF82683DC32A}">
      <dgm:prSet/>
      <dgm:spPr/>
      <dgm:t>
        <a:bodyPr/>
        <a:lstStyle/>
        <a:p>
          <a:endParaRPr lang="es-CO">
            <a:latin typeface="VAGRounded LT Thin" panose="02000803030000020004" pitchFamily="2" charset="0"/>
          </a:endParaRPr>
        </a:p>
      </dgm:t>
    </dgm:pt>
    <dgm:pt modelId="{53291C2D-A48F-436B-8B25-37396723249C}" type="sibTrans" cxnId="{A5BCA340-7C70-4672-994D-AF82683DC32A}">
      <dgm:prSet/>
      <dgm:spPr/>
      <dgm:t>
        <a:bodyPr/>
        <a:lstStyle/>
        <a:p>
          <a:endParaRPr lang="es-CO">
            <a:latin typeface="VAGRounded LT Thin" panose="02000803030000020004" pitchFamily="2" charset="0"/>
          </a:endParaRPr>
        </a:p>
      </dgm:t>
    </dgm:pt>
    <dgm:pt modelId="{7A7BA60D-C9FD-499F-9D69-EF235D56563E}">
      <dgm:prSet phldrT="[Texto]"/>
      <dgm:spPr/>
      <dgm:t>
        <a:bodyPr/>
        <a:lstStyle/>
        <a:p>
          <a:r>
            <a:rPr lang="es-CO">
              <a:latin typeface="VAGRounded LT Thin" panose="02000803030000020004" pitchFamily="2" charset="0"/>
            </a:rPr>
            <a:t>Organización de ventas</a:t>
          </a:r>
        </a:p>
      </dgm:t>
    </dgm:pt>
    <dgm:pt modelId="{19BF948D-18F3-49E9-9A5A-1780613BA6A7}" type="parTrans" cxnId="{5190761D-234D-484D-9F7D-FF06599FC6A5}">
      <dgm:prSet/>
      <dgm:spPr/>
      <dgm:t>
        <a:bodyPr/>
        <a:lstStyle/>
        <a:p>
          <a:endParaRPr lang="es-CO">
            <a:latin typeface="VAGRounded LT Thin" panose="02000803030000020004" pitchFamily="2" charset="0"/>
          </a:endParaRPr>
        </a:p>
      </dgm:t>
    </dgm:pt>
    <dgm:pt modelId="{D1462944-8DAF-45C1-A751-ED09AE62DF4B}" type="sibTrans" cxnId="{5190761D-234D-484D-9F7D-FF06599FC6A5}">
      <dgm:prSet/>
      <dgm:spPr/>
      <dgm:t>
        <a:bodyPr/>
        <a:lstStyle/>
        <a:p>
          <a:endParaRPr lang="es-CO">
            <a:latin typeface="VAGRounded LT Thin" panose="02000803030000020004" pitchFamily="2" charset="0"/>
          </a:endParaRPr>
        </a:p>
      </dgm:t>
    </dgm:pt>
    <dgm:pt modelId="{6BB45413-9981-4256-B440-2D6A35BBCD8C}">
      <dgm:prSet phldrT="[Texto]"/>
      <dgm:spPr/>
      <dgm:t>
        <a:bodyPr/>
        <a:lstStyle/>
        <a:p>
          <a:r>
            <a:rPr lang="es-CO">
              <a:latin typeface="VAGRounded LT Thin" panose="02000803030000020004" pitchFamily="2" charset="0"/>
            </a:rPr>
            <a:t>Canales de distribución</a:t>
          </a:r>
        </a:p>
      </dgm:t>
    </dgm:pt>
    <dgm:pt modelId="{B433DEF7-9B06-4737-8653-29FD467EC933}" type="parTrans" cxnId="{0161ADE1-16BF-42E7-8815-A3877A5E807E}">
      <dgm:prSet/>
      <dgm:spPr/>
      <dgm:t>
        <a:bodyPr/>
        <a:lstStyle/>
        <a:p>
          <a:endParaRPr lang="es-CO">
            <a:latin typeface="VAGRounded LT Thin" panose="02000803030000020004" pitchFamily="2" charset="0"/>
          </a:endParaRPr>
        </a:p>
      </dgm:t>
    </dgm:pt>
    <dgm:pt modelId="{F7B6EB37-0055-4FEB-893A-359E4DDC259F}" type="sibTrans" cxnId="{0161ADE1-16BF-42E7-8815-A3877A5E807E}">
      <dgm:prSet/>
      <dgm:spPr/>
      <dgm:t>
        <a:bodyPr/>
        <a:lstStyle/>
        <a:p>
          <a:endParaRPr lang="es-CO">
            <a:latin typeface="VAGRounded LT Thin" panose="02000803030000020004" pitchFamily="2" charset="0"/>
          </a:endParaRPr>
        </a:p>
      </dgm:t>
    </dgm:pt>
    <dgm:pt modelId="{26117D48-41EA-4418-A6B4-16C8D892ED2F}">
      <dgm:prSet phldrT="[Texto]"/>
      <dgm:spPr/>
      <dgm:t>
        <a:bodyPr/>
        <a:lstStyle/>
        <a:p>
          <a:r>
            <a:rPr lang="es-CO">
              <a:latin typeface="VAGRounded LT Thin" panose="02000803030000020004" pitchFamily="2" charset="0"/>
            </a:rPr>
            <a:t>Sector</a:t>
          </a:r>
        </a:p>
      </dgm:t>
    </dgm:pt>
    <dgm:pt modelId="{408C1C0E-1412-4328-B81B-0D7A00E60D9A}" type="parTrans" cxnId="{DD7F4457-7286-4166-8DFB-3F63858E1492}">
      <dgm:prSet/>
      <dgm:spPr/>
      <dgm:t>
        <a:bodyPr/>
        <a:lstStyle/>
        <a:p>
          <a:endParaRPr lang="es-CO">
            <a:latin typeface="VAGRounded LT Thin" panose="02000803030000020004" pitchFamily="2" charset="0"/>
          </a:endParaRPr>
        </a:p>
      </dgm:t>
    </dgm:pt>
    <dgm:pt modelId="{595D2D09-3344-4217-9AB4-1CA420ED770A}" type="sibTrans" cxnId="{DD7F4457-7286-4166-8DFB-3F63858E1492}">
      <dgm:prSet/>
      <dgm:spPr/>
      <dgm:t>
        <a:bodyPr/>
        <a:lstStyle/>
        <a:p>
          <a:endParaRPr lang="es-CO">
            <a:latin typeface="VAGRounded LT Thin" panose="02000803030000020004" pitchFamily="2" charset="0"/>
          </a:endParaRPr>
        </a:p>
      </dgm:t>
    </dgm:pt>
    <dgm:pt modelId="{1631E156-01C9-448F-B125-71A310D17F1E}">
      <dgm:prSet phldrT="[Texto]"/>
      <dgm:spPr/>
      <dgm:t>
        <a:bodyPr/>
        <a:lstStyle/>
        <a:p>
          <a:r>
            <a:rPr lang="es-CO">
              <a:latin typeface="VAGRounded LT Thin" panose="02000803030000020004" pitchFamily="2" charset="0"/>
            </a:rPr>
            <a:t>Área de gestión presupuestal</a:t>
          </a:r>
        </a:p>
      </dgm:t>
    </dgm:pt>
    <dgm:pt modelId="{E22601E9-A0DF-4407-8002-EA965164EDE6}" type="parTrans" cxnId="{29ADE2EA-5E1D-44FB-B9DD-1BB42EE5B171}">
      <dgm:prSet/>
      <dgm:spPr/>
      <dgm:t>
        <a:bodyPr/>
        <a:lstStyle/>
        <a:p>
          <a:endParaRPr lang="es-CO">
            <a:latin typeface="VAGRounded LT Thin" panose="02000803030000020004" pitchFamily="2" charset="0"/>
          </a:endParaRPr>
        </a:p>
      </dgm:t>
    </dgm:pt>
    <dgm:pt modelId="{D0D6CC8D-DA8A-4486-BBEF-7E31BE563C1E}" type="sibTrans" cxnId="{29ADE2EA-5E1D-44FB-B9DD-1BB42EE5B171}">
      <dgm:prSet/>
      <dgm:spPr/>
      <dgm:t>
        <a:bodyPr/>
        <a:lstStyle/>
        <a:p>
          <a:endParaRPr lang="es-CO">
            <a:latin typeface="VAGRounded LT Thin" panose="02000803030000020004" pitchFamily="2" charset="0"/>
          </a:endParaRPr>
        </a:p>
      </dgm:t>
    </dgm:pt>
    <dgm:pt modelId="{CCCD1106-B9B8-4299-89FC-7F7F4F3FB375}" type="pres">
      <dgm:prSet presAssocID="{4474E5D6-2309-4F7F-A157-22416C1483BC}" presName="diagram" presStyleCnt="0">
        <dgm:presLayoutVars>
          <dgm:chPref val="1"/>
          <dgm:dir/>
          <dgm:animOne val="branch"/>
          <dgm:animLvl val="lvl"/>
          <dgm:resizeHandles/>
        </dgm:presLayoutVars>
      </dgm:prSet>
      <dgm:spPr/>
    </dgm:pt>
    <dgm:pt modelId="{37BCF393-1111-439B-BCC1-326A2AF18E41}" type="pres">
      <dgm:prSet presAssocID="{0018C872-9C3A-4A7D-92B6-F3EE6B4EDBDD}" presName="root" presStyleCnt="0"/>
      <dgm:spPr/>
    </dgm:pt>
    <dgm:pt modelId="{F7E9E705-B1F7-4A3A-B230-19CAF85C2691}" type="pres">
      <dgm:prSet presAssocID="{0018C872-9C3A-4A7D-92B6-F3EE6B4EDBDD}" presName="rootComposite" presStyleCnt="0"/>
      <dgm:spPr/>
    </dgm:pt>
    <dgm:pt modelId="{F3165573-F206-4F41-82BA-2AB700665D12}" type="pres">
      <dgm:prSet presAssocID="{0018C872-9C3A-4A7D-92B6-F3EE6B4EDBDD}" presName="rootText" presStyleLbl="node1" presStyleIdx="0" presStyleCnt="5"/>
      <dgm:spPr/>
    </dgm:pt>
    <dgm:pt modelId="{30A988DF-DDD3-4423-958E-2F357D303929}" type="pres">
      <dgm:prSet presAssocID="{0018C872-9C3A-4A7D-92B6-F3EE6B4EDBDD}" presName="rootConnector" presStyleLbl="node1" presStyleIdx="0" presStyleCnt="5"/>
      <dgm:spPr/>
    </dgm:pt>
    <dgm:pt modelId="{5BF4F951-3DFC-48D3-A6B5-E042BAFE8591}" type="pres">
      <dgm:prSet presAssocID="{0018C872-9C3A-4A7D-92B6-F3EE6B4EDBDD}" presName="childShape" presStyleCnt="0"/>
      <dgm:spPr/>
    </dgm:pt>
    <dgm:pt modelId="{557FEF2F-164D-41DC-9417-62B07F565891}" type="pres">
      <dgm:prSet presAssocID="{4DB3FD0D-7D15-4DF0-B30C-A98C6EC86A13}" presName="Name13" presStyleLbl="parChTrans1D2" presStyleIdx="0" presStyleCnt="19"/>
      <dgm:spPr/>
    </dgm:pt>
    <dgm:pt modelId="{B9F3EFEA-E5BD-494C-8CAB-D96AFCB78CF2}" type="pres">
      <dgm:prSet presAssocID="{0C53DBCA-CB82-45DA-959A-92974CA1B3A5}" presName="childText" presStyleLbl="bgAcc1" presStyleIdx="0" presStyleCnt="19">
        <dgm:presLayoutVars>
          <dgm:bulletEnabled val="1"/>
        </dgm:presLayoutVars>
      </dgm:prSet>
      <dgm:spPr/>
    </dgm:pt>
    <dgm:pt modelId="{3B9563EF-9E28-4BB5-8A58-45BEF4553574}" type="pres">
      <dgm:prSet presAssocID="{E7484D8A-830A-4D75-98EA-D44C5DCC8597}" presName="Name13" presStyleLbl="parChTrans1D2" presStyleIdx="1" presStyleCnt="19"/>
      <dgm:spPr/>
    </dgm:pt>
    <dgm:pt modelId="{54F03145-C7BD-411E-B363-EBE8DB521AB1}" type="pres">
      <dgm:prSet presAssocID="{87992A5C-7967-4C19-81C1-57395CB36A7F}" presName="childText" presStyleLbl="bgAcc1" presStyleIdx="1" presStyleCnt="19">
        <dgm:presLayoutVars>
          <dgm:bulletEnabled val="1"/>
        </dgm:presLayoutVars>
      </dgm:prSet>
      <dgm:spPr/>
    </dgm:pt>
    <dgm:pt modelId="{E02AF128-D829-4B05-B339-E8F80840D05E}" type="pres">
      <dgm:prSet presAssocID="{6C26A2DE-FCB4-49C2-B0DB-5C28CA8A9FB5}" presName="Name13" presStyleLbl="parChTrans1D2" presStyleIdx="2" presStyleCnt="19"/>
      <dgm:spPr/>
    </dgm:pt>
    <dgm:pt modelId="{B925ECB3-0EA8-42F2-9636-7795C40D22EA}" type="pres">
      <dgm:prSet presAssocID="{72470545-A735-4ADF-966C-0C0E8B5B5347}" presName="childText" presStyleLbl="bgAcc1" presStyleIdx="2" presStyleCnt="19">
        <dgm:presLayoutVars>
          <dgm:bulletEnabled val="1"/>
        </dgm:presLayoutVars>
      </dgm:prSet>
      <dgm:spPr/>
    </dgm:pt>
    <dgm:pt modelId="{697916FD-0140-4427-9E48-A363E9E77DC5}" type="pres">
      <dgm:prSet presAssocID="{4413DE47-0169-4BD3-9B93-6E314A074AF8}" presName="Name13" presStyleLbl="parChTrans1D2" presStyleIdx="3" presStyleCnt="19"/>
      <dgm:spPr/>
    </dgm:pt>
    <dgm:pt modelId="{12F7708B-7CCF-4D4A-A57E-EB97A808F812}" type="pres">
      <dgm:prSet presAssocID="{AB4E97EF-5998-41B4-A42C-997828D5B599}" presName="childText" presStyleLbl="bgAcc1" presStyleIdx="3" presStyleCnt="19">
        <dgm:presLayoutVars>
          <dgm:bulletEnabled val="1"/>
        </dgm:presLayoutVars>
      </dgm:prSet>
      <dgm:spPr/>
    </dgm:pt>
    <dgm:pt modelId="{5301CB44-C311-459C-A921-1599D70B48CC}" type="pres">
      <dgm:prSet presAssocID="{E89E2932-B4A2-4739-9C66-177FA0DE5159}" presName="root" presStyleCnt="0"/>
      <dgm:spPr/>
    </dgm:pt>
    <dgm:pt modelId="{59FF8F06-6BB9-46D2-BDA1-E28F14FF0767}" type="pres">
      <dgm:prSet presAssocID="{E89E2932-B4A2-4739-9C66-177FA0DE5159}" presName="rootComposite" presStyleCnt="0"/>
      <dgm:spPr/>
    </dgm:pt>
    <dgm:pt modelId="{8399E51E-9D82-4563-B57E-A555A400D0E7}" type="pres">
      <dgm:prSet presAssocID="{E89E2932-B4A2-4739-9C66-177FA0DE5159}" presName="rootText" presStyleLbl="node1" presStyleIdx="1" presStyleCnt="5"/>
      <dgm:spPr/>
    </dgm:pt>
    <dgm:pt modelId="{A466B93C-A0FC-4DFD-A9E8-123EF9D612E5}" type="pres">
      <dgm:prSet presAssocID="{E89E2932-B4A2-4739-9C66-177FA0DE5159}" presName="rootConnector" presStyleLbl="node1" presStyleIdx="1" presStyleCnt="5"/>
      <dgm:spPr/>
    </dgm:pt>
    <dgm:pt modelId="{57EEE2D5-1E2B-41F2-A05A-A9CA5220D650}" type="pres">
      <dgm:prSet presAssocID="{E89E2932-B4A2-4739-9C66-177FA0DE5159}" presName="childShape" presStyleCnt="0"/>
      <dgm:spPr/>
    </dgm:pt>
    <dgm:pt modelId="{8F4563E6-0D7B-4E68-BA4A-1EA1ABD2A382}" type="pres">
      <dgm:prSet presAssocID="{339CB562-EE15-4B72-9488-2C2E87B45DC9}" presName="Name13" presStyleLbl="parChTrans1D2" presStyleIdx="4" presStyleCnt="19"/>
      <dgm:spPr/>
    </dgm:pt>
    <dgm:pt modelId="{3B4CC097-B890-4BD0-8553-C437F5FF416C}" type="pres">
      <dgm:prSet presAssocID="{85D40739-BFDA-4C61-AA7A-DDCCC8B40240}" presName="childText" presStyleLbl="bgAcc1" presStyleIdx="4" presStyleCnt="19">
        <dgm:presLayoutVars>
          <dgm:bulletEnabled val="1"/>
        </dgm:presLayoutVars>
      </dgm:prSet>
      <dgm:spPr/>
    </dgm:pt>
    <dgm:pt modelId="{F0B7A38F-8B10-4F3A-8F93-7302D0A8265A}" type="pres">
      <dgm:prSet presAssocID="{4CF98279-2C06-47A9-8381-C7D762864084}" presName="Name13" presStyleLbl="parChTrans1D2" presStyleIdx="5" presStyleCnt="19"/>
      <dgm:spPr/>
    </dgm:pt>
    <dgm:pt modelId="{6DF4AF80-46EA-49B3-B1A1-738450CB94B0}" type="pres">
      <dgm:prSet presAssocID="{96249B95-ECC4-458E-AAA1-CC41A9251C97}" presName="childText" presStyleLbl="bgAcc1" presStyleIdx="5" presStyleCnt="19">
        <dgm:presLayoutVars>
          <dgm:bulletEnabled val="1"/>
        </dgm:presLayoutVars>
      </dgm:prSet>
      <dgm:spPr/>
    </dgm:pt>
    <dgm:pt modelId="{34085B76-44F8-498D-B5FA-2A8A4D090E3E}" type="pres">
      <dgm:prSet presAssocID="{ABA2BDDB-A73B-4E5C-A4DD-F5D94719FAC6}" presName="Name13" presStyleLbl="parChTrans1D2" presStyleIdx="6" presStyleCnt="19"/>
      <dgm:spPr/>
    </dgm:pt>
    <dgm:pt modelId="{DC350F09-624E-4D16-8DEB-7F3AAAA8A0F4}" type="pres">
      <dgm:prSet presAssocID="{0446127A-2DD0-4989-84A7-7E9E2A2F5F37}" presName="childText" presStyleLbl="bgAcc1" presStyleIdx="6" presStyleCnt="19">
        <dgm:presLayoutVars>
          <dgm:bulletEnabled val="1"/>
        </dgm:presLayoutVars>
      </dgm:prSet>
      <dgm:spPr/>
    </dgm:pt>
    <dgm:pt modelId="{BBE7C201-11C5-4588-A750-F0614D70E350}" type="pres">
      <dgm:prSet presAssocID="{6AB8DCCD-E8EB-4E9E-8918-B47376A86172}" presName="Name13" presStyleLbl="parChTrans1D2" presStyleIdx="7" presStyleCnt="19"/>
      <dgm:spPr/>
    </dgm:pt>
    <dgm:pt modelId="{7A953D42-24A2-4B7C-8399-5A690F331E45}" type="pres">
      <dgm:prSet presAssocID="{2C10C2DB-C272-4635-B5FE-CAC1640AD239}" presName="childText" presStyleLbl="bgAcc1" presStyleIdx="7" presStyleCnt="19">
        <dgm:presLayoutVars>
          <dgm:bulletEnabled val="1"/>
        </dgm:presLayoutVars>
      </dgm:prSet>
      <dgm:spPr/>
    </dgm:pt>
    <dgm:pt modelId="{638D8040-F874-403C-A4DD-8001027D6BF4}" type="pres">
      <dgm:prSet presAssocID="{2E746B46-5280-4158-A209-1E2CA08D0908}" presName="Name13" presStyleLbl="parChTrans1D2" presStyleIdx="8" presStyleCnt="19"/>
      <dgm:spPr/>
    </dgm:pt>
    <dgm:pt modelId="{E2C74175-9D06-4FC4-AE7D-A6C9578C39CD}" type="pres">
      <dgm:prSet presAssocID="{FC67B8C5-DC59-4D2F-BD8B-48B29875F687}" presName="childText" presStyleLbl="bgAcc1" presStyleIdx="8" presStyleCnt="19">
        <dgm:presLayoutVars>
          <dgm:bulletEnabled val="1"/>
        </dgm:presLayoutVars>
      </dgm:prSet>
      <dgm:spPr/>
    </dgm:pt>
    <dgm:pt modelId="{11919D99-9187-4BCA-A562-60794E891295}" type="pres">
      <dgm:prSet presAssocID="{E27FBECA-48F6-4E35-8A0E-326B87AEEEEA}" presName="root" presStyleCnt="0"/>
      <dgm:spPr/>
    </dgm:pt>
    <dgm:pt modelId="{64292150-1A5E-4517-BD4A-A22B2AB9F612}" type="pres">
      <dgm:prSet presAssocID="{E27FBECA-48F6-4E35-8A0E-326B87AEEEEA}" presName="rootComposite" presStyleCnt="0"/>
      <dgm:spPr/>
    </dgm:pt>
    <dgm:pt modelId="{CA50EE45-4CC7-4F25-B9B2-F5C7715EA6C5}" type="pres">
      <dgm:prSet presAssocID="{E27FBECA-48F6-4E35-8A0E-326B87AEEEEA}" presName="rootText" presStyleLbl="node1" presStyleIdx="2" presStyleCnt="5"/>
      <dgm:spPr/>
    </dgm:pt>
    <dgm:pt modelId="{8404356E-1FA7-4991-9244-E619E5199C9F}" type="pres">
      <dgm:prSet presAssocID="{E27FBECA-48F6-4E35-8A0E-326B87AEEEEA}" presName="rootConnector" presStyleLbl="node1" presStyleIdx="2" presStyleCnt="5"/>
      <dgm:spPr/>
    </dgm:pt>
    <dgm:pt modelId="{5CD159F0-F0F4-4ACE-95F2-9AA8EB469903}" type="pres">
      <dgm:prSet presAssocID="{E27FBECA-48F6-4E35-8A0E-326B87AEEEEA}" presName="childShape" presStyleCnt="0"/>
      <dgm:spPr/>
    </dgm:pt>
    <dgm:pt modelId="{FB776D7B-0454-4902-93D2-58E93E8A6CF1}" type="pres">
      <dgm:prSet presAssocID="{6F7BA075-7815-412F-97FE-202849730384}" presName="Name13" presStyleLbl="parChTrans1D2" presStyleIdx="9" presStyleCnt="19"/>
      <dgm:spPr/>
    </dgm:pt>
    <dgm:pt modelId="{24DCA586-FE3F-4EFE-B70D-FB09D0CEA4B6}" type="pres">
      <dgm:prSet presAssocID="{9BB623C7-8F75-40AA-9114-36E9B201FE39}" presName="childText" presStyleLbl="bgAcc1" presStyleIdx="9" presStyleCnt="19">
        <dgm:presLayoutVars>
          <dgm:bulletEnabled val="1"/>
        </dgm:presLayoutVars>
      </dgm:prSet>
      <dgm:spPr/>
    </dgm:pt>
    <dgm:pt modelId="{71ABBB25-A24B-46F1-9E4F-27D81627DD9D}" type="pres">
      <dgm:prSet presAssocID="{EABC83A6-CFA2-4A3B-ACE8-A47389FDC644}" presName="Name13" presStyleLbl="parChTrans1D2" presStyleIdx="10" presStyleCnt="19"/>
      <dgm:spPr/>
    </dgm:pt>
    <dgm:pt modelId="{9F834588-8B45-4834-946D-DFAE05328494}" type="pres">
      <dgm:prSet presAssocID="{50B2171A-252A-4534-889E-897BECB46EA5}" presName="childText" presStyleLbl="bgAcc1" presStyleIdx="10" presStyleCnt="19">
        <dgm:presLayoutVars>
          <dgm:bulletEnabled val="1"/>
        </dgm:presLayoutVars>
      </dgm:prSet>
      <dgm:spPr/>
    </dgm:pt>
    <dgm:pt modelId="{84682F12-DCE7-4B6A-8770-AAFA547D23D5}" type="pres">
      <dgm:prSet presAssocID="{7EBB5CDD-7F49-4E49-841C-FC2DF183E38F}" presName="Name13" presStyleLbl="parChTrans1D2" presStyleIdx="11" presStyleCnt="19"/>
      <dgm:spPr/>
    </dgm:pt>
    <dgm:pt modelId="{A0947135-BFF4-46A9-ADA3-AEA5F88D7FDC}" type="pres">
      <dgm:prSet presAssocID="{3FC18E40-7C8E-4647-8554-7703FA0EF478}" presName="childText" presStyleLbl="bgAcc1" presStyleIdx="11" presStyleCnt="19">
        <dgm:presLayoutVars>
          <dgm:bulletEnabled val="1"/>
        </dgm:presLayoutVars>
      </dgm:prSet>
      <dgm:spPr/>
    </dgm:pt>
    <dgm:pt modelId="{D641DD03-0DB5-4827-86F4-10A9014924C3}" type="pres">
      <dgm:prSet presAssocID="{7E15F4DF-7071-4A59-A7A2-7ABD9EC03B99}" presName="Name13" presStyleLbl="parChTrans1D2" presStyleIdx="12" presStyleCnt="19"/>
      <dgm:spPr/>
    </dgm:pt>
    <dgm:pt modelId="{C0DD0993-86A9-429D-9DB1-A4ECF75BE3CE}" type="pres">
      <dgm:prSet presAssocID="{94730B1D-BCC2-4702-A2F6-BBDF307D6E76}" presName="childText" presStyleLbl="bgAcc1" presStyleIdx="12" presStyleCnt="19">
        <dgm:presLayoutVars>
          <dgm:bulletEnabled val="1"/>
        </dgm:presLayoutVars>
      </dgm:prSet>
      <dgm:spPr/>
    </dgm:pt>
    <dgm:pt modelId="{4DF8EB7B-9B3C-4313-9869-4B0EB70EC10D}" type="pres">
      <dgm:prSet presAssocID="{ED729617-34F4-4234-B942-6FD92FD9823F}" presName="root" presStyleCnt="0"/>
      <dgm:spPr/>
    </dgm:pt>
    <dgm:pt modelId="{DD51C84E-A943-40B3-B553-E546E882D9E5}" type="pres">
      <dgm:prSet presAssocID="{ED729617-34F4-4234-B942-6FD92FD9823F}" presName="rootComposite" presStyleCnt="0"/>
      <dgm:spPr/>
    </dgm:pt>
    <dgm:pt modelId="{C3528649-8431-48D4-B9D2-27E5A1E184A9}" type="pres">
      <dgm:prSet presAssocID="{ED729617-34F4-4234-B942-6FD92FD9823F}" presName="rootText" presStyleLbl="node1" presStyleIdx="3" presStyleCnt="5"/>
      <dgm:spPr/>
    </dgm:pt>
    <dgm:pt modelId="{BE940E31-ACA6-49CC-9A85-DC2747640C78}" type="pres">
      <dgm:prSet presAssocID="{ED729617-34F4-4234-B942-6FD92FD9823F}" presName="rootConnector" presStyleLbl="node1" presStyleIdx="3" presStyleCnt="5"/>
      <dgm:spPr/>
    </dgm:pt>
    <dgm:pt modelId="{331A3A4C-B3D3-4344-9578-675AAA5EBD75}" type="pres">
      <dgm:prSet presAssocID="{ED729617-34F4-4234-B942-6FD92FD9823F}" presName="childShape" presStyleCnt="0"/>
      <dgm:spPr/>
    </dgm:pt>
    <dgm:pt modelId="{BE83BBC8-1C4A-46C9-8085-A07CCCEDEE1F}" type="pres">
      <dgm:prSet presAssocID="{19BF948D-18F3-49E9-9A5A-1780613BA6A7}" presName="Name13" presStyleLbl="parChTrans1D2" presStyleIdx="13" presStyleCnt="19"/>
      <dgm:spPr/>
    </dgm:pt>
    <dgm:pt modelId="{399A19EA-E2E0-4A96-BF3F-4A27C577F3A5}" type="pres">
      <dgm:prSet presAssocID="{7A7BA60D-C9FD-499F-9D69-EF235D56563E}" presName="childText" presStyleLbl="bgAcc1" presStyleIdx="13" presStyleCnt="19">
        <dgm:presLayoutVars>
          <dgm:bulletEnabled val="1"/>
        </dgm:presLayoutVars>
      </dgm:prSet>
      <dgm:spPr/>
    </dgm:pt>
    <dgm:pt modelId="{1C30B4BA-0C46-4535-9E11-39D2DD2F61CF}" type="pres">
      <dgm:prSet presAssocID="{B433DEF7-9B06-4737-8653-29FD467EC933}" presName="Name13" presStyleLbl="parChTrans1D2" presStyleIdx="14" presStyleCnt="19"/>
      <dgm:spPr/>
    </dgm:pt>
    <dgm:pt modelId="{063E40BA-D625-4B95-9322-A0F33535145B}" type="pres">
      <dgm:prSet presAssocID="{6BB45413-9981-4256-B440-2D6A35BBCD8C}" presName="childText" presStyleLbl="bgAcc1" presStyleIdx="14" presStyleCnt="19">
        <dgm:presLayoutVars>
          <dgm:bulletEnabled val="1"/>
        </dgm:presLayoutVars>
      </dgm:prSet>
      <dgm:spPr/>
    </dgm:pt>
    <dgm:pt modelId="{706D1A82-B6D6-4E9C-91B2-D3A96816AF2E}" type="pres">
      <dgm:prSet presAssocID="{408C1C0E-1412-4328-B81B-0D7A00E60D9A}" presName="Name13" presStyleLbl="parChTrans1D2" presStyleIdx="15" presStyleCnt="19"/>
      <dgm:spPr/>
    </dgm:pt>
    <dgm:pt modelId="{86D12AFA-5B11-4385-B7AE-5AD16A37B397}" type="pres">
      <dgm:prSet presAssocID="{26117D48-41EA-4418-A6B4-16C8D892ED2F}" presName="childText" presStyleLbl="bgAcc1" presStyleIdx="15" presStyleCnt="19">
        <dgm:presLayoutVars>
          <dgm:bulletEnabled val="1"/>
        </dgm:presLayoutVars>
      </dgm:prSet>
      <dgm:spPr/>
    </dgm:pt>
    <dgm:pt modelId="{BB8BC324-6074-466C-BBE6-FFBBD5BFCE21}" type="pres">
      <dgm:prSet presAssocID="{CACDF1E7-58F6-4A20-8161-5F96EAECA8FB}" presName="root" presStyleCnt="0"/>
      <dgm:spPr/>
    </dgm:pt>
    <dgm:pt modelId="{AFA31791-9119-4FB9-B592-28B32A9D46D6}" type="pres">
      <dgm:prSet presAssocID="{CACDF1E7-58F6-4A20-8161-5F96EAECA8FB}" presName="rootComposite" presStyleCnt="0"/>
      <dgm:spPr/>
    </dgm:pt>
    <dgm:pt modelId="{577DB8E9-E27C-4733-9718-3870654B32F8}" type="pres">
      <dgm:prSet presAssocID="{CACDF1E7-58F6-4A20-8161-5F96EAECA8FB}" presName="rootText" presStyleLbl="node1" presStyleIdx="4" presStyleCnt="5"/>
      <dgm:spPr/>
    </dgm:pt>
    <dgm:pt modelId="{47ABE40B-655A-40C7-96B9-E6009C18E063}" type="pres">
      <dgm:prSet presAssocID="{CACDF1E7-58F6-4A20-8161-5F96EAECA8FB}" presName="rootConnector" presStyleLbl="node1" presStyleIdx="4" presStyleCnt="5"/>
      <dgm:spPr/>
    </dgm:pt>
    <dgm:pt modelId="{C91F5E4F-0C5B-4070-843B-63753588AB4E}" type="pres">
      <dgm:prSet presAssocID="{CACDF1E7-58F6-4A20-8161-5F96EAECA8FB}" presName="childShape" presStyleCnt="0"/>
      <dgm:spPr/>
    </dgm:pt>
    <dgm:pt modelId="{F36FBE4E-031F-4569-AE81-4BDC48763443}" type="pres">
      <dgm:prSet presAssocID="{C4C0AFA4-9089-44F7-B7A9-DBE33D74DAB3}" presName="Name13" presStyleLbl="parChTrans1D2" presStyleIdx="16" presStyleCnt="19"/>
      <dgm:spPr/>
    </dgm:pt>
    <dgm:pt modelId="{A1A21255-A8F1-4BCB-9FEB-E76C1D2BF0A2}" type="pres">
      <dgm:prSet presAssocID="{46343304-186B-479E-8295-186DA335DE29}" presName="childText" presStyleLbl="bgAcc1" presStyleIdx="16" presStyleCnt="19">
        <dgm:presLayoutVars>
          <dgm:bulletEnabled val="1"/>
        </dgm:presLayoutVars>
      </dgm:prSet>
      <dgm:spPr/>
    </dgm:pt>
    <dgm:pt modelId="{3ECDEA71-08A5-428B-B65E-E68B77BCE3CC}" type="pres">
      <dgm:prSet presAssocID="{454E77F4-8525-4CD4-9B94-516FAADAF7B8}" presName="Name13" presStyleLbl="parChTrans1D2" presStyleIdx="17" presStyleCnt="19"/>
      <dgm:spPr/>
    </dgm:pt>
    <dgm:pt modelId="{E2200FEE-5DEA-4880-8423-0BFF2E1DB7A5}" type="pres">
      <dgm:prSet presAssocID="{F7ADAE07-D6D0-4A8C-89CA-7AEB6EE61BE1}" presName="childText" presStyleLbl="bgAcc1" presStyleIdx="17" presStyleCnt="19">
        <dgm:presLayoutVars>
          <dgm:bulletEnabled val="1"/>
        </dgm:presLayoutVars>
      </dgm:prSet>
      <dgm:spPr/>
    </dgm:pt>
    <dgm:pt modelId="{67AB0548-EBFE-4214-9E4C-631D22B929BE}" type="pres">
      <dgm:prSet presAssocID="{E22601E9-A0DF-4407-8002-EA965164EDE6}" presName="Name13" presStyleLbl="parChTrans1D2" presStyleIdx="18" presStyleCnt="19"/>
      <dgm:spPr/>
    </dgm:pt>
    <dgm:pt modelId="{A66157E2-2C44-413E-9B47-016299EC7316}" type="pres">
      <dgm:prSet presAssocID="{1631E156-01C9-448F-B125-71A310D17F1E}" presName="childText" presStyleLbl="bgAcc1" presStyleIdx="18" presStyleCnt="19">
        <dgm:presLayoutVars>
          <dgm:bulletEnabled val="1"/>
        </dgm:presLayoutVars>
      </dgm:prSet>
      <dgm:spPr/>
    </dgm:pt>
  </dgm:ptLst>
  <dgm:cxnLst>
    <dgm:cxn modelId="{3795F200-D1D8-43C4-B50C-A6561668B037}" type="presOf" srcId="{0446127A-2DD0-4989-84A7-7E9E2A2F5F37}" destId="{DC350F09-624E-4D16-8DEB-7F3AAAA8A0F4}" srcOrd="0" destOrd="0" presId="urn:microsoft.com/office/officeart/2005/8/layout/hierarchy3"/>
    <dgm:cxn modelId="{D4084603-F844-4008-903E-EB86A9B2D24C}" type="presOf" srcId="{26117D48-41EA-4418-A6B4-16C8D892ED2F}" destId="{86D12AFA-5B11-4385-B7AE-5AD16A37B397}" srcOrd="0" destOrd="0" presId="urn:microsoft.com/office/officeart/2005/8/layout/hierarchy3"/>
    <dgm:cxn modelId="{0A327303-653C-4985-BCF6-063874E9467B}" type="presOf" srcId="{4474E5D6-2309-4F7F-A157-22416C1483BC}" destId="{CCCD1106-B9B8-4299-89FC-7F7F4F3FB375}" srcOrd="0" destOrd="0" presId="urn:microsoft.com/office/officeart/2005/8/layout/hierarchy3"/>
    <dgm:cxn modelId="{45B45F04-8253-4CCE-B7A3-96C6F024E77B}" type="presOf" srcId="{9BB623C7-8F75-40AA-9114-36E9B201FE39}" destId="{24DCA586-FE3F-4EFE-B70D-FB09D0CEA4B6}" srcOrd="0" destOrd="0" presId="urn:microsoft.com/office/officeart/2005/8/layout/hierarchy3"/>
    <dgm:cxn modelId="{9E900806-9D40-4F4B-8187-3B66A75A312B}" type="presOf" srcId="{E27FBECA-48F6-4E35-8A0E-326B87AEEEEA}" destId="{CA50EE45-4CC7-4F25-B9B2-F5C7715EA6C5}" srcOrd="0" destOrd="0" presId="urn:microsoft.com/office/officeart/2005/8/layout/hierarchy3"/>
    <dgm:cxn modelId="{7E931F07-7C87-4679-A641-351CDFD06430}" srcId="{E89E2932-B4A2-4739-9C66-177FA0DE5159}" destId="{FC67B8C5-DC59-4D2F-BD8B-48B29875F687}" srcOrd="4" destOrd="0" parTransId="{2E746B46-5280-4158-A209-1E2CA08D0908}" sibTransId="{0A39770E-9FA8-4FD3-95EA-0E2658D65A65}"/>
    <dgm:cxn modelId="{59B41F0C-8CBD-4A6D-91BB-83EE39974DE1}" srcId="{4474E5D6-2309-4F7F-A157-22416C1483BC}" destId="{0018C872-9C3A-4A7D-92B6-F3EE6B4EDBDD}" srcOrd="0" destOrd="0" parTransId="{806D145F-AADC-450E-BC4F-19F252851D2A}" sibTransId="{5864E2B8-F938-4941-9EAC-4F88837F3883}"/>
    <dgm:cxn modelId="{A6EAD50C-FCA8-4515-9627-8BADD3533E53}" type="presOf" srcId="{4CF98279-2C06-47A9-8381-C7D762864084}" destId="{F0B7A38F-8B10-4F3A-8F93-7302D0A8265A}" srcOrd="0" destOrd="0" presId="urn:microsoft.com/office/officeart/2005/8/layout/hierarchy3"/>
    <dgm:cxn modelId="{ECACDD1B-38D6-4495-A003-A5772D4DF98D}" type="presOf" srcId="{CACDF1E7-58F6-4A20-8161-5F96EAECA8FB}" destId="{577DB8E9-E27C-4733-9718-3870654B32F8}" srcOrd="0" destOrd="0" presId="urn:microsoft.com/office/officeart/2005/8/layout/hierarchy3"/>
    <dgm:cxn modelId="{799D241D-DA90-446C-8C78-0130C013C709}" srcId="{E89E2932-B4A2-4739-9C66-177FA0DE5159}" destId="{0446127A-2DD0-4989-84A7-7E9E2A2F5F37}" srcOrd="2" destOrd="0" parTransId="{ABA2BDDB-A73B-4E5C-A4DD-F5D94719FAC6}" sibTransId="{7FD7A7D6-44A6-4DE0-984C-EDED5DCC675A}"/>
    <dgm:cxn modelId="{5190761D-234D-484D-9F7D-FF06599FC6A5}" srcId="{ED729617-34F4-4234-B942-6FD92FD9823F}" destId="{7A7BA60D-C9FD-499F-9D69-EF235D56563E}" srcOrd="0" destOrd="0" parTransId="{19BF948D-18F3-49E9-9A5A-1780613BA6A7}" sibTransId="{D1462944-8DAF-45C1-A751-ED09AE62DF4B}"/>
    <dgm:cxn modelId="{CB062623-CB82-4BBF-A347-1F4D085EA11D}" type="presOf" srcId="{4413DE47-0169-4BD3-9B93-6E314A074AF8}" destId="{697916FD-0140-4427-9E48-A363E9E77DC5}" srcOrd="0" destOrd="0" presId="urn:microsoft.com/office/officeart/2005/8/layout/hierarchy3"/>
    <dgm:cxn modelId="{105F532C-F954-4CCA-9E44-2E14A57A0C72}" type="presOf" srcId="{E7484D8A-830A-4D75-98EA-D44C5DCC8597}" destId="{3B9563EF-9E28-4BB5-8A58-45BEF4553574}" srcOrd="0" destOrd="0" presId="urn:microsoft.com/office/officeart/2005/8/layout/hierarchy3"/>
    <dgm:cxn modelId="{A66D222D-E729-4FD5-9B56-73A7E1E170AB}" srcId="{4474E5D6-2309-4F7F-A157-22416C1483BC}" destId="{CACDF1E7-58F6-4A20-8161-5F96EAECA8FB}" srcOrd="4" destOrd="0" parTransId="{BA80EBBE-D237-450A-9929-B2B7D389B301}" sibTransId="{F4AAFE77-BF59-4415-A56A-95E7AFE2314F}"/>
    <dgm:cxn modelId="{5E8DA331-4ED6-4672-A100-ADF592D205FC}" type="presOf" srcId="{96249B95-ECC4-458E-AAA1-CC41A9251C97}" destId="{6DF4AF80-46EA-49B3-B1A1-738450CB94B0}" srcOrd="0" destOrd="0" presId="urn:microsoft.com/office/officeart/2005/8/layout/hierarchy3"/>
    <dgm:cxn modelId="{C0AEFD31-2118-4C9F-950B-8C9E32A69446}" type="presOf" srcId="{4DB3FD0D-7D15-4DF0-B30C-A98C6EC86A13}" destId="{557FEF2F-164D-41DC-9417-62B07F565891}" srcOrd="0" destOrd="0" presId="urn:microsoft.com/office/officeart/2005/8/layout/hierarchy3"/>
    <dgm:cxn modelId="{7C5C3A32-EAED-46FB-AD3D-8CF28247502D}" type="presOf" srcId="{408C1C0E-1412-4328-B81B-0D7A00E60D9A}" destId="{706D1A82-B6D6-4E9C-91B2-D3A96816AF2E}" srcOrd="0" destOrd="0" presId="urn:microsoft.com/office/officeart/2005/8/layout/hierarchy3"/>
    <dgm:cxn modelId="{F9C37436-5615-42EF-96AE-33E14D04E34F}" type="presOf" srcId="{454E77F4-8525-4CD4-9B94-516FAADAF7B8}" destId="{3ECDEA71-08A5-428B-B65E-E68B77BCE3CC}" srcOrd="0" destOrd="0" presId="urn:microsoft.com/office/officeart/2005/8/layout/hierarchy3"/>
    <dgm:cxn modelId="{BA971237-4404-4CA3-9267-B7F6A8EAA2C8}" type="presOf" srcId="{94730B1D-BCC2-4702-A2F6-BBDF307D6E76}" destId="{C0DD0993-86A9-429D-9DB1-A4ECF75BE3CE}" srcOrd="0" destOrd="0" presId="urn:microsoft.com/office/officeart/2005/8/layout/hierarchy3"/>
    <dgm:cxn modelId="{0152A23E-CEC6-499B-B5CA-F59F20EA37EB}" srcId="{CACDF1E7-58F6-4A20-8161-5F96EAECA8FB}" destId="{46343304-186B-479E-8295-186DA335DE29}" srcOrd="0" destOrd="0" parTransId="{C4C0AFA4-9089-44F7-B7A9-DBE33D74DAB3}" sibTransId="{8049AEE9-7C90-485E-8D63-499CED7782E4}"/>
    <dgm:cxn modelId="{A5BCA340-7C70-4672-994D-AF82683DC32A}" srcId="{4474E5D6-2309-4F7F-A157-22416C1483BC}" destId="{ED729617-34F4-4234-B942-6FD92FD9823F}" srcOrd="3" destOrd="0" parTransId="{FC400CE4-F8F9-4174-BE0E-DAD153BB8F2A}" sibTransId="{53291C2D-A48F-436B-8B25-37396723249C}"/>
    <dgm:cxn modelId="{04A1B05B-B7E6-409A-8CDA-305E8B56C66A}" srcId="{E89E2932-B4A2-4739-9C66-177FA0DE5159}" destId="{2C10C2DB-C272-4635-B5FE-CAC1640AD239}" srcOrd="3" destOrd="0" parTransId="{6AB8DCCD-E8EB-4E9E-8918-B47376A86172}" sibTransId="{3F8D513C-7175-49F7-A39D-CE1437CA1240}"/>
    <dgm:cxn modelId="{EC41165E-0932-47DF-9EF1-60B7A0D54484}" srcId="{0018C872-9C3A-4A7D-92B6-F3EE6B4EDBDD}" destId="{AB4E97EF-5998-41B4-A42C-997828D5B599}" srcOrd="3" destOrd="0" parTransId="{4413DE47-0169-4BD3-9B93-6E314A074AF8}" sibTransId="{1DB01BEE-E8DF-4C75-ADC4-995C4C23058B}"/>
    <dgm:cxn modelId="{904D1643-0DB6-4D97-B31E-A9A204E44095}" type="presOf" srcId="{6AB8DCCD-E8EB-4E9E-8918-B47376A86172}" destId="{BBE7C201-11C5-4588-A750-F0614D70E350}" srcOrd="0" destOrd="0" presId="urn:microsoft.com/office/officeart/2005/8/layout/hierarchy3"/>
    <dgm:cxn modelId="{E197F163-7B10-4AFA-95E5-9C7DD5FF2347}" srcId="{E89E2932-B4A2-4739-9C66-177FA0DE5159}" destId="{96249B95-ECC4-458E-AAA1-CC41A9251C97}" srcOrd="1" destOrd="0" parTransId="{4CF98279-2C06-47A9-8381-C7D762864084}" sibTransId="{FDB610EE-D252-452C-87FC-C43945954065}"/>
    <dgm:cxn modelId="{29C1A94B-20BD-4F27-930A-32133386780E}" srcId="{E27FBECA-48F6-4E35-8A0E-326B87AEEEEA}" destId="{3FC18E40-7C8E-4647-8554-7703FA0EF478}" srcOrd="2" destOrd="0" parTransId="{7EBB5CDD-7F49-4E49-841C-FC2DF183E38F}" sibTransId="{4F42CAF2-0242-4DB5-A2BB-487EABD4AB89}"/>
    <dgm:cxn modelId="{F7738B6E-2FC0-4492-A11B-3735A0A93D29}" type="presOf" srcId="{50B2171A-252A-4534-889E-897BECB46EA5}" destId="{9F834588-8B45-4834-946D-DFAE05328494}" srcOrd="0" destOrd="0" presId="urn:microsoft.com/office/officeart/2005/8/layout/hierarchy3"/>
    <dgm:cxn modelId="{FD71E050-A015-4BDA-BCF2-8CCDE5394859}" type="presOf" srcId="{ABA2BDDB-A73B-4E5C-A4DD-F5D94719FAC6}" destId="{34085B76-44F8-498D-B5FA-2A8A4D090E3E}" srcOrd="0" destOrd="0" presId="urn:microsoft.com/office/officeart/2005/8/layout/hierarchy3"/>
    <dgm:cxn modelId="{A7ADF253-1BB6-4082-A2FB-4CC9C213A214}" type="presOf" srcId="{FC67B8C5-DC59-4D2F-BD8B-48B29875F687}" destId="{E2C74175-9D06-4FC4-AE7D-A6C9578C39CD}" srcOrd="0" destOrd="0" presId="urn:microsoft.com/office/officeart/2005/8/layout/hierarchy3"/>
    <dgm:cxn modelId="{0F95C554-FFCF-40F3-9BFB-76AF3382B7EB}" type="presOf" srcId="{AB4E97EF-5998-41B4-A42C-997828D5B599}" destId="{12F7708B-7CCF-4D4A-A57E-EB97A808F812}" srcOrd="0" destOrd="0" presId="urn:microsoft.com/office/officeart/2005/8/layout/hierarchy3"/>
    <dgm:cxn modelId="{47E7FF54-9324-4DB9-ACE1-4816E242A6B0}" type="presOf" srcId="{0018C872-9C3A-4A7D-92B6-F3EE6B4EDBDD}" destId="{F3165573-F206-4F41-82BA-2AB700665D12}" srcOrd="0" destOrd="0" presId="urn:microsoft.com/office/officeart/2005/8/layout/hierarchy3"/>
    <dgm:cxn modelId="{DD7F4457-7286-4166-8DFB-3F63858E1492}" srcId="{ED729617-34F4-4234-B942-6FD92FD9823F}" destId="{26117D48-41EA-4418-A6B4-16C8D892ED2F}" srcOrd="2" destOrd="0" parTransId="{408C1C0E-1412-4328-B81B-0D7A00E60D9A}" sibTransId="{595D2D09-3344-4217-9AB4-1CA420ED770A}"/>
    <dgm:cxn modelId="{E0DF617A-0BDA-4ADC-AF15-52D9F6415483}" type="presOf" srcId="{7A7BA60D-C9FD-499F-9D69-EF235D56563E}" destId="{399A19EA-E2E0-4A96-BF3F-4A27C577F3A5}" srcOrd="0" destOrd="0" presId="urn:microsoft.com/office/officeart/2005/8/layout/hierarchy3"/>
    <dgm:cxn modelId="{CA8B9D84-C4A8-42B3-A52C-C34624EEAAB1}" type="presOf" srcId="{87992A5C-7967-4C19-81C1-57395CB36A7F}" destId="{54F03145-C7BD-411E-B363-EBE8DB521AB1}" srcOrd="0" destOrd="0" presId="urn:microsoft.com/office/officeart/2005/8/layout/hierarchy3"/>
    <dgm:cxn modelId="{7D75328A-DA1F-41C2-87EC-247C8551F643}" type="presOf" srcId="{7E15F4DF-7071-4A59-A7A2-7ABD9EC03B99}" destId="{D641DD03-0DB5-4827-86F4-10A9014924C3}" srcOrd="0" destOrd="0" presId="urn:microsoft.com/office/officeart/2005/8/layout/hierarchy3"/>
    <dgm:cxn modelId="{D67E5A8E-0E34-46EC-B675-8AE1F4529AF2}" srcId="{E27FBECA-48F6-4E35-8A0E-326B87AEEEEA}" destId="{94730B1D-BCC2-4702-A2F6-BBDF307D6E76}" srcOrd="3" destOrd="0" parTransId="{7E15F4DF-7071-4A59-A7A2-7ABD9EC03B99}" sibTransId="{940A9C49-0F1D-435D-A1FF-039A33A6165F}"/>
    <dgm:cxn modelId="{9D39F58F-8A88-40DA-BBC9-BE430D705738}" type="presOf" srcId="{F7ADAE07-D6D0-4A8C-89CA-7AEB6EE61BE1}" destId="{E2200FEE-5DEA-4880-8423-0BFF2E1DB7A5}" srcOrd="0" destOrd="0" presId="urn:microsoft.com/office/officeart/2005/8/layout/hierarchy3"/>
    <dgm:cxn modelId="{AD5B8291-16EE-4221-805D-A68857BF1D79}" type="presOf" srcId="{B433DEF7-9B06-4737-8653-29FD467EC933}" destId="{1C30B4BA-0C46-4535-9E11-39D2DD2F61CF}" srcOrd="0" destOrd="0" presId="urn:microsoft.com/office/officeart/2005/8/layout/hierarchy3"/>
    <dgm:cxn modelId="{CC454E95-CD83-4296-8638-DB37D1808F4A}" type="presOf" srcId="{3FC18E40-7C8E-4647-8554-7703FA0EF478}" destId="{A0947135-BFF4-46A9-ADA3-AEA5F88D7FDC}" srcOrd="0" destOrd="0" presId="urn:microsoft.com/office/officeart/2005/8/layout/hierarchy3"/>
    <dgm:cxn modelId="{D0798C9B-1673-4013-8434-3FD572B10488}" type="presOf" srcId="{C4C0AFA4-9089-44F7-B7A9-DBE33D74DAB3}" destId="{F36FBE4E-031F-4569-AE81-4BDC48763443}" srcOrd="0" destOrd="0" presId="urn:microsoft.com/office/officeart/2005/8/layout/hierarchy3"/>
    <dgm:cxn modelId="{AD85CC9E-B2D1-445B-A5B3-1EAE51A1D937}" type="presOf" srcId="{ED729617-34F4-4234-B942-6FD92FD9823F}" destId="{C3528649-8431-48D4-B9D2-27E5A1E184A9}" srcOrd="0" destOrd="0" presId="urn:microsoft.com/office/officeart/2005/8/layout/hierarchy3"/>
    <dgm:cxn modelId="{DED47F9F-7317-4BDD-99D6-206B08884B9F}" srcId="{0018C872-9C3A-4A7D-92B6-F3EE6B4EDBDD}" destId="{0C53DBCA-CB82-45DA-959A-92974CA1B3A5}" srcOrd="0" destOrd="0" parTransId="{4DB3FD0D-7D15-4DF0-B30C-A98C6EC86A13}" sibTransId="{943A82BC-6251-45F1-8509-CCF6787E0B96}"/>
    <dgm:cxn modelId="{4561B0A4-703C-4AE1-AB9E-5F22E2D59A0E}" srcId="{0018C872-9C3A-4A7D-92B6-F3EE6B4EDBDD}" destId="{72470545-A735-4ADF-966C-0C0E8B5B5347}" srcOrd="2" destOrd="0" parTransId="{6C26A2DE-FCB4-49C2-B0DB-5C28CA8A9FB5}" sibTransId="{9B9C3ADD-5853-4727-92E2-6786C02E6CB6}"/>
    <dgm:cxn modelId="{264C93A8-67A9-45C0-84E2-4947F8DFB899}" type="presOf" srcId="{E89E2932-B4A2-4739-9C66-177FA0DE5159}" destId="{8399E51E-9D82-4563-B57E-A555A400D0E7}" srcOrd="0" destOrd="0" presId="urn:microsoft.com/office/officeart/2005/8/layout/hierarchy3"/>
    <dgm:cxn modelId="{B6EC43AD-8EAC-4127-8E56-8E8F58D1F27F}" type="presOf" srcId="{46343304-186B-479E-8295-186DA335DE29}" destId="{A1A21255-A8F1-4BCB-9FEB-E76C1D2BF0A2}" srcOrd="0" destOrd="0" presId="urn:microsoft.com/office/officeart/2005/8/layout/hierarchy3"/>
    <dgm:cxn modelId="{87AAC5B0-7D67-411E-B8DC-8A6202B26811}" type="presOf" srcId="{0C53DBCA-CB82-45DA-959A-92974CA1B3A5}" destId="{B9F3EFEA-E5BD-494C-8CAB-D96AFCB78CF2}" srcOrd="0" destOrd="0" presId="urn:microsoft.com/office/officeart/2005/8/layout/hierarchy3"/>
    <dgm:cxn modelId="{9F3634B5-A5AD-4269-A131-6A3077B08698}" srcId="{4474E5D6-2309-4F7F-A157-22416C1483BC}" destId="{E27FBECA-48F6-4E35-8A0E-326B87AEEEEA}" srcOrd="2" destOrd="0" parTransId="{DEC5AAAD-9A14-4033-89D7-ED6BC9076781}" sibTransId="{9204397D-CD39-479E-B35F-EBE5EE715AC1}"/>
    <dgm:cxn modelId="{2A35CBB5-7CAE-4254-95B2-01F994E5F5C1}" type="presOf" srcId="{19BF948D-18F3-49E9-9A5A-1780613BA6A7}" destId="{BE83BBC8-1C4A-46C9-8085-A07CCCEDEE1F}" srcOrd="0" destOrd="0" presId="urn:microsoft.com/office/officeart/2005/8/layout/hierarchy3"/>
    <dgm:cxn modelId="{7FF1ACB7-6274-4011-9A4B-21A704A54C97}" type="presOf" srcId="{72470545-A735-4ADF-966C-0C0E8B5B5347}" destId="{B925ECB3-0EA8-42F2-9636-7795C40D22EA}" srcOrd="0" destOrd="0" presId="urn:microsoft.com/office/officeart/2005/8/layout/hierarchy3"/>
    <dgm:cxn modelId="{65E21BB9-D9EE-4874-9920-95116EF2D174}" srcId="{E27FBECA-48F6-4E35-8A0E-326B87AEEEEA}" destId="{9BB623C7-8F75-40AA-9114-36E9B201FE39}" srcOrd="0" destOrd="0" parTransId="{6F7BA075-7815-412F-97FE-202849730384}" sibTransId="{D17AE6BD-52DA-434C-B16D-4BE9A8982806}"/>
    <dgm:cxn modelId="{376E6EBC-95D0-4BF0-9E5B-70BD7D6F59C3}" type="presOf" srcId="{6BB45413-9981-4256-B440-2D6A35BBCD8C}" destId="{063E40BA-D625-4B95-9322-A0F33535145B}" srcOrd="0" destOrd="0" presId="urn:microsoft.com/office/officeart/2005/8/layout/hierarchy3"/>
    <dgm:cxn modelId="{A1F9BFBC-C679-41A3-8AD4-9C67F7480ABB}" type="presOf" srcId="{EABC83A6-CFA2-4A3B-ACE8-A47389FDC644}" destId="{71ABBB25-A24B-46F1-9E4F-27D81627DD9D}" srcOrd="0" destOrd="0" presId="urn:microsoft.com/office/officeart/2005/8/layout/hierarchy3"/>
    <dgm:cxn modelId="{7813F9BD-CFFF-42B7-BA7B-4C6C197FB80F}" type="presOf" srcId="{2C10C2DB-C272-4635-B5FE-CAC1640AD239}" destId="{7A953D42-24A2-4B7C-8399-5A690F331E45}" srcOrd="0" destOrd="0" presId="urn:microsoft.com/office/officeart/2005/8/layout/hierarchy3"/>
    <dgm:cxn modelId="{22749DBE-F822-4B1E-99FF-F6EBCCE5092B}" type="presOf" srcId="{E22601E9-A0DF-4407-8002-EA965164EDE6}" destId="{67AB0548-EBFE-4214-9E4C-631D22B929BE}" srcOrd="0" destOrd="0" presId="urn:microsoft.com/office/officeart/2005/8/layout/hierarchy3"/>
    <dgm:cxn modelId="{7650C7BF-1E61-476A-B4A6-33B7A9294F10}" type="presOf" srcId="{1631E156-01C9-448F-B125-71A310D17F1E}" destId="{A66157E2-2C44-413E-9B47-016299EC7316}" srcOrd="0" destOrd="0" presId="urn:microsoft.com/office/officeart/2005/8/layout/hierarchy3"/>
    <dgm:cxn modelId="{037A15C0-082B-4684-97AF-1F2DE3E68FF9}" type="presOf" srcId="{339CB562-EE15-4B72-9488-2C2E87B45DC9}" destId="{8F4563E6-0D7B-4E68-BA4A-1EA1ABD2A382}" srcOrd="0" destOrd="0" presId="urn:microsoft.com/office/officeart/2005/8/layout/hierarchy3"/>
    <dgm:cxn modelId="{C30E0FC6-F00B-42FF-8A4D-125C7F2CDB97}" srcId="{0018C872-9C3A-4A7D-92B6-F3EE6B4EDBDD}" destId="{87992A5C-7967-4C19-81C1-57395CB36A7F}" srcOrd="1" destOrd="0" parTransId="{E7484D8A-830A-4D75-98EA-D44C5DCC8597}" sibTransId="{15F7C74A-6B97-4CB7-83C7-CC0B21DA2774}"/>
    <dgm:cxn modelId="{C1D7F4C6-BAE7-40CA-92D0-33027535BB1A}" type="presOf" srcId="{6F7BA075-7815-412F-97FE-202849730384}" destId="{FB776D7B-0454-4902-93D2-58E93E8A6CF1}" srcOrd="0" destOrd="0" presId="urn:microsoft.com/office/officeart/2005/8/layout/hierarchy3"/>
    <dgm:cxn modelId="{D47E3ACD-4C0E-41EB-8A89-8A4A60FC30C9}" type="presOf" srcId="{7EBB5CDD-7F49-4E49-841C-FC2DF183E38F}" destId="{84682F12-DCE7-4B6A-8770-AAFA547D23D5}" srcOrd="0" destOrd="0" presId="urn:microsoft.com/office/officeart/2005/8/layout/hierarchy3"/>
    <dgm:cxn modelId="{62C882CE-24F9-441A-A432-6484152FCFEF}" type="presOf" srcId="{E27FBECA-48F6-4E35-8A0E-326B87AEEEEA}" destId="{8404356E-1FA7-4991-9244-E619E5199C9F}" srcOrd="1" destOrd="0" presId="urn:microsoft.com/office/officeart/2005/8/layout/hierarchy3"/>
    <dgm:cxn modelId="{F02710D1-3E61-44FE-8ED1-FB06C9415E13}" type="presOf" srcId="{ED729617-34F4-4234-B942-6FD92FD9823F}" destId="{BE940E31-ACA6-49CC-9A85-DC2747640C78}" srcOrd="1" destOrd="0" presId="urn:microsoft.com/office/officeart/2005/8/layout/hierarchy3"/>
    <dgm:cxn modelId="{FD73C5D2-4F22-41DD-BC80-7C1113D085E7}" type="presOf" srcId="{85D40739-BFDA-4C61-AA7A-DDCCC8B40240}" destId="{3B4CC097-B890-4BD0-8553-C437F5FF416C}" srcOrd="0" destOrd="0" presId="urn:microsoft.com/office/officeart/2005/8/layout/hierarchy3"/>
    <dgm:cxn modelId="{BF281FD4-9D7A-4A39-98CD-B3AC3D30E525}" type="presOf" srcId="{0018C872-9C3A-4A7D-92B6-F3EE6B4EDBDD}" destId="{30A988DF-DDD3-4423-958E-2F357D303929}" srcOrd="1" destOrd="0" presId="urn:microsoft.com/office/officeart/2005/8/layout/hierarchy3"/>
    <dgm:cxn modelId="{29F7B2D8-2747-4B63-B2AA-825627F71C10}" type="presOf" srcId="{2E746B46-5280-4158-A209-1E2CA08D0908}" destId="{638D8040-F874-403C-A4DD-8001027D6BF4}" srcOrd="0" destOrd="0" presId="urn:microsoft.com/office/officeart/2005/8/layout/hierarchy3"/>
    <dgm:cxn modelId="{84BB4BDC-228A-42EE-BB1B-9846230A0948}" type="presOf" srcId="{CACDF1E7-58F6-4A20-8161-5F96EAECA8FB}" destId="{47ABE40B-655A-40C7-96B9-E6009C18E063}" srcOrd="1" destOrd="0" presId="urn:microsoft.com/office/officeart/2005/8/layout/hierarchy3"/>
    <dgm:cxn modelId="{0161ADE1-16BF-42E7-8815-A3877A5E807E}" srcId="{ED729617-34F4-4234-B942-6FD92FD9823F}" destId="{6BB45413-9981-4256-B440-2D6A35BBCD8C}" srcOrd="1" destOrd="0" parTransId="{B433DEF7-9B06-4737-8653-29FD467EC933}" sibTransId="{F7B6EB37-0055-4FEB-893A-359E4DDC259F}"/>
    <dgm:cxn modelId="{E689EFE5-581A-4620-8F3D-E5BBD0B17EDF}" srcId="{4474E5D6-2309-4F7F-A157-22416C1483BC}" destId="{E89E2932-B4A2-4739-9C66-177FA0DE5159}" srcOrd="1" destOrd="0" parTransId="{7B1607AE-A1A5-471C-A688-00C9E030734D}" sibTransId="{D62A0BBA-5B41-4415-914A-0CA2C86C67BD}"/>
    <dgm:cxn modelId="{29ADE2EA-5E1D-44FB-B9DD-1BB42EE5B171}" srcId="{CACDF1E7-58F6-4A20-8161-5F96EAECA8FB}" destId="{1631E156-01C9-448F-B125-71A310D17F1E}" srcOrd="2" destOrd="0" parTransId="{E22601E9-A0DF-4407-8002-EA965164EDE6}" sibTransId="{D0D6CC8D-DA8A-4486-BBEF-7E31BE563C1E}"/>
    <dgm:cxn modelId="{E28F12EB-E8E9-42FB-8E6E-768C4DD90799}" type="presOf" srcId="{E89E2932-B4A2-4739-9C66-177FA0DE5159}" destId="{A466B93C-A0FC-4DFD-A9E8-123EF9D612E5}" srcOrd="1" destOrd="0" presId="urn:microsoft.com/office/officeart/2005/8/layout/hierarchy3"/>
    <dgm:cxn modelId="{C14D49ED-E775-452E-B341-7428119215EE}" srcId="{E27FBECA-48F6-4E35-8A0E-326B87AEEEEA}" destId="{50B2171A-252A-4534-889E-897BECB46EA5}" srcOrd="1" destOrd="0" parTransId="{EABC83A6-CFA2-4A3B-ACE8-A47389FDC644}" sibTransId="{7F292835-ECFC-4F3A-965D-1BBCEE5FCA20}"/>
    <dgm:cxn modelId="{595BA1F1-07B0-4BD4-98E1-C81B05F2F324}" srcId="{CACDF1E7-58F6-4A20-8161-5F96EAECA8FB}" destId="{F7ADAE07-D6D0-4A8C-89CA-7AEB6EE61BE1}" srcOrd="1" destOrd="0" parTransId="{454E77F4-8525-4CD4-9B94-516FAADAF7B8}" sibTransId="{1BC0E9FE-CCED-4B85-8005-FC4A2F504B10}"/>
    <dgm:cxn modelId="{CA22B9FA-DBC0-41B6-A564-703322DFAC20}" type="presOf" srcId="{6C26A2DE-FCB4-49C2-B0DB-5C28CA8A9FB5}" destId="{E02AF128-D829-4B05-B339-E8F80840D05E}" srcOrd="0" destOrd="0" presId="urn:microsoft.com/office/officeart/2005/8/layout/hierarchy3"/>
    <dgm:cxn modelId="{B092EDFA-682B-4238-9994-D6CD472774A4}" srcId="{E89E2932-B4A2-4739-9C66-177FA0DE5159}" destId="{85D40739-BFDA-4C61-AA7A-DDCCC8B40240}" srcOrd="0" destOrd="0" parTransId="{339CB562-EE15-4B72-9488-2C2E87B45DC9}" sibTransId="{615D9BCC-BD23-40BF-A0FE-ADC67FC389BE}"/>
    <dgm:cxn modelId="{5BC024FD-B55F-4B2B-833F-8969F4B9A131}" type="presParOf" srcId="{CCCD1106-B9B8-4299-89FC-7F7F4F3FB375}" destId="{37BCF393-1111-439B-BCC1-326A2AF18E41}" srcOrd="0" destOrd="0" presId="urn:microsoft.com/office/officeart/2005/8/layout/hierarchy3"/>
    <dgm:cxn modelId="{2E4BC563-AAC1-4827-A817-C6C8CE552907}" type="presParOf" srcId="{37BCF393-1111-439B-BCC1-326A2AF18E41}" destId="{F7E9E705-B1F7-4A3A-B230-19CAF85C2691}" srcOrd="0" destOrd="0" presId="urn:microsoft.com/office/officeart/2005/8/layout/hierarchy3"/>
    <dgm:cxn modelId="{11D2598C-9504-4EA7-BAA2-72374D605616}" type="presParOf" srcId="{F7E9E705-B1F7-4A3A-B230-19CAF85C2691}" destId="{F3165573-F206-4F41-82BA-2AB700665D12}" srcOrd="0" destOrd="0" presId="urn:microsoft.com/office/officeart/2005/8/layout/hierarchy3"/>
    <dgm:cxn modelId="{2A71A0D9-E490-4E9D-AF6C-DB36BD2F39ED}" type="presParOf" srcId="{F7E9E705-B1F7-4A3A-B230-19CAF85C2691}" destId="{30A988DF-DDD3-4423-958E-2F357D303929}" srcOrd="1" destOrd="0" presId="urn:microsoft.com/office/officeart/2005/8/layout/hierarchy3"/>
    <dgm:cxn modelId="{91FB253D-9138-4284-B9BA-FA85BF978930}" type="presParOf" srcId="{37BCF393-1111-439B-BCC1-326A2AF18E41}" destId="{5BF4F951-3DFC-48D3-A6B5-E042BAFE8591}" srcOrd="1" destOrd="0" presId="urn:microsoft.com/office/officeart/2005/8/layout/hierarchy3"/>
    <dgm:cxn modelId="{ED13B886-829B-4D34-A2C5-6118A839567A}" type="presParOf" srcId="{5BF4F951-3DFC-48D3-A6B5-E042BAFE8591}" destId="{557FEF2F-164D-41DC-9417-62B07F565891}" srcOrd="0" destOrd="0" presId="urn:microsoft.com/office/officeart/2005/8/layout/hierarchy3"/>
    <dgm:cxn modelId="{0963C9DF-CE60-415D-A32D-4B0D5028F87C}" type="presParOf" srcId="{5BF4F951-3DFC-48D3-A6B5-E042BAFE8591}" destId="{B9F3EFEA-E5BD-494C-8CAB-D96AFCB78CF2}" srcOrd="1" destOrd="0" presId="urn:microsoft.com/office/officeart/2005/8/layout/hierarchy3"/>
    <dgm:cxn modelId="{D2A8FEC8-153A-4E93-9E8F-4F6E4C466768}" type="presParOf" srcId="{5BF4F951-3DFC-48D3-A6B5-E042BAFE8591}" destId="{3B9563EF-9E28-4BB5-8A58-45BEF4553574}" srcOrd="2" destOrd="0" presId="urn:microsoft.com/office/officeart/2005/8/layout/hierarchy3"/>
    <dgm:cxn modelId="{2FFEE512-4C0F-483E-88B3-B88B64239420}" type="presParOf" srcId="{5BF4F951-3DFC-48D3-A6B5-E042BAFE8591}" destId="{54F03145-C7BD-411E-B363-EBE8DB521AB1}" srcOrd="3" destOrd="0" presId="urn:microsoft.com/office/officeart/2005/8/layout/hierarchy3"/>
    <dgm:cxn modelId="{57344E22-E9B9-4071-B488-25CB60816D10}" type="presParOf" srcId="{5BF4F951-3DFC-48D3-A6B5-E042BAFE8591}" destId="{E02AF128-D829-4B05-B339-E8F80840D05E}" srcOrd="4" destOrd="0" presId="urn:microsoft.com/office/officeart/2005/8/layout/hierarchy3"/>
    <dgm:cxn modelId="{510CFAA9-79F8-40DC-A725-45F0251F46C2}" type="presParOf" srcId="{5BF4F951-3DFC-48D3-A6B5-E042BAFE8591}" destId="{B925ECB3-0EA8-42F2-9636-7795C40D22EA}" srcOrd="5" destOrd="0" presId="urn:microsoft.com/office/officeart/2005/8/layout/hierarchy3"/>
    <dgm:cxn modelId="{9C8E7202-76A1-4D14-B3AB-C7FE9C350D8B}" type="presParOf" srcId="{5BF4F951-3DFC-48D3-A6B5-E042BAFE8591}" destId="{697916FD-0140-4427-9E48-A363E9E77DC5}" srcOrd="6" destOrd="0" presId="urn:microsoft.com/office/officeart/2005/8/layout/hierarchy3"/>
    <dgm:cxn modelId="{8FB2F360-95EC-4C72-904F-292F1C68B7E2}" type="presParOf" srcId="{5BF4F951-3DFC-48D3-A6B5-E042BAFE8591}" destId="{12F7708B-7CCF-4D4A-A57E-EB97A808F812}" srcOrd="7" destOrd="0" presId="urn:microsoft.com/office/officeart/2005/8/layout/hierarchy3"/>
    <dgm:cxn modelId="{F8295717-5140-4481-82C5-551ADF6D45AE}" type="presParOf" srcId="{CCCD1106-B9B8-4299-89FC-7F7F4F3FB375}" destId="{5301CB44-C311-459C-A921-1599D70B48CC}" srcOrd="1" destOrd="0" presId="urn:microsoft.com/office/officeart/2005/8/layout/hierarchy3"/>
    <dgm:cxn modelId="{4819F186-B80C-4621-844E-CB850BC42BBA}" type="presParOf" srcId="{5301CB44-C311-459C-A921-1599D70B48CC}" destId="{59FF8F06-6BB9-46D2-BDA1-E28F14FF0767}" srcOrd="0" destOrd="0" presId="urn:microsoft.com/office/officeart/2005/8/layout/hierarchy3"/>
    <dgm:cxn modelId="{B64281E4-0334-4701-8789-5A32A69F1C19}" type="presParOf" srcId="{59FF8F06-6BB9-46D2-BDA1-E28F14FF0767}" destId="{8399E51E-9D82-4563-B57E-A555A400D0E7}" srcOrd="0" destOrd="0" presId="urn:microsoft.com/office/officeart/2005/8/layout/hierarchy3"/>
    <dgm:cxn modelId="{9BECF922-EE61-4FD4-999A-71471AEC0447}" type="presParOf" srcId="{59FF8F06-6BB9-46D2-BDA1-E28F14FF0767}" destId="{A466B93C-A0FC-4DFD-A9E8-123EF9D612E5}" srcOrd="1" destOrd="0" presId="urn:microsoft.com/office/officeart/2005/8/layout/hierarchy3"/>
    <dgm:cxn modelId="{E2504842-1B7F-48DB-8F1F-6C53030E2ADE}" type="presParOf" srcId="{5301CB44-C311-459C-A921-1599D70B48CC}" destId="{57EEE2D5-1E2B-41F2-A05A-A9CA5220D650}" srcOrd="1" destOrd="0" presId="urn:microsoft.com/office/officeart/2005/8/layout/hierarchy3"/>
    <dgm:cxn modelId="{B4D96C6E-A131-471D-8717-2EF5BBE52B52}" type="presParOf" srcId="{57EEE2D5-1E2B-41F2-A05A-A9CA5220D650}" destId="{8F4563E6-0D7B-4E68-BA4A-1EA1ABD2A382}" srcOrd="0" destOrd="0" presId="urn:microsoft.com/office/officeart/2005/8/layout/hierarchy3"/>
    <dgm:cxn modelId="{2B44590E-09A8-4AE0-AF76-B23308BF3E2B}" type="presParOf" srcId="{57EEE2D5-1E2B-41F2-A05A-A9CA5220D650}" destId="{3B4CC097-B890-4BD0-8553-C437F5FF416C}" srcOrd="1" destOrd="0" presId="urn:microsoft.com/office/officeart/2005/8/layout/hierarchy3"/>
    <dgm:cxn modelId="{0B017766-34F0-4B8E-9F90-F17E1DA6AAEB}" type="presParOf" srcId="{57EEE2D5-1E2B-41F2-A05A-A9CA5220D650}" destId="{F0B7A38F-8B10-4F3A-8F93-7302D0A8265A}" srcOrd="2" destOrd="0" presId="urn:microsoft.com/office/officeart/2005/8/layout/hierarchy3"/>
    <dgm:cxn modelId="{E535132F-FC06-443A-97C7-121B9BC422B4}" type="presParOf" srcId="{57EEE2D5-1E2B-41F2-A05A-A9CA5220D650}" destId="{6DF4AF80-46EA-49B3-B1A1-738450CB94B0}" srcOrd="3" destOrd="0" presId="urn:microsoft.com/office/officeart/2005/8/layout/hierarchy3"/>
    <dgm:cxn modelId="{3A701A95-D6A7-44B0-B5F4-A1334D2AF4AF}" type="presParOf" srcId="{57EEE2D5-1E2B-41F2-A05A-A9CA5220D650}" destId="{34085B76-44F8-498D-B5FA-2A8A4D090E3E}" srcOrd="4" destOrd="0" presId="urn:microsoft.com/office/officeart/2005/8/layout/hierarchy3"/>
    <dgm:cxn modelId="{B052E769-FF97-4EC4-8DAC-AEFCB8E920EC}" type="presParOf" srcId="{57EEE2D5-1E2B-41F2-A05A-A9CA5220D650}" destId="{DC350F09-624E-4D16-8DEB-7F3AAAA8A0F4}" srcOrd="5" destOrd="0" presId="urn:microsoft.com/office/officeart/2005/8/layout/hierarchy3"/>
    <dgm:cxn modelId="{E1E70DC7-A163-4505-BB0D-D422AA6C6BF4}" type="presParOf" srcId="{57EEE2D5-1E2B-41F2-A05A-A9CA5220D650}" destId="{BBE7C201-11C5-4588-A750-F0614D70E350}" srcOrd="6" destOrd="0" presId="urn:microsoft.com/office/officeart/2005/8/layout/hierarchy3"/>
    <dgm:cxn modelId="{0D52F711-DBD5-474E-8999-C9A3255C1269}" type="presParOf" srcId="{57EEE2D5-1E2B-41F2-A05A-A9CA5220D650}" destId="{7A953D42-24A2-4B7C-8399-5A690F331E45}" srcOrd="7" destOrd="0" presId="urn:microsoft.com/office/officeart/2005/8/layout/hierarchy3"/>
    <dgm:cxn modelId="{9CE4A04A-757F-42D9-8351-034DF96EB05D}" type="presParOf" srcId="{57EEE2D5-1E2B-41F2-A05A-A9CA5220D650}" destId="{638D8040-F874-403C-A4DD-8001027D6BF4}" srcOrd="8" destOrd="0" presId="urn:microsoft.com/office/officeart/2005/8/layout/hierarchy3"/>
    <dgm:cxn modelId="{377352E7-9EF1-4119-BA24-45ED6DCE8219}" type="presParOf" srcId="{57EEE2D5-1E2B-41F2-A05A-A9CA5220D650}" destId="{E2C74175-9D06-4FC4-AE7D-A6C9578C39CD}" srcOrd="9" destOrd="0" presId="urn:microsoft.com/office/officeart/2005/8/layout/hierarchy3"/>
    <dgm:cxn modelId="{D7F53C0E-73D6-43EF-A357-3943B4E416E0}" type="presParOf" srcId="{CCCD1106-B9B8-4299-89FC-7F7F4F3FB375}" destId="{11919D99-9187-4BCA-A562-60794E891295}" srcOrd="2" destOrd="0" presId="urn:microsoft.com/office/officeart/2005/8/layout/hierarchy3"/>
    <dgm:cxn modelId="{ED29E92C-1CE0-48B5-84FF-72DD14D98165}" type="presParOf" srcId="{11919D99-9187-4BCA-A562-60794E891295}" destId="{64292150-1A5E-4517-BD4A-A22B2AB9F612}" srcOrd="0" destOrd="0" presId="urn:microsoft.com/office/officeart/2005/8/layout/hierarchy3"/>
    <dgm:cxn modelId="{C2A66C65-B7F9-476A-A681-69BCF542032E}" type="presParOf" srcId="{64292150-1A5E-4517-BD4A-A22B2AB9F612}" destId="{CA50EE45-4CC7-4F25-B9B2-F5C7715EA6C5}" srcOrd="0" destOrd="0" presId="urn:microsoft.com/office/officeart/2005/8/layout/hierarchy3"/>
    <dgm:cxn modelId="{917C5BBF-C5D8-4653-B332-BEA58E678BC0}" type="presParOf" srcId="{64292150-1A5E-4517-BD4A-A22B2AB9F612}" destId="{8404356E-1FA7-4991-9244-E619E5199C9F}" srcOrd="1" destOrd="0" presId="urn:microsoft.com/office/officeart/2005/8/layout/hierarchy3"/>
    <dgm:cxn modelId="{50F55B1A-C665-461D-B9AC-10B3877324C7}" type="presParOf" srcId="{11919D99-9187-4BCA-A562-60794E891295}" destId="{5CD159F0-F0F4-4ACE-95F2-9AA8EB469903}" srcOrd="1" destOrd="0" presId="urn:microsoft.com/office/officeart/2005/8/layout/hierarchy3"/>
    <dgm:cxn modelId="{70AD45A9-C616-437F-B96E-FF97B1AE7D33}" type="presParOf" srcId="{5CD159F0-F0F4-4ACE-95F2-9AA8EB469903}" destId="{FB776D7B-0454-4902-93D2-58E93E8A6CF1}" srcOrd="0" destOrd="0" presId="urn:microsoft.com/office/officeart/2005/8/layout/hierarchy3"/>
    <dgm:cxn modelId="{9BBC2ED7-86B6-4B8B-8329-1E429F2814A4}" type="presParOf" srcId="{5CD159F0-F0F4-4ACE-95F2-9AA8EB469903}" destId="{24DCA586-FE3F-4EFE-B70D-FB09D0CEA4B6}" srcOrd="1" destOrd="0" presId="urn:microsoft.com/office/officeart/2005/8/layout/hierarchy3"/>
    <dgm:cxn modelId="{6BA40D58-9F68-473D-B63C-2D881C50ECE7}" type="presParOf" srcId="{5CD159F0-F0F4-4ACE-95F2-9AA8EB469903}" destId="{71ABBB25-A24B-46F1-9E4F-27D81627DD9D}" srcOrd="2" destOrd="0" presId="urn:microsoft.com/office/officeart/2005/8/layout/hierarchy3"/>
    <dgm:cxn modelId="{51348F46-82F1-420F-99F2-E79985DCED00}" type="presParOf" srcId="{5CD159F0-F0F4-4ACE-95F2-9AA8EB469903}" destId="{9F834588-8B45-4834-946D-DFAE05328494}" srcOrd="3" destOrd="0" presId="urn:microsoft.com/office/officeart/2005/8/layout/hierarchy3"/>
    <dgm:cxn modelId="{E693269B-154C-48B9-AB1F-E3455AE717A4}" type="presParOf" srcId="{5CD159F0-F0F4-4ACE-95F2-9AA8EB469903}" destId="{84682F12-DCE7-4B6A-8770-AAFA547D23D5}" srcOrd="4" destOrd="0" presId="urn:microsoft.com/office/officeart/2005/8/layout/hierarchy3"/>
    <dgm:cxn modelId="{746A338F-16CF-4434-A2AD-053CF8BA572D}" type="presParOf" srcId="{5CD159F0-F0F4-4ACE-95F2-9AA8EB469903}" destId="{A0947135-BFF4-46A9-ADA3-AEA5F88D7FDC}" srcOrd="5" destOrd="0" presId="urn:microsoft.com/office/officeart/2005/8/layout/hierarchy3"/>
    <dgm:cxn modelId="{46C362AB-3A2C-4C1E-AE38-476C49B9F842}" type="presParOf" srcId="{5CD159F0-F0F4-4ACE-95F2-9AA8EB469903}" destId="{D641DD03-0DB5-4827-86F4-10A9014924C3}" srcOrd="6" destOrd="0" presId="urn:microsoft.com/office/officeart/2005/8/layout/hierarchy3"/>
    <dgm:cxn modelId="{21428957-D8BD-469E-978A-3A1F5E4BA7F7}" type="presParOf" srcId="{5CD159F0-F0F4-4ACE-95F2-9AA8EB469903}" destId="{C0DD0993-86A9-429D-9DB1-A4ECF75BE3CE}" srcOrd="7" destOrd="0" presId="urn:microsoft.com/office/officeart/2005/8/layout/hierarchy3"/>
    <dgm:cxn modelId="{2F3FCFBD-E181-469C-96BD-58F2FBE54432}" type="presParOf" srcId="{CCCD1106-B9B8-4299-89FC-7F7F4F3FB375}" destId="{4DF8EB7B-9B3C-4313-9869-4B0EB70EC10D}" srcOrd="3" destOrd="0" presId="urn:microsoft.com/office/officeart/2005/8/layout/hierarchy3"/>
    <dgm:cxn modelId="{2FE1915E-9372-4F32-91D9-1F1D6EB803B9}" type="presParOf" srcId="{4DF8EB7B-9B3C-4313-9869-4B0EB70EC10D}" destId="{DD51C84E-A943-40B3-B553-E546E882D9E5}" srcOrd="0" destOrd="0" presId="urn:microsoft.com/office/officeart/2005/8/layout/hierarchy3"/>
    <dgm:cxn modelId="{B827812B-3425-4CCD-ACCD-8C4466C19220}" type="presParOf" srcId="{DD51C84E-A943-40B3-B553-E546E882D9E5}" destId="{C3528649-8431-48D4-B9D2-27E5A1E184A9}" srcOrd="0" destOrd="0" presId="urn:microsoft.com/office/officeart/2005/8/layout/hierarchy3"/>
    <dgm:cxn modelId="{CB2BA664-AE14-4216-8128-14E0CC5DD71B}" type="presParOf" srcId="{DD51C84E-A943-40B3-B553-E546E882D9E5}" destId="{BE940E31-ACA6-49CC-9A85-DC2747640C78}" srcOrd="1" destOrd="0" presId="urn:microsoft.com/office/officeart/2005/8/layout/hierarchy3"/>
    <dgm:cxn modelId="{6692F2B9-36CB-45A5-A676-A1A8E8A16EA9}" type="presParOf" srcId="{4DF8EB7B-9B3C-4313-9869-4B0EB70EC10D}" destId="{331A3A4C-B3D3-4344-9578-675AAA5EBD75}" srcOrd="1" destOrd="0" presId="urn:microsoft.com/office/officeart/2005/8/layout/hierarchy3"/>
    <dgm:cxn modelId="{8EAE051A-95ED-46E8-9A66-32A0CDED22D0}" type="presParOf" srcId="{331A3A4C-B3D3-4344-9578-675AAA5EBD75}" destId="{BE83BBC8-1C4A-46C9-8085-A07CCCEDEE1F}" srcOrd="0" destOrd="0" presId="urn:microsoft.com/office/officeart/2005/8/layout/hierarchy3"/>
    <dgm:cxn modelId="{284BB7D0-F379-4329-9FC6-6FB02B696459}" type="presParOf" srcId="{331A3A4C-B3D3-4344-9578-675AAA5EBD75}" destId="{399A19EA-E2E0-4A96-BF3F-4A27C577F3A5}" srcOrd="1" destOrd="0" presId="urn:microsoft.com/office/officeart/2005/8/layout/hierarchy3"/>
    <dgm:cxn modelId="{F677B1A5-D90E-4C1D-BA89-600732DEA3DD}" type="presParOf" srcId="{331A3A4C-B3D3-4344-9578-675AAA5EBD75}" destId="{1C30B4BA-0C46-4535-9E11-39D2DD2F61CF}" srcOrd="2" destOrd="0" presId="urn:microsoft.com/office/officeart/2005/8/layout/hierarchy3"/>
    <dgm:cxn modelId="{F717AF04-2D4C-47C9-84AB-7475D44BC00F}" type="presParOf" srcId="{331A3A4C-B3D3-4344-9578-675AAA5EBD75}" destId="{063E40BA-D625-4B95-9322-A0F33535145B}" srcOrd="3" destOrd="0" presId="urn:microsoft.com/office/officeart/2005/8/layout/hierarchy3"/>
    <dgm:cxn modelId="{1ECC9BEA-6C4E-4E65-9E04-3751F4FD0552}" type="presParOf" srcId="{331A3A4C-B3D3-4344-9578-675AAA5EBD75}" destId="{706D1A82-B6D6-4E9C-91B2-D3A96816AF2E}" srcOrd="4" destOrd="0" presId="urn:microsoft.com/office/officeart/2005/8/layout/hierarchy3"/>
    <dgm:cxn modelId="{2EB20A31-52D6-43E2-8F59-F22B0899D8F2}" type="presParOf" srcId="{331A3A4C-B3D3-4344-9578-675AAA5EBD75}" destId="{86D12AFA-5B11-4385-B7AE-5AD16A37B397}" srcOrd="5" destOrd="0" presId="urn:microsoft.com/office/officeart/2005/8/layout/hierarchy3"/>
    <dgm:cxn modelId="{D9E2B61A-1AAB-4640-8A37-30DCF95EA20A}" type="presParOf" srcId="{CCCD1106-B9B8-4299-89FC-7F7F4F3FB375}" destId="{BB8BC324-6074-466C-BBE6-FFBBD5BFCE21}" srcOrd="4" destOrd="0" presId="urn:microsoft.com/office/officeart/2005/8/layout/hierarchy3"/>
    <dgm:cxn modelId="{D41BE2AB-5F11-487A-B731-712759C52332}" type="presParOf" srcId="{BB8BC324-6074-466C-BBE6-FFBBD5BFCE21}" destId="{AFA31791-9119-4FB9-B592-28B32A9D46D6}" srcOrd="0" destOrd="0" presId="urn:microsoft.com/office/officeart/2005/8/layout/hierarchy3"/>
    <dgm:cxn modelId="{83332AA7-811C-4C8C-87A8-267BA14FE971}" type="presParOf" srcId="{AFA31791-9119-4FB9-B592-28B32A9D46D6}" destId="{577DB8E9-E27C-4733-9718-3870654B32F8}" srcOrd="0" destOrd="0" presId="urn:microsoft.com/office/officeart/2005/8/layout/hierarchy3"/>
    <dgm:cxn modelId="{49127365-25BF-4B04-8F04-A51FC3D04ED5}" type="presParOf" srcId="{AFA31791-9119-4FB9-B592-28B32A9D46D6}" destId="{47ABE40B-655A-40C7-96B9-E6009C18E063}" srcOrd="1" destOrd="0" presId="urn:microsoft.com/office/officeart/2005/8/layout/hierarchy3"/>
    <dgm:cxn modelId="{E895E458-886C-478A-9AF2-64DDB13B15C9}" type="presParOf" srcId="{BB8BC324-6074-466C-BBE6-FFBBD5BFCE21}" destId="{C91F5E4F-0C5B-4070-843B-63753588AB4E}" srcOrd="1" destOrd="0" presId="urn:microsoft.com/office/officeart/2005/8/layout/hierarchy3"/>
    <dgm:cxn modelId="{94084DF4-4A96-4078-A923-43950E511232}" type="presParOf" srcId="{C91F5E4F-0C5B-4070-843B-63753588AB4E}" destId="{F36FBE4E-031F-4569-AE81-4BDC48763443}" srcOrd="0" destOrd="0" presId="urn:microsoft.com/office/officeart/2005/8/layout/hierarchy3"/>
    <dgm:cxn modelId="{FF53E454-1565-4EAC-B1B9-3F79728F3491}" type="presParOf" srcId="{C91F5E4F-0C5B-4070-843B-63753588AB4E}" destId="{A1A21255-A8F1-4BCB-9FEB-E76C1D2BF0A2}" srcOrd="1" destOrd="0" presId="urn:microsoft.com/office/officeart/2005/8/layout/hierarchy3"/>
    <dgm:cxn modelId="{1A9671DB-554F-4DC4-BDDD-62A7AD4A7B6F}" type="presParOf" srcId="{C91F5E4F-0C5B-4070-843B-63753588AB4E}" destId="{3ECDEA71-08A5-428B-B65E-E68B77BCE3CC}" srcOrd="2" destOrd="0" presId="urn:microsoft.com/office/officeart/2005/8/layout/hierarchy3"/>
    <dgm:cxn modelId="{56C4E4E9-21EA-485C-A3D9-0DECCAAA3321}" type="presParOf" srcId="{C91F5E4F-0C5B-4070-843B-63753588AB4E}" destId="{E2200FEE-5DEA-4880-8423-0BFF2E1DB7A5}" srcOrd="3" destOrd="0" presId="urn:microsoft.com/office/officeart/2005/8/layout/hierarchy3"/>
    <dgm:cxn modelId="{EB108D76-4B39-41D1-AF69-C0B214F06573}" type="presParOf" srcId="{C91F5E4F-0C5B-4070-843B-63753588AB4E}" destId="{67AB0548-EBFE-4214-9E4C-631D22B929BE}" srcOrd="4" destOrd="0" presId="urn:microsoft.com/office/officeart/2005/8/layout/hierarchy3"/>
    <dgm:cxn modelId="{E7DDBB32-D7A0-4C70-A1A9-D3A1AD11A50E}" type="presParOf" srcId="{C91F5E4F-0C5B-4070-843B-63753588AB4E}" destId="{A66157E2-2C44-413E-9B47-016299EC7316}"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A10316F-D6F3-4307-A48E-EBAEC5FC58C0}" type="doc">
      <dgm:prSet loTypeId="urn:microsoft.com/office/officeart/2005/8/layout/arrow3" loCatId="relationship" qsTypeId="urn:microsoft.com/office/officeart/2005/8/quickstyle/simple4" qsCatId="simple" csTypeId="urn:microsoft.com/office/officeart/2005/8/colors/colorful3" csCatId="colorful" phldr="1"/>
      <dgm:spPr/>
      <dgm:t>
        <a:bodyPr/>
        <a:lstStyle/>
        <a:p>
          <a:endParaRPr lang="es-CO"/>
        </a:p>
      </dgm:t>
    </dgm:pt>
    <dgm:pt modelId="{0D363041-AAE0-4537-ADF6-4EEE4A3C0386}">
      <dgm:prSet phldrT="[Texto]"/>
      <dgm:spPr/>
      <dgm:t>
        <a:bodyPr/>
        <a:lstStyle/>
        <a:p>
          <a:r>
            <a:rPr lang="es-ES" b="1" i="0"/>
            <a:t>F3862</a:t>
          </a:r>
          <a:r>
            <a:rPr lang="es-ES" b="0" i="0"/>
            <a:t>:</a:t>
          </a:r>
          <a:endParaRPr lang="es-CO"/>
        </a:p>
      </dgm:t>
    </dgm:pt>
    <dgm:pt modelId="{EAAA3B12-2B9D-45FF-B47A-8C2E53279827}" type="parTrans" cxnId="{DC6B26E7-0C92-4878-9A58-82C9771B61B0}">
      <dgm:prSet/>
      <dgm:spPr/>
      <dgm:t>
        <a:bodyPr/>
        <a:lstStyle/>
        <a:p>
          <a:endParaRPr lang="es-CO"/>
        </a:p>
      </dgm:t>
    </dgm:pt>
    <dgm:pt modelId="{644EC14A-8774-44D3-8C8B-17E2F4259F32}" type="sibTrans" cxnId="{DC6B26E7-0C92-4878-9A58-82C9771B61B0}">
      <dgm:prSet/>
      <dgm:spPr/>
      <dgm:t>
        <a:bodyPr/>
        <a:lstStyle/>
        <a:p>
          <a:endParaRPr lang="es-CO"/>
        </a:p>
      </dgm:t>
    </dgm:pt>
    <dgm:pt modelId="{EBF03C22-4A52-42B3-BB0D-C770BD914483}">
      <dgm:prSet/>
      <dgm:spPr/>
      <dgm:t>
        <a:bodyPr/>
        <a:lstStyle/>
        <a:p>
          <a:pPr>
            <a:buFont typeface="Arial" panose="020B0604020202020204" pitchFamily="34" charset="0"/>
            <a:buChar char="•"/>
          </a:pPr>
          <a:r>
            <a:rPr lang="es-ES" b="1" i="0"/>
            <a:t>F3863</a:t>
          </a:r>
          <a:endParaRPr lang="es-ES" b="0" i="0"/>
        </a:p>
      </dgm:t>
    </dgm:pt>
    <dgm:pt modelId="{3FFE2F36-5E8C-4CAF-A9AF-52E9BFCE0A70}" type="parTrans" cxnId="{B0F9A5E6-635B-43CD-BD4D-7A42AEC0A4B1}">
      <dgm:prSet/>
      <dgm:spPr/>
      <dgm:t>
        <a:bodyPr/>
        <a:lstStyle/>
        <a:p>
          <a:endParaRPr lang="es-CO"/>
        </a:p>
      </dgm:t>
    </dgm:pt>
    <dgm:pt modelId="{6EA95AF1-6BC8-4EF9-BE6F-1ED88E8E686C}" type="sibTrans" cxnId="{B0F9A5E6-635B-43CD-BD4D-7A42AEC0A4B1}">
      <dgm:prSet/>
      <dgm:spPr/>
      <dgm:t>
        <a:bodyPr/>
        <a:lstStyle/>
        <a:p>
          <a:endParaRPr lang="es-CO"/>
        </a:p>
      </dgm:t>
    </dgm:pt>
    <dgm:pt modelId="{83165F1E-2560-4807-BC09-BEA68BF0F6D2}">
      <dgm:prSet phldrT="[Texto]"/>
      <dgm:spPr/>
      <dgm:t>
        <a:bodyPr/>
        <a:lstStyle/>
        <a:p>
          <a:r>
            <a:rPr lang="es-ES" b="0" i="0"/>
            <a:t>Define los </a:t>
          </a:r>
          <a:r>
            <a:rPr lang="es-ES" b="1" i="0"/>
            <a:t>métodos de correspondencia</a:t>
          </a:r>
          <a:r>
            <a:rPr lang="es-ES" b="0" i="0"/>
            <a:t>, es decir, las reglas que SAP usará para comparar documentos (por ejemplo, por número de documento, importe, fecha, etc.).</a:t>
          </a:r>
          <a:endParaRPr lang="es-CO"/>
        </a:p>
      </dgm:t>
    </dgm:pt>
    <dgm:pt modelId="{4E20B403-7824-46B7-B73A-D9D98B164745}" type="parTrans" cxnId="{68E00A45-5C85-4126-BC50-D10F83F7B028}">
      <dgm:prSet/>
      <dgm:spPr/>
      <dgm:t>
        <a:bodyPr/>
        <a:lstStyle/>
        <a:p>
          <a:endParaRPr lang="es-CO"/>
        </a:p>
      </dgm:t>
    </dgm:pt>
    <dgm:pt modelId="{75C34A0C-03C1-44A2-8DA2-5075C2FC1273}" type="sibTrans" cxnId="{68E00A45-5C85-4126-BC50-D10F83F7B028}">
      <dgm:prSet/>
      <dgm:spPr/>
      <dgm:t>
        <a:bodyPr/>
        <a:lstStyle/>
        <a:p>
          <a:endParaRPr lang="es-CO"/>
        </a:p>
      </dgm:t>
    </dgm:pt>
    <dgm:pt modelId="{25C1F030-8CB4-4BB7-BE9F-6B0F19B95D32}">
      <dgm:prSet/>
      <dgm:spPr/>
      <dgm:t>
        <a:bodyPr/>
        <a:lstStyle/>
        <a:p>
          <a:pPr>
            <a:buFont typeface="Arial" panose="020B0604020202020204" pitchFamily="34" charset="0"/>
            <a:buChar char="•"/>
          </a:pPr>
          <a:r>
            <a:rPr lang="es-ES" b="0" i="0"/>
            <a:t>Defines los </a:t>
          </a:r>
          <a:r>
            <a:rPr lang="es-ES" b="1" i="0"/>
            <a:t>casos de reconciliación</a:t>
          </a:r>
          <a:r>
            <a:rPr lang="es-ES" b="0" i="0"/>
            <a:t>, que son escenarios específicos donde se aplican los métodos de correspondencia para comparar datos entre compañías.</a:t>
          </a:r>
        </a:p>
      </dgm:t>
    </dgm:pt>
    <dgm:pt modelId="{2A290AEA-7656-4C6F-AA92-32BDD2295482}" type="parTrans" cxnId="{899CCB2F-8ADD-47E4-94D5-305A38690DF6}">
      <dgm:prSet/>
      <dgm:spPr/>
      <dgm:t>
        <a:bodyPr/>
        <a:lstStyle/>
        <a:p>
          <a:endParaRPr lang="es-CO"/>
        </a:p>
      </dgm:t>
    </dgm:pt>
    <dgm:pt modelId="{B197360B-1ED8-426A-BB1B-869456BAD83A}" type="sibTrans" cxnId="{899CCB2F-8ADD-47E4-94D5-305A38690DF6}">
      <dgm:prSet/>
      <dgm:spPr/>
      <dgm:t>
        <a:bodyPr/>
        <a:lstStyle/>
        <a:p>
          <a:endParaRPr lang="es-CO"/>
        </a:p>
      </dgm:t>
    </dgm:pt>
    <dgm:pt modelId="{C1EC670B-B2F2-401B-8CC2-4DE957088FCB}" type="pres">
      <dgm:prSet presAssocID="{BA10316F-D6F3-4307-A48E-EBAEC5FC58C0}" presName="compositeShape" presStyleCnt="0">
        <dgm:presLayoutVars>
          <dgm:chMax val="2"/>
          <dgm:dir/>
          <dgm:resizeHandles val="exact"/>
        </dgm:presLayoutVars>
      </dgm:prSet>
      <dgm:spPr/>
    </dgm:pt>
    <dgm:pt modelId="{620E9A09-1204-429D-8844-894736AD44D4}" type="pres">
      <dgm:prSet presAssocID="{BA10316F-D6F3-4307-A48E-EBAEC5FC58C0}" presName="divider" presStyleLbl="fgShp" presStyleIdx="0" presStyleCnt="1"/>
      <dgm:spPr/>
    </dgm:pt>
    <dgm:pt modelId="{6A458A38-D07A-4B8C-93E3-198104A5D467}" type="pres">
      <dgm:prSet presAssocID="{0D363041-AAE0-4537-ADF6-4EEE4A3C0386}" presName="downArrow" presStyleLbl="node1" presStyleIdx="0" presStyleCnt="2"/>
      <dgm:spPr/>
    </dgm:pt>
    <dgm:pt modelId="{D4D4222B-E592-4FE7-886E-E53E235C68A5}" type="pres">
      <dgm:prSet presAssocID="{0D363041-AAE0-4537-ADF6-4EEE4A3C0386}" presName="downArrowText" presStyleLbl="revTx" presStyleIdx="0" presStyleCnt="2">
        <dgm:presLayoutVars>
          <dgm:bulletEnabled val="1"/>
        </dgm:presLayoutVars>
      </dgm:prSet>
      <dgm:spPr/>
    </dgm:pt>
    <dgm:pt modelId="{307F7C86-33F3-4F60-AD60-6FF7CCD91959}" type="pres">
      <dgm:prSet presAssocID="{EBF03C22-4A52-42B3-BB0D-C770BD914483}" presName="upArrow" presStyleLbl="node1" presStyleIdx="1" presStyleCnt="2"/>
      <dgm:spPr/>
    </dgm:pt>
    <dgm:pt modelId="{5698771D-4607-4ED3-BC3B-C1F3FC8A6426}" type="pres">
      <dgm:prSet presAssocID="{EBF03C22-4A52-42B3-BB0D-C770BD914483}" presName="upArrowText" presStyleLbl="revTx" presStyleIdx="1" presStyleCnt="2">
        <dgm:presLayoutVars>
          <dgm:bulletEnabled val="1"/>
        </dgm:presLayoutVars>
      </dgm:prSet>
      <dgm:spPr/>
    </dgm:pt>
  </dgm:ptLst>
  <dgm:cxnLst>
    <dgm:cxn modelId="{665C0B0A-6B5C-4E23-B2EE-F422417CF6FA}" type="presOf" srcId="{BA10316F-D6F3-4307-A48E-EBAEC5FC58C0}" destId="{C1EC670B-B2F2-401B-8CC2-4DE957088FCB}" srcOrd="0" destOrd="0" presId="urn:microsoft.com/office/officeart/2005/8/layout/arrow3"/>
    <dgm:cxn modelId="{899CCB2F-8ADD-47E4-94D5-305A38690DF6}" srcId="{EBF03C22-4A52-42B3-BB0D-C770BD914483}" destId="{25C1F030-8CB4-4BB7-BE9F-6B0F19B95D32}" srcOrd="0" destOrd="0" parTransId="{2A290AEA-7656-4C6F-AA92-32BDD2295482}" sibTransId="{B197360B-1ED8-426A-BB1B-869456BAD83A}"/>
    <dgm:cxn modelId="{0392D834-E448-451A-B2A9-430A152B386C}" type="presOf" srcId="{83165F1E-2560-4807-BC09-BEA68BF0F6D2}" destId="{D4D4222B-E592-4FE7-886E-E53E235C68A5}" srcOrd="0" destOrd="1" presId="urn:microsoft.com/office/officeart/2005/8/layout/arrow3"/>
    <dgm:cxn modelId="{68E00A45-5C85-4126-BC50-D10F83F7B028}" srcId="{0D363041-AAE0-4537-ADF6-4EEE4A3C0386}" destId="{83165F1E-2560-4807-BC09-BEA68BF0F6D2}" srcOrd="0" destOrd="0" parTransId="{4E20B403-7824-46B7-B73A-D9D98B164745}" sibTransId="{75C34A0C-03C1-44A2-8DA2-5075C2FC1273}"/>
    <dgm:cxn modelId="{29FDBA57-8728-4EAA-A5A4-6B86DE47578A}" type="presOf" srcId="{EBF03C22-4A52-42B3-BB0D-C770BD914483}" destId="{5698771D-4607-4ED3-BC3B-C1F3FC8A6426}" srcOrd="0" destOrd="0" presId="urn:microsoft.com/office/officeart/2005/8/layout/arrow3"/>
    <dgm:cxn modelId="{057DF8A4-7641-4AF9-B31B-B261EB1CBB24}" type="presOf" srcId="{25C1F030-8CB4-4BB7-BE9F-6B0F19B95D32}" destId="{5698771D-4607-4ED3-BC3B-C1F3FC8A6426}" srcOrd="0" destOrd="1" presId="urn:microsoft.com/office/officeart/2005/8/layout/arrow3"/>
    <dgm:cxn modelId="{99498AE0-6519-4094-93DA-5AB8E3EC552E}" type="presOf" srcId="{0D363041-AAE0-4537-ADF6-4EEE4A3C0386}" destId="{D4D4222B-E592-4FE7-886E-E53E235C68A5}" srcOrd="0" destOrd="0" presId="urn:microsoft.com/office/officeart/2005/8/layout/arrow3"/>
    <dgm:cxn modelId="{B0F9A5E6-635B-43CD-BD4D-7A42AEC0A4B1}" srcId="{BA10316F-D6F3-4307-A48E-EBAEC5FC58C0}" destId="{EBF03C22-4A52-42B3-BB0D-C770BD914483}" srcOrd="1" destOrd="0" parTransId="{3FFE2F36-5E8C-4CAF-A9AF-52E9BFCE0A70}" sibTransId="{6EA95AF1-6BC8-4EF9-BE6F-1ED88E8E686C}"/>
    <dgm:cxn modelId="{DC6B26E7-0C92-4878-9A58-82C9771B61B0}" srcId="{BA10316F-D6F3-4307-A48E-EBAEC5FC58C0}" destId="{0D363041-AAE0-4537-ADF6-4EEE4A3C0386}" srcOrd="0" destOrd="0" parTransId="{EAAA3B12-2B9D-45FF-B47A-8C2E53279827}" sibTransId="{644EC14A-8774-44D3-8C8B-17E2F4259F32}"/>
    <dgm:cxn modelId="{9C7BF52E-6AA8-4E64-A36A-5D9B5440A979}" type="presParOf" srcId="{C1EC670B-B2F2-401B-8CC2-4DE957088FCB}" destId="{620E9A09-1204-429D-8844-894736AD44D4}" srcOrd="0" destOrd="0" presId="urn:microsoft.com/office/officeart/2005/8/layout/arrow3"/>
    <dgm:cxn modelId="{AE84D686-6F93-4EA6-81EF-34E7E93A3E79}" type="presParOf" srcId="{C1EC670B-B2F2-401B-8CC2-4DE957088FCB}" destId="{6A458A38-D07A-4B8C-93E3-198104A5D467}" srcOrd="1" destOrd="0" presId="urn:microsoft.com/office/officeart/2005/8/layout/arrow3"/>
    <dgm:cxn modelId="{262AF9D8-825E-4D92-BA9A-D6DD9D3998B2}" type="presParOf" srcId="{C1EC670B-B2F2-401B-8CC2-4DE957088FCB}" destId="{D4D4222B-E592-4FE7-886E-E53E235C68A5}" srcOrd="2" destOrd="0" presId="urn:microsoft.com/office/officeart/2005/8/layout/arrow3"/>
    <dgm:cxn modelId="{199EA6C9-529C-47A0-A47C-BEC8368D0B09}" type="presParOf" srcId="{C1EC670B-B2F2-401B-8CC2-4DE957088FCB}" destId="{307F7C86-33F3-4F60-AD60-6FF7CCD91959}" srcOrd="3" destOrd="0" presId="urn:microsoft.com/office/officeart/2005/8/layout/arrow3"/>
    <dgm:cxn modelId="{F17AD764-80D4-4CAD-8D7E-6E3AE82D0D0A}" type="presParOf" srcId="{C1EC670B-B2F2-401B-8CC2-4DE957088FCB}" destId="{5698771D-4607-4ED3-BC3B-C1F3FC8A6426}"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5F0FA01-DF92-48FF-8406-88D51E810023}" type="doc">
      <dgm:prSet loTypeId="urn:microsoft.com/office/officeart/2009/3/layout/IncreasingArrowsProcess" loCatId="process" qsTypeId="urn:microsoft.com/office/officeart/2005/8/quickstyle/simple4" qsCatId="simple" csTypeId="urn:microsoft.com/office/officeart/2005/8/colors/colorful2" csCatId="colorful" phldr="1"/>
      <dgm:spPr/>
      <dgm:t>
        <a:bodyPr/>
        <a:lstStyle/>
        <a:p>
          <a:endParaRPr lang="es-CO"/>
        </a:p>
      </dgm:t>
    </dgm:pt>
    <dgm:pt modelId="{54BB8922-E7FC-4CDB-8BCF-ECC473677C38}">
      <dgm:prSet phldrT="[Texto]"/>
      <dgm:spPr/>
      <dgm:t>
        <a:bodyPr/>
        <a:lstStyle/>
        <a:p>
          <a:pPr>
            <a:buNone/>
          </a:pPr>
          <a:r>
            <a:rPr lang="es-ES" b="0" i="0"/>
            <a:t>Alcance</a:t>
          </a:r>
          <a:endParaRPr lang="es-CO"/>
        </a:p>
      </dgm:t>
    </dgm:pt>
    <dgm:pt modelId="{7D9F4F2E-9CD4-40F2-AD0E-49276F27EB6F}" type="parTrans" cxnId="{C24F1676-4EB2-4217-98A1-0E664DA9A78F}">
      <dgm:prSet/>
      <dgm:spPr/>
      <dgm:t>
        <a:bodyPr/>
        <a:lstStyle/>
        <a:p>
          <a:endParaRPr lang="es-CO"/>
        </a:p>
      </dgm:t>
    </dgm:pt>
    <dgm:pt modelId="{F51D0D0D-CA06-4010-9614-65DE03C6139F}" type="sibTrans" cxnId="{C24F1676-4EB2-4217-98A1-0E664DA9A78F}">
      <dgm:prSet/>
      <dgm:spPr/>
      <dgm:t>
        <a:bodyPr/>
        <a:lstStyle/>
        <a:p>
          <a:endParaRPr lang="es-CO"/>
        </a:p>
      </dgm:t>
    </dgm:pt>
    <dgm:pt modelId="{915FAB9A-9E40-43FD-9BB7-36E9631C5AD8}">
      <dgm:prSet/>
      <dgm:spPr/>
      <dgm:t>
        <a:bodyPr/>
        <a:lstStyle/>
        <a:p>
          <a:pPr>
            <a:buNone/>
          </a:pPr>
          <a:r>
            <a:rPr lang="es-ES" b="1" i="0"/>
            <a:t>Que se puede programar</a:t>
          </a:r>
        </a:p>
      </dgm:t>
    </dgm:pt>
    <dgm:pt modelId="{E44FFA03-4FC2-475C-B44D-D52BC5F70A16}" type="parTrans" cxnId="{B43E0B26-038D-4F4F-93ED-D3C77581A5C1}">
      <dgm:prSet/>
      <dgm:spPr/>
      <dgm:t>
        <a:bodyPr/>
        <a:lstStyle/>
        <a:p>
          <a:endParaRPr lang="es-CO"/>
        </a:p>
      </dgm:t>
    </dgm:pt>
    <dgm:pt modelId="{473F102B-F52F-4E5E-B5BC-B67989584F34}" type="sibTrans" cxnId="{B43E0B26-038D-4F4F-93ED-D3C77581A5C1}">
      <dgm:prSet/>
      <dgm:spPr/>
      <dgm:t>
        <a:bodyPr/>
        <a:lstStyle/>
        <a:p>
          <a:endParaRPr lang="es-CO"/>
        </a:p>
      </dgm:t>
    </dgm:pt>
    <dgm:pt modelId="{FB712832-B6F2-4E89-91D9-FBAA5EE6C5F7}">
      <dgm:prSet/>
      <dgm:spPr/>
      <dgm:t>
        <a:bodyPr/>
        <a:lstStyle/>
        <a:p>
          <a:pPr>
            <a:buFont typeface="+mj-lt"/>
            <a:buAutoNum type="arabicPeriod"/>
          </a:pPr>
          <a:r>
            <a:rPr lang="es-ES" b="1" i="0"/>
            <a:t>Caso de reconciliación</a:t>
          </a:r>
          <a:r>
            <a:rPr lang="es-ES" b="0" i="0"/>
            <a:t>: Seleccionas el caso que quieres ejecutar (por ejemplo, ICMR_COLOMBIA_MEXICO).</a:t>
          </a:r>
        </a:p>
      </dgm:t>
    </dgm:pt>
    <dgm:pt modelId="{AF7D452D-5A5F-4C19-BE55-2E9EC755663B}" type="parTrans" cxnId="{03F30302-19C7-4267-A23D-86EB9E50A117}">
      <dgm:prSet/>
      <dgm:spPr/>
      <dgm:t>
        <a:bodyPr/>
        <a:lstStyle/>
        <a:p>
          <a:endParaRPr lang="es-CO"/>
        </a:p>
      </dgm:t>
    </dgm:pt>
    <dgm:pt modelId="{42EFB88E-DFD8-40E9-AB6F-4F91CAFC9659}" type="sibTrans" cxnId="{03F30302-19C7-4267-A23D-86EB9E50A117}">
      <dgm:prSet/>
      <dgm:spPr/>
      <dgm:t>
        <a:bodyPr/>
        <a:lstStyle/>
        <a:p>
          <a:endParaRPr lang="es-CO"/>
        </a:p>
      </dgm:t>
    </dgm:pt>
    <dgm:pt modelId="{B9E8B4E5-CA7F-432D-B435-D96424EA5245}">
      <dgm:prSet/>
      <dgm:spPr/>
      <dgm:t>
        <a:bodyPr/>
        <a:lstStyle/>
        <a:p>
          <a:pPr>
            <a:buFont typeface="+mj-lt"/>
            <a:buAutoNum type="arabicPeriod"/>
          </a:pPr>
          <a:r>
            <a:rPr lang="es-ES" b="1" i="0"/>
            <a:t>Método de correspondencia</a:t>
          </a:r>
          <a:r>
            <a:rPr lang="es-ES" b="0" i="0"/>
            <a:t>: Se aplica el método asignado al caso (por ejemplo, ZF001).</a:t>
          </a:r>
        </a:p>
      </dgm:t>
    </dgm:pt>
    <dgm:pt modelId="{CB88E549-593E-4F35-AB0E-C537F961CC70}" type="parTrans" cxnId="{EB7F303E-BF97-49ED-984E-8F5627304FBC}">
      <dgm:prSet/>
      <dgm:spPr/>
      <dgm:t>
        <a:bodyPr/>
        <a:lstStyle/>
        <a:p>
          <a:endParaRPr lang="es-CO"/>
        </a:p>
      </dgm:t>
    </dgm:pt>
    <dgm:pt modelId="{BBD3A49E-327C-4893-AA40-9572B3F40776}" type="sibTrans" cxnId="{EB7F303E-BF97-49ED-984E-8F5627304FBC}">
      <dgm:prSet/>
      <dgm:spPr/>
      <dgm:t>
        <a:bodyPr/>
        <a:lstStyle/>
        <a:p>
          <a:endParaRPr lang="es-CO"/>
        </a:p>
      </dgm:t>
    </dgm:pt>
    <dgm:pt modelId="{943FE194-8B71-4CBA-B960-6B3F08904B7C}">
      <dgm:prSet/>
      <dgm:spPr/>
      <dgm:t>
        <a:bodyPr/>
        <a:lstStyle/>
        <a:p>
          <a:pPr>
            <a:buFont typeface="+mj-lt"/>
            <a:buAutoNum type="arabicPeriod"/>
          </a:pPr>
          <a:r>
            <a:rPr lang="es-ES" b="1" i="0"/>
            <a:t>Frecuencia</a:t>
          </a:r>
          <a:r>
            <a:rPr lang="es-ES" b="0" i="0"/>
            <a:t>: Puedes definir si se ejecuta:</a:t>
          </a:r>
        </a:p>
      </dgm:t>
    </dgm:pt>
    <dgm:pt modelId="{C630DDC7-1187-43DE-95A9-3ED944B8F87D}" type="parTrans" cxnId="{A6D0F29C-4A39-4407-9002-EDAAB30AE5C0}">
      <dgm:prSet/>
      <dgm:spPr/>
      <dgm:t>
        <a:bodyPr/>
        <a:lstStyle/>
        <a:p>
          <a:endParaRPr lang="es-CO"/>
        </a:p>
      </dgm:t>
    </dgm:pt>
    <dgm:pt modelId="{1C3FE231-CCCA-4C99-8701-6816B39BF2F9}" type="sibTrans" cxnId="{A6D0F29C-4A39-4407-9002-EDAAB30AE5C0}">
      <dgm:prSet/>
      <dgm:spPr/>
      <dgm:t>
        <a:bodyPr/>
        <a:lstStyle/>
        <a:p>
          <a:endParaRPr lang="es-CO"/>
        </a:p>
      </dgm:t>
    </dgm:pt>
    <dgm:pt modelId="{FE55E6D7-CE09-4F97-90D9-885A5CD8291A}">
      <dgm:prSet/>
      <dgm:spPr/>
      <dgm:t>
        <a:bodyPr/>
        <a:lstStyle/>
        <a:p>
          <a:pPr>
            <a:buFont typeface="+mj-lt"/>
            <a:buAutoNum type="arabicPeriod"/>
          </a:pPr>
          <a:r>
            <a:rPr lang="es-CO" b="0" i="0"/>
            <a:t>Diario</a:t>
          </a:r>
        </a:p>
      </dgm:t>
    </dgm:pt>
    <dgm:pt modelId="{DCE53A0B-9986-4935-9ECB-1D1C5FF3AB8F}" type="parTrans" cxnId="{B6DA23A9-B015-483B-B63A-E4A7D96743B6}">
      <dgm:prSet/>
      <dgm:spPr/>
      <dgm:t>
        <a:bodyPr/>
        <a:lstStyle/>
        <a:p>
          <a:endParaRPr lang="es-CO"/>
        </a:p>
      </dgm:t>
    </dgm:pt>
    <dgm:pt modelId="{B11EE65E-E26C-4209-87AF-E71FA762788D}" type="sibTrans" cxnId="{B6DA23A9-B015-483B-B63A-E4A7D96743B6}">
      <dgm:prSet/>
      <dgm:spPr/>
      <dgm:t>
        <a:bodyPr/>
        <a:lstStyle/>
        <a:p>
          <a:endParaRPr lang="es-CO"/>
        </a:p>
      </dgm:t>
    </dgm:pt>
    <dgm:pt modelId="{034AAB67-EA7E-4181-964D-7726EFFDB00A}">
      <dgm:prSet/>
      <dgm:spPr/>
      <dgm:t>
        <a:bodyPr/>
        <a:lstStyle/>
        <a:p>
          <a:pPr>
            <a:buFont typeface="+mj-lt"/>
            <a:buAutoNum type="arabicPeriod"/>
          </a:pPr>
          <a:r>
            <a:rPr lang="es-CO" b="0" i="0"/>
            <a:t>Semanal</a:t>
          </a:r>
        </a:p>
      </dgm:t>
    </dgm:pt>
    <dgm:pt modelId="{9B410EB0-37C1-40D5-9DBD-D082C559142D}" type="parTrans" cxnId="{55F3B8BA-3657-4E17-8C7F-D5B4F4293145}">
      <dgm:prSet/>
      <dgm:spPr/>
      <dgm:t>
        <a:bodyPr/>
        <a:lstStyle/>
        <a:p>
          <a:endParaRPr lang="es-CO"/>
        </a:p>
      </dgm:t>
    </dgm:pt>
    <dgm:pt modelId="{99DE9811-7BCD-4606-A19C-0358495BD099}" type="sibTrans" cxnId="{55F3B8BA-3657-4E17-8C7F-D5B4F4293145}">
      <dgm:prSet/>
      <dgm:spPr/>
      <dgm:t>
        <a:bodyPr/>
        <a:lstStyle/>
        <a:p>
          <a:endParaRPr lang="es-CO"/>
        </a:p>
      </dgm:t>
    </dgm:pt>
    <dgm:pt modelId="{C6E20EFE-652F-4F46-916D-504E49CB81F4}">
      <dgm:prSet/>
      <dgm:spPr/>
      <dgm:t>
        <a:bodyPr/>
        <a:lstStyle/>
        <a:p>
          <a:pPr>
            <a:buFont typeface="+mj-lt"/>
            <a:buAutoNum type="arabicPeriod"/>
          </a:pPr>
          <a:r>
            <a:rPr lang="es-CO" b="0" i="0"/>
            <a:t>Mensual</a:t>
          </a:r>
        </a:p>
      </dgm:t>
    </dgm:pt>
    <dgm:pt modelId="{32EB1A0C-C1AA-47B3-8589-A584F133D866}" type="parTrans" cxnId="{1D66832B-99AE-41F8-A08F-B6AB0B680987}">
      <dgm:prSet/>
      <dgm:spPr/>
      <dgm:t>
        <a:bodyPr/>
        <a:lstStyle/>
        <a:p>
          <a:endParaRPr lang="es-CO"/>
        </a:p>
      </dgm:t>
    </dgm:pt>
    <dgm:pt modelId="{6F54DEEA-45C3-4D9C-BF82-2DE3663C8379}" type="sibTrans" cxnId="{1D66832B-99AE-41F8-A08F-B6AB0B680987}">
      <dgm:prSet/>
      <dgm:spPr/>
      <dgm:t>
        <a:bodyPr/>
        <a:lstStyle/>
        <a:p>
          <a:endParaRPr lang="es-CO"/>
        </a:p>
      </dgm:t>
    </dgm:pt>
    <dgm:pt modelId="{7817A32B-0388-4797-9E5D-1461D1144880}">
      <dgm:prSet/>
      <dgm:spPr/>
      <dgm:t>
        <a:bodyPr/>
        <a:lstStyle/>
        <a:p>
          <a:pPr>
            <a:buFont typeface="+mj-lt"/>
            <a:buAutoNum type="arabicPeriod"/>
          </a:pPr>
          <a:r>
            <a:rPr lang="es-CO" b="0" i="0"/>
            <a:t>En horarios específicos</a:t>
          </a:r>
        </a:p>
      </dgm:t>
    </dgm:pt>
    <dgm:pt modelId="{DD60552F-A1A2-4097-BBA7-4CD5617B30DC}" type="parTrans" cxnId="{D803836C-BBA8-482B-A94F-A3AF47AE2A13}">
      <dgm:prSet/>
      <dgm:spPr/>
      <dgm:t>
        <a:bodyPr/>
        <a:lstStyle/>
        <a:p>
          <a:endParaRPr lang="es-CO"/>
        </a:p>
      </dgm:t>
    </dgm:pt>
    <dgm:pt modelId="{E2BAB5A8-8B34-442F-9DB8-C2273C93AB3D}" type="sibTrans" cxnId="{D803836C-BBA8-482B-A94F-A3AF47AE2A13}">
      <dgm:prSet/>
      <dgm:spPr/>
      <dgm:t>
        <a:bodyPr/>
        <a:lstStyle/>
        <a:p>
          <a:endParaRPr lang="es-CO"/>
        </a:p>
      </dgm:t>
    </dgm:pt>
    <dgm:pt modelId="{30C591AF-7BF3-46C4-856B-2AA4E34A6A19}">
      <dgm:prSet/>
      <dgm:spPr/>
      <dgm:t>
        <a:bodyPr/>
        <a:lstStyle/>
        <a:p>
          <a:pPr>
            <a:buFont typeface="+mj-lt"/>
            <a:buAutoNum type="arabicPeriod"/>
          </a:pPr>
          <a:r>
            <a:rPr lang="es-CO" b="1" i="0"/>
            <a:t>Rango de fechas</a:t>
          </a:r>
          <a:r>
            <a:rPr lang="es-CO" b="0" i="0"/>
            <a:t>: Para filtrar los documentos que se van a emparejar.</a:t>
          </a:r>
        </a:p>
      </dgm:t>
    </dgm:pt>
    <dgm:pt modelId="{07E5252F-1E02-4AEB-BC66-828DFEE1496A}" type="parTrans" cxnId="{3FDD9DFD-0755-4134-8DAF-EC00B9801765}">
      <dgm:prSet/>
      <dgm:spPr/>
      <dgm:t>
        <a:bodyPr/>
        <a:lstStyle/>
        <a:p>
          <a:endParaRPr lang="es-CO"/>
        </a:p>
      </dgm:t>
    </dgm:pt>
    <dgm:pt modelId="{84795E7E-1965-406B-A862-8C863860A4AD}" type="sibTrans" cxnId="{3FDD9DFD-0755-4134-8DAF-EC00B9801765}">
      <dgm:prSet/>
      <dgm:spPr/>
      <dgm:t>
        <a:bodyPr/>
        <a:lstStyle/>
        <a:p>
          <a:endParaRPr lang="es-CO"/>
        </a:p>
      </dgm:t>
    </dgm:pt>
    <dgm:pt modelId="{D92F9821-BD2C-447A-99E7-00E359A9C2B2}">
      <dgm:prSet/>
      <dgm:spPr/>
      <dgm:t>
        <a:bodyPr/>
        <a:lstStyle/>
        <a:p>
          <a:pPr>
            <a:buFont typeface="+mj-lt"/>
            <a:buAutoNum type="arabicPeriod"/>
          </a:pPr>
          <a:r>
            <a:rPr lang="es-CO" b="1" i="0"/>
            <a:t>Filtros adicionales</a:t>
          </a:r>
          <a:r>
            <a:rPr lang="es-CO" b="0" i="0"/>
            <a:t>: Por sociedad, moneda, tipo de documento, etc.</a:t>
          </a:r>
        </a:p>
      </dgm:t>
    </dgm:pt>
    <dgm:pt modelId="{01E60D54-61A7-47BE-96B1-68A0F054FD8D}" type="parTrans" cxnId="{D0104099-02A6-4831-9B6E-2133A9492D62}">
      <dgm:prSet/>
      <dgm:spPr/>
      <dgm:t>
        <a:bodyPr/>
        <a:lstStyle/>
        <a:p>
          <a:endParaRPr lang="es-CO"/>
        </a:p>
      </dgm:t>
    </dgm:pt>
    <dgm:pt modelId="{70F90A00-5B15-44F8-A094-F4B88027E745}" type="sibTrans" cxnId="{D0104099-02A6-4831-9B6E-2133A9492D62}">
      <dgm:prSet/>
      <dgm:spPr/>
      <dgm:t>
        <a:bodyPr/>
        <a:lstStyle/>
        <a:p>
          <a:endParaRPr lang="es-CO"/>
        </a:p>
      </dgm:t>
    </dgm:pt>
    <dgm:pt modelId="{F5003ED7-0EB3-434B-A328-D777D07DCA65}">
      <dgm:prSet/>
      <dgm:spPr/>
      <dgm:t>
        <a:bodyPr/>
        <a:lstStyle/>
        <a:p>
          <a:pPr>
            <a:buNone/>
          </a:pPr>
          <a:r>
            <a:rPr lang="es-ES" b="1" i="0"/>
            <a:t>Que hace el sistema cuando se ejecuta</a:t>
          </a:r>
        </a:p>
      </dgm:t>
    </dgm:pt>
    <dgm:pt modelId="{FC93854F-C09C-40C9-91A5-6852FD323583}" type="parTrans" cxnId="{7192BE65-7A6C-43B1-AE6C-FFB38C0A93A6}">
      <dgm:prSet/>
      <dgm:spPr/>
      <dgm:t>
        <a:bodyPr/>
        <a:lstStyle/>
        <a:p>
          <a:endParaRPr lang="es-CO"/>
        </a:p>
      </dgm:t>
    </dgm:pt>
    <dgm:pt modelId="{94F76297-4BFD-4DCA-AA6C-2B64E5A05B69}" type="sibTrans" cxnId="{7192BE65-7A6C-43B1-AE6C-FFB38C0A93A6}">
      <dgm:prSet/>
      <dgm:spPr/>
      <dgm:t>
        <a:bodyPr/>
        <a:lstStyle/>
        <a:p>
          <a:endParaRPr lang="es-CO"/>
        </a:p>
      </dgm:t>
    </dgm:pt>
    <dgm:pt modelId="{FF9F6845-67C7-4335-A595-EA8D983C5393}">
      <dgm:prSet/>
      <dgm:spPr/>
      <dgm:t>
        <a:bodyPr/>
        <a:lstStyle/>
        <a:p>
          <a:pPr>
            <a:buFont typeface="Arial" panose="020B0604020202020204" pitchFamily="34" charset="0"/>
            <a:buChar char="•"/>
          </a:pPr>
          <a:r>
            <a:rPr lang="es-ES" b="0" i="0"/>
            <a:t>Compara los documentos según los criterios definidos.</a:t>
          </a:r>
        </a:p>
      </dgm:t>
    </dgm:pt>
    <dgm:pt modelId="{F4B52314-1197-40A7-9759-EC8F42B17373}" type="parTrans" cxnId="{AEBBB82C-1A79-4652-9ADF-9B6048890B70}">
      <dgm:prSet/>
      <dgm:spPr/>
      <dgm:t>
        <a:bodyPr/>
        <a:lstStyle/>
        <a:p>
          <a:endParaRPr lang="es-CO"/>
        </a:p>
      </dgm:t>
    </dgm:pt>
    <dgm:pt modelId="{51790751-C71A-4B92-94DA-D3FEDF955F4E}" type="sibTrans" cxnId="{AEBBB82C-1A79-4652-9ADF-9B6048890B70}">
      <dgm:prSet/>
      <dgm:spPr/>
      <dgm:t>
        <a:bodyPr/>
        <a:lstStyle/>
        <a:p>
          <a:endParaRPr lang="es-CO"/>
        </a:p>
      </dgm:t>
    </dgm:pt>
    <dgm:pt modelId="{094B838E-AC49-40CC-8929-7B4397367E94}">
      <dgm:prSet/>
      <dgm:spPr/>
      <dgm:t>
        <a:bodyPr/>
        <a:lstStyle/>
        <a:p>
          <a:pPr>
            <a:buFont typeface="Arial" panose="020B0604020202020204" pitchFamily="34" charset="0"/>
            <a:buChar char="•"/>
          </a:pPr>
          <a:r>
            <a:rPr lang="es-CO" b="0" i="0"/>
            <a:t>Identifica coincidencias y discrepancias.</a:t>
          </a:r>
        </a:p>
      </dgm:t>
    </dgm:pt>
    <dgm:pt modelId="{203E3011-F932-4DDC-B985-382607FAF2F8}" type="parTrans" cxnId="{04C81FD1-2175-45A7-B94B-4D9A342EA99D}">
      <dgm:prSet/>
      <dgm:spPr/>
      <dgm:t>
        <a:bodyPr/>
        <a:lstStyle/>
        <a:p>
          <a:endParaRPr lang="es-CO"/>
        </a:p>
      </dgm:t>
    </dgm:pt>
    <dgm:pt modelId="{7828E92A-7370-4DEA-A3B5-234EFDEE1A9D}" type="sibTrans" cxnId="{04C81FD1-2175-45A7-B94B-4D9A342EA99D}">
      <dgm:prSet/>
      <dgm:spPr/>
      <dgm:t>
        <a:bodyPr/>
        <a:lstStyle/>
        <a:p>
          <a:endParaRPr lang="es-CO"/>
        </a:p>
      </dgm:t>
    </dgm:pt>
    <dgm:pt modelId="{9D947016-AF03-46D5-B044-270003FA69A3}">
      <dgm:prSet/>
      <dgm:spPr/>
      <dgm:t>
        <a:bodyPr/>
        <a:lstStyle/>
        <a:p>
          <a:pPr>
            <a:buFont typeface="Arial" panose="020B0604020202020204" pitchFamily="34" charset="0"/>
            <a:buChar char="•"/>
          </a:pPr>
          <a:r>
            <a:rPr lang="es-CO" b="0" i="0"/>
            <a:t>Genera asignaciones automáticas.</a:t>
          </a:r>
        </a:p>
      </dgm:t>
    </dgm:pt>
    <dgm:pt modelId="{914F589A-8839-42B9-9FAE-54F7C3DF40A0}" type="parTrans" cxnId="{657BD8CB-D51E-4CD8-8DBF-4C9D46E67FC7}">
      <dgm:prSet/>
      <dgm:spPr/>
      <dgm:t>
        <a:bodyPr/>
        <a:lstStyle/>
        <a:p>
          <a:endParaRPr lang="es-CO"/>
        </a:p>
      </dgm:t>
    </dgm:pt>
    <dgm:pt modelId="{D79BA640-7786-462F-9C10-42B2F5E39A61}" type="sibTrans" cxnId="{657BD8CB-D51E-4CD8-8DBF-4C9D46E67FC7}">
      <dgm:prSet/>
      <dgm:spPr/>
      <dgm:t>
        <a:bodyPr/>
        <a:lstStyle/>
        <a:p>
          <a:endParaRPr lang="es-CO"/>
        </a:p>
      </dgm:t>
    </dgm:pt>
    <dgm:pt modelId="{32D3A8F0-CD8C-4910-B73C-9A51733D646E}">
      <dgm:prSet/>
      <dgm:spPr/>
      <dgm:t>
        <a:bodyPr/>
        <a:lstStyle/>
        <a:p>
          <a:pPr>
            <a:buFont typeface="Arial" panose="020B0604020202020204" pitchFamily="34" charset="0"/>
            <a:buChar char="•"/>
          </a:pPr>
          <a:r>
            <a:rPr lang="es-ES" b="0" i="0"/>
            <a:t>Deja trazabilidad para auditoría y seguimiento.</a:t>
          </a:r>
        </a:p>
      </dgm:t>
    </dgm:pt>
    <dgm:pt modelId="{CCD2E514-4B29-44FE-A338-C36A958B1EDD}" type="parTrans" cxnId="{8B453C8E-3445-4F2A-A911-A57E3BEE8A9B}">
      <dgm:prSet/>
      <dgm:spPr/>
      <dgm:t>
        <a:bodyPr/>
        <a:lstStyle/>
        <a:p>
          <a:endParaRPr lang="es-CO"/>
        </a:p>
      </dgm:t>
    </dgm:pt>
    <dgm:pt modelId="{E9A90FC9-5A09-478E-8F15-1896FED1D726}" type="sibTrans" cxnId="{8B453C8E-3445-4F2A-A911-A57E3BEE8A9B}">
      <dgm:prSet/>
      <dgm:spPr/>
      <dgm:t>
        <a:bodyPr/>
        <a:lstStyle/>
        <a:p>
          <a:endParaRPr lang="es-CO"/>
        </a:p>
      </dgm:t>
    </dgm:pt>
    <dgm:pt modelId="{CE190940-AFB2-42B4-8898-96ACB02A7B70}">
      <dgm:prSet phldrT="[Texto]"/>
      <dgm:spPr/>
      <dgm:t>
        <a:bodyPr/>
        <a:lstStyle/>
        <a:p>
          <a:pPr>
            <a:buNone/>
          </a:pPr>
          <a:r>
            <a:rPr lang="es-ES" b="0" i="0"/>
            <a:t>En esta app se puede </a:t>
          </a:r>
          <a:r>
            <a:rPr lang="es-ES" b="1" i="0"/>
            <a:t>automatizar la ejecución de los casos de reconciliación</a:t>
          </a:r>
          <a:r>
            <a:rPr lang="es-ES" b="0" i="0"/>
            <a:t> definidos en la aplicación </a:t>
          </a:r>
          <a:r>
            <a:rPr lang="es-ES" b="1" i="0"/>
            <a:t>F3863.</a:t>
          </a:r>
          <a:endParaRPr lang="es-CO"/>
        </a:p>
      </dgm:t>
    </dgm:pt>
    <dgm:pt modelId="{9983B035-2DE7-4B1F-894E-1A3DE98F6C64}" type="parTrans" cxnId="{BA6C335C-7C3F-43FB-A2A0-8297F4931405}">
      <dgm:prSet/>
      <dgm:spPr/>
      <dgm:t>
        <a:bodyPr/>
        <a:lstStyle/>
        <a:p>
          <a:endParaRPr lang="es-CO"/>
        </a:p>
      </dgm:t>
    </dgm:pt>
    <dgm:pt modelId="{3FCC55BC-5485-4712-81B4-0E53E0A37059}" type="sibTrans" cxnId="{BA6C335C-7C3F-43FB-A2A0-8297F4931405}">
      <dgm:prSet/>
      <dgm:spPr/>
      <dgm:t>
        <a:bodyPr/>
        <a:lstStyle/>
        <a:p>
          <a:endParaRPr lang="es-CO"/>
        </a:p>
      </dgm:t>
    </dgm:pt>
    <dgm:pt modelId="{C546464A-782E-47E8-9118-D7B61367E333}" type="pres">
      <dgm:prSet presAssocID="{55F0FA01-DF92-48FF-8406-88D51E810023}" presName="Name0" presStyleCnt="0">
        <dgm:presLayoutVars>
          <dgm:chMax val="5"/>
          <dgm:chPref val="5"/>
          <dgm:dir/>
          <dgm:animLvl val="lvl"/>
        </dgm:presLayoutVars>
      </dgm:prSet>
      <dgm:spPr/>
    </dgm:pt>
    <dgm:pt modelId="{AE7B277B-3927-4A15-83A3-DAD4242CA821}" type="pres">
      <dgm:prSet presAssocID="{54BB8922-E7FC-4CDB-8BCF-ECC473677C38}" presName="parentText1" presStyleLbl="node1" presStyleIdx="0" presStyleCnt="3">
        <dgm:presLayoutVars>
          <dgm:chMax/>
          <dgm:chPref val="3"/>
          <dgm:bulletEnabled val="1"/>
        </dgm:presLayoutVars>
      </dgm:prSet>
      <dgm:spPr/>
    </dgm:pt>
    <dgm:pt modelId="{D441EA68-BAAC-40D4-BFDD-9014FCA2C93D}" type="pres">
      <dgm:prSet presAssocID="{54BB8922-E7FC-4CDB-8BCF-ECC473677C38}" presName="childText1" presStyleLbl="solidAlignAcc1" presStyleIdx="0" presStyleCnt="3">
        <dgm:presLayoutVars>
          <dgm:chMax val="0"/>
          <dgm:chPref val="0"/>
          <dgm:bulletEnabled val="1"/>
        </dgm:presLayoutVars>
      </dgm:prSet>
      <dgm:spPr/>
    </dgm:pt>
    <dgm:pt modelId="{A7684A08-85D2-4BC7-BEF0-02C59253EA08}" type="pres">
      <dgm:prSet presAssocID="{915FAB9A-9E40-43FD-9BB7-36E9631C5AD8}" presName="parentText2" presStyleLbl="node1" presStyleIdx="1" presStyleCnt="3">
        <dgm:presLayoutVars>
          <dgm:chMax/>
          <dgm:chPref val="3"/>
          <dgm:bulletEnabled val="1"/>
        </dgm:presLayoutVars>
      </dgm:prSet>
      <dgm:spPr/>
    </dgm:pt>
    <dgm:pt modelId="{BE9C39B5-4AC7-4CBC-B06D-3EAE61CFD294}" type="pres">
      <dgm:prSet presAssocID="{915FAB9A-9E40-43FD-9BB7-36E9631C5AD8}" presName="childText2" presStyleLbl="solidAlignAcc1" presStyleIdx="1" presStyleCnt="3">
        <dgm:presLayoutVars>
          <dgm:chMax val="0"/>
          <dgm:chPref val="0"/>
          <dgm:bulletEnabled val="1"/>
        </dgm:presLayoutVars>
      </dgm:prSet>
      <dgm:spPr/>
    </dgm:pt>
    <dgm:pt modelId="{125A0C5D-B33A-4ABD-8038-68746C3A8EFD}" type="pres">
      <dgm:prSet presAssocID="{F5003ED7-0EB3-434B-A328-D777D07DCA65}" presName="parentText3" presStyleLbl="node1" presStyleIdx="2" presStyleCnt="3">
        <dgm:presLayoutVars>
          <dgm:chMax/>
          <dgm:chPref val="3"/>
          <dgm:bulletEnabled val="1"/>
        </dgm:presLayoutVars>
      </dgm:prSet>
      <dgm:spPr/>
    </dgm:pt>
    <dgm:pt modelId="{00B50DF7-D93B-422B-A486-ADA9149780DC}" type="pres">
      <dgm:prSet presAssocID="{F5003ED7-0EB3-434B-A328-D777D07DCA65}" presName="childText3" presStyleLbl="solidAlignAcc1" presStyleIdx="2" presStyleCnt="3">
        <dgm:presLayoutVars>
          <dgm:chMax val="0"/>
          <dgm:chPref val="0"/>
          <dgm:bulletEnabled val="1"/>
        </dgm:presLayoutVars>
      </dgm:prSet>
      <dgm:spPr/>
    </dgm:pt>
  </dgm:ptLst>
  <dgm:cxnLst>
    <dgm:cxn modelId="{03F30302-19C7-4267-A23D-86EB9E50A117}" srcId="{915FAB9A-9E40-43FD-9BB7-36E9631C5AD8}" destId="{FB712832-B6F2-4E89-91D9-FBAA5EE6C5F7}" srcOrd="0" destOrd="0" parTransId="{AF7D452D-5A5F-4C19-BE55-2E9EC755663B}" sibTransId="{42EFB88E-DFD8-40E9-AB6F-4F91CAFC9659}"/>
    <dgm:cxn modelId="{18263A0F-4965-4930-862E-72399DE59FCB}" type="presOf" srcId="{30C591AF-7BF3-46C4-856B-2AA4E34A6A19}" destId="{BE9C39B5-4AC7-4CBC-B06D-3EAE61CFD294}" srcOrd="0" destOrd="7" presId="urn:microsoft.com/office/officeart/2009/3/layout/IncreasingArrowsProcess"/>
    <dgm:cxn modelId="{B43E0B26-038D-4F4F-93ED-D3C77581A5C1}" srcId="{55F0FA01-DF92-48FF-8406-88D51E810023}" destId="{915FAB9A-9E40-43FD-9BB7-36E9631C5AD8}" srcOrd="1" destOrd="0" parTransId="{E44FFA03-4FC2-475C-B44D-D52BC5F70A16}" sibTransId="{473F102B-F52F-4E5E-B5BC-B67989584F34}"/>
    <dgm:cxn modelId="{1D66832B-99AE-41F8-A08F-B6AB0B680987}" srcId="{943FE194-8B71-4CBA-B960-6B3F08904B7C}" destId="{C6E20EFE-652F-4F46-916D-504E49CB81F4}" srcOrd="2" destOrd="0" parTransId="{32EB1A0C-C1AA-47B3-8589-A584F133D866}" sibTransId="{6F54DEEA-45C3-4D9C-BF82-2DE3663C8379}"/>
    <dgm:cxn modelId="{AAF1E02B-4DCF-4F20-90DF-2D1A33C63BFB}" type="presOf" srcId="{FB712832-B6F2-4E89-91D9-FBAA5EE6C5F7}" destId="{BE9C39B5-4AC7-4CBC-B06D-3EAE61CFD294}" srcOrd="0" destOrd="0" presId="urn:microsoft.com/office/officeart/2009/3/layout/IncreasingArrowsProcess"/>
    <dgm:cxn modelId="{35D91F2C-6A40-45D5-A2BA-1F23AD48E506}" type="presOf" srcId="{D92F9821-BD2C-447A-99E7-00E359A9C2B2}" destId="{BE9C39B5-4AC7-4CBC-B06D-3EAE61CFD294}" srcOrd="0" destOrd="8" presId="urn:microsoft.com/office/officeart/2009/3/layout/IncreasingArrowsProcess"/>
    <dgm:cxn modelId="{AEBBB82C-1A79-4652-9ADF-9B6048890B70}" srcId="{F5003ED7-0EB3-434B-A328-D777D07DCA65}" destId="{FF9F6845-67C7-4335-A595-EA8D983C5393}" srcOrd="0" destOrd="0" parTransId="{F4B52314-1197-40A7-9759-EC8F42B17373}" sibTransId="{51790751-C71A-4B92-94DA-D3FEDF955F4E}"/>
    <dgm:cxn modelId="{E7DA1E37-B4A6-4ABF-80A8-6D6BAC95888B}" type="presOf" srcId="{54BB8922-E7FC-4CDB-8BCF-ECC473677C38}" destId="{AE7B277B-3927-4A15-83A3-DAD4242CA821}" srcOrd="0" destOrd="0" presId="urn:microsoft.com/office/officeart/2009/3/layout/IncreasingArrowsProcess"/>
    <dgm:cxn modelId="{EB7F303E-BF97-49ED-984E-8F5627304FBC}" srcId="{915FAB9A-9E40-43FD-9BB7-36E9631C5AD8}" destId="{B9E8B4E5-CA7F-432D-B435-D96424EA5245}" srcOrd="1" destOrd="0" parTransId="{CB88E549-593E-4F35-AB0E-C537F961CC70}" sibTransId="{BBD3A49E-327C-4893-AA40-9572B3F40776}"/>
    <dgm:cxn modelId="{BA6C335C-7C3F-43FB-A2A0-8297F4931405}" srcId="{54BB8922-E7FC-4CDB-8BCF-ECC473677C38}" destId="{CE190940-AFB2-42B4-8898-96ACB02A7B70}" srcOrd="0" destOrd="0" parTransId="{9983B035-2DE7-4B1F-894E-1A3DE98F6C64}" sibTransId="{3FCC55BC-5485-4712-81B4-0E53E0A37059}"/>
    <dgm:cxn modelId="{71520564-87BB-4675-9EC9-1651D1C2F57E}" type="presOf" srcId="{943FE194-8B71-4CBA-B960-6B3F08904B7C}" destId="{BE9C39B5-4AC7-4CBC-B06D-3EAE61CFD294}" srcOrd="0" destOrd="2" presId="urn:microsoft.com/office/officeart/2009/3/layout/IncreasingArrowsProcess"/>
    <dgm:cxn modelId="{7192BE65-7A6C-43B1-AE6C-FFB38C0A93A6}" srcId="{55F0FA01-DF92-48FF-8406-88D51E810023}" destId="{F5003ED7-0EB3-434B-A328-D777D07DCA65}" srcOrd="2" destOrd="0" parTransId="{FC93854F-C09C-40C9-91A5-6852FD323583}" sibTransId="{94F76297-4BFD-4DCA-AA6C-2B64E5A05B69}"/>
    <dgm:cxn modelId="{D803836C-BBA8-482B-A94F-A3AF47AE2A13}" srcId="{943FE194-8B71-4CBA-B960-6B3F08904B7C}" destId="{7817A32B-0388-4797-9E5D-1461D1144880}" srcOrd="3" destOrd="0" parTransId="{DD60552F-A1A2-4097-BBA7-4CD5617B30DC}" sibTransId="{E2BAB5A8-8B34-442F-9DB8-C2273C93AB3D}"/>
    <dgm:cxn modelId="{E04C0E53-8963-48F3-AF66-E1A7EB468BA8}" type="presOf" srcId="{FE55E6D7-CE09-4F97-90D9-885A5CD8291A}" destId="{BE9C39B5-4AC7-4CBC-B06D-3EAE61CFD294}" srcOrd="0" destOrd="3" presId="urn:microsoft.com/office/officeart/2009/3/layout/IncreasingArrowsProcess"/>
    <dgm:cxn modelId="{C24F1676-4EB2-4217-98A1-0E664DA9A78F}" srcId="{55F0FA01-DF92-48FF-8406-88D51E810023}" destId="{54BB8922-E7FC-4CDB-8BCF-ECC473677C38}" srcOrd="0" destOrd="0" parTransId="{7D9F4F2E-9CD4-40F2-AD0E-49276F27EB6F}" sibTransId="{F51D0D0D-CA06-4010-9614-65DE03C6139F}"/>
    <dgm:cxn modelId="{74F4F258-69E5-47C0-A54F-B71A618953E5}" type="presOf" srcId="{B9E8B4E5-CA7F-432D-B435-D96424EA5245}" destId="{BE9C39B5-4AC7-4CBC-B06D-3EAE61CFD294}" srcOrd="0" destOrd="1" presId="urn:microsoft.com/office/officeart/2009/3/layout/IncreasingArrowsProcess"/>
    <dgm:cxn modelId="{7E4D7659-9112-4217-9B03-DDBD9CCE79A3}" type="presOf" srcId="{034AAB67-EA7E-4181-964D-7726EFFDB00A}" destId="{BE9C39B5-4AC7-4CBC-B06D-3EAE61CFD294}" srcOrd="0" destOrd="4" presId="urn:microsoft.com/office/officeart/2009/3/layout/IncreasingArrowsProcess"/>
    <dgm:cxn modelId="{FC73B38D-AD49-421C-A628-BFBB4A15BF1F}" type="presOf" srcId="{C6E20EFE-652F-4F46-916D-504E49CB81F4}" destId="{BE9C39B5-4AC7-4CBC-B06D-3EAE61CFD294}" srcOrd="0" destOrd="5" presId="urn:microsoft.com/office/officeart/2009/3/layout/IncreasingArrowsProcess"/>
    <dgm:cxn modelId="{8B453C8E-3445-4F2A-A911-A57E3BEE8A9B}" srcId="{F5003ED7-0EB3-434B-A328-D777D07DCA65}" destId="{32D3A8F0-CD8C-4910-B73C-9A51733D646E}" srcOrd="3" destOrd="0" parTransId="{CCD2E514-4B29-44FE-A338-C36A958B1EDD}" sibTransId="{E9A90FC9-5A09-478E-8F15-1896FED1D726}"/>
    <dgm:cxn modelId="{90BADD92-3894-494C-9635-5B1393C9864A}" type="presOf" srcId="{32D3A8F0-CD8C-4910-B73C-9A51733D646E}" destId="{00B50DF7-D93B-422B-A486-ADA9149780DC}" srcOrd="0" destOrd="3" presId="urn:microsoft.com/office/officeart/2009/3/layout/IncreasingArrowsProcess"/>
    <dgm:cxn modelId="{57D0E393-606A-4976-A5B0-C7452776291C}" type="presOf" srcId="{F5003ED7-0EB3-434B-A328-D777D07DCA65}" destId="{125A0C5D-B33A-4ABD-8038-68746C3A8EFD}" srcOrd="0" destOrd="0" presId="urn:microsoft.com/office/officeart/2009/3/layout/IncreasingArrowsProcess"/>
    <dgm:cxn modelId="{2A4ACE96-917C-42B6-B371-0F9459C4933A}" type="presOf" srcId="{55F0FA01-DF92-48FF-8406-88D51E810023}" destId="{C546464A-782E-47E8-9118-D7B61367E333}" srcOrd="0" destOrd="0" presId="urn:microsoft.com/office/officeart/2009/3/layout/IncreasingArrowsProcess"/>
    <dgm:cxn modelId="{D0104099-02A6-4831-9B6E-2133A9492D62}" srcId="{915FAB9A-9E40-43FD-9BB7-36E9631C5AD8}" destId="{D92F9821-BD2C-447A-99E7-00E359A9C2B2}" srcOrd="4" destOrd="0" parTransId="{01E60D54-61A7-47BE-96B1-68A0F054FD8D}" sibTransId="{70F90A00-5B15-44F8-A094-F4B88027E745}"/>
    <dgm:cxn modelId="{85BFB69A-BEB8-4FFA-BD84-AC836D660B50}" type="presOf" srcId="{9D947016-AF03-46D5-B044-270003FA69A3}" destId="{00B50DF7-D93B-422B-A486-ADA9149780DC}" srcOrd="0" destOrd="2" presId="urn:microsoft.com/office/officeart/2009/3/layout/IncreasingArrowsProcess"/>
    <dgm:cxn modelId="{A6D0F29C-4A39-4407-9002-EDAAB30AE5C0}" srcId="{915FAB9A-9E40-43FD-9BB7-36E9631C5AD8}" destId="{943FE194-8B71-4CBA-B960-6B3F08904B7C}" srcOrd="2" destOrd="0" parTransId="{C630DDC7-1187-43DE-95A9-3ED944B8F87D}" sibTransId="{1C3FE231-CCCA-4C99-8701-6816B39BF2F9}"/>
    <dgm:cxn modelId="{A7C12AA3-799B-4CBD-9D06-CB6D2E289BD2}" type="presOf" srcId="{915FAB9A-9E40-43FD-9BB7-36E9631C5AD8}" destId="{A7684A08-85D2-4BC7-BEF0-02C59253EA08}" srcOrd="0" destOrd="0" presId="urn:microsoft.com/office/officeart/2009/3/layout/IncreasingArrowsProcess"/>
    <dgm:cxn modelId="{C502E0A4-060D-4401-8041-AC6E9B653701}" type="presOf" srcId="{FF9F6845-67C7-4335-A595-EA8D983C5393}" destId="{00B50DF7-D93B-422B-A486-ADA9149780DC}" srcOrd="0" destOrd="0" presId="urn:microsoft.com/office/officeart/2009/3/layout/IncreasingArrowsProcess"/>
    <dgm:cxn modelId="{B6DA23A9-B015-483B-B63A-E4A7D96743B6}" srcId="{943FE194-8B71-4CBA-B960-6B3F08904B7C}" destId="{FE55E6D7-CE09-4F97-90D9-885A5CD8291A}" srcOrd="0" destOrd="0" parTransId="{DCE53A0B-9986-4935-9ECB-1D1C5FF3AB8F}" sibTransId="{B11EE65E-E26C-4209-87AF-E71FA762788D}"/>
    <dgm:cxn modelId="{55F3B8BA-3657-4E17-8C7F-D5B4F4293145}" srcId="{943FE194-8B71-4CBA-B960-6B3F08904B7C}" destId="{034AAB67-EA7E-4181-964D-7726EFFDB00A}" srcOrd="1" destOrd="0" parTransId="{9B410EB0-37C1-40D5-9DBD-D082C559142D}" sibTransId="{99DE9811-7BCD-4606-A19C-0358495BD099}"/>
    <dgm:cxn modelId="{F62F8ABE-283B-4E8A-83EA-4AFC059B5590}" type="presOf" srcId="{CE190940-AFB2-42B4-8898-96ACB02A7B70}" destId="{D441EA68-BAAC-40D4-BFDD-9014FCA2C93D}" srcOrd="0" destOrd="0" presId="urn:microsoft.com/office/officeart/2009/3/layout/IncreasingArrowsProcess"/>
    <dgm:cxn modelId="{657BD8CB-D51E-4CD8-8DBF-4C9D46E67FC7}" srcId="{F5003ED7-0EB3-434B-A328-D777D07DCA65}" destId="{9D947016-AF03-46D5-B044-270003FA69A3}" srcOrd="2" destOrd="0" parTransId="{914F589A-8839-42B9-9FAE-54F7C3DF40A0}" sibTransId="{D79BA640-7786-462F-9C10-42B2F5E39A61}"/>
    <dgm:cxn modelId="{04C81FD1-2175-45A7-B94B-4D9A342EA99D}" srcId="{F5003ED7-0EB3-434B-A328-D777D07DCA65}" destId="{094B838E-AC49-40CC-8929-7B4397367E94}" srcOrd="1" destOrd="0" parTransId="{203E3011-F932-4DDC-B985-382607FAF2F8}" sibTransId="{7828E92A-7370-4DEA-A3B5-234EFDEE1A9D}"/>
    <dgm:cxn modelId="{B44367D6-86CA-4F09-A50E-D7C21C214CA2}" type="presOf" srcId="{7817A32B-0388-4797-9E5D-1461D1144880}" destId="{BE9C39B5-4AC7-4CBC-B06D-3EAE61CFD294}" srcOrd="0" destOrd="6" presId="urn:microsoft.com/office/officeart/2009/3/layout/IncreasingArrowsProcess"/>
    <dgm:cxn modelId="{46DC81DF-26C4-4A6D-A0DC-21C9C0853F17}" type="presOf" srcId="{094B838E-AC49-40CC-8929-7B4397367E94}" destId="{00B50DF7-D93B-422B-A486-ADA9149780DC}" srcOrd="0" destOrd="1" presId="urn:microsoft.com/office/officeart/2009/3/layout/IncreasingArrowsProcess"/>
    <dgm:cxn modelId="{3FDD9DFD-0755-4134-8DAF-EC00B9801765}" srcId="{915FAB9A-9E40-43FD-9BB7-36E9631C5AD8}" destId="{30C591AF-7BF3-46C4-856B-2AA4E34A6A19}" srcOrd="3" destOrd="0" parTransId="{07E5252F-1E02-4AEB-BC66-828DFEE1496A}" sibTransId="{84795E7E-1965-406B-A862-8C863860A4AD}"/>
    <dgm:cxn modelId="{F5AF14D0-C824-4F1A-B63C-12163F5A6FF2}" type="presParOf" srcId="{C546464A-782E-47E8-9118-D7B61367E333}" destId="{AE7B277B-3927-4A15-83A3-DAD4242CA821}" srcOrd="0" destOrd="0" presId="urn:microsoft.com/office/officeart/2009/3/layout/IncreasingArrowsProcess"/>
    <dgm:cxn modelId="{7CE1FD2C-394A-41C5-8765-0128DE95A340}" type="presParOf" srcId="{C546464A-782E-47E8-9118-D7B61367E333}" destId="{D441EA68-BAAC-40D4-BFDD-9014FCA2C93D}" srcOrd="1" destOrd="0" presId="urn:microsoft.com/office/officeart/2009/3/layout/IncreasingArrowsProcess"/>
    <dgm:cxn modelId="{8FE76DB5-2CD1-4A74-8645-489983338FD0}" type="presParOf" srcId="{C546464A-782E-47E8-9118-D7B61367E333}" destId="{A7684A08-85D2-4BC7-BEF0-02C59253EA08}" srcOrd="2" destOrd="0" presId="urn:microsoft.com/office/officeart/2009/3/layout/IncreasingArrowsProcess"/>
    <dgm:cxn modelId="{22DD641C-6AFE-4995-9DA9-16DE2B01B127}" type="presParOf" srcId="{C546464A-782E-47E8-9118-D7B61367E333}" destId="{BE9C39B5-4AC7-4CBC-B06D-3EAE61CFD294}" srcOrd="3" destOrd="0" presId="urn:microsoft.com/office/officeart/2009/3/layout/IncreasingArrowsProcess"/>
    <dgm:cxn modelId="{DF296F45-7AC1-4A39-A0FE-280F51C34CC0}" type="presParOf" srcId="{C546464A-782E-47E8-9118-D7B61367E333}" destId="{125A0C5D-B33A-4ABD-8038-68746C3A8EFD}" srcOrd="4" destOrd="0" presId="urn:microsoft.com/office/officeart/2009/3/layout/IncreasingArrowsProcess"/>
    <dgm:cxn modelId="{8E3F02F9-D5E9-4135-9E04-B5D84AAB04E8}" type="presParOf" srcId="{C546464A-782E-47E8-9118-D7B61367E333}" destId="{00B50DF7-D93B-422B-A486-ADA9149780DC}"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74E5D6-2309-4F7F-A157-22416C1483BC}" type="doc">
      <dgm:prSet loTypeId="urn:microsoft.com/office/officeart/2005/8/layout/radial4" loCatId="relationship" qsTypeId="urn:microsoft.com/office/officeart/2005/8/quickstyle/simple4" qsCatId="simple" csTypeId="urn:microsoft.com/office/officeart/2005/8/colors/accent2_4" csCatId="accent2" phldr="1"/>
      <dgm:spPr/>
    </dgm:pt>
    <dgm:pt modelId="{0018C872-9C3A-4A7D-92B6-F3EE6B4EDBDD}">
      <dgm:prSet phldrT="[Texto]"/>
      <dgm:spPr/>
      <dgm:t>
        <a:bodyPr/>
        <a:lstStyle/>
        <a:p>
          <a:r>
            <a:rPr lang="es-CO"/>
            <a:t>Finanzas</a:t>
          </a:r>
        </a:p>
        <a:p>
          <a:r>
            <a:rPr lang="es-CO"/>
            <a:t>FI</a:t>
          </a:r>
        </a:p>
      </dgm:t>
    </dgm:pt>
    <dgm:pt modelId="{806D145F-AADC-450E-BC4F-19F252851D2A}" type="parTrans" cxnId="{59B41F0C-8CBD-4A6D-91BB-83EE39974DE1}">
      <dgm:prSet/>
      <dgm:spPr/>
      <dgm:t>
        <a:bodyPr/>
        <a:lstStyle/>
        <a:p>
          <a:endParaRPr lang="es-CO"/>
        </a:p>
      </dgm:t>
    </dgm:pt>
    <dgm:pt modelId="{5864E2B8-F938-4941-9EAC-4F88837F3883}" type="sibTrans" cxnId="{59B41F0C-8CBD-4A6D-91BB-83EE39974DE1}">
      <dgm:prSet/>
      <dgm:spPr/>
      <dgm:t>
        <a:bodyPr/>
        <a:lstStyle/>
        <a:p>
          <a:endParaRPr lang="es-CO"/>
        </a:p>
      </dgm:t>
    </dgm:pt>
    <dgm:pt modelId="{87992A5C-7967-4C19-81C1-57395CB36A7F}">
      <dgm:prSet phldrT="[Texto]"/>
      <dgm:spPr/>
      <dgm:t>
        <a:bodyPr/>
        <a:lstStyle/>
        <a:p>
          <a:r>
            <a:rPr lang="es-CO"/>
            <a:t>Sociedades</a:t>
          </a:r>
        </a:p>
      </dgm:t>
    </dgm:pt>
    <dgm:pt modelId="{E7484D8A-830A-4D75-98EA-D44C5DCC8597}" type="parTrans" cxnId="{C30E0FC6-F00B-42FF-8A4D-125C7F2CDB97}">
      <dgm:prSet/>
      <dgm:spPr/>
      <dgm:t>
        <a:bodyPr/>
        <a:lstStyle/>
        <a:p>
          <a:endParaRPr lang="es-CO"/>
        </a:p>
      </dgm:t>
    </dgm:pt>
    <dgm:pt modelId="{15F7C74A-6B97-4CB7-83C7-CC0B21DA2774}" type="sibTrans" cxnId="{C30E0FC6-F00B-42FF-8A4D-125C7F2CDB97}">
      <dgm:prSet/>
      <dgm:spPr/>
      <dgm:t>
        <a:bodyPr/>
        <a:lstStyle/>
        <a:p>
          <a:endParaRPr lang="es-CO"/>
        </a:p>
      </dgm:t>
    </dgm:pt>
    <dgm:pt modelId="{45768103-A7A1-46A3-80F5-C9226E5CFE52}">
      <dgm:prSet phldrT="[Texto]"/>
      <dgm:spPr/>
      <dgm:t>
        <a:bodyPr/>
        <a:lstStyle/>
        <a:p>
          <a:r>
            <a:rPr lang="es-CO"/>
            <a:t>GL</a:t>
          </a:r>
        </a:p>
      </dgm:t>
    </dgm:pt>
    <dgm:pt modelId="{E5FECC5A-A8C3-44B5-B9FD-C851E3D84473}" type="parTrans" cxnId="{0FBE5F1E-AC74-42A2-BFC5-29BBF859C085}">
      <dgm:prSet/>
      <dgm:spPr/>
      <dgm:t>
        <a:bodyPr/>
        <a:lstStyle/>
        <a:p>
          <a:endParaRPr lang="es-CO"/>
        </a:p>
      </dgm:t>
    </dgm:pt>
    <dgm:pt modelId="{A68FE32F-B14E-4640-9A40-56759BFB06EE}" type="sibTrans" cxnId="{0FBE5F1E-AC74-42A2-BFC5-29BBF859C085}">
      <dgm:prSet/>
      <dgm:spPr/>
      <dgm:t>
        <a:bodyPr/>
        <a:lstStyle/>
        <a:p>
          <a:endParaRPr lang="es-CO"/>
        </a:p>
      </dgm:t>
    </dgm:pt>
    <dgm:pt modelId="{5E8ABB3D-2EC7-4D11-8D2E-30BC1D38007E}">
      <dgm:prSet phldrT="[Texto]"/>
      <dgm:spPr/>
      <dgm:t>
        <a:bodyPr/>
        <a:lstStyle/>
        <a:p>
          <a:r>
            <a:rPr lang="es-CO"/>
            <a:t>FI</a:t>
          </a:r>
        </a:p>
      </dgm:t>
    </dgm:pt>
    <dgm:pt modelId="{56DB66C3-1602-496C-B91C-B74950E6A874}" type="parTrans" cxnId="{3F4AE98E-DB5F-4B6F-A6E4-93312FC2DF21}">
      <dgm:prSet/>
      <dgm:spPr/>
      <dgm:t>
        <a:bodyPr/>
        <a:lstStyle/>
        <a:p>
          <a:endParaRPr lang="es-CO"/>
        </a:p>
      </dgm:t>
    </dgm:pt>
    <dgm:pt modelId="{B1F9DF70-E5F8-4843-88D8-E09015F093EC}" type="sibTrans" cxnId="{3F4AE98E-DB5F-4B6F-A6E4-93312FC2DF21}">
      <dgm:prSet/>
      <dgm:spPr/>
      <dgm:t>
        <a:bodyPr/>
        <a:lstStyle/>
        <a:p>
          <a:endParaRPr lang="es-CO"/>
        </a:p>
      </dgm:t>
    </dgm:pt>
    <dgm:pt modelId="{BAD80E9D-A423-4FFB-A117-91EF25DAEC30}">
      <dgm:prSet phldrT="[Texto]"/>
      <dgm:spPr/>
      <dgm:t>
        <a:bodyPr/>
        <a:lstStyle/>
        <a:p>
          <a:r>
            <a:rPr lang="es-CO" err="1"/>
            <a:t>Ledger</a:t>
          </a:r>
          <a:endParaRPr lang="es-CO"/>
        </a:p>
      </dgm:t>
    </dgm:pt>
    <dgm:pt modelId="{96B41E69-16C0-4C6E-944E-25CD25045763}" type="parTrans" cxnId="{E5EA94A4-6336-4B90-ADA5-B7406B914B9C}">
      <dgm:prSet/>
      <dgm:spPr/>
      <dgm:t>
        <a:bodyPr/>
        <a:lstStyle/>
        <a:p>
          <a:endParaRPr lang="es-CO"/>
        </a:p>
      </dgm:t>
    </dgm:pt>
    <dgm:pt modelId="{EAEFE686-2CA9-4E5C-ABF4-5706A6C16663}" type="sibTrans" cxnId="{E5EA94A4-6336-4B90-ADA5-B7406B914B9C}">
      <dgm:prSet/>
      <dgm:spPr/>
      <dgm:t>
        <a:bodyPr/>
        <a:lstStyle/>
        <a:p>
          <a:endParaRPr lang="es-CO"/>
        </a:p>
      </dgm:t>
    </dgm:pt>
    <dgm:pt modelId="{74259AFA-E686-4733-AB43-CA4792A84DF8}">
      <dgm:prSet phldrT="[Texto]"/>
      <dgm:spPr/>
      <dgm:t>
        <a:bodyPr/>
        <a:lstStyle/>
        <a:p>
          <a:r>
            <a:rPr lang="es-CO"/>
            <a:t>Principal</a:t>
          </a:r>
        </a:p>
      </dgm:t>
    </dgm:pt>
    <dgm:pt modelId="{A9806745-251C-4FBF-9A96-5BE77090FBAA}" type="parTrans" cxnId="{A31F502C-A289-45D3-9188-9DA2FEE535C4}">
      <dgm:prSet/>
      <dgm:spPr/>
      <dgm:t>
        <a:bodyPr/>
        <a:lstStyle/>
        <a:p>
          <a:endParaRPr lang="es-CO"/>
        </a:p>
      </dgm:t>
    </dgm:pt>
    <dgm:pt modelId="{173DE201-273E-461B-8516-54EDC989E8C7}" type="sibTrans" cxnId="{A31F502C-A289-45D3-9188-9DA2FEE535C4}">
      <dgm:prSet/>
      <dgm:spPr/>
      <dgm:t>
        <a:bodyPr/>
        <a:lstStyle/>
        <a:p>
          <a:endParaRPr lang="es-CO"/>
        </a:p>
      </dgm:t>
    </dgm:pt>
    <dgm:pt modelId="{11B92104-6A99-4E3A-9B7C-42434621D627}">
      <dgm:prSet phldrT="[Texto]"/>
      <dgm:spPr/>
      <dgm:t>
        <a:bodyPr/>
        <a:lstStyle/>
        <a:p>
          <a:r>
            <a:rPr lang="es-CO"/>
            <a:t>Alternos</a:t>
          </a:r>
        </a:p>
      </dgm:t>
    </dgm:pt>
    <dgm:pt modelId="{1BAC7A91-3A69-4CA1-AD08-EB70821F0496}" type="parTrans" cxnId="{F91666B0-AF97-4252-BC27-DCEA27F70860}">
      <dgm:prSet/>
      <dgm:spPr/>
      <dgm:t>
        <a:bodyPr/>
        <a:lstStyle/>
        <a:p>
          <a:endParaRPr lang="es-CO"/>
        </a:p>
      </dgm:t>
    </dgm:pt>
    <dgm:pt modelId="{630CCC89-64EB-436F-9319-2EE69557C79F}" type="sibTrans" cxnId="{F91666B0-AF97-4252-BC27-DCEA27F70860}">
      <dgm:prSet/>
      <dgm:spPr/>
      <dgm:t>
        <a:bodyPr/>
        <a:lstStyle/>
        <a:p>
          <a:endParaRPr lang="es-CO"/>
        </a:p>
      </dgm:t>
    </dgm:pt>
    <dgm:pt modelId="{8605BB3A-0B22-4D61-BB1B-69DDA4A8F32D}">
      <dgm:prSet phldrT="[Texto]"/>
      <dgm:spPr/>
      <dgm:t>
        <a:bodyPr/>
        <a:lstStyle/>
        <a:p>
          <a:r>
            <a:rPr lang="es-CO"/>
            <a:t>Apéndices</a:t>
          </a:r>
        </a:p>
      </dgm:t>
    </dgm:pt>
    <dgm:pt modelId="{3AAAF46E-134C-484D-BD90-CAF51B268832}" type="parTrans" cxnId="{8E880A99-59AB-465C-B660-CE473C097198}">
      <dgm:prSet/>
      <dgm:spPr/>
      <dgm:t>
        <a:bodyPr/>
        <a:lstStyle/>
        <a:p>
          <a:endParaRPr lang="es-CO"/>
        </a:p>
      </dgm:t>
    </dgm:pt>
    <dgm:pt modelId="{69C8E7BD-AEF8-4471-9048-4F4909EF54FB}" type="sibTrans" cxnId="{8E880A99-59AB-465C-B660-CE473C097198}">
      <dgm:prSet/>
      <dgm:spPr/>
      <dgm:t>
        <a:bodyPr/>
        <a:lstStyle/>
        <a:p>
          <a:endParaRPr lang="es-CO"/>
        </a:p>
      </dgm:t>
    </dgm:pt>
    <dgm:pt modelId="{88892C3F-E431-42EE-99BA-D099A35D0F23}">
      <dgm:prSet phldrT="[Texto]"/>
      <dgm:spPr/>
      <dgm:t>
        <a:bodyPr/>
        <a:lstStyle/>
        <a:p>
          <a:r>
            <a:rPr lang="es-CO"/>
            <a:t>Monedas</a:t>
          </a:r>
        </a:p>
      </dgm:t>
    </dgm:pt>
    <dgm:pt modelId="{7B3232D5-398F-4D7C-96B9-348AB3F230B5}" type="parTrans" cxnId="{A415D469-073D-4443-A8A4-E323ECF9C98A}">
      <dgm:prSet/>
      <dgm:spPr/>
      <dgm:t>
        <a:bodyPr/>
        <a:lstStyle/>
        <a:p>
          <a:endParaRPr lang="es-CO"/>
        </a:p>
      </dgm:t>
    </dgm:pt>
    <dgm:pt modelId="{B53DEE1C-1DF0-4D55-9619-9DE72AA8B013}" type="sibTrans" cxnId="{A415D469-073D-4443-A8A4-E323ECF9C98A}">
      <dgm:prSet/>
      <dgm:spPr/>
      <dgm:t>
        <a:bodyPr/>
        <a:lstStyle/>
        <a:p>
          <a:endParaRPr lang="es-CO"/>
        </a:p>
      </dgm:t>
    </dgm:pt>
    <dgm:pt modelId="{33B6DE09-8F67-4EB8-ADDD-56CB638FCB20}">
      <dgm:prSet phldrT="[Texto]"/>
      <dgm:spPr/>
      <dgm:t>
        <a:bodyPr/>
        <a:lstStyle/>
        <a:p>
          <a:r>
            <a:rPr lang="es-CO"/>
            <a:t>Plan de cuentas</a:t>
          </a:r>
        </a:p>
      </dgm:t>
    </dgm:pt>
    <dgm:pt modelId="{EBF617B4-CA04-47C2-B5E7-907DEFD4848E}" type="parTrans" cxnId="{0401F05C-21A9-422D-A11A-5B930C115835}">
      <dgm:prSet/>
      <dgm:spPr/>
      <dgm:t>
        <a:bodyPr/>
        <a:lstStyle/>
        <a:p>
          <a:endParaRPr lang="es-CO"/>
        </a:p>
      </dgm:t>
    </dgm:pt>
    <dgm:pt modelId="{1D82C6B8-8EA0-4D9C-A9D2-5AD1629F4258}" type="sibTrans" cxnId="{0401F05C-21A9-422D-A11A-5B930C115835}">
      <dgm:prSet/>
      <dgm:spPr/>
      <dgm:t>
        <a:bodyPr/>
        <a:lstStyle/>
        <a:p>
          <a:endParaRPr lang="es-CO"/>
        </a:p>
      </dgm:t>
    </dgm:pt>
    <dgm:pt modelId="{3704AB5B-1F0A-4A92-9C58-EA53584C07E5}">
      <dgm:prSet phldrT="[Texto]"/>
      <dgm:spPr/>
      <dgm:t>
        <a:bodyPr/>
        <a:lstStyle/>
        <a:p>
          <a:r>
            <a:rPr lang="es-CO"/>
            <a:t>Variantes del ejercicio</a:t>
          </a:r>
        </a:p>
      </dgm:t>
    </dgm:pt>
    <dgm:pt modelId="{CEB5565C-C558-4DD8-B4F6-74E50719478E}" type="parTrans" cxnId="{B2E82480-F067-47B1-B7F5-79723969EC49}">
      <dgm:prSet/>
      <dgm:spPr/>
      <dgm:t>
        <a:bodyPr/>
        <a:lstStyle/>
        <a:p>
          <a:endParaRPr lang="es-CO"/>
        </a:p>
      </dgm:t>
    </dgm:pt>
    <dgm:pt modelId="{D63EA1E0-80BE-47E0-AC7D-C77636AC3E3B}" type="sibTrans" cxnId="{B2E82480-F067-47B1-B7F5-79723969EC49}">
      <dgm:prSet/>
      <dgm:spPr/>
      <dgm:t>
        <a:bodyPr/>
        <a:lstStyle/>
        <a:p>
          <a:endParaRPr lang="es-CO"/>
        </a:p>
      </dgm:t>
    </dgm:pt>
    <dgm:pt modelId="{555E9183-7D77-483D-97A6-503E34D49B2E}">
      <dgm:prSet phldrT="[Texto]"/>
      <dgm:spPr/>
      <dgm:t>
        <a:bodyPr/>
        <a:lstStyle/>
        <a:p>
          <a:r>
            <a:rPr lang="es-CO"/>
            <a:t>Operacional</a:t>
          </a:r>
        </a:p>
      </dgm:t>
    </dgm:pt>
    <dgm:pt modelId="{654B1C1B-BB9C-4A2F-9DFB-8259C5DD13F5}" type="parTrans" cxnId="{919DEBDC-5A63-42C6-9474-6FE75626C362}">
      <dgm:prSet/>
      <dgm:spPr/>
      <dgm:t>
        <a:bodyPr/>
        <a:lstStyle/>
        <a:p>
          <a:endParaRPr lang="es-CO"/>
        </a:p>
      </dgm:t>
    </dgm:pt>
    <dgm:pt modelId="{42297260-8268-4A3F-9091-90BC84DE9E3C}" type="sibTrans" cxnId="{919DEBDC-5A63-42C6-9474-6FE75626C362}">
      <dgm:prSet/>
      <dgm:spPr/>
      <dgm:t>
        <a:bodyPr/>
        <a:lstStyle/>
        <a:p>
          <a:endParaRPr lang="es-CO"/>
        </a:p>
      </dgm:t>
    </dgm:pt>
    <dgm:pt modelId="{8AB963FF-D3DB-4108-904F-5344271FDCB2}">
      <dgm:prSet phldrT="[Texto]"/>
      <dgm:spPr/>
      <dgm:t>
        <a:bodyPr/>
        <a:lstStyle/>
        <a:p>
          <a:r>
            <a:rPr lang="es-CO"/>
            <a:t>Alternos</a:t>
          </a:r>
        </a:p>
      </dgm:t>
    </dgm:pt>
    <dgm:pt modelId="{423FB841-9E56-4013-BF22-279F00D9A48A}" type="parTrans" cxnId="{56BB67B1-32FA-4E81-8550-4FB978429CC5}">
      <dgm:prSet/>
      <dgm:spPr/>
      <dgm:t>
        <a:bodyPr/>
        <a:lstStyle/>
        <a:p>
          <a:endParaRPr lang="es-CO"/>
        </a:p>
      </dgm:t>
    </dgm:pt>
    <dgm:pt modelId="{5B254DE7-F265-45F5-9B95-79CB93D08B4B}" type="sibTrans" cxnId="{56BB67B1-32FA-4E81-8550-4FB978429CC5}">
      <dgm:prSet/>
      <dgm:spPr/>
      <dgm:t>
        <a:bodyPr/>
        <a:lstStyle/>
        <a:p>
          <a:endParaRPr lang="es-CO"/>
        </a:p>
      </dgm:t>
    </dgm:pt>
    <dgm:pt modelId="{EF98CF57-CB42-4989-82B5-D61C046283E1}">
      <dgm:prSet phldrT="[Texto]"/>
      <dgm:spPr/>
      <dgm:t>
        <a:bodyPr/>
        <a:lstStyle/>
        <a:p>
          <a:r>
            <a:rPr lang="es-CO"/>
            <a:t>Grupo</a:t>
          </a:r>
        </a:p>
      </dgm:t>
    </dgm:pt>
    <dgm:pt modelId="{CC18C2A3-2E01-4BB2-8709-DF22B8B8D100}" type="parTrans" cxnId="{DCD99202-7A6C-465F-BAF1-61E6A2C233B5}">
      <dgm:prSet/>
      <dgm:spPr/>
      <dgm:t>
        <a:bodyPr/>
        <a:lstStyle/>
        <a:p>
          <a:endParaRPr lang="es-CO"/>
        </a:p>
      </dgm:t>
    </dgm:pt>
    <dgm:pt modelId="{B3ADFC7E-5152-433B-9399-9950D59EDA8D}" type="sibTrans" cxnId="{DCD99202-7A6C-465F-BAF1-61E6A2C233B5}">
      <dgm:prSet/>
      <dgm:spPr/>
      <dgm:t>
        <a:bodyPr/>
        <a:lstStyle/>
        <a:p>
          <a:endParaRPr lang="es-CO"/>
        </a:p>
      </dgm:t>
    </dgm:pt>
    <dgm:pt modelId="{F0C60E9C-4A7C-4DCC-B1F8-67E706EDA779}">
      <dgm:prSet phldrT="[Texto]"/>
      <dgm:spPr/>
      <dgm:t>
        <a:bodyPr/>
        <a:lstStyle/>
        <a:p>
          <a:r>
            <a:rPr lang="es-CO"/>
            <a:t>Local</a:t>
          </a:r>
        </a:p>
      </dgm:t>
    </dgm:pt>
    <dgm:pt modelId="{3708376A-7504-4DA9-9D5C-59838033EAD0}" type="parTrans" cxnId="{6E6BF70E-D20B-450A-940D-2C0034DA9BF2}">
      <dgm:prSet/>
      <dgm:spPr/>
      <dgm:t>
        <a:bodyPr/>
        <a:lstStyle/>
        <a:p>
          <a:endParaRPr lang="es-CO"/>
        </a:p>
      </dgm:t>
    </dgm:pt>
    <dgm:pt modelId="{E9CE947B-072F-48A2-8970-0A496DC22F60}" type="sibTrans" cxnId="{6E6BF70E-D20B-450A-940D-2C0034DA9BF2}">
      <dgm:prSet/>
      <dgm:spPr/>
      <dgm:t>
        <a:bodyPr/>
        <a:lstStyle/>
        <a:p>
          <a:endParaRPr lang="es-CO"/>
        </a:p>
      </dgm:t>
    </dgm:pt>
    <dgm:pt modelId="{13FF5F9F-52F8-4AC9-8344-1BB229F405A8}">
      <dgm:prSet phldrT="[Texto]"/>
      <dgm:spPr/>
      <dgm:t>
        <a:bodyPr/>
        <a:lstStyle/>
        <a:p>
          <a:r>
            <a:rPr lang="es-CO"/>
            <a:t>Fuerte</a:t>
          </a:r>
        </a:p>
      </dgm:t>
    </dgm:pt>
    <dgm:pt modelId="{6DE7D3E1-FEEB-4488-87DB-3F89C7C21AC8}" type="parTrans" cxnId="{28ACCD79-F02E-404E-8BD3-CA2A39EFC091}">
      <dgm:prSet/>
      <dgm:spPr/>
      <dgm:t>
        <a:bodyPr/>
        <a:lstStyle/>
        <a:p>
          <a:endParaRPr lang="es-CO"/>
        </a:p>
      </dgm:t>
    </dgm:pt>
    <dgm:pt modelId="{79C5928F-1857-4775-B703-54619C7D0E97}" type="sibTrans" cxnId="{28ACCD79-F02E-404E-8BD3-CA2A39EFC091}">
      <dgm:prSet/>
      <dgm:spPr/>
      <dgm:t>
        <a:bodyPr/>
        <a:lstStyle/>
        <a:p>
          <a:endParaRPr lang="es-CO"/>
        </a:p>
      </dgm:t>
    </dgm:pt>
    <dgm:pt modelId="{AD0F61DF-4DDB-476B-9F29-C8621CD41762}">
      <dgm:prSet phldrT="[Texto]"/>
      <dgm:spPr/>
      <dgm:t>
        <a:bodyPr/>
        <a:lstStyle/>
        <a:p>
          <a:r>
            <a:rPr lang="es-CO"/>
            <a:t>Grupo</a:t>
          </a:r>
        </a:p>
      </dgm:t>
    </dgm:pt>
    <dgm:pt modelId="{769F0060-C344-4F87-9229-1DB6476D78E0}" type="parTrans" cxnId="{847CB9B6-63FA-4EF0-B5F5-765230906CDF}">
      <dgm:prSet/>
      <dgm:spPr/>
      <dgm:t>
        <a:bodyPr/>
        <a:lstStyle/>
        <a:p>
          <a:endParaRPr lang="es-CO"/>
        </a:p>
      </dgm:t>
    </dgm:pt>
    <dgm:pt modelId="{3209BB01-8DDF-4E2E-A0B9-26890CBE6661}" type="sibTrans" cxnId="{847CB9B6-63FA-4EF0-B5F5-765230906CDF}">
      <dgm:prSet/>
      <dgm:spPr/>
      <dgm:t>
        <a:bodyPr/>
        <a:lstStyle/>
        <a:p>
          <a:endParaRPr lang="es-CO"/>
        </a:p>
      </dgm:t>
    </dgm:pt>
    <dgm:pt modelId="{A9B43DBA-B089-4828-AC24-D974CB391DF6}">
      <dgm:prSet phldrT="[Texto]"/>
      <dgm:spPr/>
      <dgm:t>
        <a:bodyPr/>
        <a:lstStyle/>
        <a:p>
          <a:r>
            <a:rPr lang="es-CO"/>
            <a:t>Documentos</a:t>
          </a:r>
        </a:p>
      </dgm:t>
    </dgm:pt>
    <dgm:pt modelId="{51239F1C-7D30-4EE6-B1CC-A2F36D8B0423}" type="parTrans" cxnId="{2CE51651-F402-47B2-A1EB-DEC0FE28559B}">
      <dgm:prSet/>
      <dgm:spPr/>
      <dgm:t>
        <a:bodyPr/>
        <a:lstStyle/>
        <a:p>
          <a:endParaRPr lang="es-CO"/>
        </a:p>
      </dgm:t>
    </dgm:pt>
    <dgm:pt modelId="{1FC32F1F-C15A-4EB1-A809-6BC189B7EA25}" type="sibTrans" cxnId="{2CE51651-F402-47B2-A1EB-DEC0FE28559B}">
      <dgm:prSet/>
      <dgm:spPr/>
      <dgm:t>
        <a:bodyPr/>
        <a:lstStyle/>
        <a:p>
          <a:endParaRPr lang="es-CO"/>
        </a:p>
      </dgm:t>
    </dgm:pt>
    <dgm:pt modelId="{1435BEA4-C96E-4056-9E20-A6FD8D94D33A}">
      <dgm:prSet phldrT="[Texto]"/>
      <dgm:spPr/>
      <dgm:t>
        <a:bodyPr/>
        <a:lstStyle/>
        <a:p>
          <a:r>
            <a:rPr lang="es-CO"/>
            <a:t>Rangos</a:t>
          </a:r>
        </a:p>
      </dgm:t>
    </dgm:pt>
    <dgm:pt modelId="{35379EB5-B1D6-4D40-A988-72282EA1073C}" type="parTrans" cxnId="{797821F1-E1B2-4F50-B407-E2AA42B910A6}">
      <dgm:prSet/>
      <dgm:spPr/>
      <dgm:t>
        <a:bodyPr/>
        <a:lstStyle/>
        <a:p>
          <a:endParaRPr lang="es-CO"/>
        </a:p>
      </dgm:t>
    </dgm:pt>
    <dgm:pt modelId="{6BD65702-6B2B-4BCA-A44B-18F673F57679}" type="sibTrans" cxnId="{797821F1-E1B2-4F50-B407-E2AA42B910A6}">
      <dgm:prSet/>
      <dgm:spPr/>
      <dgm:t>
        <a:bodyPr/>
        <a:lstStyle/>
        <a:p>
          <a:endParaRPr lang="es-CO"/>
        </a:p>
      </dgm:t>
    </dgm:pt>
    <dgm:pt modelId="{3A340AD2-451C-40F5-8A0F-F9A08A18B860}">
      <dgm:prSet phldrT="[Texto]"/>
      <dgm:spPr/>
      <dgm:t>
        <a:bodyPr/>
        <a:lstStyle/>
        <a:p>
          <a:r>
            <a:rPr lang="es-CO"/>
            <a:t>Clases</a:t>
          </a:r>
        </a:p>
      </dgm:t>
    </dgm:pt>
    <dgm:pt modelId="{E682BAC8-6627-452D-812A-A3D211049F17}" type="parTrans" cxnId="{095EB5A5-0A8C-4181-ABA1-1D3437003DEB}">
      <dgm:prSet/>
      <dgm:spPr/>
      <dgm:t>
        <a:bodyPr/>
        <a:lstStyle/>
        <a:p>
          <a:endParaRPr lang="es-CO"/>
        </a:p>
      </dgm:t>
    </dgm:pt>
    <dgm:pt modelId="{4A21CD59-FAC5-4A9E-A4A7-CD015BE51CDD}" type="sibTrans" cxnId="{095EB5A5-0A8C-4181-ABA1-1D3437003DEB}">
      <dgm:prSet/>
      <dgm:spPr/>
      <dgm:t>
        <a:bodyPr/>
        <a:lstStyle/>
        <a:p>
          <a:endParaRPr lang="es-CO"/>
        </a:p>
      </dgm:t>
    </dgm:pt>
    <dgm:pt modelId="{10AF55DB-88EF-4E07-AEB1-104E99DB467B}">
      <dgm:prSet phldrT="[Texto]"/>
      <dgm:spPr/>
      <dgm:t>
        <a:bodyPr/>
        <a:lstStyle/>
        <a:p>
          <a:r>
            <a:rPr lang="es-CO"/>
            <a:t>Desglose</a:t>
          </a:r>
        </a:p>
      </dgm:t>
    </dgm:pt>
    <dgm:pt modelId="{770D11D6-682D-424F-B23F-466D03D05A03}" type="parTrans" cxnId="{F855E877-E351-473A-AD64-B602D8531DF5}">
      <dgm:prSet/>
      <dgm:spPr/>
      <dgm:t>
        <a:bodyPr/>
        <a:lstStyle/>
        <a:p>
          <a:endParaRPr lang="es-CO"/>
        </a:p>
      </dgm:t>
    </dgm:pt>
    <dgm:pt modelId="{5FD7C73C-7BE4-45AB-B27F-F7A58602F972}" type="sibTrans" cxnId="{F855E877-E351-473A-AD64-B602D8531DF5}">
      <dgm:prSet/>
      <dgm:spPr/>
      <dgm:t>
        <a:bodyPr/>
        <a:lstStyle/>
        <a:p>
          <a:endParaRPr lang="es-CO"/>
        </a:p>
      </dgm:t>
    </dgm:pt>
    <dgm:pt modelId="{DCC923CB-F0C6-4905-AB46-5EAD99D8B3BD}">
      <dgm:prSet phldrT="[Texto]"/>
      <dgm:spPr/>
      <dgm:t>
        <a:bodyPr/>
        <a:lstStyle/>
        <a:p>
          <a:r>
            <a:rPr lang="es-CO"/>
            <a:t>Transacción</a:t>
          </a:r>
        </a:p>
      </dgm:t>
    </dgm:pt>
    <dgm:pt modelId="{E5F14182-56DD-493A-B344-2B130A4ECF22}" type="parTrans" cxnId="{7BCA7FD5-9311-4CEB-A211-EA320C2C3B9C}">
      <dgm:prSet/>
      <dgm:spPr/>
      <dgm:t>
        <a:bodyPr/>
        <a:lstStyle/>
        <a:p>
          <a:endParaRPr lang="es-CO"/>
        </a:p>
      </dgm:t>
    </dgm:pt>
    <dgm:pt modelId="{1B277650-F4F8-4FE7-AEDC-FB729182F7D8}" type="sibTrans" cxnId="{7BCA7FD5-9311-4CEB-A211-EA320C2C3B9C}">
      <dgm:prSet/>
      <dgm:spPr/>
      <dgm:t>
        <a:bodyPr/>
        <a:lstStyle/>
        <a:p>
          <a:endParaRPr lang="es-CO"/>
        </a:p>
      </dgm:t>
    </dgm:pt>
    <dgm:pt modelId="{0FE9397B-2A8A-4FE2-AE70-A9AE52196A26}" type="pres">
      <dgm:prSet presAssocID="{4474E5D6-2309-4F7F-A157-22416C1483BC}" presName="cycle" presStyleCnt="0">
        <dgm:presLayoutVars>
          <dgm:chMax val="1"/>
          <dgm:dir/>
          <dgm:animLvl val="ctr"/>
          <dgm:resizeHandles val="exact"/>
        </dgm:presLayoutVars>
      </dgm:prSet>
      <dgm:spPr/>
    </dgm:pt>
    <dgm:pt modelId="{BDE16C5B-F893-4D34-B802-2916703B5B77}" type="pres">
      <dgm:prSet presAssocID="{0018C872-9C3A-4A7D-92B6-F3EE6B4EDBDD}" presName="centerShape" presStyleLbl="node0" presStyleIdx="0" presStyleCnt="1"/>
      <dgm:spPr/>
    </dgm:pt>
    <dgm:pt modelId="{B62E97F2-69C4-48E6-B891-16D024D02CD9}" type="pres">
      <dgm:prSet presAssocID="{E7484D8A-830A-4D75-98EA-D44C5DCC8597}" presName="parTrans" presStyleLbl="bgSibTrans2D1" presStyleIdx="0" presStyleCnt="6"/>
      <dgm:spPr/>
    </dgm:pt>
    <dgm:pt modelId="{D150CD4C-BDFD-4111-BFA6-995D1955CE5D}" type="pres">
      <dgm:prSet presAssocID="{87992A5C-7967-4C19-81C1-57395CB36A7F}" presName="node" presStyleLbl="node1" presStyleIdx="0" presStyleCnt="6">
        <dgm:presLayoutVars>
          <dgm:bulletEnabled val="1"/>
        </dgm:presLayoutVars>
      </dgm:prSet>
      <dgm:spPr/>
    </dgm:pt>
    <dgm:pt modelId="{378F3BF3-10FE-4CCE-8B30-46E9187D61F9}" type="pres">
      <dgm:prSet presAssocID="{96B41E69-16C0-4C6E-944E-25CD25045763}" presName="parTrans" presStyleLbl="bgSibTrans2D1" presStyleIdx="1" presStyleCnt="6"/>
      <dgm:spPr/>
    </dgm:pt>
    <dgm:pt modelId="{E9C28528-EB2B-4E7D-A3EA-5AA099276C0B}" type="pres">
      <dgm:prSet presAssocID="{BAD80E9D-A423-4FFB-A117-91EF25DAEC30}" presName="node" presStyleLbl="node1" presStyleIdx="1" presStyleCnt="6">
        <dgm:presLayoutVars>
          <dgm:bulletEnabled val="1"/>
        </dgm:presLayoutVars>
      </dgm:prSet>
      <dgm:spPr/>
    </dgm:pt>
    <dgm:pt modelId="{B31D5A5F-5A12-487B-AE5A-FE0B090679AF}" type="pres">
      <dgm:prSet presAssocID="{7B3232D5-398F-4D7C-96B9-348AB3F230B5}" presName="parTrans" presStyleLbl="bgSibTrans2D1" presStyleIdx="2" presStyleCnt="6"/>
      <dgm:spPr/>
    </dgm:pt>
    <dgm:pt modelId="{CBE9B428-3BD8-45F4-A143-2C3A0A381092}" type="pres">
      <dgm:prSet presAssocID="{88892C3F-E431-42EE-99BA-D099A35D0F23}" presName="node" presStyleLbl="node1" presStyleIdx="2" presStyleCnt="6">
        <dgm:presLayoutVars>
          <dgm:bulletEnabled val="1"/>
        </dgm:presLayoutVars>
      </dgm:prSet>
      <dgm:spPr/>
    </dgm:pt>
    <dgm:pt modelId="{5EDE8C11-A991-478C-AA61-DD3E1016B0BF}" type="pres">
      <dgm:prSet presAssocID="{EBF617B4-CA04-47C2-B5E7-907DEFD4848E}" presName="parTrans" presStyleLbl="bgSibTrans2D1" presStyleIdx="3" presStyleCnt="6"/>
      <dgm:spPr/>
    </dgm:pt>
    <dgm:pt modelId="{8488D77A-BBA8-4248-A99E-F41C50DF8CC4}" type="pres">
      <dgm:prSet presAssocID="{33B6DE09-8F67-4EB8-ADDD-56CB638FCB20}" presName="node" presStyleLbl="node1" presStyleIdx="3" presStyleCnt="6">
        <dgm:presLayoutVars>
          <dgm:bulletEnabled val="1"/>
        </dgm:presLayoutVars>
      </dgm:prSet>
      <dgm:spPr/>
    </dgm:pt>
    <dgm:pt modelId="{A76EBDFC-23F5-47D3-8DF6-211942FE3256}" type="pres">
      <dgm:prSet presAssocID="{CEB5565C-C558-4DD8-B4F6-74E50719478E}" presName="parTrans" presStyleLbl="bgSibTrans2D1" presStyleIdx="4" presStyleCnt="6"/>
      <dgm:spPr/>
    </dgm:pt>
    <dgm:pt modelId="{7F3AE5FC-A761-4EC4-84A0-ED6C1C133E8C}" type="pres">
      <dgm:prSet presAssocID="{3704AB5B-1F0A-4A92-9C58-EA53584C07E5}" presName="node" presStyleLbl="node1" presStyleIdx="4" presStyleCnt="6">
        <dgm:presLayoutVars>
          <dgm:bulletEnabled val="1"/>
        </dgm:presLayoutVars>
      </dgm:prSet>
      <dgm:spPr/>
    </dgm:pt>
    <dgm:pt modelId="{7DE61306-4C45-4A51-8F08-9DB37D59A8DC}" type="pres">
      <dgm:prSet presAssocID="{51239F1C-7D30-4EE6-B1CC-A2F36D8B0423}" presName="parTrans" presStyleLbl="bgSibTrans2D1" presStyleIdx="5" presStyleCnt="6"/>
      <dgm:spPr/>
    </dgm:pt>
    <dgm:pt modelId="{F217CD01-23D5-4A2C-B815-51C7E07F9E8A}" type="pres">
      <dgm:prSet presAssocID="{A9B43DBA-B089-4828-AC24-D974CB391DF6}" presName="node" presStyleLbl="node1" presStyleIdx="5" presStyleCnt="6">
        <dgm:presLayoutVars>
          <dgm:bulletEnabled val="1"/>
        </dgm:presLayoutVars>
      </dgm:prSet>
      <dgm:spPr/>
    </dgm:pt>
  </dgm:ptLst>
  <dgm:cxnLst>
    <dgm:cxn modelId="{DCD99202-7A6C-465F-BAF1-61E6A2C233B5}" srcId="{33B6DE09-8F67-4EB8-ADDD-56CB638FCB20}" destId="{EF98CF57-CB42-4989-82B5-D61C046283E1}" srcOrd="2" destOrd="0" parTransId="{CC18C2A3-2E01-4BB2-8709-DF22B8B8D100}" sibTransId="{B3ADFC7E-5152-433B-9399-9950D59EDA8D}"/>
    <dgm:cxn modelId="{68EE0106-00F9-4E0F-8601-B20DC97F8E2B}" type="presOf" srcId="{33B6DE09-8F67-4EB8-ADDD-56CB638FCB20}" destId="{8488D77A-BBA8-4248-A99E-F41C50DF8CC4}" srcOrd="0" destOrd="0" presId="urn:microsoft.com/office/officeart/2005/8/layout/radial4"/>
    <dgm:cxn modelId="{76368B0B-E44B-4D3A-A25C-963B4CF1DA13}" type="presOf" srcId="{51239F1C-7D30-4EE6-B1CC-A2F36D8B0423}" destId="{7DE61306-4C45-4A51-8F08-9DB37D59A8DC}" srcOrd="0" destOrd="0" presId="urn:microsoft.com/office/officeart/2005/8/layout/radial4"/>
    <dgm:cxn modelId="{59B41F0C-8CBD-4A6D-91BB-83EE39974DE1}" srcId="{4474E5D6-2309-4F7F-A157-22416C1483BC}" destId="{0018C872-9C3A-4A7D-92B6-F3EE6B4EDBDD}" srcOrd="0" destOrd="0" parTransId="{806D145F-AADC-450E-BC4F-19F252851D2A}" sibTransId="{5864E2B8-F938-4941-9EAC-4F88837F3883}"/>
    <dgm:cxn modelId="{6CF3520D-E6AF-4880-B70A-C7484F598823}" type="presOf" srcId="{5E8ABB3D-2EC7-4D11-8D2E-30BC1D38007E}" destId="{D150CD4C-BDFD-4111-BFA6-995D1955CE5D}" srcOrd="0" destOrd="2" presId="urn:microsoft.com/office/officeart/2005/8/layout/radial4"/>
    <dgm:cxn modelId="{6E6BF70E-D20B-450A-940D-2C0034DA9BF2}" srcId="{88892C3F-E431-42EE-99BA-D099A35D0F23}" destId="{F0C60E9C-4A7C-4DCC-B1F8-67E706EDA779}" srcOrd="1" destOrd="0" parTransId="{3708376A-7504-4DA9-9D5C-59838033EAD0}" sibTransId="{E9CE947B-072F-48A2-8970-0A496DC22F60}"/>
    <dgm:cxn modelId="{0CF51218-2A13-4855-A7EA-9D1D3701865B}" type="presOf" srcId="{CEB5565C-C558-4DD8-B4F6-74E50719478E}" destId="{A76EBDFC-23F5-47D3-8DF6-211942FE3256}" srcOrd="0" destOrd="0" presId="urn:microsoft.com/office/officeart/2005/8/layout/radial4"/>
    <dgm:cxn modelId="{0FBE5F1E-AC74-42A2-BFC5-29BBF859C085}" srcId="{87992A5C-7967-4C19-81C1-57395CB36A7F}" destId="{45768103-A7A1-46A3-80F5-C9226E5CFE52}" srcOrd="0" destOrd="0" parTransId="{E5FECC5A-A8C3-44B5-B9FD-C851E3D84473}" sibTransId="{A68FE32F-B14E-4640-9A40-56759BFB06EE}"/>
    <dgm:cxn modelId="{0A40741E-9E89-4036-8D26-0CE1CEF5AAF7}" type="presOf" srcId="{8605BB3A-0B22-4D61-BB1B-69DDA4A8F32D}" destId="{E9C28528-EB2B-4E7D-A3EA-5AA099276C0B}" srcOrd="0" destOrd="3" presId="urn:microsoft.com/office/officeart/2005/8/layout/radial4"/>
    <dgm:cxn modelId="{199CD225-94F5-448E-B813-53D53B665073}" type="presOf" srcId="{4474E5D6-2309-4F7F-A157-22416C1483BC}" destId="{0FE9397B-2A8A-4FE2-AE70-A9AE52196A26}" srcOrd="0" destOrd="0" presId="urn:microsoft.com/office/officeart/2005/8/layout/radial4"/>
    <dgm:cxn modelId="{A31F502C-A289-45D3-9188-9DA2FEE535C4}" srcId="{BAD80E9D-A423-4FFB-A117-91EF25DAEC30}" destId="{74259AFA-E686-4733-AB43-CA4792A84DF8}" srcOrd="0" destOrd="0" parTransId="{A9806745-251C-4FBF-9A96-5BE77090FBAA}" sibTransId="{173DE201-273E-461B-8516-54EDC989E8C7}"/>
    <dgm:cxn modelId="{8350243A-CB5B-4137-A3D8-442E3ED5C768}" type="presOf" srcId="{7B3232D5-398F-4D7C-96B9-348AB3F230B5}" destId="{B31D5A5F-5A12-487B-AE5A-FE0B090679AF}" srcOrd="0" destOrd="0" presId="urn:microsoft.com/office/officeart/2005/8/layout/radial4"/>
    <dgm:cxn modelId="{0401F05C-21A9-422D-A11A-5B930C115835}" srcId="{0018C872-9C3A-4A7D-92B6-F3EE6B4EDBDD}" destId="{33B6DE09-8F67-4EB8-ADDD-56CB638FCB20}" srcOrd="3" destOrd="0" parTransId="{EBF617B4-CA04-47C2-B5E7-907DEFD4848E}" sibTransId="{1D82C6B8-8EA0-4D9C-A9D2-5AD1629F4258}"/>
    <dgm:cxn modelId="{AFE58961-D27C-4239-90A6-D7F52E2F628A}" type="presOf" srcId="{45768103-A7A1-46A3-80F5-C9226E5CFE52}" destId="{D150CD4C-BDFD-4111-BFA6-995D1955CE5D}" srcOrd="0" destOrd="1" presId="urn:microsoft.com/office/officeart/2005/8/layout/radial4"/>
    <dgm:cxn modelId="{86346963-5B04-4236-B97A-401CABD911EE}" type="presOf" srcId="{11B92104-6A99-4E3A-9B7C-42434621D627}" destId="{E9C28528-EB2B-4E7D-A3EA-5AA099276C0B}" srcOrd="0" destOrd="2" presId="urn:microsoft.com/office/officeart/2005/8/layout/radial4"/>
    <dgm:cxn modelId="{72EF8844-CFFB-4D96-B422-4C830B040FFD}" type="presOf" srcId="{3A340AD2-451C-40F5-8A0F-F9A08A18B860}" destId="{F217CD01-23D5-4A2C-B815-51C7E07F9E8A}" srcOrd="0" destOrd="1" presId="urn:microsoft.com/office/officeart/2005/8/layout/radial4"/>
    <dgm:cxn modelId="{694F1745-277B-4652-836B-7A1E85B3CD17}" type="presOf" srcId="{8AB963FF-D3DB-4108-904F-5344271FDCB2}" destId="{8488D77A-BBA8-4248-A99E-F41C50DF8CC4}" srcOrd="0" destOrd="2" presId="urn:microsoft.com/office/officeart/2005/8/layout/radial4"/>
    <dgm:cxn modelId="{A415D469-073D-4443-A8A4-E323ECF9C98A}" srcId="{0018C872-9C3A-4A7D-92B6-F3EE6B4EDBDD}" destId="{88892C3F-E431-42EE-99BA-D099A35D0F23}" srcOrd="2" destOrd="0" parTransId="{7B3232D5-398F-4D7C-96B9-348AB3F230B5}" sibTransId="{B53DEE1C-1DF0-4D55-9619-9DE72AA8B013}"/>
    <dgm:cxn modelId="{2CE51651-F402-47B2-A1EB-DEC0FE28559B}" srcId="{0018C872-9C3A-4A7D-92B6-F3EE6B4EDBDD}" destId="{A9B43DBA-B089-4828-AC24-D974CB391DF6}" srcOrd="5" destOrd="0" parTransId="{51239F1C-7D30-4EE6-B1CC-A2F36D8B0423}" sibTransId="{1FC32F1F-C15A-4EB1-A809-6BC189B7EA25}"/>
    <dgm:cxn modelId="{3385AF56-63B9-4584-ACD2-D9D204ACE697}" type="presOf" srcId="{EBF617B4-CA04-47C2-B5E7-907DEFD4848E}" destId="{5EDE8C11-A991-478C-AA61-DD3E1016B0BF}" srcOrd="0" destOrd="0" presId="urn:microsoft.com/office/officeart/2005/8/layout/radial4"/>
    <dgm:cxn modelId="{F855E877-E351-473A-AD64-B602D8531DF5}" srcId="{A9B43DBA-B089-4828-AC24-D974CB391DF6}" destId="{10AF55DB-88EF-4E07-AEB1-104E99DB467B}" srcOrd="2" destOrd="0" parTransId="{770D11D6-682D-424F-B23F-466D03D05A03}" sibTransId="{5FD7C73C-7BE4-45AB-B27F-F7A58602F972}"/>
    <dgm:cxn modelId="{28ACCD79-F02E-404E-8BD3-CA2A39EFC091}" srcId="{88892C3F-E431-42EE-99BA-D099A35D0F23}" destId="{13FF5F9F-52F8-4AC9-8344-1BB229F405A8}" srcOrd="2" destOrd="0" parTransId="{6DE7D3E1-FEEB-4488-87DB-3F89C7C21AC8}" sibTransId="{79C5928F-1857-4775-B703-54619C7D0E97}"/>
    <dgm:cxn modelId="{41B56F7C-5DF6-4BAE-8946-44D05137009B}" type="presOf" srcId="{88892C3F-E431-42EE-99BA-D099A35D0F23}" destId="{CBE9B428-3BD8-45F4-A143-2C3A0A381092}" srcOrd="0" destOrd="0" presId="urn:microsoft.com/office/officeart/2005/8/layout/radial4"/>
    <dgm:cxn modelId="{B2E82480-F067-47B1-B7F5-79723969EC49}" srcId="{0018C872-9C3A-4A7D-92B6-F3EE6B4EDBDD}" destId="{3704AB5B-1F0A-4A92-9C58-EA53584C07E5}" srcOrd="4" destOrd="0" parTransId="{CEB5565C-C558-4DD8-B4F6-74E50719478E}" sibTransId="{D63EA1E0-80BE-47E0-AC7D-C77636AC3E3B}"/>
    <dgm:cxn modelId="{435C0486-C352-4AFD-8A83-C5123F79AB71}" type="presOf" srcId="{F0C60E9C-4A7C-4DCC-B1F8-67E706EDA779}" destId="{CBE9B428-3BD8-45F4-A143-2C3A0A381092}" srcOrd="0" destOrd="2" presId="urn:microsoft.com/office/officeart/2005/8/layout/radial4"/>
    <dgm:cxn modelId="{AA506487-818A-4FA9-B1E8-986B2E87FEBE}" type="presOf" srcId="{1435BEA4-C96E-4056-9E20-A6FD8D94D33A}" destId="{F217CD01-23D5-4A2C-B815-51C7E07F9E8A}" srcOrd="0" destOrd="2" presId="urn:microsoft.com/office/officeart/2005/8/layout/radial4"/>
    <dgm:cxn modelId="{A94D988C-5424-4964-A2AB-6225B142CE73}" type="presOf" srcId="{96B41E69-16C0-4C6E-944E-25CD25045763}" destId="{378F3BF3-10FE-4CCE-8B30-46E9187D61F9}" srcOrd="0" destOrd="0" presId="urn:microsoft.com/office/officeart/2005/8/layout/radial4"/>
    <dgm:cxn modelId="{3F4AE98E-DB5F-4B6F-A6E4-93312FC2DF21}" srcId="{87992A5C-7967-4C19-81C1-57395CB36A7F}" destId="{5E8ABB3D-2EC7-4D11-8D2E-30BC1D38007E}" srcOrd="1" destOrd="0" parTransId="{56DB66C3-1602-496C-B91C-B74950E6A874}" sibTransId="{B1F9DF70-E5F8-4843-88D8-E09015F093EC}"/>
    <dgm:cxn modelId="{8E880A99-59AB-465C-B660-CE473C097198}" srcId="{BAD80E9D-A423-4FFB-A117-91EF25DAEC30}" destId="{8605BB3A-0B22-4D61-BB1B-69DDA4A8F32D}" srcOrd="2" destOrd="0" parTransId="{3AAAF46E-134C-484D-BD90-CAF51B268832}" sibTransId="{69C8E7BD-AEF8-4471-9048-4F4909EF54FB}"/>
    <dgm:cxn modelId="{E17E7F9F-5DD7-4DE4-BCB5-5B72FFF578B4}" type="presOf" srcId="{10AF55DB-88EF-4E07-AEB1-104E99DB467B}" destId="{F217CD01-23D5-4A2C-B815-51C7E07F9E8A}" srcOrd="0" destOrd="3" presId="urn:microsoft.com/office/officeart/2005/8/layout/radial4"/>
    <dgm:cxn modelId="{E5EA94A4-6336-4B90-ADA5-B7406B914B9C}" srcId="{0018C872-9C3A-4A7D-92B6-F3EE6B4EDBDD}" destId="{BAD80E9D-A423-4FFB-A117-91EF25DAEC30}" srcOrd="1" destOrd="0" parTransId="{96B41E69-16C0-4C6E-944E-25CD25045763}" sibTransId="{EAEFE686-2CA9-4E5C-ABF4-5706A6C16663}"/>
    <dgm:cxn modelId="{095EB5A5-0A8C-4181-ABA1-1D3437003DEB}" srcId="{A9B43DBA-B089-4828-AC24-D974CB391DF6}" destId="{3A340AD2-451C-40F5-8A0F-F9A08A18B860}" srcOrd="0" destOrd="0" parTransId="{E682BAC8-6627-452D-812A-A3D211049F17}" sibTransId="{4A21CD59-FAC5-4A9E-A4A7-CD015BE51CDD}"/>
    <dgm:cxn modelId="{31CC9CAF-DE99-41AB-A5FB-C7DEB246CBDD}" type="presOf" srcId="{AD0F61DF-4DDB-476B-9F29-C8621CD41762}" destId="{CBE9B428-3BD8-45F4-A143-2C3A0A381092}" srcOrd="0" destOrd="4" presId="urn:microsoft.com/office/officeart/2005/8/layout/radial4"/>
    <dgm:cxn modelId="{588BC4AF-7776-4DC6-BE5C-358A24C560E9}" type="presOf" srcId="{555E9183-7D77-483D-97A6-503E34D49B2E}" destId="{8488D77A-BBA8-4248-A99E-F41C50DF8CC4}" srcOrd="0" destOrd="1" presId="urn:microsoft.com/office/officeart/2005/8/layout/radial4"/>
    <dgm:cxn modelId="{F91666B0-AF97-4252-BC27-DCEA27F70860}" srcId="{BAD80E9D-A423-4FFB-A117-91EF25DAEC30}" destId="{11B92104-6A99-4E3A-9B7C-42434621D627}" srcOrd="1" destOrd="0" parTransId="{1BAC7A91-3A69-4CA1-AD08-EB70821F0496}" sibTransId="{630CCC89-64EB-436F-9319-2EE69557C79F}"/>
    <dgm:cxn modelId="{56BB67B1-32FA-4E81-8550-4FB978429CC5}" srcId="{33B6DE09-8F67-4EB8-ADDD-56CB638FCB20}" destId="{8AB963FF-D3DB-4108-904F-5344271FDCB2}" srcOrd="1" destOrd="0" parTransId="{423FB841-9E56-4013-BF22-279F00D9A48A}" sibTransId="{5B254DE7-F265-45F5-9B95-79CB93D08B4B}"/>
    <dgm:cxn modelId="{847CB9B6-63FA-4EF0-B5F5-765230906CDF}" srcId="{88892C3F-E431-42EE-99BA-D099A35D0F23}" destId="{AD0F61DF-4DDB-476B-9F29-C8621CD41762}" srcOrd="3" destOrd="0" parTransId="{769F0060-C344-4F87-9229-1DB6476D78E0}" sibTransId="{3209BB01-8DDF-4E2E-A0B9-26890CBE6661}"/>
    <dgm:cxn modelId="{87EE0DBB-FEBE-44F5-9542-09EE6C273476}" type="presOf" srcId="{3704AB5B-1F0A-4A92-9C58-EA53584C07E5}" destId="{7F3AE5FC-A761-4EC4-84A0-ED6C1C133E8C}" srcOrd="0" destOrd="0" presId="urn:microsoft.com/office/officeart/2005/8/layout/radial4"/>
    <dgm:cxn modelId="{E1A612BD-EF25-41C9-8FCD-492FFD778C5B}" type="presOf" srcId="{13FF5F9F-52F8-4AC9-8344-1BB229F405A8}" destId="{CBE9B428-3BD8-45F4-A143-2C3A0A381092}" srcOrd="0" destOrd="3" presId="urn:microsoft.com/office/officeart/2005/8/layout/radial4"/>
    <dgm:cxn modelId="{C30E0FC6-F00B-42FF-8A4D-125C7F2CDB97}" srcId="{0018C872-9C3A-4A7D-92B6-F3EE6B4EDBDD}" destId="{87992A5C-7967-4C19-81C1-57395CB36A7F}" srcOrd="0" destOrd="0" parTransId="{E7484D8A-830A-4D75-98EA-D44C5DCC8597}" sibTransId="{15F7C74A-6B97-4CB7-83C7-CC0B21DA2774}"/>
    <dgm:cxn modelId="{19ABB2CE-8200-406F-8C84-589EF65E7EAD}" type="presOf" srcId="{BAD80E9D-A423-4FFB-A117-91EF25DAEC30}" destId="{E9C28528-EB2B-4E7D-A3EA-5AA099276C0B}" srcOrd="0" destOrd="0" presId="urn:microsoft.com/office/officeart/2005/8/layout/radial4"/>
    <dgm:cxn modelId="{7BCA7FD5-9311-4CEB-A211-EA320C2C3B9C}" srcId="{88892C3F-E431-42EE-99BA-D099A35D0F23}" destId="{DCC923CB-F0C6-4905-AB46-5EAD99D8B3BD}" srcOrd="0" destOrd="0" parTransId="{E5F14182-56DD-493A-B344-2B130A4ECF22}" sibTransId="{1B277650-F4F8-4FE7-AEDC-FB729182F7D8}"/>
    <dgm:cxn modelId="{341CADDA-0AB3-4EF5-9156-F930F2C6D03C}" type="presOf" srcId="{EF98CF57-CB42-4989-82B5-D61C046283E1}" destId="{8488D77A-BBA8-4248-A99E-F41C50DF8CC4}" srcOrd="0" destOrd="3" presId="urn:microsoft.com/office/officeart/2005/8/layout/radial4"/>
    <dgm:cxn modelId="{A970EFDA-B578-478D-9C1C-4F6B788E2457}" type="presOf" srcId="{E7484D8A-830A-4D75-98EA-D44C5DCC8597}" destId="{B62E97F2-69C4-48E6-B891-16D024D02CD9}" srcOrd="0" destOrd="0" presId="urn:microsoft.com/office/officeart/2005/8/layout/radial4"/>
    <dgm:cxn modelId="{919DEBDC-5A63-42C6-9474-6FE75626C362}" srcId="{33B6DE09-8F67-4EB8-ADDD-56CB638FCB20}" destId="{555E9183-7D77-483D-97A6-503E34D49B2E}" srcOrd="0" destOrd="0" parTransId="{654B1C1B-BB9C-4A2F-9DFB-8259C5DD13F5}" sibTransId="{42297260-8268-4A3F-9091-90BC84DE9E3C}"/>
    <dgm:cxn modelId="{6CB41FDE-AF00-4CC6-AAF3-8DA86CA1C0FE}" type="presOf" srcId="{74259AFA-E686-4733-AB43-CA4792A84DF8}" destId="{E9C28528-EB2B-4E7D-A3EA-5AA099276C0B}" srcOrd="0" destOrd="1" presId="urn:microsoft.com/office/officeart/2005/8/layout/radial4"/>
    <dgm:cxn modelId="{1138B1DE-46D4-4FDC-8F1C-CE2F591ADCE0}" type="presOf" srcId="{0018C872-9C3A-4A7D-92B6-F3EE6B4EDBDD}" destId="{BDE16C5B-F893-4D34-B802-2916703B5B77}" srcOrd="0" destOrd="0" presId="urn:microsoft.com/office/officeart/2005/8/layout/radial4"/>
    <dgm:cxn modelId="{984AEDE2-8322-46EB-B39B-11FB55F2C38C}" type="presOf" srcId="{A9B43DBA-B089-4828-AC24-D974CB391DF6}" destId="{F217CD01-23D5-4A2C-B815-51C7E07F9E8A}" srcOrd="0" destOrd="0" presId="urn:microsoft.com/office/officeart/2005/8/layout/radial4"/>
    <dgm:cxn modelId="{797821F1-E1B2-4F50-B407-E2AA42B910A6}" srcId="{A9B43DBA-B089-4828-AC24-D974CB391DF6}" destId="{1435BEA4-C96E-4056-9E20-A6FD8D94D33A}" srcOrd="1" destOrd="0" parTransId="{35379EB5-B1D6-4D40-A988-72282EA1073C}" sibTransId="{6BD65702-6B2B-4BCA-A44B-18F673F57679}"/>
    <dgm:cxn modelId="{141279F9-A8BA-4AB0-866F-3C7FFA6BBDB5}" type="presOf" srcId="{DCC923CB-F0C6-4905-AB46-5EAD99D8B3BD}" destId="{CBE9B428-3BD8-45F4-A143-2C3A0A381092}" srcOrd="0" destOrd="1" presId="urn:microsoft.com/office/officeart/2005/8/layout/radial4"/>
    <dgm:cxn modelId="{0CDCD5FE-4273-4BC8-8D70-C3AF8A134B69}" type="presOf" srcId="{87992A5C-7967-4C19-81C1-57395CB36A7F}" destId="{D150CD4C-BDFD-4111-BFA6-995D1955CE5D}" srcOrd="0" destOrd="0" presId="urn:microsoft.com/office/officeart/2005/8/layout/radial4"/>
    <dgm:cxn modelId="{CABED9E6-0F28-4E44-ABF5-F239D5ED54E5}" type="presParOf" srcId="{0FE9397B-2A8A-4FE2-AE70-A9AE52196A26}" destId="{BDE16C5B-F893-4D34-B802-2916703B5B77}" srcOrd="0" destOrd="0" presId="urn:microsoft.com/office/officeart/2005/8/layout/radial4"/>
    <dgm:cxn modelId="{D3ED2322-BD26-437E-AC82-FF9286184316}" type="presParOf" srcId="{0FE9397B-2A8A-4FE2-AE70-A9AE52196A26}" destId="{B62E97F2-69C4-48E6-B891-16D024D02CD9}" srcOrd="1" destOrd="0" presId="urn:microsoft.com/office/officeart/2005/8/layout/radial4"/>
    <dgm:cxn modelId="{1CEDF3FB-BC25-421E-825C-BA0CDB7BA05B}" type="presParOf" srcId="{0FE9397B-2A8A-4FE2-AE70-A9AE52196A26}" destId="{D150CD4C-BDFD-4111-BFA6-995D1955CE5D}" srcOrd="2" destOrd="0" presId="urn:microsoft.com/office/officeart/2005/8/layout/radial4"/>
    <dgm:cxn modelId="{B183EAB3-BDBC-4DED-917D-02384DDEC18F}" type="presParOf" srcId="{0FE9397B-2A8A-4FE2-AE70-A9AE52196A26}" destId="{378F3BF3-10FE-4CCE-8B30-46E9187D61F9}" srcOrd="3" destOrd="0" presId="urn:microsoft.com/office/officeart/2005/8/layout/radial4"/>
    <dgm:cxn modelId="{4D1B1A55-8633-4F3D-A088-BB4547255B59}" type="presParOf" srcId="{0FE9397B-2A8A-4FE2-AE70-A9AE52196A26}" destId="{E9C28528-EB2B-4E7D-A3EA-5AA099276C0B}" srcOrd="4" destOrd="0" presId="urn:microsoft.com/office/officeart/2005/8/layout/radial4"/>
    <dgm:cxn modelId="{1B9621D1-F30B-4738-8A0F-F6DBB8C00C8F}" type="presParOf" srcId="{0FE9397B-2A8A-4FE2-AE70-A9AE52196A26}" destId="{B31D5A5F-5A12-487B-AE5A-FE0B090679AF}" srcOrd="5" destOrd="0" presId="urn:microsoft.com/office/officeart/2005/8/layout/radial4"/>
    <dgm:cxn modelId="{DFAB852E-D607-4B10-A8B3-CB4C392FD785}" type="presParOf" srcId="{0FE9397B-2A8A-4FE2-AE70-A9AE52196A26}" destId="{CBE9B428-3BD8-45F4-A143-2C3A0A381092}" srcOrd="6" destOrd="0" presId="urn:microsoft.com/office/officeart/2005/8/layout/radial4"/>
    <dgm:cxn modelId="{64A73865-487B-40C8-A83B-73927EB5EF9E}" type="presParOf" srcId="{0FE9397B-2A8A-4FE2-AE70-A9AE52196A26}" destId="{5EDE8C11-A991-478C-AA61-DD3E1016B0BF}" srcOrd="7" destOrd="0" presId="urn:microsoft.com/office/officeart/2005/8/layout/radial4"/>
    <dgm:cxn modelId="{4BB3EDE2-7C98-4DE5-917C-0B9D2E08749C}" type="presParOf" srcId="{0FE9397B-2A8A-4FE2-AE70-A9AE52196A26}" destId="{8488D77A-BBA8-4248-A99E-F41C50DF8CC4}" srcOrd="8" destOrd="0" presId="urn:microsoft.com/office/officeart/2005/8/layout/radial4"/>
    <dgm:cxn modelId="{39CB1938-5EE1-4DA0-BC0D-E3CBE5A708E3}" type="presParOf" srcId="{0FE9397B-2A8A-4FE2-AE70-A9AE52196A26}" destId="{A76EBDFC-23F5-47D3-8DF6-211942FE3256}" srcOrd="9" destOrd="0" presId="urn:microsoft.com/office/officeart/2005/8/layout/radial4"/>
    <dgm:cxn modelId="{0E5501B1-F9B5-4B4D-AD25-3A9D61D008E6}" type="presParOf" srcId="{0FE9397B-2A8A-4FE2-AE70-A9AE52196A26}" destId="{7F3AE5FC-A761-4EC4-84A0-ED6C1C133E8C}" srcOrd="10" destOrd="0" presId="urn:microsoft.com/office/officeart/2005/8/layout/radial4"/>
    <dgm:cxn modelId="{9D41005B-6A1B-4627-80CF-48A0B12947E2}" type="presParOf" srcId="{0FE9397B-2A8A-4FE2-AE70-A9AE52196A26}" destId="{7DE61306-4C45-4A51-8F08-9DB37D59A8DC}" srcOrd="11" destOrd="0" presId="urn:microsoft.com/office/officeart/2005/8/layout/radial4"/>
    <dgm:cxn modelId="{36DB2F26-BA41-4930-A51C-31F13AAD23F9}" type="presParOf" srcId="{0FE9397B-2A8A-4FE2-AE70-A9AE52196A26}" destId="{F217CD01-23D5-4A2C-B815-51C7E07F9E8A}"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2042B2-9DC4-4854-A5D6-B75A3A1B8746}" type="doc">
      <dgm:prSet loTypeId="urn:microsoft.com/office/officeart/2005/8/layout/hierarchy6" loCatId="hierarchy" qsTypeId="urn:microsoft.com/office/officeart/2005/8/quickstyle/simple4" qsCatId="simple" csTypeId="urn:microsoft.com/office/officeart/2005/8/colors/accent1_2" csCatId="accent1" phldr="1"/>
      <dgm:spPr/>
      <dgm:t>
        <a:bodyPr/>
        <a:lstStyle/>
        <a:p>
          <a:endParaRPr lang="es-CO"/>
        </a:p>
      </dgm:t>
    </dgm:pt>
    <dgm:pt modelId="{6EB9FAD5-BEFD-4F73-8301-BA1BD87D3F5C}">
      <dgm:prSet phldrT="[Texto]"/>
      <dgm:spPr/>
      <dgm:t>
        <a:bodyPr/>
        <a:lstStyle/>
        <a:p>
          <a:r>
            <a:rPr lang="es-CO" err="1"/>
            <a:t>Ticsa</a:t>
          </a:r>
          <a:endParaRPr lang="es-CO"/>
        </a:p>
      </dgm:t>
    </dgm:pt>
    <dgm:pt modelId="{AFC6281E-5EFE-4B95-9C24-66562F4A067A}" type="parTrans" cxnId="{56CD08C1-FA7C-4EE5-AF4E-4F0A6038D2C1}">
      <dgm:prSet/>
      <dgm:spPr/>
      <dgm:t>
        <a:bodyPr/>
        <a:lstStyle/>
        <a:p>
          <a:endParaRPr lang="es-CO"/>
        </a:p>
      </dgm:t>
    </dgm:pt>
    <dgm:pt modelId="{B41C19BC-12F3-46FD-A0B1-35BDCF4B621C}" type="sibTrans" cxnId="{56CD08C1-FA7C-4EE5-AF4E-4F0A6038D2C1}">
      <dgm:prSet/>
      <dgm:spPr/>
      <dgm:t>
        <a:bodyPr/>
        <a:lstStyle/>
        <a:p>
          <a:endParaRPr lang="es-CO"/>
        </a:p>
      </dgm:t>
    </dgm:pt>
    <dgm:pt modelId="{0EC87F21-E2D6-4ED4-9E29-E1FEF763413C}">
      <dgm:prSet phldrT="[Texto]"/>
      <dgm:spPr/>
      <dgm:t>
        <a:bodyPr/>
        <a:lstStyle/>
        <a:p>
          <a:r>
            <a:rPr lang="es-CO" err="1"/>
            <a:t>Ticsa</a:t>
          </a:r>
          <a:r>
            <a:rPr lang="es-CO"/>
            <a:t> México</a:t>
          </a:r>
        </a:p>
      </dgm:t>
    </dgm:pt>
    <dgm:pt modelId="{81AB45AF-499E-4ED1-8F56-6D06EDEC5A0B}" type="parTrans" cxnId="{0041917A-23FE-45D2-8E67-67A338F376E9}">
      <dgm:prSet/>
      <dgm:spPr/>
      <dgm:t>
        <a:bodyPr/>
        <a:lstStyle/>
        <a:p>
          <a:endParaRPr lang="es-CO"/>
        </a:p>
      </dgm:t>
    </dgm:pt>
    <dgm:pt modelId="{0405C234-4C27-426E-A931-FC95C561A525}" type="sibTrans" cxnId="{0041917A-23FE-45D2-8E67-67A338F376E9}">
      <dgm:prSet/>
      <dgm:spPr/>
      <dgm:t>
        <a:bodyPr/>
        <a:lstStyle/>
        <a:p>
          <a:endParaRPr lang="es-CO"/>
        </a:p>
      </dgm:t>
    </dgm:pt>
    <dgm:pt modelId="{2157E887-618D-444C-988B-77F37BC1BF22}">
      <dgm:prSet phldrT="[Texto]"/>
      <dgm:spPr/>
      <dgm:t>
        <a:bodyPr/>
        <a:lstStyle/>
        <a:p>
          <a:r>
            <a:rPr lang="es-CO" err="1"/>
            <a:t>Ticsa</a:t>
          </a:r>
          <a:r>
            <a:rPr lang="es-CO"/>
            <a:t> Colombia</a:t>
          </a:r>
        </a:p>
      </dgm:t>
    </dgm:pt>
    <dgm:pt modelId="{E2280121-58B5-488E-880F-738195723A83}" type="parTrans" cxnId="{D1EDD2BA-EBBE-4DE3-9101-8A8CD25ACE09}">
      <dgm:prSet/>
      <dgm:spPr/>
      <dgm:t>
        <a:bodyPr/>
        <a:lstStyle/>
        <a:p>
          <a:endParaRPr lang="es-CO"/>
        </a:p>
      </dgm:t>
    </dgm:pt>
    <dgm:pt modelId="{1ED318E5-17B2-4B9E-933F-D04B654BCF75}" type="sibTrans" cxnId="{D1EDD2BA-EBBE-4DE3-9101-8A8CD25ACE09}">
      <dgm:prSet/>
      <dgm:spPr/>
      <dgm:t>
        <a:bodyPr/>
        <a:lstStyle/>
        <a:p>
          <a:endParaRPr lang="es-CO"/>
        </a:p>
      </dgm:t>
    </dgm:pt>
    <dgm:pt modelId="{0A6758AE-8184-449A-870D-614E4B35B821}">
      <dgm:prSet phldrT="[Texto]"/>
      <dgm:spPr/>
      <dgm:t>
        <a:bodyPr/>
        <a:lstStyle/>
        <a:p>
          <a:r>
            <a:rPr lang="es-CO"/>
            <a:t>Grupo EPM</a:t>
          </a:r>
        </a:p>
      </dgm:t>
    </dgm:pt>
    <dgm:pt modelId="{9498B693-3AC1-48B6-BB00-958C0E41F379}" type="parTrans" cxnId="{18E69A9D-6578-42BD-9BB2-99D85660CB58}">
      <dgm:prSet/>
      <dgm:spPr/>
      <dgm:t>
        <a:bodyPr/>
        <a:lstStyle/>
        <a:p>
          <a:endParaRPr lang="es-CO"/>
        </a:p>
      </dgm:t>
    </dgm:pt>
    <dgm:pt modelId="{FA78F97B-F662-4C0C-A25C-3DC18EF5602C}" type="sibTrans" cxnId="{18E69A9D-6578-42BD-9BB2-99D85660CB58}">
      <dgm:prSet/>
      <dgm:spPr/>
      <dgm:t>
        <a:bodyPr/>
        <a:lstStyle/>
        <a:p>
          <a:endParaRPr lang="es-CO"/>
        </a:p>
      </dgm:t>
    </dgm:pt>
    <dgm:pt modelId="{9F5B15FC-6F22-49AB-A0E1-4C00F5AB86BB}">
      <dgm:prSet phldrT="[Texto]"/>
      <dgm:spPr/>
      <dgm:t>
        <a:bodyPr/>
        <a:lstStyle/>
        <a:p>
          <a:r>
            <a:rPr lang="es-CO" err="1"/>
            <a:t>Afinia</a:t>
          </a:r>
          <a:endParaRPr lang="es-CO"/>
        </a:p>
      </dgm:t>
    </dgm:pt>
    <dgm:pt modelId="{9D123DCC-BD84-4B57-B634-9BE84077BE7A}" type="parTrans" cxnId="{D6B7A883-610D-4A52-A12B-A93C560219BC}">
      <dgm:prSet/>
      <dgm:spPr/>
      <dgm:t>
        <a:bodyPr/>
        <a:lstStyle/>
        <a:p>
          <a:endParaRPr lang="es-CO"/>
        </a:p>
      </dgm:t>
    </dgm:pt>
    <dgm:pt modelId="{37872392-0CB4-4DC4-9577-AA1C724BDB10}" type="sibTrans" cxnId="{D6B7A883-610D-4A52-A12B-A93C560219BC}">
      <dgm:prSet/>
      <dgm:spPr/>
      <dgm:t>
        <a:bodyPr/>
        <a:lstStyle/>
        <a:p>
          <a:endParaRPr lang="es-CO"/>
        </a:p>
      </dgm:t>
    </dgm:pt>
    <dgm:pt modelId="{E2E63F8E-574B-4D67-89CD-E80B6EC41B82}">
      <dgm:prSet phldrT="[Texto]"/>
      <dgm:spPr/>
      <dgm:t>
        <a:bodyPr/>
        <a:lstStyle/>
        <a:p>
          <a:r>
            <a:rPr lang="es-CO" err="1"/>
            <a:t>Afinia</a:t>
          </a:r>
          <a:endParaRPr lang="es-CO"/>
        </a:p>
      </dgm:t>
    </dgm:pt>
    <dgm:pt modelId="{54DEF0A9-5FBA-49C4-9AD7-38CB16CAD582}" type="parTrans" cxnId="{85843DD0-7195-4A64-B00E-053B36C14889}">
      <dgm:prSet/>
      <dgm:spPr/>
      <dgm:t>
        <a:bodyPr/>
        <a:lstStyle/>
        <a:p>
          <a:endParaRPr lang="es-CO"/>
        </a:p>
      </dgm:t>
    </dgm:pt>
    <dgm:pt modelId="{BF4C7F66-E485-4859-ABB6-8C1942BD2367}" type="sibTrans" cxnId="{85843DD0-7195-4A64-B00E-053B36C14889}">
      <dgm:prSet/>
      <dgm:spPr/>
      <dgm:t>
        <a:bodyPr/>
        <a:lstStyle/>
        <a:p>
          <a:endParaRPr lang="es-CO"/>
        </a:p>
      </dgm:t>
    </dgm:pt>
    <dgm:pt modelId="{8307A36A-9A8D-4E1A-AA93-223DCC7BB64E}">
      <dgm:prSet phldrT="[Texto]"/>
      <dgm:spPr/>
      <dgm:t>
        <a:bodyPr/>
        <a:lstStyle/>
        <a:p>
          <a:r>
            <a:rPr lang="es-CO"/>
            <a:t>EPM</a:t>
          </a:r>
        </a:p>
      </dgm:t>
    </dgm:pt>
    <dgm:pt modelId="{41F7A7CD-A9B6-4A3D-AA48-F7274C9EC568}" type="parTrans" cxnId="{51022213-466E-44A2-9E5D-F2B90BEE4545}">
      <dgm:prSet/>
      <dgm:spPr/>
      <dgm:t>
        <a:bodyPr/>
        <a:lstStyle/>
        <a:p>
          <a:endParaRPr lang="es-CO"/>
        </a:p>
      </dgm:t>
    </dgm:pt>
    <dgm:pt modelId="{12D9B199-5B87-4F24-9041-7C401634B537}" type="sibTrans" cxnId="{51022213-466E-44A2-9E5D-F2B90BEE4545}">
      <dgm:prSet/>
      <dgm:spPr/>
      <dgm:t>
        <a:bodyPr/>
        <a:lstStyle/>
        <a:p>
          <a:endParaRPr lang="es-CO"/>
        </a:p>
      </dgm:t>
    </dgm:pt>
    <dgm:pt modelId="{C0B09B5B-4495-4818-8DD7-CF7D90AB7B5D}">
      <dgm:prSet phldrT="[Texto]"/>
      <dgm:spPr/>
      <dgm:t>
        <a:bodyPr/>
        <a:lstStyle/>
        <a:p>
          <a:r>
            <a:rPr lang="es-CO"/>
            <a:t>EPM</a:t>
          </a:r>
        </a:p>
      </dgm:t>
    </dgm:pt>
    <dgm:pt modelId="{2F1F7C15-8EF4-45F8-AC74-C56037005621}" type="parTrans" cxnId="{9C12935B-7FDF-464C-AE1E-3274FBAA3476}">
      <dgm:prSet/>
      <dgm:spPr/>
      <dgm:t>
        <a:bodyPr/>
        <a:lstStyle/>
        <a:p>
          <a:endParaRPr lang="es-CO"/>
        </a:p>
      </dgm:t>
    </dgm:pt>
    <dgm:pt modelId="{0992E8B3-DF14-4DDE-AC62-B8AFF4EDEA77}" type="sibTrans" cxnId="{9C12935B-7FDF-464C-AE1E-3274FBAA3476}">
      <dgm:prSet/>
      <dgm:spPr/>
      <dgm:t>
        <a:bodyPr/>
        <a:lstStyle/>
        <a:p>
          <a:endParaRPr lang="es-CO"/>
        </a:p>
      </dgm:t>
    </dgm:pt>
    <dgm:pt modelId="{E859F181-28C4-4A29-AC7A-C925402DF84F}" type="pres">
      <dgm:prSet presAssocID="{D22042B2-9DC4-4854-A5D6-B75A3A1B8746}" presName="mainComposite" presStyleCnt="0">
        <dgm:presLayoutVars>
          <dgm:chPref val="1"/>
          <dgm:dir/>
          <dgm:animOne val="branch"/>
          <dgm:animLvl val="lvl"/>
          <dgm:resizeHandles val="exact"/>
        </dgm:presLayoutVars>
      </dgm:prSet>
      <dgm:spPr/>
    </dgm:pt>
    <dgm:pt modelId="{9DDBAE5E-7FEB-4B09-897E-E08FE6175B77}" type="pres">
      <dgm:prSet presAssocID="{D22042B2-9DC4-4854-A5D6-B75A3A1B8746}" presName="hierFlow" presStyleCnt="0"/>
      <dgm:spPr/>
    </dgm:pt>
    <dgm:pt modelId="{2A8D0692-F4B7-4AFF-AE74-1DD15AA48D02}" type="pres">
      <dgm:prSet presAssocID="{D22042B2-9DC4-4854-A5D6-B75A3A1B8746}" presName="hierChild1" presStyleCnt="0">
        <dgm:presLayoutVars>
          <dgm:chPref val="1"/>
          <dgm:animOne val="branch"/>
          <dgm:animLvl val="lvl"/>
        </dgm:presLayoutVars>
      </dgm:prSet>
      <dgm:spPr/>
    </dgm:pt>
    <dgm:pt modelId="{2EA70370-0610-455D-8504-870E4D9D419E}" type="pres">
      <dgm:prSet presAssocID="{0A6758AE-8184-449A-870D-614E4B35B821}" presName="Name14" presStyleCnt="0"/>
      <dgm:spPr/>
    </dgm:pt>
    <dgm:pt modelId="{A7166222-74D7-48D7-B9DA-281861D3D8B9}" type="pres">
      <dgm:prSet presAssocID="{0A6758AE-8184-449A-870D-614E4B35B821}" presName="level1Shape" presStyleLbl="node0" presStyleIdx="0" presStyleCnt="1">
        <dgm:presLayoutVars>
          <dgm:chPref val="3"/>
        </dgm:presLayoutVars>
      </dgm:prSet>
      <dgm:spPr/>
    </dgm:pt>
    <dgm:pt modelId="{17F3DAB0-0DBF-471E-8028-D63F2A46AEA1}" type="pres">
      <dgm:prSet presAssocID="{0A6758AE-8184-449A-870D-614E4B35B821}" presName="hierChild2" presStyleCnt="0"/>
      <dgm:spPr/>
    </dgm:pt>
    <dgm:pt modelId="{FE1BC6F0-DD46-4041-B759-4A02ABC7B8A9}" type="pres">
      <dgm:prSet presAssocID="{41F7A7CD-A9B6-4A3D-AA48-F7274C9EC568}" presName="Name19" presStyleLbl="parChTrans1D2" presStyleIdx="0" presStyleCnt="3"/>
      <dgm:spPr/>
    </dgm:pt>
    <dgm:pt modelId="{FF91E2AA-4122-439B-9365-F075FF284B9E}" type="pres">
      <dgm:prSet presAssocID="{8307A36A-9A8D-4E1A-AA93-223DCC7BB64E}" presName="Name21" presStyleCnt="0"/>
      <dgm:spPr/>
    </dgm:pt>
    <dgm:pt modelId="{14128998-D441-425D-B543-FD6ACC98B02D}" type="pres">
      <dgm:prSet presAssocID="{8307A36A-9A8D-4E1A-AA93-223DCC7BB64E}" presName="level2Shape" presStyleLbl="node2" presStyleIdx="0" presStyleCnt="3"/>
      <dgm:spPr/>
    </dgm:pt>
    <dgm:pt modelId="{CCF44E8E-92DC-4837-AE84-ED519FFFB867}" type="pres">
      <dgm:prSet presAssocID="{8307A36A-9A8D-4E1A-AA93-223DCC7BB64E}" presName="hierChild3" presStyleCnt="0"/>
      <dgm:spPr/>
    </dgm:pt>
    <dgm:pt modelId="{70EE1A31-AE0C-414D-BD16-AD35688D70D5}" type="pres">
      <dgm:prSet presAssocID="{2F1F7C15-8EF4-45F8-AC74-C56037005621}" presName="Name19" presStyleLbl="parChTrans1D3" presStyleIdx="0" presStyleCnt="4"/>
      <dgm:spPr/>
    </dgm:pt>
    <dgm:pt modelId="{41E49F85-A095-448F-9EBF-751EA264080D}" type="pres">
      <dgm:prSet presAssocID="{C0B09B5B-4495-4818-8DD7-CF7D90AB7B5D}" presName="Name21" presStyleCnt="0"/>
      <dgm:spPr/>
    </dgm:pt>
    <dgm:pt modelId="{22D699A5-0435-45E9-8E34-8684D9BA4978}" type="pres">
      <dgm:prSet presAssocID="{C0B09B5B-4495-4818-8DD7-CF7D90AB7B5D}" presName="level2Shape" presStyleLbl="node3" presStyleIdx="0" presStyleCnt="4"/>
      <dgm:spPr/>
    </dgm:pt>
    <dgm:pt modelId="{F5E3ED04-29A5-4E8C-B82D-BDFC1201216A}" type="pres">
      <dgm:prSet presAssocID="{C0B09B5B-4495-4818-8DD7-CF7D90AB7B5D}" presName="hierChild3" presStyleCnt="0"/>
      <dgm:spPr/>
    </dgm:pt>
    <dgm:pt modelId="{7353AB8B-B165-48EE-B3FA-2748A36BBFBE}" type="pres">
      <dgm:prSet presAssocID="{AFC6281E-5EFE-4B95-9C24-66562F4A067A}" presName="Name19" presStyleLbl="parChTrans1D2" presStyleIdx="1" presStyleCnt="3"/>
      <dgm:spPr/>
    </dgm:pt>
    <dgm:pt modelId="{8EB119E8-DFD3-43CE-8380-DFB19650A9A1}" type="pres">
      <dgm:prSet presAssocID="{6EB9FAD5-BEFD-4F73-8301-BA1BD87D3F5C}" presName="Name21" presStyleCnt="0"/>
      <dgm:spPr/>
    </dgm:pt>
    <dgm:pt modelId="{602F6D12-92F0-40F9-9A35-DA47F103A5BF}" type="pres">
      <dgm:prSet presAssocID="{6EB9FAD5-BEFD-4F73-8301-BA1BD87D3F5C}" presName="level2Shape" presStyleLbl="node2" presStyleIdx="1" presStyleCnt="3"/>
      <dgm:spPr/>
    </dgm:pt>
    <dgm:pt modelId="{87CE480F-9E85-4529-9EBF-E3C899382790}" type="pres">
      <dgm:prSet presAssocID="{6EB9FAD5-BEFD-4F73-8301-BA1BD87D3F5C}" presName="hierChild3" presStyleCnt="0"/>
      <dgm:spPr/>
    </dgm:pt>
    <dgm:pt modelId="{E12158CA-E84D-47E3-ADF9-FE07BC0707FC}" type="pres">
      <dgm:prSet presAssocID="{81AB45AF-499E-4ED1-8F56-6D06EDEC5A0B}" presName="Name19" presStyleLbl="parChTrans1D3" presStyleIdx="1" presStyleCnt="4"/>
      <dgm:spPr/>
    </dgm:pt>
    <dgm:pt modelId="{3246F65A-55AA-404E-BF70-D78E4E081AC6}" type="pres">
      <dgm:prSet presAssocID="{0EC87F21-E2D6-4ED4-9E29-E1FEF763413C}" presName="Name21" presStyleCnt="0"/>
      <dgm:spPr/>
    </dgm:pt>
    <dgm:pt modelId="{7C4B3B74-3CEA-4929-A256-73A691BAAEC7}" type="pres">
      <dgm:prSet presAssocID="{0EC87F21-E2D6-4ED4-9E29-E1FEF763413C}" presName="level2Shape" presStyleLbl="node3" presStyleIdx="1" presStyleCnt="4"/>
      <dgm:spPr/>
    </dgm:pt>
    <dgm:pt modelId="{181349A5-DE6B-4DB7-A993-D6C286E9A6DF}" type="pres">
      <dgm:prSet presAssocID="{0EC87F21-E2D6-4ED4-9E29-E1FEF763413C}" presName="hierChild3" presStyleCnt="0"/>
      <dgm:spPr/>
    </dgm:pt>
    <dgm:pt modelId="{D5DDEEFB-A178-470B-AF13-AF15C1E56918}" type="pres">
      <dgm:prSet presAssocID="{E2280121-58B5-488E-880F-738195723A83}" presName="Name19" presStyleLbl="parChTrans1D3" presStyleIdx="2" presStyleCnt="4"/>
      <dgm:spPr/>
    </dgm:pt>
    <dgm:pt modelId="{F54F0292-EB78-460F-B2E2-2D1F73067930}" type="pres">
      <dgm:prSet presAssocID="{2157E887-618D-444C-988B-77F37BC1BF22}" presName="Name21" presStyleCnt="0"/>
      <dgm:spPr/>
    </dgm:pt>
    <dgm:pt modelId="{66769E01-E981-4D9F-BB3E-B5F061445167}" type="pres">
      <dgm:prSet presAssocID="{2157E887-618D-444C-988B-77F37BC1BF22}" presName="level2Shape" presStyleLbl="node3" presStyleIdx="2" presStyleCnt="4"/>
      <dgm:spPr/>
    </dgm:pt>
    <dgm:pt modelId="{E5C9E756-2D0C-49AB-A2B2-40694F364EDF}" type="pres">
      <dgm:prSet presAssocID="{2157E887-618D-444C-988B-77F37BC1BF22}" presName="hierChild3" presStyleCnt="0"/>
      <dgm:spPr/>
    </dgm:pt>
    <dgm:pt modelId="{EEB64638-BACF-4658-93D9-4DAE50E3F174}" type="pres">
      <dgm:prSet presAssocID="{9D123DCC-BD84-4B57-B634-9BE84077BE7A}" presName="Name19" presStyleLbl="parChTrans1D2" presStyleIdx="2" presStyleCnt="3"/>
      <dgm:spPr/>
    </dgm:pt>
    <dgm:pt modelId="{5842D2EE-E3DE-493F-A9D0-C3F68A5FF084}" type="pres">
      <dgm:prSet presAssocID="{9F5B15FC-6F22-49AB-A0E1-4C00F5AB86BB}" presName="Name21" presStyleCnt="0"/>
      <dgm:spPr/>
    </dgm:pt>
    <dgm:pt modelId="{3F289032-E179-41D9-B682-C4714BA216E3}" type="pres">
      <dgm:prSet presAssocID="{9F5B15FC-6F22-49AB-A0E1-4C00F5AB86BB}" presName="level2Shape" presStyleLbl="node2" presStyleIdx="2" presStyleCnt="3"/>
      <dgm:spPr/>
    </dgm:pt>
    <dgm:pt modelId="{8BFC9D82-65F9-47E3-99D3-2C86E6737BBB}" type="pres">
      <dgm:prSet presAssocID="{9F5B15FC-6F22-49AB-A0E1-4C00F5AB86BB}" presName="hierChild3" presStyleCnt="0"/>
      <dgm:spPr/>
    </dgm:pt>
    <dgm:pt modelId="{9F33B9E8-148C-4F3C-BDCF-7A8D19565048}" type="pres">
      <dgm:prSet presAssocID="{54DEF0A9-5FBA-49C4-9AD7-38CB16CAD582}" presName="Name19" presStyleLbl="parChTrans1D3" presStyleIdx="3" presStyleCnt="4"/>
      <dgm:spPr/>
    </dgm:pt>
    <dgm:pt modelId="{CB522DFD-6164-4A63-A9BB-E3C2442509D0}" type="pres">
      <dgm:prSet presAssocID="{E2E63F8E-574B-4D67-89CD-E80B6EC41B82}" presName="Name21" presStyleCnt="0"/>
      <dgm:spPr/>
    </dgm:pt>
    <dgm:pt modelId="{13CFFFD9-5D2F-47C6-ACFE-7D783EE2089B}" type="pres">
      <dgm:prSet presAssocID="{E2E63F8E-574B-4D67-89CD-E80B6EC41B82}" presName="level2Shape" presStyleLbl="node3" presStyleIdx="3" presStyleCnt="4"/>
      <dgm:spPr/>
    </dgm:pt>
    <dgm:pt modelId="{26EFF726-1B5E-49C5-9D5E-BFA2210C68B2}" type="pres">
      <dgm:prSet presAssocID="{E2E63F8E-574B-4D67-89CD-E80B6EC41B82}" presName="hierChild3" presStyleCnt="0"/>
      <dgm:spPr/>
    </dgm:pt>
    <dgm:pt modelId="{EE7EB09E-6EBD-45CD-A6D5-CF59CCB2CFB8}" type="pres">
      <dgm:prSet presAssocID="{D22042B2-9DC4-4854-A5D6-B75A3A1B8746}" presName="bgShapesFlow" presStyleCnt="0"/>
      <dgm:spPr/>
    </dgm:pt>
  </dgm:ptLst>
  <dgm:cxnLst>
    <dgm:cxn modelId="{D35B7003-A81C-495A-A7E3-7DB13B012ABE}" type="presOf" srcId="{0A6758AE-8184-449A-870D-614E4B35B821}" destId="{A7166222-74D7-48D7-B9DA-281861D3D8B9}" srcOrd="0" destOrd="0" presId="urn:microsoft.com/office/officeart/2005/8/layout/hierarchy6"/>
    <dgm:cxn modelId="{51022213-466E-44A2-9E5D-F2B90BEE4545}" srcId="{0A6758AE-8184-449A-870D-614E4B35B821}" destId="{8307A36A-9A8D-4E1A-AA93-223DCC7BB64E}" srcOrd="0" destOrd="0" parTransId="{41F7A7CD-A9B6-4A3D-AA48-F7274C9EC568}" sibTransId="{12D9B199-5B87-4F24-9041-7C401634B537}"/>
    <dgm:cxn modelId="{8E255C2C-5812-445B-BDB1-B1792E877AB2}" type="presOf" srcId="{E2E63F8E-574B-4D67-89CD-E80B6EC41B82}" destId="{13CFFFD9-5D2F-47C6-ACFE-7D783EE2089B}" srcOrd="0" destOrd="0" presId="urn:microsoft.com/office/officeart/2005/8/layout/hierarchy6"/>
    <dgm:cxn modelId="{C22B332E-A133-4161-993F-6A40AADE2741}" type="presOf" srcId="{0EC87F21-E2D6-4ED4-9E29-E1FEF763413C}" destId="{7C4B3B74-3CEA-4929-A256-73A691BAAEC7}" srcOrd="0" destOrd="0" presId="urn:microsoft.com/office/officeart/2005/8/layout/hierarchy6"/>
    <dgm:cxn modelId="{54879236-4FAB-4EB6-82B7-4BEC7797E65F}" type="presOf" srcId="{2157E887-618D-444C-988B-77F37BC1BF22}" destId="{66769E01-E981-4D9F-BB3E-B5F061445167}" srcOrd="0" destOrd="0" presId="urn:microsoft.com/office/officeart/2005/8/layout/hierarchy6"/>
    <dgm:cxn modelId="{A5CEA138-C6E2-41E2-BAD6-2ED76857071F}" type="presOf" srcId="{54DEF0A9-5FBA-49C4-9AD7-38CB16CAD582}" destId="{9F33B9E8-148C-4F3C-BDCF-7A8D19565048}" srcOrd="0" destOrd="0" presId="urn:microsoft.com/office/officeart/2005/8/layout/hierarchy6"/>
    <dgm:cxn modelId="{9C12935B-7FDF-464C-AE1E-3274FBAA3476}" srcId="{8307A36A-9A8D-4E1A-AA93-223DCC7BB64E}" destId="{C0B09B5B-4495-4818-8DD7-CF7D90AB7B5D}" srcOrd="0" destOrd="0" parTransId="{2F1F7C15-8EF4-45F8-AC74-C56037005621}" sibTransId="{0992E8B3-DF14-4DDE-AC62-B8AFF4EDEA77}"/>
    <dgm:cxn modelId="{831C324E-568D-484A-9891-79C8B22F195A}" type="presOf" srcId="{9F5B15FC-6F22-49AB-A0E1-4C00F5AB86BB}" destId="{3F289032-E179-41D9-B682-C4714BA216E3}" srcOrd="0" destOrd="0" presId="urn:microsoft.com/office/officeart/2005/8/layout/hierarchy6"/>
    <dgm:cxn modelId="{DD7E564F-C49F-4CB9-85F2-E131C111869E}" type="presOf" srcId="{E2280121-58B5-488E-880F-738195723A83}" destId="{D5DDEEFB-A178-470B-AF13-AF15C1E56918}" srcOrd="0" destOrd="0" presId="urn:microsoft.com/office/officeart/2005/8/layout/hierarchy6"/>
    <dgm:cxn modelId="{F0219A79-3A64-42FF-ABEE-4BAC7C0B7516}" type="presOf" srcId="{6EB9FAD5-BEFD-4F73-8301-BA1BD87D3F5C}" destId="{602F6D12-92F0-40F9-9A35-DA47F103A5BF}" srcOrd="0" destOrd="0" presId="urn:microsoft.com/office/officeart/2005/8/layout/hierarchy6"/>
    <dgm:cxn modelId="{0041917A-23FE-45D2-8E67-67A338F376E9}" srcId="{6EB9FAD5-BEFD-4F73-8301-BA1BD87D3F5C}" destId="{0EC87F21-E2D6-4ED4-9E29-E1FEF763413C}" srcOrd="0" destOrd="0" parTransId="{81AB45AF-499E-4ED1-8F56-6D06EDEC5A0B}" sibTransId="{0405C234-4C27-426E-A931-FC95C561A525}"/>
    <dgm:cxn modelId="{D6B7A883-610D-4A52-A12B-A93C560219BC}" srcId="{0A6758AE-8184-449A-870D-614E4B35B821}" destId="{9F5B15FC-6F22-49AB-A0E1-4C00F5AB86BB}" srcOrd="2" destOrd="0" parTransId="{9D123DCC-BD84-4B57-B634-9BE84077BE7A}" sibTransId="{37872392-0CB4-4DC4-9577-AA1C724BDB10}"/>
    <dgm:cxn modelId="{1C180184-CB84-4F74-894C-565D726D9D8C}" type="presOf" srcId="{C0B09B5B-4495-4818-8DD7-CF7D90AB7B5D}" destId="{22D699A5-0435-45E9-8E34-8684D9BA4978}" srcOrd="0" destOrd="0" presId="urn:microsoft.com/office/officeart/2005/8/layout/hierarchy6"/>
    <dgm:cxn modelId="{3995949D-6CC6-4946-A762-24ED4C9ED059}" type="presOf" srcId="{9D123DCC-BD84-4B57-B634-9BE84077BE7A}" destId="{EEB64638-BACF-4658-93D9-4DAE50E3F174}" srcOrd="0" destOrd="0" presId="urn:microsoft.com/office/officeart/2005/8/layout/hierarchy6"/>
    <dgm:cxn modelId="{18E69A9D-6578-42BD-9BB2-99D85660CB58}" srcId="{D22042B2-9DC4-4854-A5D6-B75A3A1B8746}" destId="{0A6758AE-8184-449A-870D-614E4B35B821}" srcOrd="0" destOrd="0" parTransId="{9498B693-3AC1-48B6-BB00-958C0E41F379}" sibTransId="{FA78F97B-F662-4C0C-A25C-3DC18EF5602C}"/>
    <dgm:cxn modelId="{C9B225A8-80C2-41CA-8423-64A49CB5B3BF}" type="presOf" srcId="{AFC6281E-5EFE-4B95-9C24-66562F4A067A}" destId="{7353AB8B-B165-48EE-B3FA-2748A36BBFBE}" srcOrd="0" destOrd="0" presId="urn:microsoft.com/office/officeart/2005/8/layout/hierarchy6"/>
    <dgm:cxn modelId="{03D56DAC-BAED-425E-BCF7-EB9FD5A2BDF5}" type="presOf" srcId="{81AB45AF-499E-4ED1-8F56-6D06EDEC5A0B}" destId="{E12158CA-E84D-47E3-ADF9-FE07BC0707FC}" srcOrd="0" destOrd="0" presId="urn:microsoft.com/office/officeart/2005/8/layout/hierarchy6"/>
    <dgm:cxn modelId="{D1EDD2BA-EBBE-4DE3-9101-8A8CD25ACE09}" srcId="{6EB9FAD5-BEFD-4F73-8301-BA1BD87D3F5C}" destId="{2157E887-618D-444C-988B-77F37BC1BF22}" srcOrd="1" destOrd="0" parTransId="{E2280121-58B5-488E-880F-738195723A83}" sibTransId="{1ED318E5-17B2-4B9E-933F-D04B654BCF75}"/>
    <dgm:cxn modelId="{56CD08C1-FA7C-4EE5-AF4E-4F0A6038D2C1}" srcId="{0A6758AE-8184-449A-870D-614E4B35B821}" destId="{6EB9FAD5-BEFD-4F73-8301-BA1BD87D3F5C}" srcOrd="1" destOrd="0" parTransId="{AFC6281E-5EFE-4B95-9C24-66562F4A067A}" sibTransId="{B41C19BC-12F3-46FD-A0B1-35BDCF4B621C}"/>
    <dgm:cxn modelId="{B883C3CF-DDE9-4F87-8428-899D777BB0EC}" type="presOf" srcId="{2F1F7C15-8EF4-45F8-AC74-C56037005621}" destId="{70EE1A31-AE0C-414D-BD16-AD35688D70D5}" srcOrd="0" destOrd="0" presId="urn:microsoft.com/office/officeart/2005/8/layout/hierarchy6"/>
    <dgm:cxn modelId="{85843DD0-7195-4A64-B00E-053B36C14889}" srcId="{9F5B15FC-6F22-49AB-A0E1-4C00F5AB86BB}" destId="{E2E63F8E-574B-4D67-89CD-E80B6EC41B82}" srcOrd="0" destOrd="0" parTransId="{54DEF0A9-5FBA-49C4-9AD7-38CB16CAD582}" sibTransId="{BF4C7F66-E485-4859-ABB6-8C1942BD2367}"/>
    <dgm:cxn modelId="{7ECD4AD3-4DD7-45D4-99F8-AD254E3418C6}" type="presOf" srcId="{41F7A7CD-A9B6-4A3D-AA48-F7274C9EC568}" destId="{FE1BC6F0-DD46-4041-B759-4A02ABC7B8A9}" srcOrd="0" destOrd="0" presId="urn:microsoft.com/office/officeart/2005/8/layout/hierarchy6"/>
    <dgm:cxn modelId="{4A7CFEDC-1EFD-482D-B8F6-F955C3AC29D1}" type="presOf" srcId="{D22042B2-9DC4-4854-A5D6-B75A3A1B8746}" destId="{E859F181-28C4-4A29-AC7A-C925402DF84F}" srcOrd="0" destOrd="0" presId="urn:microsoft.com/office/officeart/2005/8/layout/hierarchy6"/>
    <dgm:cxn modelId="{DED02EE9-4572-482B-9B53-CCE1D85D327C}" type="presOf" srcId="{8307A36A-9A8D-4E1A-AA93-223DCC7BB64E}" destId="{14128998-D441-425D-B543-FD6ACC98B02D}" srcOrd="0" destOrd="0" presId="urn:microsoft.com/office/officeart/2005/8/layout/hierarchy6"/>
    <dgm:cxn modelId="{026C15F8-63A6-4279-BD8B-C57F15904A89}" type="presParOf" srcId="{E859F181-28C4-4A29-AC7A-C925402DF84F}" destId="{9DDBAE5E-7FEB-4B09-897E-E08FE6175B77}" srcOrd="0" destOrd="0" presId="urn:microsoft.com/office/officeart/2005/8/layout/hierarchy6"/>
    <dgm:cxn modelId="{140B9F45-F3D3-48D3-9D75-08EFF0BB2FAD}" type="presParOf" srcId="{9DDBAE5E-7FEB-4B09-897E-E08FE6175B77}" destId="{2A8D0692-F4B7-4AFF-AE74-1DD15AA48D02}" srcOrd="0" destOrd="0" presId="urn:microsoft.com/office/officeart/2005/8/layout/hierarchy6"/>
    <dgm:cxn modelId="{47A77C71-F38C-48C0-AFE5-AA8F8CDB25B5}" type="presParOf" srcId="{2A8D0692-F4B7-4AFF-AE74-1DD15AA48D02}" destId="{2EA70370-0610-455D-8504-870E4D9D419E}" srcOrd="0" destOrd="0" presId="urn:microsoft.com/office/officeart/2005/8/layout/hierarchy6"/>
    <dgm:cxn modelId="{8E5B58A0-AB05-4F3D-BB1C-6145EC66A0D7}" type="presParOf" srcId="{2EA70370-0610-455D-8504-870E4D9D419E}" destId="{A7166222-74D7-48D7-B9DA-281861D3D8B9}" srcOrd="0" destOrd="0" presId="urn:microsoft.com/office/officeart/2005/8/layout/hierarchy6"/>
    <dgm:cxn modelId="{56A6A92F-A9A9-4FE9-93F6-C339A1CB86A5}" type="presParOf" srcId="{2EA70370-0610-455D-8504-870E4D9D419E}" destId="{17F3DAB0-0DBF-471E-8028-D63F2A46AEA1}" srcOrd="1" destOrd="0" presId="urn:microsoft.com/office/officeart/2005/8/layout/hierarchy6"/>
    <dgm:cxn modelId="{2CC2B06A-3800-45BB-8ECF-1D94FB593AC1}" type="presParOf" srcId="{17F3DAB0-0DBF-471E-8028-D63F2A46AEA1}" destId="{FE1BC6F0-DD46-4041-B759-4A02ABC7B8A9}" srcOrd="0" destOrd="0" presId="urn:microsoft.com/office/officeart/2005/8/layout/hierarchy6"/>
    <dgm:cxn modelId="{33ABD7B0-25C8-435A-911F-A5C1D03B6AF3}" type="presParOf" srcId="{17F3DAB0-0DBF-471E-8028-D63F2A46AEA1}" destId="{FF91E2AA-4122-439B-9365-F075FF284B9E}" srcOrd="1" destOrd="0" presId="urn:microsoft.com/office/officeart/2005/8/layout/hierarchy6"/>
    <dgm:cxn modelId="{4B0EEB23-808D-40F4-9F84-CF9777D881C5}" type="presParOf" srcId="{FF91E2AA-4122-439B-9365-F075FF284B9E}" destId="{14128998-D441-425D-B543-FD6ACC98B02D}" srcOrd="0" destOrd="0" presId="urn:microsoft.com/office/officeart/2005/8/layout/hierarchy6"/>
    <dgm:cxn modelId="{FC4C6F62-C533-450D-8CBD-59B3BBC11E2C}" type="presParOf" srcId="{FF91E2AA-4122-439B-9365-F075FF284B9E}" destId="{CCF44E8E-92DC-4837-AE84-ED519FFFB867}" srcOrd="1" destOrd="0" presId="urn:microsoft.com/office/officeart/2005/8/layout/hierarchy6"/>
    <dgm:cxn modelId="{39AFBE90-6067-4E5F-8F2B-B99924B6CB77}" type="presParOf" srcId="{CCF44E8E-92DC-4837-AE84-ED519FFFB867}" destId="{70EE1A31-AE0C-414D-BD16-AD35688D70D5}" srcOrd="0" destOrd="0" presId="urn:microsoft.com/office/officeart/2005/8/layout/hierarchy6"/>
    <dgm:cxn modelId="{2A7AF095-E626-4CD1-834F-DB351B8D1DBF}" type="presParOf" srcId="{CCF44E8E-92DC-4837-AE84-ED519FFFB867}" destId="{41E49F85-A095-448F-9EBF-751EA264080D}" srcOrd="1" destOrd="0" presId="urn:microsoft.com/office/officeart/2005/8/layout/hierarchy6"/>
    <dgm:cxn modelId="{B4F1D8DA-2F5C-4631-A6BE-96B605956F11}" type="presParOf" srcId="{41E49F85-A095-448F-9EBF-751EA264080D}" destId="{22D699A5-0435-45E9-8E34-8684D9BA4978}" srcOrd="0" destOrd="0" presId="urn:microsoft.com/office/officeart/2005/8/layout/hierarchy6"/>
    <dgm:cxn modelId="{9754FC67-9E44-419F-8D33-255CB9A63557}" type="presParOf" srcId="{41E49F85-A095-448F-9EBF-751EA264080D}" destId="{F5E3ED04-29A5-4E8C-B82D-BDFC1201216A}" srcOrd="1" destOrd="0" presId="urn:microsoft.com/office/officeart/2005/8/layout/hierarchy6"/>
    <dgm:cxn modelId="{F609EEA1-A17B-479E-B28E-5740DF58E377}" type="presParOf" srcId="{17F3DAB0-0DBF-471E-8028-D63F2A46AEA1}" destId="{7353AB8B-B165-48EE-B3FA-2748A36BBFBE}" srcOrd="2" destOrd="0" presId="urn:microsoft.com/office/officeart/2005/8/layout/hierarchy6"/>
    <dgm:cxn modelId="{FFEAF53E-8FF6-4C21-8455-A4A3E4BEB3DC}" type="presParOf" srcId="{17F3DAB0-0DBF-471E-8028-D63F2A46AEA1}" destId="{8EB119E8-DFD3-43CE-8380-DFB19650A9A1}" srcOrd="3" destOrd="0" presId="urn:microsoft.com/office/officeart/2005/8/layout/hierarchy6"/>
    <dgm:cxn modelId="{ABCBF8BF-C476-4EA1-9F73-BE02D0C73FE6}" type="presParOf" srcId="{8EB119E8-DFD3-43CE-8380-DFB19650A9A1}" destId="{602F6D12-92F0-40F9-9A35-DA47F103A5BF}" srcOrd="0" destOrd="0" presId="urn:microsoft.com/office/officeart/2005/8/layout/hierarchy6"/>
    <dgm:cxn modelId="{807F85C0-5FEA-484F-B336-D2BF51751487}" type="presParOf" srcId="{8EB119E8-DFD3-43CE-8380-DFB19650A9A1}" destId="{87CE480F-9E85-4529-9EBF-E3C899382790}" srcOrd="1" destOrd="0" presId="urn:microsoft.com/office/officeart/2005/8/layout/hierarchy6"/>
    <dgm:cxn modelId="{2AE66E24-90B3-4174-8D00-5403ECCBC643}" type="presParOf" srcId="{87CE480F-9E85-4529-9EBF-E3C899382790}" destId="{E12158CA-E84D-47E3-ADF9-FE07BC0707FC}" srcOrd="0" destOrd="0" presId="urn:microsoft.com/office/officeart/2005/8/layout/hierarchy6"/>
    <dgm:cxn modelId="{288E9CEC-12E8-4A40-B8B7-A0024E2F864A}" type="presParOf" srcId="{87CE480F-9E85-4529-9EBF-E3C899382790}" destId="{3246F65A-55AA-404E-BF70-D78E4E081AC6}" srcOrd="1" destOrd="0" presId="urn:microsoft.com/office/officeart/2005/8/layout/hierarchy6"/>
    <dgm:cxn modelId="{70BEE49E-A463-4688-BC3A-2861C902D0E5}" type="presParOf" srcId="{3246F65A-55AA-404E-BF70-D78E4E081AC6}" destId="{7C4B3B74-3CEA-4929-A256-73A691BAAEC7}" srcOrd="0" destOrd="0" presId="urn:microsoft.com/office/officeart/2005/8/layout/hierarchy6"/>
    <dgm:cxn modelId="{434E2EDD-76D1-4D27-A1A6-62037C1DC6EE}" type="presParOf" srcId="{3246F65A-55AA-404E-BF70-D78E4E081AC6}" destId="{181349A5-DE6B-4DB7-A993-D6C286E9A6DF}" srcOrd="1" destOrd="0" presId="urn:microsoft.com/office/officeart/2005/8/layout/hierarchy6"/>
    <dgm:cxn modelId="{1C3D2728-F579-44AC-B677-8451F099FB7E}" type="presParOf" srcId="{87CE480F-9E85-4529-9EBF-E3C899382790}" destId="{D5DDEEFB-A178-470B-AF13-AF15C1E56918}" srcOrd="2" destOrd="0" presId="urn:microsoft.com/office/officeart/2005/8/layout/hierarchy6"/>
    <dgm:cxn modelId="{45A2A9B3-BC0B-4C7F-A91A-21B95418219C}" type="presParOf" srcId="{87CE480F-9E85-4529-9EBF-E3C899382790}" destId="{F54F0292-EB78-460F-B2E2-2D1F73067930}" srcOrd="3" destOrd="0" presId="urn:microsoft.com/office/officeart/2005/8/layout/hierarchy6"/>
    <dgm:cxn modelId="{D873B969-F8F3-4324-8A9C-4996302AC57A}" type="presParOf" srcId="{F54F0292-EB78-460F-B2E2-2D1F73067930}" destId="{66769E01-E981-4D9F-BB3E-B5F061445167}" srcOrd="0" destOrd="0" presId="urn:microsoft.com/office/officeart/2005/8/layout/hierarchy6"/>
    <dgm:cxn modelId="{0D5D8C1F-3D53-4A77-8DCB-48EA3CAE5BBC}" type="presParOf" srcId="{F54F0292-EB78-460F-B2E2-2D1F73067930}" destId="{E5C9E756-2D0C-49AB-A2B2-40694F364EDF}" srcOrd="1" destOrd="0" presId="urn:microsoft.com/office/officeart/2005/8/layout/hierarchy6"/>
    <dgm:cxn modelId="{4466061C-C86D-49C1-B647-142B253B7F8A}" type="presParOf" srcId="{17F3DAB0-0DBF-471E-8028-D63F2A46AEA1}" destId="{EEB64638-BACF-4658-93D9-4DAE50E3F174}" srcOrd="4" destOrd="0" presId="urn:microsoft.com/office/officeart/2005/8/layout/hierarchy6"/>
    <dgm:cxn modelId="{90A22AC8-B5BD-42A6-9887-29D757BEA244}" type="presParOf" srcId="{17F3DAB0-0DBF-471E-8028-D63F2A46AEA1}" destId="{5842D2EE-E3DE-493F-A9D0-C3F68A5FF084}" srcOrd="5" destOrd="0" presId="urn:microsoft.com/office/officeart/2005/8/layout/hierarchy6"/>
    <dgm:cxn modelId="{07D9071E-1C6D-463D-B4BC-ACFE20D43761}" type="presParOf" srcId="{5842D2EE-E3DE-493F-A9D0-C3F68A5FF084}" destId="{3F289032-E179-41D9-B682-C4714BA216E3}" srcOrd="0" destOrd="0" presId="urn:microsoft.com/office/officeart/2005/8/layout/hierarchy6"/>
    <dgm:cxn modelId="{5585325E-8C73-4D9D-B698-4E0BD572C42E}" type="presParOf" srcId="{5842D2EE-E3DE-493F-A9D0-C3F68A5FF084}" destId="{8BFC9D82-65F9-47E3-99D3-2C86E6737BBB}" srcOrd="1" destOrd="0" presId="urn:microsoft.com/office/officeart/2005/8/layout/hierarchy6"/>
    <dgm:cxn modelId="{2A543BD2-F8B2-4BD9-AC95-2D6D8D91F8F3}" type="presParOf" srcId="{8BFC9D82-65F9-47E3-99D3-2C86E6737BBB}" destId="{9F33B9E8-148C-4F3C-BDCF-7A8D19565048}" srcOrd="0" destOrd="0" presId="urn:microsoft.com/office/officeart/2005/8/layout/hierarchy6"/>
    <dgm:cxn modelId="{FD3B7F6F-67E9-49AB-B1BE-4AEBEC422A7B}" type="presParOf" srcId="{8BFC9D82-65F9-47E3-99D3-2C86E6737BBB}" destId="{CB522DFD-6164-4A63-A9BB-E3C2442509D0}" srcOrd="1" destOrd="0" presId="urn:microsoft.com/office/officeart/2005/8/layout/hierarchy6"/>
    <dgm:cxn modelId="{789C17D1-4973-429C-889F-D03EA2B51687}" type="presParOf" srcId="{CB522DFD-6164-4A63-A9BB-E3C2442509D0}" destId="{13CFFFD9-5D2F-47C6-ACFE-7D783EE2089B}" srcOrd="0" destOrd="0" presId="urn:microsoft.com/office/officeart/2005/8/layout/hierarchy6"/>
    <dgm:cxn modelId="{6AEBAC3E-8388-4388-87E3-493E71320FA9}" type="presParOf" srcId="{CB522DFD-6164-4A63-A9BB-E3C2442509D0}" destId="{26EFF726-1B5E-49C5-9D5E-BFA2210C68B2}" srcOrd="1" destOrd="0" presId="urn:microsoft.com/office/officeart/2005/8/layout/hierarchy6"/>
    <dgm:cxn modelId="{DA1539AB-406E-426B-9B6F-FE366DB0535D}" type="presParOf" srcId="{E859F181-28C4-4A29-AC7A-C925402DF84F}" destId="{EE7EB09E-6EBD-45CD-A6D5-CF59CCB2CFB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709120-C7C6-4574-955D-E23B04BB7052}" type="doc">
      <dgm:prSet loTypeId="urn:microsoft.com/office/officeart/2005/8/layout/target3" loCatId="list" qsTypeId="urn:microsoft.com/office/officeart/2005/8/quickstyle/simple5" qsCatId="simple" csTypeId="urn:microsoft.com/office/officeart/2005/8/colors/colorful2" csCatId="colorful" phldr="1"/>
      <dgm:spPr/>
      <dgm:t>
        <a:bodyPr/>
        <a:lstStyle/>
        <a:p>
          <a:endParaRPr lang="es-CO"/>
        </a:p>
      </dgm:t>
    </dgm:pt>
    <dgm:pt modelId="{26FA054F-79E7-4C81-A157-44FF360B094F}">
      <dgm:prSet phldrT="[Texto]"/>
      <dgm:spPr/>
      <dgm:t>
        <a:bodyPr/>
        <a:lstStyle/>
        <a:p>
          <a:pPr>
            <a:buNone/>
          </a:pPr>
          <a:r>
            <a:rPr lang="es-CO" b="1"/>
            <a:t>0L</a:t>
          </a:r>
          <a:r>
            <a:rPr lang="es-CO"/>
            <a:t> : se gestionará conforme a Normas locales en cada país:</a:t>
          </a:r>
        </a:p>
      </dgm:t>
    </dgm:pt>
    <dgm:pt modelId="{FBF2B995-4A29-4A30-AB6A-E9FA272AC3AF}" type="parTrans" cxnId="{EF698385-88E5-4CDD-A575-236165CC7D7E}">
      <dgm:prSet/>
      <dgm:spPr/>
      <dgm:t>
        <a:bodyPr/>
        <a:lstStyle/>
        <a:p>
          <a:endParaRPr lang="es-CO"/>
        </a:p>
      </dgm:t>
    </dgm:pt>
    <dgm:pt modelId="{45619B38-77A1-4C54-ADA6-273A584E3F90}" type="sibTrans" cxnId="{EF698385-88E5-4CDD-A575-236165CC7D7E}">
      <dgm:prSet/>
      <dgm:spPr/>
      <dgm:t>
        <a:bodyPr/>
        <a:lstStyle/>
        <a:p>
          <a:endParaRPr lang="es-CO"/>
        </a:p>
      </dgm:t>
    </dgm:pt>
    <dgm:pt modelId="{C271F9D1-76AD-4F58-83C4-7117C4B655EB}">
      <dgm:prSet/>
      <dgm:spPr/>
      <dgm:t>
        <a:bodyPr/>
        <a:lstStyle/>
        <a:p>
          <a:pPr>
            <a:buNone/>
          </a:pPr>
          <a:r>
            <a:rPr lang="es-CO"/>
            <a:t>Colombia - NCIF</a:t>
          </a:r>
        </a:p>
      </dgm:t>
    </dgm:pt>
    <dgm:pt modelId="{A2D3484D-0767-42EA-AF66-345FC9CCB08B}" type="parTrans" cxnId="{CA3A6805-8F70-4564-918B-6292949B2676}">
      <dgm:prSet/>
      <dgm:spPr/>
      <dgm:t>
        <a:bodyPr/>
        <a:lstStyle/>
        <a:p>
          <a:endParaRPr lang="es-CO"/>
        </a:p>
      </dgm:t>
    </dgm:pt>
    <dgm:pt modelId="{5B29A9D0-8FF1-4EAB-9805-FA4965279941}" type="sibTrans" cxnId="{CA3A6805-8F70-4564-918B-6292949B2676}">
      <dgm:prSet/>
      <dgm:spPr/>
      <dgm:t>
        <a:bodyPr/>
        <a:lstStyle/>
        <a:p>
          <a:endParaRPr lang="es-CO"/>
        </a:p>
      </dgm:t>
    </dgm:pt>
    <dgm:pt modelId="{5ACCB1F8-17CC-491F-A529-A79BABD05AC0}">
      <dgm:prSet/>
      <dgm:spPr/>
      <dgm:t>
        <a:bodyPr/>
        <a:lstStyle/>
        <a:p>
          <a:pPr>
            <a:buNone/>
          </a:pPr>
          <a:r>
            <a:rPr lang="es-CO"/>
            <a:t>México- NCIF</a:t>
          </a:r>
        </a:p>
      </dgm:t>
    </dgm:pt>
    <dgm:pt modelId="{E22C66D3-6ECB-4EEB-A514-CFE962CB93A6}" type="parTrans" cxnId="{5AD9DFB5-8E54-4765-B03B-287B331ACDF5}">
      <dgm:prSet/>
      <dgm:spPr/>
      <dgm:t>
        <a:bodyPr/>
        <a:lstStyle/>
        <a:p>
          <a:endParaRPr lang="es-CO"/>
        </a:p>
      </dgm:t>
    </dgm:pt>
    <dgm:pt modelId="{1217AD77-9C7B-4F81-880D-2FCDACE50E9B}" type="sibTrans" cxnId="{5AD9DFB5-8E54-4765-B03B-287B331ACDF5}">
      <dgm:prSet/>
      <dgm:spPr/>
      <dgm:t>
        <a:bodyPr/>
        <a:lstStyle/>
        <a:p>
          <a:endParaRPr lang="es-CO"/>
        </a:p>
      </dgm:t>
    </dgm:pt>
    <dgm:pt modelId="{ECB007DE-9928-4219-BD5F-22897ACC2BFF}">
      <dgm:prSet/>
      <dgm:spPr/>
      <dgm:t>
        <a:bodyPr/>
        <a:lstStyle/>
        <a:p>
          <a:pPr>
            <a:buNone/>
          </a:pPr>
          <a:r>
            <a:rPr lang="es-CO"/>
            <a:t>Chile NCIF </a:t>
          </a:r>
        </a:p>
      </dgm:t>
    </dgm:pt>
    <dgm:pt modelId="{1A63BA4A-E709-4ED5-A3CD-06E1C0697222}" type="parTrans" cxnId="{DFE17723-3813-4C3A-B909-2F3C7C969774}">
      <dgm:prSet/>
      <dgm:spPr/>
      <dgm:t>
        <a:bodyPr/>
        <a:lstStyle/>
        <a:p>
          <a:endParaRPr lang="es-CO"/>
        </a:p>
      </dgm:t>
    </dgm:pt>
    <dgm:pt modelId="{CB8FF402-D370-427D-9FE0-8AEDDF67C16F}" type="sibTrans" cxnId="{DFE17723-3813-4C3A-B909-2F3C7C969774}">
      <dgm:prSet/>
      <dgm:spPr/>
      <dgm:t>
        <a:bodyPr/>
        <a:lstStyle/>
        <a:p>
          <a:endParaRPr lang="es-CO"/>
        </a:p>
      </dgm:t>
    </dgm:pt>
    <dgm:pt modelId="{9784DC54-F4F6-4B6F-8846-23D76AEBBF01}">
      <dgm:prSet/>
      <dgm:spPr/>
      <dgm:t>
        <a:bodyPr/>
        <a:lstStyle/>
        <a:p>
          <a:pPr>
            <a:buNone/>
          </a:pPr>
          <a:r>
            <a:rPr lang="es-CO"/>
            <a:t>Salvador NCIF</a:t>
          </a:r>
        </a:p>
      </dgm:t>
    </dgm:pt>
    <dgm:pt modelId="{31E74081-EC29-4290-91DA-6B695C1D108F}" type="parTrans" cxnId="{73B82421-22E4-4654-9F66-1C073C8F5529}">
      <dgm:prSet/>
      <dgm:spPr/>
      <dgm:t>
        <a:bodyPr/>
        <a:lstStyle/>
        <a:p>
          <a:endParaRPr lang="es-CO"/>
        </a:p>
      </dgm:t>
    </dgm:pt>
    <dgm:pt modelId="{231C73A2-B4D8-49A2-8307-02997E71FEA9}" type="sibTrans" cxnId="{73B82421-22E4-4654-9F66-1C073C8F5529}">
      <dgm:prSet/>
      <dgm:spPr/>
      <dgm:t>
        <a:bodyPr/>
        <a:lstStyle/>
        <a:p>
          <a:endParaRPr lang="es-CO"/>
        </a:p>
      </dgm:t>
    </dgm:pt>
    <dgm:pt modelId="{230300FC-48A5-466E-992C-B198D218423F}">
      <dgm:prSet/>
      <dgm:spPr/>
      <dgm:t>
        <a:bodyPr/>
        <a:lstStyle/>
        <a:p>
          <a:pPr>
            <a:buNone/>
          </a:pPr>
          <a:r>
            <a:rPr lang="es-CO" b="1"/>
            <a:t>L1</a:t>
          </a:r>
          <a:r>
            <a:rPr lang="es-CO"/>
            <a:t>: </a:t>
          </a:r>
          <a:r>
            <a:rPr lang="es-CO" err="1"/>
            <a:t>Ledger</a:t>
          </a:r>
          <a:r>
            <a:rPr lang="es-CO"/>
            <a:t> NIIF: contabilidad de Grupo EPM bajo las Normas Internacionales de Información Financiera NIIF.</a:t>
          </a:r>
        </a:p>
      </dgm:t>
    </dgm:pt>
    <dgm:pt modelId="{465445AF-F15E-4708-BE99-E2CFA9F75F9F}" type="parTrans" cxnId="{978531FD-ECA1-469F-A94C-BF3F1BD860F6}">
      <dgm:prSet/>
      <dgm:spPr/>
      <dgm:t>
        <a:bodyPr/>
        <a:lstStyle/>
        <a:p>
          <a:endParaRPr lang="es-CO"/>
        </a:p>
      </dgm:t>
    </dgm:pt>
    <dgm:pt modelId="{3433A70A-6BBD-4979-9D16-EEA4DDFB4773}" type="sibTrans" cxnId="{978531FD-ECA1-469F-A94C-BF3F1BD860F6}">
      <dgm:prSet/>
      <dgm:spPr/>
      <dgm:t>
        <a:bodyPr/>
        <a:lstStyle/>
        <a:p>
          <a:endParaRPr lang="es-CO"/>
        </a:p>
      </dgm:t>
    </dgm:pt>
    <dgm:pt modelId="{ED0AE152-7158-4731-ADBA-3110D346E55A}">
      <dgm:prSet/>
      <dgm:spPr/>
      <dgm:t>
        <a:bodyPr/>
        <a:lstStyle/>
        <a:p>
          <a:r>
            <a:rPr lang="es-CO" b="1"/>
            <a:t>L2</a:t>
          </a:r>
          <a:r>
            <a:rPr lang="es-CO"/>
            <a:t>: </a:t>
          </a:r>
          <a:r>
            <a:rPr lang="es-CO" err="1"/>
            <a:t>Ledger</a:t>
          </a:r>
          <a:r>
            <a:rPr lang="es-CO"/>
            <a:t> Fiscal: Llevar el histórico de los ajustes fiscales.</a:t>
          </a:r>
        </a:p>
      </dgm:t>
    </dgm:pt>
    <dgm:pt modelId="{8890CF3F-EEEF-4ECD-9CCA-0D3A59BF9D12}" type="parTrans" cxnId="{62E4524C-044C-4A18-8AAD-D3611BA3D940}">
      <dgm:prSet/>
      <dgm:spPr/>
      <dgm:t>
        <a:bodyPr/>
        <a:lstStyle/>
        <a:p>
          <a:endParaRPr lang="es-CO"/>
        </a:p>
      </dgm:t>
    </dgm:pt>
    <dgm:pt modelId="{46901680-E3A7-4250-897F-E318E8FF5681}" type="sibTrans" cxnId="{62E4524C-044C-4A18-8AAD-D3611BA3D940}">
      <dgm:prSet/>
      <dgm:spPr/>
      <dgm:t>
        <a:bodyPr/>
        <a:lstStyle/>
        <a:p>
          <a:endParaRPr lang="es-CO"/>
        </a:p>
      </dgm:t>
    </dgm:pt>
    <dgm:pt modelId="{245C3EFE-056F-4B57-AC81-7DDCC1EDA07D}" type="pres">
      <dgm:prSet presAssocID="{77709120-C7C6-4574-955D-E23B04BB7052}" presName="Name0" presStyleCnt="0">
        <dgm:presLayoutVars>
          <dgm:chMax val="7"/>
          <dgm:dir/>
          <dgm:animLvl val="lvl"/>
          <dgm:resizeHandles val="exact"/>
        </dgm:presLayoutVars>
      </dgm:prSet>
      <dgm:spPr/>
    </dgm:pt>
    <dgm:pt modelId="{0CE640EF-7BC1-420D-B4F6-BC7C1B959494}" type="pres">
      <dgm:prSet presAssocID="{26FA054F-79E7-4C81-A157-44FF360B094F}" presName="circle1" presStyleLbl="node1" presStyleIdx="0" presStyleCnt="3"/>
      <dgm:spPr/>
    </dgm:pt>
    <dgm:pt modelId="{27E2C19E-9DDC-48FD-9353-E0E72B4CF02E}" type="pres">
      <dgm:prSet presAssocID="{26FA054F-79E7-4C81-A157-44FF360B094F}" presName="space" presStyleCnt="0"/>
      <dgm:spPr/>
    </dgm:pt>
    <dgm:pt modelId="{78632D86-A0F2-48E3-867E-31CB2140B8B1}" type="pres">
      <dgm:prSet presAssocID="{26FA054F-79E7-4C81-A157-44FF360B094F}" presName="rect1" presStyleLbl="alignAcc1" presStyleIdx="0" presStyleCnt="3"/>
      <dgm:spPr/>
    </dgm:pt>
    <dgm:pt modelId="{E6735782-BFC7-4718-8BEB-A6D278418F8B}" type="pres">
      <dgm:prSet presAssocID="{230300FC-48A5-466E-992C-B198D218423F}" presName="vertSpace2" presStyleLbl="node1" presStyleIdx="0" presStyleCnt="3"/>
      <dgm:spPr/>
    </dgm:pt>
    <dgm:pt modelId="{678DB765-F3B2-4AFD-A61E-1B86A33EEB34}" type="pres">
      <dgm:prSet presAssocID="{230300FC-48A5-466E-992C-B198D218423F}" presName="circle2" presStyleLbl="node1" presStyleIdx="1" presStyleCnt="3"/>
      <dgm:spPr/>
    </dgm:pt>
    <dgm:pt modelId="{8C9ACE9E-67D2-4801-8B4C-18E90A5860D4}" type="pres">
      <dgm:prSet presAssocID="{230300FC-48A5-466E-992C-B198D218423F}" presName="rect2" presStyleLbl="alignAcc1" presStyleIdx="1" presStyleCnt="3"/>
      <dgm:spPr/>
    </dgm:pt>
    <dgm:pt modelId="{4E70682C-EE41-4A07-8668-4CD3F7E28536}" type="pres">
      <dgm:prSet presAssocID="{ED0AE152-7158-4731-ADBA-3110D346E55A}" presName="vertSpace3" presStyleLbl="node1" presStyleIdx="1" presStyleCnt="3"/>
      <dgm:spPr/>
    </dgm:pt>
    <dgm:pt modelId="{5F2CF9F4-52F8-4ED1-9E7D-B2561BFA85C2}" type="pres">
      <dgm:prSet presAssocID="{ED0AE152-7158-4731-ADBA-3110D346E55A}" presName="circle3" presStyleLbl="node1" presStyleIdx="2" presStyleCnt="3"/>
      <dgm:spPr/>
    </dgm:pt>
    <dgm:pt modelId="{8717F0FD-6CDB-48BF-AF7B-C158B6610559}" type="pres">
      <dgm:prSet presAssocID="{ED0AE152-7158-4731-ADBA-3110D346E55A}" presName="rect3" presStyleLbl="alignAcc1" presStyleIdx="2" presStyleCnt="3"/>
      <dgm:spPr/>
    </dgm:pt>
    <dgm:pt modelId="{B84B1506-61DC-4798-BB9A-22B41B9A208E}" type="pres">
      <dgm:prSet presAssocID="{26FA054F-79E7-4C81-A157-44FF360B094F}" presName="rect1ParTx" presStyleLbl="alignAcc1" presStyleIdx="2" presStyleCnt="3">
        <dgm:presLayoutVars>
          <dgm:chMax val="1"/>
          <dgm:bulletEnabled val="1"/>
        </dgm:presLayoutVars>
      </dgm:prSet>
      <dgm:spPr/>
    </dgm:pt>
    <dgm:pt modelId="{B9642B72-4097-487A-B0C8-BBFA37EE2C78}" type="pres">
      <dgm:prSet presAssocID="{26FA054F-79E7-4C81-A157-44FF360B094F}" presName="rect1ChTx" presStyleLbl="alignAcc1" presStyleIdx="2" presStyleCnt="3">
        <dgm:presLayoutVars>
          <dgm:bulletEnabled val="1"/>
        </dgm:presLayoutVars>
      </dgm:prSet>
      <dgm:spPr/>
    </dgm:pt>
    <dgm:pt modelId="{40DBDD6F-ECDF-4D08-9EC5-3DF87B7B8438}" type="pres">
      <dgm:prSet presAssocID="{230300FC-48A5-466E-992C-B198D218423F}" presName="rect2ParTx" presStyleLbl="alignAcc1" presStyleIdx="2" presStyleCnt="3">
        <dgm:presLayoutVars>
          <dgm:chMax val="1"/>
          <dgm:bulletEnabled val="1"/>
        </dgm:presLayoutVars>
      </dgm:prSet>
      <dgm:spPr/>
    </dgm:pt>
    <dgm:pt modelId="{D3529BF2-1792-4E46-8715-24DA1B977D8A}" type="pres">
      <dgm:prSet presAssocID="{230300FC-48A5-466E-992C-B198D218423F}" presName="rect2ChTx" presStyleLbl="alignAcc1" presStyleIdx="2" presStyleCnt="3">
        <dgm:presLayoutVars>
          <dgm:bulletEnabled val="1"/>
        </dgm:presLayoutVars>
      </dgm:prSet>
      <dgm:spPr/>
    </dgm:pt>
    <dgm:pt modelId="{49469D30-0816-4E9B-BF9C-1D2994B7CAEE}" type="pres">
      <dgm:prSet presAssocID="{ED0AE152-7158-4731-ADBA-3110D346E55A}" presName="rect3ParTx" presStyleLbl="alignAcc1" presStyleIdx="2" presStyleCnt="3">
        <dgm:presLayoutVars>
          <dgm:chMax val="1"/>
          <dgm:bulletEnabled val="1"/>
        </dgm:presLayoutVars>
      </dgm:prSet>
      <dgm:spPr/>
    </dgm:pt>
    <dgm:pt modelId="{3AA5EE70-109B-4F53-9F87-71FBB3FA0D83}" type="pres">
      <dgm:prSet presAssocID="{ED0AE152-7158-4731-ADBA-3110D346E55A}" presName="rect3ChTx" presStyleLbl="alignAcc1" presStyleIdx="2" presStyleCnt="3">
        <dgm:presLayoutVars>
          <dgm:bulletEnabled val="1"/>
        </dgm:presLayoutVars>
      </dgm:prSet>
      <dgm:spPr/>
    </dgm:pt>
  </dgm:ptLst>
  <dgm:cxnLst>
    <dgm:cxn modelId="{CA3A6805-8F70-4564-918B-6292949B2676}" srcId="{26FA054F-79E7-4C81-A157-44FF360B094F}" destId="{C271F9D1-76AD-4F58-83C4-7117C4B655EB}" srcOrd="0" destOrd="0" parTransId="{A2D3484D-0767-42EA-AF66-345FC9CCB08B}" sibTransId="{5B29A9D0-8FF1-4EAB-9805-FA4965279941}"/>
    <dgm:cxn modelId="{73B82421-22E4-4654-9F66-1C073C8F5529}" srcId="{26FA054F-79E7-4C81-A157-44FF360B094F}" destId="{9784DC54-F4F6-4B6F-8846-23D76AEBBF01}" srcOrd="3" destOrd="0" parTransId="{31E74081-EC29-4290-91DA-6B695C1D108F}" sibTransId="{231C73A2-B4D8-49A2-8307-02997E71FEA9}"/>
    <dgm:cxn modelId="{DFE17723-3813-4C3A-B909-2F3C7C969774}" srcId="{26FA054F-79E7-4C81-A157-44FF360B094F}" destId="{ECB007DE-9928-4219-BD5F-22897ACC2BFF}" srcOrd="2" destOrd="0" parTransId="{1A63BA4A-E709-4ED5-A3CD-06E1C0697222}" sibTransId="{CB8FF402-D370-427D-9FE0-8AEDDF67C16F}"/>
    <dgm:cxn modelId="{E8A67444-B3BF-4845-BF35-37246DCF4BE2}" type="presOf" srcId="{ED0AE152-7158-4731-ADBA-3110D346E55A}" destId="{49469D30-0816-4E9B-BF9C-1D2994B7CAEE}" srcOrd="1" destOrd="0" presId="urn:microsoft.com/office/officeart/2005/8/layout/target3"/>
    <dgm:cxn modelId="{3A7C726C-FC89-4D6D-9E0A-5E3300A88E26}" type="presOf" srcId="{26FA054F-79E7-4C81-A157-44FF360B094F}" destId="{78632D86-A0F2-48E3-867E-31CB2140B8B1}" srcOrd="0" destOrd="0" presId="urn:microsoft.com/office/officeart/2005/8/layout/target3"/>
    <dgm:cxn modelId="{62E4524C-044C-4A18-8AAD-D3611BA3D940}" srcId="{77709120-C7C6-4574-955D-E23B04BB7052}" destId="{ED0AE152-7158-4731-ADBA-3110D346E55A}" srcOrd="2" destOrd="0" parTransId="{8890CF3F-EEEF-4ECD-9CCA-0D3A59BF9D12}" sibTransId="{46901680-E3A7-4250-897F-E318E8FF5681}"/>
    <dgm:cxn modelId="{264F686D-C6EC-479C-86C5-E5A7612FB33E}" type="presOf" srcId="{26FA054F-79E7-4C81-A157-44FF360B094F}" destId="{B84B1506-61DC-4798-BB9A-22B41B9A208E}" srcOrd="1" destOrd="0" presId="urn:microsoft.com/office/officeart/2005/8/layout/target3"/>
    <dgm:cxn modelId="{2B501A73-3DBA-47FF-81D6-419025C5383D}" type="presOf" srcId="{230300FC-48A5-466E-992C-B198D218423F}" destId="{8C9ACE9E-67D2-4801-8B4C-18E90A5860D4}" srcOrd="0" destOrd="0" presId="urn:microsoft.com/office/officeart/2005/8/layout/target3"/>
    <dgm:cxn modelId="{D2667877-C53A-4D7D-9DF2-CEC24A288B0F}" type="presOf" srcId="{77709120-C7C6-4574-955D-E23B04BB7052}" destId="{245C3EFE-056F-4B57-AC81-7DDCC1EDA07D}" srcOrd="0" destOrd="0" presId="urn:microsoft.com/office/officeart/2005/8/layout/target3"/>
    <dgm:cxn modelId="{EF698385-88E5-4CDD-A575-236165CC7D7E}" srcId="{77709120-C7C6-4574-955D-E23B04BB7052}" destId="{26FA054F-79E7-4C81-A157-44FF360B094F}" srcOrd="0" destOrd="0" parTransId="{FBF2B995-4A29-4A30-AB6A-E9FA272AC3AF}" sibTransId="{45619B38-77A1-4C54-ADA6-273A584E3F90}"/>
    <dgm:cxn modelId="{9D228397-F77D-45E0-943A-FDF9B9297814}" type="presOf" srcId="{230300FC-48A5-466E-992C-B198D218423F}" destId="{40DBDD6F-ECDF-4D08-9EC5-3DF87B7B8438}" srcOrd="1" destOrd="0" presId="urn:microsoft.com/office/officeart/2005/8/layout/target3"/>
    <dgm:cxn modelId="{18B79CAA-A378-4DCC-AC66-93C3404EA3A8}" type="presOf" srcId="{ED0AE152-7158-4731-ADBA-3110D346E55A}" destId="{8717F0FD-6CDB-48BF-AF7B-C158B6610559}" srcOrd="0" destOrd="0" presId="urn:microsoft.com/office/officeart/2005/8/layout/target3"/>
    <dgm:cxn modelId="{9B334CAD-34C0-4319-A8C4-933B4889ADD7}" type="presOf" srcId="{C271F9D1-76AD-4F58-83C4-7117C4B655EB}" destId="{B9642B72-4097-487A-B0C8-BBFA37EE2C78}" srcOrd="0" destOrd="0" presId="urn:microsoft.com/office/officeart/2005/8/layout/target3"/>
    <dgm:cxn modelId="{5AD9DFB5-8E54-4765-B03B-287B331ACDF5}" srcId="{26FA054F-79E7-4C81-A157-44FF360B094F}" destId="{5ACCB1F8-17CC-491F-A529-A79BABD05AC0}" srcOrd="1" destOrd="0" parTransId="{E22C66D3-6ECB-4EEB-A514-CFE962CB93A6}" sibTransId="{1217AD77-9C7B-4F81-880D-2FCDACE50E9B}"/>
    <dgm:cxn modelId="{732512C3-2FC0-48B6-BBB5-8CB4ACBB1BC5}" type="presOf" srcId="{5ACCB1F8-17CC-491F-A529-A79BABD05AC0}" destId="{B9642B72-4097-487A-B0C8-BBFA37EE2C78}" srcOrd="0" destOrd="1" presId="urn:microsoft.com/office/officeart/2005/8/layout/target3"/>
    <dgm:cxn modelId="{FF7CD7CD-0F76-4391-978C-39A5D6938987}" type="presOf" srcId="{9784DC54-F4F6-4B6F-8846-23D76AEBBF01}" destId="{B9642B72-4097-487A-B0C8-BBFA37EE2C78}" srcOrd="0" destOrd="3" presId="urn:microsoft.com/office/officeart/2005/8/layout/target3"/>
    <dgm:cxn modelId="{CB96CBE6-45AC-45EF-B5D8-6CFB8753799D}" type="presOf" srcId="{ECB007DE-9928-4219-BD5F-22897ACC2BFF}" destId="{B9642B72-4097-487A-B0C8-BBFA37EE2C78}" srcOrd="0" destOrd="2" presId="urn:microsoft.com/office/officeart/2005/8/layout/target3"/>
    <dgm:cxn modelId="{978531FD-ECA1-469F-A94C-BF3F1BD860F6}" srcId="{77709120-C7C6-4574-955D-E23B04BB7052}" destId="{230300FC-48A5-466E-992C-B198D218423F}" srcOrd="1" destOrd="0" parTransId="{465445AF-F15E-4708-BE99-E2CFA9F75F9F}" sibTransId="{3433A70A-6BBD-4979-9D16-EEA4DDFB4773}"/>
    <dgm:cxn modelId="{25F845AD-063F-4CD4-9E9A-98B12469241E}" type="presParOf" srcId="{245C3EFE-056F-4B57-AC81-7DDCC1EDA07D}" destId="{0CE640EF-7BC1-420D-B4F6-BC7C1B959494}" srcOrd="0" destOrd="0" presId="urn:microsoft.com/office/officeart/2005/8/layout/target3"/>
    <dgm:cxn modelId="{2F290928-BA6C-41FD-B882-EF9517AEB617}" type="presParOf" srcId="{245C3EFE-056F-4B57-AC81-7DDCC1EDA07D}" destId="{27E2C19E-9DDC-48FD-9353-E0E72B4CF02E}" srcOrd="1" destOrd="0" presId="urn:microsoft.com/office/officeart/2005/8/layout/target3"/>
    <dgm:cxn modelId="{938B4A02-E2D7-4F7C-B99B-45400E6A03AC}" type="presParOf" srcId="{245C3EFE-056F-4B57-AC81-7DDCC1EDA07D}" destId="{78632D86-A0F2-48E3-867E-31CB2140B8B1}" srcOrd="2" destOrd="0" presId="urn:microsoft.com/office/officeart/2005/8/layout/target3"/>
    <dgm:cxn modelId="{38739CAB-EF94-4F0A-9765-0A6F5B5F8114}" type="presParOf" srcId="{245C3EFE-056F-4B57-AC81-7DDCC1EDA07D}" destId="{E6735782-BFC7-4718-8BEB-A6D278418F8B}" srcOrd="3" destOrd="0" presId="urn:microsoft.com/office/officeart/2005/8/layout/target3"/>
    <dgm:cxn modelId="{6127E42A-2570-4F6D-AFDC-63A321BA7BE3}" type="presParOf" srcId="{245C3EFE-056F-4B57-AC81-7DDCC1EDA07D}" destId="{678DB765-F3B2-4AFD-A61E-1B86A33EEB34}" srcOrd="4" destOrd="0" presId="urn:microsoft.com/office/officeart/2005/8/layout/target3"/>
    <dgm:cxn modelId="{F0E20BEC-1ED7-4B03-A7EE-723D658FA186}" type="presParOf" srcId="{245C3EFE-056F-4B57-AC81-7DDCC1EDA07D}" destId="{8C9ACE9E-67D2-4801-8B4C-18E90A5860D4}" srcOrd="5" destOrd="0" presId="urn:microsoft.com/office/officeart/2005/8/layout/target3"/>
    <dgm:cxn modelId="{B1452371-5C14-4EBD-B896-E371DF4642FB}" type="presParOf" srcId="{245C3EFE-056F-4B57-AC81-7DDCC1EDA07D}" destId="{4E70682C-EE41-4A07-8668-4CD3F7E28536}" srcOrd="6" destOrd="0" presId="urn:microsoft.com/office/officeart/2005/8/layout/target3"/>
    <dgm:cxn modelId="{06804B75-40B3-4EF1-B1BA-3D9F961D9A5C}" type="presParOf" srcId="{245C3EFE-056F-4B57-AC81-7DDCC1EDA07D}" destId="{5F2CF9F4-52F8-4ED1-9E7D-B2561BFA85C2}" srcOrd="7" destOrd="0" presId="urn:microsoft.com/office/officeart/2005/8/layout/target3"/>
    <dgm:cxn modelId="{D68D4A5A-29EE-46D6-8B69-B9239CFAE184}" type="presParOf" srcId="{245C3EFE-056F-4B57-AC81-7DDCC1EDA07D}" destId="{8717F0FD-6CDB-48BF-AF7B-C158B6610559}" srcOrd="8" destOrd="0" presId="urn:microsoft.com/office/officeart/2005/8/layout/target3"/>
    <dgm:cxn modelId="{401B1C89-9143-44BB-94FA-8913E7570527}" type="presParOf" srcId="{245C3EFE-056F-4B57-AC81-7DDCC1EDA07D}" destId="{B84B1506-61DC-4798-BB9A-22B41B9A208E}" srcOrd="9" destOrd="0" presId="urn:microsoft.com/office/officeart/2005/8/layout/target3"/>
    <dgm:cxn modelId="{213C27F5-E73B-4260-B069-F16796618D97}" type="presParOf" srcId="{245C3EFE-056F-4B57-AC81-7DDCC1EDA07D}" destId="{B9642B72-4097-487A-B0C8-BBFA37EE2C78}" srcOrd="10" destOrd="0" presId="urn:microsoft.com/office/officeart/2005/8/layout/target3"/>
    <dgm:cxn modelId="{276D376B-79C7-4CEE-8B7F-1BAD66D3AF64}" type="presParOf" srcId="{245C3EFE-056F-4B57-AC81-7DDCC1EDA07D}" destId="{40DBDD6F-ECDF-4D08-9EC5-3DF87B7B8438}" srcOrd="11" destOrd="0" presId="urn:microsoft.com/office/officeart/2005/8/layout/target3"/>
    <dgm:cxn modelId="{0562CE50-B633-4E60-A64A-53DCDB6EA124}" type="presParOf" srcId="{245C3EFE-056F-4B57-AC81-7DDCC1EDA07D}" destId="{D3529BF2-1792-4E46-8715-24DA1B977D8A}" srcOrd="12" destOrd="0" presId="urn:microsoft.com/office/officeart/2005/8/layout/target3"/>
    <dgm:cxn modelId="{05EFE0A0-D633-477F-AF4D-FADD6E3B8896}" type="presParOf" srcId="{245C3EFE-056F-4B57-AC81-7DDCC1EDA07D}" destId="{49469D30-0816-4E9B-BF9C-1D2994B7CAEE}" srcOrd="13" destOrd="0" presId="urn:microsoft.com/office/officeart/2005/8/layout/target3"/>
    <dgm:cxn modelId="{D8083DB5-1915-437F-AB9B-2768BE18A752}" type="presParOf" srcId="{245C3EFE-056F-4B57-AC81-7DDCC1EDA07D}" destId="{3AA5EE70-109B-4F53-9F87-71FBB3FA0D83}"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E13CC3-8215-4C15-84C5-CE00076C0B6A}" type="doc">
      <dgm:prSet loTypeId="urn:microsoft.com/office/officeart/2005/8/layout/vList6" loCatId="list" qsTypeId="urn:microsoft.com/office/officeart/2005/8/quickstyle/simple3" qsCatId="simple" csTypeId="urn:microsoft.com/office/officeart/2005/8/colors/colorful2" csCatId="colorful" phldr="1"/>
      <dgm:spPr/>
      <dgm:t>
        <a:bodyPr/>
        <a:lstStyle/>
        <a:p>
          <a:endParaRPr lang="es-CO"/>
        </a:p>
      </dgm:t>
    </dgm:pt>
    <dgm:pt modelId="{27AEEC22-A92E-4B4E-90F3-72F2F14F9CB7}">
      <dgm:prSet phldrT="[Texto]"/>
      <dgm:spPr/>
      <dgm:t>
        <a:bodyPr/>
        <a:lstStyle/>
        <a:p>
          <a:pPr>
            <a:buNone/>
          </a:pPr>
          <a:r>
            <a:rPr lang="es-CO" b="1"/>
            <a:t>L3 - </a:t>
          </a:r>
          <a:r>
            <a:rPr lang="es-CO"/>
            <a:t>NIIF Plenas</a:t>
          </a:r>
        </a:p>
      </dgm:t>
    </dgm:pt>
    <dgm:pt modelId="{AECCE4EA-1C58-4734-B1B6-7F4A9EE1CA4D}" type="parTrans" cxnId="{8AEBF3C4-C346-4999-A455-CEB1E9148037}">
      <dgm:prSet/>
      <dgm:spPr/>
      <dgm:t>
        <a:bodyPr/>
        <a:lstStyle/>
        <a:p>
          <a:endParaRPr lang="es-CO"/>
        </a:p>
      </dgm:t>
    </dgm:pt>
    <dgm:pt modelId="{5A9CD040-6F76-483D-AE41-9D7A2507FFBC}" type="sibTrans" cxnId="{8AEBF3C4-C346-4999-A455-CEB1E9148037}">
      <dgm:prSet/>
      <dgm:spPr/>
      <dgm:t>
        <a:bodyPr/>
        <a:lstStyle/>
        <a:p>
          <a:endParaRPr lang="es-CO"/>
        </a:p>
      </dgm:t>
    </dgm:pt>
    <dgm:pt modelId="{D87C4E43-ED56-4BE0-8456-EC7BC55C9467}">
      <dgm:prSet/>
      <dgm:spPr/>
      <dgm:t>
        <a:bodyPr/>
        <a:lstStyle/>
        <a:p>
          <a:pPr>
            <a:buNone/>
          </a:pPr>
          <a:r>
            <a:rPr lang="es-CO" b="1"/>
            <a:t>1L - </a:t>
          </a:r>
          <a:r>
            <a:rPr lang="es-CO"/>
            <a:t>NIIF Grupo EPM</a:t>
          </a:r>
        </a:p>
      </dgm:t>
    </dgm:pt>
    <dgm:pt modelId="{3771EA74-4457-458B-9954-967B7AE01D9E}" type="parTrans" cxnId="{2B85D1F6-520F-44C9-936E-DBAC5C1270A9}">
      <dgm:prSet/>
      <dgm:spPr/>
      <dgm:t>
        <a:bodyPr/>
        <a:lstStyle/>
        <a:p>
          <a:endParaRPr lang="es-CO"/>
        </a:p>
      </dgm:t>
    </dgm:pt>
    <dgm:pt modelId="{7ADFF8A8-6D6F-44FE-91C5-73DEE4E44101}" type="sibTrans" cxnId="{2B85D1F6-520F-44C9-936E-DBAC5C1270A9}">
      <dgm:prSet/>
      <dgm:spPr/>
      <dgm:t>
        <a:bodyPr/>
        <a:lstStyle/>
        <a:p>
          <a:endParaRPr lang="es-CO"/>
        </a:p>
      </dgm:t>
    </dgm:pt>
    <dgm:pt modelId="{68C655A3-33AC-4784-991B-678B26EB2CAB}">
      <dgm:prSet/>
      <dgm:spPr/>
      <dgm:t>
        <a:bodyPr/>
        <a:lstStyle/>
        <a:p>
          <a:pPr>
            <a:buNone/>
          </a:pPr>
          <a:r>
            <a:rPr lang="es-CO" b="1"/>
            <a:t>L4 - </a:t>
          </a:r>
          <a:r>
            <a:rPr lang="es-CO" err="1"/>
            <a:t>Reexpresión</a:t>
          </a:r>
          <a:r>
            <a:rPr lang="es-CO"/>
            <a:t> Por NIC8 Local </a:t>
          </a:r>
        </a:p>
      </dgm:t>
    </dgm:pt>
    <dgm:pt modelId="{954239B8-08EF-42F1-BB8E-D8993730D064}" type="parTrans" cxnId="{4BDA1CA4-36AE-47BB-A729-E54D84FADAE3}">
      <dgm:prSet/>
      <dgm:spPr/>
      <dgm:t>
        <a:bodyPr/>
        <a:lstStyle/>
        <a:p>
          <a:endParaRPr lang="es-CO"/>
        </a:p>
      </dgm:t>
    </dgm:pt>
    <dgm:pt modelId="{522C69EA-EBC4-4B28-BC8E-E18718E01709}" type="sibTrans" cxnId="{4BDA1CA4-36AE-47BB-A729-E54D84FADAE3}">
      <dgm:prSet/>
      <dgm:spPr/>
      <dgm:t>
        <a:bodyPr/>
        <a:lstStyle/>
        <a:p>
          <a:endParaRPr lang="es-CO"/>
        </a:p>
      </dgm:t>
    </dgm:pt>
    <dgm:pt modelId="{F447FBD7-7FA2-4158-8DB5-244CAC971DEC}">
      <dgm:prSet/>
      <dgm:spPr/>
      <dgm:t>
        <a:bodyPr/>
        <a:lstStyle/>
        <a:p>
          <a:pPr>
            <a:buNone/>
          </a:pPr>
          <a:r>
            <a:rPr lang="es-CO" b="1"/>
            <a:t>0L  - </a:t>
          </a:r>
          <a:r>
            <a:rPr lang="es-CO"/>
            <a:t>Norma Local </a:t>
          </a:r>
        </a:p>
      </dgm:t>
    </dgm:pt>
    <dgm:pt modelId="{D3247604-0B70-4327-B764-71AD2C26811D}" type="parTrans" cxnId="{0918C809-D3A8-43D0-8A7D-9F7A9567F419}">
      <dgm:prSet/>
      <dgm:spPr/>
      <dgm:t>
        <a:bodyPr/>
        <a:lstStyle/>
        <a:p>
          <a:endParaRPr lang="es-CO"/>
        </a:p>
      </dgm:t>
    </dgm:pt>
    <dgm:pt modelId="{EFE08184-5AD7-46D5-83E7-16227CBB3294}" type="sibTrans" cxnId="{0918C809-D3A8-43D0-8A7D-9F7A9567F419}">
      <dgm:prSet/>
      <dgm:spPr/>
      <dgm:t>
        <a:bodyPr/>
        <a:lstStyle/>
        <a:p>
          <a:endParaRPr lang="es-CO"/>
        </a:p>
      </dgm:t>
    </dgm:pt>
    <dgm:pt modelId="{E4277EDE-4A51-4251-8CF6-0F8344533616}">
      <dgm:prSet/>
      <dgm:spPr/>
      <dgm:t>
        <a:bodyPr/>
        <a:lstStyle/>
        <a:p>
          <a:pPr>
            <a:buNone/>
          </a:pPr>
          <a:r>
            <a:rPr lang="es-CO" b="1"/>
            <a:t>L5 - </a:t>
          </a:r>
          <a:r>
            <a:rPr lang="es-CO" err="1"/>
            <a:t>Reexpresión</a:t>
          </a:r>
          <a:r>
            <a:rPr lang="es-CO"/>
            <a:t> Por NIC8 NCIF</a:t>
          </a:r>
        </a:p>
      </dgm:t>
    </dgm:pt>
    <dgm:pt modelId="{CAEE8C41-7FCD-44C1-B811-5322A3D38371}" type="parTrans" cxnId="{BD18E880-873B-4CA3-83B0-0340ACC373C1}">
      <dgm:prSet/>
      <dgm:spPr/>
      <dgm:t>
        <a:bodyPr/>
        <a:lstStyle/>
        <a:p>
          <a:endParaRPr lang="es-CO"/>
        </a:p>
      </dgm:t>
    </dgm:pt>
    <dgm:pt modelId="{33569C33-3B6B-4809-B8B2-768A6544946C}" type="sibTrans" cxnId="{BD18E880-873B-4CA3-83B0-0340ACC373C1}">
      <dgm:prSet/>
      <dgm:spPr/>
      <dgm:t>
        <a:bodyPr/>
        <a:lstStyle/>
        <a:p>
          <a:endParaRPr lang="es-CO"/>
        </a:p>
      </dgm:t>
    </dgm:pt>
    <dgm:pt modelId="{23A630FA-CADE-4B19-AA4A-7886EF1B5E99}">
      <dgm:prSet/>
      <dgm:spPr/>
      <dgm:t>
        <a:bodyPr/>
        <a:lstStyle/>
        <a:p>
          <a:pPr>
            <a:buNone/>
          </a:pPr>
          <a:r>
            <a:rPr lang="es-CO" b="1"/>
            <a:t>1L - </a:t>
          </a:r>
          <a:r>
            <a:rPr lang="es-CO"/>
            <a:t>NIIF Grupo EPM</a:t>
          </a:r>
        </a:p>
      </dgm:t>
    </dgm:pt>
    <dgm:pt modelId="{3BA3CB53-87CC-40C8-BD55-1DD9A8EEDA23}" type="parTrans" cxnId="{7BFE94B5-3646-428D-B90C-66D0559E3119}">
      <dgm:prSet/>
      <dgm:spPr/>
      <dgm:t>
        <a:bodyPr/>
        <a:lstStyle/>
        <a:p>
          <a:endParaRPr lang="es-CO"/>
        </a:p>
      </dgm:t>
    </dgm:pt>
    <dgm:pt modelId="{B15B2994-670D-4480-9AB4-AE1672A8BE6E}" type="sibTrans" cxnId="{7BFE94B5-3646-428D-B90C-66D0559E3119}">
      <dgm:prSet/>
      <dgm:spPr/>
      <dgm:t>
        <a:bodyPr/>
        <a:lstStyle/>
        <a:p>
          <a:endParaRPr lang="es-CO"/>
        </a:p>
      </dgm:t>
    </dgm:pt>
    <dgm:pt modelId="{936FEC8E-F128-4904-A990-52AAF6B9AEF3}">
      <dgm:prSet/>
      <dgm:spPr/>
      <dgm:t>
        <a:bodyPr/>
        <a:lstStyle/>
        <a:p>
          <a:pPr>
            <a:buNone/>
          </a:pPr>
          <a:r>
            <a:rPr lang="es-CO" b="1"/>
            <a:t>L6 - </a:t>
          </a:r>
          <a:r>
            <a:rPr lang="es-CO"/>
            <a:t>Control Fiscal De Detalle Colombia </a:t>
          </a:r>
        </a:p>
      </dgm:t>
    </dgm:pt>
    <dgm:pt modelId="{3BEB3D5A-6C51-41EA-9A7A-1793C246D6E8}" type="parTrans" cxnId="{0A45998D-CECF-484B-85F4-28A108D1891F}">
      <dgm:prSet/>
      <dgm:spPr/>
      <dgm:t>
        <a:bodyPr/>
        <a:lstStyle/>
        <a:p>
          <a:endParaRPr lang="es-CO"/>
        </a:p>
      </dgm:t>
    </dgm:pt>
    <dgm:pt modelId="{77AC39C4-B224-4ACF-95F7-F02CF747F141}" type="sibTrans" cxnId="{0A45998D-CECF-484B-85F4-28A108D1891F}">
      <dgm:prSet/>
      <dgm:spPr/>
      <dgm:t>
        <a:bodyPr/>
        <a:lstStyle/>
        <a:p>
          <a:endParaRPr lang="es-CO"/>
        </a:p>
      </dgm:t>
    </dgm:pt>
    <dgm:pt modelId="{071B8B27-40DC-4A65-8017-F23508A27903}">
      <dgm:prSet/>
      <dgm:spPr/>
      <dgm:t>
        <a:bodyPr/>
        <a:lstStyle/>
        <a:p>
          <a:pPr>
            <a:buNone/>
          </a:pPr>
          <a:r>
            <a:rPr lang="es-CO" b="1"/>
            <a:t>2L - </a:t>
          </a:r>
          <a:r>
            <a:rPr lang="es-CO"/>
            <a:t>Fiscal</a:t>
          </a:r>
        </a:p>
      </dgm:t>
    </dgm:pt>
    <dgm:pt modelId="{171E7793-59C3-4951-A64C-22125103BC79}" type="parTrans" cxnId="{A0892956-0BD8-4470-B3C1-B717CD20B81F}">
      <dgm:prSet/>
      <dgm:spPr/>
      <dgm:t>
        <a:bodyPr/>
        <a:lstStyle/>
        <a:p>
          <a:endParaRPr lang="es-CO"/>
        </a:p>
      </dgm:t>
    </dgm:pt>
    <dgm:pt modelId="{DF5A0581-CA42-4FA7-8078-EC89BD023FAE}" type="sibTrans" cxnId="{A0892956-0BD8-4470-B3C1-B717CD20B81F}">
      <dgm:prSet/>
      <dgm:spPr/>
      <dgm:t>
        <a:bodyPr/>
        <a:lstStyle/>
        <a:p>
          <a:endParaRPr lang="es-CO"/>
        </a:p>
      </dgm:t>
    </dgm:pt>
    <dgm:pt modelId="{8ED9CD8A-E7BC-40D0-B358-674A00D47EFD}">
      <dgm:prSet/>
      <dgm:spPr/>
      <dgm:t>
        <a:bodyPr/>
        <a:lstStyle/>
        <a:p>
          <a:pPr>
            <a:buNone/>
          </a:pPr>
          <a:r>
            <a:rPr lang="es-CO" b="1"/>
            <a:t>L7 - </a:t>
          </a:r>
          <a:r>
            <a:rPr lang="es-CO"/>
            <a:t>Ajuste para Chip</a:t>
          </a:r>
        </a:p>
      </dgm:t>
    </dgm:pt>
    <dgm:pt modelId="{3A077D51-60DC-437B-9733-F3DA7DCC070C}" type="parTrans" cxnId="{4B893067-83DE-44E7-91CA-314FCDB4CBD3}">
      <dgm:prSet/>
      <dgm:spPr/>
      <dgm:t>
        <a:bodyPr/>
        <a:lstStyle/>
        <a:p>
          <a:endParaRPr lang="es-CO"/>
        </a:p>
      </dgm:t>
    </dgm:pt>
    <dgm:pt modelId="{8CF66049-98C9-419B-87F2-0B0CB9DA53CB}" type="sibTrans" cxnId="{4B893067-83DE-44E7-91CA-314FCDB4CBD3}">
      <dgm:prSet/>
      <dgm:spPr/>
      <dgm:t>
        <a:bodyPr/>
        <a:lstStyle/>
        <a:p>
          <a:endParaRPr lang="es-CO"/>
        </a:p>
      </dgm:t>
    </dgm:pt>
    <dgm:pt modelId="{10F00EC0-C52F-426A-A7E2-A98581352DB1}">
      <dgm:prSet/>
      <dgm:spPr/>
      <dgm:t>
        <a:bodyPr/>
        <a:lstStyle/>
        <a:p>
          <a:pPr>
            <a:buNone/>
          </a:pPr>
          <a:r>
            <a:rPr lang="es-CO" b="1"/>
            <a:t>1L - </a:t>
          </a:r>
          <a:r>
            <a:rPr lang="es-CO"/>
            <a:t>NIIF Grupo EPM</a:t>
          </a:r>
        </a:p>
      </dgm:t>
    </dgm:pt>
    <dgm:pt modelId="{604B0341-D607-466E-9C67-19DC709715AD}" type="parTrans" cxnId="{74D9C70A-BDD7-4928-8F31-AE30691793AC}">
      <dgm:prSet/>
      <dgm:spPr/>
      <dgm:t>
        <a:bodyPr/>
        <a:lstStyle/>
        <a:p>
          <a:endParaRPr lang="es-CO"/>
        </a:p>
      </dgm:t>
    </dgm:pt>
    <dgm:pt modelId="{25AFFAE3-CD01-4B15-ADE6-B8B827D7FFAD}" type="sibTrans" cxnId="{74D9C70A-BDD7-4928-8F31-AE30691793AC}">
      <dgm:prSet/>
      <dgm:spPr/>
      <dgm:t>
        <a:bodyPr/>
        <a:lstStyle/>
        <a:p>
          <a:endParaRPr lang="es-CO"/>
        </a:p>
      </dgm:t>
    </dgm:pt>
    <dgm:pt modelId="{E82B6B3F-1AE8-47AE-9F4A-9A121CCB49E1}" type="pres">
      <dgm:prSet presAssocID="{7CE13CC3-8215-4C15-84C5-CE00076C0B6A}" presName="Name0" presStyleCnt="0">
        <dgm:presLayoutVars>
          <dgm:dir/>
          <dgm:animLvl val="lvl"/>
          <dgm:resizeHandles/>
        </dgm:presLayoutVars>
      </dgm:prSet>
      <dgm:spPr/>
    </dgm:pt>
    <dgm:pt modelId="{95AC129E-FD20-4F47-97CE-437C4CE96D9F}" type="pres">
      <dgm:prSet presAssocID="{27AEEC22-A92E-4B4E-90F3-72F2F14F9CB7}" presName="linNode" presStyleCnt="0"/>
      <dgm:spPr/>
    </dgm:pt>
    <dgm:pt modelId="{DB29F9C8-C168-4AD8-9634-6580DB085688}" type="pres">
      <dgm:prSet presAssocID="{27AEEC22-A92E-4B4E-90F3-72F2F14F9CB7}" presName="parentShp" presStyleLbl="node1" presStyleIdx="0" presStyleCnt="5">
        <dgm:presLayoutVars>
          <dgm:bulletEnabled val="1"/>
        </dgm:presLayoutVars>
      </dgm:prSet>
      <dgm:spPr/>
    </dgm:pt>
    <dgm:pt modelId="{7AB8C28D-B2EE-4FCA-A9FF-BC9693A1B996}" type="pres">
      <dgm:prSet presAssocID="{27AEEC22-A92E-4B4E-90F3-72F2F14F9CB7}" presName="childShp" presStyleLbl="bgAccFollowNode1" presStyleIdx="0" presStyleCnt="5">
        <dgm:presLayoutVars>
          <dgm:bulletEnabled val="1"/>
        </dgm:presLayoutVars>
      </dgm:prSet>
      <dgm:spPr/>
    </dgm:pt>
    <dgm:pt modelId="{BF3EC564-114C-41C3-A7C3-5180EC2C5285}" type="pres">
      <dgm:prSet presAssocID="{5A9CD040-6F76-483D-AE41-9D7A2507FFBC}" presName="spacing" presStyleCnt="0"/>
      <dgm:spPr/>
    </dgm:pt>
    <dgm:pt modelId="{76D7099D-977A-41F9-9741-CF89E31347C3}" type="pres">
      <dgm:prSet presAssocID="{68C655A3-33AC-4784-991B-678B26EB2CAB}" presName="linNode" presStyleCnt="0"/>
      <dgm:spPr/>
    </dgm:pt>
    <dgm:pt modelId="{1CE8DD05-3048-4EA9-AA90-E9312CACCBFE}" type="pres">
      <dgm:prSet presAssocID="{68C655A3-33AC-4784-991B-678B26EB2CAB}" presName="parentShp" presStyleLbl="node1" presStyleIdx="1" presStyleCnt="5">
        <dgm:presLayoutVars>
          <dgm:bulletEnabled val="1"/>
        </dgm:presLayoutVars>
      </dgm:prSet>
      <dgm:spPr/>
    </dgm:pt>
    <dgm:pt modelId="{003A98F3-0633-4255-9E48-4596BDBC3BAE}" type="pres">
      <dgm:prSet presAssocID="{68C655A3-33AC-4784-991B-678B26EB2CAB}" presName="childShp" presStyleLbl="bgAccFollowNode1" presStyleIdx="1" presStyleCnt="5">
        <dgm:presLayoutVars>
          <dgm:bulletEnabled val="1"/>
        </dgm:presLayoutVars>
      </dgm:prSet>
      <dgm:spPr/>
    </dgm:pt>
    <dgm:pt modelId="{5005EF68-5963-4563-B906-ADEDD9FA1CE3}" type="pres">
      <dgm:prSet presAssocID="{522C69EA-EBC4-4B28-BC8E-E18718E01709}" presName="spacing" presStyleCnt="0"/>
      <dgm:spPr/>
    </dgm:pt>
    <dgm:pt modelId="{9D1AC6C4-15C7-4A5C-BB57-FFF9EBDAEFA7}" type="pres">
      <dgm:prSet presAssocID="{E4277EDE-4A51-4251-8CF6-0F8344533616}" presName="linNode" presStyleCnt="0"/>
      <dgm:spPr/>
    </dgm:pt>
    <dgm:pt modelId="{83F5DB07-8212-4F06-B3DA-AD6B8F12DE49}" type="pres">
      <dgm:prSet presAssocID="{E4277EDE-4A51-4251-8CF6-0F8344533616}" presName="parentShp" presStyleLbl="node1" presStyleIdx="2" presStyleCnt="5">
        <dgm:presLayoutVars>
          <dgm:bulletEnabled val="1"/>
        </dgm:presLayoutVars>
      </dgm:prSet>
      <dgm:spPr/>
    </dgm:pt>
    <dgm:pt modelId="{F9B88358-5D89-400B-A6EA-C5254F3350C5}" type="pres">
      <dgm:prSet presAssocID="{E4277EDE-4A51-4251-8CF6-0F8344533616}" presName="childShp" presStyleLbl="bgAccFollowNode1" presStyleIdx="2" presStyleCnt="5">
        <dgm:presLayoutVars>
          <dgm:bulletEnabled val="1"/>
        </dgm:presLayoutVars>
      </dgm:prSet>
      <dgm:spPr/>
    </dgm:pt>
    <dgm:pt modelId="{D68AE300-F5E1-4886-92FC-2DFB2A5E30FA}" type="pres">
      <dgm:prSet presAssocID="{33569C33-3B6B-4809-B8B2-768A6544946C}" presName="spacing" presStyleCnt="0"/>
      <dgm:spPr/>
    </dgm:pt>
    <dgm:pt modelId="{8C3E5E8D-8622-4202-B627-0213BE2DC5C4}" type="pres">
      <dgm:prSet presAssocID="{936FEC8E-F128-4904-A990-52AAF6B9AEF3}" presName="linNode" presStyleCnt="0"/>
      <dgm:spPr/>
    </dgm:pt>
    <dgm:pt modelId="{0FA816AB-B036-4B13-880D-46462EB47972}" type="pres">
      <dgm:prSet presAssocID="{936FEC8E-F128-4904-A990-52AAF6B9AEF3}" presName="parentShp" presStyleLbl="node1" presStyleIdx="3" presStyleCnt="5">
        <dgm:presLayoutVars>
          <dgm:bulletEnabled val="1"/>
        </dgm:presLayoutVars>
      </dgm:prSet>
      <dgm:spPr/>
    </dgm:pt>
    <dgm:pt modelId="{9E223A73-D928-4C2B-800F-5B5E345F03F2}" type="pres">
      <dgm:prSet presAssocID="{936FEC8E-F128-4904-A990-52AAF6B9AEF3}" presName="childShp" presStyleLbl="bgAccFollowNode1" presStyleIdx="3" presStyleCnt="5">
        <dgm:presLayoutVars>
          <dgm:bulletEnabled val="1"/>
        </dgm:presLayoutVars>
      </dgm:prSet>
      <dgm:spPr/>
    </dgm:pt>
    <dgm:pt modelId="{ABE423A3-BCAD-4009-9A79-532BE2B13D5C}" type="pres">
      <dgm:prSet presAssocID="{77AC39C4-B224-4ACF-95F7-F02CF747F141}" presName="spacing" presStyleCnt="0"/>
      <dgm:spPr/>
    </dgm:pt>
    <dgm:pt modelId="{461022C2-B6EF-4CF5-A149-AEA7259FDE4B}" type="pres">
      <dgm:prSet presAssocID="{8ED9CD8A-E7BC-40D0-B358-674A00D47EFD}" presName="linNode" presStyleCnt="0"/>
      <dgm:spPr/>
    </dgm:pt>
    <dgm:pt modelId="{55B9E741-261C-41DA-80BF-4F7F30EF6F03}" type="pres">
      <dgm:prSet presAssocID="{8ED9CD8A-E7BC-40D0-B358-674A00D47EFD}" presName="parentShp" presStyleLbl="node1" presStyleIdx="4" presStyleCnt="5">
        <dgm:presLayoutVars>
          <dgm:bulletEnabled val="1"/>
        </dgm:presLayoutVars>
      </dgm:prSet>
      <dgm:spPr/>
    </dgm:pt>
    <dgm:pt modelId="{2051D6DD-E4CE-4D15-9778-CCE7F028578A}" type="pres">
      <dgm:prSet presAssocID="{8ED9CD8A-E7BC-40D0-B358-674A00D47EFD}" presName="childShp" presStyleLbl="bgAccFollowNode1" presStyleIdx="4" presStyleCnt="5">
        <dgm:presLayoutVars>
          <dgm:bulletEnabled val="1"/>
        </dgm:presLayoutVars>
      </dgm:prSet>
      <dgm:spPr/>
    </dgm:pt>
  </dgm:ptLst>
  <dgm:cxnLst>
    <dgm:cxn modelId="{0918C809-D3A8-43D0-8A7D-9F7A9567F419}" srcId="{68C655A3-33AC-4784-991B-678B26EB2CAB}" destId="{F447FBD7-7FA2-4158-8DB5-244CAC971DEC}" srcOrd="0" destOrd="0" parTransId="{D3247604-0B70-4327-B764-71AD2C26811D}" sibTransId="{EFE08184-5AD7-46D5-83E7-16227CBB3294}"/>
    <dgm:cxn modelId="{74D9C70A-BDD7-4928-8F31-AE30691793AC}" srcId="{8ED9CD8A-E7BC-40D0-B358-674A00D47EFD}" destId="{10F00EC0-C52F-426A-A7E2-A98581352DB1}" srcOrd="0" destOrd="0" parTransId="{604B0341-D607-466E-9C67-19DC709715AD}" sibTransId="{25AFFAE3-CD01-4B15-ADE6-B8B827D7FFAD}"/>
    <dgm:cxn modelId="{0654D91B-ECBD-482B-9543-4630B292F954}" type="presOf" srcId="{E4277EDE-4A51-4251-8CF6-0F8344533616}" destId="{83F5DB07-8212-4F06-B3DA-AD6B8F12DE49}" srcOrd="0" destOrd="0" presId="urn:microsoft.com/office/officeart/2005/8/layout/vList6"/>
    <dgm:cxn modelId="{A38F0F2E-8476-43D3-88ED-A2E1D407C04D}" type="presOf" srcId="{8ED9CD8A-E7BC-40D0-B358-674A00D47EFD}" destId="{55B9E741-261C-41DA-80BF-4F7F30EF6F03}" srcOrd="0" destOrd="0" presId="urn:microsoft.com/office/officeart/2005/8/layout/vList6"/>
    <dgm:cxn modelId="{8BE2F430-ADA5-4D47-A794-6FD26A16EBE7}" type="presOf" srcId="{23A630FA-CADE-4B19-AA4A-7886EF1B5E99}" destId="{F9B88358-5D89-400B-A6EA-C5254F3350C5}" srcOrd="0" destOrd="0" presId="urn:microsoft.com/office/officeart/2005/8/layout/vList6"/>
    <dgm:cxn modelId="{4B893067-83DE-44E7-91CA-314FCDB4CBD3}" srcId="{7CE13CC3-8215-4C15-84C5-CE00076C0B6A}" destId="{8ED9CD8A-E7BC-40D0-B358-674A00D47EFD}" srcOrd="4" destOrd="0" parTransId="{3A077D51-60DC-437B-9733-F3DA7DCC070C}" sibTransId="{8CF66049-98C9-419B-87F2-0B0CB9DA53CB}"/>
    <dgm:cxn modelId="{B96D7149-D0BB-45F7-A231-85DB71A8A797}" type="presOf" srcId="{7CE13CC3-8215-4C15-84C5-CE00076C0B6A}" destId="{E82B6B3F-1AE8-47AE-9F4A-9A121CCB49E1}" srcOrd="0" destOrd="0" presId="urn:microsoft.com/office/officeart/2005/8/layout/vList6"/>
    <dgm:cxn modelId="{9865134A-388F-4C2F-9D07-8C643BE92AD8}" type="presOf" srcId="{D87C4E43-ED56-4BE0-8456-EC7BC55C9467}" destId="{7AB8C28D-B2EE-4FCA-A9FF-BC9693A1B996}" srcOrd="0" destOrd="0" presId="urn:microsoft.com/office/officeart/2005/8/layout/vList6"/>
    <dgm:cxn modelId="{808F496A-AB11-43B2-8D4B-DC59CED74A8A}" type="presOf" srcId="{071B8B27-40DC-4A65-8017-F23508A27903}" destId="{9E223A73-D928-4C2B-800F-5B5E345F03F2}" srcOrd="0" destOrd="0" presId="urn:microsoft.com/office/officeart/2005/8/layout/vList6"/>
    <dgm:cxn modelId="{A0892956-0BD8-4470-B3C1-B717CD20B81F}" srcId="{936FEC8E-F128-4904-A990-52AAF6B9AEF3}" destId="{071B8B27-40DC-4A65-8017-F23508A27903}" srcOrd="0" destOrd="0" parTransId="{171E7793-59C3-4951-A64C-22125103BC79}" sibTransId="{DF5A0581-CA42-4FA7-8078-EC89BD023FAE}"/>
    <dgm:cxn modelId="{81D41877-47DC-4817-8BCF-8A4A74829567}" type="presOf" srcId="{10F00EC0-C52F-426A-A7E2-A98581352DB1}" destId="{2051D6DD-E4CE-4D15-9778-CCE7F028578A}" srcOrd="0" destOrd="0" presId="urn:microsoft.com/office/officeart/2005/8/layout/vList6"/>
    <dgm:cxn modelId="{F9CA3580-3BAD-4305-AC32-EE0BBCC9E066}" type="presOf" srcId="{936FEC8E-F128-4904-A990-52AAF6B9AEF3}" destId="{0FA816AB-B036-4B13-880D-46462EB47972}" srcOrd="0" destOrd="0" presId="urn:microsoft.com/office/officeart/2005/8/layout/vList6"/>
    <dgm:cxn modelId="{BD18E880-873B-4CA3-83B0-0340ACC373C1}" srcId="{7CE13CC3-8215-4C15-84C5-CE00076C0B6A}" destId="{E4277EDE-4A51-4251-8CF6-0F8344533616}" srcOrd="2" destOrd="0" parTransId="{CAEE8C41-7FCD-44C1-B811-5322A3D38371}" sibTransId="{33569C33-3B6B-4809-B8B2-768A6544946C}"/>
    <dgm:cxn modelId="{0A45998D-CECF-484B-85F4-28A108D1891F}" srcId="{7CE13CC3-8215-4C15-84C5-CE00076C0B6A}" destId="{936FEC8E-F128-4904-A990-52AAF6B9AEF3}" srcOrd="3" destOrd="0" parTransId="{3BEB3D5A-6C51-41EA-9A7A-1793C246D6E8}" sibTransId="{77AC39C4-B224-4ACF-95F7-F02CF747F141}"/>
    <dgm:cxn modelId="{4BDA1CA4-36AE-47BB-A729-E54D84FADAE3}" srcId="{7CE13CC3-8215-4C15-84C5-CE00076C0B6A}" destId="{68C655A3-33AC-4784-991B-678B26EB2CAB}" srcOrd="1" destOrd="0" parTransId="{954239B8-08EF-42F1-BB8E-D8993730D064}" sibTransId="{522C69EA-EBC4-4B28-BC8E-E18718E01709}"/>
    <dgm:cxn modelId="{7BFE94B5-3646-428D-B90C-66D0559E3119}" srcId="{E4277EDE-4A51-4251-8CF6-0F8344533616}" destId="{23A630FA-CADE-4B19-AA4A-7886EF1B5E99}" srcOrd="0" destOrd="0" parTransId="{3BA3CB53-87CC-40C8-BD55-1DD9A8EEDA23}" sibTransId="{B15B2994-670D-4480-9AB4-AE1672A8BE6E}"/>
    <dgm:cxn modelId="{F43D22C0-FC65-4FAC-BC1E-45FA80617045}" type="presOf" srcId="{68C655A3-33AC-4784-991B-678B26EB2CAB}" destId="{1CE8DD05-3048-4EA9-AA90-E9312CACCBFE}" srcOrd="0" destOrd="0" presId="urn:microsoft.com/office/officeart/2005/8/layout/vList6"/>
    <dgm:cxn modelId="{8AEBF3C4-C346-4999-A455-CEB1E9148037}" srcId="{7CE13CC3-8215-4C15-84C5-CE00076C0B6A}" destId="{27AEEC22-A92E-4B4E-90F3-72F2F14F9CB7}" srcOrd="0" destOrd="0" parTransId="{AECCE4EA-1C58-4734-B1B6-7F4A9EE1CA4D}" sibTransId="{5A9CD040-6F76-483D-AE41-9D7A2507FFBC}"/>
    <dgm:cxn modelId="{063C88E1-4349-4158-BD15-B7C8BA337882}" type="presOf" srcId="{F447FBD7-7FA2-4158-8DB5-244CAC971DEC}" destId="{003A98F3-0633-4255-9E48-4596BDBC3BAE}" srcOrd="0" destOrd="0" presId="urn:microsoft.com/office/officeart/2005/8/layout/vList6"/>
    <dgm:cxn modelId="{9AD1FBEE-420F-4A1E-B473-933C99AE12F4}" type="presOf" srcId="{27AEEC22-A92E-4B4E-90F3-72F2F14F9CB7}" destId="{DB29F9C8-C168-4AD8-9634-6580DB085688}" srcOrd="0" destOrd="0" presId="urn:microsoft.com/office/officeart/2005/8/layout/vList6"/>
    <dgm:cxn modelId="{2B85D1F6-520F-44C9-936E-DBAC5C1270A9}" srcId="{27AEEC22-A92E-4B4E-90F3-72F2F14F9CB7}" destId="{D87C4E43-ED56-4BE0-8456-EC7BC55C9467}" srcOrd="0" destOrd="0" parTransId="{3771EA74-4457-458B-9954-967B7AE01D9E}" sibTransId="{7ADFF8A8-6D6F-44FE-91C5-73DEE4E44101}"/>
    <dgm:cxn modelId="{819B56A1-BB19-40F4-A8A1-E77677DBF0BC}" type="presParOf" srcId="{E82B6B3F-1AE8-47AE-9F4A-9A121CCB49E1}" destId="{95AC129E-FD20-4F47-97CE-437C4CE96D9F}" srcOrd="0" destOrd="0" presId="urn:microsoft.com/office/officeart/2005/8/layout/vList6"/>
    <dgm:cxn modelId="{D9B4F98E-68B8-4D2B-B93C-CDF41CDB0EBC}" type="presParOf" srcId="{95AC129E-FD20-4F47-97CE-437C4CE96D9F}" destId="{DB29F9C8-C168-4AD8-9634-6580DB085688}" srcOrd="0" destOrd="0" presId="urn:microsoft.com/office/officeart/2005/8/layout/vList6"/>
    <dgm:cxn modelId="{61DBC3C3-4A41-4F88-8B7C-E6648CFA2BD5}" type="presParOf" srcId="{95AC129E-FD20-4F47-97CE-437C4CE96D9F}" destId="{7AB8C28D-B2EE-4FCA-A9FF-BC9693A1B996}" srcOrd="1" destOrd="0" presId="urn:microsoft.com/office/officeart/2005/8/layout/vList6"/>
    <dgm:cxn modelId="{348651F2-346F-444F-B1C9-B9BF8BC41DF6}" type="presParOf" srcId="{E82B6B3F-1AE8-47AE-9F4A-9A121CCB49E1}" destId="{BF3EC564-114C-41C3-A7C3-5180EC2C5285}" srcOrd="1" destOrd="0" presId="urn:microsoft.com/office/officeart/2005/8/layout/vList6"/>
    <dgm:cxn modelId="{2D9D6BE7-57A0-4B02-9921-93037F990C27}" type="presParOf" srcId="{E82B6B3F-1AE8-47AE-9F4A-9A121CCB49E1}" destId="{76D7099D-977A-41F9-9741-CF89E31347C3}" srcOrd="2" destOrd="0" presId="urn:microsoft.com/office/officeart/2005/8/layout/vList6"/>
    <dgm:cxn modelId="{0BC3BF9A-D93F-4C05-A922-2AAB9993BBF2}" type="presParOf" srcId="{76D7099D-977A-41F9-9741-CF89E31347C3}" destId="{1CE8DD05-3048-4EA9-AA90-E9312CACCBFE}" srcOrd="0" destOrd="0" presId="urn:microsoft.com/office/officeart/2005/8/layout/vList6"/>
    <dgm:cxn modelId="{35DE4980-8247-4C5E-B347-CB95322A8D65}" type="presParOf" srcId="{76D7099D-977A-41F9-9741-CF89E31347C3}" destId="{003A98F3-0633-4255-9E48-4596BDBC3BAE}" srcOrd="1" destOrd="0" presId="urn:microsoft.com/office/officeart/2005/8/layout/vList6"/>
    <dgm:cxn modelId="{0A7B0C59-11E6-4B74-AE4E-D9C1645F43CE}" type="presParOf" srcId="{E82B6B3F-1AE8-47AE-9F4A-9A121CCB49E1}" destId="{5005EF68-5963-4563-B906-ADEDD9FA1CE3}" srcOrd="3" destOrd="0" presId="urn:microsoft.com/office/officeart/2005/8/layout/vList6"/>
    <dgm:cxn modelId="{E40BEBD8-FE3D-4F4E-A214-F9BEE25B20FA}" type="presParOf" srcId="{E82B6B3F-1AE8-47AE-9F4A-9A121CCB49E1}" destId="{9D1AC6C4-15C7-4A5C-BB57-FFF9EBDAEFA7}" srcOrd="4" destOrd="0" presId="urn:microsoft.com/office/officeart/2005/8/layout/vList6"/>
    <dgm:cxn modelId="{E9B66422-8827-4210-91C2-E6C862FAC9FC}" type="presParOf" srcId="{9D1AC6C4-15C7-4A5C-BB57-FFF9EBDAEFA7}" destId="{83F5DB07-8212-4F06-B3DA-AD6B8F12DE49}" srcOrd="0" destOrd="0" presId="urn:microsoft.com/office/officeart/2005/8/layout/vList6"/>
    <dgm:cxn modelId="{C90E66A2-655F-41E9-A546-3E7CD8AB7812}" type="presParOf" srcId="{9D1AC6C4-15C7-4A5C-BB57-FFF9EBDAEFA7}" destId="{F9B88358-5D89-400B-A6EA-C5254F3350C5}" srcOrd="1" destOrd="0" presId="urn:microsoft.com/office/officeart/2005/8/layout/vList6"/>
    <dgm:cxn modelId="{9BA42086-5959-4B53-AB50-B11E800D9606}" type="presParOf" srcId="{E82B6B3F-1AE8-47AE-9F4A-9A121CCB49E1}" destId="{D68AE300-F5E1-4886-92FC-2DFB2A5E30FA}" srcOrd="5" destOrd="0" presId="urn:microsoft.com/office/officeart/2005/8/layout/vList6"/>
    <dgm:cxn modelId="{7D4D09FB-4C68-4E00-B9D4-FF951936B507}" type="presParOf" srcId="{E82B6B3F-1AE8-47AE-9F4A-9A121CCB49E1}" destId="{8C3E5E8D-8622-4202-B627-0213BE2DC5C4}" srcOrd="6" destOrd="0" presId="urn:microsoft.com/office/officeart/2005/8/layout/vList6"/>
    <dgm:cxn modelId="{7DE68589-07D2-4D3D-B657-38F538C61EDA}" type="presParOf" srcId="{8C3E5E8D-8622-4202-B627-0213BE2DC5C4}" destId="{0FA816AB-B036-4B13-880D-46462EB47972}" srcOrd="0" destOrd="0" presId="urn:microsoft.com/office/officeart/2005/8/layout/vList6"/>
    <dgm:cxn modelId="{01B3B0E0-47FB-495D-B481-979F261A15CD}" type="presParOf" srcId="{8C3E5E8D-8622-4202-B627-0213BE2DC5C4}" destId="{9E223A73-D928-4C2B-800F-5B5E345F03F2}" srcOrd="1" destOrd="0" presId="urn:microsoft.com/office/officeart/2005/8/layout/vList6"/>
    <dgm:cxn modelId="{626AF4B8-BE98-42EF-8C92-34829F1D813B}" type="presParOf" srcId="{E82B6B3F-1AE8-47AE-9F4A-9A121CCB49E1}" destId="{ABE423A3-BCAD-4009-9A79-532BE2B13D5C}" srcOrd="7" destOrd="0" presId="urn:microsoft.com/office/officeart/2005/8/layout/vList6"/>
    <dgm:cxn modelId="{2B063FA1-EF46-4975-9E2A-64CB1FE44A04}" type="presParOf" srcId="{E82B6B3F-1AE8-47AE-9F4A-9A121CCB49E1}" destId="{461022C2-B6EF-4CF5-A149-AEA7259FDE4B}" srcOrd="8" destOrd="0" presId="urn:microsoft.com/office/officeart/2005/8/layout/vList6"/>
    <dgm:cxn modelId="{6386556B-7E45-4918-AA2E-8EDBE0E26BC0}" type="presParOf" srcId="{461022C2-B6EF-4CF5-A149-AEA7259FDE4B}" destId="{55B9E741-261C-41DA-80BF-4F7F30EF6F03}" srcOrd="0" destOrd="0" presId="urn:microsoft.com/office/officeart/2005/8/layout/vList6"/>
    <dgm:cxn modelId="{E4ACDB4D-39DD-469A-A088-44757C59B865}" type="presParOf" srcId="{461022C2-B6EF-4CF5-A149-AEA7259FDE4B}" destId="{2051D6DD-E4CE-4D15-9778-CCE7F028578A}"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FB5508-2E41-4EFB-B1DD-0A820A6A71C9}" type="doc">
      <dgm:prSet loTypeId="urn:microsoft.com/office/officeart/2008/layout/HorizontalMultiLevelHierarchy" loCatId="hierarchy" qsTypeId="urn:microsoft.com/office/officeart/2005/8/quickstyle/simple4" qsCatId="simple" csTypeId="urn:microsoft.com/office/officeart/2005/8/colors/colorful2" csCatId="colorful" phldr="1"/>
      <dgm:spPr/>
      <dgm:t>
        <a:bodyPr/>
        <a:lstStyle/>
        <a:p>
          <a:endParaRPr lang="es-CO"/>
        </a:p>
      </dgm:t>
    </dgm:pt>
    <dgm:pt modelId="{69400262-569C-4EB9-AF8C-20DA253DD3D5}">
      <dgm:prSet phldrT="[Texto]"/>
      <dgm:spPr/>
      <dgm:t>
        <a:bodyPr/>
        <a:lstStyle/>
        <a:p>
          <a:r>
            <a:rPr lang="es-CO"/>
            <a:t>Moneda de la transacción</a:t>
          </a:r>
        </a:p>
      </dgm:t>
    </dgm:pt>
    <dgm:pt modelId="{22386C18-0FB7-4E5C-8D3F-51A241F8F7C1}" type="parTrans" cxnId="{CADA76AD-712B-4BAE-B1FA-BBAECD1D695E}">
      <dgm:prSet/>
      <dgm:spPr/>
      <dgm:t>
        <a:bodyPr/>
        <a:lstStyle/>
        <a:p>
          <a:endParaRPr lang="es-CO"/>
        </a:p>
      </dgm:t>
    </dgm:pt>
    <dgm:pt modelId="{1D62B721-6463-4F7E-B145-C526BDE2E868}" type="sibTrans" cxnId="{CADA76AD-712B-4BAE-B1FA-BBAECD1D695E}">
      <dgm:prSet/>
      <dgm:spPr/>
      <dgm:t>
        <a:bodyPr/>
        <a:lstStyle/>
        <a:p>
          <a:endParaRPr lang="es-CO"/>
        </a:p>
      </dgm:t>
    </dgm:pt>
    <dgm:pt modelId="{3E9B91B4-F7F4-4869-866D-722C67B465AB}">
      <dgm:prSet phldrT="[Texto]"/>
      <dgm:spPr/>
      <dgm:t>
        <a:bodyPr/>
        <a:lstStyle/>
        <a:p>
          <a:r>
            <a:rPr lang="es-CO"/>
            <a:t>Moneda de la sociedad</a:t>
          </a:r>
        </a:p>
      </dgm:t>
    </dgm:pt>
    <dgm:pt modelId="{5501375C-FE88-40C0-8F4E-DD4E724862FA}" type="parTrans" cxnId="{285EB0B4-D567-4C00-BC55-CFF3B7530863}">
      <dgm:prSet/>
      <dgm:spPr/>
      <dgm:t>
        <a:bodyPr/>
        <a:lstStyle/>
        <a:p>
          <a:endParaRPr lang="es-CO"/>
        </a:p>
      </dgm:t>
    </dgm:pt>
    <dgm:pt modelId="{B22EC662-0FCC-4D00-A83B-E4AFA2C620D0}" type="sibTrans" cxnId="{285EB0B4-D567-4C00-BC55-CFF3B7530863}">
      <dgm:prSet/>
      <dgm:spPr/>
      <dgm:t>
        <a:bodyPr/>
        <a:lstStyle/>
        <a:p>
          <a:endParaRPr lang="es-CO"/>
        </a:p>
      </dgm:t>
    </dgm:pt>
    <dgm:pt modelId="{B6D5AF53-5F4A-483F-BCAE-1F362FB709BB}">
      <dgm:prSet phldrT="[Texto]"/>
      <dgm:spPr/>
      <dgm:t>
        <a:bodyPr/>
        <a:lstStyle/>
        <a:p>
          <a:r>
            <a:rPr lang="es-CO"/>
            <a:t>Moneda de grupo</a:t>
          </a:r>
        </a:p>
      </dgm:t>
    </dgm:pt>
    <dgm:pt modelId="{9AE97394-5F0F-4C53-824D-8BBC7A3B50A0}" type="parTrans" cxnId="{2734CDA6-7B83-4BA7-A5D7-D62D2EBA772D}">
      <dgm:prSet/>
      <dgm:spPr/>
      <dgm:t>
        <a:bodyPr/>
        <a:lstStyle/>
        <a:p>
          <a:endParaRPr lang="es-CO"/>
        </a:p>
      </dgm:t>
    </dgm:pt>
    <dgm:pt modelId="{0DC8A5EB-E686-4C56-A94D-7CCEF93C5536}" type="sibTrans" cxnId="{2734CDA6-7B83-4BA7-A5D7-D62D2EBA772D}">
      <dgm:prSet/>
      <dgm:spPr/>
      <dgm:t>
        <a:bodyPr/>
        <a:lstStyle/>
        <a:p>
          <a:endParaRPr lang="es-CO"/>
        </a:p>
      </dgm:t>
    </dgm:pt>
    <dgm:pt modelId="{811C7756-CCB2-4589-84C1-35E47A2CE5BB}">
      <dgm:prSet phldrT="[Texto]"/>
      <dgm:spPr/>
      <dgm:t>
        <a:bodyPr/>
        <a:lstStyle/>
        <a:p>
          <a:r>
            <a:rPr lang="es-CO"/>
            <a:t>Moneda fuerte</a:t>
          </a:r>
        </a:p>
      </dgm:t>
    </dgm:pt>
    <dgm:pt modelId="{49CCA098-9A8A-4300-B7B8-8F32C6708D3A}" type="parTrans" cxnId="{E71007D6-F723-4674-80D0-E1FC3ECAF0AE}">
      <dgm:prSet/>
      <dgm:spPr/>
      <dgm:t>
        <a:bodyPr/>
        <a:lstStyle/>
        <a:p>
          <a:endParaRPr lang="es-CO"/>
        </a:p>
      </dgm:t>
    </dgm:pt>
    <dgm:pt modelId="{E82F19A5-315E-463D-8BBE-BC6BA5E53BDD}" type="sibTrans" cxnId="{E71007D6-F723-4674-80D0-E1FC3ECAF0AE}">
      <dgm:prSet/>
      <dgm:spPr/>
      <dgm:t>
        <a:bodyPr/>
        <a:lstStyle/>
        <a:p>
          <a:endParaRPr lang="es-CO"/>
        </a:p>
      </dgm:t>
    </dgm:pt>
    <dgm:pt modelId="{5D524820-2D95-4CED-A572-B1BAE7AEACDF}" type="pres">
      <dgm:prSet presAssocID="{5BFB5508-2E41-4EFB-B1DD-0A820A6A71C9}" presName="Name0" presStyleCnt="0">
        <dgm:presLayoutVars>
          <dgm:chPref val="1"/>
          <dgm:dir/>
          <dgm:animOne val="branch"/>
          <dgm:animLvl val="lvl"/>
          <dgm:resizeHandles val="exact"/>
        </dgm:presLayoutVars>
      </dgm:prSet>
      <dgm:spPr/>
    </dgm:pt>
    <dgm:pt modelId="{11C61A9B-7EFD-4FE4-86C9-6E6478FF3698}" type="pres">
      <dgm:prSet presAssocID="{69400262-569C-4EB9-AF8C-20DA253DD3D5}" presName="root1" presStyleCnt="0"/>
      <dgm:spPr/>
    </dgm:pt>
    <dgm:pt modelId="{2BD266F2-0793-4CD8-AA7B-40FBFA7FCAC1}" type="pres">
      <dgm:prSet presAssocID="{69400262-569C-4EB9-AF8C-20DA253DD3D5}" presName="LevelOneTextNode" presStyleLbl="node0" presStyleIdx="0" presStyleCnt="1">
        <dgm:presLayoutVars>
          <dgm:chPref val="3"/>
        </dgm:presLayoutVars>
      </dgm:prSet>
      <dgm:spPr/>
    </dgm:pt>
    <dgm:pt modelId="{B6F9683B-042F-4CC4-A51D-CD162F0CD1D7}" type="pres">
      <dgm:prSet presAssocID="{69400262-569C-4EB9-AF8C-20DA253DD3D5}" presName="level2hierChild" presStyleCnt="0"/>
      <dgm:spPr/>
    </dgm:pt>
    <dgm:pt modelId="{23C985D2-380C-410D-8322-D5CAED174FF9}" type="pres">
      <dgm:prSet presAssocID="{5501375C-FE88-40C0-8F4E-DD4E724862FA}" presName="conn2-1" presStyleLbl="parChTrans1D2" presStyleIdx="0" presStyleCnt="3"/>
      <dgm:spPr/>
    </dgm:pt>
    <dgm:pt modelId="{FDE4A4E0-D9DF-46A9-901F-37C8F73AF215}" type="pres">
      <dgm:prSet presAssocID="{5501375C-FE88-40C0-8F4E-DD4E724862FA}" presName="connTx" presStyleLbl="parChTrans1D2" presStyleIdx="0" presStyleCnt="3"/>
      <dgm:spPr/>
    </dgm:pt>
    <dgm:pt modelId="{46421276-D085-476D-8CC6-6DAA3B1BA8E1}" type="pres">
      <dgm:prSet presAssocID="{3E9B91B4-F7F4-4869-866D-722C67B465AB}" presName="root2" presStyleCnt="0"/>
      <dgm:spPr/>
    </dgm:pt>
    <dgm:pt modelId="{EB2DDB05-A68A-4B75-8C53-14E60965AC76}" type="pres">
      <dgm:prSet presAssocID="{3E9B91B4-F7F4-4869-866D-722C67B465AB}" presName="LevelTwoTextNode" presStyleLbl="node2" presStyleIdx="0" presStyleCnt="3">
        <dgm:presLayoutVars>
          <dgm:chPref val="3"/>
        </dgm:presLayoutVars>
      </dgm:prSet>
      <dgm:spPr/>
    </dgm:pt>
    <dgm:pt modelId="{3832A4EA-1C4A-4E54-8554-B997F9CF57DB}" type="pres">
      <dgm:prSet presAssocID="{3E9B91B4-F7F4-4869-866D-722C67B465AB}" presName="level3hierChild" presStyleCnt="0"/>
      <dgm:spPr/>
    </dgm:pt>
    <dgm:pt modelId="{07790534-0BBF-4E93-AABB-4D8DA0ECB111}" type="pres">
      <dgm:prSet presAssocID="{9AE97394-5F0F-4C53-824D-8BBC7A3B50A0}" presName="conn2-1" presStyleLbl="parChTrans1D2" presStyleIdx="1" presStyleCnt="3"/>
      <dgm:spPr/>
    </dgm:pt>
    <dgm:pt modelId="{F7D29865-9392-4F7B-A405-7CDA732A410D}" type="pres">
      <dgm:prSet presAssocID="{9AE97394-5F0F-4C53-824D-8BBC7A3B50A0}" presName="connTx" presStyleLbl="parChTrans1D2" presStyleIdx="1" presStyleCnt="3"/>
      <dgm:spPr/>
    </dgm:pt>
    <dgm:pt modelId="{AD84AFCB-EBB2-4296-847D-D77AAE97C452}" type="pres">
      <dgm:prSet presAssocID="{B6D5AF53-5F4A-483F-BCAE-1F362FB709BB}" presName="root2" presStyleCnt="0"/>
      <dgm:spPr/>
    </dgm:pt>
    <dgm:pt modelId="{B1D82683-411E-4801-A47E-C44FA01B771B}" type="pres">
      <dgm:prSet presAssocID="{B6D5AF53-5F4A-483F-BCAE-1F362FB709BB}" presName="LevelTwoTextNode" presStyleLbl="node2" presStyleIdx="1" presStyleCnt="3">
        <dgm:presLayoutVars>
          <dgm:chPref val="3"/>
        </dgm:presLayoutVars>
      </dgm:prSet>
      <dgm:spPr/>
    </dgm:pt>
    <dgm:pt modelId="{EF43B0F9-0656-4521-A32A-3D2FCDE26B85}" type="pres">
      <dgm:prSet presAssocID="{B6D5AF53-5F4A-483F-BCAE-1F362FB709BB}" presName="level3hierChild" presStyleCnt="0"/>
      <dgm:spPr/>
    </dgm:pt>
    <dgm:pt modelId="{BBB63FD1-37D8-472E-947B-5854B413CE6D}" type="pres">
      <dgm:prSet presAssocID="{49CCA098-9A8A-4300-B7B8-8F32C6708D3A}" presName="conn2-1" presStyleLbl="parChTrans1D2" presStyleIdx="2" presStyleCnt="3"/>
      <dgm:spPr/>
    </dgm:pt>
    <dgm:pt modelId="{3708D270-3711-4474-8227-1A8A7D7EF526}" type="pres">
      <dgm:prSet presAssocID="{49CCA098-9A8A-4300-B7B8-8F32C6708D3A}" presName="connTx" presStyleLbl="parChTrans1D2" presStyleIdx="2" presStyleCnt="3"/>
      <dgm:spPr/>
    </dgm:pt>
    <dgm:pt modelId="{222EC519-EF28-4E99-AE47-ED2E90EBA579}" type="pres">
      <dgm:prSet presAssocID="{811C7756-CCB2-4589-84C1-35E47A2CE5BB}" presName="root2" presStyleCnt="0"/>
      <dgm:spPr/>
    </dgm:pt>
    <dgm:pt modelId="{2305BDBE-DBBF-4D90-8428-5D05332F3EEE}" type="pres">
      <dgm:prSet presAssocID="{811C7756-CCB2-4589-84C1-35E47A2CE5BB}" presName="LevelTwoTextNode" presStyleLbl="node2" presStyleIdx="2" presStyleCnt="3">
        <dgm:presLayoutVars>
          <dgm:chPref val="3"/>
        </dgm:presLayoutVars>
      </dgm:prSet>
      <dgm:spPr/>
    </dgm:pt>
    <dgm:pt modelId="{1069AF87-D8D5-4023-A42A-35F46C8DD8E6}" type="pres">
      <dgm:prSet presAssocID="{811C7756-CCB2-4589-84C1-35E47A2CE5BB}" presName="level3hierChild" presStyleCnt="0"/>
      <dgm:spPr/>
    </dgm:pt>
  </dgm:ptLst>
  <dgm:cxnLst>
    <dgm:cxn modelId="{91EC160C-D69C-4C72-AAC8-F8F228D4DDCA}" type="presOf" srcId="{5BFB5508-2E41-4EFB-B1DD-0A820A6A71C9}" destId="{5D524820-2D95-4CED-A572-B1BAE7AEACDF}" srcOrd="0" destOrd="0" presId="urn:microsoft.com/office/officeart/2008/layout/HorizontalMultiLevelHierarchy"/>
    <dgm:cxn modelId="{407EFF15-E093-4A79-9053-C4A7C3C02FFE}" type="presOf" srcId="{9AE97394-5F0F-4C53-824D-8BBC7A3B50A0}" destId="{07790534-0BBF-4E93-AABB-4D8DA0ECB111}" srcOrd="0" destOrd="0" presId="urn:microsoft.com/office/officeart/2008/layout/HorizontalMultiLevelHierarchy"/>
    <dgm:cxn modelId="{E8DF6719-21DB-49F0-B887-5D6E51EEDA34}" type="presOf" srcId="{69400262-569C-4EB9-AF8C-20DA253DD3D5}" destId="{2BD266F2-0793-4CD8-AA7B-40FBFA7FCAC1}" srcOrd="0" destOrd="0" presId="urn:microsoft.com/office/officeart/2008/layout/HorizontalMultiLevelHierarchy"/>
    <dgm:cxn modelId="{0AB04D45-B902-4EFB-88A6-053E274AB581}" type="presOf" srcId="{9AE97394-5F0F-4C53-824D-8BBC7A3B50A0}" destId="{F7D29865-9392-4F7B-A405-7CDA732A410D}" srcOrd="1" destOrd="0" presId="urn:microsoft.com/office/officeart/2008/layout/HorizontalMultiLevelHierarchy"/>
    <dgm:cxn modelId="{59582E6D-9C9C-4EBE-ACE3-FD95B5E7E374}" type="presOf" srcId="{5501375C-FE88-40C0-8F4E-DD4E724862FA}" destId="{23C985D2-380C-410D-8322-D5CAED174FF9}" srcOrd="0" destOrd="0" presId="urn:microsoft.com/office/officeart/2008/layout/HorizontalMultiLevelHierarchy"/>
    <dgm:cxn modelId="{67575783-A1ED-4878-83EC-E423D153D315}" type="presOf" srcId="{3E9B91B4-F7F4-4869-866D-722C67B465AB}" destId="{EB2DDB05-A68A-4B75-8C53-14E60965AC76}" srcOrd="0" destOrd="0" presId="urn:microsoft.com/office/officeart/2008/layout/HorizontalMultiLevelHierarchy"/>
    <dgm:cxn modelId="{B34C3F98-7A79-4D70-A87F-5EC94DABE711}" type="presOf" srcId="{811C7756-CCB2-4589-84C1-35E47A2CE5BB}" destId="{2305BDBE-DBBF-4D90-8428-5D05332F3EEE}" srcOrd="0" destOrd="0" presId="urn:microsoft.com/office/officeart/2008/layout/HorizontalMultiLevelHierarchy"/>
    <dgm:cxn modelId="{2734CDA6-7B83-4BA7-A5D7-D62D2EBA772D}" srcId="{69400262-569C-4EB9-AF8C-20DA253DD3D5}" destId="{B6D5AF53-5F4A-483F-BCAE-1F362FB709BB}" srcOrd="1" destOrd="0" parTransId="{9AE97394-5F0F-4C53-824D-8BBC7A3B50A0}" sibTransId="{0DC8A5EB-E686-4C56-A94D-7CCEF93C5536}"/>
    <dgm:cxn modelId="{CADA76AD-712B-4BAE-B1FA-BBAECD1D695E}" srcId="{5BFB5508-2E41-4EFB-B1DD-0A820A6A71C9}" destId="{69400262-569C-4EB9-AF8C-20DA253DD3D5}" srcOrd="0" destOrd="0" parTransId="{22386C18-0FB7-4E5C-8D3F-51A241F8F7C1}" sibTransId="{1D62B721-6463-4F7E-B145-C526BDE2E868}"/>
    <dgm:cxn modelId="{285EB0B4-D567-4C00-BC55-CFF3B7530863}" srcId="{69400262-569C-4EB9-AF8C-20DA253DD3D5}" destId="{3E9B91B4-F7F4-4869-866D-722C67B465AB}" srcOrd="0" destOrd="0" parTransId="{5501375C-FE88-40C0-8F4E-DD4E724862FA}" sibTransId="{B22EC662-0FCC-4D00-A83B-E4AFA2C620D0}"/>
    <dgm:cxn modelId="{CB8624BC-DF9D-4355-96C0-71EDF35817B9}" type="presOf" srcId="{49CCA098-9A8A-4300-B7B8-8F32C6708D3A}" destId="{BBB63FD1-37D8-472E-947B-5854B413CE6D}" srcOrd="0" destOrd="0" presId="urn:microsoft.com/office/officeart/2008/layout/HorizontalMultiLevelHierarchy"/>
    <dgm:cxn modelId="{4E6F36C9-8F5D-4720-9DAA-84E6E5B336D9}" type="presOf" srcId="{B6D5AF53-5F4A-483F-BCAE-1F362FB709BB}" destId="{B1D82683-411E-4801-A47E-C44FA01B771B}" srcOrd="0" destOrd="0" presId="urn:microsoft.com/office/officeart/2008/layout/HorizontalMultiLevelHierarchy"/>
    <dgm:cxn modelId="{B6D30AD5-CF66-4D08-AB19-616D072F37FF}" type="presOf" srcId="{5501375C-FE88-40C0-8F4E-DD4E724862FA}" destId="{FDE4A4E0-D9DF-46A9-901F-37C8F73AF215}" srcOrd="1" destOrd="0" presId="urn:microsoft.com/office/officeart/2008/layout/HorizontalMultiLevelHierarchy"/>
    <dgm:cxn modelId="{E71007D6-F723-4674-80D0-E1FC3ECAF0AE}" srcId="{69400262-569C-4EB9-AF8C-20DA253DD3D5}" destId="{811C7756-CCB2-4589-84C1-35E47A2CE5BB}" srcOrd="2" destOrd="0" parTransId="{49CCA098-9A8A-4300-B7B8-8F32C6708D3A}" sibTransId="{E82F19A5-315E-463D-8BBE-BC6BA5E53BDD}"/>
    <dgm:cxn modelId="{73E58BE3-C2AC-431D-A92E-1B91FB74AB7A}" type="presOf" srcId="{49CCA098-9A8A-4300-B7B8-8F32C6708D3A}" destId="{3708D270-3711-4474-8227-1A8A7D7EF526}" srcOrd="1" destOrd="0" presId="urn:microsoft.com/office/officeart/2008/layout/HorizontalMultiLevelHierarchy"/>
    <dgm:cxn modelId="{E9BCD832-A521-43F3-BC5F-6D0B0039FEA7}" type="presParOf" srcId="{5D524820-2D95-4CED-A572-B1BAE7AEACDF}" destId="{11C61A9B-7EFD-4FE4-86C9-6E6478FF3698}" srcOrd="0" destOrd="0" presId="urn:microsoft.com/office/officeart/2008/layout/HorizontalMultiLevelHierarchy"/>
    <dgm:cxn modelId="{BC51F1A5-8BB5-48A9-98B0-43F5FEBE110B}" type="presParOf" srcId="{11C61A9B-7EFD-4FE4-86C9-6E6478FF3698}" destId="{2BD266F2-0793-4CD8-AA7B-40FBFA7FCAC1}" srcOrd="0" destOrd="0" presId="urn:microsoft.com/office/officeart/2008/layout/HorizontalMultiLevelHierarchy"/>
    <dgm:cxn modelId="{0CF08AEC-89D5-45F6-9272-F0CD5B34D4C1}" type="presParOf" srcId="{11C61A9B-7EFD-4FE4-86C9-6E6478FF3698}" destId="{B6F9683B-042F-4CC4-A51D-CD162F0CD1D7}" srcOrd="1" destOrd="0" presId="urn:microsoft.com/office/officeart/2008/layout/HorizontalMultiLevelHierarchy"/>
    <dgm:cxn modelId="{A9425053-C0A9-411B-BF32-E86A734ED33E}" type="presParOf" srcId="{B6F9683B-042F-4CC4-A51D-CD162F0CD1D7}" destId="{23C985D2-380C-410D-8322-D5CAED174FF9}" srcOrd="0" destOrd="0" presId="urn:microsoft.com/office/officeart/2008/layout/HorizontalMultiLevelHierarchy"/>
    <dgm:cxn modelId="{F704C4CA-2BC8-432A-BF7F-2FF3F2A69A1E}" type="presParOf" srcId="{23C985D2-380C-410D-8322-D5CAED174FF9}" destId="{FDE4A4E0-D9DF-46A9-901F-37C8F73AF215}" srcOrd="0" destOrd="0" presId="urn:microsoft.com/office/officeart/2008/layout/HorizontalMultiLevelHierarchy"/>
    <dgm:cxn modelId="{86B79867-21AF-4A33-8EBC-223E96A6E6EB}" type="presParOf" srcId="{B6F9683B-042F-4CC4-A51D-CD162F0CD1D7}" destId="{46421276-D085-476D-8CC6-6DAA3B1BA8E1}" srcOrd="1" destOrd="0" presId="urn:microsoft.com/office/officeart/2008/layout/HorizontalMultiLevelHierarchy"/>
    <dgm:cxn modelId="{7B122C57-E4A5-4E88-867E-667DBDCC9F76}" type="presParOf" srcId="{46421276-D085-476D-8CC6-6DAA3B1BA8E1}" destId="{EB2DDB05-A68A-4B75-8C53-14E60965AC76}" srcOrd="0" destOrd="0" presId="urn:microsoft.com/office/officeart/2008/layout/HorizontalMultiLevelHierarchy"/>
    <dgm:cxn modelId="{5F172415-2B78-49FB-973B-7DC709A2E053}" type="presParOf" srcId="{46421276-D085-476D-8CC6-6DAA3B1BA8E1}" destId="{3832A4EA-1C4A-4E54-8554-B997F9CF57DB}" srcOrd="1" destOrd="0" presId="urn:microsoft.com/office/officeart/2008/layout/HorizontalMultiLevelHierarchy"/>
    <dgm:cxn modelId="{86F7CE77-0A5F-4866-980B-783C71E185C9}" type="presParOf" srcId="{B6F9683B-042F-4CC4-A51D-CD162F0CD1D7}" destId="{07790534-0BBF-4E93-AABB-4D8DA0ECB111}" srcOrd="2" destOrd="0" presId="urn:microsoft.com/office/officeart/2008/layout/HorizontalMultiLevelHierarchy"/>
    <dgm:cxn modelId="{07D19725-3CEF-46E0-94A8-12EE56582AF7}" type="presParOf" srcId="{07790534-0BBF-4E93-AABB-4D8DA0ECB111}" destId="{F7D29865-9392-4F7B-A405-7CDA732A410D}" srcOrd="0" destOrd="0" presId="urn:microsoft.com/office/officeart/2008/layout/HorizontalMultiLevelHierarchy"/>
    <dgm:cxn modelId="{ADE88323-B5E2-47D7-90EF-9E8BDAC04FA7}" type="presParOf" srcId="{B6F9683B-042F-4CC4-A51D-CD162F0CD1D7}" destId="{AD84AFCB-EBB2-4296-847D-D77AAE97C452}" srcOrd="3" destOrd="0" presId="urn:microsoft.com/office/officeart/2008/layout/HorizontalMultiLevelHierarchy"/>
    <dgm:cxn modelId="{B2070C94-A977-4E2A-9668-A37CC39C35A9}" type="presParOf" srcId="{AD84AFCB-EBB2-4296-847D-D77AAE97C452}" destId="{B1D82683-411E-4801-A47E-C44FA01B771B}" srcOrd="0" destOrd="0" presId="urn:microsoft.com/office/officeart/2008/layout/HorizontalMultiLevelHierarchy"/>
    <dgm:cxn modelId="{88CCAF86-3B84-4676-968C-3B6432E1E8B3}" type="presParOf" srcId="{AD84AFCB-EBB2-4296-847D-D77AAE97C452}" destId="{EF43B0F9-0656-4521-A32A-3D2FCDE26B85}" srcOrd="1" destOrd="0" presId="urn:microsoft.com/office/officeart/2008/layout/HorizontalMultiLevelHierarchy"/>
    <dgm:cxn modelId="{50D0D2B2-9AEB-415B-A7C6-B2EF1ABAD047}" type="presParOf" srcId="{B6F9683B-042F-4CC4-A51D-CD162F0CD1D7}" destId="{BBB63FD1-37D8-472E-947B-5854B413CE6D}" srcOrd="4" destOrd="0" presId="urn:microsoft.com/office/officeart/2008/layout/HorizontalMultiLevelHierarchy"/>
    <dgm:cxn modelId="{B9A59A1E-9980-413F-BACE-919060D35C2A}" type="presParOf" srcId="{BBB63FD1-37D8-472E-947B-5854B413CE6D}" destId="{3708D270-3711-4474-8227-1A8A7D7EF526}" srcOrd="0" destOrd="0" presId="urn:microsoft.com/office/officeart/2008/layout/HorizontalMultiLevelHierarchy"/>
    <dgm:cxn modelId="{C0B831E0-9FD2-44B5-BB8D-873F36A07A18}" type="presParOf" srcId="{B6F9683B-042F-4CC4-A51D-CD162F0CD1D7}" destId="{222EC519-EF28-4E99-AE47-ED2E90EBA579}" srcOrd="5" destOrd="0" presId="urn:microsoft.com/office/officeart/2008/layout/HorizontalMultiLevelHierarchy"/>
    <dgm:cxn modelId="{D4C4BBE1-EB35-42D8-8333-87BE09B01413}" type="presParOf" srcId="{222EC519-EF28-4E99-AE47-ED2E90EBA579}" destId="{2305BDBE-DBBF-4D90-8428-5D05332F3EEE}" srcOrd="0" destOrd="0" presId="urn:microsoft.com/office/officeart/2008/layout/HorizontalMultiLevelHierarchy"/>
    <dgm:cxn modelId="{687EFE4A-5836-4806-953B-D9D29F3E734C}" type="presParOf" srcId="{222EC519-EF28-4E99-AE47-ED2E90EBA579}" destId="{1069AF87-D8D5-4023-A42A-35F46C8DD8E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FB5508-2E41-4EFB-B1DD-0A820A6A71C9}" type="doc">
      <dgm:prSet loTypeId="urn:microsoft.com/office/officeart/2005/8/layout/hierarchy4" loCatId="hierarchy" qsTypeId="urn:microsoft.com/office/officeart/2005/8/quickstyle/simple4" qsCatId="simple" csTypeId="urn:microsoft.com/office/officeart/2005/8/colors/colorful2" csCatId="colorful" phldr="1"/>
      <dgm:spPr/>
      <dgm:t>
        <a:bodyPr/>
        <a:lstStyle/>
        <a:p>
          <a:endParaRPr lang="es-CO"/>
        </a:p>
      </dgm:t>
    </dgm:pt>
    <dgm:pt modelId="{69400262-569C-4EB9-AF8C-20DA253DD3D5}">
      <dgm:prSet phldrT="[Texto]"/>
      <dgm:spPr/>
      <dgm:t>
        <a:bodyPr/>
        <a:lstStyle/>
        <a:p>
          <a:r>
            <a:rPr lang="es-CO"/>
            <a:t>Planes de cuentas</a:t>
          </a:r>
        </a:p>
      </dgm:t>
    </dgm:pt>
    <dgm:pt modelId="{22386C18-0FB7-4E5C-8D3F-51A241F8F7C1}" type="parTrans" cxnId="{CADA76AD-712B-4BAE-B1FA-BBAECD1D695E}">
      <dgm:prSet/>
      <dgm:spPr/>
      <dgm:t>
        <a:bodyPr/>
        <a:lstStyle/>
        <a:p>
          <a:endParaRPr lang="es-CO"/>
        </a:p>
      </dgm:t>
    </dgm:pt>
    <dgm:pt modelId="{1D62B721-6463-4F7E-B145-C526BDE2E868}" type="sibTrans" cxnId="{CADA76AD-712B-4BAE-B1FA-BBAECD1D695E}">
      <dgm:prSet/>
      <dgm:spPr/>
      <dgm:t>
        <a:bodyPr/>
        <a:lstStyle/>
        <a:p>
          <a:endParaRPr lang="es-CO"/>
        </a:p>
      </dgm:t>
    </dgm:pt>
    <dgm:pt modelId="{3E9B91B4-F7F4-4869-866D-722C67B465AB}">
      <dgm:prSet phldrT="[Texto]"/>
      <dgm:spPr/>
      <dgm:t>
        <a:bodyPr/>
        <a:lstStyle/>
        <a:p>
          <a:r>
            <a:rPr lang="es-CO"/>
            <a:t>Operativo</a:t>
          </a:r>
        </a:p>
      </dgm:t>
    </dgm:pt>
    <dgm:pt modelId="{5501375C-FE88-40C0-8F4E-DD4E724862FA}" type="parTrans" cxnId="{285EB0B4-D567-4C00-BC55-CFF3B7530863}">
      <dgm:prSet/>
      <dgm:spPr/>
      <dgm:t>
        <a:bodyPr/>
        <a:lstStyle/>
        <a:p>
          <a:endParaRPr lang="es-CO"/>
        </a:p>
      </dgm:t>
    </dgm:pt>
    <dgm:pt modelId="{B22EC662-0FCC-4D00-A83B-E4AFA2C620D0}" type="sibTrans" cxnId="{285EB0B4-D567-4C00-BC55-CFF3B7530863}">
      <dgm:prSet/>
      <dgm:spPr/>
      <dgm:t>
        <a:bodyPr/>
        <a:lstStyle/>
        <a:p>
          <a:endParaRPr lang="es-CO"/>
        </a:p>
      </dgm:t>
    </dgm:pt>
    <dgm:pt modelId="{B6D5AF53-5F4A-483F-BCAE-1F362FB709BB}">
      <dgm:prSet phldrT="[Texto]"/>
      <dgm:spPr/>
      <dgm:t>
        <a:bodyPr/>
        <a:lstStyle/>
        <a:p>
          <a:r>
            <a:rPr lang="es-CO"/>
            <a:t>Grupo</a:t>
          </a:r>
        </a:p>
      </dgm:t>
    </dgm:pt>
    <dgm:pt modelId="{9AE97394-5F0F-4C53-824D-8BBC7A3B50A0}" type="parTrans" cxnId="{2734CDA6-7B83-4BA7-A5D7-D62D2EBA772D}">
      <dgm:prSet/>
      <dgm:spPr/>
      <dgm:t>
        <a:bodyPr/>
        <a:lstStyle/>
        <a:p>
          <a:endParaRPr lang="es-CO"/>
        </a:p>
      </dgm:t>
    </dgm:pt>
    <dgm:pt modelId="{0DC8A5EB-E686-4C56-A94D-7CCEF93C5536}" type="sibTrans" cxnId="{2734CDA6-7B83-4BA7-A5D7-D62D2EBA772D}">
      <dgm:prSet/>
      <dgm:spPr/>
      <dgm:t>
        <a:bodyPr/>
        <a:lstStyle/>
        <a:p>
          <a:endParaRPr lang="es-CO"/>
        </a:p>
      </dgm:t>
    </dgm:pt>
    <dgm:pt modelId="{811C7756-CCB2-4589-84C1-35E47A2CE5BB}">
      <dgm:prSet phldrT="[Texto]"/>
      <dgm:spPr/>
      <dgm:t>
        <a:bodyPr/>
        <a:lstStyle/>
        <a:p>
          <a:r>
            <a:rPr lang="es-CO"/>
            <a:t>Alterno</a:t>
          </a:r>
        </a:p>
      </dgm:t>
    </dgm:pt>
    <dgm:pt modelId="{49CCA098-9A8A-4300-B7B8-8F32C6708D3A}" type="parTrans" cxnId="{E71007D6-F723-4674-80D0-E1FC3ECAF0AE}">
      <dgm:prSet/>
      <dgm:spPr/>
      <dgm:t>
        <a:bodyPr/>
        <a:lstStyle/>
        <a:p>
          <a:endParaRPr lang="es-CO"/>
        </a:p>
      </dgm:t>
    </dgm:pt>
    <dgm:pt modelId="{E82F19A5-315E-463D-8BBE-BC6BA5E53BDD}" type="sibTrans" cxnId="{E71007D6-F723-4674-80D0-E1FC3ECAF0AE}">
      <dgm:prSet/>
      <dgm:spPr/>
      <dgm:t>
        <a:bodyPr/>
        <a:lstStyle/>
        <a:p>
          <a:endParaRPr lang="es-CO"/>
        </a:p>
      </dgm:t>
    </dgm:pt>
    <dgm:pt modelId="{77F8BC38-C22B-4206-BA5B-90CBDC4E3D92}" type="pres">
      <dgm:prSet presAssocID="{5BFB5508-2E41-4EFB-B1DD-0A820A6A71C9}" presName="Name0" presStyleCnt="0">
        <dgm:presLayoutVars>
          <dgm:chPref val="1"/>
          <dgm:dir/>
          <dgm:animOne val="branch"/>
          <dgm:animLvl val="lvl"/>
          <dgm:resizeHandles/>
        </dgm:presLayoutVars>
      </dgm:prSet>
      <dgm:spPr/>
    </dgm:pt>
    <dgm:pt modelId="{56AF193C-850A-4679-A5BC-687A07F1B790}" type="pres">
      <dgm:prSet presAssocID="{69400262-569C-4EB9-AF8C-20DA253DD3D5}" presName="vertOne" presStyleCnt="0"/>
      <dgm:spPr/>
    </dgm:pt>
    <dgm:pt modelId="{9D6C5E8A-FCBA-4437-816A-9C5D69F06D0A}" type="pres">
      <dgm:prSet presAssocID="{69400262-569C-4EB9-AF8C-20DA253DD3D5}" presName="txOne" presStyleLbl="node0" presStyleIdx="0" presStyleCnt="1">
        <dgm:presLayoutVars>
          <dgm:chPref val="3"/>
        </dgm:presLayoutVars>
      </dgm:prSet>
      <dgm:spPr/>
    </dgm:pt>
    <dgm:pt modelId="{9D5C6D16-071C-4793-B4DA-32BB9EB326CF}" type="pres">
      <dgm:prSet presAssocID="{69400262-569C-4EB9-AF8C-20DA253DD3D5}" presName="parTransOne" presStyleCnt="0"/>
      <dgm:spPr/>
    </dgm:pt>
    <dgm:pt modelId="{C789C000-F65D-43CD-8916-A2D8BD9C2089}" type="pres">
      <dgm:prSet presAssocID="{69400262-569C-4EB9-AF8C-20DA253DD3D5}" presName="horzOne" presStyleCnt="0"/>
      <dgm:spPr/>
    </dgm:pt>
    <dgm:pt modelId="{6EA5825D-164C-47C9-A30A-81C5A546369D}" type="pres">
      <dgm:prSet presAssocID="{3E9B91B4-F7F4-4869-866D-722C67B465AB}" presName="vertTwo" presStyleCnt="0"/>
      <dgm:spPr/>
    </dgm:pt>
    <dgm:pt modelId="{C936D93E-CD1E-44D3-AA90-B74F0B6FD34A}" type="pres">
      <dgm:prSet presAssocID="{3E9B91B4-F7F4-4869-866D-722C67B465AB}" presName="txTwo" presStyleLbl="node2" presStyleIdx="0" presStyleCnt="3">
        <dgm:presLayoutVars>
          <dgm:chPref val="3"/>
        </dgm:presLayoutVars>
      </dgm:prSet>
      <dgm:spPr/>
    </dgm:pt>
    <dgm:pt modelId="{09C0A8D4-EF2E-4605-9788-E82B5DD8A289}" type="pres">
      <dgm:prSet presAssocID="{3E9B91B4-F7F4-4869-866D-722C67B465AB}" presName="horzTwo" presStyleCnt="0"/>
      <dgm:spPr/>
    </dgm:pt>
    <dgm:pt modelId="{91011EEA-48C8-4147-B642-794BC6C83FBA}" type="pres">
      <dgm:prSet presAssocID="{B22EC662-0FCC-4D00-A83B-E4AFA2C620D0}" presName="sibSpaceTwo" presStyleCnt="0"/>
      <dgm:spPr/>
    </dgm:pt>
    <dgm:pt modelId="{AD313921-E003-48FC-84A9-417C89393F51}" type="pres">
      <dgm:prSet presAssocID="{B6D5AF53-5F4A-483F-BCAE-1F362FB709BB}" presName="vertTwo" presStyleCnt="0"/>
      <dgm:spPr/>
    </dgm:pt>
    <dgm:pt modelId="{B40EADB2-15E9-4BC7-9EDF-19DEFCB15469}" type="pres">
      <dgm:prSet presAssocID="{B6D5AF53-5F4A-483F-BCAE-1F362FB709BB}" presName="txTwo" presStyleLbl="node2" presStyleIdx="1" presStyleCnt="3">
        <dgm:presLayoutVars>
          <dgm:chPref val="3"/>
        </dgm:presLayoutVars>
      </dgm:prSet>
      <dgm:spPr/>
    </dgm:pt>
    <dgm:pt modelId="{2698F6CA-C733-4929-93FB-7FD3E18734EE}" type="pres">
      <dgm:prSet presAssocID="{B6D5AF53-5F4A-483F-BCAE-1F362FB709BB}" presName="horzTwo" presStyleCnt="0"/>
      <dgm:spPr/>
    </dgm:pt>
    <dgm:pt modelId="{7777F5A1-7AE6-4F8C-8CC5-8D0253206D85}" type="pres">
      <dgm:prSet presAssocID="{0DC8A5EB-E686-4C56-A94D-7CCEF93C5536}" presName="sibSpaceTwo" presStyleCnt="0"/>
      <dgm:spPr/>
    </dgm:pt>
    <dgm:pt modelId="{AF94A475-D8BA-4410-AADA-206AF7C6BF46}" type="pres">
      <dgm:prSet presAssocID="{811C7756-CCB2-4589-84C1-35E47A2CE5BB}" presName="vertTwo" presStyleCnt="0"/>
      <dgm:spPr/>
    </dgm:pt>
    <dgm:pt modelId="{423950F6-C4C5-4990-B69C-5693F3089AC1}" type="pres">
      <dgm:prSet presAssocID="{811C7756-CCB2-4589-84C1-35E47A2CE5BB}" presName="txTwo" presStyleLbl="node2" presStyleIdx="2" presStyleCnt="3">
        <dgm:presLayoutVars>
          <dgm:chPref val="3"/>
        </dgm:presLayoutVars>
      </dgm:prSet>
      <dgm:spPr/>
    </dgm:pt>
    <dgm:pt modelId="{13286FFA-CCB4-4B4E-9DC1-5AA62C1AB910}" type="pres">
      <dgm:prSet presAssocID="{811C7756-CCB2-4589-84C1-35E47A2CE5BB}" presName="horzTwo" presStyleCnt="0"/>
      <dgm:spPr/>
    </dgm:pt>
  </dgm:ptLst>
  <dgm:cxnLst>
    <dgm:cxn modelId="{E44A9C17-406E-4A6F-8C11-518E20D782C2}" type="presOf" srcId="{3E9B91B4-F7F4-4869-866D-722C67B465AB}" destId="{C936D93E-CD1E-44D3-AA90-B74F0B6FD34A}" srcOrd="0" destOrd="0" presId="urn:microsoft.com/office/officeart/2005/8/layout/hierarchy4"/>
    <dgm:cxn modelId="{7ED9A33C-0655-42A6-93BC-F31D42164A7A}" type="presOf" srcId="{B6D5AF53-5F4A-483F-BCAE-1F362FB709BB}" destId="{B40EADB2-15E9-4BC7-9EDF-19DEFCB15469}" srcOrd="0" destOrd="0" presId="urn:microsoft.com/office/officeart/2005/8/layout/hierarchy4"/>
    <dgm:cxn modelId="{786A2A67-CB69-4FC6-864C-39B192E5F422}" type="presOf" srcId="{811C7756-CCB2-4589-84C1-35E47A2CE5BB}" destId="{423950F6-C4C5-4990-B69C-5693F3089AC1}" srcOrd="0" destOrd="0" presId="urn:microsoft.com/office/officeart/2005/8/layout/hierarchy4"/>
    <dgm:cxn modelId="{2BCD027E-9300-4BED-8A84-00D90CE8F4F0}" type="presOf" srcId="{5BFB5508-2E41-4EFB-B1DD-0A820A6A71C9}" destId="{77F8BC38-C22B-4206-BA5B-90CBDC4E3D92}" srcOrd="0" destOrd="0" presId="urn:microsoft.com/office/officeart/2005/8/layout/hierarchy4"/>
    <dgm:cxn modelId="{A2CEEF83-63EC-44ED-98BA-8E3FA11E07D3}" type="presOf" srcId="{69400262-569C-4EB9-AF8C-20DA253DD3D5}" destId="{9D6C5E8A-FCBA-4437-816A-9C5D69F06D0A}" srcOrd="0" destOrd="0" presId="urn:microsoft.com/office/officeart/2005/8/layout/hierarchy4"/>
    <dgm:cxn modelId="{2734CDA6-7B83-4BA7-A5D7-D62D2EBA772D}" srcId="{69400262-569C-4EB9-AF8C-20DA253DD3D5}" destId="{B6D5AF53-5F4A-483F-BCAE-1F362FB709BB}" srcOrd="1" destOrd="0" parTransId="{9AE97394-5F0F-4C53-824D-8BBC7A3B50A0}" sibTransId="{0DC8A5EB-E686-4C56-A94D-7CCEF93C5536}"/>
    <dgm:cxn modelId="{CADA76AD-712B-4BAE-B1FA-BBAECD1D695E}" srcId="{5BFB5508-2E41-4EFB-B1DD-0A820A6A71C9}" destId="{69400262-569C-4EB9-AF8C-20DA253DD3D5}" srcOrd="0" destOrd="0" parTransId="{22386C18-0FB7-4E5C-8D3F-51A241F8F7C1}" sibTransId="{1D62B721-6463-4F7E-B145-C526BDE2E868}"/>
    <dgm:cxn modelId="{285EB0B4-D567-4C00-BC55-CFF3B7530863}" srcId="{69400262-569C-4EB9-AF8C-20DA253DD3D5}" destId="{3E9B91B4-F7F4-4869-866D-722C67B465AB}" srcOrd="0" destOrd="0" parTransId="{5501375C-FE88-40C0-8F4E-DD4E724862FA}" sibTransId="{B22EC662-0FCC-4D00-A83B-E4AFA2C620D0}"/>
    <dgm:cxn modelId="{E71007D6-F723-4674-80D0-E1FC3ECAF0AE}" srcId="{69400262-569C-4EB9-AF8C-20DA253DD3D5}" destId="{811C7756-CCB2-4589-84C1-35E47A2CE5BB}" srcOrd="2" destOrd="0" parTransId="{49CCA098-9A8A-4300-B7B8-8F32C6708D3A}" sibTransId="{E82F19A5-315E-463D-8BBE-BC6BA5E53BDD}"/>
    <dgm:cxn modelId="{8177A580-1855-41A1-919B-63D411936FD7}" type="presParOf" srcId="{77F8BC38-C22B-4206-BA5B-90CBDC4E3D92}" destId="{56AF193C-850A-4679-A5BC-687A07F1B790}" srcOrd="0" destOrd="0" presId="urn:microsoft.com/office/officeart/2005/8/layout/hierarchy4"/>
    <dgm:cxn modelId="{ECDC2F18-46F7-44B0-AB42-58C7B7C6503B}" type="presParOf" srcId="{56AF193C-850A-4679-A5BC-687A07F1B790}" destId="{9D6C5E8A-FCBA-4437-816A-9C5D69F06D0A}" srcOrd="0" destOrd="0" presId="urn:microsoft.com/office/officeart/2005/8/layout/hierarchy4"/>
    <dgm:cxn modelId="{DE01643F-3639-4519-ACFF-323F7CF0F252}" type="presParOf" srcId="{56AF193C-850A-4679-A5BC-687A07F1B790}" destId="{9D5C6D16-071C-4793-B4DA-32BB9EB326CF}" srcOrd="1" destOrd="0" presId="urn:microsoft.com/office/officeart/2005/8/layout/hierarchy4"/>
    <dgm:cxn modelId="{DF394AD3-BF94-44E9-9383-E04870FE0C15}" type="presParOf" srcId="{56AF193C-850A-4679-A5BC-687A07F1B790}" destId="{C789C000-F65D-43CD-8916-A2D8BD9C2089}" srcOrd="2" destOrd="0" presId="urn:microsoft.com/office/officeart/2005/8/layout/hierarchy4"/>
    <dgm:cxn modelId="{96042D1D-68A2-4A50-9898-A1452976375A}" type="presParOf" srcId="{C789C000-F65D-43CD-8916-A2D8BD9C2089}" destId="{6EA5825D-164C-47C9-A30A-81C5A546369D}" srcOrd="0" destOrd="0" presId="urn:microsoft.com/office/officeart/2005/8/layout/hierarchy4"/>
    <dgm:cxn modelId="{A7450F1E-CD1C-4D2F-85FF-27D7CE6D6E72}" type="presParOf" srcId="{6EA5825D-164C-47C9-A30A-81C5A546369D}" destId="{C936D93E-CD1E-44D3-AA90-B74F0B6FD34A}" srcOrd="0" destOrd="0" presId="urn:microsoft.com/office/officeart/2005/8/layout/hierarchy4"/>
    <dgm:cxn modelId="{CE35BD3B-215A-42FD-805E-39E2B3F60D7D}" type="presParOf" srcId="{6EA5825D-164C-47C9-A30A-81C5A546369D}" destId="{09C0A8D4-EF2E-4605-9788-E82B5DD8A289}" srcOrd="1" destOrd="0" presId="urn:microsoft.com/office/officeart/2005/8/layout/hierarchy4"/>
    <dgm:cxn modelId="{E210DD2A-39F8-4DD4-AE66-56C815443369}" type="presParOf" srcId="{C789C000-F65D-43CD-8916-A2D8BD9C2089}" destId="{91011EEA-48C8-4147-B642-794BC6C83FBA}" srcOrd="1" destOrd="0" presId="urn:microsoft.com/office/officeart/2005/8/layout/hierarchy4"/>
    <dgm:cxn modelId="{2D92B55C-1335-49F0-9ED9-384FDD0F3E20}" type="presParOf" srcId="{C789C000-F65D-43CD-8916-A2D8BD9C2089}" destId="{AD313921-E003-48FC-84A9-417C89393F51}" srcOrd="2" destOrd="0" presId="urn:microsoft.com/office/officeart/2005/8/layout/hierarchy4"/>
    <dgm:cxn modelId="{7E7CBD4E-043A-478F-AFFF-77974F2E2750}" type="presParOf" srcId="{AD313921-E003-48FC-84A9-417C89393F51}" destId="{B40EADB2-15E9-4BC7-9EDF-19DEFCB15469}" srcOrd="0" destOrd="0" presId="urn:microsoft.com/office/officeart/2005/8/layout/hierarchy4"/>
    <dgm:cxn modelId="{6AE54CDF-9927-476D-BCD2-3A640DE934C1}" type="presParOf" srcId="{AD313921-E003-48FC-84A9-417C89393F51}" destId="{2698F6CA-C733-4929-93FB-7FD3E18734EE}" srcOrd="1" destOrd="0" presId="urn:microsoft.com/office/officeart/2005/8/layout/hierarchy4"/>
    <dgm:cxn modelId="{B3204EFC-AD00-41D9-A6D4-132B8948DA9D}" type="presParOf" srcId="{C789C000-F65D-43CD-8916-A2D8BD9C2089}" destId="{7777F5A1-7AE6-4F8C-8CC5-8D0253206D85}" srcOrd="3" destOrd="0" presId="urn:microsoft.com/office/officeart/2005/8/layout/hierarchy4"/>
    <dgm:cxn modelId="{DA07C20B-60B9-4FB9-8F19-A6F5CF2B76E5}" type="presParOf" srcId="{C789C000-F65D-43CD-8916-A2D8BD9C2089}" destId="{AF94A475-D8BA-4410-AADA-206AF7C6BF46}" srcOrd="4" destOrd="0" presId="urn:microsoft.com/office/officeart/2005/8/layout/hierarchy4"/>
    <dgm:cxn modelId="{537E653A-3CA5-4AF0-BA21-57A6DB2FBEAE}" type="presParOf" srcId="{AF94A475-D8BA-4410-AADA-206AF7C6BF46}" destId="{423950F6-C4C5-4990-B69C-5693F3089AC1}" srcOrd="0" destOrd="0" presId="urn:microsoft.com/office/officeart/2005/8/layout/hierarchy4"/>
    <dgm:cxn modelId="{0A18DDE5-122F-4D53-84FF-CF05970EA5E3}" type="presParOf" srcId="{AF94A475-D8BA-4410-AADA-206AF7C6BF46}" destId="{13286FFA-CCB4-4B4E-9DC1-5AA62C1AB91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BFB5508-2E41-4EFB-B1DD-0A820A6A71C9}" type="doc">
      <dgm:prSet loTypeId="urn:microsoft.com/office/officeart/2009/3/layout/HorizontalOrganizationChart" loCatId="hierarchy" qsTypeId="urn:microsoft.com/office/officeart/2005/8/quickstyle/simple4" qsCatId="simple" csTypeId="urn:microsoft.com/office/officeart/2005/8/colors/colorful2" csCatId="colorful" phldr="1"/>
      <dgm:spPr/>
      <dgm:t>
        <a:bodyPr/>
        <a:lstStyle/>
        <a:p>
          <a:endParaRPr lang="es-CO"/>
        </a:p>
      </dgm:t>
    </dgm:pt>
    <dgm:pt modelId="{69400262-569C-4EB9-AF8C-20DA253DD3D5}">
      <dgm:prSet phldrT="[Texto]"/>
      <dgm:spPr/>
      <dgm:t>
        <a:bodyPr/>
        <a:lstStyle/>
        <a:p>
          <a:r>
            <a:rPr lang="es-CO"/>
            <a:t>Variante – K4</a:t>
          </a:r>
        </a:p>
      </dgm:t>
    </dgm:pt>
    <dgm:pt modelId="{22386C18-0FB7-4E5C-8D3F-51A241F8F7C1}" type="parTrans" cxnId="{CADA76AD-712B-4BAE-B1FA-BBAECD1D695E}">
      <dgm:prSet/>
      <dgm:spPr/>
      <dgm:t>
        <a:bodyPr/>
        <a:lstStyle/>
        <a:p>
          <a:endParaRPr lang="es-CO"/>
        </a:p>
      </dgm:t>
    </dgm:pt>
    <dgm:pt modelId="{1D62B721-6463-4F7E-B145-C526BDE2E868}" type="sibTrans" cxnId="{CADA76AD-712B-4BAE-B1FA-BBAECD1D695E}">
      <dgm:prSet/>
      <dgm:spPr/>
      <dgm:t>
        <a:bodyPr/>
        <a:lstStyle/>
        <a:p>
          <a:endParaRPr lang="es-CO"/>
        </a:p>
      </dgm:t>
    </dgm:pt>
    <dgm:pt modelId="{3A44345E-BE05-48BC-815E-AB129F708E23}">
      <dgm:prSet phldrT="[Texto]"/>
      <dgm:spPr/>
      <dgm:t>
        <a:bodyPr/>
        <a:lstStyle/>
        <a:p>
          <a:r>
            <a:rPr lang="es-CO"/>
            <a:t>Enero</a:t>
          </a:r>
        </a:p>
      </dgm:t>
    </dgm:pt>
    <dgm:pt modelId="{CB689B65-955B-4252-A01C-84066BD3AE1E}" type="parTrans" cxnId="{A33F4B22-606F-4C85-9054-F8F62BF0535C}">
      <dgm:prSet/>
      <dgm:spPr/>
      <dgm:t>
        <a:bodyPr/>
        <a:lstStyle/>
        <a:p>
          <a:endParaRPr lang="es-CO"/>
        </a:p>
      </dgm:t>
    </dgm:pt>
    <dgm:pt modelId="{40470F35-A1F3-497B-B5C8-983BFC11B80B}" type="sibTrans" cxnId="{A33F4B22-606F-4C85-9054-F8F62BF0535C}">
      <dgm:prSet/>
      <dgm:spPr/>
      <dgm:t>
        <a:bodyPr/>
        <a:lstStyle/>
        <a:p>
          <a:endParaRPr lang="es-CO"/>
        </a:p>
      </dgm:t>
    </dgm:pt>
    <dgm:pt modelId="{772C9D69-7B6D-45C5-AEE8-7D7C54306968}">
      <dgm:prSet phldrT="[Texto]"/>
      <dgm:spPr/>
      <dgm:t>
        <a:bodyPr/>
        <a:lstStyle/>
        <a:p>
          <a:r>
            <a:rPr lang="es-CO"/>
            <a:t>Febrero</a:t>
          </a:r>
        </a:p>
      </dgm:t>
    </dgm:pt>
    <dgm:pt modelId="{BFEA3E53-C41E-45C3-A443-BEE7971EBCB5}" type="parTrans" cxnId="{0FD798B0-29A2-4F37-931B-C27DD9A19D50}">
      <dgm:prSet/>
      <dgm:spPr/>
      <dgm:t>
        <a:bodyPr/>
        <a:lstStyle/>
        <a:p>
          <a:endParaRPr lang="es-CO"/>
        </a:p>
      </dgm:t>
    </dgm:pt>
    <dgm:pt modelId="{7177BD66-A705-4D37-9B81-B68AE41BECF5}" type="sibTrans" cxnId="{0FD798B0-29A2-4F37-931B-C27DD9A19D50}">
      <dgm:prSet/>
      <dgm:spPr/>
      <dgm:t>
        <a:bodyPr/>
        <a:lstStyle/>
        <a:p>
          <a:endParaRPr lang="es-CO"/>
        </a:p>
      </dgm:t>
    </dgm:pt>
    <dgm:pt modelId="{E3B8EE64-D7A8-4435-99E5-8CEA0AE2FCD5}">
      <dgm:prSet phldrT="[Texto]"/>
      <dgm:spPr/>
      <dgm:t>
        <a:bodyPr/>
        <a:lstStyle/>
        <a:p>
          <a:r>
            <a:rPr lang="es-CO"/>
            <a:t>Marzo</a:t>
          </a:r>
        </a:p>
      </dgm:t>
    </dgm:pt>
    <dgm:pt modelId="{43E45DD8-5DB7-49A1-8F79-8793A9257D1A}" type="parTrans" cxnId="{9A1D3F5F-BF31-44DC-B1FD-4A076D0FBD1B}">
      <dgm:prSet/>
      <dgm:spPr/>
      <dgm:t>
        <a:bodyPr/>
        <a:lstStyle/>
        <a:p>
          <a:endParaRPr lang="es-CO"/>
        </a:p>
      </dgm:t>
    </dgm:pt>
    <dgm:pt modelId="{81207796-9B23-4044-A2CC-8E54C8E6906E}" type="sibTrans" cxnId="{9A1D3F5F-BF31-44DC-B1FD-4A076D0FBD1B}">
      <dgm:prSet/>
      <dgm:spPr/>
      <dgm:t>
        <a:bodyPr/>
        <a:lstStyle/>
        <a:p>
          <a:endParaRPr lang="es-CO"/>
        </a:p>
      </dgm:t>
    </dgm:pt>
    <dgm:pt modelId="{B4828753-03D5-4FEF-BE56-508C8F30C36E}">
      <dgm:prSet phldrT="[Texto]"/>
      <dgm:spPr/>
      <dgm:t>
        <a:bodyPr/>
        <a:lstStyle/>
        <a:p>
          <a:r>
            <a:rPr lang="es-CO"/>
            <a:t>Abril</a:t>
          </a:r>
        </a:p>
      </dgm:t>
    </dgm:pt>
    <dgm:pt modelId="{B1915BA2-271A-4A88-92DF-8414DF745E21}" type="parTrans" cxnId="{87622050-CA58-4755-B0C0-8A5737249429}">
      <dgm:prSet/>
      <dgm:spPr/>
      <dgm:t>
        <a:bodyPr/>
        <a:lstStyle/>
        <a:p>
          <a:endParaRPr lang="es-CO"/>
        </a:p>
      </dgm:t>
    </dgm:pt>
    <dgm:pt modelId="{610C394B-9DCD-47A6-B14C-6DA232B8D1BC}" type="sibTrans" cxnId="{87622050-CA58-4755-B0C0-8A5737249429}">
      <dgm:prSet/>
      <dgm:spPr/>
      <dgm:t>
        <a:bodyPr/>
        <a:lstStyle/>
        <a:p>
          <a:endParaRPr lang="es-CO"/>
        </a:p>
      </dgm:t>
    </dgm:pt>
    <dgm:pt modelId="{CDD7C637-D46A-4E57-A88A-3D63095CF780}">
      <dgm:prSet phldrT="[Texto]"/>
      <dgm:spPr/>
      <dgm:t>
        <a:bodyPr/>
        <a:lstStyle/>
        <a:p>
          <a:r>
            <a:rPr lang="es-CO"/>
            <a:t>Mayo</a:t>
          </a:r>
        </a:p>
      </dgm:t>
    </dgm:pt>
    <dgm:pt modelId="{8779454D-C64B-4CDC-8479-52CDA0DDD80E}" type="parTrans" cxnId="{2C27691E-619D-493D-BD17-41668E77C2C4}">
      <dgm:prSet/>
      <dgm:spPr/>
      <dgm:t>
        <a:bodyPr/>
        <a:lstStyle/>
        <a:p>
          <a:endParaRPr lang="es-CO"/>
        </a:p>
      </dgm:t>
    </dgm:pt>
    <dgm:pt modelId="{384CBEB4-5B6B-4E01-B6F8-1E5F81458F0B}" type="sibTrans" cxnId="{2C27691E-619D-493D-BD17-41668E77C2C4}">
      <dgm:prSet/>
      <dgm:spPr/>
      <dgm:t>
        <a:bodyPr/>
        <a:lstStyle/>
        <a:p>
          <a:endParaRPr lang="es-CO"/>
        </a:p>
      </dgm:t>
    </dgm:pt>
    <dgm:pt modelId="{D3FFC3E5-251D-41A4-BB83-C39FD36884FE}">
      <dgm:prSet phldrT="[Texto]"/>
      <dgm:spPr/>
      <dgm:t>
        <a:bodyPr/>
        <a:lstStyle/>
        <a:p>
          <a:r>
            <a:rPr lang="es-CO"/>
            <a:t>Junio</a:t>
          </a:r>
        </a:p>
      </dgm:t>
    </dgm:pt>
    <dgm:pt modelId="{31194467-7C82-47A8-A491-2FE7F99E7A73}" type="parTrans" cxnId="{9C2DC175-EDB3-4C22-A05D-AA86B0F82096}">
      <dgm:prSet/>
      <dgm:spPr/>
      <dgm:t>
        <a:bodyPr/>
        <a:lstStyle/>
        <a:p>
          <a:endParaRPr lang="es-CO"/>
        </a:p>
      </dgm:t>
    </dgm:pt>
    <dgm:pt modelId="{E7472A5A-159B-48B2-94DD-F6E31FA25851}" type="sibTrans" cxnId="{9C2DC175-EDB3-4C22-A05D-AA86B0F82096}">
      <dgm:prSet/>
      <dgm:spPr/>
      <dgm:t>
        <a:bodyPr/>
        <a:lstStyle/>
        <a:p>
          <a:endParaRPr lang="es-CO"/>
        </a:p>
      </dgm:t>
    </dgm:pt>
    <dgm:pt modelId="{E543BE0E-1FA7-446D-8DC2-F2534F372F09}">
      <dgm:prSet phldrT="[Texto]"/>
      <dgm:spPr/>
      <dgm:t>
        <a:bodyPr/>
        <a:lstStyle/>
        <a:p>
          <a:r>
            <a:rPr lang="es-CO"/>
            <a:t>Julio</a:t>
          </a:r>
        </a:p>
      </dgm:t>
    </dgm:pt>
    <dgm:pt modelId="{FF47A55F-089C-45EB-BA76-786CFB7E3DA6}" type="parTrans" cxnId="{3391A05F-45A5-4689-BDCC-A579171CED36}">
      <dgm:prSet/>
      <dgm:spPr/>
      <dgm:t>
        <a:bodyPr/>
        <a:lstStyle/>
        <a:p>
          <a:endParaRPr lang="es-CO"/>
        </a:p>
      </dgm:t>
    </dgm:pt>
    <dgm:pt modelId="{F70297E8-A162-4674-9FD6-8563504A0479}" type="sibTrans" cxnId="{3391A05F-45A5-4689-BDCC-A579171CED36}">
      <dgm:prSet/>
      <dgm:spPr/>
      <dgm:t>
        <a:bodyPr/>
        <a:lstStyle/>
        <a:p>
          <a:endParaRPr lang="es-CO"/>
        </a:p>
      </dgm:t>
    </dgm:pt>
    <dgm:pt modelId="{35AA4104-F924-4256-8B8C-DE2C18B595A8}">
      <dgm:prSet phldrT="[Texto]"/>
      <dgm:spPr/>
      <dgm:t>
        <a:bodyPr/>
        <a:lstStyle/>
        <a:p>
          <a:r>
            <a:rPr lang="es-CO"/>
            <a:t>Agosto</a:t>
          </a:r>
        </a:p>
      </dgm:t>
    </dgm:pt>
    <dgm:pt modelId="{B6D60A05-038F-41FB-A206-456DC8E02896}" type="parTrans" cxnId="{89D02759-1ACE-4529-A75A-8D021E95AEA8}">
      <dgm:prSet/>
      <dgm:spPr/>
      <dgm:t>
        <a:bodyPr/>
        <a:lstStyle/>
        <a:p>
          <a:endParaRPr lang="es-CO"/>
        </a:p>
      </dgm:t>
    </dgm:pt>
    <dgm:pt modelId="{225A4A83-0AC2-4D5B-B16E-8435BC7FEE98}" type="sibTrans" cxnId="{89D02759-1ACE-4529-A75A-8D021E95AEA8}">
      <dgm:prSet/>
      <dgm:spPr/>
      <dgm:t>
        <a:bodyPr/>
        <a:lstStyle/>
        <a:p>
          <a:endParaRPr lang="es-CO"/>
        </a:p>
      </dgm:t>
    </dgm:pt>
    <dgm:pt modelId="{124ADEF4-8301-4618-B7D0-FCB30F21716D}">
      <dgm:prSet phldrT="[Texto]"/>
      <dgm:spPr/>
      <dgm:t>
        <a:bodyPr/>
        <a:lstStyle/>
        <a:p>
          <a:r>
            <a:rPr lang="es-CO"/>
            <a:t>Septiembre</a:t>
          </a:r>
        </a:p>
      </dgm:t>
    </dgm:pt>
    <dgm:pt modelId="{713B699F-B721-4CBD-BC54-B112B479FA7E}" type="parTrans" cxnId="{A3B46225-B76F-45E2-90BB-420BBAD04C2C}">
      <dgm:prSet/>
      <dgm:spPr/>
      <dgm:t>
        <a:bodyPr/>
        <a:lstStyle/>
        <a:p>
          <a:endParaRPr lang="es-CO"/>
        </a:p>
      </dgm:t>
    </dgm:pt>
    <dgm:pt modelId="{5F6562C8-7427-4CEC-822A-5D6FA0ADB6A6}" type="sibTrans" cxnId="{A3B46225-B76F-45E2-90BB-420BBAD04C2C}">
      <dgm:prSet/>
      <dgm:spPr/>
      <dgm:t>
        <a:bodyPr/>
        <a:lstStyle/>
        <a:p>
          <a:endParaRPr lang="es-CO"/>
        </a:p>
      </dgm:t>
    </dgm:pt>
    <dgm:pt modelId="{5EA47DE6-1269-4DA1-9CEE-20BACF5A447B}">
      <dgm:prSet phldrT="[Texto]"/>
      <dgm:spPr/>
      <dgm:t>
        <a:bodyPr/>
        <a:lstStyle/>
        <a:p>
          <a:r>
            <a:rPr lang="es-CO"/>
            <a:t>Octubre</a:t>
          </a:r>
        </a:p>
      </dgm:t>
    </dgm:pt>
    <dgm:pt modelId="{1F31A53E-8101-49DF-90FC-96CCB78D1A3B}" type="parTrans" cxnId="{E23F660D-68EB-4BD4-B3E5-2AE5447EC933}">
      <dgm:prSet/>
      <dgm:spPr/>
      <dgm:t>
        <a:bodyPr/>
        <a:lstStyle/>
        <a:p>
          <a:endParaRPr lang="es-CO"/>
        </a:p>
      </dgm:t>
    </dgm:pt>
    <dgm:pt modelId="{273EC61D-E3EE-46A5-87F1-4E1DE895792E}" type="sibTrans" cxnId="{E23F660D-68EB-4BD4-B3E5-2AE5447EC933}">
      <dgm:prSet/>
      <dgm:spPr/>
      <dgm:t>
        <a:bodyPr/>
        <a:lstStyle/>
        <a:p>
          <a:endParaRPr lang="es-CO"/>
        </a:p>
      </dgm:t>
    </dgm:pt>
    <dgm:pt modelId="{3574725C-93DC-4F19-AC58-4CBD6668BB6C}">
      <dgm:prSet phldrT="[Texto]"/>
      <dgm:spPr/>
      <dgm:t>
        <a:bodyPr/>
        <a:lstStyle/>
        <a:p>
          <a:r>
            <a:rPr lang="es-CO"/>
            <a:t>Noviembre</a:t>
          </a:r>
        </a:p>
      </dgm:t>
    </dgm:pt>
    <dgm:pt modelId="{255F8595-7074-46DB-B87C-A7CA5090CC30}" type="parTrans" cxnId="{FBAB2B82-C2F8-49C2-90BD-BBC22F32B2A3}">
      <dgm:prSet/>
      <dgm:spPr/>
      <dgm:t>
        <a:bodyPr/>
        <a:lstStyle/>
        <a:p>
          <a:endParaRPr lang="es-CO"/>
        </a:p>
      </dgm:t>
    </dgm:pt>
    <dgm:pt modelId="{3B758C8B-452A-49FC-BB26-C8B09825A3EC}" type="sibTrans" cxnId="{FBAB2B82-C2F8-49C2-90BD-BBC22F32B2A3}">
      <dgm:prSet/>
      <dgm:spPr/>
      <dgm:t>
        <a:bodyPr/>
        <a:lstStyle/>
        <a:p>
          <a:endParaRPr lang="es-CO"/>
        </a:p>
      </dgm:t>
    </dgm:pt>
    <dgm:pt modelId="{BB202ED2-030B-43CB-94DC-9673F3E6B8D1}">
      <dgm:prSet phldrT="[Texto]"/>
      <dgm:spPr/>
      <dgm:t>
        <a:bodyPr/>
        <a:lstStyle/>
        <a:p>
          <a:r>
            <a:rPr lang="es-CO"/>
            <a:t>Diciembre</a:t>
          </a:r>
        </a:p>
      </dgm:t>
    </dgm:pt>
    <dgm:pt modelId="{5F0FB746-59C5-4769-80AA-C47E04E5A30E}" type="parTrans" cxnId="{DA89A37D-F7B2-494E-9FE6-4CF81F0C6082}">
      <dgm:prSet/>
      <dgm:spPr/>
      <dgm:t>
        <a:bodyPr/>
        <a:lstStyle/>
        <a:p>
          <a:endParaRPr lang="es-CO"/>
        </a:p>
      </dgm:t>
    </dgm:pt>
    <dgm:pt modelId="{4AB471FA-D17A-4CE0-A45C-2EE9A8A64303}" type="sibTrans" cxnId="{DA89A37D-F7B2-494E-9FE6-4CF81F0C6082}">
      <dgm:prSet/>
      <dgm:spPr/>
      <dgm:t>
        <a:bodyPr/>
        <a:lstStyle/>
        <a:p>
          <a:endParaRPr lang="es-CO"/>
        </a:p>
      </dgm:t>
    </dgm:pt>
    <dgm:pt modelId="{5520E71F-6A7C-4F28-88F4-14D9E39ED7C8}">
      <dgm:prSet phldrT="[Texto]"/>
      <dgm:spPr/>
      <dgm:t>
        <a:bodyPr/>
        <a:lstStyle/>
        <a:p>
          <a:r>
            <a:rPr lang="es-CO"/>
            <a:t>Periodo 13</a:t>
          </a:r>
        </a:p>
      </dgm:t>
    </dgm:pt>
    <dgm:pt modelId="{8F25625F-FD48-4920-837F-3101B6250AF6}" type="parTrans" cxnId="{EAA431CE-2E15-4E46-986C-0E595D2B6C64}">
      <dgm:prSet/>
      <dgm:spPr/>
      <dgm:t>
        <a:bodyPr/>
        <a:lstStyle/>
        <a:p>
          <a:endParaRPr lang="es-CO"/>
        </a:p>
      </dgm:t>
    </dgm:pt>
    <dgm:pt modelId="{E1A0BB42-90B8-484D-97BC-1F89D0B24896}" type="sibTrans" cxnId="{EAA431CE-2E15-4E46-986C-0E595D2B6C64}">
      <dgm:prSet/>
      <dgm:spPr/>
      <dgm:t>
        <a:bodyPr/>
        <a:lstStyle/>
        <a:p>
          <a:endParaRPr lang="es-CO"/>
        </a:p>
      </dgm:t>
    </dgm:pt>
    <dgm:pt modelId="{D8157931-1CE4-41B6-BFBF-028CDC6819E8}">
      <dgm:prSet phldrT="[Texto]"/>
      <dgm:spPr/>
      <dgm:t>
        <a:bodyPr/>
        <a:lstStyle/>
        <a:p>
          <a:r>
            <a:rPr lang="es-CO"/>
            <a:t>Periodo 14</a:t>
          </a:r>
        </a:p>
      </dgm:t>
    </dgm:pt>
    <dgm:pt modelId="{1B7DB299-01DE-4588-BB30-DA4A831B1DAF}" type="parTrans" cxnId="{32169082-FB67-49F7-88D3-A3ABEE715D3C}">
      <dgm:prSet/>
      <dgm:spPr/>
      <dgm:t>
        <a:bodyPr/>
        <a:lstStyle/>
        <a:p>
          <a:endParaRPr lang="es-CO"/>
        </a:p>
      </dgm:t>
    </dgm:pt>
    <dgm:pt modelId="{24C93B36-6E01-4368-82EC-7C98391D1F9B}" type="sibTrans" cxnId="{32169082-FB67-49F7-88D3-A3ABEE715D3C}">
      <dgm:prSet/>
      <dgm:spPr/>
      <dgm:t>
        <a:bodyPr/>
        <a:lstStyle/>
        <a:p>
          <a:endParaRPr lang="es-CO"/>
        </a:p>
      </dgm:t>
    </dgm:pt>
    <dgm:pt modelId="{F148DA40-1B1B-4E55-99E7-AF51B6E1F100}">
      <dgm:prSet phldrT="[Texto]"/>
      <dgm:spPr/>
      <dgm:t>
        <a:bodyPr/>
        <a:lstStyle/>
        <a:p>
          <a:r>
            <a:rPr lang="es-CO"/>
            <a:t>Periodo 15</a:t>
          </a:r>
        </a:p>
      </dgm:t>
    </dgm:pt>
    <dgm:pt modelId="{FF1232D8-46C2-4683-9168-8B8E0B56C8F5}" type="parTrans" cxnId="{2F44F125-8147-4DCF-B330-0BAD6A7960EC}">
      <dgm:prSet/>
      <dgm:spPr/>
      <dgm:t>
        <a:bodyPr/>
        <a:lstStyle/>
        <a:p>
          <a:endParaRPr lang="es-CO"/>
        </a:p>
      </dgm:t>
    </dgm:pt>
    <dgm:pt modelId="{BB73BA1E-0D4A-4EB7-854E-4F2FFCB35070}" type="sibTrans" cxnId="{2F44F125-8147-4DCF-B330-0BAD6A7960EC}">
      <dgm:prSet/>
      <dgm:spPr/>
      <dgm:t>
        <a:bodyPr/>
        <a:lstStyle/>
        <a:p>
          <a:endParaRPr lang="es-CO"/>
        </a:p>
      </dgm:t>
    </dgm:pt>
    <dgm:pt modelId="{B152CD45-3AC5-4D06-BC37-D2AB3EE4EA22}">
      <dgm:prSet phldrT="[Texto]"/>
      <dgm:spPr/>
      <dgm:t>
        <a:bodyPr/>
        <a:lstStyle/>
        <a:p>
          <a:r>
            <a:rPr lang="es-CO"/>
            <a:t>Periodo 16</a:t>
          </a:r>
        </a:p>
      </dgm:t>
    </dgm:pt>
    <dgm:pt modelId="{1B295832-EE54-4F92-B609-96121FD328A6}" type="parTrans" cxnId="{4AFB829D-8E48-4AB1-BE8B-B77032BE42ED}">
      <dgm:prSet/>
      <dgm:spPr/>
      <dgm:t>
        <a:bodyPr/>
        <a:lstStyle/>
        <a:p>
          <a:endParaRPr lang="es-CO"/>
        </a:p>
      </dgm:t>
    </dgm:pt>
    <dgm:pt modelId="{FBD92491-E525-4629-A5AC-E6C3BCAAB49D}" type="sibTrans" cxnId="{4AFB829D-8E48-4AB1-BE8B-B77032BE42ED}">
      <dgm:prSet/>
      <dgm:spPr/>
      <dgm:t>
        <a:bodyPr/>
        <a:lstStyle/>
        <a:p>
          <a:endParaRPr lang="es-CO"/>
        </a:p>
      </dgm:t>
    </dgm:pt>
    <dgm:pt modelId="{A11609DB-D51B-4E4B-8DA5-D17A9520ACD2}" type="pres">
      <dgm:prSet presAssocID="{5BFB5508-2E41-4EFB-B1DD-0A820A6A71C9}" presName="hierChild1" presStyleCnt="0">
        <dgm:presLayoutVars>
          <dgm:orgChart val="1"/>
          <dgm:chPref val="1"/>
          <dgm:dir/>
          <dgm:animOne val="branch"/>
          <dgm:animLvl val="lvl"/>
          <dgm:resizeHandles/>
        </dgm:presLayoutVars>
      </dgm:prSet>
      <dgm:spPr/>
    </dgm:pt>
    <dgm:pt modelId="{E5A4C736-67FC-4D3D-B787-573A7CA84A0B}" type="pres">
      <dgm:prSet presAssocID="{69400262-569C-4EB9-AF8C-20DA253DD3D5}" presName="hierRoot1" presStyleCnt="0">
        <dgm:presLayoutVars>
          <dgm:hierBranch val="init"/>
        </dgm:presLayoutVars>
      </dgm:prSet>
      <dgm:spPr/>
    </dgm:pt>
    <dgm:pt modelId="{75632FAA-EFD7-4F1B-9D3D-DCDA81EDC3BE}" type="pres">
      <dgm:prSet presAssocID="{69400262-569C-4EB9-AF8C-20DA253DD3D5}" presName="rootComposite1" presStyleCnt="0"/>
      <dgm:spPr/>
    </dgm:pt>
    <dgm:pt modelId="{07FA48F2-0C13-49BD-B654-DA96F0068F3F}" type="pres">
      <dgm:prSet presAssocID="{69400262-569C-4EB9-AF8C-20DA253DD3D5}" presName="rootText1" presStyleLbl="node0" presStyleIdx="0" presStyleCnt="1">
        <dgm:presLayoutVars>
          <dgm:chPref val="3"/>
        </dgm:presLayoutVars>
      </dgm:prSet>
      <dgm:spPr/>
    </dgm:pt>
    <dgm:pt modelId="{0D356406-598E-409F-B66A-9A6E5AD4835F}" type="pres">
      <dgm:prSet presAssocID="{69400262-569C-4EB9-AF8C-20DA253DD3D5}" presName="rootConnector1" presStyleLbl="node1" presStyleIdx="0" presStyleCnt="0"/>
      <dgm:spPr/>
    </dgm:pt>
    <dgm:pt modelId="{A4E67E19-6FC8-4D9D-9F0E-45D06D590BC1}" type="pres">
      <dgm:prSet presAssocID="{69400262-569C-4EB9-AF8C-20DA253DD3D5}" presName="hierChild2" presStyleCnt="0"/>
      <dgm:spPr/>
    </dgm:pt>
    <dgm:pt modelId="{9CBA56E3-9DDB-4714-B6EB-21C961903735}" type="pres">
      <dgm:prSet presAssocID="{CB689B65-955B-4252-A01C-84066BD3AE1E}" presName="Name64" presStyleLbl="parChTrans1D2" presStyleIdx="0" presStyleCnt="12"/>
      <dgm:spPr/>
    </dgm:pt>
    <dgm:pt modelId="{4A13B8D5-BC1F-4564-9646-A0E211E86144}" type="pres">
      <dgm:prSet presAssocID="{3A44345E-BE05-48BC-815E-AB129F708E23}" presName="hierRoot2" presStyleCnt="0">
        <dgm:presLayoutVars>
          <dgm:hierBranch val="init"/>
        </dgm:presLayoutVars>
      </dgm:prSet>
      <dgm:spPr/>
    </dgm:pt>
    <dgm:pt modelId="{5A13A3F7-DB7F-49ED-ADEC-0709566E6FE5}" type="pres">
      <dgm:prSet presAssocID="{3A44345E-BE05-48BC-815E-AB129F708E23}" presName="rootComposite" presStyleCnt="0"/>
      <dgm:spPr/>
    </dgm:pt>
    <dgm:pt modelId="{B5F81474-9897-44A6-940C-3BD50AF1DCEB}" type="pres">
      <dgm:prSet presAssocID="{3A44345E-BE05-48BC-815E-AB129F708E23}" presName="rootText" presStyleLbl="node2" presStyleIdx="0" presStyleCnt="12">
        <dgm:presLayoutVars>
          <dgm:chPref val="3"/>
        </dgm:presLayoutVars>
      </dgm:prSet>
      <dgm:spPr/>
    </dgm:pt>
    <dgm:pt modelId="{60EE2210-17D4-416B-B414-F337F5F34ECE}" type="pres">
      <dgm:prSet presAssocID="{3A44345E-BE05-48BC-815E-AB129F708E23}" presName="rootConnector" presStyleLbl="node2" presStyleIdx="0" presStyleCnt="12"/>
      <dgm:spPr/>
    </dgm:pt>
    <dgm:pt modelId="{A5DF288A-54AE-4732-B636-5593AEEC19B3}" type="pres">
      <dgm:prSet presAssocID="{3A44345E-BE05-48BC-815E-AB129F708E23}" presName="hierChild4" presStyleCnt="0"/>
      <dgm:spPr/>
    </dgm:pt>
    <dgm:pt modelId="{5CE5958B-62BC-4945-95FA-AA343C153D67}" type="pres">
      <dgm:prSet presAssocID="{3A44345E-BE05-48BC-815E-AB129F708E23}" presName="hierChild5" presStyleCnt="0"/>
      <dgm:spPr/>
    </dgm:pt>
    <dgm:pt modelId="{C2D72C14-CC0D-49E9-8ACD-535506BF7EBF}" type="pres">
      <dgm:prSet presAssocID="{BFEA3E53-C41E-45C3-A443-BEE7971EBCB5}" presName="Name64" presStyleLbl="parChTrans1D2" presStyleIdx="1" presStyleCnt="12"/>
      <dgm:spPr/>
    </dgm:pt>
    <dgm:pt modelId="{43445188-3A9E-443C-9FCE-3FB4F0DB396A}" type="pres">
      <dgm:prSet presAssocID="{772C9D69-7B6D-45C5-AEE8-7D7C54306968}" presName="hierRoot2" presStyleCnt="0">
        <dgm:presLayoutVars>
          <dgm:hierBranch val="init"/>
        </dgm:presLayoutVars>
      </dgm:prSet>
      <dgm:spPr/>
    </dgm:pt>
    <dgm:pt modelId="{7D3DBC3D-FD43-4127-B388-D252055AD995}" type="pres">
      <dgm:prSet presAssocID="{772C9D69-7B6D-45C5-AEE8-7D7C54306968}" presName="rootComposite" presStyleCnt="0"/>
      <dgm:spPr/>
    </dgm:pt>
    <dgm:pt modelId="{D6278826-CD51-4984-A470-F0B97DB5DBEC}" type="pres">
      <dgm:prSet presAssocID="{772C9D69-7B6D-45C5-AEE8-7D7C54306968}" presName="rootText" presStyleLbl="node2" presStyleIdx="1" presStyleCnt="12">
        <dgm:presLayoutVars>
          <dgm:chPref val="3"/>
        </dgm:presLayoutVars>
      </dgm:prSet>
      <dgm:spPr/>
    </dgm:pt>
    <dgm:pt modelId="{72D7D34C-0BEE-41FD-B978-2FBDC25AFEFA}" type="pres">
      <dgm:prSet presAssocID="{772C9D69-7B6D-45C5-AEE8-7D7C54306968}" presName="rootConnector" presStyleLbl="node2" presStyleIdx="1" presStyleCnt="12"/>
      <dgm:spPr/>
    </dgm:pt>
    <dgm:pt modelId="{DE848070-87F7-41CE-A102-812073438A7A}" type="pres">
      <dgm:prSet presAssocID="{772C9D69-7B6D-45C5-AEE8-7D7C54306968}" presName="hierChild4" presStyleCnt="0"/>
      <dgm:spPr/>
    </dgm:pt>
    <dgm:pt modelId="{A5463E89-5C21-4291-89C3-FEFC9CD61340}" type="pres">
      <dgm:prSet presAssocID="{772C9D69-7B6D-45C5-AEE8-7D7C54306968}" presName="hierChild5" presStyleCnt="0"/>
      <dgm:spPr/>
    </dgm:pt>
    <dgm:pt modelId="{E22D7B48-3AC6-4C6B-910C-90A5BBADC3FD}" type="pres">
      <dgm:prSet presAssocID="{43E45DD8-5DB7-49A1-8F79-8793A9257D1A}" presName="Name64" presStyleLbl="parChTrans1D2" presStyleIdx="2" presStyleCnt="12"/>
      <dgm:spPr/>
    </dgm:pt>
    <dgm:pt modelId="{065730EE-1AB5-4CAA-B387-5BFA5B5EB569}" type="pres">
      <dgm:prSet presAssocID="{E3B8EE64-D7A8-4435-99E5-8CEA0AE2FCD5}" presName="hierRoot2" presStyleCnt="0">
        <dgm:presLayoutVars>
          <dgm:hierBranch val="init"/>
        </dgm:presLayoutVars>
      </dgm:prSet>
      <dgm:spPr/>
    </dgm:pt>
    <dgm:pt modelId="{8007CDDE-1033-4590-8B2F-77815CCFD225}" type="pres">
      <dgm:prSet presAssocID="{E3B8EE64-D7A8-4435-99E5-8CEA0AE2FCD5}" presName="rootComposite" presStyleCnt="0"/>
      <dgm:spPr/>
    </dgm:pt>
    <dgm:pt modelId="{18E20BFA-6077-4F34-B987-71E6DAA555DE}" type="pres">
      <dgm:prSet presAssocID="{E3B8EE64-D7A8-4435-99E5-8CEA0AE2FCD5}" presName="rootText" presStyleLbl="node2" presStyleIdx="2" presStyleCnt="12">
        <dgm:presLayoutVars>
          <dgm:chPref val="3"/>
        </dgm:presLayoutVars>
      </dgm:prSet>
      <dgm:spPr/>
    </dgm:pt>
    <dgm:pt modelId="{3B1B97B1-ED81-435A-A6CE-B4C7E2148AEF}" type="pres">
      <dgm:prSet presAssocID="{E3B8EE64-D7A8-4435-99E5-8CEA0AE2FCD5}" presName="rootConnector" presStyleLbl="node2" presStyleIdx="2" presStyleCnt="12"/>
      <dgm:spPr/>
    </dgm:pt>
    <dgm:pt modelId="{4337E431-C93D-48D1-87EC-B430CE8754B8}" type="pres">
      <dgm:prSet presAssocID="{E3B8EE64-D7A8-4435-99E5-8CEA0AE2FCD5}" presName="hierChild4" presStyleCnt="0"/>
      <dgm:spPr/>
    </dgm:pt>
    <dgm:pt modelId="{653FDEC6-DA79-4624-84C6-99DBFE113F4F}" type="pres">
      <dgm:prSet presAssocID="{E3B8EE64-D7A8-4435-99E5-8CEA0AE2FCD5}" presName="hierChild5" presStyleCnt="0"/>
      <dgm:spPr/>
    </dgm:pt>
    <dgm:pt modelId="{98DEA086-3116-49EF-A8AF-E31D16D4FC58}" type="pres">
      <dgm:prSet presAssocID="{B1915BA2-271A-4A88-92DF-8414DF745E21}" presName="Name64" presStyleLbl="parChTrans1D2" presStyleIdx="3" presStyleCnt="12"/>
      <dgm:spPr/>
    </dgm:pt>
    <dgm:pt modelId="{7A9A32DF-42B8-4739-8343-B632808C8F03}" type="pres">
      <dgm:prSet presAssocID="{B4828753-03D5-4FEF-BE56-508C8F30C36E}" presName="hierRoot2" presStyleCnt="0">
        <dgm:presLayoutVars>
          <dgm:hierBranch val="init"/>
        </dgm:presLayoutVars>
      </dgm:prSet>
      <dgm:spPr/>
    </dgm:pt>
    <dgm:pt modelId="{4F792C68-092B-4068-A034-DFA536456FEF}" type="pres">
      <dgm:prSet presAssocID="{B4828753-03D5-4FEF-BE56-508C8F30C36E}" presName="rootComposite" presStyleCnt="0"/>
      <dgm:spPr/>
    </dgm:pt>
    <dgm:pt modelId="{C98FC776-D138-4961-AD9D-FB7174662DA2}" type="pres">
      <dgm:prSet presAssocID="{B4828753-03D5-4FEF-BE56-508C8F30C36E}" presName="rootText" presStyleLbl="node2" presStyleIdx="3" presStyleCnt="12">
        <dgm:presLayoutVars>
          <dgm:chPref val="3"/>
        </dgm:presLayoutVars>
      </dgm:prSet>
      <dgm:spPr/>
    </dgm:pt>
    <dgm:pt modelId="{9E410426-03DE-4BB8-8AD1-818129650230}" type="pres">
      <dgm:prSet presAssocID="{B4828753-03D5-4FEF-BE56-508C8F30C36E}" presName="rootConnector" presStyleLbl="node2" presStyleIdx="3" presStyleCnt="12"/>
      <dgm:spPr/>
    </dgm:pt>
    <dgm:pt modelId="{9D4DE783-3FEC-44E5-B490-0625279763C5}" type="pres">
      <dgm:prSet presAssocID="{B4828753-03D5-4FEF-BE56-508C8F30C36E}" presName="hierChild4" presStyleCnt="0"/>
      <dgm:spPr/>
    </dgm:pt>
    <dgm:pt modelId="{78E02EC4-A7C7-407A-A590-B6618269E82A}" type="pres">
      <dgm:prSet presAssocID="{B4828753-03D5-4FEF-BE56-508C8F30C36E}" presName="hierChild5" presStyleCnt="0"/>
      <dgm:spPr/>
    </dgm:pt>
    <dgm:pt modelId="{3DDBE88F-A7D0-4075-8C3B-AAA88BA7A8C7}" type="pres">
      <dgm:prSet presAssocID="{8779454D-C64B-4CDC-8479-52CDA0DDD80E}" presName="Name64" presStyleLbl="parChTrans1D2" presStyleIdx="4" presStyleCnt="12"/>
      <dgm:spPr/>
    </dgm:pt>
    <dgm:pt modelId="{628C4EC6-F498-4AE3-BA24-44158EFB1806}" type="pres">
      <dgm:prSet presAssocID="{CDD7C637-D46A-4E57-A88A-3D63095CF780}" presName="hierRoot2" presStyleCnt="0">
        <dgm:presLayoutVars>
          <dgm:hierBranch val="init"/>
        </dgm:presLayoutVars>
      </dgm:prSet>
      <dgm:spPr/>
    </dgm:pt>
    <dgm:pt modelId="{E7952D39-F241-4C14-8DD4-F61B13DBB529}" type="pres">
      <dgm:prSet presAssocID="{CDD7C637-D46A-4E57-A88A-3D63095CF780}" presName="rootComposite" presStyleCnt="0"/>
      <dgm:spPr/>
    </dgm:pt>
    <dgm:pt modelId="{AECA6779-C677-427A-9414-E67F5F652A65}" type="pres">
      <dgm:prSet presAssocID="{CDD7C637-D46A-4E57-A88A-3D63095CF780}" presName="rootText" presStyleLbl="node2" presStyleIdx="4" presStyleCnt="12">
        <dgm:presLayoutVars>
          <dgm:chPref val="3"/>
        </dgm:presLayoutVars>
      </dgm:prSet>
      <dgm:spPr/>
    </dgm:pt>
    <dgm:pt modelId="{CC47E97B-BDDB-4FC6-820E-A5A5B722C864}" type="pres">
      <dgm:prSet presAssocID="{CDD7C637-D46A-4E57-A88A-3D63095CF780}" presName="rootConnector" presStyleLbl="node2" presStyleIdx="4" presStyleCnt="12"/>
      <dgm:spPr/>
    </dgm:pt>
    <dgm:pt modelId="{64F17AC6-1A08-4CFA-A55D-EF2578965CF3}" type="pres">
      <dgm:prSet presAssocID="{CDD7C637-D46A-4E57-A88A-3D63095CF780}" presName="hierChild4" presStyleCnt="0"/>
      <dgm:spPr/>
    </dgm:pt>
    <dgm:pt modelId="{B3AE3C0E-14C1-408B-878C-C52859BF7075}" type="pres">
      <dgm:prSet presAssocID="{CDD7C637-D46A-4E57-A88A-3D63095CF780}" presName="hierChild5" presStyleCnt="0"/>
      <dgm:spPr/>
    </dgm:pt>
    <dgm:pt modelId="{DAA2D8B9-88CB-476E-AC5F-28DD9EFA727D}" type="pres">
      <dgm:prSet presAssocID="{31194467-7C82-47A8-A491-2FE7F99E7A73}" presName="Name64" presStyleLbl="parChTrans1D2" presStyleIdx="5" presStyleCnt="12"/>
      <dgm:spPr/>
    </dgm:pt>
    <dgm:pt modelId="{40EB51C9-7C96-474B-AB48-BB1400D14BC4}" type="pres">
      <dgm:prSet presAssocID="{D3FFC3E5-251D-41A4-BB83-C39FD36884FE}" presName="hierRoot2" presStyleCnt="0">
        <dgm:presLayoutVars>
          <dgm:hierBranch val="init"/>
        </dgm:presLayoutVars>
      </dgm:prSet>
      <dgm:spPr/>
    </dgm:pt>
    <dgm:pt modelId="{070FF046-5358-4018-A3C6-4EAB7D773ABF}" type="pres">
      <dgm:prSet presAssocID="{D3FFC3E5-251D-41A4-BB83-C39FD36884FE}" presName="rootComposite" presStyleCnt="0"/>
      <dgm:spPr/>
    </dgm:pt>
    <dgm:pt modelId="{888D23A2-EB00-4020-B5AC-C35B2091BFA9}" type="pres">
      <dgm:prSet presAssocID="{D3FFC3E5-251D-41A4-BB83-C39FD36884FE}" presName="rootText" presStyleLbl="node2" presStyleIdx="5" presStyleCnt="12">
        <dgm:presLayoutVars>
          <dgm:chPref val="3"/>
        </dgm:presLayoutVars>
      </dgm:prSet>
      <dgm:spPr/>
    </dgm:pt>
    <dgm:pt modelId="{61426BE0-CDC5-4EF2-B7CE-FDF9E844A2A3}" type="pres">
      <dgm:prSet presAssocID="{D3FFC3E5-251D-41A4-BB83-C39FD36884FE}" presName="rootConnector" presStyleLbl="node2" presStyleIdx="5" presStyleCnt="12"/>
      <dgm:spPr/>
    </dgm:pt>
    <dgm:pt modelId="{77555E22-C3A7-41D8-91A2-16288065879C}" type="pres">
      <dgm:prSet presAssocID="{D3FFC3E5-251D-41A4-BB83-C39FD36884FE}" presName="hierChild4" presStyleCnt="0"/>
      <dgm:spPr/>
    </dgm:pt>
    <dgm:pt modelId="{4AD8FB77-3444-4CC5-9667-7080BA5DA832}" type="pres">
      <dgm:prSet presAssocID="{D3FFC3E5-251D-41A4-BB83-C39FD36884FE}" presName="hierChild5" presStyleCnt="0"/>
      <dgm:spPr/>
    </dgm:pt>
    <dgm:pt modelId="{55B95004-F545-47A8-BC77-BE9B92277CEC}" type="pres">
      <dgm:prSet presAssocID="{FF47A55F-089C-45EB-BA76-786CFB7E3DA6}" presName="Name64" presStyleLbl="parChTrans1D2" presStyleIdx="6" presStyleCnt="12"/>
      <dgm:spPr/>
    </dgm:pt>
    <dgm:pt modelId="{1DAA883C-37F2-4539-822F-1EEAFD5FECC3}" type="pres">
      <dgm:prSet presAssocID="{E543BE0E-1FA7-446D-8DC2-F2534F372F09}" presName="hierRoot2" presStyleCnt="0">
        <dgm:presLayoutVars>
          <dgm:hierBranch val="init"/>
        </dgm:presLayoutVars>
      </dgm:prSet>
      <dgm:spPr/>
    </dgm:pt>
    <dgm:pt modelId="{2DB7B2EA-F806-4589-828C-954B277F91FD}" type="pres">
      <dgm:prSet presAssocID="{E543BE0E-1FA7-446D-8DC2-F2534F372F09}" presName="rootComposite" presStyleCnt="0"/>
      <dgm:spPr/>
    </dgm:pt>
    <dgm:pt modelId="{0E691C03-9342-4CBF-8357-79B5078F5BAF}" type="pres">
      <dgm:prSet presAssocID="{E543BE0E-1FA7-446D-8DC2-F2534F372F09}" presName="rootText" presStyleLbl="node2" presStyleIdx="6" presStyleCnt="12">
        <dgm:presLayoutVars>
          <dgm:chPref val="3"/>
        </dgm:presLayoutVars>
      </dgm:prSet>
      <dgm:spPr/>
    </dgm:pt>
    <dgm:pt modelId="{0CB09DFE-1946-4D67-9228-C175FA2AF1D2}" type="pres">
      <dgm:prSet presAssocID="{E543BE0E-1FA7-446D-8DC2-F2534F372F09}" presName="rootConnector" presStyleLbl="node2" presStyleIdx="6" presStyleCnt="12"/>
      <dgm:spPr/>
    </dgm:pt>
    <dgm:pt modelId="{3C1AC905-C9C5-4160-B134-7191421C62A0}" type="pres">
      <dgm:prSet presAssocID="{E543BE0E-1FA7-446D-8DC2-F2534F372F09}" presName="hierChild4" presStyleCnt="0"/>
      <dgm:spPr/>
    </dgm:pt>
    <dgm:pt modelId="{AC64067F-BD24-4732-BD14-6DB191E47E5F}" type="pres">
      <dgm:prSet presAssocID="{E543BE0E-1FA7-446D-8DC2-F2534F372F09}" presName="hierChild5" presStyleCnt="0"/>
      <dgm:spPr/>
    </dgm:pt>
    <dgm:pt modelId="{DC3C7CF9-FD7A-48D2-A2B2-02BD8ECB0FBF}" type="pres">
      <dgm:prSet presAssocID="{B6D60A05-038F-41FB-A206-456DC8E02896}" presName="Name64" presStyleLbl="parChTrans1D2" presStyleIdx="7" presStyleCnt="12"/>
      <dgm:spPr/>
    </dgm:pt>
    <dgm:pt modelId="{1E8FEC44-7BB8-4124-AF8F-303E2DA03CB6}" type="pres">
      <dgm:prSet presAssocID="{35AA4104-F924-4256-8B8C-DE2C18B595A8}" presName="hierRoot2" presStyleCnt="0">
        <dgm:presLayoutVars>
          <dgm:hierBranch val="init"/>
        </dgm:presLayoutVars>
      </dgm:prSet>
      <dgm:spPr/>
    </dgm:pt>
    <dgm:pt modelId="{0BB8CA92-4B47-4DB0-9359-8DB5A25F1E2E}" type="pres">
      <dgm:prSet presAssocID="{35AA4104-F924-4256-8B8C-DE2C18B595A8}" presName="rootComposite" presStyleCnt="0"/>
      <dgm:spPr/>
    </dgm:pt>
    <dgm:pt modelId="{31A365B3-40F1-4024-9BCF-AEA7B3F59F7C}" type="pres">
      <dgm:prSet presAssocID="{35AA4104-F924-4256-8B8C-DE2C18B595A8}" presName="rootText" presStyleLbl="node2" presStyleIdx="7" presStyleCnt="12">
        <dgm:presLayoutVars>
          <dgm:chPref val="3"/>
        </dgm:presLayoutVars>
      </dgm:prSet>
      <dgm:spPr/>
    </dgm:pt>
    <dgm:pt modelId="{BB107FD7-0322-494E-AFF8-8D704E17A676}" type="pres">
      <dgm:prSet presAssocID="{35AA4104-F924-4256-8B8C-DE2C18B595A8}" presName="rootConnector" presStyleLbl="node2" presStyleIdx="7" presStyleCnt="12"/>
      <dgm:spPr/>
    </dgm:pt>
    <dgm:pt modelId="{AB62A6AC-D88B-4A6B-9850-6580B492344C}" type="pres">
      <dgm:prSet presAssocID="{35AA4104-F924-4256-8B8C-DE2C18B595A8}" presName="hierChild4" presStyleCnt="0"/>
      <dgm:spPr/>
    </dgm:pt>
    <dgm:pt modelId="{A65454ED-68A3-42D7-A5FB-D0622FF7076F}" type="pres">
      <dgm:prSet presAssocID="{35AA4104-F924-4256-8B8C-DE2C18B595A8}" presName="hierChild5" presStyleCnt="0"/>
      <dgm:spPr/>
    </dgm:pt>
    <dgm:pt modelId="{36A4A942-311B-4418-80CE-34DE96668409}" type="pres">
      <dgm:prSet presAssocID="{713B699F-B721-4CBD-BC54-B112B479FA7E}" presName="Name64" presStyleLbl="parChTrans1D2" presStyleIdx="8" presStyleCnt="12"/>
      <dgm:spPr/>
    </dgm:pt>
    <dgm:pt modelId="{D6D0140D-8F93-4A42-8E68-5AD63522E97D}" type="pres">
      <dgm:prSet presAssocID="{124ADEF4-8301-4618-B7D0-FCB30F21716D}" presName="hierRoot2" presStyleCnt="0">
        <dgm:presLayoutVars>
          <dgm:hierBranch val="init"/>
        </dgm:presLayoutVars>
      </dgm:prSet>
      <dgm:spPr/>
    </dgm:pt>
    <dgm:pt modelId="{C0318661-352C-472E-AE29-A665E7BDDDB4}" type="pres">
      <dgm:prSet presAssocID="{124ADEF4-8301-4618-B7D0-FCB30F21716D}" presName="rootComposite" presStyleCnt="0"/>
      <dgm:spPr/>
    </dgm:pt>
    <dgm:pt modelId="{4AA98865-07CC-449E-94BD-E9D8A6A882BD}" type="pres">
      <dgm:prSet presAssocID="{124ADEF4-8301-4618-B7D0-FCB30F21716D}" presName="rootText" presStyleLbl="node2" presStyleIdx="8" presStyleCnt="12">
        <dgm:presLayoutVars>
          <dgm:chPref val="3"/>
        </dgm:presLayoutVars>
      </dgm:prSet>
      <dgm:spPr/>
    </dgm:pt>
    <dgm:pt modelId="{8189B831-9643-4D3E-A2EB-06FFCDCB9646}" type="pres">
      <dgm:prSet presAssocID="{124ADEF4-8301-4618-B7D0-FCB30F21716D}" presName="rootConnector" presStyleLbl="node2" presStyleIdx="8" presStyleCnt="12"/>
      <dgm:spPr/>
    </dgm:pt>
    <dgm:pt modelId="{1EADD51B-F449-47BD-970C-73548534787B}" type="pres">
      <dgm:prSet presAssocID="{124ADEF4-8301-4618-B7D0-FCB30F21716D}" presName="hierChild4" presStyleCnt="0"/>
      <dgm:spPr/>
    </dgm:pt>
    <dgm:pt modelId="{142195A8-0DC3-4923-88EC-F4EE9038233E}" type="pres">
      <dgm:prSet presAssocID="{124ADEF4-8301-4618-B7D0-FCB30F21716D}" presName="hierChild5" presStyleCnt="0"/>
      <dgm:spPr/>
    </dgm:pt>
    <dgm:pt modelId="{D6B1F42E-1967-4BF6-8CC2-7920A799F62E}" type="pres">
      <dgm:prSet presAssocID="{1F31A53E-8101-49DF-90FC-96CCB78D1A3B}" presName="Name64" presStyleLbl="parChTrans1D2" presStyleIdx="9" presStyleCnt="12"/>
      <dgm:spPr/>
    </dgm:pt>
    <dgm:pt modelId="{71890322-650F-4F4D-9F6E-4DCE0E8EC5FC}" type="pres">
      <dgm:prSet presAssocID="{5EA47DE6-1269-4DA1-9CEE-20BACF5A447B}" presName="hierRoot2" presStyleCnt="0">
        <dgm:presLayoutVars>
          <dgm:hierBranch val="init"/>
        </dgm:presLayoutVars>
      </dgm:prSet>
      <dgm:spPr/>
    </dgm:pt>
    <dgm:pt modelId="{6ABA2B1A-0BA2-4890-B24A-8AE26D995666}" type="pres">
      <dgm:prSet presAssocID="{5EA47DE6-1269-4DA1-9CEE-20BACF5A447B}" presName="rootComposite" presStyleCnt="0"/>
      <dgm:spPr/>
    </dgm:pt>
    <dgm:pt modelId="{89E6B8E8-0D52-4BF9-9FB5-235207746DBB}" type="pres">
      <dgm:prSet presAssocID="{5EA47DE6-1269-4DA1-9CEE-20BACF5A447B}" presName="rootText" presStyleLbl="node2" presStyleIdx="9" presStyleCnt="12">
        <dgm:presLayoutVars>
          <dgm:chPref val="3"/>
        </dgm:presLayoutVars>
      </dgm:prSet>
      <dgm:spPr/>
    </dgm:pt>
    <dgm:pt modelId="{4EA7ECE8-5828-4207-91C4-E5A61A9A2A10}" type="pres">
      <dgm:prSet presAssocID="{5EA47DE6-1269-4DA1-9CEE-20BACF5A447B}" presName="rootConnector" presStyleLbl="node2" presStyleIdx="9" presStyleCnt="12"/>
      <dgm:spPr/>
    </dgm:pt>
    <dgm:pt modelId="{70276742-7F74-4A69-815C-5925643C9B8E}" type="pres">
      <dgm:prSet presAssocID="{5EA47DE6-1269-4DA1-9CEE-20BACF5A447B}" presName="hierChild4" presStyleCnt="0"/>
      <dgm:spPr/>
    </dgm:pt>
    <dgm:pt modelId="{39A509A5-7151-42C0-BBB8-55EFCF048DA0}" type="pres">
      <dgm:prSet presAssocID="{5EA47DE6-1269-4DA1-9CEE-20BACF5A447B}" presName="hierChild5" presStyleCnt="0"/>
      <dgm:spPr/>
    </dgm:pt>
    <dgm:pt modelId="{2E789807-2F27-4EA3-89F1-5A1B0E80214D}" type="pres">
      <dgm:prSet presAssocID="{255F8595-7074-46DB-B87C-A7CA5090CC30}" presName="Name64" presStyleLbl="parChTrans1D2" presStyleIdx="10" presStyleCnt="12"/>
      <dgm:spPr/>
    </dgm:pt>
    <dgm:pt modelId="{CA86B22D-C230-4204-A321-5ACBD85B9631}" type="pres">
      <dgm:prSet presAssocID="{3574725C-93DC-4F19-AC58-4CBD6668BB6C}" presName="hierRoot2" presStyleCnt="0">
        <dgm:presLayoutVars>
          <dgm:hierBranch val="init"/>
        </dgm:presLayoutVars>
      </dgm:prSet>
      <dgm:spPr/>
    </dgm:pt>
    <dgm:pt modelId="{C159C663-7E1B-41AA-B741-673BF4DBA4B9}" type="pres">
      <dgm:prSet presAssocID="{3574725C-93DC-4F19-AC58-4CBD6668BB6C}" presName="rootComposite" presStyleCnt="0"/>
      <dgm:spPr/>
    </dgm:pt>
    <dgm:pt modelId="{3FD8A706-B39D-4598-A370-FED6D92AABFD}" type="pres">
      <dgm:prSet presAssocID="{3574725C-93DC-4F19-AC58-4CBD6668BB6C}" presName="rootText" presStyleLbl="node2" presStyleIdx="10" presStyleCnt="12">
        <dgm:presLayoutVars>
          <dgm:chPref val="3"/>
        </dgm:presLayoutVars>
      </dgm:prSet>
      <dgm:spPr/>
    </dgm:pt>
    <dgm:pt modelId="{1DF081CD-B7EA-4DDB-AA92-93EAB029C0A1}" type="pres">
      <dgm:prSet presAssocID="{3574725C-93DC-4F19-AC58-4CBD6668BB6C}" presName="rootConnector" presStyleLbl="node2" presStyleIdx="10" presStyleCnt="12"/>
      <dgm:spPr/>
    </dgm:pt>
    <dgm:pt modelId="{CED5CD4A-411E-4851-8AB1-5BC8FF222FA5}" type="pres">
      <dgm:prSet presAssocID="{3574725C-93DC-4F19-AC58-4CBD6668BB6C}" presName="hierChild4" presStyleCnt="0"/>
      <dgm:spPr/>
    </dgm:pt>
    <dgm:pt modelId="{E8B1455A-CB0F-4C09-AA1F-761618DF4FAF}" type="pres">
      <dgm:prSet presAssocID="{3574725C-93DC-4F19-AC58-4CBD6668BB6C}" presName="hierChild5" presStyleCnt="0"/>
      <dgm:spPr/>
    </dgm:pt>
    <dgm:pt modelId="{4B98A0F3-932D-4749-8D6B-4C01A3C09209}" type="pres">
      <dgm:prSet presAssocID="{5F0FB746-59C5-4769-80AA-C47E04E5A30E}" presName="Name64" presStyleLbl="parChTrans1D2" presStyleIdx="11" presStyleCnt="12"/>
      <dgm:spPr/>
    </dgm:pt>
    <dgm:pt modelId="{23EBC339-3ACE-42D4-969B-2F960BD98DA9}" type="pres">
      <dgm:prSet presAssocID="{BB202ED2-030B-43CB-94DC-9673F3E6B8D1}" presName="hierRoot2" presStyleCnt="0">
        <dgm:presLayoutVars>
          <dgm:hierBranch val="init"/>
        </dgm:presLayoutVars>
      </dgm:prSet>
      <dgm:spPr/>
    </dgm:pt>
    <dgm:pt modelId="{021B65D2-B07D-4638-B0EF-9E71F6C63BFA}" type="pres">
      <dgm:prSet presAssocID="{BB202ED2-030B-43CB-94DC-9673F3E6B8D1}" presName="rootComposite" presStyleCnt="0"/>
      <dgm:spPr/>
    </dgm:pt>
    <dgm:pt modelId="{48BB52E4-D8C5-4B20-BE67-9B2469722730}" type="pres">
      <dgm:prSet presAssocID="{BB202ED2-030B-43CB-94DC-9673F3E6B8D1}" presName="rootText" presStyleLbl="node2" presStyleIdx="11" presStyleCnt="12">
        <dgm:presLayoutVars>
          <dgm:chPref val="3"/>
        </dgm:presLayoutVars>
      </dgm:prSet>
      <dgm:spPr/>
    </dgm:pt>
    <dgm:pt modelId="{538C034E-DA44-44E9-9109-7C0846CD6940}" type="pres">
      <dgm:prSet presAssocID="{BB202ED2-030B-43CB-94DC-9673F3E6B8D1}" presName="rootConnector" presStyleLbl="node2" presStyleIdx="11" presStyleCnt="12"/>
      <dgm:spPr/>
    </dgm:pt>
    <dgm:pt modelId="{7FEB4DC6-B09D-4E8A-95DA-0C8840C162A6}" type="pres">
      <dgm:prSet presAssocID="{BB202ED2-030B-43CB-94DC-9673F3E6B8D1}" presName="hierChild4" presStyleCnt="0"/>
      <dgm:spPr/>
    </dgm:pt>
    <dgm:pt modelId="{2EDC4534-D1E1-4FDA-B48D-0F7345DA7046}" type="pres">
      <dgm:prSet presAssocID="{8F25625F-FD48-4920-837F-3101B6250AF6}" presName="Name64" presStyleLbl="parChTrans1D3" presStyleIdx="0" presStyleCnt="4"/>
      <dgm:spPr/>
    </dgm:pt>
    <dgm:pt modelId="{2B6E4A32-F1C4-45CC-8A29-CB6DAD03DFA4}" type="pres">
      <dgm:prSet presAssocID="{5520E71F-6A7C-4F28-88F4-14D9E39ED7C8}" presName="hierRoot2" presStyleCnt="0">
        <dgm:presLayoutVars>
          <dgm:hierBranch val="init"/>
        </dgm:presLayoutVars>
      </dgm:prSet>
      <dgm:spPr/>
    </dgm:pt>
    <dgm:pt modelId="{35047F3E-82B5-47D5-B415-828039EC14F7}" type="pres">
      <dgm:prSet presAssocID="{5520E71F-6A7C-4F28-88F4-14D9E39ED7C8}" presName="rootComposite" presStyleCnt="0"/>
      <dgm:spPr/>
    </dgm:pt>
    <dgm:pt modelId="{BF6D04BD-17E1-4791-AC06-1DCCE5F9FF0D}" type="pres">
      <dgm:prSet presAssocID="{5520E71F-6A7C-4F28-88F4-14D9E39ED7C8}" presName="rootText" presStyleLbl="node3" presStyleIdx="0" presStyleCnt="4">
        <dgm:presLayoutVars>
          <dgm:chPref val="3"/>
        </dgm:presLayoutVars>
      </dgm:prSet>
      <dgm:spPr/>
    </dgm:pt>
    <dgm:pt modelId="{D4E43E49-3F35-430B-84C7-7C0342D33BE8}" type="pres">
      <dgm:prSet presAssocID="{5520E71F-6A7C-4F28-88F4-14D9E39ED7C8}" presName="rootConnector" presStyleLbl="node3" presStyleIdx="0" presStyleCnt="4"/>
      <dgm:spPr/>
    </dgm:pt>
    <dgm:pt modelId="{25D987FC-347F-4A66-BE59-A59A6520916E}" type="pres">
      <dgm:prSet presAssocID="{5520E71F-6A7C-4F28-88F4-14D9E39ED7C8}" presName="hierChild4" presStyleCnt="0"/>
      <dgm:spPr/>
    </dgm:pt>
    <dgm:pt modelId="{969C2397-4AAC-4898-B706-B7EA0C3A3B67}" type="pres">
      <dgm:prSet presAssocID="{5520E71F-6A7C-4F28-88F4-14D9E39ED7C8}" presName="hierChild5" presStyleCnt="0"/>
      <dgm:spPr/>
    </dgm:pt>
    <dgm:pt modelId="{2610258A-1D7C-401A-910E-5748F1F33F04}" type="pres">
      <dgm:prSet presAssocID="{1B7DB299-01DE-4588-BB30-DA4A831B1DAF}" presName="Name64" presStyleLbl="parChTrans1D3" presStyleIdx="1" presStyleCnt="4"/>
      <dgm:spPr/>
    </dgm:pt>
    <dgm:pt modelId="{6094789D-2210-46A7-AB6C-3096D67FE50A}" type="pres">
      <dgm:prSet presAssocID="{D8157931-1CE4-41B6-BFBF-028CDC6819E8}" presName="hierRoot2" presStyleCnt="0">
        <dgm:presLayoutVars>
          <dgm:hierBranch val="init"/>
        </dgm:presLayoutVars>
      </dgm:prSet>
      <dgm:spPr/>
    </dgm:pt>
    <dgm:pt modelId="{878D0606-3F99-4017-8645-74B8AA3115B7}" type="pres">
      <dgm:prSet presAssocID="{D8157931-1CE4-41B6-BFBF-028CDC6819E8}" presName="rootComposite" presStyleCnt="0"/>
      <dgm:spPr/>
    </dgm:pt>
    <dgm:pt modelId="{A51EE761-C2C4-4543-BBFC-677881AFC8FF}" type="pres">
      <dgm:prSet presAssocID="{D8157931-1CE4-41B6-BFBF-028CDC6819E8}" presName="rootText" presStyleLbl="node3" presStyleIdx="1" presStyleCnt="4">
        <dgm:presLayoutVars>
          <dgm:chPref val="3"/>
        </dgm:presLayoutVars>
      </dgm:prSet>
      <dgm:spPr/>
    </dgm:pt>
    <dgm:pt modelId="{0AC3E02B-78CE-438F-ADEA-FA2EC5012A44}" type="pres">
      <dgm:prSet presAssocID="{D8157931-1CE4-41B6-BFBF-028CDC6819E8}" presName="rootConnector" presStyleLbl="node3" presStyleIdx="1" presStyleCnt="4"/>
      <dgm:spPr/>
    </dgm:pt>
    <dgm:pt modelId="{ABE40091-DC5A-4D8A-A469-7FE35DBEB997}" type="pres">
      <dgm:prSet presAssocID="{D8157931-1CE4-41B6-BFBF-028CDC6819E8}" presName="hierChild4" presStyleCnt="0"/>
      <dgm:spPr/>
    </dgm:pt>
    <dgm:pt modelId="{CEA4DF82-1A16-4CDB-B65F-8306EE9DFD36}" type="pres">
      <dgm:prSet presAssocID="{D8157931-1CE4-41B6-BFBF-028CDC6819E8}" presName="hierChild5" presStyleCnt="0"/>
      <dgm:spPr/>
    </dgm:pt>
    <dgm:pt modelId="{7A8589F7-7812-47E9-935E-C07604F2C8DC}" type="pres">
      <dgm:prSet presAssocID="{FF1232D8-46C2-4683-9168-8B8E0B56C8F5}" presName="Name64" presStyleLbl="parChTrans1D3" presStyleIdx="2" presStyleCnt="4"/>
      <dgm:spPr/>
    </dgm:pt>
    <dgm:pt modelId="{AA3ED200-ADA9-42D6-B205-F79D265D607D}" type="pres">
      <dgm:prSet presAssocID="{F148DA40-1B1B-4E55-99E7-AF51B6E1F100}" presName="hierRoot2" presStyleCnt="0">
        <dgm:presLayoutVars>
          <dgm:hierBranch val="init"/>
        </dgm:presLayoutVars>
      </dgm:prSet>
      <dgm:spPr/>
    </dgm:pt>
    <dgm:pt modelId="{94666141-58CF-4DF5-B2AE-63BCB62C7539}" type="pres">
      <dgm:prSet presAssocID="{F148DA40-1B1B-4E55-99E7-AF51B6E1F100}" presName="rootComposite" presStyleCnt="0"/>
      <dgm:spPr/>
    </dgm:pt>
    <dgm:pt modelId="{706DBD21-5724-444C-B8ED-BD697BC8BCC8}" type="pres">
      <dgm:prSet presAssocID="{F148DA40-1B1B-4E55-99E7-AF51B6E1F100}" presName="rootText" presStyleLbl="node3" presStyleIdx="2" presStyleCnt="4">
        <dgm:presLayoutVars>
          <dgm:chPref val="3"/>
        </dgm:presLayoutVars>
      </dgm:prSet>
      <dgm:spPr/>
    </dgm:pt>
    <dgm:pt modelId="{FFEA2488-CA0A-4910-8543-6387619F2316}" type="pres">
      <dgm:prSet presAssocID="{F148DA40-1B1B-4E55-99E7-AF51B6E1F100}" presName="rootConnector" presStyleLbl="node3" presStyleIdx="2" presStyleCnt="4"/>
      <dgm:spPr/>
    </dgm:pt>
    <dgm:pt modelId="{6021DDA1-C873-4A94-8C1A-471CC56B3D7F}" type="pres">
      <dgm:prSet presAssocID="{F148DA40-1B1B-4E55-99E7-AF51B6E1F100}" presName="hierChild4" presStyleCnt="0"/>
      <dgm:spPr/>
    </dgm:pt>
    <dgm:pt modelId="{EA2F1CDA-798D-4CAC-9FD3-388285B4D8C1}" type="pres">
      <dgm:prSet presAssocID="{F148DA40-1B1B-4E55-99E7-AF51B6E1F100}" presName="hierChild5" presStyleCnt="0"/>
      <dgm:spPr/>
    </dgm:pt>
    <dgm:pt modelId="{0465731A-6ED0-4671-87AC-4F065CC007E8}" type="pres">
      <dgm:prSet presAssocID="{1B295832-EE54-4F92-B609-96121FD328A6}" presName="Name64" presStyleLbl="parChTrans1D3" presStyleIdx="3" presStyleCnt="4"/>
      <dgm:spPr/>
    </dgm:pt>
    <dgm:pt modelId="{F20C49E4-C111-4552-BDD3-183B8AB1D8B5}" type="pres">
      <dgm:prSet presAssocID="{B152CD45-3AC5-4D06-BC37-D2AB3EE4EA22}" presName="hierRoot2" presStyleCnt="0">
        <dgm:presLayoutVars>
          <dgm:hierBranch val="init"/>
        </dgm:presLayoutVars>
      </dgm:prSet>
      <dgm:spPr/>
    </dgm:pt>
    <dgm:pt modelId="{1DB7D0D5-0610-46AA-B940-CD35D62DFF20}" type="pres">
      <dgm:prSet presAssocID="{B152CD45-3AC5-4D06-BC37-D2AB3EE4EA22}" presName="rootComposite" presStyleCnt="0"/>
      <dgm:spPr/>
    </dgm:pt>
    <dgm:pt modelId="{EBD41DB4-0AF2-4E7A-A0BD-88F495035A1B}" type="pres">
      <dgm:prSet presAssocID="{B152CD45-3AC5-4D06-BC37-D2AB3EE4EA22}" presName="rootText" presStyleLbl="node3" presStyleIdx="3" presStyleCnt="4">
        <dgm:presLayoutVars>
          <dgm:chPref val="3"/>
        </dgm:presLayoutVars>
      </dgm:prSet>
      <dgm:spPr/>
    </dgm:pt>
    <dgm:pt modelId="{445AC401-4146-4B34-B5DC-92A3F75C3708}" type="pres">
      <dgm:prSet presAssocID="{B152CD45-3AC5-4D06-BC37-D2AB3EE4EA22}" presName="rootConnector" presStyleLbl="node3" presStyleIdx="3" presStyleCnt="4"/>
      <dgm:spPr/>
    </dgm:pt>
    <dgm:pt modelId="{1075E2E6-8BFF-48E2-9974-E2EF393907D4}" type="pres">
      <dgm:prSet presAssocID="{B152CD45-3AC5-4D06-BC37-D2AB3EE4EA22}" presName="hierChild4" presStyleCnt="0"/>
      <dgm:spPr/>
    </dgm:pt>
    <dgm:pt modelId="{8C65F854-5E10-483E-9C5A-C814626F7212}" type="pres">
      <dgm:prSet presAssocID="{B152CD45-3AC5-4D06-BC37-D2AB3EE4EA22}" presName="hierChild5" presStyleCnt="0"/>
      <dgm:spPr/>
    </dgm:pt>
    <dgm:pt modelId="{87ED7691-5E74-46A8-92B2-A91AF17F1A78}" type="pres">
      <dgm:prSet presAssocID="{BB202ED2-030B-43CB-94DC-9673F3E6B8D1}" presName="hierChild5" presStyleCnt="0"/>
      <dgm:spPr/>
    </dgm:pt>
    <dgm:pt modelId="{363B9B5B-BFDA-429B-BDED-3A53BE296F3F}" type="pres">
      <dgm:prSet presAssocID="{69400262-569C-4EB9-AF8C-20DA253DD3D5}" presName="hierChild3" presStyleCnt="0"/>
      <dgm:spPr/>
    </dgm:pt>
  </dgm:ptLst>
  <dgm:cxnLst>
    <dgm:cxn modelId="{A7274600-0E3B-4E23-BF00-F7807692BAD1}" type="presOf" srcId="{D3FFC3E5-251D-41A4-BB83-C39FD36884FE}" destId="{61426BE0-CDC5-4EF2-B7CE-FDF9E844A2A3}" srcOrd="1" destOrd="0" presId="urn:microsoft.com/office/officeart/2009/3/layout/HorizontalOrganizationChart"/>
    <dgm:cxn modelId="{FDB4350B-D84C-4EB5-9A67-0EE70C8A19E9}" type="presOf" srcId="{5EA47DE6-1269-4DA1-9CEE-20BACF5A447B}" destId="{4EA7ECE8-5828-4207-91C4-E5A61A9A2A10}" srcOrd="1" destOrd="0" presId="urn:microsoft.com/office/officeart/2009/3/layout/HorizontalOrganizationChart"/>
    <dgm:cxn modelId="{E23F660D-68EB-4BD4-B3E5-2AE5447EC933}" srcId="{69400262-569C-4EB9-AF8C-20DA253DD3D5}" destId="{5EA47DE6-1269-4DA1-9CEE-20BACF5A447B}" srcOrd="9" destOrd="0" parTransId="{1F31A53E-8101-49DF-90FC-96CCB78D1A3B}" sibTransId="{273EC61D-E3EE-46A5-87F1-4E1DE895792E}"/>
    <dgm:cxn modelId="{846B3213-C35D-4846-B5D8-8D4DC3B46ED5}" type="presOf" srcId="{E543BE0E-1FA7-446D-8DC2-F2534F372F09}" destId="{0E691C03-9342-4CBF-8357-79B5078F5BAF}" srcOrd="0" destOrd="0" presId="urn:microsoft.com/office/officeart/2009/3/layout/HorizontalOrganizationChart"/>
    <dgm:cxn modelId="{E8819E19-B115-406B-B2EB-6C8D73F24E4E}" type="presOf" srcId="{5F0FB746-59C5-4769-80AA-C47E04E5A30E}" destId="{4B98A0F3-932D-4749-8D6B-4C01A3C09209}" srcOrd="0" destOrd="0" presId="urn:microsoft.com/office/officeart/2009/3/layout/HorizontalOrganizationChart"/>
    <dgm:cxn modelId="{995D931D-CC2F-4AA4-BDD1-590FA1159E3E}" type="presOf" srcId="{713B699F-B721-4CBD-BC54-B112B479FA7E}" destId="{36A4A942-311B-4418-80CE-34DE96668409}" srcOrd="0" destOrd="0" presId="urn:microsoft.com/office/officeart/2009/3/layout/HorizontalOrganizationChart"/>
    <dgm:cxn modelId="{2C27691E-619D-493D-BD17-41668E77C2C4}" srcId="{69400262-569C-4EB9-AF8C-20DA253DD3D5}" destId="{CDD7C637-D46A-4E57-A88A-3D63095CF780}" srcOrd="4" destOrd="0" parTransId="{8779454D-C64B-4CDC-8479-52CDA0DDD80E}" sibTransId="{384CBEB4-5B6B-4E01-B6F8-1E5F81458F0B}"/>
    <dgm:cxn modelId="{B92B2A21-A96F-4718-8506-916240135E5B}" type="presOf" srcId="{FF1232D8-46C2-4683-9168-8B8E0B56C8F5}" destId="{7A8589F7-7812-47E9-935E-C07604F2C8DC}" srcOrd="0" destOrd="0" presId="urn:microsoft.com/office/officeart/2009/3/layout/HorizontalOrganizationChart"/>
    <dgm:cxn modelId="{A33F4B22-606F-4C85-9054-F8F62BF0535C}" srcId="{69400262-569C-4EB9-AF8C-20DA253DD3D5}" destId="{3A44345E-BE05-48BC-815E-AB129F708E23}" srcOrd="0" destOrd="0" parTransId="{CB689B65-955B-4252-A01C-84066BD3AE1E}" sibTransId="{40470F35-A1F3-497B-B5C8-983BFC11B80B}"/>
    <dgm:cxn modelId="{A3B46225-B76F-45E2-90BB-420BBAD04C2C}" srcId="{69400262-569C-4EB9-AF8C-20DA253DD3D5}" destId="{124ADEF4-8301-4618-B7D0-FCB30F21716D}" srcOrd="8" destOrd="0" parTransId="{713B699F-B721-4CBD-BC54-B112B479FA7E}" sibTransId="{5F6562C8-7427-4CEC-822A-5D6FA0ADB6A6}"/>
    <dgm:cxn modelId="{2F44F125-8147-4DCF-B330-0BAD6A7960EC}" srcId="{BB202ED2-030B-43CB-94DC-9673F3E6B8D1}" destId="{F148DA40-1B1B-4E55-99E7-AF51B6E1F100}" srcOrd="2" destOrd="0" parTransId="{FF1232D8-46C2-4683-9168-8B8E0B56C8F5}" sibTransId="{BB73BA1E-0D4A-4EB7-854E-4F2FFCB35070}"/>
    <dgm:cxn modelId="{89749E28-9FCD-4DD3-B838-216773F9F7F9}" type="presOf" srcId="{8F25625F-FD48-4920-837F-3101B6250AF6}" destId="{2EDC4534-D1E1-4FDA-B48D-0F7345DA7046}" srcOrd="0" destOrd="0" presId="urn:microsoft.com/office/officeart/2009/3/layout/HorizontalOrganizationChart"/>
    <dgm:cxn modelId="{386D932A-90A0-4A06-993F-63E77FD32D49}" type="presOf" srcId="{BFEA3E53-C41E-45C3-A443-BEE7971EBCB5}" destId="{C2D72C14-CC0D-49E9-8ACD-535506BF7EBF}" srcOrd="0" destOrd="0" presId="urn:microsoft.com/office/officeart/2009/3/layout/HorizontalOrganizationChart"/>
    <dgm:cxn modelId="{DD32E031-2548-4649-B879-A83E639304C3}" type="presOf" srcId="{5EA47DE6-1269-4DA1-9CEE-20BACF5A447B}" destId="{89E6B8E8-0D52-4BF9-9FB5-235207746DBB}" srcOrd="0" destOrd="0" presId="urn:microsoft.com/office/officeart/2009/3/layout/HorizontalOrganizationChart"/>
    <dgm:cxn modelId="{C4121234-4F37-481C-9524-C600E491BFA6}" type="presOf" srcId="{5BFB5508-2E41-4EFB-B1DD-0A820A6A71C9}" destId="{A11609DB-D51B-4E4B-8DA5-D17A9520ACD2}" srcOrd="0" destOrd="0" presId="urn:microsoft.com/office/officeart/2009/3/layout/HorizontalOrganizationChart"/>
    <dgm:cxn modelId="{F50F8334-C98F-40A0-9237-F496E8CD9D9D}" type="presOf" srcId="{3A44345E-BE05-48BC-815E-AB129F708E23}" destId="{B5F81474-9897-44A6-940C-3BD50AF1DCEB}" srcOrd="0" destOrd="0" presId="urn:microsoft.com/office/officeart/2009/3/layout/HorizontalOrganizationChart"/>
    <dgm:cxn modelId="{15932537-BFA3-4996-9DD5-567F3728A86F}" type="presOf" srcId="{31194467-7C82-47A8-A491-2FE7F99E7A73}" destId="{DAA2D8B9-88CB-476E-AC5F-28DD9EFA727D}" srcOrd="0" destOrd="0" presId="urn:microsoft.com/office/officeart/2009/3/layout/HorizontalOrganizationChart"/>
    <dgm:cxn modelId="{6AF3903A-BDBB-47C4-A860-508FB98193D5}" type="presOf" srcId="{F148DA40-1B1B-4E55-99E7-AF51B6E1F100}" destId="{FFEA2488-CA0A-4910-8543-6387619F2316}" srcOrd="1" destOrd="0" presId="urn:microsoft.com/office/officeart/2009/3/layout/HorizontalOrganizationChart"/>
    <dgm:cxn modelId="{5C20675D-C351-4925-8D15-4168AA3D0DF5}" type="presOf" srcId="{3A44345E-BE05-48BC-815E-AB129F708E23}" destId="{60EE2210-17D4-416B-B414-F337F5F34ECE}" srcOrd="1" destOrd="0" presId="urn:microsoft.com/office/officeart/2009/3/layout/HorizontalOrganizationChart"/>
    <dgm:cxn modelId="{9A1D3F5F-BF31-44DC-B1FD-4A076D0FBD1B}" srcId="{69400262-569C-4EB9-AF8C-20DA253DD3D5}" destId="{E3B8EE64-D7A8-4435-99E5-8CEA0AE2FCD5}" srcOrd="2" destOrd="0" parTransId="{43E45DD8-5DB7-49A1-8F79-8793A9257D1A}" sibTransId="{81207796-9B23-4044-A2CC-8E54C8E6906E}"/>
    <dgm:cxn modelId="{3391A05F-45A5-4689-BDCC-A579171CED36}" srcId="{69400262-569C-4EB9-AF8C-20DA253DD3D5}" destId="{E543BE0E-1FA7-446D-8DC2-F2534F372F09}" srcOrd="6" destOrd="0" parTransId="{FF47A55F-089C-45EB-BA76-786CFB7E3DA6}" sibTransId="{F70297E8-A162-4674-9FD6-8563504A0479}"/>
    <dgm:cxn modelId="{D43CE562-9BD1-4D70-BDAD-481CEB7B2648}" type="presOf" srcId="{3574725C-93DC-4F19-AC58-4CBD6668BB6C}" destId="{3FD8A706-B39D-4598-A370-FED6D92AABFD}" srcOrd="0" destOrd="0" presId="urn:microsoft.com/office/officeart/2009/3/layout/HorizontalOrganizationChart"/>
    <dgm:cxn modelId="{102B0766-0312-45AE-BB51-EE1E41310C04}" type="presOf" srcId="{E3B8EE64-D7A8-4435-99E5-8CEA0AE2FCD5}" destId="{18E20BFA-6077-4F34-B987-71E6DAA555DE}" srcOrd="0" destOrd="0" presId="urn:microsoft.com/office/officeart/2009/3/layout/HorizontalOrganizationChart"/>
    <dgm:cxn modelId="{1414BB66-7ECA-47D7-AECD-18AF847F5C0D}" type="presOf" srcId="{F148DA40-1B1B-4E55-99E7-AF51B6E1F100}" destId="{706DBD21-5724-444C-B8ED-BD697BC8BCC8}" srcOrd="0" destOrd="0" presId="urn:microsoft.com/office/officeart/2009/3/layout/HorizontalOrganizationChart"/>
    <dgm:cxn modelId="{15C05347-3133-4C1E-8F6E-96830631AE34}" type="presOf" srcId="{B152CD45-3AC5-4D06-BC37-D2AB3EE4EA22}" destId="{445AC401-4146-4B34-B5DC-92A3F75C3708}" srcOrd="1" destOrd="0" presId="urn:microsoft.com/office/officeart/2009/3/layout/HorizontalOrganizationChart"/>
    <dgm:cxn modelId="{E5D2724C-8B51-46E5-9FC9-069DDB1CD9F3}" type="presOf" srcId="{B4828753-03D5-4FEF-BE56-508C8F30C36E}" destId="{9E410426-03DE-4BB8-8AD1-818129650230}" srcOrd="1" destOrd="0" presId="urn:microsoft.com/office/officeart/2009/3/layout/HorizontalOrganizationChart"/>
    <dgm:cxn modelId="{17AA766C-67C5-449F-B426-84070DBDF7F7}" type="presOf" srcId="{772C9D69-7B6D-45C5-AEE8-7D7C54306968}" destId="{D6278826-CD51-4984-A470-F0B97DB5DBEC}" srcOrd="0" destOrd="0" presId="urn:microsoft.com/office/officeart/2009/3/layout/HorizontalOrganizationChart"/>
    <dgm:cxn modelId="{132F136D-0F72-474E-A4F1-3C03CFFB25F1}" type="presOf" srcId="{255F8595-7074-46DB-B87C-A7CA5090CC30}" destId="{2E789807-2F27-4EA3-89F1-5A1B0E80214D}" srcOrd="0" destOrd="0" presId="urn:microsoft.com/office/officeart/2009/3/layout/HorizontalOrganizationChart"/>
    <dgm:cxn modelId="{87622050-CA58-4755-B0C0-8A5737249429}" srcId="{69400262-569C-4EB9-AF8C-20DA253DD3D5}" destId="{B4828753-03D5-4FEF-BE56-508C8F30C36E}" srcOrd="3" destOrd="0" parTransId="{B1915BA2-271A-4A88-92DF-8414DF745E21}" sibTransId="{610C394B-9DCD-47A6-B14C-6DA232B8D1BC}"/>
    <dgm:cxn modelId="{8894F071-EE61-4BF9-992E-10667ABA9B19}" type="presOf" srcId="{B6D60A05-038F-41FB-A206-456DC8E02896}" destId="{DC3C7CF9-FD7A-48D2-A2B2-02BD8ECB0FBF}" srcOrd="0" destOrd="0" presId="urn:microsoft.com/office/officeart/2009/3/layout/HorizontalOrganizationChart"/>
    <dgm:cxn modelId="{9C2DC175-EDB3-4C22-A05D-AA86B0F82096}" srcId="{69400262-569C-4EB9-AF8C-20DA253DD3D5}" destId="{D3FFC3E5-251D-41A4-BB83-C39FD36884FE}" srcOrd="5" destOrd="0" parTransId="{31194467-7C82-47A8-A491-2FE7F99E7A73}" sibTransId="{E7472A5A-159B-48B2-94DD-F6E31FA25851}"/>
    <dgm:cxn modelId="{6556C376-7ADD-4AD0-BF74-0610773F9C39}" type="presOf" srcId="{69400262-569C-4EB9-AF8C-20DA253DD3D5}" destId="{0D356406-598E-409F-B66A-9A6E5AD4835F}" srcOrd="1" destOrd="0" presId="urn:microsoft.com/office/officeart/2009/3/layout/HorizontalOrganizationChart"/>
    <dgm:cxn modelId="{75BC4477-AEA0-4969-B638-1490A93A06EE}" type="presOf" srcId="{69400262-569C-4EB9-AF8C-20DA253DD3D5}" destId="{07FA48F2-0C13-49BD-B654-DA96F0068F3F}" srcOrd="0" destOrd="0" presId="urn:microsoft.com/office/officeart/2009/3/layout/HorizontalOrganizationChart"/>
    <dgm:cxn modelId="{89D02759-1ACE-4529-A75A-8D021E95AEA8}" srcId="{69400262-569C-4EB9-AF8C-20DA253DD3D5}" destId="{35AA4104-F924-4256-8B8C-DE2C18B595A8}" srcOrd="7" destOrd="0" parTransId="{B6D60A05-038F-41FB-A206-456DC8E02896}" sibTransId="{225A4A83-0AC2-4D5B-B16E-8435BC7FEE98}"/>
    <dgm:cxn modelId="{DC37EA7B-3839-49F2-9A90-1E50C6B98CC7}" type="presOf" srcId="{1B295832-EE54-4F92-B609-96121FD328A6}" destId="{0465731A-6ED0-4671-87AC-4F065CC007E8}" srcOrd="0" destOrd="0" presId="urn:microsoft.com/office/officeart/2009/3/layout/HorizontalOrganizationChart"/>
    <dgm:cxn modelId="{DA89A37D-F7B2-494E-9FE6-4CF81F0C6082}" srcId="{69400262-569C-4EB9-AF8C-20DA253DD3D5}" destId="{BB202ED2-030B-43CB-94DC-9673F3E6B8D1}" srcOrd="11" destOrd="0" parTransId="{5F0FB746-59C5-4769-80AA-C47E04E5A30E}" sibTransId="{4AB471FA-D17A-4CE0-A45C-2EE9A8A64303}"/>
    <dgm:cxn modelId="{2E36287E-A686-49EE-95D4-7BF1275A79C6}" type="presOf" srcId="{1F31A53E-8101-49DF-90FC-96CCB78D1A3B}" destId="{D6B1F42E-1967-4BF6-8CC2-7920A799F62E}" srcOrd="0" destOrd="0" presId="urn:microsoft.com/office/officeart/2009/3/layout/HorizontalOrganizationChart"/>
    <dgm:cxn modelId="{21226B7E-C29D-4A5F-8558-C8014C9A315C}" type="presOf" srcId="{E543BE0E-1FA7-446D-8DC2-F2534F372F09}" destId="{0CB09DFE-1946-4D67-9228-C175FA2AF1D2}" srcOrd="1" destOrd="0" presId="urn:microsoft.com/office/officeart/2009/3/layout/HorizontalOrganizationChart"/>
    <dgm:cxn modelId="{C92EA67F-507D-426F-B592-8F95C5A1174C}" type="presOf" srcId="{CDD7C637-D46A-4E57-A88A-3D63095CF780}" destId="{CC47E97B-BDDB-4FC6-820E-A5A5B722C864}" srcOrd="1" destOrd="0" presId="urn:microsoft.com/office/officeart/2009/3/layout/HorizontalOrganizationChart"/>
    <dgm:cxn modelId="{A9B1EC7F-C41D-47D3-B9B9-E52373A26C13}" type="presOf" srcId="{BB202ED2-030B-43CB-94DC-9673F3E6B8D1}" destId="{48BB52E4-D8C5-4B20-BE67-9B2469722730}" srcOrd="0" destOrd="0" presId="urn:microsoft.com/office/officeart/2009/3/layout/HorizontalOrganizationChart"/>
    <dgm:cxn modelId="{4E655780-D347-4416-BE47-D3D3DC08B6CF}" type="presOf" srcId="{B1915BA2-271A-4A88-92DF-8414DF745E21}" destId="{98DEA086-3116-49EF-A8AF-E31D16D4FC58}" srcOrd="0" destOrd="0" presId="urn:microsoft.com/office/officeart/2009/3/layout/HorizontalOrganizationChart"/>
    <dgm:cxn modelId="{9682B281-034D-44F8-937B-299657FF0203}" type="presOf" srcId="{43E45DD8-5DB7-49A1-8F79-8793A9257D1A}" destId="{E22D7B48-3AC6-4C6B-910C-90A5BBADC3FD}" srcOrd="0" destOrd="0" presId="urn:microsoft.com/office/officeart/2009/3/layout/HorizontalOrganizationChart"/>
    <dgm:cxn modelId="{FBAB2B82-C2F8-49C2-90BD-BBC22F32B2A3}" srcId="{69400262-569C-4EB9-AF8C-20DA253DD3D5}" destId="{3574725C-93DC-4F19-AC58-4CBD6668BB6C}" srcOrd="10" destOrd="0" parTransId="{255F8595-7074-46DB-B87C-A7CA5090CC30}" sibTransId="{3B758C8B-452A-49FC-BB26-C8B09825A3EC}"/>
    <dgm:cxn modelId="{32169082-FB67-49F7-88D3-A3ABEE715D3C}" srcId="{BB202ED2-030B-43CB-94DC-9673F3E6B8D1}" destId="{D8157931-1CE4-41B6-BFBF-028CDC6819E8}" srcOrd="1" destOrd="0" parTransId="{1B7DB299-01DE-4588-BB30-DA4A831B1DAF}" sibTransId="{24C93B36-6E01-4368-82EC-7C98391D1F9B}"/>
    <dgm:cxn modelId="{335D4383-117F-4ECE-A9F7-A83683F7D01F}" type="presOf" srcId="{CB689B65-955B-4252-A01C-84066BD3AE1E}" destId="{9CBA56E3-9DDB-4714-B6EB-21C961903735}" srcOrd="0" destOrd="0" presId="urn:microsoft.com/office/officeart/2009/3/layout/HorizontalOrganizationChart"/>
    <dgm:cxn modelId="{13FF688B-0A41-4D17-B2E0-C7540D7B7696}" type="presOf" srcId="{8779454D-C64B-4CDC-8479-52CDA0DDD80E}" destId="{3DDBE88F-A7D0-4075-8C3B-AAA88BA7A8C7}" srcOrd="0" destOrd="0" presId="urn:microsoft.com/office/officeart/2009/3/layout/HorizontalOrganizationChart"/>
    <dgm:cxn modelId="{0F04738E-B19B-4929-9CEF-0EEEF7209D2D}" type="presOf" srcId="{3574725C-93DC-4F19-AC58-4CBD6668BB6C}" destId="{1DF081CD-B7EA-4DDB-AA92-93EAB029C0A1}" srcOrd="1" destOrd="0" presId="urn:microsoft.com/office/officeart/2009/3/layout/HorizontalOrganizationChart"/>
    <dgm:cxn modelId="{4AFB829D-8E48-4AB1-BE8B-B77032BE42ED}" srcId="{BB202ED2-030B-43CB-94DC-9673F3E6B8D1}" destId="{B152CD45-3AC5-4D06-BC37-D2AB3EE4EA22}" srcOrd="3" destOrd="0" parTransId="{1B295832-EE54-4F92-B609-96121FD328A6}" sibTransId="{FBD92491-E525-4629-A5AC-E6C3BCAAB49D}"/>
    <dgm:cxn modelId="{CB2735AA-B8D7-4C53-A905-66CC8E91F4B9}" type="presOf" srcId="{5520E71F-6A7C-4F28-88F4-14D9E39ED7C8}" destId="{BF6D04BD-17E1-4791-AC06-1DCCE5F9FF0D}" srcOrd="0" destOrd="0" presId="urn:microsoft.com/office/officeart/2009/3/layout/HorizontalOrganizationChart"/>
    <dgm:cxn modelId="{CADA76AD-712B-4BAE-B1FA-BBAECD1D695E}" srcId="{5BFB5508-2E41-4EFB-B1DD-0A820A6A71C9}" destId="{69400262-569C-4EB9-AF8C-20DA253DD3D5}" srcOrd="0" destOrd="0" parTransId="{22386C18-0FB7-4E5C-8D3F-51A241F8F7C1}" sibTransId="{1D62B721-6463-4F7E-B145-C526BDE2E868}"/>
    <dgm:cxn modelId="{BE26EAAE-1E7F-4B4A-8A54-A802E2F31197}" type="presOf" srcId="{D3FFC3E5-251D-41A4-BB83-C39FD36884FE}" destId="{888D23A2-EB00-4020-B5AC-C35B2091BFA9}" srcOrd="0" destOrd="0" presId="urn:microsoft.com/office/officeart/2009/3/layout/HorizontalOrganizationChart"/>
    <dgm:cxn modelId="{0FD798B0-29A2-4F37-931B-C27DD9A19D50}" srcId="{69400262-569C-4EB9-AF8C-20DA253DD3D5}" destId="{772C9D69-7B6D-45C5-AEE8-7D7C54306968}" srcOrd="1" destOrd="0" parTransId="{BFEA3E53-C41E-45C3-A443-BEE7971EBCB5}" sibTransId="{7177BD66-A705-4D37-9B81-B68AE41BECF5}"/>
    <dgm:cxn modelId="{83DBECB2-5FDC-45D2-A3CD-1C532148D70D}" type="presOf" srcId="{B152CD45-3AC5-4D06-BC37-D2AB3EE4EA22}" destId="{EBD41DB4-0AF2-4E7A-A0BD-88F495035A1B}" srcOrd="0" destOrd="0" presId="urn:microsoft.com/office/officeart/2009/3/layout/HorizontalOrganizationChart"/>
    <dgm:cxn modelId="{A86F6AB8-7F6A-4ED8-B74E-24907020D61D}" type="presOf" srcId="{E3B8EE64-D7A8-4435-99E5-8CEA0AE2FCD5}" destId="{3B1B97B1-ED81-435A-A6CE-B4C7E2148AEF}" srcOrd="1" destOrd="0" presId="urn:microsoft.com/office/officeart/2009/3/layout/HorizontalOrganizationChart"/>
    <dgm:cxn modelId="{C9A82EC6-57C7-4AE0-AB8A-CE11D163D36F}" type="presOf" srcId="{35AA4104-F924-4256-8B8C-DE2C18B595A8}" destId="{BB107FD7-0322-494E-AFF8-8D704E17A676}" srcOrd="1" destOrd="0" presId="urn:microsoft.com/office/officeart/2009/3/layout/HorizontalOrganizationChart"/>
    <dgm:cxn modelId="{E604AFC9-76C1-4E72-A213-DD5540B34948}" type="presOf" srcId="{D8157931-1CE4-41B6-BFBF-028CDC6819E8}" destId="{0AC3E02B-78CE-438F-ADEA-FA2EC5012A44}" srcOrd="1" destOrd="0" presId="urn:microsoft.com/office/officeart/2009/3/layout/HorizontalOrganizationChart"/>
    <dgm:cxn modelId="{D4C0E7C9-B651-4AB4-B9DF-A415F51B3580}" type="presOf" srcId="{772C9D69-7B6D-45C5-AEE8-7D7C54306968}" destId="{72D7D34C-0BEE-41FD-B978-2FBDC25AFEFA}" srcOrd="1" destOrd="0" presId="urn:microsoft.com/office/officeart/2009/3/layout/HorizontalOrganizationChart"/>
    <dgm:cxn modelId="{48C68CCA-37FE-4341-BB33-2E0367B56AEE}" type="presOf" srcId="{CDD7C637-D46A-4E57-A88A-3D63095CF780}" destId="{AECA6779-C677-427A-9414-E67F5F652A65}" srcOrd="0" destOrd="0" presId="urn:microsoft.com/office/officeart/2009/3/layout/HorizontalOrganizationChart"/>
    <dgm:cxn modelId="{EAA431CE-2E15-4E46-986C-0E595D2B6C64}" srcId="{BB202ED2-030B-43CB-94DC-9673F3E6B8D1}" destId="{5520E71F-6A7C-4F28-88F4-14D9E39ED7C8}" srcOrd="0" destOrd="0" parTransId="{8F25625F-FD48-4920-837F-3101B6250AF6}" sibTransId="{E1A0BB42-90B8-484D-97BC-1F89D0B24896}"/>
    <dgm:cxn modelId="{6D1CC8D6-F77F-48FA-9F33-8AAC4EDDE153}" type="presOf" srcId="{1B7DB299-01DE-4588-BB30-DA4A831B1DAF}" destId="{2610258A-1D7C-401A-910E-5748F1F33F04}" srcOrd="0" destOrd="0" presId="urn:microsoft.com/office/officeart/2009/3/layout/HorizontalOrganizationChart"/>
    <dgm:cxn modelId="{1AAC26D7-3CAF-42DC-A7DA-7CEB94DF1B11}" type="presOf" srcId="{BB202ED2-030B-43CB-94DC-9673F3E6B8D1}" destId="{538C034E-DA44-44E9-9109-7C0846CD6940}" srcOrd="1" destOrd="0" presId="urn:microsoft.com/office/officeart/2009/3/layout/HorizontalOrganizationChart"/>
    <dgm:cxn modelId="{C4C555E7-891B-456E-A82C-CF52439D2297}" type="presOf" srcId="{B4828753-03D5-4FEF-BE56-508C8F30C36E}" destId="{C98FC776-D138-4961-AD9D-FB7174662DA2}" srcOrd="0" destOrd="0" presId="urn:microsoft.com/office/officeart/2009/3/layout/HorizontalOrganizationChart"/>
    <dgm:cxn modelId="{DB2E04EE-54B3-47FF-BE6B-CB6FE6B92A9E}" type="presOf" srcId="{5520E71F-6A7C-4F28-88F4-14D9E39ED7C8}" destId="{D4E43E49-3F35-430B-84C7-7C0342D33BE8}" srcOrd="1" destOrd="0" presId="urn:microsoft.com/office/officeart/2009/3/layout/HorizontalOrganizationChart"/>
    <dgm:cxn modelId="{EDEA84EF-957B-4A96-91B5-A6ED0EC15422}" type="presOf" srcId="{124ADEF4-8301-4618-B7D0-FCB30F21716D}" destId="{8189B831-9643-4D3E-A2EB-06FFCDCB9646}" srcOrd="1" destOrd="0" presId="urn:microsoft.com/office/officeart/2009/3/layout/HorizontalOrganizationChart"/>
    <dgm:cxn modelId="{BB50A2F0-4D1B-4A0B-935A-CB6E13AE5790}" type="presOf" srcId="{35AA4104-F924-4256-8B8C-DE2C18B595A8}" destId="{31A365B3-40F1-4024-9BCF-AEA7B3F59F7C}" srcOrd="0" destOrd="0" presId="urn:microsoft.com/office/officeart/2009/3/layout/HorizontalOrganizationChart"/>
    <dgm:cxn modelId="{E63159F3-1AFC-4301-A653-5779D3469AC9}" type="presOf" srcId="{124ADEF4-8301-4618-B7D0-FCB30F21716D}" destId="{4AA98865-07CC-449E-94BD-E9D8A6A882BD}" srcOrd="0" destOrd="0" presId="urn:microsoft.com/office/officeart/2009/3/layout/HorizontalOrganizationChart"/>
    <dgm:cxn modelId="{C91735F5-DF76-4D8C-B902-D548CA3E0EF5}" type="presOf" srcId="{FF47A55F-089C-45EB-BA76-786CFB7E3DA6}" destId="{55B95004-F545-47A8-BC77-BE9B92277CEC}" srcOrd="0" destOrd="0" presId="urn:microsoft.com/office/officeart/2009/3/layout/HorizontalOrganizationChart"/>
    <dgm:cxn modelId="{87764BFB-5900-4869-894B-3FC9F3DFA74F}" type="presOf" srcId="{D8157931-1CE4-41B6-BFBF-028CDC6819E8}" destId="{A51EE761-C2C4-4543-BBFC-677881AFC8FF}" srcOrd="0" destOrd="0" presId="urn:microsoft.com/office/officeart/2009/3/layout/HorizontalOrganizationChart"/>
    <dgm:cxn modelId="{ACEA60A3-9905-47B2-B025-E1D271F9BEBF}" type="presParOf" srcId="{A11609DB-D51B-4E4B-8DA5-D17A9520ACD2}" destId="{E5A4C736-67FC-4D3D-B787-573A7CA84A0B}" srcOrd="0" destOrd="0" presId="urn:microsoft.com/office/officeart/2009/3/layout/HorizontalOrganizationChart"/>
    <dgm:cxn modelId="{06900CAB-867C-4AAE-9AC9-721EF7BEC9E5}" type="presParOf" srcId="{E5A4C736-67FC-4D3D-B787-573A7CA84A0B}" destId="{75632FAA-EFD7-4F1B-9D3D-DCDA81EDC3BE}" srcOrd="0" destOrd="0" presId="urn:microsoft.com/office/officeart/2009/3/layout/HorizontalOrganizationChart"/>
    <dgm:cxn modelId="{0DF9CEF4-9183-49AA-BC54-704F73BBFFAA}" type="presParOf" srcId="{75632FAA-EFD7-4F1B-9D3D-DCDA81EDC3BE}" destId="{07FA48F2-0C13-49BD-B654-DA96F0068F3F}" srcOrd="0" destOrd="0" presId="urn:microsoft.com/office/officeart/2009/3/layout/HorizontalOrganizationChart"/>
    <dgm:cxn modelId="{69CCBA9E-1063-41E1-89C5-D048240CFFBB}" type="presParOf" srcId="{75632FAA-EFD7-4F1B-9D3D-DCDA81EDC3BE}" destId="{0D356406-598E-409F-B66A-9A6E5AD4835F}" srcOrd="1" destOrd="0" presId="urn:microsoft.com/office/officeart/2009/3/layout/HorizontalOrganizationChart"/>
    <dgm:cxn modelId="{9BF0258D-EE3D-4F87-AEFB-4F548C3B1BF6}" type="presParOf" srcId="{E5A4C736-67FC-4D3D-B787-573A7CA84A0B}" destId="{A4E67E19-6FC8-4D9D-9F0E-45D06D590BC1}" srcOrd="1" destOrd="0" presId="urn:microsoft.com/office/officeart/2009/3/layout/HorizontalOrganizationChart"/>
    <dgm:cxn modelId="{E5AB4D20-65A1-4959-A77A-F9995D99D4B2}" type="presParOf" srcId="{A4E67E19-6FC8-4D9D-9F0E-45D06D590BC1}" destId="{9CBA56E3-9DDB-4714-B6EB-21C961903735}" srcOrd="0" destOrd="0" presId="urn:microsoft.com/office/officeart/2009/3/layout/HorizontalOrganizationChart"/>
    <dgm:cxn modelId="{5EDF9D49-4E99-45D7-B65F-E117A205C623}" type="presParOf" srcId="{A4E67E19-6FC8-4D9D-9F0E-45D06D590BC1}" destId="{4A13B8D5-BC1F-4564-9646-A0E211E86144}" srcOrd="1" destOrd="0" presId="urn:microsoft.com/office/officeart/2009/3/layout/HorizontalOrganizationChart"/>
    <dgm:cxn modelId="{456848E5-B06B-4AD7-8394-88E37A481F1F}" type="presParOf" srcId="{4A13B8D5-BC1F-4564-9646-A0E211E86144}" destId="{5A13A3F7-DB7F-49ED-ADEC-0709566E6FE5}" srcOrd="0" destOrd="0" presId="urn:microsoft.com/office/officeart/2009/3/layout/HorizontalOrganizationChart"/>
    <dgm:cxn modelId="{EA896C0F-B5DA-420B-A620-EBB333EE4923}" type="presParOf" srcId="{5A13A3F7-DB7F-49ED-ADEC-0709566E6FE5}" destId="{B5F81474-9897-44A6-940C-3BD50AF1DCEB}" srcOrd="0" destOrd="0" presId="urn:microsoft.com/office/officeart/2009/3/layout/HorizontalOrganizationChart"/>
    <dgm:cxn modelId="{12DFFF2C-A0D2-4C54-946D-D48EB840CE3A}" type="presParOf" srcId="{5A13A3F7-DB7F-49ED-ADEC-0709566E6FE5}" destId="{60EE2210-17D4-416B-B414-F337F5F34ECE}" srcOrd="1" destOrd="0" presId="urn:microsoft.com/office/officeart/2009/3/layout/HorizontalOrganizationChart"/>
    <dgm:cxn modelId="{8872874E-F3BA-4485-B25B-766B89D9788B}" type="presParOf" srcId="{4A13B8D5-BC1F-4564-9646-A0E211E86144}" destId="{A5DF288A-54AE-4732-B636-5593AEEC19B3}" srcOrd="1" destOrd="0" presId="urn:microsoft.com/office/officeart/2009/3/layout/HorizontalOrganizationChart"/>
    <dgm:cxn modelId="{CE36850B-5D4B-44BC-A592-E81B61DBFDB6}" type="presParOf" srcId="{4A13B8D5-BC1F-4564-9646-A0E211E86144}" destId="{5CE5958B-62BC-4945-95FA-AA343C153D67}" srcOrd="2" destOrd="0" presId="urn:microsoft.com/office/officeart/2009/3/layout/HorizontalOrganizationChart"/>
    <dgm:cxn modelId="{E293A569-EE0E-4D90-B13B-6B6533ED127A}" type="presParOf" srcId="{A4E67E19-6FC8-4D9D-9F0E-45D06D590BC1}" destId="{C2D72C14-CC0D-49E9-8ACD-535506BF7EBF}" srcOrd="2" destOrd="0" presId="urn:microsoft.com/office/officeart/2009/3/layout/HorizontalOrganizationChart"/>
    <dgm:cxn modelId="{ADA34671-E9A5-44FE-B6EA-63851A80C8A1}" type="presParOf" srcId="{A4E67E19-6FC8-4D9D-9F0E-45D06D590BC1}" destId="{43445188-3A9E-443C-9FCE-3FB4F0DB396A}" srcOrd="3" destOrd="0" presId="urn:microsoft.com/office/officeart/2009/3/layout/HorizontalOrganizationChart"/>
    <dgm:cxn modelId="{6F195AC6-897C-4542-A723-B4C64697CF07}" type="presParOf" srcId="{43445188-3A9E-443C-9FCE-3FB4F0DB396A}" destId="{7D3DBC3D-FD43-4127-B388-D252055AD995}" srcOrd="0" destOrd="0" presId="urn:microsoft.com/office/officeart/2009/3/layout/HorizontalOrganizationChart"/>
    <dgm:cxn modelId="{3B99D0ED-4255-4BB1-9B0F-BE57FAE19193}" type="presParOf" srcId="{7D3DBC3D-FD43-4127-B388-D252055AD995}" destId="{D6278826-CD51-4984-A470-F0B97DB5DBEC}" srcOrd="0" destOrd="0" presId="urn:microsoft.com/office/officeart/2009/3/layout/HorizontalOrganizationChart"/>
    <dgm:cxn modelId="{51BBBED2-DFFF-49DD-86B0-DB40155519C6}" type="presParOf" srcId="{7D3DBC3D-FD43-4127-B388-D252055AD995}" destId="{72D7D34C-0BEE-41FD-B978-2FBDC25AFEFA}" srcOrd="1" destOrd="0" presId="urn:microsoft.com/office/officeart/2009/3/layout/HorizontalOrganizationChart"/>
    <dgm:cxn modelId="{5BED3C21-6997-4517-A49E-895C498807DF}" type="presParOf" srcId="{43445188-3A9E-443C-9FCE-3FB4F0DB396A}" destId="{DE848070-87F7-41CE-A102-812073438A7A}" srcOrd="1" destOrd="0" presId="urn:microsoft.com/office/officeart/2009/3/layout/HorizontalOrganizationChart"/>
    <dgm:cxn modelId="{D8630919-EC0D-414B-95B7-0FE486413A52}" type="presParOf" srcId="{43445188-3A9E-443C-9FCE-3FB4F0DB396A}" destId="{A5463E89-5C21-4291-89C3-FEFC9CD61340}" srcOrd="2" destOrd="0" presId="urn:microsoft.com/office/officeart/2009/3/layout/HorizontalOrganizationChart"/>
    <dgm:cxn modelId="{EDE31FB4-6989-4139-A1A8-C3FE50A5A892}" type="presParOf" srcId="{A4E67E19-6FC8-4D9D-9F0E-45D06D590BC1}" destId="{E22D7B48-3AC6-4C6B-910C-90A5BBADC3FD}" srcOrd="4" destOrd="0" presId="urn:microsoft.com/office/officeart/2009/3/layout/HorizontalOrganizationChart"/>
    <dgm:cxn modelId="{6DE59273-301C-4CEF-8596-BF2BB24562DF}" type="presParOf" srcId="{A4E67E19-6FC8-4D9D-9F0E-45D06D590BC1}" destId="{065730EE-1AB5-4CAA-B387-5BFA5B5EB569}" srcOrd="5" destOrd="0" presId="urn:microsoft.com/office/officeart/2009/3/layout/HorizontalOrganizationChart"/>
    <dgm:cxn modelId="{E9BAA78A-D3F3-4FA4-ABF0-EB6A64C956D0}" type="presParOf" srcId="{065730EE-1AB5-4CAA-B387-5BFA5B5EB569}" destId="{8007CDDE-1033-4590-8B2F-77815CCFD225}" srcOrd="0" destOrd="0" presId="urn:microsoft.com/office/officeart/2009/3/layout/HorizontalOrganizationChart"/>
    <dgm:cxn modelId="{B32395F8-84D9-4928-B847-E6DE9116C963}" type="presParOf" srcId="{8007CDDE-1033-4590-8B2F-77815CCFD225}" destId="{18E20BFA-6077-4F34-B987-71E6DAA555DE}" srcOrd="0" destOrd="0" presId="urn:microsoft.com/office/officeart/2009/3/layout/HorizontalOrganizationChart"/>
    <dgm:cxn modelId="{FE4D8B51-5A43-406D-8E0D-1814D7470C3B}" type="presParOf" srcId="{8007CDDE-1033-4590-8B2F-77815CCFD225}" destId="{3B1B97B1-ED81-435A-A6CE-B4C7E2148AEF}" srcOrd="1" destOrd="0" presId="urn:microsoft.com/office/officeart/2009/3/layout/HorizontalOrganizationChart"/>
    <dgm:cxn modelId="{DD301D3F-245A-466B-BBFD-363847B47378}" type="presParOf" srcId="{065730EE-1AB5-4CAA-B387-5BFA5B5EB569}" destId="{4337E431-C93D-48D1-87EC-B430CE8754B8}" srcOrd="1" destOrd="0" presId="urn:microsoft.com/office/officeart/2009/3/layout/HorizontalOrganizationChart"/>
    <dgm:cxn modelId="{2EF6E78D-6E95-4D5C-9E12-2639AD3C757D}" type="presParOf" srcId="{065730EE-1AB5-4CAA-B387-5BFA5B5EB569}" destId="{653FDEC6-DA79-4624-84C6-99DBFE113F4F}" srcOrd="2" destOrd="0" presId="urn:microsoft.com/office/officeart/2009/3/layout/HorizontalOrganizationChart"/>
    <dgm:cxn modelId="{9E88BF57-B18B-4836-8318-C4DEC7E8692A}" type="presParOf" srcId="{A4E67E19-6FC8-4D9D-9F0E-45D06D590BC1}" destId="{98DEA086-3116-49EF-A8AF-E31D16D4FC58}" srcOrd="6" destOrd="0" presId="urn:microsoft.com/office/officeart/2009/3/layout/HorizontalOrganizationChart"/>
    <dgm:cxn modelId="{8CCE4D9F-D5BC-4E6C-9FAF-5D811509B64E}" type="presParOf" srcId="{A4E67E19-6FC8-4D9D-9F0E-45D06D590BC1}" destId="{7A9A32DF-42B8-4739-8343-B632808C8F03}" srcOrd="7" destOrd="0" presId="urn:microsoft.com/office/officeart/2009/3/layout/HorizontalOrganizationChart"/>
    <dgm:cxn modelId="{C69FBCB8-8E6B-4C46-8106-506B7262BE70}" type="presParOf" srcId="{7A9A32DF-42B8-4739-8343-B632808C8F03}" destId="{4F792C68-092B-4068-A034-DFA536456FEF}" srcOrd="0" destOrd="0" presId="urn:microsoft.com/office/officeart/2009/3/layout/HorizontalOrganizationChart"/>
    <dgm:cxn modelId="{E7562371-7FD1-44C2-AC6E-A5FF8BC245B0}" type="presParOf" srcId="{4F792C68-092B-4068-A034-DFA536456FEF}" destId="{C98FC776-D138-4961-AD9D-FB7174662DA2}" srcOrd="0" destOrd="0" presId="urn:microsoft.com/office/officeart/2009/3/layout/HorizontalOrganizationChart"/>
    <dgm:cxn modelId="{5BCAD8AF-35FA-46DB-9E68-D61A8BB92134}" type="presParOf" srcId="{4F792C68-092B-4068-A034-DFA536456FEF}" destId="{9E410426-03DE-4BB8-8AD1-818129650230}" srcOrd="1" destOrd="0" presId="urn:microsoft.com/office/officeart/2009/3/layout/HorizontalOrganizationChart"/>
    <dgm:cxn modelId="{7E2F82DC-DDF6-4C09-80A6-DF052A768737}" type="presParOf" srcId="{7A9A32DF-42B8-4739-8343-B632808C8F03}" destId="{9D4DE783-3FEC-44E5-B490-0625279763C5}" srcOrd="1" destOrd="0" presId="urn:microsoft.com/office/officeart/2009/3/layout/HorizontalOrganizationChart"/>
    <dgm:cxn modelId="{F4D4B540-CC80-47B2-8482-A944285CF7C7}" type="presParOf" srcId="{7A9A32DF-42B8-4739-8343-B632808C8F03}" destId="{78E02EC4-A7C7-407A-A590-B6618269E82A}" srcOrd="2" destOrd="0" presId="urn:microsoft.com/office/officeart/2009/3/layout/HorizontalOrganizationChart"/>
    <dgm:cxn modelId="{34DF9291-39DA-4813-8B4B-59A6BA9EF98E}" type="presParOf" srcId="{A4E67E19-6FC8-4D9D-9F0E-45D06D590BC1}" destId="{3DDBE88F-A7D0-4075-8C3B-AAA88BA7A8C7}" srcOrd="8" destOrd="0" presId="urn:microsoft.com/office/officeart/2009/3/layout/HorizontalOrganizationChart"/>
    <dgm:cxn modelId="{06893ACE-D919-4E6E-8F34-D21FF3BD7B3C}" type="presParOf" srcId="{A4E67E19-6FC8-4D9D-9F0E-45D06D590BC1}" destId="{628C4EC6-F498-4AE3-BA24-44158EFB1806}" srcOrd="9" destOrd="0" presId="urn:microsoft.com/office/officeart/2009/3/layout/HorizontalOrganizationChart"/>
    <dgm:cxn modelId="{7D23A0B2-5AB4-4F14-8CA8-29A311D9273B}" type="presParOf" srcId="{628C4EC6-F498-4AE3-BA24-44158EFB1806}" destId="{E7952D39-F241-4C14-8DD4-F61B13DBB529}" srcOrd="0" destOrd="0" presId="urn:microsoft.com/office/officeart/2009/3/layout/HorizontalOrganizationChart"/>
    <dgm:cxn modelId="{C8ED6968-B314-4CC3-BAD9-3F1FB2B8FB2C}" type="presParOf" srcId="{E7952D39-F241-4C14-8DD4-F61B13DBB529}" destId="{AECA6779-C677-427A-9414-E67F5F652A65}" srcOrd="0" destOrd="0" presId="urn:microsoft.com/office/officeart/2009/3/layout/HorizontalOrganizationChart"/>
    <dgm:cxn modelId="{86FF04C6-97B0-4FA3-831B-7D406F5D8907}" type="presParOf" srcId="{E7952D39-F241-4C14-8DD4-F61B13DBB529}" destId="{CC47E97B-BDDB-4FC6-820E-A5A5B722C864}" srcOrd="1" destOrd="0" presId="urn:microsoft.com/office/officeart/2009/3/layout/HorizontalOrganizationChart"/>
    <dgm:cxn modelId="{750057ED-9FEE-48C1-A769-CB2BCAF4F48A}" type="presParOf" srcId="{628C4EC6-F498-4AE3-BA24-44158EFB1806}" destId="{64F17AC6-1A08-4CFA-A55D-EF2578965CF3}" srcOrd="1" destOrd="0" presId="urn:microsoft.com/office/officeart/2009/3/layout/HorizontalOrganizationChart"/>
    <dgm:cxn modelId="{14A649FD-69F1-454D-8599-AA4580E5605F}" type="presParOf" srcId="{628C4EC6-F498-4AE3-BA24-44158EFB1806}" destId="{B3AE3C0E-14C1-408B-878C-C52859BF7075}" srcOrd="2" destOrd="0" presId="urn:microsoft.com/office/officeart/2009/3/layout/HorizontalOrganizationChart"/>
    <dgm:cxn modelId="{FA3E7660-1F1A-4518-B124-F2B2A0042CF3}" type="presParOf" srcId="{A4E67E19-6FC8-4D9D-9F0E-45D06D590BC1}" destId="{DAA2D8B9-88CB-476E-AC5F-28DD9EFA727D}" srcOrd="10" destOrd="0" presId="urn:microsoft.com/office/officeart/2009/3/layout/HorizontalOrganizationChart"/>
    <dgm:cxn modelId="{0854C7E8-4B2F-4DD2-A648-24EF34690C6C}" type="presParOf" srcId="{A4E67E19-6FC8-4D9D-9F0E-45D06D590BC1}" destId="{40EB51C9-7C96-474B-AB48-BB1400D14BC4}" srcOrd="11" destOrd="0" presId="urn:microsoft.com/office/officeart/2009/3/layout/HorizontalOrganizationChart"/>
    <dgm:cxn modelId="{3B6B4EEC-DCE1-4EAC-95C2-C56D43578400}" type="presParOf" srcId="{40EB51C9-7C96-474B-AB48-BB1400D14BC4}" destId="{070FF046-5358-4018-A3C6-4EAB7D773ABF}" srcOrd="0" destOrd="0" presId="urn:microsoft.com/office/officeart/2009/3/layout/HorizontalOrganizationChart"/>
    <dgm:cxn modelId="{6BFC3DB5-58E5-4C46-BD90-2792FFAA693D}" type="presParOf" srcId="{070FF046-5358-4018-A3C6-4EAB7D773ABF}" destId="{888D23A2-EB00-4020-B5AC-C35B2091BFA9}" srcOrd="0" destOrd="0" presId="urn:microsoft.com/office/officeart/2009/3/layout/HorizontalOrganizationChart"/>
    <dgm:cxn modelId="{EAEA1BBF-AE18-49D6-A126-C9014B9826AF}" type="presParOf" srcId="{070FF046-5358-4018-A3C6-4EAB7D773ABF}" destId="{61426BE0-CDC5-4EF2-B7CE-FDF9E844A2A3}" srcOrd="1" destOrd="0" presId="urn:microsoft.com/office/officeart/2009/3/layout/HorizontalOrganizationChart"/>
    <dgm:cxn modelId="{10273C68-355E-40E1-B130-69DCFC8A105E}" type="presParOf" srcId="{40EB51C9-7C96-474B-AB48-BB1400D14BC4}" destId="{77555E22-C3A7-41D8-91A2-16288065879C}" srcOrd="1" destOrd="0" presId="urn:microsoft.com/office/officeart/2009/3/layout/HorizontalOrganizationChart"/>
    <dgm:cxn modelId="{A0D04596-B3F8-4F28-A47C-685C5CF50675}" type="presParOf" srcId="{40EB51C9-7C96-474B-AB48-BB1400D14BC4}" destId="{4AD8FB77-3444-4CC5-9667-7080BA5DA832}" srcOrd="2" destOrd="0" presId="urn:microsoft.com/office/officeart/2009/3/layout/HorizontalOrganizationChart"/>
    <dgm:cxn modelId="{7E05B7E2-340C-4BE4-B091-821F0AC7C36B}" type="presParOf" srcId="{A4E67E19-6FC8-4D9D-9F0E-45D06D590BC1}" destId="{55B95004-F545-47A8-BC77-BE9B92277CEC}" srcOrd="12" destOrd="0" presId="urn:microsoft.com/office/officeart/2009/3/layout/HorizontalOrganizationChart"/>
    <dgm:cxn modelId="{E10D98D7-B5C9-4576-80F2-DB9885B0796B}" type="presParOf" srcId="{A4E67E19-6FC8-4D9D-9F0E-45D06D590BC1}" destId="{1DAA883C-37F2-4539-822F-1EEAFD5FECC3}" srcOrd="13" destOrd="0" presId="urn:microsoft.com/office/officeart/2009/3/layout/HorizontalOrganizationChart"/>
    <dgm:cxn modelId="{378D4C31-0510-4F39-859D-2F025618091B}" type="presParOf" srcId="{1DAA883C-37F2-4539-822F-1EEAFD5FECC3}" destId="{2DB7B2EA-F806-4589-828C-954B277F91FD}" srcOrd="0" destOrd="0" presId="urn:microsoft.com/office/officeart/2009/3/layout/HorizontalOrganizationChart"/>
    <dgm:cxn modelId="{85B21782-144B-4F27-B5B8-7545225372EA}" type="presParOf" srcId="{2DB7B2EA-F806-4589-828C-954B277F91FD}" destId="{0E691C03-9342-4CBF-8357-79B5078F5BAF}" srcOrd="0" destOrd="0" presId="urn:microsoft.com/office/officeart/2009/3/layout/HorizontalOrganizationChart"/>
    <dgm:cxn modelId="{DE125066-804D-4D8C-BE1F-DAECE9C9A857}" type="presParOf" srcId="{2DB7B2EA-F806-4589-828C-954B277F91FD}" destId="{0CB09DFE-1946-4D67-9228-C175FA2AF1D2}" srcOrd="1" destOrd="0" presId="urn:microsoft.com/office/officeart/2009/3/layout/HorizontalOrganizationChart"/>
    <dgm:cxn modelId="{8E3611AC-97F4-493E-B94A-BCFCE4EF30EF}" type="presParOf" srcId="{1DAA883C-37F2-4539-822F-1EEAFD5FECC3}" destId="{3C1AC905-C9C5-4160-B134-7191421C62A0}" srcOrd="1" destOrd="0" presId="urn:microsoft.com/office/officeart/2009/3/layout/HorizontalOrganizationChart"/>
    <dgm:cxn modelId="{451386B9-5CA9-4984-8150-9328C693236F}" type="presParOf" srcId="{1DAA883C-37F2-4539-822F-1EEAFD5FECC3}" destId="{AC64067F-BD24-4732-BD14-6DB191E47E5F}" srcOrd="2" destOrd="0" presId="urn:microsoft.com/office/officeart/2009/3/layout/HorizontalOrganizationChart"/>
    <dgm:cxn modelId="{F3776D57-342B-4A23-8E20-6A1A4977CFE3}" type="presParOf" srcId="{A4E67E19-6FC8-4D9D-9F0E-45D06D590BC1}" destId="{DC3C7CF9-FD7A-48D2-A2B2-02BD8ECB0FBF}" srcOrd="14" destOrd="0" presId="urn:microsoft.com/office/officeart/2009/3/layout/HorizontalOrganizationChart"/>
    <dgm:cxn modelId="{BD567A2C-E223-460F-BE7D-B405E1BA30EA}" type="presParOf" srcId="{A4E67E19-6FC8-4D9D-9F0E-45D06D590BC1}" destId="{1E8FEC44-7BB8-4124-AF8F-303E2DA03CB6}" srcOrd="15" destOrd="0" presId="urn:microsoft.com/office/officeart/2009/3/layout/HorizontalOrganizationChart"/>
    <dgm:cxn modelId="{477C459B-221A-4E66-A57F-BEBF02E3E224}" type="presParOf" srcId="{1E8FEC44-7BB8-4124-AF8F-303E2DA03CB6}" destId="{0BB8CA92-4B47-4DB0-9359-8DB5A25F1E2E}" srcOrd="0" destOrd="0" presId="urn:microsoft.com/office/officeart/2009/3/layout/HorizontalOrganizationChart"/>
    <dgm:cxn modelId="{16468D77-E164-49B9-8574-43ADBF79181D}" type="presParOf" srcId="{0BB8CA92-4B47-4DB0-9359-8DB5A25F1E2E}" destId="{31A365B3-40F1-4024-9BCF-AEA7B3F59F7C}" srcOrd="0" destOrd="0" presId="urn:microsoft.com/office/officeart/2009/3/layout/HorizontalOrganizationChart"/>
    <dgm:cxn modelId="{655A3B8F-EF33-4FF4-91DC-2E3A4D200EF3}" type="presParOf" srcId="{0BB8CA92-4B47-4DB0-9359-8DB5A25F1E2E}" destId="{BB107FD7-0322-494E-AFF8-8D704E17A676}" srcOrd="1" destOrd="0" presId="urn:microsoft.com/office/officeart/2009/3/layout/HorizontalOrganizationChart"/>
    <dgm:cxn modelId="{751762C6-856E-41F5-8669-49FC88006223}" type="presParOf" srcId="{1E8FEC44-7BB8-4124-AF8F-303E2DA03CB6}" destId="{AB62A6AC-D88B-4A6B-9850-6580B492344C}" srcOrd="1" destOrd="0" presId="urn:microsoft.com/office/officeart/2009/3/layout/HorizontalOrganizationChart"/>
    <dgm:cxn modelId="{0FE67C40-7E74-4C38-9CD6-59F21479DFAA}" type="presParOf" srcId="{1E8FEC44-7BB8-4124-AF8F-303E2DA03CB6}" destId="{A65454ED-68A3-42D7-A5FB-D0622FF7076F}" srcOrd="2" destOrd="0" presId="urn:microsoft.com/office/officeart/2009/3/layout/HorizontalOrganizationChart"/>
    <dgm:cxn modelId="{12ED8FE7-770D-4357-8B31-137F51319496}" type="presParOf" srcId="{A4E67E19-6FC8-4D9D-9F0E-45D06D590BC1}" destId="{36A4A942-311B-4418-80CE-34DE96668409}" srcOrd="16" destOrd="0" presId="urn:microsoft.com/office/officeart/2009/3/layout/HorizontalOrganizationChart"/>
    <dgm:cxn modelId="{A9BDACD4-C37D-467F-B041-A3781666B2E9}" type="presParOf" srcId="{A4E67E19-6FC8-4D9D-9F0E-45D06D590BC1}" destId="{D6D0140D-8F93-4A42-8E68-5AD63522E97D}" srcOrd="17" destOrd="0" presId="urn:microsoft.com/office/officeart/2009/3/layout/HorizontalOrganizationChart"/>
    <dgm:cxn modelId="{1E53A003-912A-47B3-ACC9-B3A725AA349B}" type="presParOf" srcId="{D6D0140D-8F93-4A42-8E68-5AD63522E97D}" destId="{C0318661-352C-472E-AE29-A665E7BDDDB4}" srcOrd="0" destOrd="0" presId="urn:microsoft.com/office/officeart/2009/3/layout/HorizontalOrganizationChart"/>
    <dgm:cxn modelId="{EB529DD7-1205-4EB6-84F7-ACBDFBFBAED1}" type="presParOf" srcId="{C0318661-352C-472E-AE29-A665E7BDDDB4}" destId="{4AA98865-07CC-449E-94BD-E9D8A6A882BD}" srcOrd="0" destOrd="0" presId="urn:microsoft.com/office/officeart/2009/3/layout/HorizontalOrganizationChart"/>
    <dgm:cxn modelId="{1684F28F-405A-4F34-9793-BB0A37C5ECB8}" type="presParOf" srcId="{C0318661-352C-472E-AE29-A665E7BDDDB4}" destId="{8189B831-9643-4D3E-A2EB-06FFCDCB9646}" srcOrd="1" destOrd="0" presId="urn:microsoft.com/office/officeart/2009/3/layout/HorizontalOrganizationChart"/>
    <dgm:cxn modelId="{3D507E63-0339-4A30-B4A4-D808BAEBD7CC}" type="presParOf" srcId="{D6D0140D-8F93-4A42-8E68-5AD63522E97D}" destId="{1EADD51B-F449-47BD-970C-73548534787B}" srcOrd="1" destOrd="0" presId="urn:microsoft.com/office/officeart/2009/3/layout/HorizontalOrganizationChart"/>
    <dgm:cxn modelId="{89506B83-6E98-42F0-897D-6E4344CF7B16}" type="presParOf" srcId="{D6D0140D-8F93-4A42-8E68-5AD63522E97D}" destId="{142195A8-0DC3-4923-88EC-F4EE9038233E}" srcOrd="2" destOrd="0" presId="urn:microsoft.com/office/officeart/2009/3/layout/HorizontalOrganizationChart"/>
    <dgm:cxn modelId="{9EA4157C-C4D7-4926-9781-3D5AEF63473D}" type="presParOf" srcId="{A4E67E19-6FC8-4D9D-9F0E-45D06D590BC1}" destId="{D6B1F42E-1967-4BF6-8CC2-7920A799F62E}" srcOrd="18" destOrd="0" presId="urn:microsoft.com/office/officeart/2009/3/layout/HorizontalOrganizationChart"/>
    <dgm:cxn modelId="{034CE392-2B2B-4811-BD1C-4FDC17610445}" type="presParOf" srcId="{A4E67E19-6FC8-4D9D-9F0E-45D06D590BC1}" destId="{71890322-650F-4F4D-9F6E-4DCE0E8EC5FC}" srcOrd="19" destOrd="0" presId="urn:microsoft.com/office/officeart/2009/3/layout/HorizontalOrganizationChart"/>
    <dgm:cxn modelId="{A8987578-2D24-4400-A326-F515642C13B7}" type="presParOf" srcId="{71890322-650F-4F4D-9F6E-4DCE0E8EC5FC}" destId="{6ABA2B1A-0BA2-4890-B24A-8AE26D995666}" srcOrd="0" destOrd="0" presId="urn:microsoft.com/office/officeart/2009/3/layout/HorizontalOrganizationChart"/>
    <dgm:cxn modelId="{27D4D9B2-975B-4DCA-95EE-64D8EA2D1479}" type="presParOf" srcId="{6ABA2B1A-0BA2-4890-B24A-8AE26D995666}" destId="{89E6B8E8-0D52-4BF9-9FB5-235207746DBB}" srcOrd="0" destOrd="0" presId="urn:microsoft.com/office/officeart/2009/3/layout/HorizontalOrganizationChart"/>
    <dgm:cxn modelId="{3A1AE314-47AE-4ED9-8C62-3D3933B36A71}" type="presParOf" srcId="{6ABA2B1A-0BA2-4890-B24A-8AE26D995666}" destId="{4EA7ECE8-5828-4207-91C4-E5A61A9A2A10}" srcOrd="1" destOrd="0" presId="urn:microsoft.com/office/officeart/2009/3/layout/HorizontalOrganizationChart"/>
    <dgm:cxn modelId="{19F4E589-D0CC-4864-A8FF-46DDBCEFE9C3}" type="presParOf" srcId="{71890322-650F-4F4D-9F6E-4DCE0E8EC5FC}" destId="{70276742-7F74-4A69-815C-5925643C9B8E}" srcOrd="1" destOrd="0" presId="urn:microsoft.com/office/officeart/2009/3/layout/HorizontalOrganizationChart"/>
    <dgm:cxn modelId="{721D038F-6E8E-48DB-A8B2-160697867FD7}" type="presParOf" srcId="{71890322-650F-4F4D-9F6E-4DCE0E8EC5FC}" destId="{39A509A5-7151-42C0-BBB8-55EFCF048DA0}" srcOrd="2" destOrd="0" presId="urn:microsoft.com/office/officeart/2009/3/layout/HorizontalOrganizationChart"/>
    <dgm:cxn modelId="{A506CD90-BAEC-49C1-9AEE-8BEF119908C2}" type="presParOf" srcId="{A4E67E19-6FC8-4D9D-9F0E-45D06D590BC1}" destId="{2E789807-2F27-4EA3-89F1-5A1B0E80214D}" srcOrd="20" destOrd="0" presId="urn:microsoft.com/office/officeart/2009/3/layout/HorizontalOrganizationChart"/>
    <dgm:cxn modelId="{E78D33B5-A8F5-49DA-85F3-512F67AD6325}" type="presParOf" srcId="{A4E67E19-6FC8-4D9D-9F0E-45D06D590BC1}" destId="{CA86B22D-C230-4204-A321-5ACBD85B9631}" srcOrd="21" destOrd="0" presId="urn:microsoft.com/office/officeart/2009/3/layout/HorizontalOrganizationChart"/>
    <dgm:cxn modelId="{2FEC1869-9E05-4867-93B0-6774C72B61B6}" type="presParOf" srcId="{CA86B22D-C230-4204-A321-5ACBD85B9631}" destId="{C159C663-7E1B-41AA-B741-673BF4DBA4B9}" srcOrd="0" destOrd="0" presId="urn:microsoft.com/office/officeart/2009/3/layout/HorizontalOrganizationChart"/>
    <dgm:cxn modelId="{0CBF46CE-9C9C-4C95-ACA9-6CEDBEFF50B7}" type="presParOf" srcId="{C159C663-7E1B-41AA-B741-673BF4DBA4B9}" destId="{3FD8A706-B39D-4598-A370-FED6D92AABFD}" srcOrd="0" destOrd="0" presId="urn:microsoft.com/office/officeart/2009/3/layout/HorizontalOrganizationChart"/>
    <dgm:cxn modelId="{3999E970-F5D4-4EB6-8C20-CCF0C539BD24}" type="presParOf" srcId="{C159C663-7E1B-41AA-B741-673BF4DBA4B9}" destId="{1DF081CD-B7EA-4DDB-AA92-93EAB029C0A1}" srcOrd="1" destOrd="0" presId="urn:microsoft.com/office/officeart/2009/3/layout/HorizontalOrganizationChart"/>
    <dgm:cxn modelId="{6A961B6E-F431-4578-AB29-3CB17E4B6533}" type="presParOf" srcId="{CA86B22D-C230-4204-A321-5ACBD85B9631}" destId="{CED5CD4A-411E-4851-8AB1-5BC8FF222FA5}" srcOrd="1" destOrd="0" presId="urn:microsoft.com/office/officeart/2009/3/layout/HorizontalOrganizationChart"/>
    <dgm:cxn modelId="{E4B320CC-F3E1-4D3B-9423-C53B5E4A531F}" type="presParOf" srcId="{CA86B22D-C230-4204-A321-5ACBD85B9631}" destId="{E8B1455A-CB0F-4C09-AA1F-761618DF4FAF}" srcOrd="2" destOrd="0" presId="urn:microsoft.com/office/officeart/2009/3/layout/HorizontalOrganizationChart"/>
    <dgm:cxn modelId="{E7F25676-7AFD-4BF2-910A-A0830E133AA3}" type="presParOf" srcId="{A4E67E19-6FC8-4D9D-9F0E-45D06D590BC1}" destId="{4B98A0F3-932D-4749-8D6B-4C01A3C09209}" srcOrd="22" destOrd="0" presId="urn:microsoft.com/office/officeart/2009/3/layout/HorizontalOrganizationChart"/>
    <dgm:cxn modelId="{E321FE30-B1EC-4585-AF79-CB3AE892E8B2}" type="presParOf" srcId="{A4E67E19-6FC8-4D9D-9F0E-45D06D590BC1}" destId="{23EBC339-3ACE-42D4-969B-2F960BD98DA9}" srcOrd="23" destOrd="0" presId="urn:microsoft.com/office/officeart/2009/3/layout/HorizontalOrganizationChart"/>
    <dgm:cxn modelId="{236BD7E0-DEFF-43FD-8B4C-9EDA269B0D07}" type="presParOf" srcId="{23EBC339-3ACE-42D4-969B-2F960BD98DA9}" destId="{021B65D2-B07D-4638-B0EF-9E71F6C63BFA}" srcOrd="0" destOrd="0" presId="urn:microsoft.com/office/officeart/2009/3/layout/HorizontalOrganizationChart"/>
    <dgm:cxn modelId="{A840843B-7C01-4E10-9273-B06F93C928DB}" type="presParOf" srcId="{021B65D2-B07D-4638-B0EF-9E71F6C63BFA}" destId="{48BB52E4-D8C5-4B20-BE67-9B2469722730}" srcOrd="0" destOrd="0" presId="urn:microsoft.com/office/officeart/2009/3/layout/HorizontalOrganizationChart"/>
    <dgm:cxn modelId="{87FAD4EF-E1B2-471F-8045-E8C73C15DB32}" type="presParOf" srcId="{021B65D2-B07D-4638-B0EF-9E71F6C63BFA}" destId="{538C034E-DA44-44E9-9109-7C0846CD6940}" srcOrd="1" destOrd="0" presId="urn:microsoft.com/office/officeart/2009/3/layout/HorizontalOrganizationChart"/>
    <dgm:cxn modelId="{8181D452-FE59-46E6-825F-B4309ED438CB}" type="presParOf" srcId="{23EBC339-3ACE-42D4-969B-2F960BD98DA9}" destId="{7FEB4DC6-B09D-4E8A-95DA-0C8840C162A6}" srcOrd="1" destOrd="0" presId="urn:microsoft.com/office/officeart/2009/3/layout/HorizontalOrganizationChart"/>
    <dgm:cxn modelId="{BAA77C0A-D41E-4FD8-9E0B-D250C0F47D9B}" type="presParOf" srcId="{7FEB4DC6-B09D-4E8A-95DA-0C8840C162A6}" destId="{2EDC4534-D1E1-4FDA-B48D-0F7345DA7046}" srcOrd="0" destOrd="0" presId="urn:microsoft.com/office/officeart/2009/3/layout/HorizontalOrganizationChart"/>
    <dgm:cxn modelId="{B08F700C-CF8C-466D-A0BD-12B08A0D3374}" type="presParOf" srcId="{7FEB4DC6-B09D-4E8A-95DA-0C8840C162A6}" destId="{2B6E4A32-F1C4-45CC-8A29-CB6DAD03DFA4}" srcOrd="1" destOrd="0" presId="urn:microsoft.com/office/officeart/2009/3/layout/HorizontalOrganizationChart"/>
    <dgm:cxn modelId="{69D3BAC4-744E-4041-9247-482A6FC03B8D}" type="presParOf" srcId="{2B6E4A32-F1C4-45CC-8A29-CB6DAD03DFA4}" destId="{35047F3E-82B5-47D5-B415-828039EC14F7}" srcOrd="0" destOrd="0" presId="urn:microsoft.com/office/officeart/2009/3/layout/HorizontalOrganizationChart"/>
    <dgm:cxn modelId="{5B7F1380-B46F-4886-9CFA-6BCC0A94EB57}" type="presParOf" srcId="{35047F3E-82B5-47D5-B415-828039EC14F7}" destId="{BF6D04BD-17E1-4791-AC06-1DCCE5F9FF0D}" srcOrd="0" destOrd="0" presId="urn:microsoft.com/office/officeart/2009/3/layout/HorizontalOrganizationChart"/>
    <dgm:cxn modelId="{1E772ABC-7F8F-4688-8CCF-54239B6EEC72}" type="presParOf" srcId="{35047F3E-82B5-47D5-B415-828039EC14F7}" destId="{D4E43E49-3F35-430B-84C7-7C0342D33BE8}" srcOrd="1" destOrd="0" presId="urn:microsoft.com/office/officeart/2009/3/layout/HorizontalOrganizationChart"/>
    <dgm:cxn modelId="{26A2BA11-2122-4AC4-A29F-845E229557B7}" type="presParOf" srcId="{2B6E4A32-F1C4-45CC-8A29-CB6DAD03DFA4}" destId="{25D987FC-347F-4A66-BE59-A59A6520916E}" srcOrd="1" destOrd="0" presId="urn:microsoft.com/office/officeart/2009/3/layout/HorizontalOrganizationChart"/>
    <dgm:cxn modelId="{EBFB74E1-606F-4078-ADFD-DE308B8728D3}" type="presParOf" srcId="{2B6E4A32-F1C4-45CC-8A29-CB6DAD03DFA4}" destId="{969C2397-4AAC-4898-B706-B7EA0C3A3B67}" srcOrd="2" destOrd="0" presId="urn:microsoft.com/office/officeart/2009/3/layout/HorizontalOrganizationChart"/>
    <dgm:cxn modelId="{61E45E55-A3F8-42EC-BE34-DEC94477C728}" type="presParOf" srcId="{7FEB4DC6-B09D-4E8A-95DA-0C8840C162A6}" destId="{2610258A-1D7C-401A-910E-5748F1F33F04}" srcOrd="2" destOrd="0" presId="urn:microsoft.com/office/officeart/2009/3/layout/HorizontalOrganizationChart"/>
    <dgm:cxn modelId="{4C25478E-8065-4C9F-93A7-267E547B4A26}" type="presParOf" srcId="{7FEB4DC6-B09D-4E8A-95DA-0C8840C162A6}" destId="{6094789D-2210-46A7-AB6C-3096D67FE50A}" srcOrd="3" destOrd="0" presId="urn:microsoft.com/office/officeart/2009/3/layout/HorizontalOrganizationChart"/>
    <dgm:cxn modelId="{9EB19F8E-AF9A-4DD0-9FEE-977C189E9EAD}" type="presParOf" srcId="{6094789D-2210-46A7-AB6C-3096D67FE50A}" destId="{878D0606-3F99-4017-8645-74B8AA3115B7}" srcOrd="0" destOrd="0" presId="urn:microsoft.com/office/officeart/2009/3/layout/HorizontalOrganizationChart"/>
    <dgm:cxn modelId="{C545962D-553C-470E-8E87-A70F1654D840}" type="presParOf" srcId="{878D0606-3F99-4017-8645-74B8AA3115B7}" destId="{A51EE761-C2C4-4543-BBFC-677881AFC8FF}" srcOrd="0" destOrd="0" presId="urn:microsoft.com/office/officeart/2009/3/layout/HorizontalOrganizationChart"/>
    <dgm:cxn modelId="{5F5493DC-7845-44EB-9CE5-3BA977AF4AD7}" type="presParOf" srcId="{878D0606-3F99-4017-8645-74B8AA3115B7}" destId="{0AC3E02B-78CE-438F-ADEA-FA2EC5012A44}" srcOrd="1" destOrd="0" presId="urn:microsoft.com/office/officeart/2009/3/layout/HorizontalOrganizationChart"/>
    <dgm:cxn modelId="{453F00DB-A4E0-4802-8390-6A3B06152556}" type="presParOf" srcId="{6094789D-2210-46A7-AB6C-3096D67FE50A}" destId="{ABE40091-DC5A-4D8A-A469-7FE35DBEB997}" srcOrd="1" destOrd="0" presId="urn:microsoft.com/office/officeart/2009/3/layout/HorizontalOrganizationChart"/>
    <dgm:cxn modelId="{C999DB1E-D5B7-4B35-B999-4ABAF9BE6D2F}" type="presParOf" srcId="{6094789D-2210-46A7-AB6C-3096D67FE50A}" destId="{CEA4DF82-1A16-4CDB-B65F-8306EE9DFD36}" srcOrd="2" destOrd="0" presId="urn:microsoft.com/office/officeart/2009/3/layout/HorizontalOrganizationChart"/>
    <dgm:cxn modelId="{998F979A-2258-48ED-8587-BA29E0524CCF}" type="presParOf" srcId="{7FEB4DC6-B09D-4E8A-95DA-0C8840C162A6}" destId="{7A8589F7-7812-47E9-935E-C07604F2C8DC}" srcOrd="4" destOrd="0" presId="urn:microsoft.com/office/officeart/2009/3/layout/HorizontalOrganizationChart"/>
    <dgm:cxn modelId="{28C83DFF-8D68-4860-9B08-A7EECCFD4F88}" type="presParOf" srcId="{7FEB4DC6-B09D-4E8A-95DA-0C8840C162A6}" destId="{AA3ED200-ADA9-42D6-B205-F79D265D607D}" srcOrd="5" destOrd="0" presId="urn:microsoft.com/office/officeart/2009/3/layout/HorizontalOrganizationChart"/>
    <dgm:cxn modelId="{8AE16671-E03A-4BE8-97ED-065E8404E88F}" type="presParOf" srcId="{AA3ED200-ADA9-42D6-B205-F79D265D607D}" destId="{94666141-58CF-4DF5-B2AE-63BCB62C7539}" srcOrd="0" destOrd="0" presId="urn:microsoft.com/office/officeart/2009/3/layout/HorizontalOrganizationChart"/>
    <dgm:cxn modelId="{0DFF695E-FD37-47B8-B7EC-5759E04ACD1E}" type="presParOf" srcId="{94666141-58CF-4DF5-B2AE-63BCB62C7539}" destId="{706DBD21-5724-444C-B8ED-BD697BC8BCC8}" srcOrd="0" destOrd="0" presId="urn:microsoft.com/office/officeart/2009/3/layout/HorizontalOrganizationChart"/>
    <dgm:cxn modelId="{E91BC6DF-8D0C-4786-B877-7F7E5C5410BE}" type="presParOf" srcId="{94666141-58CF-4DF5-B2AE-63BCB62C7539}" destId="{FFEA2488-CA0A-4910-8543-6387619F2316}" srcOrd="1" destOrd="0" presId="urn:microsoft.com/office/officeart/2009/3/layout/HorizontalOrganizationChart"/>
    <dgm:cxn modelId="{7BC47492-D4B5-4F51-8219-100FEA0992E5}" type="presParOf" srcId="{AA3ED200-ADA9-42D6-B205-F79D265D607D}" destId="{6021DDA1-C873-4A94-8C1A-471CC56B3D7F}" srcOrd="1" destOrd="0" presId="urn:microsoft.com/office/officeart/2009/3/layout/HorizontalOrganizationChart"/>
    <dgm:cxn modelId="{61E45165-2DDD-4867-BBF7-8D5919136648}" type="presParOf" srcId="{AA3ED200-ADA9-42D6-B205-F79D265D607D}" destId="{EA2F1CDA-798D-4CAC-9FD3-388285B4D8C1}" srcOrd="2" destOrd="0" presId="urn:microsoft.com/office/officeart/2009/3/layout/HorizontalOrganizationChart"/>
    <dgm:cxn modelId="{D2739B03-4120-4A68-A227-FCAF64945B9F}" type="presParOf" srcId="{7FEB4DC6-B09D-4E8A-95DA-0C8840C162A6}" destId="{0465731A-6ED0-4671-87AC-4F065CC007E8}" srcOrd="6" destOrd="0" presId="urn:microsoft.com/office/officeart/2009/3/layout/HorizontalOrganizationChart"/>
    <dgm:cxn modelId="{16FB84D6-54F0-4981-92A5-539FF77D187E}" type="presParOf" srcId="{7FEB4DC6-B09D-4E8A-95DA-0C8840C162A6}" destId="{F20C49E4-C111-4552-BDD3-183B8AB1D8B5}" srcOrd="7" destOrd="0" presId="urn:microsoft.com/office/officeart/2009/3/layout/HorizontalOrganizationChart"/>
    <dgm:cxn modelId="{9C41073C-4099-49C3-83AF-E5F6827480CF}" type="presParOf" srcId="{F20C49E4-C111-4552-BDD3-183B8AB1D8B5}" destId="{1DB7D0D5-0610-46AA-B940-CD35D62DFF20}" srcOrd="0" destOrd="0" presId="urn:microsoft.com/office/officeart/2009/3/layout/HorizontalOrganizationChart"/>
    <dgm:cxn modelId="{72E9C3E1-F2D8-47D6-8F29-C1C6BA347CDA}" type="presParOf" srcId="{1DB7D0D5-0610-46AA-B940-CD35D62DFF20}" destId="{EBD41DB4-0AF2-4E7A-A0BD-88F495035A1B}" srcOrd="0" destOrd="0" presId="urn:microsoft.com/office/officeart/2009/3/layout/HorizontalOrganizationChart"/>
    <dgm:cxn modelId="{A4654A8A-9A1F-4081-9967-C60198F050D0}" type="presParOf" srcId="{1DB7D0D5-0610-46AA-B940-CD35D62DFF20}" destId="{445AC401-4146-4B34-B5DC-92A3F75C3708}" srcOrd="1" destOrd="0" presId="urn:microsoft.com/office/officeart/2009/3/layout/HorizontalOrganizationChart"/>
    <dgm:cxn modelId="{BEA95C1E-C4BA-43B4-AF3F-BF5D46ABC8B6}" type="presParOf" srcId="{F20C49E4-C111-4552-BDD3-183B8AB1D8B5}" destId="{1075E2E6-8BFF-48E2-9974-E2EF393907D4}" srcOrd="1" destOrd="0" presId="urn:microsoft.com/office/officeart/2009/3/layout/HorizontalOrganizationChart"/>
    <dgm:cxn modelId="{D5D7D159-9230-4367-A653-61B4B95C9919}" type="presParOf" srcId="{F20C49E4-C111-4552-BDD3-183B8AB1D8B5}" destId="{8C65F854-5E10-483E-9C5A-C814626F7212}" srcOrd="2" destOrd="0" presId="urn:microsoft.com/office/officeart/2009/3/layout/HorizontalOrganizationChart"/>
    <dgm:cxn modelId="{040279FA-341C-4061-AE2D-3182928AAA1E}" type="presParOf" srcId="{23EBC339-3ACE-42D4-969B-2F960BD98DA9}" destId="{87ED7691-5E74-46A8-92B2-A91AF17F1A78}" srcOrd="2" destOrd="0" presId="urn:microsoft.com/office/officeart/2009/3/layout/HorizontalOrganizationChart"/>
    <dgm:cxn modelId="{CF45BECE-A895-45C8-BBC8-E5428924781C}" type="presParOf" srcId="{E5A4C736-67FC-4D3D-B787-573A7CA84A0B}" destId="{363B9B5B-BFDA-429B-BDED-3A53BE296F3F}"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0BA81-3225-4DFD-A42B-97299F4D33A6}">
      <dsp:nvSpPr>
        <dsp:cNvPr id="0" name=""/>
        <dsp:cNvSpPr/>
      </dsp:nvSpPr>
      <dsp:spPr>
        <a:xfrm>
          <a:off x="0" y="66554"/>
          <a:ext cx="10800000" cy="72949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CO" sz="2900" kern="1200"/>
            <a:t>SAP ambiente 220 - Capacitación</a:t>
          </a:r>
        </a:p>
      </dsp:txBody>
      <dsp:txXfrm>
        <a:off x="35611" y="102165"/>
        <a:ext cx="10728778" cy="658273"/>
      </dsp:txXfrm>
    </dsp:sp>
    <dsp:sp modelId="{22A381F9-459D-4095-85D9-C431BED32617}">
      <dsp:nvSpPr>
        <dsp:cNvPr id="0" name=""/>
        <dsp:cNvSpPr/>
      </dsp:nvSpPr>
      <dsp:spPr>
        <a:xfrm>
          <a:off x="0" y="796050"/>
          <a:ext cx="10800000"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0" tIns="12700" rIns="71120" bIns="12700" numCol="1" spcCol="1270" anchor="t" anchorCtr="0">
          <a:noAutofit/>
        </a:bodyPr>
        <a:lstStyle/>
        <a:p>
          <a:pPr marL="57150" lvl="1" indent="-57150" algn="l" defTabSz="444500">
            <a:lnSpc>
              <a:spcPct val="90000"/>
            </a:lnSpc>
            <a:spcBef>
              <a:spcPct val="0"/>
            </a:spcBef>
            <a:spcAft>
              <a:spcPct val="20000"/>
            </a:spcAft>
            <a:buNone/>
          </a:pPr>
          <a:r>
            <a:rPr lang="es-CO" sz="1000" kern="1200"/>
            <a:t>https://vhepmwd2wd01.hec.corp.epm.com.co:44381/sap/bc/ui2/flp?sap-client=220&amp;sap-language=ES#Shell-home</a:t>
          </a:r>
        </a:p>
      </dsp:txBody>
      <dsp:txXfrm>
        <a:off x="0" y="796050"/>
        <a:ext cx="10800000" cy="480240"/>
      </dsp:txXfrm>
    </dsp:sp>
    <dsp:sp modelId="{A02EDCF5-4B22-479C-BAD6-65B15B6AF62F}">
      <dsp:nvSpPr>
        <dsp:cNvPr id="0" name=""/>
        <dsp:cNvSpPr/>
      </dsp:nvSpPr>
      <dsp:spPr>
        <a:xfrm>
          <a:off x="0" y="1276290"/>
          <a:ext cx="10800000" cy="729495"/>
        </a:xfrm>
        <a:prstGeom prst="roundRect">
          <a:avLst/>
        </a:prstGeom>
        <a:gradFill rotWithShape="0">
          <a:gsLst>
            <a:gs pos="0">
              <a:schemeClr val="accent2">
                <a:hueOff val="1080030"/>
                <a:satOff val="150"/>
                <a:lumOff val="131"/>
                <a:alphaOff val="0"/>
                <a:satMod val="103000"/>
                <a:lumMod val="102000"/>
                <a:tint val="94000"/>
              </a:schemeClr>
            </a:gs>
            <a:gs pos="50000">
              <a:schemeClr val="accent2">
                <a:hueOff val="1080030"/>
                <a:satOff val="150"/>
                <a:lumOff val="131"/>
                <a:alphaOff val="0"/>
                <a:satMod val="110000"/>
                <a:lumMod val="100000"/>
                <a:shade val="100000"/>
              </a:schemeClr>
            </a:gs>
            <a:gs pos="100000">
              <a:schemeClr val="accent2">
                <a:hueOff val="1080030"/>
                <a:satOff val="150"/>
                <a:lumOff val="13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CO" sz="2900" kern="1200"/>
            <a:t>Biblioteca aplicaciones Fiori</a:t>
          </a:r>
        </a:p>
      </dsp:txBody>
      <dsp:txXfrm>
        <a:off x="35611" y="1311901"/>
        <a:ext cx="10728778" cy="658273"/>
      </dsp:txXfrm>
    </dsp:sp>
    <dsp:sp modelId="{43C7072D-688D-4D69-B00A-DC79F3F5C77B}">
      <dsp:nvSpPr>
        <dsp:cNvPr id="0" name=""/>
        <dsp:cNvSpPr/>
      </dsp:nvSpPr>
      <dsp:spPr>
        <a:xfrm>
          <a:off x="0" y="2005785"/>
          <a:ext cx="10800000"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0" tIns="12700" rIns="71120" bIns="12700" numCol="1" spcCol="1270" anchor="t" anchorCtr="0">
          <a:noAutofit/>
        </a:bodyPr>
        <a:lstStyle/>
        <a:p>
          <a:pPr marL="57150" lvl="1" indent="-57150" algn="l" defTabSz="444500">
            <a:lnSpc>
              <a:spcPct val="90000"/>
            </a:lnSpc>
            <a:spcBef>
              <a:spcPct val="0"/>
            </a:spcBef>
            <a:spcAft>
              <a:spcPct val="20000"/>
            </a:spcAft>
            <a:buNone/>
          </a:pPr>
          <a:r>
            <a:rPr lang="es-CO" sz="1000" kern="1200"/>
            <a:t>https://fioriappslibrary.hana.ondemand.com/sap/fix/externalViewer/#/home</a:t>
          </a:r>
        </a:p>
      </dsp:txBody>
      <dsp:txXfrm>
        <a:off x="0" y="2005785"/>
        <a:ext cx="10800000" cy="480240"/>
      </dsp:txXfrm>
    </dsp:sp>
    <dsp:sp modelId="{3CC25FEF-81F2-46C1-AD00-169738DD1B72}">
      <dsp:nvSpPr>
        <dsp:cNvPr id="0" name=""/>
        <dsp:cNvSpPr/>
      </dsp:nvSpPr>
      <dsp:spPr>
        <a:xfrm>
          <a:off x="0" y="2486025"/>
          <a:ext cx="10800000" cy="729495"/>
        </a:xfrm>
        <a:prstGeom prst="roundRect">
          <a:avLst/>
        </a:prstGeom>
        <a:gradFill rotWithShape="0">
          <a:gsLst>
            <a:gs pos="0">
              <a:schemeClr val="accent2">
                <a:hueOff val="2160060"/>
                <a:satOff val="301"/>
                <a:lumOff val="261"/>
                <a:alphaOff val="0"/>
                <a:satMod val="103000"/>
                <a:lumMod val="102000"/>
                <a:tint val="94000"/>
              </a:schemeClr>
            </a:gs>
            <a:gs pos="50000">
              <a:schemeClr val="accent2">
                <a:hueOff val="2160060"/>
                <a:satOff val="301"/>
                <a:lumOff val="261"/>
                <a:alphaOff val="0"/>
                <a:satMod val="110000"/>
                <a:lumMod val="100000"/>
                <a:shade val="100000"/>
              </a:schemeClr>
            </a:gs>
            <a:gs pos="100000">
              <a:schemeClr val="accent2">
                <a:hueOff val="2160060"/>
                <a:satOff val="301"/>
                <a:lumOff val="2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CO" sz="2900" kern="1200"/>
            <a:t>SAP </a:t>
          </a:r>
          <a:r>
            <a:rPr lang="es-CO" sz="2900" kern="1200" err="1"/>
            <a:t>Best</a:t>
          </a:r>
          <a:r>
            <a:rPr lang="es-CO" sz="2900" kern="1200"/>
            <a:t> </a:t>
          </a:r>
          <a:r>
            <a:rPr lang="es-CO" sz="2900" kern="1200" err="1"/>
            <a:t>Practices</a:t>
          </a:r>
          <a:endParaRPr lang="es-CO" sz="2900" kern="1200"/>
        </a:p>
      </dsp:txBody>
      <dsp:txXfrm>
        <a:off x="35611" y="2521636"/>
        <a:ext cx="10728778" cy="658273"/>
      </dsp:txXfrm>
    </dsp:sp>
    <dsp:sp modelId="{6A42A8FD-49E9-4783-AF97-66D6E8358E3E}">
      <dsp:nvSpPr>
        <dsp:cNvPr id="0" name=""/>
        <dsp:cNvSpPr/>
      </dsp:nvSpPr>
      <dsp:spPr>
        <a:xfrm>
          <a:off x="0" y="3215520"/>
          <a:ext cx="10800000"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0" tIns="12700" rIns="71120" bIns="12700" numCol="1" spcCol="1270" anchor="t" anchorCtr="0">
          <a:noAutofit/>
        </a:bodyPr>
        <a:lstStyle/>
        <a:p>
          <a:pPr marL="57150" lvl="1" indent="-57150" algn="l" defTabSz="444500">
            <a:lnSpc>
              <a:spcPct val="90000"/>
            </a:lnSpc>
            <a:spcBef>
              <a:spcPct val="0"/>
            </a:spcBef>
            <a:spcAft>
              <a:spcPct val="20000"/>
            </a:spcAft>
            <a:buNone/>
          </a:pPr>
          <a:r>
            <a:rPr lang="es-CO" sz="1000" kern="1200"/>
            <a:t>https://help.sap.com/docs/SAP_Best_Practices?locale=en-US</a:t>
          </a:r>
        </a:p>
      </dsp:txBody>
      <dsp:txXfrm>
        <a:off x="0" y="3215520"/>
        <a:ext cx="10800000" cy="480240"/>
      </dsp:txXfrm>
    </dsp:sp>
    <dsp:sp modelId="{77BE7713-3639-4216-AFEC-C114A7C2971C}">
      <dsp:nvSpPr>
        <dsp:cNvPr id="0" name=""/>
        <dsp:cNvSpPr/>
      </dsp:nvSpPr>
      <dsp:spPr>
        <a:xfrm>
          <a:off x="0" y="3695760"/>
          <a:ext cx="10800000" cy="729495"/>
        </a:xfrm>
        <a:prstGeom prst="roundRect">
          <a:avLst/>
        </a:prstGeom>
        <a:gradFill rotWithShape="0">
          <a:gsLst>
            <a:gs pos="0">
              <a:schemeClr val="accent2">
                <a:hueOff val="3240090"/>
                <a:satOff val="451"/>
                <a:lumOff val="392"/>
                <a:alphaOff val="0"/>
                <a:satMod val="103000"/>
                <a:lumMod val="102000"/>
                <a:tint val="94000"/>
              </a:schemeClr>
            </a:gs>
            <a:gs pos="50000">
              <a:schemeClr val="accent2">
                <a:hueOff val="3240090"/>
                <a:satOff val="451"/>
                <a:lumOff val="392"/>
                <a:alphaOff val="0"/>
                <a:satMod val="110000"/>
                <a:lumMod val="100000"/>
                <a:shade val="100000"/>
              </a:schemeClr>
            </a:gs>
            <a:gs pos="100000">
              <a:schemeClr val="accent2">
                <a:hueOff val="3240090"/>
                <a:satOff val="451"/>
                <a:lumOff val="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CO" sz="2700" kern="1200"/>
            <a:t>SAP </a:t>
          </a:r>
          <a:r>
            <a:rPr lang="es-CO" sz="2700" kern="1200" err="1"/>
            <a:t>Help</a:t>
          </a:r>
          <a:r>
            <a:rPr lang="es-CO" sz="2700" kern="1200"/>
            <a:t> Portal</a:t>
          </a:r>
        </a:p>
      </dsp:txBody>
      <dsp:txXfrm>
        <a:off x="35611" y="3731371"/>
        <a:ext cx="10728778" cy="658273"/>
      </dsp:txXfrm>
    </dsp:sp>
    <dsp:sp modelId="{E83B7B99-1CCD-47A2-883F-EB123634072A}">
      <dsp:nvSpPr>
        <dsp:cNvPr id="0" name=""/>
        <dsp:cNvSpPr/>
      </dsp:nvSpPr>
      <dsp:spPr>
        <a:xfrm>
          <a:off x="0" y="4425255"/>
          <a:ext cx="10800000"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0" tIns="12700" rIns="71120" bIns="12700" numCol="1" spcCol="1270" anchor="t" anchorCtr="0">
          <a:noAutofit/>
        </a:bodyPr>
        <a:lstStyle/>
        <a:p>
          <a:pPr marL="57150" lvl="1" indent="-57150" algn="l" defTabSz="444500">
            <a:lnSpc>
              <a:spcPct val="90000"/>
            </a:lnSpc>
            <a:spcBef>
              <a:spcPct val="0"/>
            </a:spcBef>
            <a:spcAft>
              <a:spcPct val="20000"/>
            </a:spcAft>
            <a:buNone/>
          </a:pPr>
          <a:r>
            <a:rPr lang="es-CO" sz="1000" kern="1200"/>
            <a:t>https://help.sap.com/docs/SAP_S4HANA_ON-PREMISE?locale=en-US</a:t>
          </a:r>
        </a:p>
      </dsp:txBody>
      <dsp:txXfrm>
        <a:off x="0" y="4425255"/>
        <a:ext cx="10800000" cy="4802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9A631-78D8-4E5A-A082-1C195409CF98}">
      <dsp:nvSpPr>
        <dsp:cNvPr id="0" name=""/>
        <dsp:cNvSpPr/>
      </dsp:nvSpPr>
      <dsp:spPr>
        <a:xfrm>
          <a:off x="1436223" y="404"/>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Contabilidad</a:t>
          </a:r>
        </a:p>
      </dsp:txBody>
      <dsp:txXfrm>
        <a:off x="1449809" y="13990"/>
        <a:ext cx="900578" cy="436703"/>
      </dsp:txXfrm>
    </dsp:sp>
    <dsp:sp modelId="{0C13022B-759C-4330-A006-4D015FD3FB1A}">
      <dsp:nvSpPr>
        <dsp:cNvPr id="0" name=""/>
        <dsp:cNvSpPr/>
      </dsp:nvSpPr>
      <dsp:spPr>
        <a:xfrm>
          <a:off x="1436223" y="533861"/>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Impuestos</a:t>
          </a:r>
        </a:p>
      </dsp:txBody>
      <dsp:txXfrm>
        <a:off x="1449809" y="547447"/>
        <a:ext cx="900578" cy="436703"/>
      </dsp:txXfrm>
    </dsp:sp>
    <dsp:sp modelId="{27BF7388-7815-4DD6-AEC2-E207E598D3DB}">
      <dsp:nvSpPr>
        <dsp:cNvPr id="0" name=""/>
        <dsp:cNvSpPr/>
      </dsp:nvSpPr>
      <dsp:spPr>
        <a:xfrm>
          <a:off x="1436223" y="1067317"/>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Activos</a:t>
          </a:r>
        </a:p>
      </dsp:txBody>
      <dsp:txXfrm>
        <a:off x="1449809" y="1080903"/>
        <a:ext cx="900578" cy="436703"/>
      </dsp:txXfrm>
    </dsp:sp>
    <dsp:sp modelId="{7852752A-3275-442C-9600-DED1415E777E}">
      <dsp:nvSpPr>
        <dsp:cNvPr id="0" name=""/>
        <dsp:cNvSpPr/>
      </dsp:nvSpPr>
      <dsp:spPr>
        <a:xfrm>
          <a:off x="1436223" y="1600774"/>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Clientes</a:t>
          </a:r>
        </a:p>
      </dsp:txBody>
      <dsp:txXfrm>
        <a:off x="1449809" y="1614360"/>
        <a:ext cx="900578" cy="436703"/>
      </dsp:txXfrm>
    </dsp:sp>
    <dsp:sp modelId="{3DEBE9CD-025B-41F0-9D05-EB6798BBD729}">
      <dsp:nvSpPr>
        <dsp:cNvPr id="0" name=""/>
        <dsp:cNvSpPr/>
      </dsp:nvSpPr>
      <dsp:spPr>
        <a:xfrm rot="19457599">
          <a:off x="2321019" y="1690526"/>
          <a:ext cx="457011" cy="17644"/>
        </a:xfrm>
        <a:custGeom>
          <a:avLst/>
          <a:gdLst/>
          <a:ahLst/>
          <a:cxnLst/>
          <a:rect l="0" t="0" r="0" b="0"/>
          <a:pathLst>
            <a:path>
              <a:moveTo>
                <a:pt x="0" y="8822"/>
              </a:moveTo>
              <a:lnTo>
                <a:pt x="457011" y="882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38099" y="1687922"/>
        <a:ext cx="22850" cy="22850"/>
      </dsp:txXfrm>
    </dsp:sp>
    <dsp:sp modelId="{D9F767B6-A976-4A1E-9850-B20EEF95BB33}">
      <dsp:nvSpPr>
        <dsp:cNvPr id="0" name=""/>
        <dsp:cNvSpPr/>
      </dsp:nvSpPr>
      <dsp:spPr>
        <a:xfrm>
          <a:off x="2735075" y="1334046"/>
          <a:ext cx="927750" cy="46387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Ventas</a:t>
          </a:r>
        </a:p>
      </dsp:txBody>
      <dsp:txXfrm>
        <a:off x="2748661" y="1347632"/>
        <a:ext cx="900578" cy="436703"/>
      </dsp:txXfrm>
    </dsp:sp>
    <dsp:sp modelId="{CD96A094-CEBD-47EC-9380-CEDBCAE2FE68}">
      <dsp:nvSpPr>
        <dsp:cNvPr id="0" name=""/>
        <dsp:cNvSpPr/>
      </dsp:nvSpPr>
      <dsp:spPr>
        <a:xfrm rot="2142401">
          <a:off x="2321019" y="1957254"/>
          <a:ext cx="457011" cy="17644"/>
        </a:xfrm>
        <a:custGeom>
          <a:avLst/>
          <a:gdLst/>
          <a:ahLst/>
          <a:cxnLst/>
          <a:rect l="0" t="0" r="0" b="0"/>
          <a:pathLst>
            <a:path>
              <a:moveTo>
                <a:pt x="0" y="8822"/>
              </a:moveTo>
              <a:lnTo>
                <a:pt x="457011" y="882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38099" y="1954651"/>
        <a:ext cx="22850" cy="22850"/>
      </dsp:txXfrm>
    </dsp:sp>
    <dsp:sp modelId="{A73E8C8C-0878-4E51-B9B1-71FD1DF3B247}">
      <dsp:nvSpPr>
        <dsp:cNvPr id="0" name=""/>
        <dsp:cNvSpPr/>
      </dsp:nvSpPr>
      <dsp:spPr>
        <a:xfrm>
          <a:off x="2735075" y="1867502"/>
          <a:ext cx="927750" cy="46387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Cuentas por cobrar</a:t>
          </a:r>
        </a:p>
      </dsp:txBody>
      <dsp:txXfrm>
        <a:off x="2748661" y="1881088"/>
        <a:ext cx="900578" cy="436703"/>
      </dsp:txXfrm>
    </dsp:sp>
    <dsp:sp modelId="{BB1307DF-3E15-45C1-91B3-01900E867B6B}">
      <dsp:nvSpPr>
        <dsp:cNvPr id="0" name=""/>
        <dsp:cNvSpPr/>
      </dsp:nvSpPr>
      <dsp:spPr>
        <a:xfrm>
          <a:off x="1436223" y="2667688"/>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Proveedores</a:t>
          </a:r>
        </a:p>
      </dsp:txBody>
      <dsp:txXfrm>
        <a:off x="1449809" y="2681274"/>
        <a:ext cx="900578" cy="436703"/>
      </dsp:txXfrm>
    </dsp:sp>
    <dsp:sp modelId="{D3490A18-47A4-4C75-964F-8D234CF1FDEF}">
      <dsp:nvSpPr>
        <dsp:cNvPr id="0" name=""/>
        <dsp:cNvSpPr/>
      </dsp:nvSpPr>
      <dsp:spPr>
        <a:xfrm rot="19457599">
          <a:off x="2321019" y="2757439"/>
          <a:ext cx="457011" cy="17644"/>
        </a:xfrm>
        <a:custGeom>
          <a:avLst/>
          <a:gdLst/>
          <a:ahLst/>
          <a:cxnLst/>
          <a:rect l="0" t="0" r="0" b="0"/>
          <a:pathLst>
            <a:path>
              <a:moveTo>
                <a:pt x="0" y="8822"/>
              </a:moveTo>
              <a:lnTo>
                <a:pt x="457011" y="882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38099" y="2754836"/>
        <a:ext cx="22850" cy="22850"/>
      </dsp:txXfrm>
    </dsp:sp>
    <dsp:sp modelId="{9F669CA9-1ACC-4398-8678-E98FB6ECE169}">
      <dsp:nvSpPr>
        <dsp:cNvPr id="0" name=""/>
        <dsp:cNvSpPr/>
      </dsp:nvSpPr>
      <dsp:spPr>
        <a:xfrm>
          <a:off x="2735075" y="2400959"/>
          <a:ext cx="927750" cy="46387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Compras</a:t>
          </a:r>
        </a:p>
      </dsp:txBody>
      <dsp:txXfrm>
        <a:off x="2748661" y="2414545"/>
        <a:ext cx="900578" cy="436703"/>
      </dsp:txXfrm>
    </dsp:sp>
    <dsp:sp modelId="{29A74919-24BC-4519-AE36-D0C61AE05565}">
      <dsp:nvSpPr>
        <dsp:cNvPr id="0" name=""/>
        <dsp:cNvSpPr/>
      </dsp:nvSpPr>
      <dsp:spPr>
        <a:xfrm rot="2142401">
          <a:off x="2321019" y="3024167"/>
          <a:ext cx="457011" cy="17644"/>
        </a:xfrm>
        <a:custGeom>
          <a:avLst/>
          <a:gdLst/>
          <a:ahLst/>
          <a:cxnLst/>
          <a:rect l="0" t="0" r="0" b="0"/>
          <a:pathLst>
            <a:path>
              <a:moveTo>
                <a:pt x="0" y="8822"/>
              </a:moveTo>
              <a:lnTo>
                <a:pt x="457011" y="882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38099" y="3021564"/>
        <a:ext cx="22850" cy="22850"/>
      </dsp:txXfrm>
    </dsp:sp>
    <dsp:sp modelId="{F9B06D58-25A5-468D-9DD4-0C35763260B9}">
      <dsp:nvSpPr>
        <dsp:cNvPr id="0" name=""/>
        <dsp:cNvSpPr/>
      </dsp:nvSpPr>
      <dsp:spPr>
        <a:xfrm>
          <a:off x="2735075" y="2934416"/>
          <a:ext cx="927750" cy="46387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Cuentas por pagar</a:t>
          </a:r>
        </a:p>
      </dsp:txBody>
      <dsp:txXfrm>
        <a:off x="2748661" y="2948002"/>
        <a:ext cx="900578" cy="436703"/>
      </dsp:txXfrm>
    </dsp:sp>
    <dsp:sp modelId="{375D992F-AA07-4AE4-9D3F-FD03A3F1DDF6}">
      <dsp:nvSpPr>
        <dsp:cNvPr id="0" name=""/>
        <dsp:cNvSpPr/>
      </dsp:nvSpPr>
      <dsp:spPr>
        <a:xfrm>
          <a:off x="1436223" y="3201144"/>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err="1"/>
            <a:t>Controlling</a:t>
          </a:r>
          <a:endParaRPr lang="es-CO" sz="1200" kern="1200"/>
        </a:p>
      </dsp:txBody>
      <dsp:txXfrm>
        <a:off x="1449809" y="3214730"/>
        <a:ext cx="900578" cy="436703"/>
      </dsp:txXfrm>
    </dsp:sp>
    <dsp:sp modelId="{A0D4AAE5-7D02-4809-9657-176A4E40FCCA}">
      <dsp:nvSpPr>
        <dsp:cNvPr id="0" name=""/>
        <dsp:cNvSpPr/>
      </dsp:nvSpPr>
      <dsp:spPr>
        <a:xfrm>
          <a:off x="1436223" y="3734601"/>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Real Estate</a:t>
          </a:r>
        </a:p>
      </dsp:txBody>
      <dsp:txXfrm>
        <a:off x="1449809" y="3748187"/>
        <a:ext cx="900578" cy="436703"/>
      </dsp:txXfrm>
    </dsp:sp>
    <dsp:sp modelId="{A319A647-8E38-4A96-BD53-92B0C7A7A981}">
      <dsp:nvSpPr>
        <dsp:cNvPr id="0" name=""/>
        <dsp:cNvSpPr/>
      </dsp:nvSpPr>
      <dsp:spPr>
        <a:xfrm>
          <a:off x="1436223" y="4268058"/>
          <a:ext cx="927750" cy="4638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O" sz="1200" kern="1200"/>
            <a:t>Tesorería</a:t>
          </a:r>
        </a:p>
      </dsp:txBody>
      <dsp:txXfrm>
        <a:off x="1449809" y="4281644"/>
        <a:ext cx="900578" cy="43670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33900-950D-4A50-98C9-C344F099FE71}">
      <dsp:nvSpPr>
        <dsp:cNvPr id="0" name=""/>
        <dsp:cNvSpPr/>
      </dsp:nvSpPr>
      <dsp:spPr>
        <a:xfrm>
          <a:off x="1366440" y="0"/>
          <a:ext cx="2366169" cy="2366169"/>
        </a:xfrm>
        <a:prstGeom prst="triangl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s-ES" sz="900" kern="1200"/>
            <a:t>Partición Activa</a:t>
          </a:r>
          <a:endParaRPr lang="es-CO" sz="900" kern="1200"/>
        </a:p>
        <a:p>
          <a:pPr marL="57150" lvl="1" indent="-57150" algn="l" defTabSz="311150">
            <a:lnSpc>
              <a:spcPct val="90000"/>
            </a:lnSpc>
            <a:spcBef>
              <a:spcPct val="0"/>
            </a:spcBef>
            <a:spcAft>
              <a:spcPct val="15000"/>
            </a:spcAft>
            <a:buChar char="•"/>
          </a:pPr>
          <a:r>
            <a:rPr lang="es-ES" sz="700" kern="1200"/>
            <a:t>Basada en reglas configuradas por el usuario.</a:t>
          </a:r>
        </a:p>
        <a:p>
          <a:pPr marL="57150" lvl="1" indent="-57150" algn="l" defTabSz="311150">
            <a:lnSpc>
              <a:spcPct val="90000"/>
            </a:lnSpc>
            <a:spcBef>
              <a:spcPct val="0"/>
            </a:spcBef>
            <a:spcAft>
              <a:spcPct val="15000"/>
            </a:spcAft>
            <a:buChar char="•"/>
          </a:pPr>
          <a:r>
            <a:rPr lang="es-ES" sz="700" kern="1200"/>
            <a:t>El sistema divide las posiciones según las características definidas (por ejemplo, segmento o centro de beneficio).</a:t>
          </a:r>
        </a:p>
      </dsp:txBody>
      <dsp:txXfrm>
        <a:off x="1957982" y="1183085"/>
        <a:ext cx="1183085" cy="1183084"/>
      </dsp:txXfrm>
    </dsp:sp>
    <dsp:sp modelId="{554F7A75-299A-4BAF-A18A-9CBDE6E91CED}">
      <dsp:nvSpPr>
        <dsp:cNvPr id="0" name=""/>
        <dsp:cNvSpPr/>
      </dsp:nvSpPr>
      <dsp:spPr>
        <a:xfrm>
          <a:off x="183356" y="2366169"/>
          <a:ext cx="2366169" cy="2366169"/>
        </a:xfrm>
        <a:prstGeom prst="triangle">
          <a:avLst/>
        </a:prstGeom>
        <a:solidFill>
          <a:schemeClr val="accent2">
            <a:hueOff val="1080030"/>
            <a:satOff val="150"/>
            <a:lumOff val="1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s-ES" sz="900" kern="1200"/>
            <a:t>Partición Pasiva</a:t>
          </a:r>
        </a:p>
        <a:p>
          <a:pPr marL="57150" lvl="1" indent="-57150" algn="l" defTabSz="311150">
            <a:lnSpc>
              <a:spcPct val="90000"/>
            </a:lnSpc>
            <a:spcBef>
              <a:spcPct val="0"/>
            </a:spcBef>
            <a:spcAft>
              <a:spcPct val="15000"/>
            </a:spcAft>
            <a:buChar char="•"/>
          </a:pPr>
          <a:r>
            <a:rPr lang="es-ES" sz="700" kern="1200"/>
            <a:t>Durante compensaciones (como pagos), se heredan las características de las partidas originales.</a:t>
          </a:r>
        </a:p>
      </dsp:txBody>
      <dsp:txXfrm>
        <a:off x="774898" y="3549254"/>
        <a:ext cx="1183085" cy="1183084"/>
      </dsp:txXfrm>
    </dsp:sp>
    <dsp:sp modelId="{7E850840-6E35-446B-9D65-17B60A1CB903}">
      <dsp:nvSpPr>
        <dsp:cNvPr id="0" name=""/>
        <dsp:cNvSpPr/>
      </dsp:nvSpPr>
      <dsp:spPr>
        <a:xfrm rot="10800000">
          <a:off x="1366440" y="2366169"/>
          <a:ext cx="2366169" cy="2366169"/>
        </a:xfrm>
        <a:prstGeom prst="triangle">
          <a:avLst/>
        </a:prstGeom>
        <a:solidFill>
          <a:schemeClr val="accent2">
            <a:hueOff val="2160060"/>
            <a:satOff val="301"/>
            <a:lumOff val="2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a:t>Tipos de segmentación</a:t>
          </a:r>
        </a:p>
      </dsp:txBody>
      <dsp:txXfrm rot="10800000">
        <a:off x="1957982" y="2366169"/>
        <a:ext cx="1183085" cy="1183084"/>
      </dsp:txXfrm>
    </dsp:sp>
    <dsp:sp modelId="{C4F96833-584B-4810-A4CB-D8693B1258E3}">
      <dsp:nvSpPr>
        <dsp:cNvPr id="0" name=""/>
        <dsp:cNvSpPr/>
      </dsp:nvSpPr>
      <dsp:spPr>
        <a:xfrm>
          <a:off x="2549525" y="2366169"/>
          <a:ext cx="2366169" cy="2366169"/>
        </a:xfrm>
        <a:prstGeom prst="triangle">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s-ES" sz="900" kern="1200"/>
            <a:t>Compensación de Líneas / Saldo Cero</a:t>
          </a:r>
        </a:p>
        <a:p>
          <a:pPr marL="57150" lvl="1" indent="-57150" algn="l" defTabSz="311150">
            <a:lnSpc>
              <a:spcPct val="90000"/>
            </a:lnSpc>
            <a:spcBef>
              <a:spcPct val="0"/>
            </a:spcBef>
            <a:spcAft>
              <a:spcPct val="15000"/>
            </a:spcAft>
            <a:buChar char="•"/>
          </a:pPr>
          <a:r>
            <a:rPr lang="es-ES" sz="700" kern="1200"/>
            <a:t>Si una característica requiere balance, SAP genera líneas de compensación para mantener el saldo en cero dentro del documento </a:t>
          </a:r>
        </a:p>
      </dsp:txBody>
      <dsp:txXfrm>
        <a:off x="3141067" y="3549254"/>
        <a:ext cx="1183085" cy="118308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80E9-EC3D-417B-863B-AC8901C4923B}">
      <dsp:nvSpPr>
        <dsp:cNvPr id="0" name=""/>
        <dsp:cNvSpPr/>
      </dsp:nvSpPr>
      <dsp:spPr>
        <a:xfrm>
          <a:off x="594394" y="3101"/>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Unidad organizativa donde se acumulan costos por responsabilidad o función.</a:t>
          </a:r>
        </a:p>
      </dsp:txBody>
      <dsp:txXfrm>
        <a:off x="629268" y="37975"/>
        <a:ext cx="1924111" cy="1453500"/>
      </dsp:txXfrm>
    </dsp:sp>
    <dsp:sp modelId="{3D2D19F0-7BAC-4D17-97F9-A54AC30A6AC2}">
      <dsp:nvSpPr>
        <dsp:cNvPr id="0" name=""/>
        <dsp:cNvSpPr/>
      </dsp:nvSpPr>
      <dsp:spPr>
        <a:xfrm>
          <a:off x="594394" y="1491475"/>
          <a:ext cx="1993859" cy="6400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Centro de costo (</a:t>
          </a:r>
          <a:r>
            <a:rPr lang="es-ES" sz="1500" b="1" kern="1200" err="1"/>
            <a:t>CeCo</a:t>
          </a:r>
          <a:r>
            <a:rPr lang="es-ES" sz="1500" b="1" kern="1200"/>
            <a:t>)</a:t>
          </a:r>
          <a:endParaRPr lang="es-ES" sz="1500" kern="1200"/>
        </a:p>
      </dsp:txBody>
      <dsp:txXfrm>
        <a:off x="594394" y="1491475"/>
        <a:ext cx="1404126" cy="640000"/>
      </dsp:txXfrm>
    </dsp:sp>
    <dsp:sp modelId="{E672F62B-3037-408D-827E-7A2B3803FBA1}">
      <dsp:nvSpPr>
        <dsp:cNvPr id="0" name=""/>
        <dsp:cNvSpPr/>
      </dsp:nvSpPr>
      <dsp:spPr>
        <a:xfrm>
          <a:off x="2054924" y="1593133"/>
          <a:ext cx="697850" cy="697850"/>
        </a:xfrm>
        <a:prstGeom prst="ellipse">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5D60F7-8F76-4F98-994A-E751704A2385}">
      <dsp:nvSpPr>
        <dsp:cNvPr id="0" name=""/>
        <dsp:cNvSpPr/>
      </dsp:nvSpPr>
      <dsp:spPr>
        <a:xfrm>
          <a:off x="2925663" y="3101"/>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462870"/>
              <a:satOff val="64"/>
              <a:lumOff val="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Unidad que permite analizar ingresos y gastos para evaluar rentabilidad. Se usa en Contabilidad de Centros de Beneficio.</a:t>
          </a:r>
        </a:p>
      </dsp:txBody>
      <dsp:txXfrm>
        <a:off x="2960537" y="37975"/>
        <a:ext cx="1924111" cy="1453500"/>
      </dsp:txXfrm>
    </dsp:sp>
    <dsp:sp modelId="{A389E094-E4B2-4F0B-AD96-8F4006B8D2E4}">
      <dsp:nvSpPr>
        <dsp:cNvPr id="0" name=""/>
        <dsp:cNvSpPr/>
      </dsp:nvSpPr>
      <dsp:spPr>
        <a:xfrm>
          <a:off x="2925663" y="1491475"/>
          <a:ext cx="1993859" cy="640000"/>
        </a:xfrm>
        <a:prstGeom prst="rect">
          <a:avLst/>
        </a:prstGeom>
        <a:solidFill>
          <a:schemeClr val="accent2">
            <a:hueOff val="462870"/>
            <a:satOff val="64"/>
            <a:lumOff val="56"/>
            <a:alphaOff val="0"/>
          </a:schemeClr>
        </a:solidFill>
        <a:ln w="19050" cap="flat" cmpd="sng" algn="ctr">
          <a:solidFill>
            <a:schemeClr val="accent2">
              <a:hueOff val="462870"/>
              <a:satOff val="64"/>
              <a:lumOff val="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Centro de beneficio (</a:t>
          </a:r>
          <a:r>
            <a:rPr lang="es-ES" sz="1500" b="1" kern="1200" err="1"/>
            <a:t>CeBe</a:t>
          </a:r>
          <a:r>
            <a:rPr lang="es-ES" sz="1500" b="1" kern="1200"/>
            <a:t>)</a:t>
          </a:r>
          <a:endParaRPr lang="es-ES" sz="1500" kern="1200"/>
        </a:p>
      </dsp:txBody>
      <dsp:txXfrm>
        <a:off x="2925663" y="1491475"/>
        <a:ext cx="1404126" cy="640000"/>
      </dsp:txXfrm>
    </dsp:sp>
    <dsp:sp modelId="{B3B236E8-54AA-42C9-8690-4320C26EB122}">
      <dsp:nvSpPr>
        <dsp:cNvPr id="0" name=""/>
        <dsp:cNvSpPr/>
      </dsp:nvSpPr>
      <dsp:spPr>
        <a:xfrm>
          <a:off x="4386192" y="1593133"/>
          <a:ext cx="697850" cy="697850"/>
        </a:xfrm>
        <a:prstGeom prst="ellipse">
          <a:avLst/>
        </a:prstGeom>
        <a:solidFill>
          <a:schemeClr val="accent2">
            <a:tint val="40000"/>
            <a:alpha val="90000"/>
            <a:hueOff val="322901"/>
            <a:satOff val="120"/>
            <a:lumOff val="15"/>
            <a:alphaOff val="0"/>
          </a:schemeClr>
        </a:solidFill>
        <a:ln w="19050" cap="flat" cmpd="sng" algn="ctr">
          <a:solidFill>
            <a:schemeClr val="accent2">
              <a:tint val="40000"/>
              <a:alpha val="90000"/>
              <a:hueOff val="322901"/>
              <a:satOff val="120"/>
              <a:lumOff val="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E7D6C1-71E2-4D49-BFA8-67D496D16F82}">
      <dsp:nvSpPr>
        <dsp:cNvPr id="0" name=""/>
        <dsp:cNvSpPr/>
      </dsp:nvSpPr>
      <dsp:spPr>
        <a:xfrm>
          <a:off x="5256931" y="3101"/>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925740"/>
              <a:satOff val="129"/>
              <a:lumOff val="1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CO" sz="1500" kern="1200"/>
            <a:t>Objeto temporal para acumular costos relacionados con proyectos pequeños o actividades específicas.</a:t>
          </a:r>
        </a:p>
      </dsp:txBody>
      <dsp:txXfrm>
        <a:off x="5291805" y="37975"/>
        <a:ext cx="1924111" cy="1453500"/>
      </dsp:txXfrm>
    </dsp:sp>
    <dsp:sp modelId="{40EBE202-A86C-45BA-A9D1-14E17F777BEC}">
      <dsp:nvSpPr>
        <dsp:cNvPr id="0" name=""/>
        <dsp:cNvSpPr/>
      </dsp:nvSpPr>
      <dsp:spPr>
        <a:xfrm>
          <a:off x="5256931" y="1491475"/>
          <a:ext cx="1993859" cy="640000"/>
        </a:xfrm>
        <a:prstGeom prst="rect">
          <a:avLst/>
        </a:prstGeom>
        <a:solidFill>
          <a:schemeClr val="accent2">
            <a:hueOff val="925740"/>
            <a:satOff val="129"/>
            <a:lumOff val="112"/>
            <a:alphaOff val="0"/>
          </a:schemeClr>
        </a:solidFill>
        <a:ln w="19050" cap="flat" cmpd="sng" algn="ctr">
          <a:solidFill>
            <a:schemeClr val="accent2">
              <a:hueOff val="925740"/>
              <a:satOff val="129"/>
              <a:lumOff val="1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CO" sz="1500" b="1" kern="1200"/>
            <a:t>Orden interna (Orden)</a:t>
          </a:r>
          <a:endParaRPr lang="es-CO" sz="1500" kern="1200"/>
        </a:p>
      </dsp:txBody>
      <dsp:txXfrm>
        <a:off x="5256931" y="1491475"/>
        <a:ext cx="1404126" cy="640000"/>
      </dsp:txXfrm>
    </dsp:sp>
    <dsp:sp modelId="{883C37F6-EF65-4F88-B861-36C93E37A9C7}">
      <dsp:nvSpPr>
        <dsp:cNvPr id="0" name=""/>
        <dsp:cNvSpPr/>
      </dsp:nvSpPr>
      <dsp:spPr>
        <a:xfrm>
          <a:off x="6717461" y="1593133"/>
          <a:ext cx="697850" cy="697850"/>
        </a:xfrm>
        <a:prstGeom prst="ellipse">
          <a:avLst/>
        </a:prstGeom>
        <a:solidFill>
          <a:schemeClr val="accent2">
            <a:tint val="40000"/>
            <a:alpha val="90000"/>
            <a:hueOff val="645801"/>
            <a:satOff val="241"/>
            <a:lumOff val="30"/>
            <a:alphaOff val="0"/>
          </a:schemeClr>
        </a:solidFill>
        <a:ln w="19050" cap="flat" cmpd="sng" algn="ctr">
          <a:solidFill>
            <a:schemeClr val="accent2">
              <a:tint val="40000"/>
              <a:alpha val="90000"/>
              <a:hueOff val="645801"/>
              <a:satOff val="241"/>
              <a:lumOff val="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DD52B4-FFDB-40A1-B4FE-DB2EA1FE320C}">
      <dsp:nvSpPr>
        <dsp:cNvPr id="0" name=""/>
        <dsp:cNvSpPr/>
      </dsp:nvSpPr>
      <dsp:spPr>
        <a:xfrm>
          <a:off x="7588200" y="3101"/>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1388610"/>
              <a:satOff val="193"/>
              <a:lumOff val="1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Parte de la estructura de desglose de trabajo en el módulo PS (Project </a:t>
          </a:r>
          <a:r>
            <a:rPr lang="es-ES" sz="1500" kern="1200" err="1"/>
            <a:t>System</a:t>
          </a:r>
          <a:r>
            <a:rPr lang="es-ES" sz="1500" kern="1200"/>
            <a:t>), usado para controlar costos de proyectos.</a:t>
          </a:r>
        </a:p>
      </dsp:txBody>
      <dsp:txXfrm>
        <a:off x="7623074" y="37975"/>
        <a:ext cx="1924111" cy="1453500"/>
      </dsp:txXfrm>
    </dsp:sp>
    <dsp:sp modelId="{2080D1D2-0A4F-4ACD-A7DE-D0AFE2D69945}">
      <dsp:nvSpPr>
        <dsp:cNvPr id="0" name=""/>
        <dsp:cNvSpPr/>
      </dsp:nvSpPr>
      <dsp:spPr>
        <a:xfrm>
          <a:off x="7588200" y="1491475"/>
          <a:ext cx="1993859" cy="640000"/>
        </a:xfrm>
        <a:prstGeom prst="rect">
          <a:avLst/>
        </a:prstGeom>
        <a:solidFill>
          <a:schemeClr val="accent2">
            <a:hueOff val="1388610"/>
            <a:satOff val="193"/>
            <a:lumOff val="168"/>
            <a:alphaOff val="0"/>
          </a:schemeClr>
        </a:solidFill>
        <a:ln w="19050" cap="flat" cmpd="sng" algn="ctr">
          <a:solidFill>
            <a:schemeClr val="accent2">
              <a:hueOff val="1388610"/>
              <a:satOff val="193"/>
              <a:lumOff val="1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Proyecto (Elemento PEP)</a:t>
          </a:r>
          <a:endParaRPr lang="es-ES" sz="1500" kern="1200"/>
        </a:p>
      </dsp:txBody>
      <dsp:txXfrm>
        <a:off x="7588200" y="1491475"/>
        <a:ext cx="1404126" cy="640000"/>
      </dsp:txXfrm>
    </dsp:sp>
    <dsp:sp modelId="{5BF368D8-B8D9-428E-ABD8-F38A1B0F252E}">
      <dsp:nvSpPr>
        <dsp:cNvPr id="0" name=""/>
        <dsp:cNvSpPr/>
      </dsp:nvSpPr>
      <dsp:spPr>
        <a:xfrm>
          <a:off x="9048729" y="1593133"/>
          <a:ext cx="697850" cy="697850"/>
        </a:xfrm>
        <a:prstGeom prst="ellipse">
          <a:avLst/>
        </a:prstGeom>
        <a:solidFill>
          <a:schemeClr val="accent2">
            <a:tint val="40000"/>
            <a:alpha val="90000"/>
            <a:hueOff val="968702"/>
            <a:satOff val="361"/>
            <a:lumOff val="45"/>
            <a:alphaOff val="0"/>
          </a:schemeClr>
        </a:solidFill>
        <a:ln w="19050" cap="flat" cmpd="sng" algn="ctr">
          <a:solidFill>
            <a:schemeClr val="accent2">
              <a:tint val="40000"/>
              <a:alpha val="90000"/>
              <a:hueOff val="968702"/>
              <a:satOff val="361"/>
              <a:lumOff val="45"/>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B4AFEF-18AD-42EB-8D23-F6504A063DA4}">
      <dsp:nvSpPr>
        <dsp:cNvPr id="0" name=""/>
        <dsp:cNvSpPr/>
      </dsp:nvSpPr>
      <dsp:spPr>
        <a:xfrm>
          <a:off x="594394" y="2636615"/>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1851480"/>
              <a:satOff val="258"/>
              <a:lumOff val="2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CO" sz="1500" kern="1200"/>
            <a:t>Objeto usado para reportes financieros según IFRS, permite segmentar por línea de negocio o región.</a:t>
          </a:r>
        </a:p>
      </dsp:txBody>
      <dsp:txXfrm>
        <a:off x="629268" y="2671489"/>
        <a:ext cx="1924111" cy="1453500"/>
      </dsp:txXfrm>
    </dsp:sp>
    <dsp:sp modelId="{2204DC83-73D7-4BC3-BBE3-FAD73CE2D643}">
      <dsp:nvSpPr>
        <dsp:cNvPr id="0" name=""/>
        <dsp:cNvSpPr/>
      </dsp:nvSpPr>
      <dsp:spPr>
        <a:xfrm>
          <a:off x="594394" y="4124989"/>
          <a:ext cx="1993859" cy="640000"/>
        </a:xfrm>
        <a:prstGeom prst="rect">
          <a:avLst/>
        </a:prstGeom>
        <a:solidFill>
          <a:schemeClr val="accent2">
            <a:hueOff val="1851480"/>
            <a:satOff val="258"/>
            <a:lumOff val="224"/>
            <a:alphaOff val="0"/>
          </a:schemeClr>
        </a:solidFill>
        <a:ln w="19050" cap="flat" cmpd="sng" algn="ctr">
          <a:solidFill>
            <a:schemeClr val="accent2">
              <a:hueOff val="1851480"/>
              <a:satOff val="258"/>
              <a:lumOff val="2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CO" sz="1500" b="1" kern="1200"/>
            <a:t>Segmento (Segmento)</a:t>
          </a:r>
          <a:endParaRPr lang="es-CO" sz="1500" kern="1200"/>
        </a:p>
      </dsp:txBody>
      <dsp:txXfrm>
        <a:off x="594394" y="4124989"/>
        <a:ext cx="1404126" cy="640000"/>
      </dsp:txXfrm>
    </dsp:sp>
    <dsp:sp modelId="{09FF777F-60F8-4DDF-B8B7-59A78E553C69}">
      <dsp:nvSpPr>
        <dsp:cNvPr id="0" name=""/>
        <dsp:cNvSpPr/>
      </dsp:nvSpPr>
      <dsp:spPr>
        <a:xfrm>
          <a:off x="2054924" y="4226647"/>
          <a:ext cx="697850" cy="697850"/>
        </a:xfrm>
        <a:prstGeom prst="ellipse">
          <a:avLst/>
        </a:prstGeom>
        <a:solidFill>
          <a:schemeClr val="accent2">
            <a:tint val="40000"/>
            <a:alpha val="90000"/>
            <a:hueOff val="1291603"/>
            <a:satOff val="482"/>
            <a:lumOff val="61"/>
            <a:alphaOff val="0"/>
          </a:schemeClr>
        </a:solidFill>
        <a:ln w="19050" cap="flat" cmpd="sng" algn="ctr">
          <a:solidFill>
            <a:schemeClr val="accent2">
              <a:tint val="40000"/>
              <a:alpha val="90000"/>
              <a:hueOff val="1291603"/>
              <a:satOff val="482"/>
              <a:lumOff val="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C5B7AC-301F-4D65-A460-BFD89791F76B}">
      <dsp:nvSpPr>
        <dsp:cNvPr id="0" name=""/>
        <dsp:cNvSpPr/>
      </dsp:nvSpPr>
      <dsp:spPr>
        <a:xfrm>
          <a:off x="2925663" y="2636615"/>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2314350"/>
              <a:satOff val="322"/>
              <a:lumOff val="28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Representa una unidad de trabajo que puede ser medida y valorada, como horas de consultoría.</a:t>
          </a:r>
        </a:p>
      </dsp:txBody>
      <dsp:txXfrm>
        <a:off x="2960537" y="2671489"/>
        <a:ext cx="1924111" cy="1453500"/>
      </dsp:txXfrm>
    </dsp:sp>
    <dsp:sp modelId="{B8FE69A2-AEDA-4F63-A447-15C9DFE5BA30}">
      <dsp:nvSpPr>
        <dsp:cNvPr id="0" name=""/>
        <dsp:cNvSpPr/>
      </dsp:nvSpPr>
      <dsp:spPr>
        <a:xfrm>
          <a:off x="2925663" y="4124989"/>
          <a:ext cx="1993859" cy="640000"/>
        </a:xfrm>
        <a:prstGeom prst="rect">
          <a:avLst/>
        </a:prstGeom>
        <a:solidFill>
          <a:schemeClr val="accent2">
            <a:hueOff val="2314350"/>
            <a:satOff val="322"/>
            <a:lumOff val="280"/>
            <a:alphaOff val="0"/>
          </a:schemeClr>
        </a:solidFill>
        <a:ln w="19050" cap="flat" cmpd="sng" algn="ctr">
          <a:solidFill>
            <a:schemeClr val="accent2">
              <a:hueOff val="2314350"/>
              <a:satOff val="322"/>
              <a:lumOff val="2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Actividad</a:t>
          </a:r>
          <a:endParaRPr lang="es-ES" sz="1500" kern="1200"/>
        </a:p>
      </dsp:txBody>
      <dsp:txXfrm>
        <a:off x="2925663" y="4124989"/>
        <a:ext cx="1404126" cy="640000"/>
      </dsp:txXfrm>
    </dsp:sp>
    <dsp:sp modelId="{47AB7554-F362-4A29-9D53-64905FAEDC5A}">
      <dsp:nvSpPr>
        <dsp:cNvPr id="0" name=""/>
        <dsp:cNvSpPr/>
      </dsp:nvSpPr>
      <dsp:spPr>
        <a:xfrm>
          <a:off x="4386192" y="4226647"/>
          <a:ext cx="697850" cy="697850"/>
        </a:xfrm>
        <a:prstGeom prst="ellipse">
          <a:avLst/>
        </a:prstGeom>
        <a:solidFill>
          <a:schemeClr val="accent2">
            <a:tint val="40000"/>
            <a:alpha val="90000"/>
            <a:hueOff val="1614503"/>
            <a:satOff val="602"/>
            <a:lumOff val="76"/>
            <a:alphaOff val="0"/>
          </a:schemeClr>
        </a:solidFill>
        <a:ln w="19050" cap="flat" cmpd="sng" algn="ctr">
          <a:solidFill>
            <a:schemeClr val="accent2">
              <a:tint val="40000"/>
              <a:alpha val="90000"/>
              <a:hueOff val="1614503"/>
              <a:satOff val="602"/>
              <a:lumOff val="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B8F35-A271-415C-9344-0F6919346371}">
      <dsp:nvSpPr>
        <dsp:cNvPr id="0" name=""/>
        <dsp:cNvSpPr/>
      </dsp:nvSpPr>
      <dsp:spPr>
        <a:xfrm>
          <a:off x="5256931" y="2636615"/>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2777220"/>
              <a:satOff val="387"/>
              <a:lumOff val="3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Objeto usado en manufactura para acumular costos relacionados con la producción de bienes.</a:t>
          </a:r>
        </a:p>
      </dsp:txBody>
      <dsp:txXfrm>
        <a:off x="5291805" y="2671489"/>
        <a:ext cx="1924111" cy="1453500"/>
      </dsp:txXfrm>
    </dsp:sp>
    <dsp:sp modelId="{BC12AE5C-09B7-41AC-9DDF-FBF2E0B208AE}">
      <dsp:nvSpPr>
        <dsp:cNvPr id="0" name=""/>
        <dsp:cNvSpPr/>
      </dsp:nvSpPr>
      <dsp:spPr>
        <a:xfrm>
          <a:off x="5256931" y="4124989"/>
          <a:ext cx="1993859" cy="640000"/>
        </a:xfrm>
        <a:prstGeom prst="rect">
          <a:avLst/>
        </a:prstGeom>
        <a:solidFill>
          <a:schemeClr val="accent2">
            <a:hueOff val="2777220"/>
            <a:satOff val="387"/>
            <a:lumOff val="336"/>
            <a:alphaOff val="0"/>
          </a:schemeClr>
        </a:solidFill>
        <a:ln w="19050" cap="flat" cmpd="sng" algn="ctr">
          <a:solidFill>
            <a:schemeClr val="accent2">
              <a:hueOff val="2777220"/>
              <a:satOff val="387"/>
              <a:lumOff val="3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Orden de producción</a:t>
          </a:r>
          <a:endParaRPr lang="es-ES" sz="1500" kern="1200"/>
        </a:p>
      </dsp:txBody>
      <dsp:txXfrm>
        <a:off x="5256931" y="4124989"/>
        <a:ext cx="1404126" cy="640000"/>
      </dsp:txXfrm>
    </dsp:sp>
    <dsp:sp modelId="{F875CB70-DEB9-4AA9-9BA8-2F5A1D3F6C32}">
      <dsp:nvSpPr>
        <dsp:cNvPr id="0" name=""/>
        <dsp:cNvSpPr/>
      </dsp:nvSpPr>
      <dsp:spPr>
        <a:xfrm>
          <a:off x="6717461" y="4226647"/>
          <a:ext cx="697850" cy="697850"/>
        </a:xfrm>
        <a:prstGeom prst="ellipse">
          <a:avLst/>
        </a:prstGeom>
        <a:solidFill>
          <a:schemeClr val="accent2">
            <a:tint val="40000"/>
            <a:alpha val="90000"/>
            <a:hueOff val="1937404"/>
            <a:satOff val="723"/>
            <a:lumOff val="91"/>
            <a:alphaOff val="0"/>
          </a:schemeClr>
        </a:solidFill>
        <a:ln w="19050" cap="flat" cmpd="sng" algn="ctr">
          <a:solidFill>
            <a:schemeClr val="accent2">
              <a:tint val="40000"/>
              <a:alpha val="90000"/>
              <a:hueOff val="1937404"/>
              <a:satOff val="723"/>
              <a:lumOff val="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3FB948-B1AF-44CF-BF4E-25221F41C430}">
      <dsp:nvSpPr>
        <dsp:cNvPr id="0" name=""/>
        <dsp:cNvSpPr/>
      </dsp:nvSpPr>
      <dsp:spPr>
        <a:xfrm>
          <a:off x="7588200" y="2636615"/>
          <a:ext cx="1993859" cy="1488374"/>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2">
              <a:hueOff val="3240090"/>
              <a:satOff val="451"/>
              <a:lumOff val="3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s-ES" sz="1500" kern="1200"/>
            <a:t>Categoría que clasifica los costos en SAP. Puede ser primario (externo) o secundario (interno).</a:t>
          </a:r>
        </a:p>
      </dsp:txBody>
      <dsp:txXfrm>
        <a:off x="7623074" y="2671489"/>
        <a:ext cx="1924111" cy="1453500"/>
      </dsp:txXfrm>
    </dsp:sp>
    <dsp:sp modelId="{DB04E48A-1E06-4AE6-91CF-D9124EB7B7B1}">
      <dsp:nvSpPr>
        <dsp:cNvPr id="0" name=""/>
        <dsp:cNvSpPr/>
      </dsp:nvSpPr>
      <dsp:spPr>
        <a:xfrm>
          <a:off x="7588200" y="4124989"/>
          <a:ext cx="1993859" cy="640000"/>
        </a:xfrm>
        <a:prstGeom prst="rect">
          <a:avLst/>
        </a:prstGeom>
        <a:solidFill>
          <a:schemeClr val="accent2">
            <a:hueOff val="3240090"/>
            <a:satOff val="451"/>
            <a:lumOff val="392"/>
            <a:alphaOff val="0"/>
          </a:schemeClr>
        </a:solidFill>
        <a:ln w="19050" cap="flat" cmpd="sng" algn="ctr">
          <a:solidFill>
            <a:schemeClr val="accent2">
              <a:hueOff val="3240090"/>
              <a:satOff val="451"/>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s-ES" sz="1500" b="1" kern="1200"/>
            <a:t>Elemento de coste (Elemento)</a:t>
          </a:r>
          <a:endParaRPr lang="es-ES" sz="1500" kern="1200"/>
        </a:p>
      </dsp:txBody>
      <dsp:txXfrm>
        <a:off x="7588200" y="4124989"/>
        <a:ext cx="1404126" cy="640000"/>
      </dsp:txXfrm>
    </dsp:sp>
    <dsp:sp modelId="{AE6CB149-F8E1-4FF1-9CC5-B89EB7F052FA}">
      <dsp:nvSpPr>
        <dsp:cNvPr id="0" name=""/>
        <dsp:cNvSpPr/>
      </dsp:nvSpPr>
      <dsp:spPr>
        <a:xfrm>
          <a:off x="9048729" y="4226647"/>
          <a:ext cx="697850" cy="697850"/>
        </a:xfrm>
        <a:prstGeom prst="ellipse">
          <a:avLst/>
        </a:prstGeom>
        <a:solidFill>
          <a:schemeClr val="accent2">
            <a:tint val="40000"/>
            <a:alpha val="90000"/>
            <a:hueOff val="2260305"/>
            <a:satOff val="843"/>
            <a:lumOff val="106"/>
            <a:alphaOff val="0"/>
          </a:schemeClr>
        </a:solidFill>
        <a:ln w="19050" cap="flat" cmpd="sng" algn="ctr">
          <a:solidFill>
            <a:schemeClr val="accent2">
              <a:tint val="40000"/>
              <a:alpha val="90000"/>
              <a:hueOff val="2260305"/>
              <a:satOff val="843"/>
              <a:lumOff val="1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5E8F5-DCF7-40C4-A4BD-F3BD5ACD3240}">
      <dsp:nvSpPr>
        <dsp:cNvPr id="0" name=""/>
        <dsp:cNvSpPr/>
      </dsp:nvSpPr>
      <dsp:spPr>
        <a:xfrm>
          <a:off x="0" y="601"/>
          <a:ext cx="10340975"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A1C7FC-20DF-4679-BB16-F715610B0307}">
      <dsp:nvSpPr>
        <dsp:cNvPr id="0" name=""/>
        <dsp:cNvSpPr/>
      </dsp:nvSpPr>
      <dsp:spPr>
        <a:xfrm>
          <a:off x="0" y="601"/>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Almacén</a:t>
          </a:r>
          <a:endParaRPr lang="es-ES" sz="1800" kern="1200"/>
        </a:p>
      </dsp:txBody>
      <dsp:txXfrm>
        <a:off x="0" y="601"/>
        <a:ext cx="2068195" cy="703770"/>
      </dsp:txXfrm>
    </dsp:sp>
    <dsp:sp modelId="{01BE8106-13C3-4233-B1A1-E5E45AD9B1A1}">
      <dsp:nvSpPr>
        <dsp:cNvPr id="0" name=""/>
        <dsp:cNvSpPr/>
      </dsp:nvSpPr>
      <dsp:spPr>
        <a:xfrm>
          <a:off x="2223309" y="32559"/>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Subdivisión dentro de un centro donde se almacenan físicamente los materiales. Permite control detallado de inventario.</a:t>
          </a:r>
        </a:p>
      </dsp:txBody>
      <dsp:txXfrm>
        <a:off x="2223309" y="32559"/>
        <a:ext cx="8117665" cy="639167"/>
      </dsp:txXfrm>
    </dsp:sp>
    <dsp:sp modelId="{8DDAC697-219D-4ADD-9E48-76A35461F9D5}">
      <dsp:nvSpPr>
        <dsp:cNvPr id="0" name=""/>
        <dsp:cNvSpPr/>
      </dsp:nvSpPr>
      <dsp:spPr>
        <a:xfrm>
          <a:off x="2068195" y="671726"/>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B58B46-4DDB-48F4-9174-908EC5FEA27B}">
      <dsp:nvSpPr>
        <dsp:cNvPr id="0" name=""/>
        <dsp:cNvSpPr/>
      </dsp:nvSpPr>
      <dsp:spPr>
        <a:xfrm>
          <a:off x="0" y="704372"/>
          <a:ext cx="10340975" cy="0"/>
        </a:xfrm>
        <a:prstGeom prst="line">
          <a:avLst/>
        </a:prstGeom>
        <a:solidFill>
          <a:schemeClr val="accent2">
            <a:hueOff val="540015"/>
            <a:satOff val="75"/>
            <a:lumOff val="65"/>
            <a:alphaOff val="0"/>
          </a:schemeClr>
        </a:solidFill>
        <a:ln w="19050" cap="flat" cmpd="sng" algn="ctr">
          <a:solidFill>
            <a:schemeClr val="accent2">
              <a:hueOff val="540015"/>
              <a:satOff val="75"/>
              <a:lumOff val="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43EE94-DBB6-4F3D-9794-0AE68FD12F56}">
      <dsp:nvSpPr>
        <dsp:cNvPr id="0" name=""/>
        <dsp:cNvSpPr/>
      </dsp:nvSpPr>
      <dsp:spPr>
        <a:xfrm>
          <a:off x="0" y="704372"/>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Organización de compras</a:t>
          </a:r>
          <a:endParaRPr lang="es-ES" sz="1800" kern="1200"/>
        </a:p>
      </dsp:txBody>
      <dsp:txXfrm>
        <a:off x="0" y="704372"/>
        <a:ext cx="2068195" cy="703770"/>
      </dsp:txXfrm>
    </dsp:sp>
    <dsp:sp modelId="{502F1F4B-4356-47E4-B0E6-FFB2EBB2130F}">
      <dsp:nvSpPr>
        <dsp:cNvPr id="0" name=""/>
        <dsp:cNvSpPr/>
      </dsp:nvSpPr>
      <dsp:spPr>
        <a:xfrm>
          <a:off x="2223309" y="736330"/>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Unidad responsable de las actividades de compra. Puede estar asignada a una o varias sociedades o centros.</a:t>
          </a:r>
        </a:p>
      </dsp:txBody>
      <dsp:txXfrm>
        <a:off x="2223309" y="736330"/>
        <a:ext cx="8117665" cy="639167"/>
      </dsp:txXfrm>
    </dsp:sp>
    <dsp:sp modelId="{CE4945CF-CAEA-48AB-9F34-8C2AD16E1A74}">
      <dsp:nvSpPr>
        <dsp:cNvPr id="0" name=""/>
        <dsp:cNvSpPr/>
      </dsp:nvSpPr>
      <dsp:spPr>
        <a:xfrm>
          <a:off x="2068195" y="1375497"/>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480C32-9B0A-49CE-B76C-CFFDEDAB9AFA}">
      <dsp:nvSpPr>
        <dsp:cNvPr id="0" name=""/>
        <dsp:cNvSpPr/>
      </dsp:nvSpPr>
      <dsp:spPr>
        <a:xfrm>
          <a:off x="0" y="1408143"/>
          <a:ext cx="10340975" cy="0"/>
        </a:xfrm>
        <a:prstGeom prst="line">
          <a:avLst/>
        </a:prstGeom>
        <a:solidFill>
          <a:schemeClr val="accent2">
            <a:hueOff val="1080030"/>
            <a:satOff val="150"/>
            <a:lumOff val="131"/>
            <a:alphaOff val="0"/>
          </a:schemeClr>
        </a:solidFill>
        <a:ln w="19050" cap="flat" cmpd="sng" algn="ctr">
          <a:solidFill>
            <a:schemeClr val="accent2">
              <a:hueOff val="1080030"/>
              <a:satOff val="150"/>
              <a:lumOff val="1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419E64-A4F1-4668-B6D4-9A5435781360}">
      <dsp:nvSpPr>
        <dsp:cNvPr id="0" name=""/>
        <dsp:cNvSpPr/>
      </dsp:nvSpPr>
      <dsp:spPr>
        <a:xfrm>
          <a:off x="0" y="1408143"/>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O" sz="1800" b="1" kern="1200"/>
            <a:t>Grupo de compras</a:t>
          </a:r>
          <a:endParaRPr lang="es-CO" sz="1800" kern="1200"/>
        </a:p>
      </dsp:txBody>
      <dsp:txXfrm>
        <a:off x="0" y="1408143"/>
        <a:ext cx="2068195" cy="703770"/>
      </dsp:txXfrm>
    </dsp:sp>
    <dsp:sp modelId="{75ECDD81-946B-4F4A-8CF2-7FEB8820579E}">
      <dsp:nvSpPr>
        <dsp:cNvPr id="0" name=""/>
        <dsp:cNvSpPr/>
      </dsp:nvSpPr>
      <dsp:spPr>
        <a:xfrm>
          <a:off x="2223309" y="1440101"/>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CO" sz="1700" kern="1200"/>
            <a:t>Representa a una persona o grupo responsable de realizar compras. Se usa en documentos como pedidos.</a:t>
          </a:r>
        </a:p>
      </dsp:txBody>
      <dsp:txXfrm>
        <a:off x="2223309" y="1440101"/>
        <a:ext cx="8117665" cy="639167"/>
      </dsp:txXfrm>
    </dsp:sp>
    <dsp:sp modelId="{9B4B626D-D07E-42C3-94EA-E0F61CD911F7}">
      <dsp:nvSpPr>
        <dsp:cNvPr id="0" name=""/>
        <dsp:cNvSpPr/>
      </dsp:nvSpPr>
      <dsp:spPr>
        <a:xfrm>
          <a:off x="2068195" y="2079268"/>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746E48-C9A5-4C76-9A56-06DAAC1079C0}">
      <dsp:nvSpPr>
        <dsp:cNvPr id="0" name=""/>
        <dsp:cNvSpPr/>
      </dsp:nvSpPr>
      <dsp:spPr>
        <a:xfrm>
          <a:off x="0" y="2111914"/>
          <a:ext cx="10340975" cy="0"/>
        </a:xfrm>
        <a:prstGeom prst="line">
          <a:avLst/>
        </a:prstGeom>
        <a:solidFill>
          <a:schemeClr val="accent2">
            <a:hueOff val="1620045"/>
            <a:satOff val="225"/>
            <a:lumOff val="196"/>
            <a:alphaOff val="0"/>
          </a:schemeClr>
        </a:solidFill>
        <a:ln w="19050" cap="flat" cmpd="sng" algn="ctr">
          <a:solidFill>
            <a:schemeClr val="accent2">
              <a:hueOff val="1620045"/>
              <a:satOff val="225"/>
              <a:lumOff val="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8CECA-3879-49E6-B1C5-80C01964538E}">
      <dsp:nvSpPr>
        <dsp:cNvPr id="0" name=""/>
        <dsp:cNvSpPr/>
      </dsp:nvSpPr>
      <dsp:spPr>
        <a:xfrm>
          <a:off x="0" y="2111914"/>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Material</a:t>
          </a:r>
          <a:endParaRPr lang="es-ES" sz="1800" kern="1200"/>
        </a:p>
      </dsp:txBody>
      <dsp:txXfrm>
        <a:off x="0" y="2111914"/>
        <a:ext cx="2068195" cy="703770"/>
      </dsp:txXfrm>
    </dsp:sp>
    <dsp:sp modelId="{02BCE618-63C5-4866-AD2E-DDC4FF9E1253}">
      <dsp:nvSpPr>
        <dsp:cNvPr id="0" name=""/>
        <dsp:cNvSpPr/>
      </dsp:nvSpPr>
      <dsp:spPr>
        <a:xfrm>
          <a:off x="2223309" y="2143872"/>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Registro maestro que contiene toda la información relevante sobre un producto o insumo.</a:t>
          </a:r>
        </a:p>
      </dsp:txBody>
      <dsp:txXfrm>
        <a:off x="2223309" y="2143872"/>
        <a:ext cx="8117665" cy="639167"/>
      </dsp:txXfrm>
    </dsp:sp>
    <dsp:sp modelId="{D54FAAEE-58B3-4BA0-B5DF-B279B40D4208}">
      <dsp:nvSpPr>
        <dsp:cNvPr id="0" name=""/>
        <dsp:cNvSpPr/>
      </dsp:nvSpPr>
      <dsp:spPr>
        <a:xfrm>
          <a:off x="2068195" y="2783039"/>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D4A46C-45C2-49C4-AEF4-6E1694D5A41D}">
      <dsp:nvSpPr>
        <dsp:cNvPr id="0" name=""/>
        <dsp:cNvSpPr/>
      </dsp:nvSpPr>
      <dsp:spPr>
        <a:xfrm>
          <a:off x="0" y="2815685"/>
          <a:ext cx="10340975" cy="0"/>
        </a:xfrm>
        <a:prstGeom prst="line">
          <a:avLst/>
        </a:prstGeom>
        <a:solidFill>
          <a:schemeClr val="accent2">
            <a:hueOff val="2160060"/>
            <a:satOff val="301"/>
            <a:lumOff val="261"/>
            <a:alphaOff val="0"/>
          </a:schemeClr>
        </a:solidFill>
        <a:ln w="19050" cap="flat" cmpd="sng" algn="ctr">
          <a:solidFill>
            <a:schemeClr val="accent2">
              <a:hueOff val="2160060"/>
              <a:satOff val="301"/>
              <a:lumOff val="2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EB981B-42FB-498A-87E0-B9C61D542E39}">
      <dsp:nvSpPr>
        <dsp:cNvPr id="0" name=""/>
        <dsp:cNvSpPr/>
      </dsp:nvSpPr>
      <dsp:spPr>
        <a:xfrm>
          <a:off x="0" y="2815685"/>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Tipo de material</a:t>
          </a:r>
          <a:endParaRPr lang="es-ES" sz="1800" kern="1200"/>
        </a:p>
      </dsp:txBody>
      <dsp:txXfrm>
        <a:off x="0" y="2815685"/>
        <a:ext cx="2068195" cy="703770"/>
      </dsp:txXfrm>
    </dsp:sp>
    <dsp:sp modelId="{D1815EDD-B764-4A6D-AB02-E03D8DA5A561}">
      <dsp:nvSpPr>
        <dsp:cNvPr id="0" name=""/>
        <dsp:cNvSpPr/>
      </dsp:nvSpPr>
      <dsp:spPr>
        <a:xfrm>
          <a:off x="2223309" y="2847643"/>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Clasificación que define el comportamiento del material (por ejemplo, materias primas, productos terminados).</a:t>
          </a:r>
        </a:p>
      </dsp:txBody>
      <dsp:txXfrm>
        <a:off x="2223309" y="2847643"/>
        <a:ext cx="8117665" cy="639167"/>
      </dsp:txXfrm>
    </dsp:sp>
    <dsp:sp modelId="{4E73C619-77BA-4DD6-9404-2CEAD3B70830}">
      <dsp:nvSpPr>
        <dsp:cNvPr id="0" name=""/>
        <dsp:cNvSpPr/>
      </dsp:nvSpPr>
      <dsp:spPr>
        <a:xfrm>
          <a:off x="2068195" y="3486810"/>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7FDA9B-2982-4D72-9734-02B339678BAF}">
      <dsp:nvSpPr>
        <dsp:cNvPr id="0" name=""/>
        <dsp:cNvSpPr/>
      </dsp:nvSpPr>
      <dsp:spPr>
        <a:xfrm>
          <a:off x="0" y="3519456"/>
          <a:ext cx="10340975" cy="0"/>
        </a:xfrm>
        <a:prstGeom prst="line">
          <a:avLst/>
        </a:prstGeom>
        <a:solidFill>
          <a:schemeClr val="accent2">
            <a:hueOff val="2700075"/>
            <a:satOff val="376"/>
            <a:lumOff val="327"/>
            <a:alphaOff val="0"/>
          </a:schemeClr>
        </a:solidFill>
        <a:ln w="19050" cap="flat" cmpd="sng" algn="ctr">
          <a:solidFill>
            <a:schemeClr val="accent2">
              <a:hueOff val="2700075"/>
              <a:satOff val="376"/>
              <a:lumOff val="3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31498-7872-448B-BDC2-125688868F2F}">
      <dsp:nvSpPr>
        <dsp:cNvPr id="0" name=""/>
        <dsp:cNvSpPr/>
      </dsp:nvSpPr>
      <dsp:spPr>
        <a:xfrm>
          <a:off x="0" y="3519456"/>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Clase de valoración</a:t>
          </a:r>
          <a:endParaRPr lang="es-ES" sz="1800" kern="1200"/>
        </a:p>
      </dsp:txBody>
      <dsp:txXfrm>
        <a:off x="0" y="3519456"/>
        <a:ext cx="2068195" cy="703770"/>
      </dsp:txXfrm>
    </dsp:sp>
    <dsp:sp modelId="{BB706DBC-116C-45D9-B952-52D3082EFE5A}">
      <dsp:nvSpPr>
        <dsp:cNvPr id="0" name=""/>
        <dsp:cNvSpPr/>
      </dsp:nvSpPr>
      <dsp:spPr>
        <a:xfrm>
          <a:off x="2223309" y="3551414"/>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kern="1200"/>
            <a:t>Determina cómo se contabiliza un material en contabilidad. Se relaciona con el tipo de material y el plan de cuentas.</a:t>
          </a:r>
        </a:p>
      </dsp:txBody>
      <dsp:txXfrm>
        <a:off x="2223309" y="3551414"/>
        <a:ext cx="8117665" cy="639167"/>
      </dsp:txXfrm>
    </dsp:sp>
    <dsp:sp modelId="{16A36297-43D9-4037-BDE8-3A2B8B0D0833}">
      <dsp:nvSpPr>
        <dsp:cNvPr id="0" name=""/>
        <dsp:cNvSpPr/>
      </dsp:nvSpPr>
      <dsp:spPr>
        <a:xfrm>
          <a:off x="2068195" y="4190581"/>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3AD333-0E51-45F2-9533-0F1FD0EA85E4}">
      <dsp:nvSpPr>
        <dsp:cNvPr id="0" name=""/>
        <dsp:cNvSpPr/>
      </dsp:nvSpPr>
      <dsp:spPr>
        <a:xfrm>
          <a:off x="0" y="4223227"/>
          <a:ext cx="10340975" cy="0"/>
        </a:xfrm>
        <a:prstGeom prst="line">
          <a:avLst/>
        </a:prstGeom>
        <a:solidFill>
          <a:schemeClr val="accent2">
            <a:hueOff val="3240090"/>
            <a:satOff val="451"/>
            <a:lumOff val="392"/>
            <a:alphaOff val="0"/>
          </a:schemeClr>
        </a:solidFill>
        <a:ln w="19050" cap="flat" cmpd="sng" algn="ctr">
          <a:solidFill>
            <a:schemeClr val="accent2">
              <a:hueOff val="3240090"/>
              <a:satOff val="451"/>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2446B-F9D0-403B-87EE-C9C43DD714FF}">
      <dsp:nvSpPr>
        <dsp:cNvPr id="0" name=""/>
        <dsp:cNvSpPr/>
      </dsp:nvSpPr>
      <dsp:spPr>
        <a:xfrm>
          <a:off x="0" y="4223227"/>
          <a:ext cx="2068195" cy="70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O" sz="1800" b="1" kern="1200"/>
            <a:t>Tipo de documento de compras</a:t>
          </a:r>
          <a:endParaRPr lang="es-CO" sz="1800" kern="1200"/>
        </a:p>
      </dsp:txBody>
      <dsp:txXfrm>
        <a:off x="0" y="4223227"/>
        <a:ext cx="2068195" cy="703770"/>
      </dsp:txXfrm>
    </dsp:sp>
    <dsp:sp modelId="{CF6B3C58-824E-40EF-8BAA-537F48CC2601}">
      <dsp:nvSpPr>
        <dsp:cNvPr id="0" name=""/>
        <dsp:cNvSpPr/>
      </dsp:nvSpPr>
      <dsp:spPr>
        <a:xfrm>
          <a:off x="2223309" y="4255185"/>
          <a:ext cx="8117665" cy="639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CO" sz="1700" kern="1200"/>
            <a:t>Define el comportamiento de documentos como pedidos, solicitudes de pedido, contratos, etc.</a:t>
          </a:r>
        </a:p>
      </dsp:txBody>
      <dsp:txXfrm>
        <a:off x="2223309" y="4255185"/>
        <a:ext cx="8117665" cy="639167"/>
      </dsp:txXfrm>
    </dsp:sp>
    <dsp:sp modelId="{C5925499-7ADA-4216-BFAC-BD509683B856}">
      <dsp:nvSpPr>
        <dsp:cNvPr id="0" name=""/>
        <dsp:cNvSpPr/>
      </dsp:nvSpPr>
      <dsp:spPr>
        <a:xfrm>
          <a:off x="2068195" y="4894352"/>
          <a:ext cx="827278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B6104-DA3F-43AA-BC10-91FE2420C62E}">
      <dsp:nvSpPr>
        <dsp:cNvPr id="0" name=""/>
        <dsp:cNvSpPr/>
      </dsp:nvSpPr>
      <dsp:spPr>
        <a:xfrm rot="16200000">
          <a:off x="-1752905"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Organización de ventas</a:t>
          </a:r>
          <a:endParaRPr lang="es-ES" sz="1400" kern="1200"/>
        </a:p>
      </dsp:txBody>
      <dsp:txXfrm>
        <a:off x="-1752905" y="2496665"/>
        <a:ext cx="3843528" cy="205409"/>
      </dsp:txXfrm>
    </dsp:sp>
    <dsp:sp modelId="{A1D50E8C-A15E-4AFD-B662-C22861786030}">
      <dsp:nvSpPr>
        <dsp:cNvPr id="0" name=""/>
        <dsp:cNvSpPr/>
      </dsp:nvSpPr>
      <dsp:spPr>
        <a:xfrm>
          <a:off x="271563" y="677606"/>
          <a:ext cx="1023156" cy="38435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1160" rIns="85344" bIns="85344" numCol="1" spcCol="1270" anchor="t" anchorCtr="0">
          <a:noAutofit/>
        </a:bodyPr>
        <a:lstStyle/>
        <a:p>
          <a:pPr marL="57150" lvl="1" indent="-57150" algn="l" defTabSz="400050">
            <a:lnSpc>
              <a:spcPct val="90000"/>
            </a:lnSpc>
            <a:spcBef>
              <a:spcPct val="0"/>
            </a:spcBef>
            <a:spcAft>
              <a:spcPct val="15000"/>
            </a:spcAft>
            <a:buNone/>
          </a:pPr>
          <a:r>
            <a:rPr lang="es-ES" sz="900" kern="1200"/>
            <a:t>Unidad responsable de vender productos o servicios. Es el nivel más alto en la estructura de ventas.</a:t>
          </a:r>
        </a:p>
      </dsp:txBody>
      <dsp:txXfrm>
        <a:off x="271563" y="677606"/>
        <a:ext cx="1023156" cy="3843527"/>
      </dsp:txXfrm>
    </dsp:sp>
    <dsp:sp modelId="{926F6D65-0EC6-4182-9339-D41312DE486C}">
      <dsp:nvSpPr>
        <dsp:cNvPr id="0" name=""/>
        <dsp:cNvSpPr/>
      </dsp:nvSpPr>
      <dsp:spPr>
        <a:xfrm>
          <a:off x="66153" y="406465"/>
          <a:ext cx="410818" cy="410818"/>
        </a:xfrm>
        <a:prstGeom prst="rect">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6CB19A-080D-4D95-8D98-003A58BBED90}">
      <dsp:nvSpPr>
        <dsp:cNvPr id="0" name=""/>
        <dsp:cNvSpPr/>
      </dsp:nvSpPr>
      <dsp:spPr>
        <a:xfrm rot="16200000">
          <a:off x="-256221"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Canal de distribución</a:t>
          </a:r>
          <a:endParaRPr lang="es-ES" sz="1400" kern="1200"/>
        </a:p>
      </dsp:txBody>
      <dsp:txXfrm>
        <a:off x="-256221" y="2496665"/>
        <a:ext cx="3843528" cy="205409"/>
      </dsp:txXfrm>
    </dsp:sp>
    <dsp:sp modelId="{E8338FA6-CA4B-4ED3-B8DB-41591F8A5219}">
      <dsp:nvSpPr>
        <dsp:cNvPr id="0" name=""/>
        <dsp:cNvSpPr/>
      </dsp:nvSpPr>
      <dsp:spPr>
        <a:xfrm>
          <a:off x="1768246" y="677606"/>
          <a:ext cx="1023156" cy="3843527"/>
        </a:xfrm>
        <a:prstGeom prst="rect">
          <a:avLst/>
        </a:prstGeom>
        <a:solidFill>
          <a:schemeClr val="accent2">
            <a:hueOff val="540015"/>
            <a:satOff val="75"/>
            <a:lumOff val="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1160" rIns="85344" bIns="85344" numCol="1" spcCol="1270" anchor="t" anchorCtr="0">
          <a:noAutofit/>
        </a:bodyPr>
        <a:lstStyle/>
        <a:p>
          <a:pPr marL="57150" lvl="1" indent="-57150" algn="l" defTabSz="400050">
            <a:lnSpc>
              <a:spcPct val="90000"/>
            </a:lnSpc>
            <a:spcBef>
              <a:spcPct val="0"/>
            </a:spcBef>
            <a:spcAft>
              <a:spcPct val="15000"/>
            </a:spcAft>
            <a:buNone/>
          </a:pPr>
          <a:r>
            <a:rPr lang="es-ES" sz="900" kern="1200"/>
            <a:t>Medio por el cual los productos llegan al cliente (por ejemplo, venta directa, minorista, online).</a:t>
          </a:r>
        </a:p>
      </dsp:txBody>
      <dsp:txXfrm>
        <a:off x="1768246" y="677606"/>
        <a:ext cx="1023156" cy="3843527"/>
      </dsp:txXfrm>
    </dsp:sp>
    <dsp:sp modelId="{F53622E0-C52F-4843-91C1-AD75C8AEAFD1}">
      <dsp:nvSpPr>
        <dsp:cNvPr id="0" name=""/>
        <dsp:cNvSpPr/>
      </dsp:nvSpPr>
      <dsp:spPr>
        <a:xfrm>
          <a:off x="1562837" y="406465"/>
          <a:ext cx="410818" cy="410818"/>
        </a:xfrm>
        <a:prstGeom prst="rect">
          <a:avLst/>
        </a:prstGeom>
        <a:solidFill>
          <a:schemeClr val="accent2">
            <a:tint val="50000"/>
            <a:hueOff val="383159"/>
            <a:satOff val="144"/>
            <a:lumOff val="2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4BD4F-5091-4927-A6FE-44676FA47565}">
      <dsp:nvSpPr>
        <dsp:cNvPr id="0" name=""/>
        <dsp:cNvSpPr/>
      </dsp:nvSpPr>
      <dsp:spPr>
        <a:xfrm rot="16200000">
          <a:off x="1240461"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Sector</a:t>
          </a:r>
          <a:endParaRPr lang="es-ES" sz="1400" kern="1200"/>
        </a:p>
      </dsp:txBody>
      <dsp:txXfrm>
        <a:off x="1240461" y="2496665"/>
        <a:ext cx="3843528" cy="205409"/>
      </dsp:txXfrm>
    </dsp:sp>
    <dsp:sp modelId="{48C72814-3DEF-43FD-A432-1A50B964D314}">
      <dsp:nvSpPr>
        <dsp:cNvPr id="0" name=""/>
        <dsp:cNvSpPr/>
      </dsp:nvSpPr>
      <dsp:spPr>
        <a:xfrm>
          <a:off x="3264930" y="677606"/>
          <a:ext cx="1023156" cy="3843527"/>
        </a:xfrm>
        <a:prstGeom prst="rect">
          <a:avLst/>
        </a:prstGeom>
        <a:solidFill>
          <a:schemeClr val="accent2">
            <a:hueOff val="1080030"/>
            <a:satOff val="150"/>
            <a:lumOff val="1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1160" rIns="85344" bIns="85344" numCol="1" spcCol="1270" anchor="t" anchorCtr="0">
          <a:noAutofit/>
        </a:bodyPr>
        <a:lstStyle/>
        <a:p>
          <a:pPr marL="57150" lvl="1" indent="-57150" algn="l" defTabSz="400050">
            <a:lnSpc>
              <a:spcPct val="90000"/>
            </a:lnSpc>
            <a:spcBef>
              <a:spcPct val="0"/>
            </a:spcBef>
            <a:spcAft>
              <a:spcPct val="15000"/>
            </a:spcAft>
            <a:buNone/>
          </a:pPr>
          <a:r>
            <a:rPr lang="es-ES" sz="900" kern="1200"/>
            <a:t>Categoriza los productos o servicios (por ejemplo, electrónica, ropa, servicios).</a:t>
          </a:r>
        </a:p>
      </dsp:txBody>
      <dsp:txXfrm>
        <a:off x="3264930" y="677606"/>
        <a:ext cx="1023156" cy="3843527"/>
      </dsp:txXfrm>
    </dsp:sp>
    <dsp:sp modelId="{857732D3-BEC9-4A7C-9400-7C2D83506AF0}">
      <dsp:nvSpPr>
        <dsp:cNvPr id="0" name=""/>
        <dsp:cNvSpPr/>
      </dsp:nvSpPr>
      <dsp:spPr>
        <a:xfrm>
          <a:off x="3059521" y="406465"/>
          <a:ext cx="410818" cy="410818"/>
        </a:xfrm>
        <a:prstGeom prst="rect">
          <a:avLst/>
        </a:prstGeom>
        <a:solidFill>
          <a:schemeClr val="accent2">
            <a:tint val="50000"/>
            <a:hueOff val="766318"/>
            <a:satOff val="288"/>
            <a:lumOff val="4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ED82FA-53A8-4440-9A76-F762F478410E}">
      <dsp:nvSpPr>
        <dsp:cNvPr id="0" name=""/>
        <dsp:cNvSpPr/>
      </dsp:nvSpPr>
      <dsp:spPr>
        <a:xfrm rot="16200000">
          <a:off x="2737145"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Área de ventas</a:t>
          </a:r>
          <a:endParaRPr lang="es-ES" sz="1400" kern="1200"/>
        </a:p>
      </dsp:txBody>
      <dsp:txXfrm>
        <a:off x="2737145" y="2496665"/>
        <a:ext cx="3843528" cy="205409"/>
      </dsp:txXfrm>
    </dsp:sp>
    <dsp:sp modelId="{F41D69B7-D2C6-464E-95F0-D3EDAA9AB2BE}">
      <dsp:nvSpPr>
        <dsp:cNvPr id="0" name=""/>
        <dsp:cNvSpPr/>
      </dsp:nvSpPr>
      <dsp:spPr>
        <a:xfrm>
          <a:off x="4761614" y="677606"/>
          <a:ext cx="1023156" cy="3843527"/>
        </a:xfrm>
        <a:prstGeom prst="rect">
          <a:avLst/>
        </a:prstGeom>
        <a:solidFill>
          <a:schemeClr val="accent2">
            <a:hueOff val="1620045"/>
            <a:satOff val="225"/>
            <a:lumOff val="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1160" rIns="85344" bIns="85344" numCol="1" spcCol="1270" anchor="t" anchorCtr="0">
          <a:noAutofit/>
        </a:bodyPr>
        <a:lstStyle/>
        <a:p>
          <a:pPr marL="57150" lvl="1" indent="-57150" algn="l" defTabSz="400050">
            <a:lnSpc>
              <a:spcPct val="90000"/>
            </a:lnSpc>
            <a:spcBef>
              <a:spcPct val="0"/>
            </a:spcBef>
            <a:spcAft>
              <a:spcPct val="15000"/>
            </a:spcAft>
            <a:buNone/>
          </a:pPr>
          <a:r>
            <a:rPr lang="es-ES" sz="900" kern="1200"/>
            <a:t>Combinación de Organización de ventas + Canal de distribución + Sector. Es necesaria para crear documentos de ventas.</a:t>
          </a:r>
        </a:p>
      </dsp:txBody>
      <dsp:txXfrm>
        <a:off x="4761614" y="677606"/>
        <a:ext cx="1023156" cy="3843527"/>
      </dsp:txXfrm>
    </dsp:sp>
    <dsp:sp modelId="{F7BC3CDB-0300-47C9-8F0B-27037C91B21B}">
      <dsp:nvSpPr>
        <dsp:cNvPr id="0" name=""/>
        <dsp:cNvSpPr/>
      </dsp:nvSpPr>
      <dsp:spPr>
        <a:xfrm>
          <a:off x="4556204" y="406465"/>
          <a:ext cx="410818" cy="410818"/>
        </a:xfrm>
        <a:prstGeom prst="rect">
          <a:avLst/>
        </a:prstGeom>
        <a:solidFill>
          <a:schemeClr val="accent2">
            <a:tint val="50000"/>
            <a:hueOff val="1149477"/>
            <a:satOff val="432"/>
            <a:lumOff val="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D81041-9118-46DB-BA76-ABA63F93B807}">
      <dsp:nvSpPr>
        <dsp:cNvPr id="0" name=""/>
        <dsp:cNvSpPr/>
      </dsp:nvSpPr>
      <dsp:spPr>
        <a:xfrm rot="16200000">
          <a:off x="4233829"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Almacén</a:t>
          </a:r>
          <a:endParaRPr lang="es-ES" sz="1400" kern="1200"/>
        </a:p>
      </dsp:txBody>
      <dsp:txXfrm>
        <a:off x="4233829" y="2496665"/>
        <a:ext cx="3843528" cy="205409"/>
      </dsp:txXfrm>
    </dsp:sp>
    <dsp:sp modelId="{B773742F-8ABF-4853-B42E-BE34CC7B4BE5}">
      <dsp:nvSpPr>
        <dsp:cNvPr id="0" name=""/>
        <dsp:cNvSpPr/>
      </dsp:nvSpPr>
      <dsp:spPr>
        <a:xfrm>
          <a:off x="6258297" y="677606"/>
          <a:ext cx="1023156" cy="3843527"/>
        </a:xfrm>
        <a:prstGeom prst="rect">
          <a:avLst/>
        </a:prstGeom>
        <a:solidFill>
          <a:schemeClr val="accent2">
            <a:hueOff val="2160060"/>
            <a:satOff val="301"/>
            <a:lumOff val="2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1160" rIns="85344" bIns="85344" numCol="1" spcCol="1270" anchor="t" anchorCtr="0">
          <a:noAutofit/>
        </a:bodyPr>
        <a:lstStyle/>
        <a:p>
          <a:pPr marL="57150" lvl="1" indent="-57150" algn="l" defTabSz="400050">
            <a:lnSpc>
              <a:spcPct val="90000"/>
            </a:lnSpc>
            <a:spcBef>
              <a:spcPct val="0"/>
            </a:spcBef>
            <a:spcAft>
              <a:spcPct val="15000"/>
            </a:spcAft>
            <a:buNone/>
          </a:pPr>
          <a:r>
            <a:rPr lang="es-ES" sz="900" kern="1200"/>
            <a:t>Subdivisión del centro donde se almacenan los productos. Relevante para logística.</a:t>
          </a:r>
        </a:p>
      </dsp:txBody>
      <dsp:txXfrm>
        <a:off x="6258297" y="677606"/>
        <a:ext cx="1023156" cy="3843527"/>
      </dsp:txXfrm>
    </dsp:sp>
    <dsp:sp modelId="{11DFE568-9BC6-41EE-9197-6A4F05599A99}">
      <dsp:nvSpPr>
        <dsp:cNvPr id="0" name=""/>
        <dsp:cNvSpPr/>
      </dsp:nvSpPr>
      <dsp:spPr>
        <a:xfrm>
          <a:off x="6052888" y="406465"/>
          <a:ext cx="410818" cy="410818"/>
        </a:xfrm>
        <a:prstGeom prst="rect">
          <a:avLst/>
        </a:prstGeom>
        <a:solidFill>
          <a:schemeClr val="accent2">
            <a:tint val="50000"/>
            <a:hueOff val="1532636"/>
            <a:satOff val="575"/>
            <a:lumOff val="9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E0BEB7-C08A-4C7C-B0A3-1B9B02B920A9}">
      <dsp:nvSpPr>
        <dsp:cNvPr id="0" name=""/>
        <dsp:cNvSpPr/>
      </dsp:nvSpPr>
      <dsp:spPr>
        <a:xfrm rot="16200000">
          <a:off x="5730512"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ES" sz="1400" b="1" kern="1200"/>
            <a:t>Grupo de ventas</a:t>
          </a:r>
          <a:endParaRPr lang="es-ES" sz="1400" kern="1200"/>
        </a:p>
      </dsp:txBody>
      <dsp:txXfrm>
        <a:off x="5730512" y="2496665"/>
        <a:ext cx="3843528" cy="205409"/>
      </dsp:txXfrm>
    </dsp:sp>
    <dsp:sp modelId="{1E93ECED-F257-46E9-A689-B2005DD5C19B}">
      <dsp:nvSpPr>
        <dsp:cNvPr id="0" name=""/>
        <dsp:cNvSpPr/>
      </dsp:nvSpPr>
      <dsp:spPr>
        <a:xfrm>
          <a:off x="7754981" y="677606"/>
          <a:ext cx="1023156" cy="3843527"/>
        </a:xfrm>
        <a:prstGeom prst="rect">
          <a:avLst/>
        </a:prstGeom>
        <a:solidFill>
          <a:schemeClr val="accent2">
            <a:hueOff val="2700075"/>
            <a:satOff val="376"/>
            <a:lumOff val="3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1160" rIns="85344" bIns="85344" numCol="1" spcCol="1270" anchor="t" anchorCtr="0">
          <a:noAutofit/>
        </a:bodyPr>
        <a:lstStyle/>
        <a:p>
          <a:pPr marL="57150" lvl="1" indent="-57150" algn="l" defTabSz="400050">
            <a:lnSpc>
              <a:spcPct val="90000"/>
            </a:lnSpc>
            <a:spcBef>
              <a:spcPct val="0"/>
            </a:spcBef>
            <a:spcAft>
              <a:spcPct val="15000"/>
            </a:spcAft>
            <a:buNone/>
          </a:pPr>
          <a:r>
            <a:rPr lang="es-ES" sz="900" kern="1200"/>
            <a:t>Representa un equipo o persona responsable de ventas dentro de una organización de ventas.</a:t>
          </a:r>
        </a:p>
      </dsp:txBody>
      <dsp:txXfrm>
        <a:off x="7754981" y="677606"/>
        <a:ext cx="1023156" cy="3843527"/>
      </dsp:txXfrm>
    </dsp:sp>
    <dsp:sp modelId="{C7B76195-E48A-4640-9089-EDA79A9730EA}">
      <dsp:nvSpPr>
        <dsp:cNvPr id="0" name=""/>
        <dsp:cNvSpPr/>
      </dsp:nvSpPr>
      <dsp:spPr>
        <a:xfrm>
          <a:off x="7549571" y="406465"/>
          <a:ext cx="410818" cy="410818"/>
        </a:xfrm>
        <a:prstGeom prst="rect">
          <a:avLst/>
        </a:prstGeom>
        <a:solidFill>
          <a:schemeClr val="accent2">
            <a:tint val="50000"/>
            <a:hueOff val="1915795"/>
            <a:satOff val="719"/>
            <a:lumOff val="11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1798CA-9F25-4BC0-A4D6-3D0F0333ACF7}">
      <dsp:nvSpPr>
        <dsp:cNvPr id="0" name=""/>
        <dsp:cNvSpPr/>
      </dsp:nvSpPr>
      <dsp:spPr>
        <a:xfrm rot="16200000">
          <a:off x="7227196" y="2496665"/>
          <a:ext cx="3843528" cy="20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1160" bIns="0" numCol="1" spcCol="1270" anchor="t" anchorCtr="0">
          <a:noAutofit/>
        </a:bodyPr>
        <a:lstStyle/>
        <a:p>
          <a:pPr marL="0" lvl="0" indent="0" algn="r" defTabSz="622300">
            <a:lnSpc>
              <a:spcPct val="90000"/>
            </a:lnSpc>
            <a:spcBef>
              <a:spcPct val="0"/>
            </a:spcBef>
            <a:spcAft>
              <a:spcPct val="35000"/>
            </a:spcAft>
            <a:buNone/>
          </a:pPr>
          <a:r>
            <a:rPr lang="es-CO" sz="1400" b="1" kern="1200"/>
            <a:t>Oficina de ventas</a:t>
          </a:r>
          <a:endParaRPr lang="es-CO" sz="1400" kern="1200"/>
        </a:p>
      </dsp:txBody>
      <dsp:txXfrm>
        <a:off x="7227196" y="2496665"/>
        <a:ext cx="3843528" cy="205409"/>
      </dsp:txXfrm>
    </dsp:sp>
    <dsp:sp modelId="{E0245F72-7AD4-4294-9776-784B497E7ADB}">
      <dsp:nvSpPr>
        <dsp:cNvPr id="0" name=""/>
        <dsp:cNvSpPr/>
      </dsp:nvSpPr>
      <dsp:spPr>
        <a:xfrm>
          <a:off x="9251664" y="677606"/>
          <a:ext cx="1023156" cy="3843527"/>
        </a:xfrm>
        <a:prstGeom prst="rect">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1160" rIns="85344" bIns="85344" numCol="1" spcCol="1270" anchor="t" anchorCtr="0">
          <a:noAutofit/>
        </a:bodyPr>
        <a:lstStyle/>
        <a:p>
          <a:pPr marL="57150" lvl="1" indent="-57150" algn="l" defTabSz="400050">
            <a:lnSpc>
              <a:spcPct val="90000"/>
            </a:lnSpc>
            <a:spcBef>
              <a:spcPct val="0"/>
            </a:spcBef>
            <a:spcAft>
              <a:spcPct val="15000"/>
            </a:spcAft>
            <a:buNone/>
          </a:pPr>
          <a:r>
            <a:rPr lang="es-CO" sz="900" kern="1200"/>
            <a:t>Unidad geográfica o administrativa que gestiona actividades de ventas.</a:t>
          </a:r>
        </a:p>
      </dsp:txBody>
      <dsp:txXfrm>
        <a:off x="9251664" y="677606"/>
        <a:ext cx="1023156" cy="3843527"/>
      </dsp:txXfrm>
    </dsp:sp>
    <dsp:sp modelId="{C25F9C6A-41BB-4756-9406-53FDB0563AD9}">
      <dsp:nvSpPr>
        <dsp:cNvPr id="0" name=""/>
        <dsp:cNvSpPr/>
      </dsp:nvSpPr>
      <dsp:spPr>
        <a:xfrm>
          <a:off x="9046255" y="406465"/>
          <a:ext cx="410818" cy="410818"/>
        </a:xfrm>
        <a:prstGeom prst="rect">
          <a:avLst/>
        </a:prstGeom>
        <a:solidFill>
          <a:schemeClr val="accent2">
            <a:tint val="50000"/>
            <a:hueOff val="2298954"/>
            <a:satOff val="863"/>
            <a:lumOff val="1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F07C9-68C5-47E4-9FA4-F4B309BBD484}">
      <dsp:nvSpPr>
        <dsp:cNvPr id="0" name=""/>
        <dsp:cNvSpPr/>
      </dsp:nvSpPr>
      <dsp:spPr>
        <a:xfrm>
          <a:off x="138565" y="774979"/>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ES" sz="1300" b="1" kern="1200"/>
            <a:t>Entidad gestora</a:t>
          </a:r>
          <a:endParaRPr lang="es-ES" sz="1300" kern="1200"/>
        </a:p>
        <a:p>
          <a:pPr marL="57150" lvl="1" indent="-57150" algn="l" defTabSz="444500">
            <a:lnSpc>
              <a:spcPct val="90000"/>
            </a:lnSpc>
            <a:spcBef>
              <a:spcPct val="0"/>
            </a:spcBef>
            <a:spcAft>
              <a:spcPct val="15000"/>
            </a:spcAft>
            <a:buNone/>
          </a:pPr>
          <a:r>
            <a:rPr lang="es-ES" sz="1000" kern="1200"/>
            <a:t>Unidad organizativa principal en FM. Define el ámbito en el que se gestiona el presupuesto. Puede abarcar una o varias sociedades.</a:t>
          </a:r>
        </a:p>
      </dsp:txBody>
      <dsp:txXfrm>
        <a:off x="138565" y="774979"/>
        <a:ext cx="3204086" cy="1001277"/>
      </dsp:txXfrm>
    </dsp:sp>
    <dsp:sp modelId="{05F1DCEC-F5A0-4A5D-99FB-5281E77052D2}">
      <dsp:nvSpPr>
        <dsp:cNvPr id="0" name=""/>
        <dsp:cNvSpPr/>
      </dsp:nvSpPr>
      <dsp:spPr>
        <a:xfrm>
          <a:off x="5062" y="630350"/>
          <a:ext cx="700893" cy="1051340"/>
        </a:xfrm>
        <a:prstGeom prst="rect">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99E66E-3092-41BB-8613-9C930E81209F}">
      <dsp:nvSpPr>
        <dsp:cNvPr id="0" name=""/>
        <dsp:cNvSpPr/>
      </dsp:nvSpPr>
      <dsp:spPr>
        <a:xfrm>
          <a:off x="3635196" y="774979"/>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ES" sz="1300" b="1" kern="1200"/>
            <a:t>Fondo</a:t>
          </a:r>
          <a:endParaRPr lang="es-ES" sz="1300" kern="1200"/>
        </a:p>
        <a:p>
          <a:pPr marL="57150" lvl="1" indent="-57150" algn="l" defTabSz="444500">
            <a:lnSpc>
              <a:spcPct val="90000"/>
            </a:lnSpc>
            <a:spcBef>
              <a:spcPct val="0"/>
            </a:spcBef>
            <a:spcAft>
              <a:spcPct val="15000"/>
            </a:spcAft>
            <a:buNone/>
          </a:pPr>
          <a:r>
            <a:rPr lang="es-ES" sz="1000" kern="1200"/>
            <a:t>Fuente de financiamiento. Representa el origen del dinero (por ejemplo, recursos propios, donaciones, subvenciones).</a:t>
          </a:r>
        </a:p>
      </dsp:txBody>
      <dsp:txXfrm>
        <a:off x="3635196" y="774979"/>
        <a:ext cx="3204086" cy="1001277"/>
      </dsp:txXfrm>
    </dsp:sp>
    <dsp:sp modelId="{4CDC0C19-97A7-4846-84F9-AC542BEE94E0}">
      <dsp:nvSpPr>
        <dsp:cNvPr id="0" name=""/>
        <dsp:cNvSpPr/>
      </dsp:nvSpPr>
      <dsp:spPr>
        <a:xfrm>
          <a:off x="3501692" y="630350"/>
          <a:ext cx="700893" cy="1051340"/>
        </a:xfrm>
        <a:prstGeom prst="rect">
          <a:avLst/>
        </a:prstGeom>
        <a:solidFill>
          <a:schemeClr val="accent2">
            <a:tint val="50000"/>
            <a:hueOff val="328422"/>
            <a:satOff val="123"/>
            <a:lumOff val="2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E1422C-E567-439E-8379-2738059C7898}">
      <dsp:nvSpPr>
        <dsp:cNvPr id="0" name=""/>
        <dsp:cNvSpPr/>
      </dsp:nvSpPr>
      <dsp:spPr>
        <a:xfrm>
          <a:off x="7131826" y="774979"/>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CO" sz="1300" b="1" kern="1200"/>
            <a:t>Centro gestor</a:t>
          </a:r>
          <a:endParaRPr lang="es-CO" sz="1300" kern="1200"/>
        </a:p>
        <a:p>
          <a:pPr marL="57150" lvl="1" indent="-57150" algn="l" defTabSz="444500">
            <a:lnSpc>
              <a:spcPct val="90000"/>
            </a:lnSpc>
            <a:spcBef>
              <a:spcPct val="0"/>
            </a:spcBef>
            <a:spcAft>
              <a:spcPct val="15000"/>
            </a:spcAft>
            <a:buNone/>
          </a:pPr>
          <a:r>
            <a:rPr lang="es-CO" sz="1000" kern="1200"/>
            <a:t>Programa o proyecto que recibe financiación. Permite agrupar gastos por objetivos estratégicos.</a:t>
          </a:r>
        </a:p>
      </dsp:txBody>
      <dsp:txXfrm>
        <a:off x="7131826" y="774979"/>
        <a:ext cx="3204086" cy="1001277"/>
      </dsp:txXfrm>
    </dsp:sp>
    <dsp:sp modelId="{8AA2846E-367D-4F3E-82FB-701E9107100D}">
      <dsp:nvSpPr>
        <dsp:cNvPr id="0" name=""/>
        <dsp:cNvSpPr/>
      </dsp:nvSpPr>
      <dsp:spPr>
        <a:xfrm>
          <a:off x="6998322" y="630350"/>
          <a:ext cx="700893" cy="1051340"/>
        </a:xfrm>
        <a:prstGeom prst="rect">
          <a:avLst/>
        </a:prstGeom>
        <a:solidFill>
          <a:schemeClr val="accent2">
            <a:tint val="50000"/>
            <a:hueOff val="656844"/>
            <a:satOff val="247"/>
            <a:lumOff val="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B94039-BA1C-4DA7-9B12-D6EF37BA8FF7}">
      <dsp:nvSpPr>
        <dsp:cNvPr id="0" name=""/>
        <dsp:cNvSpPr/>
      </dsp:nvSpPr>
      <dsp:spPr>
        <a:xfrm>
          <a:off x="138565" y="2035475"/>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ES" sz="1300" b="1" kern="1200"/>
            <a:t>Elemento presupuestario</a:t>
          </a:r>
          <a:endParaRPr lang="es-ES" sz="1300" kern="1200"/>
        </a:p>
        <a:p>
          <a:pPr marL="57150" lvl="1" indent="-57150" algn="l" defTabSz="444500">
            <a:lnSpc>
              <a:spcPct val="90000"/>
            </a:lnSpc>
            <a:spcBef>
              <a:spcPct val="0"/>
            </a:spcBef>
            <a:spcAft>
              <a:spcPct val="15000"/>
            </a:spcAft>
            <a:buNone/>
          </a:pPr>
          <a:r>
            <a:rPr lang="es-ES" sz="1000" kern="1200"/>
            <a:t>Categoría de gasto o ingreso. Equivale a una cuenta presupuestaria. Se usa para clasificar el tipo de gasto.</a:t>
          </a:r>
        </a:p>
      </dsp:txBody>
      <dsp:txXfrm>
        <a:off x="138565" y="2035475"/>
        <a:ext cx="3204086" cy="1001277"/>
      </dsp:txXfrm>
    </dsp:sp>
    <dsp:sp modelId="{B0C2F4A8-DA56-4CCB-A364-4E9B0ED79548}">
      <dsp:nvSpPr>
        <dsp:cNvPr id="0" name=""/>
        <dsp:cNvSpPr/>
      </dsp:nvSpPr>
      <dsp:spPr>
        <a:xfrm>
          <a:off x="5062" y="1890847"/>
          <a:ext cx="700893" cy="1051340"/>
        </a:xfrm>
        <a:prstGeom prst="rect">
          <a:avLst/>
        </a:prstGeom>
        <a:solidFill>
          <a:schemeClr val="accent2">
            <a:tint val="50000"/>
            <a:hueOff val="985266"/>
            <a:satOff val="370"/>
            <a:lumOff val="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68C04E-934B-4648-8833-68310179A22D}">
      <dsp:nvSpPr>
        <dsp:cNvPr id="0" name=""/>
        <dsp:cNvSpPr/>
      </dsp:nvSpPr>
      <dsp:spPr>
        <a:xfrm>
          <a:off x="3635196" y="2035475"/>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ES" sz="1300" b="1" kern="1200"/>
            <a:t>Posición presupuestaria</a:t>
          </a:r>
          <a:endParaRPr lang="es-ES" sz="1300" kern="1200"/>
        </a:p>
        <a:p>
          <a:pPr marL="57150" lvl="1" indent="-57150" algn="l" defTabSz="444500">
            <a:lnSpc>
              <a:spcPct val="90000"/>
            </a:lnSpc>
            <a:spcBef>
              <a:spcPct val="0"/>
            </a:spcBef>
            <a:spcAft>
              <a:spcPct val="15000"/>
            </a:spcAft>
            <a:buNone/>
          </a:pPr>
          <a:r>
            <a:rPr lang="es-ES" sz="1000" kern="1200"/>
            <a:t>Nivel adicional para estructurar el presupuesto, opcional según configuración.</a:t>
          </a:r>
        </a:p>
      </dsp:txBody>
      <dsp:txXfrm>
        <a:off x="3635196" y="2035475"/>
        <a:ext cx="3204086" cy="1001277"/>
      </dsp:txXfrm>
    </dsp:sp>
    <dsp:sp modelId="{ADCFBFF2-0B40-4B46-A183-D285922884BA}">
      <dsp:nvSpPr>
        <dsp:cNvPr id="0" name=""/>
        <dsp:cNvSpPr/>
      </dsp:nvSpPr>
      <dsp:spPr>
        <a:xfrm>
          <a:off x="3501692" y="1890847"/>
          <a:ext cx="700893" cy="1051340"/>
        </a:xfrm>
        <a:prstGeom prst="rect">
          <a:avLst/>
        </a:prstGeom>
        <a:solidFill>
          <a:schemeClr val="accent2">
            <a:tint val="50000"/>
            <a:hueOff val="1313688"/>
            <a:satOff val="493"/>
            <a:lumOff val="7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476046-5538-4782-BCCD-713A7C0D534F}">
      <dsp:nvSpPr>
        <dsp:cNvPr id="0" name=""/>
        <dsp:cNvSpPr/>
      </dsp:nvSpPr>
      <dsp:spPr>
        <a:xfrm>
          <a:off x="7131826" y="2035475"/>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ES" sz="1300" b="1" kern="1200"/>
            <a:t>Periodo presupuestario</a:t>
          </a:r>
          <a:endParaRPr lang="es-ES" sz="1300" kern="1200"/>
        </a:p>
        <a:p>
          <a:pPr marL="57150" lvl="1" indent="-57150" algn="l" defTabSz="444500">
            <a:lnSpc>
              <a:spcPct val="90000"/>
            </a:lnSpc>
            <a:spcBef>
              <a:spcPct val="0"/>
            </a:spcBef>
            <a:spcAft>
              <a:spcPct val="15000"/>
            </a:spcAft>
            <a:buNone/>
          </a:pPr>
          <a:r>
            <a:rPr lang="es-ES" sz="1000" kern="1200"/>
            <a:t>Define el año o rango de tiempo en el que se asigna y ejecuta el presupuesto.</a:t>
          </a:r>
        </a:p>
      </dsp:txBody>
      <dsp:txXfrm>
        <a:off x="7131826" y="2035475"/>
        <a:ext cx="3204086" cy="1001277"/>
      </dsp:txXfrm>
    </dsp:sp>
    <dsp:sp modelId="{E83B4791-CC6D-48BF-B941-C9642D920AFA}">
      <dsp:nvSpPr>
        <dsp:cNvPr id="0" name=""/>
        <dsp:cNvSpPr/>
      </dsp:nvSpPr>
      <dsp:spPr>
        <a:xfrm>
          <a:off x="6998322" y="1890847"/>
          <a:ext cx="700893" cy="1051340"/>
        </a:xfrm>
        <a:prstGeom prst="rect">
          <a:avLst/>
        </a:prstGeom>
        <a:solidFill>
          <a:schemeClr val="accent2">
            <a:tint val="50000"/>
            <a:hueOff val="1642110"/>
            <a:satOff val="616"/>
            <a:lumOff val="9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AD8FF5-C67C-4372-A15D-17027EBC77EC}">
      <dsp:nvSpPr>
        <dsp:cNvPr id="0" name=""/>
        <dsp:cNvSpPr/>
      </dsp:nvSpPr>
      <dsp:spPr>
        <a:xfrm>
          <a:off x="1886880" y="3295972"/>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ES" sz="1300" b="1" kern="1200"/>
            <a:t>Tipo de presupuesto</a:t>
          </a:r>
          <a:endParaRPr lang="es-ES" sz="1300" kern="1200"/>
        </a:p>
        <a:p>
          <a:pPr marL="57150" lvl="1" indent="-57150" algn="l" defTabSz="444500">
            <a:lnSpc>
              <a:spcPct val="90000"/>
            </a:lnSpc>
            <a:spcBef>
              <a:spcPct val="0"/>
            </a:spcBef>
            <a:spcAft>
              <a:spcPct val="15000"/>
            </a:spcAft>
            <a:buNone/>
          </a:pPr>
          <a:r>
            <a:rPr lang="es-ES" sz="1000" kern="1200"/>
            <a:t>Define si el presupuesto es original, modificado, suplementario, etc.</a:t>
          </a:r>
        </a:p>
      </dsp:txBody>
      <dsp:txXfrm>
        <a:off x="1886880" y="3295972"/>
        <a:ext cx="3204086" cy="1001277"/>
      </dsp:txXfrm>
    </dsp:sp>
    <dsp:sp modelId="{AC7567AE-CE4A-40C1-8A9F-70DABD79C94D}">
      <dsp:nvSpPr>
        <dsp:cNvPr id="0" name=""/>
        <dsp:cNvSpPr/>
      </dsp:nvSpPr>
      <dsp:spPr>
        <a:xfrm>
          <a:off x="1753377" y="3151343"/>
          <a:ext cx="700893" cy="1051340"/>
        </a:xfrm>
        <a:prstGeom prst="rect">
          <a:avLst/>
        </a:prstGeom>
        <a:solidFill>
          <a:schemeClr val="accent2">
            <a:tint val="50000"/>
            <a:hueOff val="1970532"/>
            <a:satOff val="740"/>
            <a:lumOff val="1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B0C141-51CA-4498-8027-96B6054F4986}">
      <dsp:nvSpPr>
        <dsp:cNvPr id="0" name=""/>
        <dsp:cNvSpPr/>
      </dsp:nvSpPr>
      <dsp:spPr>
        <a:xfrm>
          <a:off x="5383511" y="3295972"/>
          <a:ext cx="3204086" cy="1001277"/>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8198" tIns="49530" rIns="49530" bIns="49530" numCol="1" spcCol="1270" anchor="t" anchorCtr="0">
          <a:noAutofit/>
        </a:bodyPr>
        <a:lstStyle/>
        <a:p>
          <a:pPr marL="0" lvl="0" indent="0" algn="l" defTabSz="577850">
            <a:lnSpc>
              <a:spcPct val="90000"/>
            </a:lnSpc>
            <a:spcBef>
              <a:spcPct val="0"/>
            </a:spcBef>
            <a:spcAft>
              <a:spcPct val="35000"/>
            </a:spcAft>
            <a:buNone/>
          </a:pPr>
          <a:r>
            <a:rPr lang="es-ES" sz="1300" b="1" kern="1200"/>
            <a:t>Tipo de documento FM</a:t>
          </a:r>
          <a:endParaRPr lang="es-ES" sz="1300" kern="1200"/>
        </a:p>
        <a:p>
          <a:pPr marL="57150" lvl="1" indent="-57150" algn="l" defTabSz="444500">
            <a:lnSpc>
              <a:spcPct val="90000"/>
            </a:lnSpc>
            <a:spcBef>
              <a:spcPct val="0"/>
            </a:spcBef>
            <a:spcAft>
              <a:spcPct val="15000"/>
            </a:spcAft>
            <a:buNone/>
          </a:pPr>
          <a:r>
            <a:rPr lang="es-ES" sz="1000" kern="1200"/>
            <a:t>Clasifica los documentos presupuestarios (por ejemplo, compromiso, consumo, liberación).</a:t>
          </a:r>
        </a:p>
      </dsp:txBody>
      <dsp:txXfrm>
        <a:off x="5383511" y="3295972"/>
        <a:ext cx="3204086" cy="1001277"/>
      </dsp:txXfrm>
    </dsp:sp>
    <dsp:sp modelId="{0E345C33-09F4-419F-BE1E-645C165E1D93}">
      <dsp:nvSpPr>
        <dsp:cNvPr id="0" name=""/>
        <dsp:cNvSpPr/>
      </dsp:nvSpPr>
      <dsp:spPr>
        <a:xfrm>
          <a:off x="5250007" y="3151343"/>
          <a:ext cx="700893" cy="1051340"/>
        </a:xfrm>
        <a:prstGeom prst="rect">
          <a:avLst/>
        </a:prstGeom>
        <a:solidFill>
          <a:schemeClr val="accent2">
            <a:tint val="50000"/>
            <a:hueOff val="2298954"/>
            <a:satOff val="863"/>
            <a:lumOff val="1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4FE50-2EC4-499C-8446-C0C6F1FC3ECE}">
      <dsp:nvSpPr>
        <dsp:cNvPr id="0" name=""/>
        <dsp:cNvSpPr/>
      </dsp:nvSpPr>
      <dsp:spPr>
        <a:xfrm>
          <a:off x="-5571397" y="-852947"/>
          <a:ext cx="6633494" cy="6633494"/>
        </a:xfrm>
        <a:prstGeom prst="blockArc">
          <a:avLst>
            <a:gd name="adj1" fmla="val 18900000"/>
            <a:gd name="adj2" fmla="val 2700000"/>
            <a:gd name="adj3" fmla="val 326"/>
          </a:avLst>
        </a:pr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BFD329-E5C2-441C-B08C-E9A62818F613}">
      <dsp:nvSpPr>
        <dsp:cNvPr id="0" name=""/>
        <dsp:cNvSpPr/>
      </dsp:nvSpPr>
      <dsp:spPr>
        <a:xfrm>
          <a:off x="395846" y="259487"/>
          <a:ext cx="9876302" cy="51877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Clase de activo</a:t>
          </a:r>
          <a:endParaRPr lang="es-ES" sz="1400" kern="1200"/>
        </a:p>
        <a:p>
          <a:pPr marL="57150" lvl="1" indent="-57150" algn="l" defTabSz="488950">
            <a:lnSpc>
              <a:spcPct val="90000"/>
            </a:lnSpc>
            <a:spcBef>
              <a:spcPct val="0"/>
            </a:spcBef>
            <a:spcAft>
              <a:spcPct val="15000"/>
            </a:spcAft>
            <a:buNone/>
          </a:pPr>
          <a:r>
            <a:rPr lang="es-ES" sz="1100" kern="1200"/>
            <a:t>Categoriza los activos fijos (por ejemplo, maquinaria, edificios, vehículos). Determina cuentas contables y reglas de depreciación.</a:t>
          </a:r>
        </a:p>
      </dsp:txBody>
      <dsp:txXfrm>
        <a:off x="395846" y="259487"/>
        <a:ext cx="9876302" cy="518777"/>
      </dsp:txXfrm>
    </dsp:sp>
    <dsp:sp modelId="{70ADCC8D-210D-43DC-99E5-839E3A7FFE01}">
      <dsp:nvSpPr>
        <dsp:cNvPr id="0" name=""/>
        <dsp:cNvSpPr/>
      </dsp:nvSpPr>
      <dsp:spPr>
        <a:xfrm>
          <a:off x="71610" y="194640"/>
          <a:ext cx="648472" cy="648472"/>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0394DB-DC04-435F-940B-A6D654E6CB9A}">
      <dsp:nvSpPr>
        <dsp:cNvPr id="0" name=""/>
        <dsp:cNvSpPr/>
      </dsp:nvSpPr>
      <dsp:spPr>
        <a:xfrm>
          <a:off x="822576" y="1037555"/>
          <a:ext cx="9449572" cy="518777"/>
        </a:xfrm>
        <a:prstGeom prst="rect">
          <a:avLst/>
        </a:prstGeom>
        <a:solidFill>
          <a:schemeClr val="accent2">
            <a:hueOff val="648018"/>
            <a:satOff val="90"/>
            <a:lumOff val="7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Área de valoración</a:t>
          </a:r>
          <a:endParaRPr lang="es-ES" sz="1400" kern="1200"/>
        </a:p>
        <a:p>
          <a:pPr marL="57150" lvl="1" indent="-57150" algn="l" defTabSz="488950">
            <a:lnSpc>
              <a:spcPct val="90000"/>
            </a:lnSpc>
            <a:spcBef>
              <a:spcPct val="0"/>
            </a:spcBef>
            <a:spcAft>
              <a:spcPct val="15000"/>
            </a:spcAft>
            <a:buNone/>
          </a:pPr>
          <a:r>
            <a:rPr lang="es-ES" sz="1100" kern="1200"/>
            <a:t>Define cómo se calcula la depreciación para distintos propósitos (contable, fiscal, interno). Una sociedad puede tener varias áreas.</a:t>
          </a:r>
        </a:p>
      </dsp:txBody>
      <dsp:txXfrm>
        <a:off x="822576" y="1037555"/>
        <a:ext cx="9449572" cy="518777"/>
      </dsp:txXfrm>
    </dsp:sp>
    <dsp:sp modelId="{7B2EA12B-0211-439C-B0B2-419250D8DCE8}">
      <dsp:nvSpPr>
        <dsp:cNvPr id="0" name=""/>
        <dsp:cNvSpPr/>
      </dsp:nvSpPr>
      <dsp:spPr>
        <a:xfrm>
          <a:off x="498340" y="972708"/>
          <a:ext cx="648472" cy="648472"/>
        </a:xfrm>
        <a:prstGeom prst="ellipse">
          <a:avLst/>
        </a:prstGeom>
        <a:solidFill>
          <a:schemeClr val="lt1">
            <a:hueOff val="0"/>
            <a:satOff val="0"/>
            <a:lumOff val="0"/>
            <a:alphaOff val="0"/>
          </a:schemeClr>
        </a:solidFill>
        <a:ln w="19050" cap="flat" cmpd="sng" algn="ctr">
          <a:solidFill>
            <a:schemeClr val="accent2">
              <a:hueOff val="648018"/>
              <a:satOff val="90"/>
              <a:lumOff val="78"/>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6A017D-875A-42D0-BC02-D069766915F1}">
      <dsp:nvSpPr>
        <dsp:cNvPr id="0" name=""/>
        <dsp:cNvSpPr/>
      </dsp:nvSpPr>
      <dsp:spPr>
        <a:xfrm>
          <a:off x="1017709" y="1815623"/>
          <a:ext cx="9254439" cy="518777"/>
        </a:xfrm>
        <a:prstGeom prst="rect">
          <a:avLst/>
        </a:prstGeom>
        <a:solidFill>
          <a:schemeClr val="accent2">
            <a:hueOff val="1296036"/>
            <a:satOff val="180"/>
            <a:lumOff val="15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Ubicación del activo</a:t>
          </a:r>
          <a:endParaRPr lang="es-ES" sz="1400" kern="1200"/>
        </a:p>
        <a:p>
          <a:pPr marL="57150" lvl="1" indent="-57150" algn="l" defTabSz="488950">
            <a:lnSpc>
              <a:spcPct val="90000"/>
            </a:lnSpc>
            <a:spcBef>
              <a:spcPct val="0"/>
            </a:spcBef>
            <a:spcAft>
              <a:spcPct val="15000"/>
            </a:spcAft>
            <a:buNone/>
          </a:pPr>
          <a:r>
            <a:rPr lang="es-ES" sz="1100" kern="1200"/>
            <a:t>Información logística sobre dónde se encuentra físicamente el activo.</a:t>
          </a:r>
        </a:p>
      </dsp:txBody>
      <dsp:txXfrm>
        <a:off x="1017709" y="1815623"/>
        <a:ext cx="9254439" cy="518777"/>
      </dsp:txXfrm>
    </dsp:sp>
    <dsp:sp modelId="{F960C80C-0A10-49A5-8681-F517450A246F}">
      <dsp:nvSpPr>
        <dsp:cNvPr id="0" name=""/>
        <dsp:cNvSpPr/>
      </dsp:nvSpPr>
      <dsp:spPr>
        <a:xfrm>
          <a:off x="693473" y="1750776"/>
          <a:ext cx="648472" cy="648472"/>
        </a:xfrm>
        <a:prstGeom prst="ellipse">
          <a:avLst/>
        </a:prstGeom>
        <a:solidFill>
          <a:schemeClr val="lt1">
            <a:hueOff val="0"/>
            <a:satOff val="0"/>
            <a:lumOff val="0"/>
            <a:alphaOff val="0"/>
          </a:schemeClr>
        </a:solidFill>
        <a:ln w="19050" cap="flat" cmpd="sng" algn="ctr">
          <a:solidFill>
            <a:schemeClr val="accent2">
              <a:hueOff val="1296036"/>
              <a:satOff val="180"/>
              <a:lumOff val="1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5BC2F9-B813-4068-8509-88E174F31A80}">
      <dsp:nvSpPr>
        <dsp:cNvPr id="0" name=""/>
        <dsp:cNvSpPr/>
      </dsp:nvSpPr>
      <dsp:spPr>
        <a:xfrm>
          <a:off x="1017709" y="2593198"/>
          <a:ext cx="9254439" cy="518777"/>
        </a:xfrm>
        <a:prstGeom prst="rect">
          <a:avLst/>
        </a:prstGeom>
        <a:solidFill>
          <a:schemeClr val="accent2">
            <a:hueOff val="1944054"/>
            <a:satOff val="271"/>
            <a:lumOff val="2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Grupo de activos</a:t>
          </a:r>
          <a:endParaRPr lang="es-ES" sz="1400" kern="1200"/>
        </a:p>
        <a:p>
          <a:pPr marL="57150" lvl="1" indent="-57150" algn="l" defTabSz="488950">
            <a:lnSpc>
              <a:spcPct val="90000"/>
            </a:lnSpc>
            <a:spcBef>
              <a:spcPct val="0"/>
            </a:spcBef>
            <a:spcAft>
              <a:spcPct val="15000"/>
            </a:spcAft>
            <a:buNone/>
          </a:pPr>
          <a:r>
            <a:rPr lang="es-ES" sz="1100" kern="1200"/>
            <a:t>Agrupación lógica de activos para facilitar reportes y gestión.</a:t>
          </a:r>
        </a:p>
      </dsp:txBody>
      <dsp:txXfrm>
        <a:off x="1017709" y="2593198"/>
        <a:ext cx="9254439" cy="518777"/>
      </dsp:txXfrm>
    </dsp:sp>
    <dsp:sp modelId="{46A40DC6-DC74-491C-8550-B23EF0081AC5}">
      <dsp:nvSpPr>
        <dsp:cNvPr id="0" name=""/>
        <dsp:cNvSpPr/>
      </dsp:nvSpPr>
      <dsp:spPr>
        <a:xfrm>
          <a:off x="693473" y="2528351"/>
          <a:ext cx="648472" cy="648472"/>
        </a:xfrm>
        <a:prstGeom prst="ellipse">
          <a:avLst/>
        </a:prstGeom>
        <a:solidFill>
          <a:schemeClr val="lt1">
            <a:hueOff val="0"/>
            <a:satOff val="0"/>
            <a:lumOff val="0"/>
            <a:alphaOff val="0"/>
          </a:schemeClr>
        </a:solidFill>
        <a:ln w="19050" cap="flat" cmpd="sng" algn="ctr">
          <a:solidFill>
            <a:schemeClr val="accent2">
              <a:hueOff val="1944054"/>
              <a:satOff val="271"/>
              <a:lumOff val="2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B38834-3E68-454D-88C3-81DB47A9A7E5}">
      <dsp:nvSpPr>
        <dsp:cNvPr id="0" name=""/>
        <dsp:cNvSpPr/>
      </dsp:nvSpPr>
      <dsp:spPr>
        <a:xfrm>
          <a:off x="822576" y="3371266"/>
          <a:ext cx="9449572" cy="518777"/>
        </a:xfrm>
        <a:prstGeom prst="rect">
          <a:avLst/>
        </a:prstGeom>
        <a:solidFill>
          <a:schemeClr val="accent2">
            <a:hueOff val="2592072"/>
            <a:satOff val="361"/>
            <a:lumOff val="31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CO" sz="1400" b="1" kern="1200"/>
            <a:t>Número de activo</a:t>
          </a:r>
          <a:endParaRPr lang="es-CO" sz="1400" kern="1200"/>
        </a:p>
        <a:p>
          <a:pPr marL="57150" lvl="1" indent="-57150" algn="l" defTabSz="488950">
            <a:lnSpc>
              <a:spcPct val="90000"/>
            </a:lnSpc>
            <a:spcBef>
              <a:spcPct val="0"/>
            </a:spcBef>
            <a:spcAft>
              <a:spcPct val="15000"/>
            </a:spcAft>
            <a:buNone/>
          </a:pPr>
          <a:r>
            <a:rPr lang="es-CO" sz="1100" kern="1200"/>
            <a:t>Identificador único del activo dentro de la sociedad.</a:t>
          </a:r>
        </a:p>
      </dsp:txBody>
      <dsp:txXfrm>
        <a:off x="822576" y="3371266"/>
        <a:ext cx="9449572" cy="518777"/>
      </dsp:txXfrm>
    </dsp:sp>
    <dsp:sp modelId="{76D3A1DA-0EF9-4919-8CC1-BD8950611549}">
      <dsp:nvSpPr>
        <dsp:cNvPr id="0" name=""/>
        <dsp:cNvSpPr/>
      </dsp:nvSpPr>
      <dsp:spPr>
        <a:xfrm>
          <a:off x="498340" y="3306419"/>
          <a:ext cx="648472" cy="648472"/>
        </a:xfrm>
        <a:prstGeom prst="ellipse">
          <a:avLst/>
        </a:prstGeom>
        <a:solidFill>
          <a:schemeClr val="lt1">
            <a:hueOff val="0"/>
            <a:satOff val="0"/>
            <a:lumOff val="0"/>
            <a:alphaOff val="0"/>
          </a:schemeClr>
        </a:solidFill>
        <a:ln w="19050" cap="flat" cmpd="sng" algn="ctr">
          <a:solidFill>
            <a:schemeClr val="accent2">
              <a:hueOff val="2592072"/>
              <a:satOff val="361"/>
              <a:lumOff val="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C26055-2747-4633-9C12-E5AD73544EDF}">
      <dsp:nvSpPr>
        <dsp:cNvPr id="0" name=""/>
        <dsp:cNvSpPr/>
      </dsp:nvSpPr>
      <dsp:spPr>
        <a:xfrm>
          <a:off x="395846" y="4149334"/>
          <a:ext cx="9876302" cy="518777"/>
        </a:xfrm>
        <a:prstGeom prst="rect">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780" tIns="35560" rIns="35560" bIns="35560" numCol="1" spcCol="1270" anchor="t" anchorCtr="0">
          <a:noAutofit/>
        </a:bodyPr>
        <a:lstStyle/>
        <a:p>
          <a:pPr marL="0" lvl="0" indent="0" algn="l" defTabSz="622300">
            <a:lnSpc>
              <a:spcPct val="90000"/>
            </a:lnSpc>
            <a:spcBef>
              <a:spcPct val="0"/>
            </a:spcBef>
            <a:spcAft>
              <a:spcPct val="35000"/>
            </a:spcAft>
            <a:buNone/>
          </a:pPr>
          <a:r>
            <a:rPr lang="es-ES" sz="1400" b="1" kern="1200"/>
            <a:t>Determinación de cuentas</a:t>
          </a:r>
          <a:endParaRPr lang="es-ES" sz="1400" kern="1200"/>
        </a:p>
        <a:p>
          <a:pPr marL="57150" lvl="1" indent="-57150" algn="l" defTabSz="488950">
            <a:lnSpc>
              <a:spcPct val="90000"/>
            </a:lnSpc>
            <a:spcBef>
              <a:spcPct val="0"/>
            </a:spcBef>
            <a:spcAft>
              <a:spcPct val="15000"/>
            </a:spcAft>
            <a:buNone/>
          </a:pPr>
          <a:r>
            <a:rPr lang="es-ES" sz="1100" kern="1200"/>
            <a:t>Define las cuentas contables asociadas a las clases de activo y áreas de valoración.</a:t>
          </a:r>
        </a:p>
      </dsp:txBody>
      <dsp:txXfrm>
        <a:off x="395846" y="4149334"/>
        <a:ext cx="9876302" cy="518777"/>
      </dsp:txXfrm>
    </dsp:sp>
    <dsp:sp modelId="{C5FE3422-A7D4-49F8-8138-434290D48321}">
      <dsp:nvSpPr>
        <dsp:cNvPr id="0" name=""/>
        <dsp:cNvSpPr/>
      </dsp:nvSpPr>
      <dsp:spPr>
        <a:xfrm>
          <a:off x="71610" y="4084487"/>
          <a:ext cx="648472" cy="648472"/>
        </a:xfrm>
        <a:prstGeom prst="ellipse">
          <a:avLst/>
        </a:prstGeom>
        <a:solidFill>
          <a:schemeClr val="lt1">
            <a:hueOff val="0"/>
            <a:satOff val="0"/>
            <a:lumOff val="0"/>
            <a:alphaOff val="0"/>
          </a:schemeClr>
        </a:solidFill>
        <a:ln w="19050" cap="flat" cmpd="sng" algn="ctr">
          <a:solidFill>
            <a:schemeClr val="accent2">
              <a:hueOff val="3240090"/>
              <a:satOff val="451"/>
              <a:lumOff val="3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157746-2A58-45A9-A665-FB83F86F1329}">
      <dsp:nvSpPr>
        <dsp:cNvPr id="0" name=""/>
        <dsp:cNvSpPr/>
      </dsp:nvSpPr>
      <dsp:spPr>
        <a:xfrm>
          <a:off x="0" y="0"/>
          <a:ext cx="7962550" cy="88696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1" kern="1200"/>
            <a:t>Unidad organizativa de RE</a:t>
          </a:r>
          <a:endParaRPr lang="es-ES" sz="1600" kern="1200"/>
        </a:p>
        <a:p>
          <a:pPr marL="114300" lvl="1" indent="-114300" algn="l" defTabSz="533400">
            <a:lnSpc>
              <a:spcPct val="90000"/>
            </a:lnSpc>
            <a:spcBef>
              <a:spcPct val="0"/>
            </a:spcBef>
            <a:spcAft>
              <a:spcPct val="15000"/>
            </a:spcAft>
            <a:buNone/>
          </a:pPr>
          <a:r>
            <a:rPr lang="es-ES" sz="1200" kern="1200"/>
            <a:t>Sociedad específica para la gestión inmobiliaria, puede coincidir con la sociedad FI o ser una derivación.</a:t>
          </a:r>
        </a:p>
      </dsp:txBody>
      <dsp:txXfrm>
        <a:off x="25978" y="25978"/>
        <a:ext cx="6901668" cy="835012"/>
      </dsp:txXfrm>
    </dsp:sp>
    <dsp:sp modelId="{37FC2133-C6E8-4339-8DC2-54263F6A9412}">
      <dsp:nvSpPr>
        <dsp:cNvPr id="0" name=""/>
        <dsp:cNvSpPr/>
      </dsp:nvSpPr>
      <dsp:spPr>
        <a:xfrm>
          <a:off x="594606" y="1010158"/>
          <a:ext cx="7962550" cy="886968"/>
        </a:xfrm>
        <a:prstGeom prst="roundRect">
          <a:avLst>
            <a:gd name="adj" fmla="val 10000"/>
          </a:avLst>
        </a:prstGeom>
        <a:solidFill>
          <a:schemeClr val="accent2">
            <a:hueOff val="810023"/>
            <a:satOff val="113"/>
            <a:lumOff val="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1" kern="1200"/>
            <a:t>Contrato de arrendamiento</a:t>
          </a:r>
          <a:endParaRPr lang="es-ES" sz="1600" kern="1200"/>
        </a:p>
        <a:p>
          <a:pPr marL="114300" lvl="1" indent="-114300" algn="l" defTabSz="533400">
            <a:lnSpc>
              <a:spcPct val="90000"/>
            </a:lnSpc>
            <a:spcBef>
              <a:spcPct val="0"/>
            </a:spcBef>
            <a:spcAft>
              <a:spcPct val="15000"/>
            </a:spcAft>
            <a:buNone/>
          </a:pPr>
          <a:r>
            <a:rPr lang="es-ES" sz="1200" kern="1200"/>
            <a:t>Documento que gestiona la relación contractual con arrendatarios o arrendadores. Incluye condiciones de pago, duración, cláusulas.</a:t>
          </a:r>
        </a:p>
      </dsp:txBody>
      <dsp:txXfrm>
        <a:off x="620584" y="1036136"/>
        <a:ext cx="6739459" cy="835012"/>
      </dsp:txXfrm>
    </dsp:sp>
    <dsp:sp modelId="{C1E45DC2-909B-434A-89D9-EC8A53E13B60}">
      <dsp:nvSpPr>
        <dsp:cNvPr id="0" name=""/>
        <dsp:cNvSpPr/>
      </dsp:nvSpPr>
      <dsp:spPr>
        <a:xfrm>
          <a:off x="1189212" y="2020315"/>
          <a:ext cx="7962550" cy="886968"/>
        </a:xfrm>
        <a:prstGeom prst="roundRect">
          <a:avLst>
            <a:gd name="adj" fmla="val 10000"/>
          </a:avLst>
        </a:prstGeom>
        <a:solidFill>
          <a:schemeClr val="accent2">
            <a:hueOff val="1620045"/>
            <a:satOff val="225"/>
            <a:lumOff val="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1" kern="1200"/>
            <a:t>Tipo de contrato</a:t>
          </a:r>
          <a:endParaRPr lang="es-ES" sz="1600" kern="1200"/>
        </a:p>
        <a:p>
          <a:pPr marL="114300" lvl="1" indent="-114300" algn="l" defTabSz="533400">
            <a:lnSpc>
              <a:spcPct val="90000"/>
            </a:lnSpc>
            <a:spcBef>
              <a:spcPct val="0"/>
            </a:spcBef>
            <a:spcAft>
              <a:spcPct val="15000"/>
            </a:spcAft>
            <a:buNone/>
          </a:pPr>
          <a:r>
            <a:rPr lang="es-ES" sz="1200" kern="1200"/>
            <a:t>Define el propósito del contrato (por ejemplo, arrendamiento operativo, financiero, cesión).</a:t>
          </a:r>
        </a:p>
      </dsp:txBody>
      <dsp:txXfrm>
        <a:off x="1215190" y="2046293"/>
        <a:ext cx="6739459" cy="835012"/>
      </dsp:txXfrm>
    </dsp:sp>
    <dsp:sp modelId="{A143F7F8-F612-44FB-AD70-9B6DA38CF7E5}">
      <dsp:nvSpPr>
        <dsp:cNvPr id="0" name=""/>
        <dsp:cNvSpPr/>
      </dsp:nvSpPr>
      <dsp:spPr>
        <a:xfrm>
          <a:off x="1783818" y="3030474"/>
          <a:ext cx="7962550" cy="886968"/>
        </a:xfrm>
        <a:prstGeom prst="roundRect">
          <a:avLst>
            <a:gd name="adj" fmla="val 10000"/>
          </a:avLst>
        </a:prstGeom>
        <a:solidFill>
          <a:schemeClr val="accent2">
            <a:hueOff val="2430068"/>
            <a:satOff val="338"/>
            <a:lumOff val="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1" kern="1200"/>
            <a:t>Objeto de arrendamiento</a:t>
          </a:r>
          <a:endParaRPr lang="es-ES" sz="1600" kern="1200"/>
        </a:p>
        <a:p>
          <a:pPr marL="114300" lvl="1" indent="-114300" algn="l" defTabSz="533400">
            <a:lnSpc>
              <a:spcPct val="90000"/>
            </a:lnSpc>
            <a:spcBef>
              <a:spcPct val="0"/>
            </a:spcBef>
            <a:spcAft>
              <a:spcPct val="15000"/>
            </a:spcAft>
            <a:buNone/>
          </a:pPr>
          <a:r>
            <a:rPr lang="es-ES" sz="1200" kern="1200"/>
            <a:t>Representa un activo inmobiliario como terreno, edificio, unidad funcional, etc. Puede tener jerarquía (por ejemplo, edificio → piso → oficina).</a:t>
          </a:r>
        </a:p>
      </dsp:txBody>
      <dsp:txXfrm>
        <a:off x="1809796" y="3056452"/>
        <a:ext cx="6739459" cy="835012"/>
      </dsp:txXfrm>
    </dsp:sp>
    <dsp:sp modelId="{D13CD01D-FEDF-4708-9EB8-0EC03FEFB271}">
      <dsp:nvSpPr>
        <dsp:cNvPr id="0" name=""/>
        <dsp:cNvSpPr/>
      </dsp:nvSpPr>
      <dsp:spPr>
        <a:xfrm>
          <a:off x="2378424" y="4040631"/>
          <a:ext cx="7962550" cy="886968"/>
        </a:xfrm>
        <a:prstGeom prst="roundRect">
          <a:avLst>
            <a:gd name="adj" fmla="val 10000"/>
          </a:avLst>
        </a:prstGeom>
        <a:solidFill>
          <a:schemeClr val="accent2">
            <a:hueOff val="3240090"/>
            <a:satOff val="45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1" kern="1200"/>
            <a:t>Unidad arrendable</a:t>
          </a:r>
          <a:endParaRPr lang="es-ES" sz="1600" kern="1200"/>
        </a:p>
        <a:p>
          <a:pPr marL="114300" lvl="1" indent="-114300" algn="l" defTabSz="533400">
            <a:lnSpc>
              <a:spcPct val="90000"/>
            </a:lnSpc>
            <a:spcBef>
              <a:spcPct val="0"/>
            </a:spcBef>
            <a:spcAft>
              <a:spcPct val="15000"/>
            </a:spcAft>
            <a:buNone/>
          </a:pPr>
          <a:r>
            <a:rPr lang="es-ES" sz="1200" kern="1200"/>
            <a:t>Parte del inmueble que puede ser arrendada individualmente (por ejemplo, una oficina dentro de un edificio).</a:t>
          </a:r>
        </a:p>
      </dsp:txBody>
      <dsp:txXfrm>
        <a:off x="2404402" y="4066609"/>
        <a:ext cx="6739459" cy="835012"/>
      </dsp:txXfrm>
    </dsp:sp>
    <dsp:sp modelId="{01453B5B-9D2F-4236-BE55-49E825768B0D}">
      <dsp:nvSpPr>
        <dsp:cNvPr id="0" name=""/>
        <dsp:cNvSpPr/>
      </dsp:nvSpPr>
      <dsp:spPr>
        <a:xfrm>
          <a:off x="7386021" y="647979"/>
          <a:ext cx="576529" cy="576529"/>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CO" sz="2500" kern="1200"/>
        </a:p>
      </dsp:txBody>
      <dsp:txXfrm>
        <a:off x="7515740" y="647979"/>
        <a:ext cx="317091" cy="433838"/>
      </dsp:txXfrm>
    </dsp:sp>
    <dsp:sp modelId="{F74B1F34-C468-466B-AE1F-D508A6C328AA}">
      <dsp:nvSpPr>
        <dsp:cNvPr id="0" name=""/>
        <dsp:cNvSpPr/>
      </dsp:nvSpPr>
      <dsp:spPr>
        <a:xfrm>
          <a:off x="7980627" y="1658137"/>
          <a:ext cx="576529" cy="576529"/>
        </a:xfrm>
        <a:prstGeom prst="downArrow">
          <a:avLst>
            <a:gd name="adj1" fmla="val 55000"/>
            <a:gd name="adj2" fmla="val 45000"/>
          </a:avLst>
        </a:prstGeom>
        <a:solidFill>
          <a:schemeClr val="accent2">
            <a:tint val="40000"/>
            <a:alpha val="90000"/>
            <a:hueOff val="753435"/>
            <a:satOff val="281"/>
            <a:lumOff val="35"/>
            <a:alphaOff val="0"/>
          </a:schemeClr>
        </a:solidFill>
        <a:ln w="19050" cap="flat" cmpd="sng" algn="ctr">
          <a:solidFill>
            <a:schemeClr val="accent2">
              <a:tint val="40000"/>
              <a:alpha val="90000"/>
              <a:hueOff val="753435"/>
              <a:satOff val="281"/>
              <a:lumOff val="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CO" sz="2500" kern="1200"/>
        </a:p>
      </dsp:txBody>
      <dsp:txXfrm>
        <a:off x="8110346" y="1658137"/>
        <a:ext cx="317091" cy="433838"/>
      </dsp:txXfrm>
    </dsp:sp>
    <dsp:sp modelId="{161B5896-C1C4-497B-8502-A2A31EE926F4}">
      <dsp:nvSpPr>
        <dsp:cNvPr id="0" name=""/>
        <dsp:cNvSpPr/>
      </dsp:nvSpPr>
      <dsp:spPr>
        <a:xfrm>
          <a:off x="8575233" y="2653512"/>
          <a:ext cx="576529" cy="576529"/>
        </a:xfrm>
        <a:prstGeom prst="downArrow">
          <a:avLst>
            <a:gd name="adj1" fmla="val 55000"/>
            <a:gd name="adj2" fmla="val 45000"/>
          </a:avLst>
        </a:prstGeom>
        <a:solidFill>
          <a:schemeClr val="accent2">
            <a:tint val="40000"/>
            <a:alpha val="90000"/>
            <a:hueOff val="1506870"/>
            <a:satOff val="562"/>
            <a:lumOff val="71"/>
            <a:alphaOff val="0"/>
          </a:schemeClr>
        </a:solidFill>
        <a:ln w="19050" cap="flat" cmpd="sng" algn="ctr">
          <a:solidFill>
            <a:schemeClr val="accent2">
              <a:tint val="40000"/>
              <a:alpha val="90000"/>
              <a:hueOff val="1506870"/>
              <a:satOff val="562"/>
              <a:lumOff val="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CO" sz="2500" kern="1200"/>
        </a:p>
      </dsp:txBody>
      <dsp:txXfrm>
        <a:off x="8704952" y="2653512"/>
        <a:ext cx="317091" cy="433838"/>
      </dsp:txXfrm>
    </dsp:sp>
    <dsp:sp modelId="{CFB00C2D-FE97-4DA5-BADD-253167BED8BE}">
      <dsp:nvSpPr>
        <dsp:cNvPr id="0" name=""/>
        <dsp:cNvSpPr/>
      </dsp:nvSpPr>
      <dsp:spPr>
        <a:xfrm>
          <a:off x="9169839" y="3673525"/>
          <a:ext cx="576529" cy="576529"/>
        </a:xfrm>
        <a:prstGeom prst="downArrow">
          <a:avLst>
            <a:gd name="adj1" fmla="val 55000"/>
            <a:gd name="adj2" fmla="val 45000"/>
          </a:avLst>
        </a:prstGeom>
        <a:solidFill>
          <a:schemeClr val="accent2">
            <a:tint val="40000"/>
            <a:alpha val="90000"/>
            <a:hueOff val="2260305"/>
            <a:satOff val="843"/>
            <a:lumOff val="106"/>
            <a:alphaOff val="0"/>
          </a:schemeClr>
        </a:solidFill>
        <a:ln w="19050" cap="flat" cmpd="sng" algn="ctr">
          <a:solidFill>
            <a:schemeClr val="accent2">
              <a:tint val="40000"/>
              <a:alpha val="90000"/>
              <a:hueOff val="2260305"/>
              <a:satOff val="843"/>
              <a:lumOff val="1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CO" sz="2500" kern="1200"/>
        </a:p>
      </dsp:txBody>
      <dsp:txXfrm>
        <a:off x="9299558" y="3673525"/>
        <a:ext cx="317091" cy="43383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46A37-9F85-495B-A354-822210B29133}">
      <dsp:nvSpPr>
        <dsp:cNvPr id="0" name=""/>
        <dsp:cNvSpPr/>
      </dsp:nvSpPr>
      <dsp:spPr>
        <a:xfrm>
          <a:off x="3120" y="2031115"/>
          <a:ext cx="1340212" cy="6701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BP</a:t>
          </a:r>
          <a:endParaRPr lang="es-CO" sz="800" kern="1200"/>
        </a:p>
      </dsp:txBody>
      <dsp:txXfrm>
        <a:off x="22747" y="2050742"/>
        <a:ext cx="1300958" cy="630852"/>
      </dsp:txXfrm>
    </dsp:sp>
    <dsp:sp modelId="{B551145F-BBE2-4BFD-A0BD-D0DF5FE56259}">
      <dsp:nvSpPr>
        <dsp:cNvPr id="0" name=""/>
        <dsp:cNvSpPr/>
      </dsp:nvSpPr>
      <dsp:spPr>
        <a:xfrm rot="17692822">
          <a:off x="974279" y="1775458"/>
          <a:ext cx="1274193" cy="25488"/>
        </a:xfrm>
        <a:custGeom>
          <a:avLst/>
          <a:gdLst/>
          <a:ahLst/>
          <a:cxnLst/>
          <a:rect l="0" t="0" r="0" b="0"/>
          <a:pathLst>
            <a:path>
              <a:moveTo>
                <a:pt x="0" y="12744"/>
              </a:moveTo>
              <a:lnTo>
                <a:pt x="1274193" y="1274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579521" y="1756347"/>
        <a:ext cx="63709" cy="63709"/>
      </dsp:txXfrm>
    </dsp:sp>
    <dsp:sp modelId="{48E16D3E-2FC3-4CC5-BFD8-707AD7ED4954}">
      <dsp:nvSpPr>
        <dsp:cNvPr id="0" name=""/>
        <dsp:cNvSpPr/>
      </dsp:nvSpPr>
      <dsp:spPr>
        <a:xfrm>
          <a:off x="1879418" y="875182"/>
          <a:ext cx="1340212" cy="6701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Datos generales</a:t>
          </a:r>
          <a:endParaRPr lang="es-CO" sz="800" kern="1200"/>
        </a:p>
      </dsp:txBody>
      <dsp:txXfrm>
        <a:off x="1899045" y="894809"/>
        <a:ext cx="1300958" cy="630852"/>
      </dsp:txXfrm>
    </dsp:sp>
    <dsp:sp modelId="{D0275179-7DAF-4234-B92C-DC4EBE5D8B24}">
      <dsp:nvSpPr>
        <dsp:cNvPr id="0" name=""/>
        <dsp:cNvSpPr/>
      </dsp:nvSpPr>
      <dsp:spPr>
        <a:xfrm>
          <a:off x="3219631" y="1197491"/>
          <a:ext cx="536085" cy="25488"/>
        </a:xfrm>
        <a:custGeom>
          <a:avLst/>
          <a:gdLst/>
          <a:ahLst/>
          <a:cxnLst/>
          <a:rect l="0" t="0" r="0" b="0"/>
          <a:pathLst>
            <a:path>
              <a:moveTo>
                <a:pt x="0" y="12744"/>
              </a:moveTo>
              <a:lnTo>
                <a:pt x="536085" y="1274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474271" y="1196833"/>
        <a:ext cx="26804" cy="26804"/>
      </dsp:txXfrm>
    </dsp:sp>
    <dsp:sp modelId="{69A5CA05-E9FC-4DB9-97AC-9E2380EA3289}">
      <dsp:nvSpPr>
        <dsp:cNvPr id="0" name=""/>
        <dsp:cNvSpPr/>
      </dsp:nvSpPr>
      <dsp:spPr>
        <a:xfrm>
          <a:off x="3755716" y="875182"/>
          <a:ext cx="1340212" cy="6701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kern="1200"/>
            <a:t>Información común como nombre, dirección, idioma, número de identificación.</a:t>
          </a:r>
          <a:endParaRPr lang="es-CO" sz="800" kern="1200"/>
        </a:p>
      </dsp:txBody>
      <dsp:txXfrm>
        <a:off x="3775343" y="894809"/>
        <a:ext cx="1300958" cy="630852"/>
      </dsp:txXfrm>
    </dsp:sp>
    <dsp:sp modelId="{94F8CCA1-5365-4FF6-BBE6-7320D7A2A691}">
      <dsp:nvSpPr>
        <dsp:cNvPr id="0" name=""/>
        <dsp:cNvSpPr/>
      </dsp:nvSpPr>
      <dsp:spPr>
        <a:xfrm rot="19457599">
          <a:off x="1281280" y="2160769"/>
          <a:ext cx="660190" cy="25488"/>
        </a:xfrm>
        <a:custGeom>
          <a:avLst/>
          <a:gdLst/>
          <a:ahLst/>
          <a:cxnLst/>
          <a:rect l="0" t="0" r="0" b="0"/>
          <a:pathLst>
            <a:path>
              <a:moveTo>
                <a:pt x="0" y="12744"/>
              </a:moveTo>
              <a:lnTo>
                <a:pt x="660190" y="1274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594871" y="2157008"/>
        <a:ext cx="33009" cy="33009"/>
      </dsp:txXfrm>
    </dsp:sp>
    <dsp:sp modelId="{EC537517-758D-490B-A753-16766EDE1388}">
      <dsp:nvSpPr>
        <dsp:cNvPr id="0" name=""/>
        <dsp:cNvSpPr/>
      </dsp:nvSpPr>
      <dsp:spPr>
        <a:xfrm>
          <a:off x="1879418" y="1645804"/>
          <a:ext cx="1340212" cy="6701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Rol de BP</a:t>
          </a:r>
          <a:endParaRPr lang="es-ES" sz="800" kern="1200"/>
        </a:p>
      </dsp:txBody>
      <dsp:txXfrm>
        <a:off x="1899045" y="1665431"/>
        <a:ext cx="1300958" cy="630852"/>
      </dsp:txXfrm>
    </dsp:sp>
    <dsp:sp modelId="{C04B74D1-F803-44BC-9E30-591A47C82F2C}">
      <dsp:nvSpPr>
        <dsp:cNvPr id="0" name=""/>
        <dsp:cNvSpPr/>
      </dsp:nvSpPr>
      <dsp:spPr>
        <a:xfrm>
          <a:off x="3219631" y="1968113"/>
          <a:ext cx="536085" cy="25488"/>
        </a:xfrm>
        <a:custGeom>
          <a:avLst/>
          <a:gdLst/>
          <a:ahLst/>
          <a:cxnLst/>
          <a:rect l="0" t="0" r="0" b="0"/>
          <a:pathLst>
            <a:path>
              <a:moveTo>
                <a:pt x="0" y="12744"/>
              </a:moveTo>
              <a:lnTo>
                <a:pt x="536085" y="1274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474271" y="1967455"/>
        <a:ext cx="26804" cy="26804"/>
      </dsp:txXfrm>
    </dsp:sp>
    <dsp:sp modelId="{4343112C-A387-446A-86C6-7F5AF825325A}">
      <dsp:nvSpPr>
        <dsp:cNvPr id="0" name=""/>
        <dsp:cNvSpPr/>
      </dsp:nvSpPr>
      <dsp:spPr>
        <a:xfrm>
          <a:off x="3755716" y="1645804"/>
          <a:ext cx="1340212" cy="6701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kern="1200"/>
            <a:t>Define el tipo de relación que tiene el BP con la empresa (por ejemplo, proveedor, cliente).</a:t>
          </a:r>
        </a:p>
      </dsp:txBody>
      <dsp:txXfrm>
        <a:off x="3775343" y="1665431"/>
        <a:ext cx="1300958" cy="630852"/>
      </dsp:txXfrm>
    </dsp:sp>
    <dsp:sp modelId="{8F64BB26-A11C-4C52-B767-DA2BB331F463}">
      <dsp:nvSpPr>
        <dsp:cNvPr id="0" name=""/>
        <dsp:cNvSpPr/>
      </dsp:nvSpPr>
      <dsp:spPr>
        <a:xfrm rot="2142401">
          <a:off x="1281280" y="2546080"/>
          <a:ext cx="660190" cy="25488"/>
        </a:xfrm>
        <a:custGeom>
          <a:avLst/>
          <a:gdLst/>
          <a:ahLst/>
          <a:cxnLst/>
          <a:rect l="0" t="0" r="0" b="0"/>
          <a:pathLst>
            <a:path>
              <a:moveTo>
                <a:pt x="0" y="12744"/>
              </a:moveTo>
              <a:lnTo>
                <a:pt x="660190" y="1274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594871" y="2542319"/>
        <a:ext cx="33009" cy="33009"/>
      </dsp:txXfrm>
    </dsp:sp>
    <dsp:sp modelId="{38F2CCF8-22F2-41F9-B4E9-F50540B8F991}">
      <dsp:nvSpPr>
        <dsp:cNvPr id="0" name=""/>
        <dsp:cNvSpPr/>
      </dsp:nvSpPr>
      <dsp:spPr>
        <a:xfrm>
          <a:off x="1879418" y="2416426"/>
          <a:ext cx="1340212" cy="6701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Datos específicos del rol</a:t>
          </a:r>
          <a:endParaRPr lang="es-ES" sz="800" kern="1200"/>
        </a:p>
      </dsp:txBody>
      <dsp:txXfrm>
        <a:off x="1899045" y="2436053"/>
        <a:ext cx="1300958" cy="630852"/>
      </dsp:txXfrm>
    </dsp:sp>
    <dsp:sp modelId="{9631B94E-1D99-4EAA-B4B7-484F44EE314F}">
      <dsp:nvSpPr>
        <dsp:cNvPr id="0" name=""/>
        <dsp:cNvSpPr/>
      </dsp:nvSpPr>
      <dsp:spPr>
        <a:xfrm>
          <a:off x="3219631" y="2738736"/>
          <a:ext cx="536085" cy="25488"/>
        </a:xfrm>
        <a:custGeom>
          <a:avLst/>
          <a:gdLst/>
          <a:ahLst/>
          <a:cxnLst/>
          <a:rect l="0" t="0" r="0" b="0"/>
          <a:pathLst>
            <a:path>
              <a:moveTo>
                <a:pt x="0" y="12744"/>
              </a:moveTo>
              <a:lnTo>
                <a:pt x="536085" y="1274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474271" y="2738078"/>
        <a:ext cx="26804" cy="26804"/>
      </dsp:txXfrm>
    </dsp:sp>
    <dsp:sp modelId="{99E2D048-6EFF-4735-A9AB-AB3F4A4C5C50}">
      <dsp:nvSpPr>
        <dsp:cNvPr id="0" name=""/>
        <dsp:cNvSpPr/>
      </dsp:nvSpPr>
      <dsp:spPr>
        <a:xfrm>
          <a:off x="3755716" y="2416426"/>
          <a:ext cx="1340212" cy="6701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kern="1200"/>
            <a:t>Información adicional según el rol: condiciones de pago, cuentas bancarias, datos fiscales, etc.</a:t>
          </a:r>
        </a:p>
      </dsp:txBody>
      <dsp:txXfrm>
        <a:off x="3775343" y="2436053"/>
        <a:ext cx="1300958" cy="630852"/>
      </dsp:txXfrm>
    </dsp:sp>
    <dsp:sp modelId="{AA6B3C66-0A62-4DA6-9FD8-04A3083EB6AA}">
      <dsp:nvSpPr>
        <dsp:cNvPr id="0" name=""/>
        <dsp:cNvSpPr/>
      </dsp:nvSpPr>
      <dsp:spPr>
        <a:xfrm rot="3907178">
          <a:off x="974279" y="2931391"/>
          <a:ext cx="1274193" cy="25488"/>
        </a:xfrm>
        <a:custGeom>
          <a:avLst/>
          <a:gdLst/>
          <a:ahLst/>
          <a:cxnLst/>
          <a:rect l="0" t="0" r="0" b="0"/>
          <a:pathLst>
            <a:path>
              <a:moveTo>
                <a:pt x="0" y="12744"/>
              </a:moveTo>
              <a:lnTo>
                <a:pt x="1274193" y="1274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579521" y="2912280"/>
        <a:ext cx="63709" cy="63709"/>
      </dsp:txXfrm>
    </dsp:sp>
    <dsp:sp modelId="{F8E197D8-D8D5-4260-97C0-686CCA92508B}">
      <dsp:nvSpPr>
        <dsp:cNvPr id="0" name=""/>
        <dsp:cNvSpPr/>
      </dsp:nvSpPr>
      <dsp:spPr>
        <a:xfrm>
          <a:off x="1879418" y="3187049"/>
          <a:ext cx="1340212" cy="6701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Organización asociada</a:t>
          </a:r>
          <a:endParaRPr lang="es-ES" sz="800" kern="1200"/>
        </a:p>
      </dsp:txBody>
      <dsp:txXfrm>
        <a:off x="1899045" y="3206676"/>
        <a:ext cx="1300958" cy="630852"/>
      </dsp:txXfrm>
    </dsp:sp>
    <dsp:sp modelId="{CC2315BB-BDA6-45CB-9710-D2D59FD9F6E4}">
      <dsp:nvSpPr>
        <dsp:cNvPr id="0" name=""/>
        <dsp:cNvSpPr/>
      </dsp:nvSpPr>
      <dsp:spPr>
        <a:xfrm>
          <a:off x="3219631" y="3509358"/>
          <a:ext cx="536085" cy="25488"/>
        </a:xfrm>
        <a:custGeom>
          <a:avLst/>
          <a:gdLst/>
          <a:ahLst/>
          <a:cxnLst/>
          <a:rect l="0" t="0" r="0" b="0"/>
          <a:pathLst>
            <a:path>
              <a:moveTo>
                <a:pt x="0" y="12744"/>
              </a:moveTo>
              <a:lnTo>
                <a:pt x="536085" y="1274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474271" y="3508700"/>
        <a:ext cx="26804" cy="26804"/>
      </dsp:txXfrm>
    </dsp:sp>
    <dsp:sp modelId="{3DB9C2A8-F1EA-4822-AE39-05C20A52CACF}">
      <dsp:nvSpPr>
        <dsp:cNvPr id="0" name=""/>
        <dsp:cNvSpPr/>
      </dsp:nvSpPr>
      <dsp:spPr>
        <a:xfrm>
          <a:off x="3755716" y="3187049"/>
          <a:ext cx="1340212" cy="6701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kern="1200"/>
            <a:t>Sociedad, organización de compras o ventas con la que se relaciona el BP.</a:t>
          </a:r>
        </a:p>
      </dsp:txBody>
      <dsp:txXfrm>
        <a:off x="3775343" y="3206676"/>
        <a:ext cx="1300958" cy="63085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E1744-1D3D-41EC-A9B1-2A57E35F541E}">
      <dsp:nvSpPr>
        <dsp:cNvPr id="0" name=""/>
        <dsp:cNvSpPr/>
      </dsp:nvSpPr>
      <dsp:spPr>
        <a:xfrm>
          <a:off x="2150764" y="2216486"/>
          <a:ext cx="285785" cy="544560"/>
        </a:xfrm>
        <a:custGeom>
          <a:avLst/>
          <a:gdLst/>
          <a:ahLst/>
          <a:cxnLst/>
          <a:rect l="0" t="0" r="0" b="0"/>
          <a:pathLst>
            <a:path>
              <a:moveTo>
                <a:pt x="0" y="0"/>
              </a:moveTo>
              <a:lnTo>
                <a:pt x="142892" y="0"/>
              </a:lnTo>
              <a:lnTo>
                <a:pt x="142892" y="544560"/>
              </a:lnTo>
              <a:lnTo>
                <a:pt x="285785" y="544560"/>
              </a:lnTo>
            </a:path>
          </a:pathLst>
        </a:custGeom>
        <a:noFill/>
        <a:ln w="1905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278282" y="2473391"/>
        <a:ext cx="30749" cy="30749"/>
      </dsp:txXfrm>
    </dsp:sp>
    <dsp:sp modelId="{05252CE1-0549-4440-B877-720F37D72314}">
      <dsp:nvSpPr>
        <dsp:cNvPr id="0" name=""/>
        <dsp:cNvSpPr/>
      </dsp:nvSpPr>
      <dsp:spPr>
        <a:xfrm>
          <a:off x="2150764" y="2170766"/>
          <a:ext cx="285785" cy="91440"/>
        </a:xfrm>
        <a:custGeom>
          <a:avLst/>
          <a:gdLst/>
          <a:ahLst/>
          <a:cxnLst/>
          <a:rect l="0" t="0" r="0" b="0"/>
          <a:pathLst>
            <a:path>
              <a:moveTo>
                <a:pt x="0" y="45720"/>
              </a:moveTo>
              <a:lnTo>
                <a:pt x="285785" y="45720"/>
              </a:lnTo>
            </a:path>
          </a:pathLst>
        </a:custGeom>
        <a:noFill/>
        <a:ln w="1905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286512" y="2209341"/>
        <a:ext cx="14289" cy="14289"/>
      </dsp:txXfrm>
    </dsp:sp>
    <dsp:sp modelId="{34DA6390-4D1C-4C35-AF9D-FEA8E2F042D5}">
      <dsp:nvSpPr>
        <dsp:cNvPr id="0" name=""/>
        <dsp:cNvSpPr/>
      </dsp:nvSpPr>
      <dsp:spPr>
        <a:xfrm>
          <a:off x="2150764" y="1671925"/>
          <a:ext cx="285785" cy="544560"/>
        </a:xfrm>
        <a:custGeom>
          <a:avLst/>
          <a:gdLst/>
          <a:ahLst/>
          <a:cxnLst/>
          <a:rect l="0" t="0" r="0" b="0"/>
          <a:pathLst>
            <a:path>
              <a:moveTo>
                <a:pt x="0" y="544560"/>
              </a:moveTo>
              <a:lnTo>
                <a:pt x="142892" y="544560"/>
              </a:lnTo>
              <a:lnTo>
                <a:pt x="142892" y="0"/>
              </a:lnTo>
              <a:lnTo>
                <a:pt x="285785" y="0"/>
              </a:lnTo>
            </a:path>
          </a:pathLst>
        </a:custGeom>
        <a:noFill/>
        <a:ln w="1905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278282" y="1928830"/>
        <a:ext cx="30749" cy="30749"/>
      </dsp:txXfrm>
    </dsp:sp>
    <dsp:sp modelId="{D043EF90-72A8-4AFF-953D-9E4013547558}">
      <dsp:nvSpPr>
        <dsp:cNvPr id="0" name=""/>
        <dsp:cNvSpPr/>
      </dsp:nvSpPr>
      <dsp:spPr>
        <a:xfrm>
          <a:off x="436051" y="1671925"/>
          <a:ext cx="285785" cy="544560"/>
        </a:xfrm>
        <a:custGeom>
          <a:avLst/>
          <a:gdLst/>
          <a:ahLst/>
          <a:cxnLst/>
          <a:rect l="0" t="0" r="0" b="0"/>
          <a:pathLst>
            <a:path>
              <a:moveTo>
                <a:pt x="0" y="0"/>
              </a:moveTo>
              <a:lnTo>
                <a:pt x="142892" y="0"/>
              </a:lnTo>
              <a:lnTo>
                <a:pt x="142892" y="544560"/>
              </a:lnTo>
              <a:lnTo>
                <a:pt x="285785" y="544560"/>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563569" y="1928830"/>
        <a:ext cx="30749" cy="30749"/>
      </dsp:txXfrm>
    </dsp:sp>
    <dsp:sp modelId="{AF65F0E7-C7F2-4345-8BC0-250A27E72E66}">
      <dsp:nvSpPr>
        <dsp:cNvPr id="0" name=""/>
        <dsp:cNvSpPr/>
      </dsp:nvSpPr>
      <dsp:spPr>
        <a:xfrm>
          <a:off x="436051" y="1626205"/>
          <a:ext cx="285785" cy="91440"/>
        </a:xfrm>
        <a:custGeom>
          <a:avLst/>
          <a:gdLst/>
          <a:ahLst/>
          <a:cxnLst/>
          <a:rect l="0" t="0" r="0" b="0"/>
          <a:pathLst>
            <a:path>
              <a:moveTo>
                <a:pt x="0" y="45720"/>
              </a:moveTo>
              <a:lnTo>
                <a:pt x="285785" y="45720"/>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571799" y="1664780"/>
        <a:ext cx="14289" cy="14289"/>
      </dsp:txXfrm>
    </dsp:sp>
    <dsp:sp modelId="{F36F8D73-8630-4534-A661-F1441CABDC41}">
      <dsp:nvSpPr>
        <dsp:cNvPr id="0" name=""/>
        <dsp:cNvSpPr/>
      </dsp:nvSpPr>
      <dsp:spPr>
        <a:xfrm>
          <a:off x="436051" y="1127364"/>
          <a:ext cx="285785" cy="544560"/>
        </a:xfrm>
        <a:custGeom>
          <a:avLst/>
          <a:gdLst/>
          <a:ahLst/>
          <a:cxnLst/>
          <a:rect l="0" t="0" r="0" b="0"/>
          <a:pathLst>
            <a:path>
              <a:moveTo>
                <a:pt x="0" y="544560"/>
              </a:moveTo>
              <a:lnTo>
                <a:pt x="142892" y="544560"/>
              </a:lnTo>
              <a:lnTo>
                <a:pt x="142892" y="0"/>
              </a:lnTo>
              <a:lnTo>
                <a:pt x="285785" y="0"/>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563569" y="1384270"/>
        <a:ext cx="30749" cy="30749"/>
      </dsp:txXfrm>
    </dsp:sp>
    <dsp:sp modelId="{EE04E081-F3F5-421D-96B5-8613B7E0FEDB}">
      <dsp:nvSpPr>
        <dsp:cNvPr id="0" name=""/>
        <dsp:cNvSpPr/>
      </dsp:nvSpPr>
      <dsp:spPr>
        <a:xfrm rot="16200000">
          <a:off x="-928216" y="1454101"/>
          <a:ext cx="2292887" cy="43564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CO" sz="2700" kern="1200"/>
            <a:t>JSON</a:t>
          </a:r>
        </a:p>
      </dsp:txBody>
      <dsp:txXfrm>
        <a:off x="-928216" y="1454101"/>
        <a:ext cx="2292887" cy="435648"/>
      </dsp:txXfrm>
    </dsp:sp>
    <dsp:sp modelId="{39AA49C1-DE10-40A6-BF80-28F0928385E5}">
      <dsp:nvSpPr>
        <dsp:cNvPr id="0" name=""/>
        <dsp:cNvSpPr/>
      </dsp:nvSpPr>
      <dsp:spPr>
        <a:xfrm>
          <a:off x="721836" y="909540"/>
          <a:ext cx="1428927" cy="43564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a:t>Datos del Lote</a:t>
          </a:r>
        </a:p>
      </dsp:txBody>
      <dsp:txXfrm>
        <a:off x="721836" y="909540"/>
        <a:ext cx="1428927" cy="435648"/>
      </dsp:txXfrm>
    </dsp:sp>
    <dsp:sp modelId="{4D0301A7-A9FF-42CB-894B-150391F4E3DD}">
      <dsp:nvSpPr>
        <dsp:cNvPr id="0" name=""/>
        <dsp:cNvSpPr/>
      </dsp:nvSpPr>
      <dsp:spPr>
        <a:xfrm>
          <a:off x="721836" y="1454101"/>
          <a:ext cx="1428927" cy="43564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a:t>Datos del Encabezado</a:t>
          </a:r>
        </a:p>
      </dsp:txBody>
      <dsp:txXfrm>
        <a:off x="721836" y="1454101"/>
        <a:ext cx="1428927" cy="435648"/>
      </dsp:txXfrm>
    </dsp:sp>
    <dsp:sp modelId="{B77CAA93-D721-4806-B0D0-BA77DDE8337C}">
      <dsp:nvSpPr>
        <dsp:cNvPr id="0" name=""/>
        <dsp:cNvSpPr/>
      </dsp:nvSpPr>
      <dsp:spPr>
        <a:xfrm>
          <a:off x="721836" y="1998661"/>
          <a:ext cx="1428927" cy="43564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a:t>Datos de Posición</a:t>
          </a:r>
        </a:p>
      </dsp:txBody>
      <dsp:txXfrm>
        <a:off x="721836" y="1998661"/>
        <a:ext cx="1428927" cy="435648"/>
      </dsp:txXfrm>
    </dsp:sp>
    <dsp:sp modelId="{9061895D-1E32-4D7E-8F63-674C51171DE8}">
      <dsp:nvSpPr>
        <dsp:cNvPr id="0" name=""/>
        <dsp:cNvSpPr/>
      </dsp:nvSpPr>
      <dsp:spPr>
        <a:xfrm>
          <a:off x="2436549" y="1454101"/>
          <a:ext cx="1428927" cy="43564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a:t>Elementos PA</a:t>
          </a:r>
        </a:p>
      </dsp:txBody>
      <dsp:txXfrm>
        <a:off x="2436549" y="1454101"/>
        <a:ext cx="1428927" cy="435648"/>
      </dsp:txXfrm>
    </dsp:sp>
    <dsp:sp modelId="{352B1F15-F168-4E55-9787-F931298C665F}">
      <dsp:nvSpPr>
        <dsp:cNvPr id="0" name=""/>
        <dsp:cNvSpPr/>
      </dsp:nvSpPr>
      <dsp:spPr>
        <a:xfrm>
          <a:off x="2436549" y="1998661"/>
          <a:ext cx="1428927" cy="43564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a:t>Impuestos IVA</a:t>
          </a:r>
        </a:p>
      </dsp:txBody>
      <dsp:txXfrm>
        <a:off x="2436549" y="1998661"/>
        <a:ext cx="1428927" cy="435648"/>
      </dsp:txXfrm>
    </dsp:sp>
    <dsp:sp modelId="{A1AEB718-1CC4-4D45-B76A-2AB41BB9DC58}">
      <dsp:nvSpPr>
        <dsp:cNvPr id="0" name=""/>
        <dsp:cNvSpPr/>
      </dsp:nvSpPr>
      <dsp:spPr>
        <a:xfrm>
          <a:off x="2436549" y="2543222"/>
          <a:ext cx="1428927" cy="43564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a:t>Retenciones</a:t>
          </a:r>
        </a:p>
      </dsp:txBody>
      <dsp:txXfrm>
        <a:off x="2436549" y="2543222"/>
        <a:ext cx="1428927" cy="435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65573-F206-4F41-82BA-2AB700665D12}">
      <dsp:nvSpPr>
        <dsp:cNvPr id="0" name=""/>
        <dsp:cNvSpPr/>
      </dsp:nvSpPr>
      <dsp:spPr>
        <a:xfrm>
          <a:off x="1095699" y="1948"/>
          <a:ext cx="1358262" cy="67913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CO" sz="1800" kern="1200">
              <a:latin typeface="VAGRounded LT Thin" panose="02000803030000020004" pitchFamily="2" charset="0"/>
            </a:rPr>
            <a:t>Finanzas</a:t>
          </a:r>
        </a:p>
      </dsp:txBody>
      <dsp:txXfrm>
        <a:off x="1115590" y="21839"/>
        <a:ext cx="1318480" cy="639349"/>
      </dsp:txXfrm>
    </dsp:sp>
    <dsp:sp modelId="{557FEF2F-164D-41DC-9417-62B07F565891}">
      <dsp:nvSpPr>
        <dsp:cNvPr id="0" name=""/>
        <dsp:cNvSpPr/>
      </dsp:nvSpPr>
      <dsp:spPr>
        <a:xfrm>
          <a:off x="1231525"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F3EFEA-E5BD-494C-8CAB-D96AFCB78CF2}">
      <dsp:nvSpPr>
        <dsp:cNvPr id="0" name=""/>
        <dsp:cNvSpPr/>
      </dsp:nvSpPr>
      <dsp:spPr>
        <a:xfrm>
          <a:off x="1367351"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Mandante</a:t>
          </a:r>
        </a:p>
      </dsp:txBody>
      <dsp:txXfrm>
        <a:off x="1387242" y="870753"/>
        <a:ext cx="1046828" cy="639349"/>
      </dsp:txXfrm>
    </dsp:sp>
    <dsp:sp modelId="{3B9563EF-9E28-4BB5-8A58-45BEF4553574}">
      <dsp:nvSpPr>
        <dsp:cNvPr id="0" name=""/>
        <dsp:cNvSpPr/>
      </dsp:nvSpPr>
      <dsp:spPr>
        <a:xfrm>
          <a:off x="1231525"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F03145-C7BD-411E-B363-EBE8DB521AB1}">
      <dsp:nvSpPr>
        <dsp:cNvPr id="0" name=""/>
        <dsp:cNvSpPr/>
      </dsp:nvSpPr>
      <dsp:spPr>
        <a:xfrm>
          <a:off x="1367351"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1413"/>
              <a:satOff val="396"/>
              <a:lumOff val="2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Sociedades</a:t>
          </a:r>
        </a:p>
      </dsp:txBody>
      <dsp:txXfrm>
        <a:off x="1387242" y="1719668"/>
        <a:ext cx="1046828" cy="639349"/>
      </dsp:txXfrm>
    </dsp:sp>
    <dsp:sp modelId="{E02AF128-D829-4B05-B339-E8F80840D05E}">
      <dsp:nvSpPr>
        <dsp:cNvPr id="0" name=""/>
        <dsp:cNvSpPr/>
      </dsp:nvSpPr>
      <dsp:spPr>
        <a:xfrm>
          <a:off x="1231525"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25ECB3-0EA8-42F2-9636-7795C40D22EA}">
      <dsp:nvSpPr>
        <dsp:cNvPr id="0" name=""/>
        <dsp:cNvSpPr/>
      </dsp:nvSpPr>
      <dsp:spPr>
        <a:xfrm>
          <a:off x="1367351"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82826"/>
              <a:satOff val="792"/>
              <a:lumOff val="52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Área funcional</a:t>
          </a:r>
        </a:p>
      </dsp:txBody>
      <dsp:txXfrm>
        <a:off x="1387242" y="2568582"/>
        <a:ext cx="1046828" cy="639349"/>
      </dsp:txXfrm>
    </dsp:sp>
    <dsp:sp modelId="{697916FD-0140-4427-9E48-A363E9E77DC5}">
      <dsp:nvSpPr>
        <dsp:cNvPr id="0" name=""/>
        <dsp:cNvSpPr/>
      </dsp:nvSpPr>
      <dsp:spPr>
        <a:xfrm>
          <a:off x="1231525" y="681080"/>
          <a:ext cx="135826" cy="3056091"/>
        </a:xfrm>
        <a:custGeom>
          <a:avLst/>
          <a:gdLst/>
          <a:ahLst/>
          <a:cxnLst/>
          <a:rect l="0" t="0" r="0" b="0"/>
          <a:pathLst>
            <a:path>
              <a:moveTo>
                <a:pt x="0" y="0"/>
              </a:moveTo>
              <a:lnTo>
                <a:pt x="0" y="3056091"/>
              </a:lnTo>
              <a:lnTo>
                <a:pt x="135826" y="3056091"/>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2F7708B-7CCF-4D4A-A57E-EB97A808F812}">
      <dsp:nvSpPr>
        <dsp:cNvPr id="0" name=""/>
        <dsp:cNvSpPr/>
      </dsp:nvSpPr>
      <dsp:spPr>
        <a:xfrm>
          <a:off x="1367351" y="3397605"/>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274239"/>
              <a:satOff val="1189"/>
              <a:lumOff val="78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Segmentos</a:t>
          </a:r>
        </a:p>
      </dsp:txBody>
      <dsp:txXfrm>
        <a:off x="1387242" y="3417496"/>
        <a:ext cx="1046828" cy="639349"/>
      </dsp:txXfrm>
    </dsp:sp>
    <dsp:sp modelId="{8399E51E-9D82-4563-B57E-A555A400D0E7}">
      <dsp:nvSpPr>
        <dsp:cNvPr id="0" name=""/>
        <dsp:cNvSpPr/>
      </dsp:nvSpPr>
      <dsp:spPr>
        <a:xfrm>
          <a:off x="2793527" y="1948"/>
          <a:ext cx="1358262" cy="679131"/>
        </a:xfrm>
        <a:prstGeom prst="roundRect">
          <a:avLst>
            <a:gd name="adj" fmla="val 10000"/>
          </a:avLst>
        </a:prstGeom>
        <a:gradFill rotWithShape="0">
          <a:gsLst>
            <a:gs pos="0">
              <a:schemeClr val="accent4">
                <a:hueOff val="411359"/>
                <a:satOff val="1783"/>
                <a:lumOff val="1177"/>
                <a:alphaOff val="0"/>
                <a:satMod val="103000"/>
                <a:lumMod val="102000"/>
                <a:tint val="94000"/>
              </a:schemeClr>
            </a:gs>
            <a:gs pos="50000">
              <a:schemeClr val="accent4">
                <a:hueOff val="411359"/>
                <a:satOff val="1783"/>
                <a:lumOff val="1177"/>
                <a:alphaOff val="0"/>
                <a:satMod val="110000"/>
                <a:lumMod val="100000"/>
                <a:shade val="100000"/>
              </a:schemeClr>
            </a:gs>
            <a:gs pos="100000">
              <a:schemeClr val="accent4">
                <a:hueOff val="411359"/>
                <a:satOff val="1783"/>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CO" sz="1800" kern="1200" err="1">
              <a:latin typeface="VAGRounded LT Thin" panose="02000803030000020004" pitchFamily="2" charset="0"/>
            </a:rPr>
            <a:t>Controlling</a:t>
          </a:r>
          <a:endParaRPr lang="es-CO" sz="1800" kern="1200">
            <a:latin typeface="VAGRounded LT Thin" panose="02000803030000020004" pitchFamily="2" charset="0"/>
          </a:endParaRPr>
        </a:p>
      </dsp:txBody>
      <dsp:txXfrm>
        <a:off x="2813418" y="21839"/>
        <a:ext cx="1318480" cy="639349"/>
      </dsp:txXfrm>
    </dsp:sp>
    <dsp:sp modelId="{8F4563E6-0D7B-4E68-BA4A-1EA1ABD2A382}">
      <dsp:nvSpPr>
        <dsp:cNvPr id="0" name=""/>
        <dsp:cNvSpPr/>
      </dsp:nvSpPr>
      <dsp:spPr>
        <a:xfrm>
          <a:off x="2929353"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B4CC097-B890-4BD0-8553-C437F5FF416C}">
      <dsp:nvSpPr>
        <dsp:cNvPr id="0" name=""/>
        <dsp:cNvSpPr/>
      </dsp:nvSpPr>
      <dsp:spPr>
        <a:xfrm>
          <a:off x="3065180"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65652"/>
              <a:satOff val="1585"/>
              <a:lumOff val="104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Sociedad CO</a:t>
          </a:r>
        </a:p>
      </dsp:txBody>
      <dsp:txXfrm>
        <a:off x="3085071" y="870753"/>
        <a:ext cx="1046828" cy="639349"/>
      </dsp:txXfrm>
    </dsp:sp>
    <dsp:sp modelId="{F0B7A38F-8B10-4F3A-8F93-7302D0A8265A}">
      <dsp:nvSpPr>
        <dsp:cNvPr id="0" name=""/>
        <dsp:cNvSpPr/>
      </dsp:nvSpPr>
      <dsp:spPr>
        <a:xfrm>
          <a:off x="2929353"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DF4AF80-46EA-49B3-B1A1-738450CB94B0}">
      <dsp:nvSpPr>
        <dsp:cNvPr id="0" name=""/>
        <dsp:cNvSpPr/>
      </dsp:nvSpPr>
      <dsp:spPr>
        <a:xfrm>
          <a:off x="3065180"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457065"/>
              <a:satOff val="1981"/>
              <a:lumOff val="130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Sociedad PA</a:t>
          </a:r>
        </a:p>
      </dsp:txBody>
      <dsp:txXfrm>
        <a:off x="3085071" y="1719668"/>
        <a:ext cx="1046828" cy="639349"/>
      </dsp:txXfrm>
    </dsp:sp>
    <dsp:sp modelId="{34085B76-44F8-498D-B5FA-2A8A4D090E3E}">
      <dsp:nvSpPr>
        <dsp:cNvPr id="0" name=""/>
        <dsp:cNvSpPr/>
      </dsp:nvSpPr>
      <dsp:spPr>
        <a:xfrm>
          <a:off x="2929353"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350F09-624E-4D16-8DEB-7F3AAAA8A0F4}">
      <dsp:nvSpPr>
        <dsp:cNvPr id="0" name=""/>
        <dsp:cNvSpPr/>
      </dsp:nvSpPr>
      <dsp:spPr>
        <a:xfrm>
          <a:off x="3065180"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548478"/>
              <a:satOff val="2377"/>
              <a:lumOff val="15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Centros de Beneficio</a:t>
          </a:r>
        </a:p>
      </dsp:txBody>
      <dsp:txXfrm>
        <a:off x="3085071" y="2568582"/>
        <a:ext cx="1046828" cy="639349"/>
      </dsp:txXfrm>
    </dsp:sp>
    <dsp:sp modelId="{BBE7C201-11C5-4588-A750-F0614D70E350}">
      <dsp:nvSpPr>
        <dsp:cNvPr id="0" name=""/>
        <dsp:cNvSpPr/>
      </dsp:nvSpPr>
      <dsp:spPr>
        <a:xfrm>
          <a:off x="2929353" y="681080"/>
          <a:ext cx="135826" cy="3056091"/>
        </a:xfrm>
        <a:custGeom>
          <a:avLst/>
          <a:gdLst/>
          <a:ahLst/>
          <a:cxnLst/>
          <a:rect l="0" t="0" r="0" b="0"/>
          <a:pathLst>
            <a:path>
              <a:moveTo>
                <a:pt x="0" y="0"/>
              </a:moveTo>
              <a:lnTo>
                <a:pt x="0" y="3056091"/>
              </a:lnTo>
              <a:lnTo>
                <a:pt x="135826" y="3056091"/>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953D42-24A2-4B7C-8399-5A690F331E45}">
      <dsp:nvSpPr>
        <dsp:cNvPr id="0" name=""/>
        <dsp:cNvSpPr/>
      </dsp:nvSpPr>
      <dsp:spPr>
        <a:xfrm>
          <a:off x="3065180" y="3397605"/>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39891"/>
              <a:satOff val="2774"/>
              <a:lumOff val="183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Centros de Coste</a:t>
          </a:r>
        </a:p>
      </dsp:txBody>
      <dsp:txXfrm>
        <a:off x="3085071" y="3417496"/>
        <a:ext cx="1046828" cy="639349"/>
      </dsp:txXfrm>
    </dsp:sp>
    <dsp:sp modelId="{638D8040-F874-403C-A4DD-8001027D6BF4}">
      <dsp:nvSpPr>
        <dsp:cNvPr id="0" name=""/>
        <dsp:cNvSpPr/>
      </dsp:nvSpPr>
      <dsp:spPr>
        <a:xfrm>
          <a:off x="2929353" y="681080"/>
          <a:ext cx="135826" cy="3905005"/>
        </a:xfrm>
        <a:custGeom>
          <a:avLst/>
          <a:gdLst/>
          <a:ahLst/>
          <a:cxnLst/>
          <a:rect l="0" t="0" r="0" b="0"/>
          <a:pathLst>
            <a:path>
              <a:moveTo>
                <a:pt x="0" y="0"/>
              </a:moveTo>
              <a:lnTo>
                <a:pt x="0" y="3905005"/>
              </a:lnTo>
              <a:lnTo>
                <a:pt x="135826" y="3905005"/>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C74175-9D06-4FC4-AE7D-A6C9578C39CD}">
      <dsp:nvSpPr>
        <dsp:cNvPr id="0" name=""/>
        <dsp:cNvSpPr/>
      </dsp:nvSpPr>
      <dsp:spPr>
        <a:xfrm>
          <a:off x="3065180" y="4246519"/>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731304"/>
              <a:satOff val="3170"/>
              <a:lumOff val="20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Elementos de coste</a:t>
          </a:r>
        </a:p>
      </dsp:txBody>
      <dsp:txXfrm>
        <a:off x="3085071" y="4266410"/>
        <a:ext cx="1046828" cy="639349"/>
      </dsp:txXfrm>
    </dsp:sp>
    <dsp:sp modelId="{CA50EE45-4CC7-4F25-B9B2-F5C7715EA6C5}">
      <dsp:nvSpPr>
        <dsp:cNvPr id="0" name=""/>
        <dsp:cNvSpPr/>
      </dsp:nvSpPr>
      <dsp:spPr>
        <a:xfrm>
          <a:off x="4491356" y="1948"/>
          <a:ext cx="1358262" cy="679131"/>
        </a:xfrm>
        <a:prstGeom prst="roundRect">
          <a:avLst>
            <a:gd name="adj" fmla="val 10000"/>
          </a:avLst>
        </a:prstGeom>
        <a:gradFill rotWithShape="0">
          <a:gsLst>
            <a:gs pos="0">
              <a:schemeClr val="accent4">
                <a:hueOff val="822717"/>
                <a:satOff val="3566"/>
                <a:lumOff val="2353"/>
                <a:alphaOff val="0"/>
                <a:satMod val="103000"/>
                <a:lumMod val="102000"/>
                <a:tint val="94000"/>
              </a:schemeClr>
            </a:gs>
            <a:gs pos="50000">
              <a:schemeClr val="accent4">
                <a:hueOff val="822717"/>
                <a:satOff val="3566"/>
                <a:lumOff val="2353"/>
                <a:alphaOff val="0"/>
                <a:satMod val="110000"/>
                <a:lumMod val="100000"/>
                <a:shade val="100000"/>
              </a:schemeClr>
            </a:gs>
            <a:gs pos="100000">
              <a:schemeClr val="accent4">
                <a:hueOff val="822717"/>
                <a:satOff val="3566"/>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CO" sz="1800" kern="1200">
              <a:latin typeface="VAGRounded LT Thin" panose="02000803030000020004" pitchFamily="2" charset="0"/>
            </a:rPr>
            <a:t>Gestión de materiales</a:t>
          </a:r>
        </a:p>
      </dsp:txBody>
      <dsp:txXfrm>
        <a:off x="4511247" y="21839"/>
        <a:ext cx="1318480" cy="639349"/>
      </dsp:txXfrm>
    </dsp:sp>
    <dsp:sp modelId="{FB776D7B-0454-4902-93D2-58E93E8A6CF1}">
      <dsp:nvSpPr>
        <dsp:cNvPr id="0" name=""/>
        <dsp:cNvSpPr/>
      </dsp:nvSpPr>
      <dsp:spPr>
        <a:xfrm>
          <a:off x="4627182"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4DCA586-FE3F-4EFE-B70D-FB09D0CEA4B6}">
      <dsp:nvSpPr>
        <dsp:cNvPr id="0" name=""/>
        <dsp:cNvSpPr/>
      </dsp:nvSpPr>
      <dsp:spPr>
        <a:xfrm>
          <a:off x="4763008"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822717"/>
              <a:satOff val="3566"/>
              <a:lumOff val="235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Organización de compras</a:t>
          </a:r>
        </a:p>
      </dsp:txBody>
      <dsp:txXfrm>
        <a:off x="4782899" y="870753"/>
        <a:ext cx="1046828" cy="639349"/>
      </dsp:txXfrm>
    </dsp:sp>
    <dsp:sp modelId="{71ABBB25-A24B-46F1-9E4F-27D81627DD9D}">
      <dsp:nvSpPr>
        <dsp:cNvPr id="0" name=""/>
        <dsp:cNvSpPr/>
      </dsp:nvSpPr>
      <dsp:spPr>
        <a:xfrm>
          <a:off x="4627182"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F834588-8B45-4834-946D-DFAE05328494}">
      <dsp:nvSpPr>
        <dsp:cNvPr id="0" name=""/>
        <dsp:cNvSpPr/>
      </dsp:nvSpPr>
      <dsp:spPr>
        <a:xfrm>
          <a:off x="4763008"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14130"/>
              <a:satOff val="3962"/>
              <a:lumOff val="26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Grupo de compras</a:t>
          </a:r>
        </a:p>
      </dsp:txBody>
      <dsp:txXfrm>
        <a:off x="4782899" y="1719668"/>
        <a:ext cx="1046828" cy="639349"/>
      </dsp:txXfrm>
    </dsp:sp>
    <dsp:sp modelId="{84682F12-DCE7-4B6A-8770-AAFA547D23D5}">
      <dsp:nvSpPr>
        <dsp:cNvPr id="0" name=""/>
        <dsp:cNvSpPr/>
      </dsp:nvSpPr>
      <dsp:spPr>
        <a:xfrm>
          <a:off x="4627182"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0947135-BFF4-46A9-ADA3-AEA5F88D7FDC}">
      <dsp:nvSpPr>
        <dsp:cNvPr id="0" name=""/>
        <dsp:cNvSpPr/>
      </dsp:nvSpPr>
      <dsp:spPr>
        <a:xfrm>
          <a:off x="4763008"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005543"/>
              <a:satOff val="4358"/>
              <a:lumOff val="287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Plantas</a:t>
          </a:r>
        </a:p>
      </dsp:txBody>
      <dsp:txXfrm>
        <a:off x="4782899" y="2568582"/>
        <a:ext cx="1046828" cy="639349"/>
      </dsp:txXfrm>
    </dsp:sp>
    <dsp:sp modelId="{D641DD03-0DB5-4827-86F4-10A9014924C3}">
      <dsp:nvSpPr>
        <dsp:cNvPr id="0" name=""/>
        <dsp:cNvSpPr/>
      </dsp:nvSpPr>
      <dsp:spPr>
        <a:xfrm>
          <a:off x="4627182" y="681080"/>
          <a:ext cx="135826" cy="3056091"/>
        </a:xfrm>
        <a:custGeom>
          <a:avLst/>
          <a:gdLst/>
          <a:ahLst/>
          <a:cxnLst/>
          <a:rect l="0" t="0" r="0" b="0"/>
          <a:pathLst>
            <a:path>
              <a:moveTo>
                <a:pt x="0" y="0"/>
              </a:moveTo>
              <a:lnTo>
                <a:pt x="0" y="3056091"/>
              </a:lnTo>
              <a:lnTo>
                <a:pt x="135826" y="3056091"/>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0DD0993-86A9-429D-9DB1-A4ECF75BE3CE}">
      <dsp:nvSpPr>
        <dsp:cNvPr id="0" name=""/>
        <dsp:cNvSpPr/>
      </dsp:nvSpPr>
      <dsp:spPr>
        <a:xfrm>
          <a:off x="4763008" y="3397605"/>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096956"/>
              <a:satOff val="4755"/>
              <a:lumOff val="313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Almacenes</a:t>
          </a:r>
        </a:p>
      </dsp:txBody>
      <dsp:txXfrm>
        <a:off x="4782899" y="3417496"/>
        <a:ext cx="1046828" cy="639349"/>
      </dsp:txXfrm>
    </dsp:sp>
    <dsp:sp modelId="{C3528649-8431-48D4-B9D2-27E5A1E184A9}">
      <dsp:nvSpPr>
        <dsp:cNvPr id="0" name=""/>
        <dsp:cNvSpPr/>
      </dsp:nvSpPr>
      <dsp:spPr>
        <a:xfrm>
          <a:off x="6189184" y="1948"/>
          <a:ext cx="1358262" cy="679131"/>
        </a:xfrm>
        <a:prstGeom prst="roundRect">
          <a:avLst>
            <a:gd name="adj" fmla="val 10000"/>
          </a:avLst>
        </a:prstGeom>
        <a:gradFill rotWithShape="0">
          <a:gsLst>
            <a:gs pos="0">
              <a:schemeClr val="accent4">
                <a:hueOff val="1234076"/>
                <a:satOff val="5349"/>
                <a:lumOff val="3530"/>
                <a:alphaOff val="0"/>
                <a:satMod val="103000"/>
                <a:lumMod val="102000"/>
                <a:tint val="94000"/>
              </a:schemeClr>
            </a:gs>
            <a:gs pos="50000">
              <a:schemeClr val="accent4">
                <a:hueOff val="1234076"/>
                <a:satOff val="5349"/>
                <a:lumOff val="3530"/>
                <a:alphaOff val="0"/>
                <a:satMod val="110000"/>
                <a:lumMod val="100000"/>
                <a:shade val="100000"/>
              </a:schemeClr>
            </a:gs>
            <a:gs pos="100000">
              <a:schemeClr val="accent4">
                <a:hueOff val="1234076"/>
                <a:satOff val="5349"/>
                <a:lumOff val="3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CO" sz="1800" kern="1200">
              <a:latin typeface="VAGRounded LT Thin" panose="02000803030000020004" pitchFamily="2" charset="0"/>
            </a:rPr>
            <a:t>Gestión de ventas</a:t>
          </a:r>
        </a:p>
      </dsp:txBody>
      <dsp:txXfrm>
        <a:off x="6209075" y="21839"/>
        <a:ext cx="1318480" cy="639349"/>
      </dsp:txXfrm>
    </dsp:sp>
    <dsp:sp modelId="{BE83BBC8-1C4A-46C9-8085-A07CCCEDEE1F}">
      <dsp:nvSpPr>
        <dsp:cNvPr id="0" name=""/>
        <dsp:cNvSpPr/>
      </dsp:nvSpPr>
      <dsp:spPr>
        <a:xfrm>
          <a:off x="6325010"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99A19EA-E2E0-4A96-BF3F-4A27C577F3A5}">
      <dsp:nvSpPr>
        <dsp:cNvPr id="0" name=""/>
        <dsp:cNvSpPr/>
      </dsp:nvSpPr>
      <dsp:spPr>
        <a:xfrm>
          <a:off x="6460837"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188369"/>
              <a:satOff val="5151"/>
              <a:lumOff val="339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Organización de ventas</a:t>
          </a:r>
        </a:p>
      </dsp:txBody>
      <dsp:txXfrm>
        <a:off x="6480728" y="870753"/>
        <a:ext cx="1046828" cy="639349"/>
      </dsp:txXfrm>
    </dsp:sp>
    <dsp:sp modelId="{1C30B4BA-0C46-4535-9E11-39D2DD2F61CF}">
      <dsp:nvSpPr>
        <dsp:cNvPr id="0" name=""/>
        <dsp:cNvSpPr/>
      </dsp:nvSpPr>
      <dsp:spPr>
        <a:xfrm>
          <a:off x="6325010"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63E40BA-D625-4B95-9322-A0F33535145B}">
      <dsp:nvSpPr>
        <dsp:cNvPr id="0" name=""/>
        <dsp:cNvSpPr/>
      </dsp:nvSpPr>
      <dsp:spPr>
        <a:xfrm>
          <a:off x="6460837"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279782"/>
              <a:satOff val="5547"/>
              <a:lumOff val="366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Canales de distribución</a:t>
          </a:r>
        </a:p>
      </dsp:txBody>
      <dsp:txXfrm>
        <a:off x="6480728" y="1719668"/>
        <a:ext cx="1046828" cy="639349"/>
      </dsp:txXfrm>
    </dsp:sp>
    <dsp:sp modelId="{706D1A82-B6D6-4E9C-91B2-D3A96816AF2E}">
      <dsp:nvSpPr>
        <dsp:cNvPr id="0" name=""/>
        <dsp:cNvSpPr/>
      </dsp:nvSpPr>
      <dsp:spPr>
        <a:xfrm>
          <a:off x="6325010"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6D12AFA-5B11-4385-B7AE-5AD16A37B397}">
      <dsp:nvSpPr>
        <dsp:cNvPr id="0" name=""/>
        <dsp:cNvSpPr/>
      </dsp:nvSpPr>
      <dsp:spPr>
        <a:xfrm>
          <a:off x="6460837"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371195"/>
              <a:satOff val="5943"/>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Sector</a:t>
          </a:r>
        </a:p>
      </dsp:txBody>
      <dsp:txXfrm>
        <a:off x="6480728" y="2568582"/>
        <a:ext cx="1046828" cy="639349"/>
      </dsp:txXfrm>
    </dsp:sp>
    <dsp:sp modelId="{577DB8E9-E27C-4733-9718-3870654B32F8}">
      <dsp:nvSpPr>
        <dsp:cNvPr id="0" name=""/>
        <dsp:cNvSpPr/>
      </dsp:nvSpPr>
      <dsp:spPr>
        <a:xfrm>
          <a:off x="7887013" y="1948"/>
          <a:ext cx="1358262" cy="679131"/>
        </a:xfrm>
        <a:prstGeom prst="roundRect">
          <a:avLst>
            <a:gd name="adj" fmla="val 10000"/>
          </a:avLst>
        </a:prstGeom>
        <a:gradFill rotWithShape="0">
          <a:gsLst>
            <a:gs pos="0">
              <a:schemeClr val="accent4">
                <a:hueOff val="1645434"/>
                <a:satOff val="7132"/>
                <a:lumOff val="4706"/>
                <a:alphaOff val="0"/>
                <a:satMod val="103000"/>
                <a:lumMod val="102000"/>
                <a:tint val="94000"/>
              </a:schemeClr>
            </a:gs>
            <a:gs pos="50000">
              <a:schemeClr val="accent4">
                <a:hueOff val="1645434"/>
                <a:satOff val="7132"/>
                <a:lumOff val="4706"/>
                <a:alphaOff val="0"/>
                <a:satMod val="110000"/>
                <a:lumMod val="100000"/>
                <a:shade val="100000"/>
              </a:schemeClr>
            </a:gs>
            <a:gs pos="100000">
              <a:schemeClr val="accent4">
                <a:hueOff val="1645434"/>
                <a:satOff val="7132"/>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CO" sz="1800" kern="1200">
              <a:latin typeface="VAGRounded LT Thin" panose="02000803030000020004" pitchFamily="2" charset="0"/>
            </a:rPr>
            <a:t>Presupuesto</a:t>
          </a:r>
        </a:p>
      </dsp:txBody>
      <dsp:txXfrm>
        <a:off x="7906904" y="21839"/>
        <a:ext cx="1318480" cy="639349"/>
      </dsp:txXfrm>
    </dsp:sp>
    <dsp:sp modelId="{F36FBE4E-031F-4569-AE81-4BDC48763443}">
      <dsp:nvSpPr>
        <dsp:cNvPr id="0" name=""/>
        <dsp:cNvSpPr/>
      </dsp:nvSpPr>
      <dsp:spPr>
        <a:xfrm>
          <a:off x="8022839" y="681080"/>
          <a:ext cx="135826" cy="509348"/>
        </a:xfrm>
        <a:custGeom>
          <a:avLst/>
          <a:gdLst/>
          <a:ahLst/>
          <a:cxnLst/>
          <a:rect l="0" t="0" r="0" b="0"/>
          <a:pathLst>
            <a:path>
              <a:moveTo>
                <a:pt x="0" y="0"/>
              </a:moveTo>
              <a:lnTo>
                <a:pt x="0" y="509348"/>
              </a:lnTo>
              <a:lnTo>
                <a:pt x="135826" y="509348"/>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1A21255-A8F1-4BCB-9FEB-E76C1D2BF0A2}">
      <dsp:nvSpPr>
        <dsp:cNvPr id="0" name=""/>
        <dsp:cNvSpPr/>
      </dsp:nvSpPr>
      <dsp:spPr>
        <a:xfrm>
          <a:off x="8158665" y="850862"/>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462608"/>
              <a:satOff val="6340"/>
              <a:lumOff val="41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Sociedad gestora</a:t>
          </a:r>
        </a:p>
      </dsp:txBody>
      <dsp:txXfrm>
        <a:off x="8178556" y="870753"/>
        <a:ext cx="1046828" cy="639349"/>
      </dsp:txXfrm>
    </dsp:sp>
    <dsp:sp modelId="{3ECDEA71-08A5-428B-B65E-E68B77BCE3CC}">
      <dsp:nvSpPr>
        <dsp:cNvPr id="0" name=""/>
        <dsp:cNvSpPr/>
      </dsp:nvSpPr>
      <dsp:spPr>
        <a:xfrm>
          <a:off x="8022839" y="681080"/>
          <a:ext cx="135826" cy="1358262"/>
        </a:xfrm>
        <a:custGeom>
          <a:avLst/>
          <a:gdLst/>
          <a:ahLst/>
          <a:cxnLst/>
          <a:rect l="0" t="0" r="0" b="0"/>
          <a:pathLst>
            <a:path>
              <a:moveTo>
                <a:pt x="0" y="0"/>
              </a:moveTo>
              <a:lnTo>
                <a:pt x="0" y="1358262"/>
              </a:lnTo>
              <a:lnTo>
                <a:pt x="135826" y="1358262"/>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200FEE-5DEA-4880-8423-0BFF2E1DB7A5}">
      <dsp:nvSpPr>
        <dsp:cNvPr id="0" name=""/>
        <dsp:cNvSpPr/>
      </dsp:nvSpPr>
      <dsp:spPr>
        <a:xfrm>
          <a:off x="8158665" y="1699777"/>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554021"/>
              <a:satOff val="6736"/>
              <a:lumOff val="444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Elemento presupuestal</a:t>
          </a:r>
        </a:p>
      </dsp:txBody>
      <dsp:txXfrm>
        <a:off x="8178556" y="1719668"/>
        <a:ext cx="1046828" cy="639349"/>
      </dsp:txXfrm>
    </dsp:sp>
    <dsp:sp modelId="{67AB0548-EBFE-4214-9E4C-631D22B929BE}">
      <dsp:nvSpPr>
        <dsp:cNvPr id="0" name=""/>
        <dsp:cNvSpPr/>
      </dsp:nvSpPr>
      <dsp:spPr>
        <a:xfrm>
          <a:off x="8022839" y="681080"/>
          <a:ext cx="135826" cy="2207177"/>
        </a:xfrm>
        <a:custGeom>
          <a:avLst/>
          <a:gdLst/>
          <a:ahLst/>
          <a:cxnLst/>
          <a:rect l="0" t="0" r="0" b="0"/>
          <a:pathLst>
            <a:path>
              <a:moveTo>
                <a:pt x="0" y="0"/>
              </a:moveTo>
              <a:lnTo>
                <a:pt x="0" y="2207177"/>
              </a:lnTo>
              <a:lnTo>
                <a:pt x="135826" y="2207177"/>
              </a:lnTo>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6157E2-2C44-413E-9B47-016299EC7316}">
      <dsp:nvSpPr>
        <dsp:cNvPr id="0" name=""/>
        <dsp:cNvSpPr/>
      </dsp:nvSpPr>
      <dsp:spPr>
        <a:xfrm>
          <a:off x="8158665" y="2548691"/>
          <a:ext cx="1086610" cy="6791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645434"/>
              <a:satOff val="7132"/>
              <a:lumOff val="470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kern="1200">
              <a:latin typeface="VAGRounded LT Thin" panose="02000803030000020004" pitchFamily="2" charset="0"/>
            </a:rPr>
            <a:t>Área de gestión presupuestal</a:t>
          </a:r>
        </a:p>
      </dsp:txBody>
      <dsp:txXfrm>
        <a:off x="8178556" y="2568582"/>
        <a:ext cx="1046828" cy="63934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E9A09-1204-429D-8844-894736AD44D4}">
      <dsp:nvSpPr>
        <dsp:cNvPr id="0" name=""/>
        <dsp:cNvSpPr/>
      </dsp:nvSpPr>
      <dsp:spPr>
        <a:xfrm rot="21300000">
          <a:off x="24942" y="1778375"/>
          <a:ext cx="8078114" cy="925066"/>
        </a:xfrm>
        <a:prstGeom prst="mathMinus">
          <a:avLst/>
        </a:prstGeom>
        <a:gradFill rotWithShape="0">
          <a:gsLst>
            <a:gs pos="0">
              <a:schemeClr val="accent3">
                <a:tint val="40000"/>
                <a:hueOff val="0"/>
                <a:satOff val="0"/>
                <a:lumOff val="0"/>
                <a:alphaOff val="0"/>
                <a:satMod val="103000"/>
                <a:lumMod val="102000"/>
                <a:tint val="94000"/>
              </a:schemeClr>
            </a:gs>
            <a:gs pos="50000">
              <a:schemeClr val="accent3">
                <a:tint val="40000"/>
                <a:hueOff val="0"/>
                <a:satOff val="0"/>
                <a:lumOff val="0"/>
                <a:alphaOff val="0"/>
                <a:satMod val="110000"/>
                <a:lumMod val="100000"/>
                <a:shade val="100000"/>
              </a:schemeClr>
            </a:gs>
            <a:gs pos="100000">
              <a:schemeClr val="accent3">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6A458A38-D07A-4B8C-93E3-198104A5D467}">
      <dsp:nvSpPr>
        <dsp:cNvPr id="0" name=""/>
        <dsp:cNvSpPr/>
      </dsp:nvSpPr>
      <dsp:spPr>
        <a:xfrm>
          <a:off x="975360" y="224090"/>
          <a:ext cx="2438400" cy="1792726"/>
        </a:xfrm>
        <a:prstGeom prst="downArrow">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4D4222B-E592-4FE7-886E-E53E235C68A5}">
      <dsp:nvSpPr>
        <dsp:cNvPr id="0" name=""/>
        <dsp:cNvSpPr/>
      </dsp:nvSpPr>
      <dsp:spPr>
        <a:xfrm>
          <a:off x="4307840" y="0"/>
          <a:ext cx="2600960" cy="1882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s-ES" sz="1600" b="1" i="0" kern="1200"/>
            <a:t>F3862</a:t>
          </a:r>
          <a:r>
            <a:rPr lang="es-ES" sz="1600" b="0" i="0" kern="1200"/>
            <a:t>:</a:t>
          </a:r>
          <a:endParaRPr lang="es-CO" sz="1600" kern="1200"/>
        </a:p>
        <a:p>
          <a:pPr marL="114300" lvl="1" indent="-114300" algn="l" defTabSz="533400">
            <a:lnSpc>
              <a:spcPct val="90000"/>
            </a:lnSpc>
            <a:spcBef>
              <a:spcPct val="0"/>
            </a:spcBef>
            <a:spcAft>
              <a:spcPct val="15000"/>
            </a:spcAft>
            <a:buChar char="•"/>
          </a:pPr>
          <a:r>
            <a:rPr lang="es-ES" sz="1200" b="0" i="0" kern="1200"/>
            <a:t>Define los </a:t>
          </a:r>
          <a:r>
            <a:rPr lang="es-ES" sz="1200" b="1" i="0" kern="1200"/>
            <a:t>métodos de correspondencia</a:t>
          </a:r>
          <a:r>
            <a:rPr lang="es-ES" sz="1200" b="0" i="0" kern="1200"/>
            <a:t>, es decir, las reglas que SAP usará para comparar documentos (por ejemplo, por número de documento, importe, fecha, etc.).</a:t>
          </a:r>
          <a:endParaRPr lang="es-CO" sz="1200" kern="1200"/>
        </a:p>
      </dsp:txBody>
      <dsp:txXfrm>
        <a:off x="4307840" y="0"/>
        <a:ext cx="2600960" cy="1882363"/>
      </dsp:txXfrm>
    </dsp:sp>
    <dsp:sp modelId="{307F7C86-33F3-4F60-AD60-6FF7CCD91959}">
      <dsp:nvSpPr>
        <dsp:cNvPr id="0" name=""/>
        <dsp:cNvSpPr/>
      </dsp:nvSpPr>
      <dsp:spPr>
        <a:xfrm>
          <a:off x="4714239" y="2464999"/>
          <a:ext cx="2438400" cy="1792726"/>
        </a:xfrm>
        <a:prstGeom prst="upArrow">
          <a:avLst/>
        </a:prstGeom>
        <a:gradFill rotWithShape="0">
          <a:gsLst>
            <a:gs pos="0">
              <a:schemeClr val="accent3">
                <a:hueOff val="935912"/>
                <a:satOff val="-252"/>
                <a:lumOff val="7648"/>
                <a:alphaOff val="0"/>
                <a:satMod val="103000"/>
                <a:lumMod val="102000"/>
                <a:tint val="94000"/>
              </a:schemeClr>
            </a:gs>
            <a:gs pos="50000">
              <a:schemeClr val="accent3">
                <a:hueOff val="935912"/>
                <a:satOff val="-252"/>
                <a:lumOff val="7648"/>
                <a:alphaOff val="0"/>
                <a:satMod val="110000"/>
                <a:lumMod val="100000"/>
                <a:shade val="100000"/>
              </a:schemeClr>
            </a:gs>
            <a:gs pos="100000">
              <a:schemeClr val="accent3">
                <a:hueOff val="935912"/>
                <a:satOff val="-252"/>
                <a:lumOff val="764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698771D-4607-4ED3-BC3B-C1F3FC8A6426}">
      <dsp:nvSpPr>
        <dsp:cNvPr id="0" name=""/>
        <dsp:cNvSpPr/>
      </dsp:nvSpPr>
      <dsp:spPr>
        <a:xfrm>
          <a:off x="1219200" y="2599453"/>
          <a:ext cx="2600960" cy="1882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s-ES" sz="1600" b="1" i="0" kern="1200"/>
            <a:t>F3863</a:t>
          </a:r>
          <a:endParaRPr lang="es-ES" sz="1600" b="0" i="0" kern="1200"/>
        </a:p>
        <a:p>
          <a:pPr marL="114300" lvl="1" indent="-114300" algn="l" defTabSz="533400">
            <a:lnSpc>
              <a:spcPct val="90000"/>
            </a:lnSpc>
            <a:spcBef>
              <a:spcPct val="0"/>
            </a:spcBef>
            <a:spcAft>
              <a:spcPct val="15000"/>
            </a:spcAft>
            <a:buFont typeface="Arial" panose="020B0604020202020204" pitchFamily="34" charset="0"/>
            <a:buChar char="•"/>
          </a:pPr>
          <a:r>
            <a:rPr lang="es-ES" sz="1200" b="0" i="0" kern="1200"/>
            <a:t>Defines los </a:t>
          </a:r>
          <a:r>
            <a:rPr lang="es-ES" sz="1200" b="1" i="0" kern="1200"/>
            <a:t>casos de reconciliación</a:t>
          </a:r>
          <a:r>
            <a:rPr lang="es-ES" sz="1200" b="0" i="0" kern="1200"/>
            <a:t>, que son escenarios específicos donde se aplican los métodos de correspondencia para comparar datos entre compañías.</a:t>
          </a:r>
        </a:p>
      </dsp:txBody>
      <dsp:txXfrm>
        <a:off x="1219200" y="2599453"/>
        <a:ext cx="2600960" cy="188236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B277B-3927-4A15-83A3-DAD4242CA821}">
      <dsp:nvSpPr>
        <dsp:cNvPr id="0" name=""/>
        <dsp:cNvSpPr/>
      </dsp:nvSpPr>
      <dsp:spPr>
        <a:xfrm>
          <a:off x="305841" y="10942"/>
          <a:ext cx="9729041" cy="1416919"/>
        </a:xfrm>
        <a:prstGeom prst="rightArrow">
          <a:avLst>
            <a:gd name="adj1" fmla="val 5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254000" bIns="224936" numCol="1" spcCol="1270" anchor="ctr" anchorCtr="0">
          <a:noAutofit/>
        </a:bodyPr>
        <a:lstStyle/>
        <a:p>
          <a:pPr marL="0" lvl="0" indent="0" algn="l" defTabSz="622300">
            <a:lnSpc>
              <a:spcPct val="90000"/>
            </a:lnSpc>
            <a:spcBef>
              <a:spcPct val="0"/>
            </a:spcBef>
            <a:spcAft>
              <a:spcPct val="35000"/>
            </a:spcAft>
            <a:buNone/>
          </a:pPr>
          <a:r>
            <a:rPr lang="es-ES" sz="1400" b="0" i="0" kern="1200"/>
            <a:t>Alcance</a:t>
          </a:r>
          <a:endParaRPr lang="es-CO" sz="1400" kern="1200"/>
        </a:p>
      </dsp:txBody>
      <dsp:txXfrm>
        <a:off x="305841" y="365172"/>
        <a:ext cx="9374811" cy="708459"/>
      </dsp:txXfrm>
    </dsp:sp>
    <dsp:sp modelId="{D441EA68-BAAC-40D4-BFDD-9014FCA2C93D}">
      <dsp:nvSpPr>
        <dsp:cNvPr id="0" name=""/>
        <dsp:cNvSpPr/>
      </dsp:nvSpPr>
      <dsp:spPr>
        <a:xfrm>
          <a:off x="305841" y="1103591"/>
          <a:ext cx="2996544" cy="2729507"/>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s-ES" sz="1100" b="0" i="0" kern="1200"/>
            <a:t>En esta app se puede </a:t>
          </a:r>
          <a:r>
            <a:rPr lang="es-ES" sz="1100" b="1" i="0" kern="1200"/>
            <a:t>automatizar la ejecución de los casos de reconciliación</a:t>
          </a:r>
          <a:r>
            <a:rPr lang="es-ES" sz="1100" b="0" i="0" kern="1200"/>
            <a:t> definidos en la aplicación </a:t>
          </a:r>
          <a:r>
            <a:rPr lang="es-ES" sz="1100" b="1" i="0" kern="1200"/>
            <a:t>F3863.</a:t>
          </a:r>
          <a:endParaRPr lang="es-CO" sz="1100" kern="1200"/>
        </a:p>
      </dsp:txBody>
      <dsp:txXfrm>
        <a:off x="305841" y="1103591"/>
        <a:ext cx="2996544" cy="2729507"/>
      </dsp:txXfrm>
    </dsp:sp>
    <dsp:sp modelId="{A7684A08-85D2-4BC7-BEF0-02C59253EA08}">
      <dsp:nvSpPr>
        <dsp:cNvPr id="0" name=""/>
        <dsp:cNvSpPr/>
      </dsp:nvSpPr>
      <dsp:spPr>
        <a:xfrm>
          <a:off x="3302386" y="483248"/>
          <a:ext cx="6732496" cy="1416919"/>
        </a:xfrm>
        <a:prstGeom prst="rightArrow">
          <a:avLst>
            <a:gd name="adj1" fmla="val 50000"/>
            <a:gd name="adj2" fmla="val 50000"/>
          </a:avLst>
        </a:prstGeom>
        <a:gradFill rotWithShape="0">
          <a:gsLst>
            <a:gs pos="0">
              <a:schemeClr val="accent2">
                <a:hueOff val="1620045"/>
                <a:satOff val="225"/>
                <a:lumOff val="196"/>
                <a:alphaOff val="0"/>
                <a:satMod val="103000"/>
                <a:lumMod val="102000"/>
                <a:tint val="94000"/>
              </a:schemeClr>
            </a:gs>
            <a:gs pos="50000">
              <a:schemeClr val="accent2">
                <a:hueOff val="1620045"/>
                <a:satOff val="225"/>
                <a:lumOff val="196"/>
                <a:alphaOff val="0"/>
                <a:satMod val="110000"/>
                <a:lumMod val="100000"/>
                <a:shade val="100000"/>
              </a:schemeClr>
            </a:gs>
            <a:gs pos="100000">
              <a:schemeClr val="accent2">
                <a:hueOff val="1620045"/>
                <a:satOff val="225"/>
                <a:lumOff val="19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254000" bIns="224936" numCol="1" spcCol="1270" anchor="ctr" anchorCtr="0">
          <a:noAutofit/>
        </a:bodyPr>
        <a:lstStyle/>
        <a:p>
          <a:pPr marL="0" lvl="0" indent="0" algn="l" defTabSz="622300">
            <a:lnSpc>
              <a:spcPct val="90000"/>
            </a:lnSpc>
            <a:spcBef>
              <a:spcPct val="0"/>
            </a:spcBef>
            <a:spcAft>
              <a:spcPct val="35000"/>
            </a:spcAft>
            <a:buNone/>
          </a:pPr>
          <a:r>
            <a:rPr lang="es-ES" sz="1400" b="1" i="0" kern="1200"/>
            <a:t>Que se puede programar</a:t>
          </a:r>
        </a:p>
      </dsp:txBody>
      <dsp:txXfrm>
        <a:off x="3302386" y="837478"/>
        <a:ext cx="6378266" cy="708459"/>
      </dsp:txXfrm>
    </dsp:sp>
    <dsp:sp modelId="{BE9C39B5-4AC7-4CBC-B06D-3EAE61CFD294}">
      <dsp:nvSpPr>
        <dsp:cNvPr id="0" name=""/>
        <dsp:cNvSpPr/>
      </dsp:nvSpPr>
      <dsp:spPr>
        <a:xfrm>
          <a:off x="3302386" y="1575897"/>
          <a:ext cx="2996544" cy="2729507"/>
        </a:xfrm>
        <a:prstGeom prst="rect">
          <a:avLst/>
        </a:prstGeom>
        <a:solidFill>
          <a:schemeClr val="lt1">
            <a:hueOff val="0"/>
            <a:satOff val="0"/>
            <a:lumOff val="0"/>
            <a:alphaOff val="0"/>
          </a:schemeClr>
        </a:solidFill>
        <a:ln w="12700" cap="flat" cmpd="sng" algn="ctr">
          <a:solidFill>
            <a:schemeClr val="accent2">
              <a:hueOff val="1620045"/>
              <a:satOff val="225"/>
              <a:lumOff val="19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Font typeface="+mj-lt"/>
            <a:buNone/>
          </a:pPr>
          <a:r>
            <a:rPr lang="es-ES" sz="1100" b="1" i="0" kern="1200"/>
            <a:t>Caso de reconciliación</a:t>
          </a:r>
          <a:r>
            <a:rPr lang="es-ES" sz="1100" b="0" i="0" kern="1200"/>
            <a:t>: Seleccionas el caso que quieres ejecutar (por ejemplo, ICMR_COLOMBIA_MEXICO).</a:t>
          </a:r>
        </a:p>
        <a:p>
          <a:pPr marL="0" lvl="0" indent="0" algn="l" defTabSz="488950">
            <a:lnSpc>
              <a:spcPct val="90000"/>
            </a:lnSpc>
            <a:spcBef>
              <a:spcPct val="0"/>
            </a:spcBef>
            <a:spcAft>
              <a:spcPct val="35000"/>
            </a:spcAft>
            <a:buFont typeface="+mj-lt"/>
            <a:buNone/>
          </a:pPr>
          <a:r>
            <a:rPr lang="es-ES" sz="1100" b="1" i="0" kern="1200"/>
            <a:t>Método de correspondencia</a:t>
          </a:r>
          <a:r>
            <a:rPr lang="es-ES" sz="1100" b="0" i="0" kern="1200"/>
            <a:t>: Se aplica el método asignado al caso (por ejemplo, ZF001).</a:t>
          </a:r>
        </a:p>
        <a:p>
          <a:pPr marL="0" lvl="0" indent="0" algn="l" defTabSz="488950">
            <a:lnSpc>
              <a:spcPct val="90000"/>
            </a:lnSpc>
            <a:spcBef>
              <a:spcPct val="0"/>
            </a:spcBef>
            <a:spcAft>
              <a:spcPct val="35000"/>
            </a:spcAft>
            <a:buFont typeface="+mj-lt"/>
            <a:buNone/>
          </a:pPr>
          <a:r>
            <a:rPr lang="es-ES" sz="1100" b="1" i="0" kern="1200"/>
            <a:t>Frecuencia</a:t>
          </a:r>
          <a:r>
            <a:rPr lang="es-ES" sz="1100" b="0" i="0" kern="1200"/>
            <a:t>: Puedes definir si se ejecuta:</a:t>
          </a:r>
        </a:p>
        <a:p>
          <a:pPr marL="57150" lvl="1" indent="-57150" algn="l" defTabSz="488950">
            <a:lnSpc>
              <a:spcPct val="90000"/>
            </a:lnSpc>
            <a:spcBef>
              <a:spcPct val="0"/>
            </a:spcBef>
            <a:spcAft>
              <a:spcPct val="15000"/>
            </a:spcAft>
            <a:buFont typeface="+mj-lt"/>
            <a:buAutoNum type="arabicPeriod"/>
          </a:pPr>
          <a:r>
            <a:rPr lang="es-CO" sz="1100" b="0" i="0" kern="1200"/>
            <a:t>Diario</a:t>
          </a:r>
        </a:p>
        <a:p>
          <a:pPr marL="57150" lvl="1" indent="-57150" algn="l" defTabSz="488950">
            <a:lnSpc>
              <a:spcPct val="90000"/>
            </a:lnSpc>
            <a:spcBef>
              <a:spcPct val="0"/>
            </a:spcBef>
            <a:spcAft>
              <a:spcPct val="15000"/>
            </a:spcAft>
            <a:buFont typeface="+mj-lt"/>
            <a:buAutoNum type="arabicPeriod"/>
          </a:pPr>
          <a:r>
            <a:rPr lang="es-CO" sz="1100" b="0" i="0" kern="1200"/>
            <a:t>Semanal</a:t>
          </a:r>
        </a:p>
        <a:p>
          <a:pPr marL="57150" lvl="1" indent="-57150" algn="l" defTabSz="488950">
            <a:lnSpc>
              <a:spcPct val="90000"/>
            </a:lnSpc>
            <a:spcBef>
              <a:spcPct val="0"/>
            </a:spcBef>
            <a:spcAft>
              <a:spcPct val="15000"/>
            </a:spcAft>
            <a:buFont typeface="+mj-lt"/>
            <a:buAutoNum type="arabicPeriod"/>
          </a:pPr>
          <a:r>
            <a:rPr lang="es-CO" sz="1100" b="0" i="0" kern="1200"/>
            <a:t>Mensual</a:t>
          </a:r>
        </a:p>
        <a:p>
          <a:pPr marL="57150" lvl="1" indent="-57150" algn="l" defTabSz="488950">
            <a:lnSpc>
              <a:spcPct val="90000"/>
            </a:lnSpc>
            <a:spcBef>
              <a:spcPct val="0"/>
            </a:spcBef>
            <a:spcAft>
              <a:spcPct val="15000"/>
            </a:spcAft>
            <a:buFont typeface="+mj-lt"/>
            <a:buAutoNum type="arabicPeriod"/>
          </a:pPr>
          <a:r>
            <a:rPr lang="es-CO" sz="1100" b="0" i="0" kern="1200"/>
            <a:t>En horarios específicos</a:t>
          </a:r>
        </a:p>
        <a:p>
          <a:pPr marL="0" lvl="0" indent="0" algn="l" defTabSz="488950">
            <a:lnSpc>
              <a:spcPct val="90000"/>
            </a:lnSpc>
            <a:spcBef>
              <a:spcPct val="0"/>
            </a:spcBef>
            <a:spcAft>
              <a:spcPct val="35000"/>
            </a:spcAft>
            <a:buFont typeface="+mj-lt"/>
            <a:buNone/>
          </a:pPr>
          <a:r>
            <a:rPr lang="es-CO" sz="1100" b="1" i="0" kern="1200"/>
            <a:t>Rango de fechas</a:t>
          </a:r>
          <a:r>
            <a:rPr lang="es-CO" sz="1100" b="0" i="0" kern="1200"/>
            <a:t>: Para filtrar los documentos que se van a emparejar.</a:t>
          </a:r>
        </a:p>
        <a:p>
          <a:pPr marL="0" lvl="0" indent="0" algn="l" defTabSz="488950">
            <a:lnSpc>
              <a:spcPct val="90000"/>
            </a:lnSpc>
            <a:spcBef>
              <a:spcPct val="0"/>
            </a:spcBef>
            <a:spcAft>
              <a:spcPct val="35000"/>
            </a:spcAft>
            <a:buFont typeface="+mj-lt"/>
            <a:buNone/>
          </a:pPr>
          <a:r>
            <a:rPr lang="es-CO" sz="1100" b="1" i="0" kern="1200"/>
            <a:t>Filtros adicionales</a:t>
          </a:r>
          <a:r>
            <a:rPr lang="es-CO" sz="1100" b="0" i="0" kern="1200"/>
            <a:t>: Por sociedad, moneda, tipo de documento, etc.</a:t>
          </a:r>
        </a:p>
      </dsp:txBody>
      <dsp:txXfrm>
        <a:off x="3302386" y="1575897"/>
        <a:ext cx="2996544" cy="2729507"/>
      </dsp:txXfrm>
    </dsp:sp>
    <dsp:sp modelId="{125A0C5D-B33A-4ABD-8038-68746C3A8EFD}">
      <dsp:nvSpPr>
        <dsp:cNvPr id="0" name=""/>
        <dsp:cNvSpPr/>
      </dsp:nvSpPr>
      <dsp:spPr>
        <a:xfrm>
          <a:off x="6298931" y="955555"/>
          <a:ext cx="3735951" cy="1416919"/>
        </a:xfrm>
        <a:prstGeom prst="rightArrow">
          <a:avLst>
            <a:gd name="adj1" fmla="val 50000"/>
            <a:gd name="adj2" fmla="val 50000"/>
          </a:avLst>
        </a:prstGeom>
        <a:gradFill rotWithShape="0">
          <a:gsLst>
            <a:gs pos="0">
              <a:schemeClr val="accent2">
                <a:hueOff val="3240090"/>
                <a:satOff val="451"/>
                <a:lumOff val="392"/>
                <a:alphaOff val="0"/>
                <a:satMod val="103000"/>
                <a:lumMod val="102000"/>
                <a:tint val="94000"/>
              </a:schemeClr>
            </a:gs>
            <a:gs pos="50000">
              <a:schemeClr val="accent2">
                <a:hueOff val="3240090"/>
                <a:satOff val="451"/>
                <a:lumOff val="392"/>
                <a:alphaOff val="0"/>
                <a:satMod val="110000"/>
                <a:lumMod val="100000"/>
                <a:shade val="100000"/>
              </a:schemeClr>
            </a:gs>
            <a:gs pos="100000">
              <a:schemeClr val="accent2">
                <a:hueOff val="3240090"/>
                <a:satOff val="451"/>
                <a:lumOff val="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254000" bIns="224936" numCol="1" spcCol="1270" anchor="ctr" anchorCtr="0">
          <a:noAutofit/>
        </a:bodyPr>
        <a:lstStyle/>
        <a:p>
          <a:pPr marL="0" lvl="0" indent="0" algn="l" defTabSz="622300">
            <a:lnSpc>
              <a:spcPct val="90000"/>
            </a:lnSpc>
            <a:spcBef>
              <a:spcPct val="0"/>
            </a:spcBef>
            <a:spcAft>
              <a:spcPct val="35000"/>
            </a:spcAft>
            <a:buNone/>
          </a:pPr>
          <a:r>
            <a:rPr lang="es-ES" sz="1400" b="1" i="0" kern="1200"/>
            <a:t>Que hace el sistema cuando se ejecuta</a:t>
          </a:r>
        </a:p>
      </dsp:txBody>
      <dsp:txXfrm>
        <a:off x="6298931" y="1309785"/>
        <a:ext cx="3381721" cy="708459"/>
      </dsp:txXfrm>
    </dsp:sp>
    <dsp:sp modelId="{00B50DF7-D93B-422B-A486-ADA9149780DC}">
      <dsp:nvSpPr>
        <dsp:cNvPr id="0" name=""/>
        <dsp:cNvSpPr/>
      </dsp:nvSpPr>
      <dsp:spPr>
        <a:xfrm>
          <a:off x="6298931" y="2048204"/>
          <a:ext cx="2996544" cy="2689561"/>
        </a:xfrm>
        <a:prstGeom prst="rect">
          <a:avLst/>
        </a:prstGeom>
        <a:solidFill>
          <a:schemeClr val="lt1">
            <a:hueOff val="0"/>
            <a:satOff val="0"/>
            <a:lumOff val="0"/>
            <a:alphaOff val="0"/>
          </a:schemeClr>
        </a:solidFill>
        <a:ln w="12700" cap="flat" cmpd="sng" algn="ctr">
          <a:solidFill>
            <a:schemeClr val="accent2">
              <a:hueOff val="3240090"/>
              <a:satOff val="451"/>
              <a:lumOff val="3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Font typeface="Arial" panose="020B0604020202020204" pitchFamily="34" charset="0"/>
            <a:buNone/>
          </a:pPr>
          <a:r>
            <a:rPr lang="es-ES" sz="1100" b="0" i="0" kern="1200"/>
            <a:t>Compara los documentos según los criterios definidos.</a:t>
          </a:r>
        </a:p>
        <a:p>
          <a:pPr marL="0" lvl="0" indent="0" algn="l" defTabSz="488950">
            <a:lnSpc>
              <a:spcPct val="90000"/>
            </a:lnSpc>
            <a:spcBef>
              <a:spcPct val="0"/>
            </a:spcBef>
            <a:spcAft>
              <a:spcPct val="35000"/>
            </a:spcAft>
            <a:buFont typeface="Arial" panose="020B0604020202020204" pitchFamily="34" charset="0"/>
            <a:buNone/>
          </a:pPr>
          <a:r>
            <a:rPr lang="es-CO" sz="1100" b="0" i="0" kern="1200"/>
            <a:t>Identifica coincidencias y discrepancias.</a:t>
          </a:r>
        </a:p>
        <a:p>
          <a:pPr marL="0" lvl="0" indent="0" algn="l" defTabSz="488950">
            <a:lnSpc>
              <a:spcPct val="90000"/>
            </a:lnSpc>
            <a:spcBef>
              <a:spcPct val="0"/>
            </a:spcBef>
            <a:spcAft>
              <a:spcPct val="35000"/>
            </a:spcAft>
            <a:buFont typeface="Arial" panose="020B0604020202020204" pitchFamily="34" charset="0"/>
            <a:buNone/>
          </a:pPr>
          <a:r>
            <a:rPr lang="es-CO" sz="1100" b="0" i="0" kern="1200"/>
            <a:t>Genera asignaciones automáticas.</a:t>
          </a:r>
        </a:p>
        <a:p>
          <a:pPr marL="0" lvl="0" indent="0" algn="l" defTabSz="488950">
            <a:lnSpc>
              <a:spcPct val="90000"/>
            </a:lnSpc>
            <a:spcBef>
              <a:spcPct val="0"/>
            </a:spcBef>
            <a:spcAft>
              <a:spcPct val="35000"/>
            </a:spcAft>
            <a:buFont typeface="Arial" panose="020B0604020202020204" pitchFamily="34" charset="0"/>
            <a:buNone/>
          </a:pPr>
          <a:r>
            <a:rPr lang="es-ES" sz="1100" b="0" i="0" kern="1200"/>
            <a:t>Deja trazabilidad para auditoría y seguimiento.</a:t>
          </a:r>
        </a:p>
      </dsp:txBody>
      <dsp:txXfrm>
        <a:off x="6298931" y="2048204"/>
        <a:ext cx="2996544" cy="26895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16C5B-F893-4D34-B802-2916703B5B77}">
      <dsp:nvSpPr>
        <dsp:cNvPr id="0" name=""/>
        <dsp:cNvSpPr/>
      </dsp:nvSpPr>
      <dsp:spPr>
        <a:xfrm>
          <a:off x="4060751" y="2708086"/>
          <a:ext cx="2219472" cy="2219472"/>
        </a:xfrm>
        <a:prstGeom prst="ellipse">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CO" sz="3100" kern="1200"/>
            <a:t>Finanzas</a:t>
          </a:r>
        </a:p>
        <a:p>
          <a:pPr marL="0" lvl="0" indent="0" algn="ctr" defTabSz="1377950">
            <a:lnSpc>
              <a:spcPct val="90000"/>
            </a:lnSpc>
            <a:spcBef>
              <a:spcPct val="0"/>
            </a:spcBef>
            <a:spcAft>
              <a:spcPct val="35000"/>
            </a:spcAft>
            <a:buNone/>
          </a:pPr>
          <a:r>
            <a:rPr lang="es-CO" sz="3100" kern="1200"/>
            <a:t>FI</a:t>
          </a:r>
        </a:p>
      </dsp:txBody>
      <dsp:txXfrm>
        <a:off x="4385785" y="3033120"/>
        <a:ext cx="1569404" cy="1569404"/>
      </dsp:txXfrm>
    </dsp:sp>
    <dsp:sp modelId="{B62E97F2-69C4-48E6-B891-16D024D02CD9}">
      <dsp:nvSpPr>
        <dsp:cNvPr id="0" name=""/>
        <dsp:cNvSpPr/>
      </dsp:nvSpPr>
      <dsp:spPr>
        <a:xfrm rot="10800000">
          <a:off x="1809668" y="3501547"/>
          <a:ext cx="2127273" cy="632549"/>
        </a:xfrm>
        <a:prstGeom prst="leftArrow">
          <a:avLst>
            <a:gd name="adj1" fmla="val 60000"/>
            <a:gd name="adj2" fmla="val 50000"/>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150CD4C-BDFD-4111-BFA6-995D1955CE5D}">
      <dsp:nvSpPr>
        <dsp:cNvPr id="0" name=""/>
        <dsp:cNvSpPr/>
      </dsp:nvSpPr>
      <dsp:spPr>
        <a:xfrm>
          <a:off x="1032853" y="3196370"/>
          <a:ext cx="1553630" cy="1242904"/>
        </a:xfrm>
        <a:prstGeom prst="roundRect">
          <a:avLst>
            <a:gd name="adj" fmla="val 10000"/>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a:t>Sociedades</a:t>
          </a:r>
        </a:p>
        <a:p>
          <a:pPr marL="114300" lvl="1" indent="-114300" algn="l" defTabSz="533400">
            <a:lnSpc>
              <a:spcPct val="90000"/>
            </a:lnSpc>
            <a:spcBef>
              <a:spcPct val="0"/>
            </a:spcBef>
            <a:spcAft>
              <a:spcPct val="15000"/>
            </a:spcAft>
            <a:buChar char="•"/>
          </a:pPr>
          <a:r>
            <a:rPr lang="es-CO" sz="1200" kern="1200"/>
            <a:t>GL</a:t>
          </a:r>
        </a:p>
        <a:p>
          <a:pPr marL="114300" lvl="1" indent="-114300" algn="l" defTabSz="533400">
            <a:lnSpc>
              <a:spcPct val="90000"/>
            </a:lnSpc>
            <a:spcBef>
              <a:spcPct val="0"/>
            </a:spcBef>
            <a:spcAft>
              <a:spcPct val="15000"/>
            </a:spcAft>
            <a:buChar char="•"/>
          </a:pPr>
          <a:r>
            <a:rPr lang="es-CO" sz="1200" kern="1200"/>
            <a:t>FI</a:t>
          </a:r>
        </a:p>
      </dsp:txBody>
      <dsp:txXfrm>
        <a:off x="1069256" y="3232773"/>
        <a:ext cx="1480824" cy="1170098"/>
      </dsp:txXfrm>
    </dsp:sp>
    <dsp:sp modelId="{378F3BF3-10FE-4CCE-8B30-46E9187D61F9}">
      <dsp:nvSpPr>
        <dsp:cNvPr id="0" name=""/>
        <dsp:cNvSpPr/>
      </dsp:nvSpPr>
      <dsp:spPr>
        <a:xfrm rot="12960000">
          <a:off x="2248391" y="2151297"/>
          <a:ext cx="2127273" cy="632549"/>
        </a:xfrm>
        <a:prstGeom prst="leftArrow">
          <a:avLst>
            <a:gd name="adj1" fmla="val 60000"/>
            <a:gd name="adj2" fmla="val 50000"/>
          </a:avLst>
        </a:prstGeom>
        <a:gradFill rotWithShape="0">
          <a:gsLst>
            <a:gs pos="0">
              <a:schemeClr val="accent2">
                <a:shade val="90000"/>
                <a:hueOff val="153226"/>
                <a:satOff val="-8516"/>
                <a:lumOff val="12912"/>
                <a:alphaOff val="0"/>
                <a:satMod val="103000"/>
                <a:lumMod val="102000"/>
                <a:tint val="94000"/>
              </a:schemeClr>
            </a:gs>
            <a:gs pos="50000">
              <a:schemeClr val="accent2">
                <a:shade val="90000"/>
                <a:hueOff val="153226"/>
                <a:satOff val="-8516"/>
                <a:lumOff val="12912"/>
                <a:alphaOff val="0"/>
                <a:satMod val="110000"/>
                <a:lumMod val="100000"/>
                <a:shade val="100000"/>
              </a:schemeClr>
            </a:gs>
            <a:gs pos="100000">
              <a:schemeClr val="accent2">
                <a:shade val="90000"/>
                <a:hueOff val="153226"/>
                <a:satOff val="-8516"/>
                <a:lumOff val="129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9C28528-EB2B-4E7D-A3EA-5AA099276C0B}">
      <dsp:nvSpPr>
        <dsp:cNvPr id="0" name=""/>
        <dsp:cNvSpPr/>
      </dsp:nvSpPr>
      <dsp:spPr>
        <a:xfrm>
          <a:off x="1674712" y="1220930"/>
          <a:ext cx="1553630" cy="1242904"/>
        </a:xfrm>
        <a:prstGeom prst="roundRect">
          <a:avLst>
            <a:gd name="adj" fmla="val 10000"/>
          </a:avLst>
        </a:prstGeom>
        <a:gradFill rotWithShape="0">
          <a:gsLst>
            <a:gs pos="0">
              <a:schemeClr val="accent2">
                <a:shade val="50000"/>
                <a:hueOff val="156430"/>
                <a:satOff val="-9324"/>
                <a:lumOff val="17066"/>
                <a:alphaOff val="0"/>
                <a:satMod val="103000"/>
                <a:lumMod val="102000"/>
                <a:tint val="94000"/>
              </a:schemeClr>
            </a:gs>
            <a:gs pos="50000">
              <a:schemeClr val="accent2">
                <a:shade val="50000"/>
                <a:hueOff val="156430"/>
                <a:satOff val="-9324"/>
                <a:lumOff val="17066"/>
                <a:alphaOff val="0"/>
                <a:satMod val="110000"/>
                <a:lumMod val="100000"/>
                <a:shade val="100000"/>
              </a:schemeClr>
            </a:gs>
            <a:gs pos="100000">
              <a:schemeClr val="accent2">
                <a:shade val="50000"/>
                <a:hueOff val="156430"/>
                <a:satOff val="-9324"/>
                <a:lumOff val="1706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err="1"/>
            <a:t>Ledger</a:t>
          </a:r>
          <a:endParaRPr lang="es-CO" sz="1600" kern="1200"/>
        </a:p>
        <a:p>
          <a:pPr marL="114300" lvl="1" indent="-114300" algn="l" defTabSz="533400">
            <a:lnSpc>
              <a:spcPct val="90000"/>
            </a:lnSpc>
            <a:spcBef>
              <a:spcPct val="0"/>
            </a:spcBef>
            <a:spcAft>
              <a:spcPct val="15000"/>
            </a:spcAft>
            <a:buChar char="•"/>
          </a:pPr>
          <a:r>
            <a:rPr lang="es-CO" sz="1200" kern="1200"/>
            <a:t>Principal</a:t>
          </a:r>
        </a:p>
        <a:p>
          <a:pPr marL="114300" lvl="1" indent="-114300" algn="l" defTabSz="533400">
            <a:lnSpc>
              <a:spcPct val="90000"/>
            </a:lnSpc>
            <a:spcBef>
              <a:spcPct val="0"/>
            </a:spcBef>
            <a:spcAft>
              <a:spcPct val="15000"/>
            </a:spcAft>
            <a:buChar char="•"/>
          </a:pPr>
          <a:r>
            <a:rPr lang="es-CO" sz="1200" kern="1200"/>
            <a:t>Alternos</a:t>
          </a:r>
        </a:p>
        <a:p>
          <a:pPr marL="114300" lvl="1" indent="-114300" algn="l" defTabSz="533400">
            <a:lnSpc>
              <a:spcPct val="90000"/>
            </a:lnSpc>
            <a:spcBef>
              <a:spcPct val="0"/>
            </a:spcBef>
            <a:spcAft>
              <a:spcPct val="15000"/>
            </a:spcAft>
            <a:buChar char="•"/>
          </a:pPr>
          <a:r>
            <a:rPr lang="es-CO" sz="1200" kern="1200"/>
            <a:t>Apéndices</a:t>
          </a:r>
        </a:p>
      </dsp:txBody>
      <dsp:txXfrm>
        <a:off x="1711115" y="1257333"/>
        <a:ext cx="1480824" cy="1170098"/>
      </dsp:txXfrm>
    </dsp:sp>
    <dsp:sp modelId="{B31D5A5F-5A12-487B-AE5A-FE0B090679AF}">
      <dsp:nvSpPr>
        <dsp:cNvPr id="0" name=""/>
        <dsp:cNvSpPr/>
      </dsp:nvSpPr>
      <dsp:spPr>
        <a:xfrm rot="15120000">
          <a:off x="3396982" y="1316797"/>
          <a:ext cx="2127273" cy="632549"/>
        </a:xfrm>
        <a:prstGeom prst="leftArrow">
          <a:avLst>
            <a:gd name="adj1" fmla="val 60000"/>
            <a:gd name="adj2" fmla="val 50000"/>
          </a:avLst>
        </a:prstGeom>
        <a:gradFill rotWithShape="0">
          <a:gsLst>
            <a:gs pos="0">
              <a:schemeClr val="accent2">
                <a:shade val="90000"/>
                <a:hueOff val="306451"/>
                <a:satOff val="-17031"/>
                <a:lumOff val="25823"/>
                <a:alphaOff val="0"/>
                <a:satMod val="103000"/>
                <a:lumMod val="102000"/>
                <a:tint val="94000"/>
              </a:schemeClr>
            </a:gs>
            <a:gs pos="50000">
              <a:schemeClr val="accent2">
                <a:shade val="90000"/>
                <a:hueOff val="306451"/>
                <a:satOff val="-17031"/>
                <a:lumOff val="25823"/>
                <a:alphaOff val="0"/>
                <a:satMod val="110000"/>
                <a:lumMod val="100000"/>
                <a:shade val="100000"/>
              </a:schemeClr>
            </a:gs>
            <a:gs pos="100000">
              <a:schemeClr val="accent2">
                <a:shade val="90000"/>
                <a:hueOff val="306451"/>
                <a:satOff val="-17031"/>
                <a:lumOff val="258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BE9B428-3BD8-45F4-A143-2C3A0A381092}">
      <dsp:nvSpPr>
        <dsp:cNvPr id="0" name=""/>
        <dsp:cNvSpPr/>
      </dsp:nvSpPr>
      <dsp:spPr>
        <a:xfrm>
          <a:off x="3355122" y="41"/>
          <a:ext cx="1553630" cy="1242904"/>
        </a:xfrm>
        <a:prstGeom prst="roundRect">
          <a:avLst>
            <a:gd name="adj" fmla="val 10000"/>
          </a:avLst>
        </a:prstGeom>
        <a:gradFill rotWithShape="0">
          <a:gsLst>
            <a:gs pos="0">
              <a:schemeClr val="accent2">
                <a:shade val="50000"/>
                <a:hueOff val="312859"/>
                <a:satOff val="-18647"/>
                <a:lumOff val="34131"/>
                <a:alphaOff val="0"/>
                <a:satMod val="103000"/>
                <a:lumMod val="102000"/>
                <a:tint val="94000"/>
              </a:schemeClr>
            </a:gs>
            <a:gs pos="50000">
              <a:schemeClr val="accent2">
                <a:shade val="50000"/>
                <a:hueOff val="312859"/>
                <a:satOff val="-18647"/>
                <a:lumOff val="34131"/>
                <a:alphaOff val="0"/>
                <a:satMod val="110000"/>
                <a:lumMod val="100000"/>
                <a:shade val="100000"/>
              </a:schemeClr>
            </a:gs>
            <a:gs pos="100000">
              <a:schemeClr val="accent2">
                <a:shade val="50000"/>
                <a:hueOff val="312859"/>
                <a:satOff val="-18647"/>
                <a:lumOff val="3413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a:t>Monedas</a:t>
          </a:r>
        </a:p>
        <a:p>
          <a:pPr marL="114300" lvl="1" indent="-114300" algn="l" defTabSz="533400">
            <a:lnSpc>
              <a:spcPct val="90000"/>
            </a:lnSpc>
            <a:spcBef>
              <a:spcPct val="0"/>
            </a:spcBef>
            <a:spcAft>
              <a:spcPct val="15000"/>
            </a:spcAft>
            <a:buChar char="•"/>
          </a:pPr>
          <a:r>
            <a:rPr lang="es-CO" sz="1200" kern="1200"/>
            <a:t>Transacción</a:t>
          </a:r>
        </a:p>
        <a:p>
          <a:pPr marL="114300" lvl="1" indent="-114300" algn="l" defTabSz="533400">
            <a:lnSpc>
              <a:spcPct val="90000"/>
            </a:lnSpc>
            <a:spcBef>
              <a:spcPct val="0"/>
            </a:spcBef>
            <a:spcAft>
              <a:spcPct val="15000"/>
            </a:spcAft>
            <a:buChar char="•"/>
          </a:pPr>
          <a:r>
            <a:rPr lang="es-CO" sz="1200" kern="1200"/>
            <a:t>Local</a:t>
          </a:r>
        </a:p>
        <a:p>
          <a:pPr marL="114300" lvl="1" indent="-114300" algn="l" defTabSz="533400">
            <a:lnSpc>
              <a:spcPct val="90000"/>
            </a:lnSpc>
            <a:spcBef>
              <a:spcPct val="0"/>
            </a:spcBef>
            <a:spcAft>
              <a:spcPct val="15000"/>
            </a:spcAft>
            <a:buChar char="•"/>
          </a:pPr>
          <a:r>
            <a:rPr lang="es-CO" sz="1200" kern="1200"/>
            <a:t>Fuerte</a:t>
          </a:r>
        </a:p>
        <a:p>
          <a:pPr marL="114300" lvl="1" indent="-114300" algn="l" defTabSz="533400">
            <a:lnSpc>
              <a:spcPct val="90000"/>
            </a:lnSpc>
            <a:spcBef>
              <a:spcPct val="0"/>
            </a:spcBef>
            <a:spcAft>
              <a:spcPct val="15000"/>
            </a:spcAft>
            <a:buChar char="•"/>
          </a:pPr>
          <a:r>
            <a:rPr lang="es-CO" sz="1200" kern="1200"/>
            <a:t>Grupo</a:t>
          </a:r>
        </a:p>
      </dsp:txBody>
      <dsp:txXfrm>
        <a:off x="3391525" y="36444"/>
        <a:ext cx="1480824" cy="1170098"/>
      </dsp:txXfrm>
    </dsp:sp>
    <dsp:sp modelId="{5EDE8C11-A991-478C-AA61-DD3E1016B0BF}">
      <dsp:nvSpPr>
        <dsp:cNvPr id="0" name=""/>
        <dsp:cNvSpPr/>
      </dsp:nvSpPr>
      <dsp:spPr>
        <a:xfrm rot="17280000">
          <a:off x="4816719" y="1316797"/>
          <a:ext cx="2127273" cy="632549"/>
        </a:xfrm>
        <a:prstGeom prst="leftArrow">
          <a:avLst>
            <a:gd name="adj1" fmla="val 60000"/>
            <a:gd name="adj2" fmla="val 50000"/>
          </a:avLst>
        </a:prstGeom>
        <a:gradFill rotWithShape="0">
          <a:gsLst>
            <a:gs pos="0">
              <a:schemeClr val="accent2">
                <a:shade val="90000"/>
                <a:hueOff val="459677"/>
                <a:satOff val="-25547"/>
                <a:lumOff val="38735"/>
                <a:alphaOff val="0"/>
                <a:satMod val="103000"/>
                <a:lumMod val="102000"/>
                <a:tint val="94000"/>
              </a:schemeClr>
            </a:gs>
            <a:gs pos="50000">
              <a:schemeClr val="accent2">
                <a:shade val="90000"/>
                <a:hueOff val="459677"/>
                <a:satOff val="-25547"/>
                <a:lumOff val="38735"/>
                <a:alphaOff val="0"/>
                <a:satMod val="110000"/>
                <a:lumMod val="100000"/>
                <a:shade val="100000"/>
              </a:schemeClr>
            </a:gs>
            <a:gs pos="100000">
              <a:schemeClr val="accent2">
                <a:shade val="90000"/>
                <a:hueOff val="459677"/>
                <a:satOff val="-25547"/>
                <a:lumOff val="387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488D77A-BBA8-4248-A99E-F41C50DF8CC4}">
      <dsp:nvSpPr>
        <dsp:cNvPr id="0" name=""/>
        <dsp:cNvSpPr/>
      </dsp:nvSpPr>
      <dsp:spPr>
        <a:xfrm>
          <a:off x="5432222" y="41"/>
          <a:ext cx="1553630" cy="1242904"/>
        </a:xfrm>
        <a:prstGeom prst="roundRect">
          <a:avLst>
            <a:gd name="adj" fmla="val 10000"/>
          </a:avLst>
        </a:prstGeom>
        <a:gradFill rotWithShape="0">
          <a:gsLst>
            <a:gs pos="0">
              <a:schemeClr val="accent2">
                <a:shade val="50000"/>
                <a:hueOff val="469289"/>
                <a:satOff val="-27971"/>
                <a:lumOff val="51197"/>
                <a:alphaOff val="0"/>
                <a:satMod val="103000"/>
                <a:lumMod val="102000"/>
                <a:tint val="94000"/>
              </a:schemeClr>
            </a:gs>
            <a:gs pos="50000">
              <a:schemeClr val="accent2">
                <a:shade val="50000"/>
                <a:hueOff val="469289"/>
                <a:satOff val="-27971"/>
                <a:lumOff val="51197"/>
                <a:alphaOff val="0"/>
                <a:satMod val="110000"/>
                <a:lumMod val="100000"/>
                <a:shade val="100000"/>
              </a:schemeClr>
            </a:gs>
            <a:gs pos="100000">
              <a:schemeClr val="accent2">
                <a:shade val="50000"/>
                <a:hueOff val="469289"/>
                <a:satOff val="-27971"/>
                <a:lumOff val="51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a:t>Plan de cuentas</a:t>
          </a:r>
        </a:p>
        <a:p>
          <a:pPr marL="114300" lvl="1" indent="-114300" algn="l" defTabSz="533400">
            <a:lnSpc>
              <a:spcPct val="90000"/>
            </a:lnSpc>
            <a:spcBef>
              <a:spcPct val="0"/>
            </a:spcBef>
            <a:spcAft>
              <a:spcPct val="15000"/>
            </a:spcAft>
            <a:buChar char="•"/>
          </a:pPr>
          <a:r>
            <a:rPr lang="es-CO" sz="1200" kern="1200"/>
            <a:t>Operacional</a:t>
          </a:r>
        </a:p>
        <a:p>
          <a:pPr marL="114300" lvl="1" indent="-114300" algn="l" defTabSz="533400">
            <a:lnSpc>
              <a:spcPct val="90000"/>
            </a:lnSpc>
            <a:spcBef>
              <a:spcPct val="0"/>
            </a:spcBef>
            <a:spcAft>
              <a:spcPct val="15000"/>
            </a:spcAft>
            <a:buChar char="•"/>
          </a:pPr>
          <a:r>
            <a:rPr lang="es-CO" sz="1200" kern="1200"/>
            <a:t>Alternos</a:t>
          </a:r>
        </a:p>
        <a:p>
          <a:pPr marL="114300" lvl="1" indent="-114300" algn="l" defTabSz="533400">
            <a:lnSpc>
              <a:spcPct val="90000"/>
            </a:lnSpc>
            <a:spcBef>
              <a:spcPct val="0"/>
            </a:spcBef>
            <a:spcAft>
              <a:spcPct val="15000"/>
            </a:spcAft>
            <a:buChar char="•"/>
          </a:pPr>
          <a:r>
            <a:rPr lang="es-CO" sz="1200" kern="1200"/>
            <a:t>Grupo</a:t>
          </a:r>
        </a:p>
      </dsp:txBody>
      <dsp:txXfrm>
        <a:off x="5468625" y="36444"/>
        <a:ext cx="1480824" cy="1170098"/>
      </dsp:txXfrm>
    </dsp:sp>
    <dsp:sp modelId="{A76EBDFC-23F5-47D3-8DF6-211942FE3256}">
      <dsp:nvSpPr>
        <dsp:cNvPr id="0" name=""/>
        <dsp:cNvSpPr/>
      </dsp:nvSpPr>
      <dsp:spPr>
        <a:xfrm rot="19440000">
          <a:off x="5965310" y="2151297"/>
          <a:ext cx="2127273" cy="632549"/>
        </a:xfrm>
        <a:prstGeom prst="leftArrow">
          <a:avLst>
            <a:gd name="adj1" fmla="val 60000"/>
            <a:gd name="adj2" fmla="val 50000"/>
          </a:avLst>
        </a:prstGeom>
        <a:gradFill rotWithShape="0">
          <a:gsLst>
            <a:gs pos="0">
              <a:schemeClr val="accent2">
                <a:shade val="90000"/>
                <a:hueOff val="306451"/>
                <a:satOff val="-17031"/>
                <a:lumOff val="25823"/>
                <a:alphaOff val="0"/>
                <a:satMod val="103000"/>
                <a:lumMod val="102000"/>
                <a:tint val="94000"/>
              </a:schemeClr>
            </a:gs>
            <a:gs pos="50000">
              <a:schemeClr val="accent2">
                <a:shade val="90000"/>
                <a:hueOff val="306451"/>
                <a:satOff val="-17031"/>
                <a:lumOff val="25823"/>
                <a:alphaOff val="0"/>
                <a:satMod val="110000"/>
                <a:lumMod val="100000"/>
                <a:shade val="100000"/>
              </a:schemeClr>
            </a:gs>
            <a:gs pos="100000">
              <a:schemeClr val="accent2">
                <a:shade val="90000"/>
                <a:hueOff val="306451"/>
                <a:satOff val="-17031"/>
                <a:lumOff val="258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F3AE5FC-A761-4EC4-84A0-ED6C1C133E8C}">
      <dsp:nvSpPr>
        <dsp:cNvPr id="0" name=""/>
        <dsp:cNvSpPr/>
      </dsp:nvSpPr>
      <dsp:spPr>
        <a:xfrm>
          <a:off x="7112631" y="1220930"/>
          <a:ext cx="1553630" cy="1242904"/>
        </a:xfrm>
        <a:prstGeom prst="roundRect">
          <a:avLst>
            <a:gd name="adj" fmla="val 10000"/>
          </a:avLst>
        </a:prstGeom>
        <a:gradFill rotWithShape="0">
          <a:gsLst>
            <a:gs pos="0">
              <a:schemeClr val="accent2">
                <a:shade val="50000"/>
                <a:hueOff val="312859"/>
                <a:satOff val="-18647"/>
                <a:lumOff val="34131"/>
                <a:alphaOff val="0"/>
                <a:satMod val="103000"/>
                <a:lumMod val="102000"/>
                <a:tint val="94000"/>
              </a:schemeClr>
            </a:gs>
            <a:gs pos="50000">
              <a:schemeClr val="accent2">
                <a:shade val="50000"/>
                <a:hueOff val="312859"/>
                <a:satOff val="-18647"/>
                <a:lumOff val="34131"/>
                <a:alphaOff val="0"/>
                <a:satMod val="110000"/>
                <a:lumMod val="100000"/>
                <a:shade val="100000"/>
              </a:schemeClr>
            </a:gs>
            <a:gs pos="100000">
              <a:schemeClr val="accent2">
                <a:shade val="50000"/>
                <a:hueOff val="312859"/>
                <a:satOff val="-18647"/>
                <a:lumOff val="3413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s-CO" sz="1600" kern="1200"/>
            <a:t>Variantes del ejercicio</a:t>
          </a:r>
        </a:p>
      </dsp:txBody>
      <dsp:txXfrm>
        <a:off x="7149034" y="1257333"/>
        <a:ext cx="1480824" cy="1170098"/>
      </dsp:txXfrm>
    </dsp:sp>
    <dsp:sp modelId="{7DE61306-4C45-4A51-8F08-9DB37D59A8DC}">
      <dsp:nvSpPr>
        <dsp:cNvPr id="0" name=""/>
        <dsp:cNvSpPr/>
      </dsp:nvSpPr>
      <dsp:spPr>
        <a:xfrm>
          <a:off x="6404033" y="3501547"/>
          <a:ext cx="2127273" cy="632549"/>
        </a:xfrm>
        <a:prstGeom prst="leftArrow">
          <a:avLst>
            <a:gd name="adj1" fmla="val 60000"/>
            <a:gd name="adj2" fmla="val 50000"/>
          </a:avLst>
        </a:prstGeom>
        <a:gradFill rotWithShape="0">
          <a:gsLst>
            <a:gs pos="0">
              <a:schemeClr val="accent2">
                <a:shade val="90000"/>
                <a:hueOff val="153226"/>
                <a:satOff val="-8516"/>
                <a:lumOff val="12912"/>
                <a:alphaOff val="0"/>
                <a:satMod val="103000"/>
                <a:lumMod val="102000"/>
                <a:tint val="94000"/>
              </a:schemeClr>
            </a:gs>
            <a:gs pos="50000">
              <a:schemeClr val="accent2">
                <a:shade val="90000"/>
                <a:hueOff val="153226"/>
                <a:satOff val="-8516"/>
                <a:lumOff val="12912"/>
                <a:alphaOff val="0"/>
                <a:satMod val="110000"/>
                <a:lumMod val="100000"/>
                <a:shade val="100000"/>
              </a:schemeClr>
            </a:gs>
            <a:gs pos="100000">
              <a:schemeClr val="accent2">
                <a:shade val="90000"/>
                <a:hueOff val="153226"/>
                <a:satOff val="-8516"/>
                <a:lumOff val="129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217CD01-23D5-4A2C-B815-51C7E07F9E8A}">
      <dsp:nvSpPr>
        <dsp:cNvPr id="0" name=""/>
        <dsp:cNvSpPr/>
      </dsp:nvSpPr>
      <dsp:spPr>
        <a:xfrm>
          <a:off x="7754491" y="3196370"/>
          <a:ext cx="1553630" cy="1242904"/>
        </a:xfrm>
        <a:prstGeom prst="roundRect">
          <a:avLst>
            <a:gd name="adj" fmla="val 10000"/>
          </a:avLst>
        </a:prstGeom>
        <a:gradFill rotWithShape="0">
          <a:gsLst>
            <a:gs pos="0">
              <a:schemeClr val="accent2">
                <a:shade val="50000"/>
                <a:hueOff val="156430"/>
                <a:satOff val="-9324"/>
                <a:lumOff val="17066"/>
                <a:alphaOff val="0"/>
                <a:satMod val="103000"/>
                <a:lumMod val="102000"/>
                <a:tint val="94000"/>
              </a:schemeClr>
            </a:gs>
            <a:gs pos="50000">
              <a:schemeClr val="accent2">
                <a:shade val="50000"/>
                <a:hueOff val="156430"/>
                <a:satOff val="-9324"/>
                <a:lumOff val="17066"/>
                <a:alphaOff val="0"/>
                <a:satMod val="110000"/>
                <a:lumMod val="100000"/>
                <a:shade val="100000"/>
              </a:schemeClr>
            </a:gs>
            <a:gs pos="100000">
              <a:schemeClr val="accent2">
                <a:shade val="50000"/>
                <a:hueOff val="156430"/>
                <a:satOff val="-9324"/>
                <a:lumOff val="1706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711200">
            <a:lnSpc>
              <a:spcPct val="90000"/>
            </a:lnSpc>
            <a:spcBef>
              <a:spcPct val="0"/>
            </a:spcBef>
            <a:spcAft>
              <a:spcPct val="35000"/>
            </a:spcAft>
            <a:buNone/>
          </a:pPr>
          <a:r>
            <a:rPr lang="es-CO" sz="1600" kern="1200"/>
            <a:t>Documentos</a:t>
          </a:r>
        </a:p>
        <a:p>
          <a:pPr marL="114300" lvl="1" indent="-114300" algn="l" defTabSz="533400">
            <a:lnSpc>
              <a:spcPct val="90000"/>
            </a:lnSpc>
            <a:spcBef>
              <a:spcPct val="0"/>
            </a:spcBef>
            <a:spcAft>
              <a:spcPct val="15000"/>
            </a:spcAft>
            <a:buChar char="•"/>
          </a:pPr>
          <a:r>
            <a:rPr lang="es-CO" sz="1200" kern="1200"/>
            <a:t>Clases</a:t>
          </a:r>
        </a:p>
        <a:p>
          <a:pPr marL="114300" lvl="1" indent="-114300" algn="l" defTabSz="533400">
            <a:lnSpc>
              <a:spcPct val="90000"/>
            </a:lnSpc>
            <a:spcBef>
              <a:spcPct val="0"/>
            </a:spcBef>
            <a:spcAft>
              <a:spcPct val="15000"/>
            </a:spcAft>
            <a:buChar char="•"/>
          </a:pPr>
          <a:r>
            <a:rPr lang="es-CO" sz="1200" kern="1200"/>
            <a:t>Rangos</a:t>
          </a:r>
        </a:p>
        <a:p>
          <a:pPr marL="114300" lvl="1" indent="-114300" algn="l" defTabSz="533400">
            <a:lnSpc>
              <a:spcPct val="90000"/>
            </a:lnSpc>
            <a:spcBef>
              <a:spcPct val="0"/>
            </a:spcBef>
            <a:spcAft>
              <a:spcPct val="15000"/>
            </a:spcAft>
            <a:buChar char="•"/>
          </a:pPr>
          <a:r>
            <a:rPr lang="es-CO" sz="1200" kern="1200"/>
            <a:t>Desglose</a:t>
          </a:r>
        </a:p>
      </dsp:txBody>
      <dsp:txXfrm>
        <a:off x="7790894" y="3232773"/>
        <a:ext cx="1480824" cy="11700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66222-74D7-48D7-B9DA-281861D3D8B9}">
      <dsp:nvSpPr>
        <dsp:cNvPr id="0" name=""/>
        <dsp:cNvSpPr/>
      </dsp:nvSpPr>
      <dsp:spPr>
        <a:xfrm>
          <a:off x="1594632" y="132580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a:t>Grupo EPM</a:t>
          </a:r>
        </a:p>
      </dsp:txBody>
      <dsp:txXfrm>
        <a:off x="1610578" y="1341753"/>
        <a:ext cx="784740" cy="512529"/>
      </dsp:txXfrm>
    </dsp:sp>
    <dsp:sp modelId="{FE1BC6F0-DD46-4041-B759-4A02ABC7B8A9}">
      <dsp:nvSpPr>
        <dsp:cNvPr id="0" name=""/>
        <dsp:cNvSpPr/>
      </dsp:nvSpPr>
      <dsp:spPr>
        <a:xfrm>
          <a:off x="410516" y="1870229"/>
          <a:ext cx="1592432" cy="217768"/>
        </a:xfrm>
        <a:custGeom>
          <a:avLst/>
          <a:gdLst/>
          <a:ahLst/>
          <a:cxnLst/>
          <a:rect l="0" t="0" r="0" b="0"/>
          <a:pathLst>
            <a:path>
              <a:moveTo>
                <a:pt x="1592432" y="0"/>
              </a:moveTo>
              <a:lnTo>
                <a:pt x="1592432" y="108884"/>
              </a:lnTo>
              <a:lnTo>
                <a:pt x="0" y="108884"/>
              </a:lnTo>
              <a:lnTo>
                <a:pt x="0" y="2177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4128998-D441-425D-B543-FD6ACC98B02D}">
      <dsp:nvSpPr>
        <dsp:cNvPr id="0" name=""/>
        <dsp:cNvSpPr/>
      </dsp:nvSpPr>
      <dsp:spPr>
        <a:xfrm>
          <a:off x="2200" y="208799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a:t>EPM</a:t>
          </a:r>
        </a:p>
      </dsp:txBody>
      <dsp:txXfrm>
        <a:off x="18146" y="2103943"/>
        <a:ext cx="784740" cy="512529"/>
      </dsp:txXfrm>
    </dsp:sp>
    <dsp:sp modelId="{70EE1A31-AE0C-414D-BD16-AD35688D70D5}">
      <dsp:nvSpPr>
        <dsp:cNvPr id="0" name=""/>
        <dsp:cNvSpPr/>
      </dsp:nvSpPr>
      <dsp:spPr>
        <a:xfrm>
          <a:off x="364796" y="2632419"/>
          <a:ext cx="91440" cy="217768"/>
        </a:xfrm>
        <a:custGeom>
          <a:avLst/>
          <a:gdLst/>
          <a:ahLst/>
          <a:cxnLst/>
          <a:rect l="0" t="0" r="0" b="0"/>
          <a:pathLst>
            <a:path>
              <a:moveTo>
                <a:pt x="45720" y="0"/>
              </a:moveTo>
              <a:lnTo>
                <a:pt x="45720" y="217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2D699A5-0435-45E9-8E34-8684D9BA4978}">
      <dsp:nvSpPr>
        <dsp:cNvPr id="0" name=""/>
        <dsp:cNvSpPr/>
      </dsp:nvSpPr>
      <dsp:spPr>
        <a:xfrm>
          <a:off x="2200" y="285018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a:t>EPM</a:t>
          </a:r>
        </a:p>
      </dsp:txBody>
      <dsp:txXfrm>
        <a:off x="18146" y="2866133"/>
        <a:ext cx="784740" cy="512529"/>
      </dsp:txXfrm>
    </dsp:sp>
    <dsp:sp modelId="{7353AB8B-B165-48EE-B3FA-2748A36BBFBE}">
      <dsp:nvSpPr>
        <dsp:cNvPr id="0" name=""/>
        <dsp:cNvSpPr/>
      </dsp:nvSpPr>
      <dsp:spPr>
        <a:xfrm>
          <a:off x="1957229" y="1870229"/>
          <a:ext cx="91440" cy="217768"/>
        </a:xfrm>
        <a:custGeom>
          <a:avLst/>
          <a:gdLst/>
          <a:ahLst/>
          <a:cxnLst/>
          <a:rect l="0" t="0" r="0" b="0"/>
          <a:pathLst>
            <a:path>
              <a:moveTo>
                <a:pt x="45720" y="0"/>
              </a:moveTo>
              <a:lnTo>
                <a:pt x="45720" y="2177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02F6D12-92F0-40F9-9A35-DA47F103A5BF}">
      <dsp:nvSpPr>
        <dsp:cNvPr id="0" name=""/>
        <dsp:cNvSpPr/>
      </dsp:nvSpPr>
      <dsp:spPr>
        <a:xfrm>
          <a:off x="1594632" y="208799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err="1"/>
            <a:t>Ticsa</a:t>
          </a:r>
          <a:endParaRPr lang="es-CO" sz="1200" kern="1200"/>
        </a:p>
      </dsp:txBody>
      <dsp:txXfrm>
        <a:off x="1610578" y="2103943"/>
        <a:ext cx="784740" cy="512529"/>
      </dsp:txXfrm>
    </dsp:sp>
    <dsp:sp modelId="{E12158CA-E84D-47E3-ADF9-FE07BC0707FC}">
      <dsp:nvSpPr>
        <dsp:cNvPr id="0" name=""/>
        <dsp:cNvSpPr/>
      </dsp:nvSpPr>
      <dsp:spPr>
        <a:xfrm>
          <a:off x="1472138" y="2632419"/>
          <a:ext cx="530810" cy="217768"/>
        </a:xfrm>
        <a:custGeom>
          <a:avLst/>
          <a:gdLst/>
          <a:ahLst/>
          <a:cxnLst/>
          <a:rect l="0" t="0" r="0" b="0"/>
          <a:pathLst>
            <a:path>
              <a:moveTo>
                <a:pt x="530810" y="0"/>
              </a:moveTo>
              <a:lnTo>
                <a:pt x="530810" y="108884"/>
              </a:lnTo>
              <a:lnTo>
                <a:pt x="0" y="108884"/>
              </a:lnTo>
              <a:lnTo>
                <a:pt x="0" y="217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C4B3B74-3CEA-4929-A256-73A691BAAEC7}">
      <dsp:nvSpPr>
        <dsp:cNvPr id="0" name=""/>
        <dsp:cNvSpPr/>
      </dsp:nvSpPr>
      <dsp:spPr>
        <a:xfrm>
          <a:off x="1063822" y="285018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err="1"/>
            <a:t>Ticsa</a:t>
          </a:r>
          <a:r>
            <a:rPr lang="es-CO" sz="1200" kern="1200"/>
            <a:t> México</a:t>
          </a:r>
        </a:p>
      </dsp:txBody>
      <dsp:txXfrm>
        <a:off x="1079768" y="2866133"/>
        <a:ext cx="784740" cy="512529"/>
      </dsp:txXfrm>
    </dsp:sp>
    <dsp:sp modelId="{D5DDEEFB-A178-470B-AF13-AF15C1E56918}">
      <dsp:nvSpPr>
        <dsp:cNvPr id="0" name=""/>
        <dsp:cNvSpPr/>
      </dsp:nvSpPr>
      <dsp:spPr>
        <a:xfrm>
          <a:off x="2002949" y="2632419"/>
          <a:ext cx="530810" cy="217768"/>
        </a:xfrm>
        <a:custGeom>
          <a:avLst/>
          <a:gdLst/>
          <a:ahLst/>
          <a:cxnLst/>
          <a:rect l="0" t="0" r="0" b="0"/>
          <a:pathLst>
            <a:path>
              <a:moveTo>
                <a:pt x="0" y="0"/>
              </a:moveTo>
              <a:lnTo>
                <a:pt x="0" y="108884"/>
              </a:lnTo>
              <a:lnTo>
                <a:pt x="530810" y="108884"/>
              </a:lnTo>
              <a:lnTo>
                <a:pt x="530810" y="217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6769E01-E981-4D9F-BB3E-B5F061445167}">
      <dsp:nvSpPr>
        <dsp:cNvPr id="0" name=""/>
        <dsp:cNvSpPr/>
      </dsp:nvSpPr>
      <dsp:spPr>
        <a:xfrm>
          <a:off x="2125443" y="285018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err="1"/>
            <a:t>Ticsa</a:t>
          </a:r>
          <a:r>
            <a:rPr lang="es-CO" sz="1200" kern="1200"/>
            <a:t> Colombia</a:t>
          </a:r>
        </a:p>
      </dsp:txBody>
      <dsp:txXfrm>
        <a:off x="2141389" y="2866133"/>
        <a:ext cx="784740" cy="512529"/>
      </dsp:txXfrm>
    </dsp:sp>
    <dsp:sp modelId="{EEB64638-BACF-4658-93D9-4DAE50E3F174}">
      <dsp:nvSpPr>
        <dsp:cNvPr id="0" name=""/>
        <dsp:cNvSpPr/>
      </dsp:nvSpPr>
      <dsp:spPr>
        <a:xfrm>
          <a:off x="2002949" y="1870229"/>
          <a:ext cx="1592432" cy="217768"/>
        </a:xfrm>
        <a:custGeom>
          <a:avLst/>
          <a:gdLst/>
          <a:ahLst/>
          <a:cxnLst/>
          <a:rect l="0" t="0" r="0" b="0"/>
          <a:pathLst>
            <a:path>
              <a:moveTo>
                <a:pt x="0" y="0"/>
              </a:moveTo>
              <a:lnTo>
                <a:pt x="0" y="108884"/>
              </a:lnTo>
              <a:lnTo>
                <a:pt x="1592432" y="108884"/>
              </a:lnTo>
              <a:lnTo>
                <a:pt x="1592432" y="2177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289032-E179-41D9-B682-C4714BA216E3}">
      <dsp:nvSpPr>
        <dsp:cNvPr id="0" name=""/>
        <dsp:cNvSpPr/>
      </dsp:nvSpPr>
      <dsp:spPr>
        <a:xfrm>
          <a:off x="3187065" y="208799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err="1"/>
            <a:t>Afinia</a:t>
          </a:r>
          <a:endParaRPr lang="es-CO" sz="1200" kern="1200"/>
        </a:p>
      </dsp:txBody>
      <dsp:txXfrm>
        <a:off x="3203011" y="2103943"/>
        <a:ext cx="784740" cy="512529"/>
      </dsp:txXfrm>
    </dsp:sp>
    <dsp:sp modelId="{9F33B9E8-148C-4F3C-BDCF-7A8D19565048}">
      <dsp:nvSpPr>
        <dsp:cNvPr id="0" name=""/>
        <dsp:cNvSpPr/>
      </dsp:nvSpPr>
      <dsp:spPr>
        <a:xfrm>
          <a:off x="3549661" y="2632419"/>
          <a:ext cx="91440" cy="217768"/>
        </a:xfrm>
        <a:custGeom>
          <a:avLst/>
          <a:gdLst/>
          <a:ahLst/>
          <a:cxnLst/>
          <a:rect l="0" t="0" r="0" b="0"/>
          <a:pathLst>
            <a:path>
              <a:moveTo>
                <a:pt x="45720" y="0"/>
              </a:moveTo>
              <a:lnTo>
                <a:pt x="45720" y="217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3CFFFD9-5D2F-47C6-ACFE-7D783EE2089B}">
      <dsp:nvSpPr>
        <dsp:cNvPr id="0" name=""/>
        <dsp:cNvSpPr/>
      </dsp:nvSpPr>
      <dsp:spPr>
        <a:xfrm>
          <a:off x="3187065" y="2850187"/>
          <a:ext cx="816632" cy="5444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err="1"/>
            <a:t>Afinia</a:t>
          </a:r>
          <a:endParaRPr lang="es-CO" sz="1200" kern="1200"/>
        </a:p>
      </dsp:txBody>
      <dsp:txXfrm>
        <a:off x="3203011" y="2866133"/>
        <a:ext cx="784740" cy="5125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640EF-7BC1-420D-B4F6-BC7C1B959494}">
      <dsp:nvSpPr>
        <dsp:cNvPr id="0" name=""/>
        <dsp:cNvSpPr/>
      </dsp:nvSpPr>
      <dsp:spPr>
        <a:xfrm>
          <a:off x="0" y="423130"/>
          <a:ext cx="2244090" cy="2244090"/>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8632D86-A0F2-48E3-867E-31CB2140B8B1}">
      <dsp:nvSpPr>
        <dsp:cNvPr id="0" name=""/>
        <dsp:cNvSpPr/>
      </dsp:nvSpPr>
      <dsp:spPr>
        <a:xfrm>
          <a:off x="1122045" y="423130"/>
          <a:ext cx="2618104" cy="224409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a:t>0L</a:t>
          </a:r>
          <a:r>
            <a:rPr lang="es-CO" sz="800" kern="1200"/>
            <a:t> : se gestionará conforme a Normas locales en cada país:</a:t>
          </a:r>
        </a:p>
      </dsp:txBody>
      <dsp:txXfrm>
        <a:off x="1122045" y="423130"/>
        <a:ext cx="1309052" cy="673228"/>
      </dsp:txXfrm>
    </dsp:sp>
    <dsp:sp modelId="{678DB765-F3B2-4AFD-A61E-1B86A33EEB34}">
      <dsp:nvSpPr>
        <dsp:cNvPr id="0" name=""/>
        <dsp:cNvSpPr/>
      </dsp:nvSpPr>
      <dsp:spPr>
        <a:xfrm>
          <a:off x="392716" y="1096358"/>
          <a:ext cx="1458657" cy="1458657"/>
        </a:xfrm>
        <a:prstGeom prst="pie">
          <a:avLst>
            <a:gd name="adj1" fmla="val 5400000"/>
            <a:gd name="adj2" fmla="val 16200000"/>
          </a:avLst>
        </a:prstGeom>
        <a:gradFill rotWithShape="0">
          <a:gsLst>
            <a:gs pos="0">
              <a:schemeClr val="accent2">
                <a:hueOff val="1620045"/>
                <a:satOff val="225"/>
                <a:lumOff val="196"/>
                <a:alphaOff val="0"/>
                <a:satMod val="103000"/>
                <a:lumMod val="102000"/>
                <a:tint val="94000"/>
              </a:schemeClr>
            </a:gs>
            <a:gs pos="50000">
              <a:schemeClr val="accent2">
                <a:hueOff val="1620045"/>
                <a:satOff val="225"/>
                <a:lumOff val="196"/>
                <a:alphaOff val="0"/>
                <a:satMod val="110000"/>
                <a:lumMod val="100000"/>
                <a:shade val="100000"/>
              </a:schemeClr>
            </a:gs>
            <a:gs pos="100000">
              <a:schemeClr val="accent2">
                <a:hueOff val="1620045"/>
                <a:satOff val="225"/>
                <a:lumOff val="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C9ACE9E-67D2-4801-8B4C-18E90A5860D4}">
      <dsp:nvSpPr>
        <dsp:cNvPr id="0" name=""/>
        <dsp:cNvSpPr/>
      </dsp:nvSpPr>
      <dsp:spPr>
        <a:xfrm>
          <a:off x="1122045" y="1096358"/>
          <a:ext cx="2618104" cy="1458657"/>
        </a:xfrm>
        <a:prstGeom prst="rect">
          <a:avLst/>
        </a:prstGeom>
        <a:solidFill>
          <a:schemeClr val="lt1">
            <a:alpha val="90000"/>
            <a:hueOff val="0"/>
            <a:satOff val="0"/>
            <a:lumOff val="0"/>
            <a:alphaOff val="0"/>
          </a:schemeClr>
        </a:solidFill>
        <a:ln w="12700" cap="flat" cmpd="sng" algn="ctr">
          <a:solidFill>
            <a:schemeClr val="accent2">
              <a:hueOff val="1620045"/>
              <a:satOff val="225"/>
              <a:lumOff val="19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a:t>L1</a:t>
          </a:r>
          <a:r>
            <a:rPr lang="es-CO" sz="800" kern="1200"/>
            <a:t>: </a:t>
          </a:r>
          <a:r>
            <a:rPr lang="es-CO" sz="800" kern="1200" err="1"/>
            <a:t>Ledger</a:t>
          </a:r>
          <a:r>
            <a:rPr lang="es-CO" sz="800" kern="1200"/>
            <a:t> NIIF: contabilidad de Grupo EPM bajo las Normas Internacionales de Información Financiera NIIF.</a:t>
          </a:r>
        </a:p>
      </dsp:txBody>
      <dsp:txXfrm>
        <a:off x="1122045" y="1096358"/>
        <a:ext cx="1309052" cy="673226"/>
      </dsp:txXfrm>
    </dsp:sp>
    <dsp:sp modelId="{5F2CF9F4-52F8-4ED1-9E7D-B2561BFA85C2}">
      <dsp:nvSpPr>
        <dsp:cNvPr id="0" name=""/>
        <dsp:cNvSpPr/>
      </dsp:nvSpPr>
      <dsp:spPr>
        <a:xfrm>
          <a:off x="785431" y="1769585"/>
          <a:ext cx="673226" cy="673226"/>
        </a:xfrm>
        <a:prstGeom prst="pie">
          <a:avLst>
            <a:gd name="adj1" fmla="val 5400000"/>
            <a:gd name="adj2" fmla="val 16200000"/>
          </a:avLst>
        </a:prstGeom>
        <a:gradFill rotWithShape="0">
          <a:gsLst>
            <a:gs pos="0">
              <a:schemeClr val="accent2">
                <a:hueOff val="3240090"/>
                <a:satOff val="451"/>
                <a:lumOff val="392"/>
                <a:alphaOff val="0"/>
                <a:satMod val="103000"/>
                <a:lumMod val="102000"/>
                <a:tint val="94000"/>
              </a:schemeClr>
            </a:gs>
            <a:gs pos="50000">
              <a:schemeClr val="accent2">
                <a:hueOff val="3240090"/>
                <a:satOff val="451"/>
                <a:lumOff val="392"/>
                <a:alphaOff val="0"/>
                <a:satMod val="110000"/>
                <a:lumMod val="100000"/>
                <a:shade val="100000"/>
              </a:schemeClr>
            </a:gs>
            <a:gs pos="100000">
              <a:schemeClr val="accent2">
                <a:hueOff val="3240090"/>
                <a:satOff val="451"/>
                <a:lumOff val="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717F0FD-6CDB-48BF-AF7B-C158B6610559}">
      <dsp:nvSpPr>
        <dsp:cNvPr id="0" name=""/>
        <dsp:cNvSpPr/>
      </dsp:nvSpPr>
      <dsp:spPr>
        <a:xfrm>
          <a:off x="1122045" y="1769585"/>
          <a:ext cx="2618104" cy="673226"/>
        </a:xfrm>
        <a:prstGeom prst="rect">
          <a:avLst/>
        </a:prstGeom>
        <a:solidFill>
          <a:schemeClr val="lt1">
            <a:alpha val="90000"/>
            <a:hueOff val="0"/>
            <a:satOff val="0"/>
            <a:lumOff val="0"/>
            <a:alphaOff val="0"/>
          </a:schemeClr>
        </a:solidFill>
        <a:ln w="12700" cap="flat" cmpd="sng" algn="ctr">
          <a:solidFill>
            <a:schemeClr val="accent2">
              <a:hueOff val="3240090"/>
              <a:satOff val="451"/>
              <a:lumOff val="39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a:t>L2</a:t>
          </a:r>
          <a:r>
            <a:rPr lang="es-CO" sz="800" kern="1200"/>
            <a:t>: </a:t>
          </a:r>
          <a:r>
            <a:rPr lang="es-CO" sz="800" kern="1200" err="1"/>
            <a:t>Ledger</a:t>
          </a:r>
          <a:r>
            <a:rPr lang="es-CO" sz="800" kern="1200"/>
            <a:t> Fiscal: Llevar el histórico de los ajustes fiscales.</a:t>
          </a:r>
        </a:p>
      </dsp:txBody>
      <dsp:txXfrm>
        <a:off x="1122045" y="1769585"/>
        <a:ext cx="1309052" cy="673226"/>
      </dsp:txXfrm>
    </dsp:sp>
    <dsp:sp modelId="{B9642B72-4097-487A-B0C8-BBFA37EE2C78}">
      <dsp:nvSpPr>
        <dsp:cNvPr id="0" name=""/>
        <dsp:cNvSpPr/>
      </dsp:nvSpPr>
      <dsp:spPr>
        <a:xfrm>
          <a:off x="2431097" y="423130"/>
          <a:ext cx="1309052" cy="673228"/>
        </a:xfrm>
        <a:prstGeom prst="rect">
          <a:avLst/>
        </a:prstGeom>
        <a:noFill/>
        <a:ln w="12700" cap="flat" cmpd="sng" algn="ctr">
          <a:noFill/>
          <a:prstDash val="solid"/>
          <a:miter lim="800000"/>
        </a:ln>
        <a:effectLst/>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57150" lvl="1" indent="-57150" algn="l" defTabSz="400050">
            <a:lnSpc>
              <a:spcPct val="90000"/>
            </a:lnSpc>
            <a:spcBef>
              <a:spcPct val="0"/>
            </a:spcBef>
            <a:spcAft>
              <a:spcPct val="15000"/>
            </a:spcAft>
            <a:buNone/>
          </a:pPr>
          <a:r>
            <a:rPr lang="es-CO" sz="900" kern="1200"/>
            <a:t>Colombia - NCIF</a:t>
          </a:r>
        </a:p>
        <a:p>
          <a:pPr marL="57150" lvl="1" indent="-57150" algn="l" defTabSz="400050">
            <a:lnSpc>
              <a:spcPct val="90000"/>
            </a:lnSpc>
            <a:spcBef>
              <a:spcPct val="0"/>
            </a:spcBef>
            <a:spcAft>
              <a:spcPct val="15000"/>
            </a:spcAft>
            <a:buNone/>
          </a:pPr>
          <a:r>
            <a:rPr lang="es-CO" sz="900" kern="1200"/>
            <a:t>México- NCIF</a:t>
          </a:r>
        </a:p>
        <a:p>
          <a:pPr marL="57150" lvl="1" indent="-57150" algn="l" defTabSz="400050">
            <a:lnSpc>
              <a:spcPct val="90000"/>
            </a:lnSpc>
            <a:spcBef>
              <a:spcPct val="0"/>
            </a:spcBef>
            <a:spcAft>
              <a:spcPct val="15000"/>
            </a:spcAft>
            <a:buNone/>
          </a:pPr>
          <a:r>
            <a:rPr lang="es-CO" sz="900" kern="1200"/>
            <a:t>Chile NCIF </a:t>
          </a:r>
        </a:p>
        <a:p>
          <a:pPr marL="57150" lvl="1" indent="-57150" algn="l" defTabSz="400050">
            <a:lnSpc>
              <a:spcPct val="90000"/>
            </a:lnSpc>
            <a:spcBef>
              <a:spcPct val="0"/>
            </a:spcBef>
            <a:spcAft>
              <a:spcPct val="15000"/>
            </a:spcAft>
            <a:buNone/>
          </a:pPr>
          <a:r>
            <a:rPr lang="es-CO" sz="900" kern="1200"/>
            <a:t>Salvador NCIF</a:t>
          </a:r>
        </a:p>
      </dsp:txBody>
      <dsp:txXfrm>
        <a:off x="2431097" y="423130"/>
        <a:ext cx="1309052" cy="6732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8C28D-B2EE-4FCA-A9FF-BC9693A1B996}">
      <dsp:nvSpPr>
        <dsp:cNvPr id="0" name=""/>
        <dsp:cNvSpPr/>
      </dsp:nvSpPr>
      <dsp:spPr>
        <a:xfrm>
          <a:off x="1618742" y="722"/>
          <a:ext cx="2428113" cy="391393"/>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None/>
          </a:pPr>
          <a:r>
            <a:rPr lang="es-CO" sz="1800" b="1" kern="1200"/>
            <a:t>1L - </a:t>
          </a:r>
          <a:r>
            <a:rPr lang="es-CO" sz="1800" kern="1200"/>
            <a:t>NIIF Grupo EPM</a:t>
          </a:r>
        </a:p>
      </dsp:txBody>
      <dsp:txXfrm>
        <a:off x="1618742" y="49646"/>
        <a:ext cx="2281341" cy="293545"/>
      </dsp:txXfrm>
    </dsp:sp>
    <dsp:sp modelId="{DB29F9C8-C168-4AD8-9634-6580DB085688}">
      <dsp:nvSpPr>
        <dsp:cNvPr id="0" name=""/>
        <dsp:cNvSpPr/>
      </dsp:nvSpPr>
      <dsp:spPr>
        <a:xfrm>
          <a:off x="0" y="722"/>
          <a:ext cx="1618742" cy="391393"/>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s-CO" sz="1000" b="1" kern="1200"/>
            <a:t>L3 - </a:t>
          </a:r>
          <a:r>
            <a:rPr lang="es-CO" sz="1000" kern="1200"/>
            <a:t>NIIF Plenas</a:t>
          </a:r>
        </a:p>
      </dsp:txBody>
      <dsp:txXfrm>
        <a:off x="19106" y="19828"/>
        <a:ext cx="1580530" cy="353181"/>
      </dsp:txXfrm>
    </dsp:sp>
    <dsp:sp modelId="{003A98F3-0633-4255-9E48-4596BDBC3BAE}">
      <dsp:nvSpPr>
        <dsp:cNvPr id="0" name=""/>
        <dsp:cNvSpPr/>
      </dsp:nvSpPr>
      <dsp:spPr>
        <a:xfrm>
          <a:off x="1618742" y="431256"/>
          <a:ext cx="2428113" cy="391393"/>
        </a:xfrm>
        <a:prstGeom prst="rightArrow">
          <a:avLst>
            <a:gd name="adj1" fmla="val 75000"/>
            <a:gd name="adj2" fmla="val 50000"/>
          </a:avLst>
        </a:prstGeom>
        <a:solidFill>
          <a:schemeClr val="accent2">
            <a:tint val="40000"/>
            <a:alpha val="90000"/>
            <a:hueOff val="565076"/>
            <a:satOff val="211"/>
            <a:lumOff val="26"/>
            <a:alphaOff val="0"/>
          </a:schemeClr>
        </a:solidFill>
        <a:ln w="12700" cap="flat" cmpd="sng" algn="ctr">
          <a:solidFill>
            <a:schemeClr val="accent2">
              <a:tint val="40000"/>
              <a:alpha val="90000"/>
              <a:hueOff val="565076"/>
              <a:satOff val="211"/>
              <a:lumOff val="2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None/>
          </a:pPr>
          <a:r>
            <a:rPr lang="es-CO" sz="1800" b="1" kern="1200"/>
            <a:t>0L  - </a:t>
          </a:r>
          <a:r>
            <a:rPr lang="es-CO" sz="1800" kern="1200"/>
            <a:t>Norma Local </a:t>
          </a:r>
        </a:p>
      </dsp:txBody>
      <dsp:txXfrm>
        <a:off x="1618742" y="480180"/>
        <a:ext cx="2281341" cy="293545"/>
      </dsp:txXfrm>
    </dsp:sp>
    <dsp:sp modelId="{1CE8DD05-3048-4EA9-AA90-E9312CACCBFE}">
      <dsp:nvSpPr>
        <dsp:cNvPr id="0" name=""/>
        <dsp:cNvSpPr/>
      </dsp:nvSpPr>
      <dsp:spPr>
        <a:xfrm>
          <a:off x="0" y="431256"/>
          <a:ext cx="1618742" cy="391393"/>
        </a:xfrm>
        <a:prstGeom prst="roundRect">
          <a:avLst/>
        </a:prstGeom>
        <a:gradFill rotWithShape="0">
          <a:gsLst>
            <a:gs pos="0">
              <a:schemeClr val="accent2">
                <a:hueOff val="810023"/>
                <a:satOff val="113"/>
                <a:lumOff val="98"/>
                <a:alphaOff val="0"/>
                <a:lumMod val="110000"/>
                <a:satMod val="105000"/>
                <a:tint val="67000"/>
              </a:schemeClr>
            </a:gs>
            <a:gs pos="50000">
              <a:schemeClr val="accent2">
                <a:hueOff val="810023"/>
                <a:satOff val="113"/>
                <a:lumOff val="98"/>
                <a:alphaOff val="0"/>
                <a:lumMod val="105000"/>
                <a:satMod val="103000"/>
                <a:tint val="73000"/>
              </a:schemeClr>
            </a:gs>
            <a:gs pos="100000">
              <a:schemeClr val="accent2">
                <a:hueOff val="810023"/>
                <a:satOff val="113"/>
                <a:lumOff val="9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s-CO" sz="1000" b="1" kern="1200"/>
            <a:t>L4 - </a:t>
          </a:r>
          <a:r>
            <a:rPr lang="es-CO" sz="1000" kern="1200" err="1"/>
            <a:t>Reexpresión</a:t>
          </a:r>
          <a:r>
            <a:rPr lang="es-CO" sz="1000" kern="1200"/>
            <a:t> Por NIC8 Local </a:t>
          </a:r>
        </a:p>
      </dsp:txBody>
      <dsp:txXfrm>
        <a:off x="19106" y="450362"/>
        <a:ext cx="1580530" cy="353181"/>
      </dsp:txXfrm>
    </dsp:sp>
    <dsp:sp modelId="{F9B88358-5D89-400B-A6EA-C5254F3350C5}">
      <dsp:nvSpPr>
        <dsp:cNvPr id="0" name=""/>
        <dsp:cNvSpPr/>
      </dsp:nvSpPr>
      <dsp:spPr>
        <a:xfrm>
          <a:off x="1618742" y="861789"/>
          <a:ext cx="2428113" cy="391393"/>
        </a:xfrm>
        <a:prstGeom prst="rightArrow">
          <a:avLst>
            <a:gd name="adj1" fmla="val 75000"/>
            <a:gd name="adj2" fmla="val 50000"/>
          </a:avLst>
        </a:prstGeom>
        <a:solidFill>
          <a:schemeClr val="accent2">
            <a:tint val="40000"/>
            <a:alpha val="90000"/>
            <a:hueOff val="1130152"/>
            <a:satOff val="422"/>
            <a:lumOff val="53"/>
            <a:alphaOff val="0"/>
          </a:schemeClr>
        </a:solidFill>
        <a:ln w="12700" cap="flat" cmpd="sng" algn="ctr">
          <a:solidFill>
            <a:schemeClr val="accent2">
              <a:tint val="40000"/>
              <a:alpha val="90000"/>
              <a:hueOff val="1130152"/>
              <a:satOff val="422"/>
              <a:lumOff val="5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None/>
          </a:pPr>
          <a:r>
            <a:rPr lang="es-CO" sz="1800" b="1" kern="1200"/>
            <a:t>1L - </a:t>
          </a:r>
          <a:r>
            <a:rPr lang="es-CO" sz="1800" kern="1200"/>
            <a:t>NIIF Grupo EPM</a:t>
          </a:r>
        </a:p>
      </dsp:txBody>
      <dsp:txXfrm>
        <a:off x="1618742" y="910713"/>
        <a:ext cx="2281341" cy="293545"/>
      </dsp:txXfrm>
    </dsp:sp>
    <dsp:sp modelId="{83F5DB07-8212-4F06-B3DA-AD6B8F12DE49}">
      <dsp:nvSpPr>
        <dsp:cNvPr id="0" name=""/>
        <dsp:cNvSpPr/>
      </dsp:nvSpPr>
      <dsp:spPr>
        <a:xfrm>
          <a:off x="0" y="861789"/>
          <a:ext cx="1618742" cy="391393"/>
        </a:xfrm>
        <a:prstGeom prst="roundRect">
          <a:avLst/>
        </a:prstGeom>
        <a:gradFill rotWithShape="0">
          <a:gsLst>
            <a:gs pos="0">
              <a:schemeClr val="accent2">
                <a:hueOff val="1620045"/>
                <a:satOff val="225"/>
                <a:lumOff val="196"/>
                <a:alphaOff val="0"/>
                <a:lumMod val="110000"/>
                <a:satMod val="105000"/>
                <a:tint val="67000"/>
              </a:schemeClr>
            </a:gs>
            <a:gs pos="50000">
              <a:schemeClr val="accent2">
                <a:hueOff val="1620045"/>
                <a:satOff val="225"/>
                <a:lumOff val="196"/>
                <a:alphaOff val="0"/>
                <a:lumMod val="105000"/>
                <a:satMod val="103000"/>
                <a:tint val="73000"/>
              </a:schemeClr>
            </a:gs>
            <a:gs pos="100000">
              <a:schemeClr val="accent2">
                <a:hueOff val="1620045"/>
                <a:satOff val="225"/>
                <a:lumOff val="19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s-CO" sz="1000" b="1" kern="1200"/>
            <a:t>L5 - </a:t>
          </a:r>
          <a:r>
            <a:rPr lang="es-CO" sz="1000" kern="1200" err="1"/>
            <a:t>Reexpresión</a:t>
          </a:r>
          <a:r>
            <a:rPr lang="es-CO" sz="1000" kern="1200"/>
            <a:t> Por NIC8 NCIF</a:t>
          </a:r>
        </a:p>
      </dsp:txBody>
      <dsp:txXfrm>
        <a:off x="19106" y="880895"/>
        <a:ext cx="1580530" cy="353181"/>
      </dsp:txXfrm>
    </dsp:sp>
    <dsp:sp modelId="{9E223A73-D928-4C2B-800F-5B5E345F03F2}">
      <dsp:nvSpPr>
        <dsp:cNvPr id="0" name=""/>
        <dsp:cNvSpPr/>
      </dsp:nvSpPr>
      <dsp:spPr>
        <a:xfrm>
          <a:off x="1618742" y="1292322"/>
          <a:ext cx="2428113" cy="391393"/>
        </a:xfrm>
        <a:prstGeom prst="rightArrow">
          <a:avLst>
            <a:gd name="adj1" fmla="val 75000"/>
            <a:gd name="adj2" fmla="val 50000"/>
          </a:avLst>
        </a:prstGeom>
        <a:solidFill>
          <a:schemeClr val="accent2">
            <a:tint val="40000"/>
            <a:alpha val="90000"/>
            <a:hueOff val="1695229"/>
            <a:satOff val="632"/>
            <a:lumOff val="79"/>
            <a:alphaOff val="0"/>
          </a:schemeClr>
        </a:solidFill>
        <a:ln w="12700" cap="flat" cmpd="sng" algn="ctr">
          <a:solidFill>
            <a:schemeClr val="accent2">
              <a:tint val="40000"/>
              <a:alpha val="90000"/>
              <a:hueOff val="1695229"/>
              <a:satOff val="632"/>
              <a:lumOff val="7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None/>
          </a:pPr>
          <a:r>
            <a:rPr lang="es-CO" sz="1800" b="1" kern="1200"/>
            <a:t>2L - </a:t>
          </a:r>
          <a:r>
            <a:rPr lang="es-CO" sz="1800" kern="1200"/>
            <a:t>Fiscal</a:t>
          </a:r>
        </a:p>
      </dsp:txBody>
      <dsp:txXfrm>
        <a:off x="1618742" y="1341246"/>
        <a:ext cx="2281341" cy="293545"/>
      </dsp:txXfrm>
    </dsp:sp>
    <dsp:sp modelId="{0FA816AB-B036-4B13-880D-46462EB47972}">
      <dsp:nvSpPr>
        <dsp:cNvPr id="0" name=""/>
        <dsp:cNvSpPr/>
      </dsp:nvSpPr>
      <dsp:spPr>
        <a:xfrm>
          <a:off x="0" y="1292322"/>
          <a:ext cx="1618742" cy="391393"/>
        </a:xfrm>
        <a:prstGeom prst="roundRect">
          <a:avLst/>
        </a:prstGeom>
        <a:gradFill rotWithShape="0">
          <a:gsLst>
            <a:gs pos="0">
              <a:schemeClr val="accent2">
                <a:hueOff val="2430068"/>
                <a:satOff val="338"/>
                <a:lumOff val="294"/>
                <a:alphaOff val="0"/>
                <a:lumMod val="110000"/>
                <a:satMod val="105000"/>
                <a:tint val="67000"/>
              </a:schemeClr>
            </a:gs>
            <a:gs pos="50000">
              <a:schemeClr val="accent2">
                <a:hueOff val="2430068"/>
                <a:satOff val="338"/>
                <a:lumOff val="294"/>
                <a:alphaOff val="0"/>
                <a:lumMod val="105000"/>
                <a:satMod val="103000"/>
                <a:tint val="73000"/>
              </a:schemeClr>
            </a:gs>
            <a:gs pos="100000">
              <a:schemeClr val="accent2">
                <a:hueOff val="2430068"/>
                <a:satOff val="338"/>
                <a:lumOff val="29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s-CO" sz="1000" b="1" kern="1200"/>
            <a:t>L6 - </a:t>
          </a:r>
          <a:r>
            <a:rPr lang="es-CO" sz="1000" kern="1200"/>
            <a:t>Control Fiscal De Detalle Colombia </a:t>
          </a:r>
        </a:p>
      </dsp:txBody>
      <dsp:txXfrm>
        <a:off x="19106" y="1311428"/>
        <a:ext cx="1580530" cy="353181"/>
      </dsp:txXfrm>
    </dsp:sp>
    <dsp:sp modelId="{2051D6DD-E4CE-4D15-9778-CCE7F028578A}">
      <dsp:nvSpPr>
        <dsp:cNvPr id="0" name=""/>
        <dsp:cNvSpPr/>
      </dsp:nvSpPr>
      <dsp:spPr>
        <a:xfrm>
          <a:off x="1618742" y="1722856"/>
          <a:ext cx="2428113" cy="391393"/>
        </a:xfrm>
        <a:prstGeom prst="rightArrow">
          <a:avLst>
            <a:gd name="adj1" fmla="val 75000"/>
            <a:gd name="adj2" fmla="val 50000"/>
          </a:avLst>
        </a:prstGeom>
        <a:solidFill>
          <a:schemeClr val="accent2">
            <a:tint val="40000"/>
            <a:alpha val="90000"/>
            <a:hueOff val="2260305"/>
            <a:satOff val="843"/>
            <a:lumOff val="106"/>
            <a:alphaOff val="0"/>
          </a:schemeClr>
        </a:solidFill>
        <a:ln w="12700" cap="flat" cmpd="sng" algn="ctr">
          <a:solidFill>
            <a:schemeClr val="accent2">
              <a:tint val="40000"/>
              <a:alpha val="90000"/>
              <a:hueOff val="2260305"/>
              <a:satOff val="843"/>
              <a:lumOff val="10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None/>
          </a:pPr>
          <a:r>
            <a:rPr lang="es-CO" sz="1800" b="1" kern="1200"/>
            <a:t>1L - </a:t>
          </a:r>
          <a:r>
            <a:rPr lang="es-CO" sz="1800" kern="1200"/>
            <a:t>NIIF Grupo EPM</a:t>
          </a:r>
        </a:p>
      </dsp:txBody>
      <dsp:txXfrm>
        <a:off x="1618742" y="1771780"/>
        <a:ext cx="2281341" cy="293545"/>
      </dsp:txXfrm>
    </dsp:sp>
    <dsp:sp modelId="{55B9E741-261C-41DA-80BF-4F7F30EF6F03}">
      <dsp:nvSpPr>
        <dsp:cNvPr id="0" name=""/>
        <dsp:cNvSpPr/>
      </dsp:nvSpPr>
      <dsp:spPr>
        <a:xfrm>
          <a:off x="0" y="1722856"/>
          <a:ext cx="1618742" cy="391393"/>
        </a:xfrm>
        <a:prstGeom prst="roundRect">
          <a:avLst/>
        </a:prstGeom>
        <a:gradFill rotWithShape="0">
          <a:gsLst>
            <a:gs pos="0">
              <a:schemeClr val="accent2">
                <a:hueOff val="3240090"/>
                <a:satOff val="451"/>
                <a:lumOff val="392"/>
                <a:alphaOff val="0"/>
                <a:lumMod val="110000"/>
                <a:satMod val="105000"/>
                <a:tint val="67000"/>
              </a:schemeClr>
            </a:gs>
            <a:gs pos="50000">
              <a:schemeClr val="accent2">
                <a:hueOff val="3240090"/>
                <a:satOff val="451"/>
                <a:lumOff val="392"/>
                <a:alphaOff val="0"/>
                <a:lumMod val="105000"/>
                <a:satMod val="103000"/>
                <a:tint val="73000"/>
              </a:schemeClr>
            </a:gs>
            <a:gs pos="100000">
              <a:schemeClr val="accent2">
                <a:hueOff val="3240090"/>
                <a:satOff val="451"/>
                <a:lumOff val="39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s-CO" sz="1000" b="1" kern="1200"/>
            <a:t>L7 - </a:t>
          </a:r>
          <a:r>
            <a:rPr lang="es-CO" sz="1000" kern="1200"/>
            <a:t>Ajuste para Chip</a:t>
          </a:r>
        </a:p>
      </dsp:txBody>
      <dsp:txXfrm>
        <a:off x="19106" y="1741962"/>
        <a:ext cx="1580530" cy="3531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63FD1-37D8-472E-947B-5854B413CE6D}">
      <dsp:nvSpPr>
        <dsp:cNvPr id="0" name=""/>
        <dsp:cNvSpPr/>
      </dsp:nvSpPr>
      <dsp:spPr>
        <a:xfrm>
          <a:off x="1229581" y="2366169"/>
          <a:ext cx="589838" cy="1123930"/>
        </a:xfrm>
        <a:custGeom>
          <a:avLst/>
          <a:gdLst/>
          <a:ahLst/>
          <a:cxnLst/>
          <a:rect l="0" t="0" r="0" b="0"/>
          <a:pathLst>
            <a:path>
              <a:moveTo>
                <a:pt x="0" y="0"/>
              </a:moveTo>
              <a:lnTo>
                <a:pt x="294919" y="0"/>
              </a:lnTo>
              <a:lnTo>
                <a:pt x="294919" y="1123930"/>
              </a:lnTo>
              <a:lnTo>
                <a:pt x="589838" y="112393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492768" y="2896401"/>
        <a:ext cx="63465" cy="63465"/>
      </dsp:txXfrm>
    </dsp:sp>
    <dsp:sp modelId="{07790534-0BBF-4E93-AABB-4D8DA0ECB111}">
      <dsp:nvSpPr>
        <dsp:cNvPr id="0" name=""/>
        <dsp:cNvSpPr/>
      </dsp:nvSpPr>
      <dsp:spPr>
        <a:xfrm>
          <a:off x="1229581" y="2320449"/>
          <a:ext cx="589838" cy="91440"/>
        </a:xfrm>
        <a:custGeom>
          <a:avLst/>
          <a:gdLst/>
          <a:ahLst/>
          <a:cxnLst/>
          <a:rect l="0" t="0" r="0" b="0"/>
          <a:pathLst>
            <a:path>
              <a:moveTo>
                <a:pt x="0" y="45720"/>
              </a:moveTo>
              <a:lnTo>
                <a:pt x="589838" y="4572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509754" y="2351423"/>
        <a:ext cx="29491" cy="29491"/>
      </dsp:txXfrm>
    </dsp:sp>
    <dsp:sp modelId="{23C985D2-380C-410D-8322-D5CAED174FF9}">
      <dsp:nvSpPr>
        <dsp:cNvPr id="0" name=""/>
        <dsp:cNvSpPr/>
      </dsp:nvSpPr>
      <dsp:spPr>
        <a:xfrm>
          <a:off x="1229581" y="1242238"/>
          <a:ext cx="589838" cy="1123930"/>
        </a:xfrm>
        <a:custGeom>
          <a:avLst/>
          <a:gdLst/>
          <a:ahLst/>
          <a:cxnLst/>
          <a:rect l="0" t="0" r="0" b="0"/>
          <a:pathLst>
            <a:path>
              <a:moveTo>
                <a:pt x="0" y="1123930"/>
              </a:moveTo>
              <a:lnTo>
                <a:pt x="294919" y="1123930"/>
              </a:lnTo>
              <a:lnTo>
                <a:pt x="294919" y="0"/>
              </a:lnTo>
              <a:lnTo>
                <a:pt x="589838"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492768" y="1772471"/>
        <a:ext cx="63465" cy="63465"/>
      </dsp:txXfrm>
    </dsp:sp>
    <dsp:sp modelId="{2BD266F2-0793-4CD8-AA7B-40FBFA7FCAC1}">
      <dsp:nvSpPr>
        <dsp:cNvPr id="0" name=""/>
        <dsp:cNvSpPr/>
      </dsp:nvSpPr>
      <dsp:spPr>
        <a:xfrm rot="16200000">
          <a:off x="-1586159" y="1916596"/>
          <a:ext cx="4732338" cy="8991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CO" sz="3200" kern="1200"/>
            <a:t>Moneda de la transacción</a:t>
          </a:r>
        </a:p>
      </dsp:txBody>
      <dsp:txXfrm>
        <a:off x="-1586159" y="1916596"/>
        <a:ext cx="4732338" cy="899144"/>
      </dsp:txXfrm>
    </dsp:sp>
    <dsp:sp modelId="{EB2DDB05-A68A-4B75-8C53-14E60965AC76}">
      <dsp:nvSpPr>
        <dsp:cNvPr id="0" name=""/>
        <dsp:cNvSpPr/>
      </dsp:nvSpPr>
      <dsp:spPr>
        <a:xfrm>
          <a:off x="1819419" y="792666"/>
          <a:ext cx="2949193" cy="89914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s-CO" sz="2900" kern="1200"/>
            <a:t>Moneda de la sociedad</a:t>
          </a:r>
        </a:p>
      </dsp:txBody>
      <dsp:txXfrm>
        <a:off x="1819419" y="792666"/>
        <a:ext cx="2949193" cy="899144"/>
      </dsp:txXfrm>
    </dsp:sp>
    <dsp:sp modelId="{B1D82683-411E-4801-A47E-C44FA01B771B}">
      <dsp:nvSpPr>
        <dsp:cNvPr id="0" name=""/>
        <dsp:cNvSpPr/>
      </dsp:nvSpPr>
      <dsp:spPr>
        <a:xfrm>
          <a:off x="1819419" y="1916596"/>
          <a:ext cx="2949193" cy="89914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s-CO" sz="2900" kern="1200"/>
            <a:t>Moneda de grupo</a:t>
          </a:r>
        </a:p>
      </dsp:txBody>
      <dsp:txXfrm>
        <a:off x="1819419" y="1916596"/>
        <a:ext cx="2949193" cy="899144"/>
      </dsp:txXfrm>
    </dsp:sp>
    <dsp:sp modelId="{2305BDBE-DBBF-4D90-8428-5D05332F3EEE}">
      <dsp:nvSpPr>
        <dsp:cNvPr id="0" name=""/>
        <dsp:cNvSpPr/>
      </dsp:nvSpPr>
      <dsp:spPr>
        <a:xfrm>
          <a:off x="1819419" y="3040527"/>
          <a:ext cx="2949193" cy="89914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s-CO" sz="2900" kern="1200"/>
            <a:t>Moneda fuerte</a:t>
          </a:r>
        </a:p>
      </dsp:txBody>
      <dsp:txXfrm>
        <a:off x="1819419" y="3040527"/>
        <a:ext cx="2949193" cy="8991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C5E8A-FCBA-4437-816A-9C5D69F06D0A}">
      <dsp:nvSpPr>
        <dsp:cNvPr id="0" name=""/>
        <dsp:cNvSpPr/>
      </dsp:nvSpPr>
      <dsp:spPr>
        <a:xfrm>
          <a:off x="1832" y="26"/>
          <a:ext cx="5095385" cy="229684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s-CO" sz="5900" kern="1200"/>
            <a:t>Planes de cuentas</a:t>
          </a:r>
        </a:p>
      </dsp:txBody>
      <dsp:txXfrm>
        <a:off x="69104" y="67298"/>
        <a:ext cx="4960841" cy="2162303"/>
      </dsp:txXfrm>
    </dsp:sp>
    <dsp:sp modelId="{C936D93E-CD1E-44D3-AA90-B74F0B6FD34A}">
      <dsp:nvSpPr>
        <dsp:cNvPr id="0" name=""/>
        <dsp:cNvSpPr/>
      </dsp:nvSpPr>
      <dsp:spPr>
        <a:xfrm>
          <a:off x="1832" y="2435464"/>
          <a:ext cx="1608391" cy="229684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kern="1200"/>
            <a:t>Operativo</a:t>
          </a:r>
        </a:p>
      </dsp:txBody>
      <dsp:txXfrm>
        <a:off x="48940" y="2482572"/>
        <a:ext cx="1514175" cy="2202631"/>
      </dsp:txXfrm>
    </dsp:sp>
    <dsp:sp modelId="{B40EADB2-15E9-4BC7-9EDF-19DEFCB15469}">
      <dsp:nvSpPr>
        <dsp:cNvPr id="0" name=""/>
        <dsp:cNvSpPr/>
      </dsp:nvSpPr>
      <dsp:spPr>
        <a:xfrm>
          <a:off x="1745329" y="2435464"/>
          <a:ext cx="1608391" cy="229684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kern="1200"/>
            <a:t>Grupo</a:t>
          </a:r>
        </a:p>
      </dsp:txBody>
      <dsp:txXfrm>
        <a:off x="1792437" y="2482572"/>
        <a:ext cx="1514175" cy="2202631"/>
      </dsp:txXfrm>
    </dsp:sp>
    <dsp:sp modelId="{423950F6-C4C5-4990-B69C-5693F3089AC1}">
      <dsp:nvSpPr>
        <dsp:cNvPr id="0" name=""/>
        <dsp:cNvSpPr/>
      </dsp:nvSpPr>
      <dsp:spPr>
        <a:xfrm>
          <a:off x="3488825" y="2435464"/>
          <a:ext cx="1608391" cy="229684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kern="1200"/>
            <a:t>Alterno</a:t>
          </a:r>
        </a:p>
      </dsp:txBody>
      <dsp:txXfrm>
        <a:off x="3535933" y="2482572"/>
        <a:ext cx="1514175" cy="22026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5731A-6ED0-4671-87AC-4F065CC007E8}">
      <dsp:nvSpPr>
        <dsp:cNvPr id="0" name=""/>
        <dsp:cNvSpPr/>
      </dsp:nvSpPr>
      <dsp:spPr>
        <a:xfrm>
          <a:off x="2965783" y="4066585"/>
          <a:ext cx="166503" cy="536973"/>
        </a:xfrm>
        <a:custGeom>
          <a:avLst/>
          <a:gdLst/>
          <a:ahLst/>
          <a:cxnLst/>
          <a:rect l="0" t="0" r="0" b="0"/>
          <a:pathLst>
            <a:path>
              <a:moveTo>
                <a:pt x="0" y="0"/>
              </a:moveTo>
              <a:lnTo>
                <a:pt x="83251" y="0"/>
              </a:lnTo>
              <a:lnTo>
                <a:pt x="83251" y="536973"/>
              </a:lnTo>
              <a:lnTo>
                <a:pt x="166503" y="536973"/>
              </a:lnTo>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8589F7-7812-47E9-935E-C07604F2C8DC}">
      <dsp:nvSpPr>
        <dsp:cNvPr id="0" name=""/>
        <dsp:cNvSpPr/>
      </dsp:nvSpPr>
      <dsp:spPr>
        <a:xfrm>
          <a:off x="2965783" y="4066585"/>
          <a:ext cx="166503" cy="178991"/>
        </a:xfrm>
        <a:custGeom>
          <a:avLst/>
          <a:gdLst/>
          <a:ahLst/>
          <a:cxnLst/>
          <a:rect l="0" t="0" r="0" b="0"/>
          <a:pathLst>
            <a:path>
              <a:moveTo>
                <a:pt x="0" y="0"/>
              </a:moveTo>
              <a:lnTo>
                <a:pt x="83251" y="0"/>
              </a:lnTo>
              <a:lnTo>
                <a:pt x="83251" y="178991"/>
              </a:lnTo>
              <a:lnTo>
                <a:pt x="166503" y="178991"/>
              </a:lnTo>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610258A-1D7C-401A-910E-5748F1F33F04}">
      <dsp:nvSpPr>
        <dsp:cNvPr id="0" name=""/>
        <dsp:cNvSpPr/>
      </dsp:nvSpPr>
      <dsp:spPr>
        <a:xfrm>
          <a:off x="2965783" y="3887593"/>
          <a:ext cx="166503" cy="178991"/>
        </a:xfrm>
        <a:custGeom>
          <a:avLst/>
          <a:gdLst/>
          <a:ahLst/>
          <a:cxnLst/>
          <a:rect l="0" t="0" r="0" b="0"/>
          <a:pathLst>
            <a:path>
              <a:moveTo>
                <a:pt x="0" y="178991"/>
              </a:moveTo>
              <a:lnTo>
                <a:pt x="83251" y="178991"/>
              </a:lnTo>
              <a:lnTo>
                <a:pt x="83251" y="0"/>
              </a:lnTo>
              <a:lnTo>
                <a:pt x="166503" y="0"/>
              </a:lnTo>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EDC4534-D1E1-4FDA-B48D-0F7345DA7046}">
      <dsp:nvSpPr>
        <dsp:cNvPr id="0" name=""/>
        <dsp:cNvSpPr/>
      </dsp:nvSpPr>
      <dsp:spPr>
        <a:xfrm>
          <a:off x="2965783" y="3529611"/>
          <a:ext cx="166503" cy="536973"/>
        </a:xfrm>
        <a:custGeom>
          <a:avLst/>
          <a:gdLst/>
          <a:ahLst/>
          <a:cxnLst/>
          <a:rect l="0" t="0" r="0" b="0"/>
          <a:pathLst>
            <a:path>
              <a:moveTo>
                <a:pt x="0" y="536973"/>
              </a:moveTo>
              <a:lnTo>
                <a:pt x="83251" y="536973"/>
              </a:lnTo>
              <a:lnTo>
                <a:pt x="83251" y="0"/>
              </a:lnTo>
              <a:lnTo>
                <a:pt x="166503" y="0"/>
              </a:lnTo>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B98A0F3-932D-4749-8D6B-4C01A3C09209}">
      <dsp:nvSpPr>
        <dsp:cNvPr id="0" name=""/>
        <dsp:cNvSpPr/>
      </dsp:nvSpPr>
      <dsp:spPr>
        <a:xfrm>
          <a:off x="1966763" y="2097682"/>
          <a:ext cx="166503" cy="1968902"/>
        </a:xfrm>
        <a:custGeom>
          <a:avLst/>
          <a:gdLst/>
          <a:ahLst/>
          <a:cxnLst/>
          <a:rect l="0" t="0" r="0" b="0"/>
          <a:pathLst>
            <a:path>
              <a:moveTo>
                <a:pt x="0" y="0"/>
              </a:moveTo>
              <a:lnTo>
                <a:pt x="83251" y="0"/>
              </a:lnTo>
              <a:lnTo>
                <a:pt x="83251" y="1968902"/>
              </a:lnTo>
              <a:lnTo>
                <a:pt x="166503" y="1968902"/>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E789807-2F27-4EA3-89F1-5A1B0E80214D}">
      <dsp:nvSpPr>
        <dsp:cNvPr id="0" name=""/>
        <dsp:cNvSpPr/>
      </dsp:nvSpPr>
      <dsp:spPr>
        <a:xfrm>
          <a:off x="1966763" y="2097682"/>
          <a:ext cx="166503" cy="1610920"/>
        </a:xfrm>
        <a:custGeom>
          <a:avLst/>
          <a:gdLst/>
          <a:ahLst/>
          <a:cxnLst/>
          <a:rect l="0" t="0" r="0" b="0"/>
          <a:pathLst>
            <a:path>
              <a:moveTo>
                <a:pt x="0" y="0"/>
              </a:moveTo>
              <a:lnTo>
                <a:pt x="83251" y="0"/>
              </a:lnTo>
              <a:lnTo>
                <a:pt x="83251" y="1610920"/>
              </a:lnTo>
              <a:lnTo>
                <a:pt x="166503" y="161092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B1F42E-1967-4BF6-8CC2-7920A799F62E}">
      <dsp:nvSpPr>
        <dsp:cNvPr id="0" name=""/>
        <dsp:cNvSpPr/>
      </dsp:nvSpPr>
      <dsp:spPr>
        <a:xfrm>
          <a:off x="1966763" y="2097682"/>
          <a:ext cx="166503" cy="1252938"/>
        </a:xfrm>
        <a:custGeom>
          <a:avLst/>
          <a:gdLst/>
          <a:ahLst/>
          <a:cxnLst/>
          <a:rect l="0" t="0" r="0" b="0"/>
          <a:pathLst>
            <a:path>
              <a:moveTo>
                <a:pt x="0" y="0"/>
              </a:moveTo>
              <a:lnTo>
                <a:pt x="83251" y="0"/>
              </a:lnTo>
              <a:lnTo>
                <a:pt x="83251" y="1252938"/>
              </a:lnTo>
              <a:lnTo>
                <a:pt x="166503" y="1252938"/>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6A4A942-311B-4418-80CE-34DE96668409}">
      <dsp:nvSpPr>
        <dsp:cNvPr id="0" name=""/>
        <dsp:cNvSpPr/>
      </dsp:nvSpPr>
      <dsp:spPr>
        <a:xfrm>
          <a:off x="1966763" y="2097682"/>
          <a:ext cx="166503" cy="894955"/>
        </a:xfrm>
        <a:custGeom>
          <a:avLst/>
          <a:gdLst/>
          <a:ahLst/>
          <a:cxnLst/>
          <a:rect l="0" t="0" r="0" b="0"/>
          <a:pathLst>
            <a:path>
              <a:moveTo>
                <a:pt x="0" y="0"/>
              </a:moveTo>
              <a:lnTo>
                <a:pt x="83251" y="0"/>
              </a:lnTo>
              <a:lnTo>
                <a:pt x="83251" y="894955"/>
              </a:lnTo>
              <a:lnTo>
                <a:pt x="166503" y="894955"/>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3C7CF9-FD7A-48D2-A2B2-02BD8ECB0FBF}">
      <dsp:nvSpPr>
        <dsp:cNvPr id="0" name=""/>
        <dsp:cNvSpPr/>
      </dsp:nvSpPr>
      <dsp:spPr>
        <a:xfrm>
          <a:off x="1966763" y="2097682"/>
          <a:ext cx="166503" cy="536973"/>
        </a:xfrm>
        <a:custGeom>
          <a:avLst/>
          <a:gdLst/>
          <a:ahLst/>
          <a:cxnLst/>
          <a:rect l="0" t="0" r="0" b="0"/>
          <a:pathLst>
            <a:path>
              <a:moveTo>
                <a:pt x="0" y="0"/>
              </a:moveTo>
              <a:lnTo>
                <a:pt x="83251" y="0"/>
              </a:lnTo>
              <a:lnTo>
                <a:pt x="83251" y="536973"/>
              </a:lnTo>
              <a:lnTo>
                <a:pt x="166503" y="536973"/>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5B95004-F545-47A8-BC77-BE9B92277CEC}">
      <dsp:nvSpPr>
        <dsp:cNvPr id="0" name=""/>
        <dsp:cNvSpPr/>
      </dsp:nvSpPr>
      <dsp:spPr>
        <a:xfrm>
          <a:off x="1966763" y="2097682"/>
          <a:ext cx="166503" cy="178991"/>
        </a:xfrm>
        <a:custGeom>
          <a:avLst/>
          <a:gdLst/>
          <a:ahLst/>
          <a:cxnLst/>
          <a:rect l="0" t="0" r="0" b="0"/>
          <a:pathLst>
            <a:path>
              <a:moveTo>
                <a:pt x="0" y="0"/>
              </a:moveTo>
              <a:lnTo>
                <a:pt x="83251" y="0"/>
              </a:lnTo>
              <a:lnTo>
                <a:pt x="83251" y="178991"/>
              </a:lnTo>
              <a:lnTo>
                <a:pt x="166503" y="178991"/>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AA2D8B9-88CB-476E-AC5F-28DD9EFA727D}">
      <dsp:nvSpPr>
        <dsp:cNvPr id="0" name=""/>
        <dsp:cNvSpPr/>
      </dsp:nvSpPr>
      <dsp:spPr>
        <a:xfrm>
          <a:off x="1966763" y="1918691"/>
          <a:ext cx="166503" cy="178991"/>
        </a:xfrm>
        <a:custGeom>
          <a:avLst/>
          <a:gdLst/>
          <a:ahLst/>
          <a:cxnLst/>
          <a:rect l="0" t="0" r="0" b="0"/>
          <a:pathLst>
            <a:path>
              <a:moveTo>
                <a:pt x="0" y="178991"/>
              </a:moveTo>
              <a:lnTo>
                <a:pt x="83251" y="178991"/>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DDBE88F-A7D0-4075-8C3B-AAA88BA7A8C7}">
      <dsp:nvSpPr>
        <dsp:cNvPr id="0" name=""/>
        <dsp:cNvSpPr/>
      </dsp:nvSpPr>
      <dsp:spPr>
        <a:xfrm>
          <a:off x="1966763" y="1560708"/>
          <a:ext cx="166503" cy="536973"/>
        </a:xfrm>
        <a:custGeom>
          <a:avLst/>
          <a:gdLst/>
          <a:ahLst/>
          <a:cxnLst/>
          <a:rect l="0" t="0" r="0" b="0"/>
          <a:pathLst>
            <a:path>
              <a:moveTo>
                <a:pt x="0" y="536973"/>
              </a:moveTo>
              <a:lnTo>
                <a:pt x="83251" y="536973"/>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DEA086-3116-49EF-A8AF-E31D16D4FC58}">
      <dsp:nvSpPr>
        <dsp:cNvPr id="0" name=""/>
        <dsp:cNvSpPr/>
      </dsp:nvSpPr>
      <dsp:spPr>
        <a:xfrm>
          <a:off x="1966763" y="1202726"/>
          <a:ext cx="166503" cy="894955"/>
        </a:xfrm>
        <a:custGeom>
          <a:avLst/>
          <a:gdLst/>
          <a:ahLst/>
          <a:cxnLst/>
          <a:rect l="0" t="0" r="0" b="0"/>
          <a:pathLst>
            <a:path>
              <a:moveTo>
                <a:pt x="0" y="894955"/>
              </a:moveTo>
              <a:lnTo>
                <a:pt x="83251" y="894955"/>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2D7B48-3AC6-4C6B-910C-90A5BBADC3FD}">
      <dsp:nvSpPr>
        <dsp:cNvPr id="0" name=""/>
        <dsp:cNvSpPr/>
      </dsp:nvSpPr>
      <dsp:spPr>
        <a:xfrm>
          <a:off x="1966763" y="844744"/>
          <a:ext cx="166503" cy="1252938"/>
        </a:xfrm>
        <a:custGeom>
          <a:avLst/>
          <a:gdLst/>
          <a:ahLst/>
          <a:cxnLst/>
          <a:rect l="0" t="0" r="0" b="0"/>
          <a:pathLst>
            <a:path>
              <a:moveTo>
                <a:pt x="0" y="1252938"/>
              </a:moveTo>
              <a:lnTo>
                <a:pt x="83251" y="1252938"/>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2D72C14-CC0D-49E9-8ACD-535506BF7EBF}">
      <dsp:nvSpPr>
        <dsp:cNvPr id="0" name=""/>
        <dsp:cNvSpPr/>
      </dsp:nvSpPr>
      <dsp:spPr>
        <a:xfrm>
          <a:off x="1966763" y="486761"/>
          <a:ext cx="166503" cy="1610920"/>
        </a:xfrm>
        <a:custGeom>
          <a:avLst/>
          <a:gdLst/>
          <a:ahLst/>
          <a:cxnLst/>
          <a:rect l="0" t="0" r="0" b="0"/>
          <a:pathLst>
            <a:path>
              <a:moveTo>
                <a:pt x="0" y="1610920"/>
              </a:moveTo>
              <a:lnTo>
                <a:pt x="83251" y="1610920"/>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BA56E3-9DDB-4714-B6EB-21C961903735}">
      <dsp:nvSpPr>
        <dsp:cNvPr id="0" name=""/>
        <dsp:cNvSpPr/>
      </dsp:nvSpPr>
      <dsp:spPr>
        <a:xfrm>
          <a:off x="1966763" y="128779"/>
          <a:ext cx="166503" cy="1968902"/>
        </a:xfrm>
        <a:custGeom>
          <a:avLst/>
          <a:gdLst/>
          <a:ahLst/>
          <a:cxnLst/>
          <a:rect l="0" t="0" r="0" b="0"/>
          <a:pathLst>
            <a:path>
              <a:moveTo>
                <a:pt x="0" y="1968902"/>
              </a:moveTo>
              <a:lnTo>
                <a:pt x="83251" y="1968902"/>
              </a:lnTo>
              <a:lnTo>
                <a:pt x="83251" y="0"/>
              </a:lnTo>
              <a:lnTo>
                <a:pt x="166503" y="0"/>
              </a:lnTo>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7FA48F2-0C13-49BD-B654-DA96F0068F3F}">
      <dsp:nvSpPr>
        <dsp:cNvPr id="0" name=""/>
        <dsp:cNvSpPr/>
      </dsp:nvSpPr>
      <dsp:spPr>
        <a:xfrm>
          <a:off x="1134246" y="1970723"/>
          <a:ext cx="832517" cy="25391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Variante – K4</a:t>
          </a:r>
        </a:p>
      </dsp:txBody>
      <dsp:txXfrm>
        <a:off x="1134246" y="1970723"/>
        <a:ext cx="832517" cy="253917"/>
      </dsp:txXfrm>
    </dsp:sp>
    <dsp:sp modelId="{B5F81474-9897-44A6-940C-3BD50AF1DCEB}">
      <dsp:nvSpPr>
        <dsp:cNvPr id="0" name=""/>
        <dsp:cNvSpPr/>
      </dsp:nvSpPr>
      <dsp:spPr>
        <a:xfrm>
          <a:off x="2133266" y="1820"/>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Enero</a:t>
          </a:r>
        </a:p>
      </dsp:txBody>
      <dsp:txXfrm>
        <a:off x="2133266" y="1820"/>
        <a:ext cx="832517" cy="253917"/>
      </dsp:txXfrm>
    </dsp:sp>
    <dsp:sp modelId="{D6278826-CD51-4984-A470-F0B97DB5DBEC}">
      <dsp:nvSpPr>
        <dsp:cNvPr id="0" name=""/>
        <dsp:cNvSpPr/>
      </dsp:nvSpPr>
      <dsp:spPr>
        <a:xfrm>
          <a:off x="2133266" y="359802"/>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Febrero</a:t>
          </a:r>
        </a:p>
      </dsp:txBody>
      <dsp:txXfrm>
        <a:off x="2133266" y="359802"/>
        <a:ext cx="832517" cy="253917"/>
      </dsp:txXfrm>
    </dsp:sp>
    <dsp:sp modelId="{18E20BFA-6077-4F34-B987-71E6DAA555DE}">
      <dsp:nvSpPr>
        <dsp:cNvPr id="0" name=""/>
        <dsp:cNvSpPr/>
      </dsp:nvSpPr>
      <dsp:spPr>
        <a:xfrm>
          <a:off x="2133266" y="717785"/>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Marzo</a:t>
          </a:r>
        </a:p>
      </dsp:txBody>
      <dsp:txXfrm>
        <a:off x="2133266" y="717785"/>
        <a:ext cx="832517" cy="253917"/>
      </dsp:txXfrm>
    </dsp:sp>
    <dsp:sp modelId="{C98FC776-D138-4961-AD9D-FB7174662DA2}">
      <dsp:nvSpPr>
        <dsp:cNvPr id="0" name=""/>
        <dsp:cNvSpPr/>
      </dsp:nvSpPr>
      <dsp:spPr>
        <a:xfrm>
          <a:off x="2133266" y="1075767"/>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Abril</a:t>
          </a:r>
        </a:p>
      </dsp:txBody>
      <dsp:txXfrm>
        <a:off x="2133266" y="1075767"/>
        <a:ext cx="832517" cy="253917"/>
      </dsp:txXfrm>
    </dsp:sp>
    <dsp:sp modelId="{AECA6779-C677-427A-9414-E67F5F652A65}">
      <dsp:nvSpPr>
        <dsp:cNvPr id="0" name=""/>
        <dsp:cNvSpPr/>
      </dsp:nvSpPr>
      <dsp:spPr>
        <a:xfrm>
          <a:off x="2133266" y="1433749"/>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Mayo</a:t>
          </a:r>
        </a:p>
      </dsp:txBody>
      <dsp:txXfrm>
        <a:off x="2133266" y="1433749"/>
        <a:ext cx="832517" cy="253917"/>
      </dsp:txXfrm>
    </dsp:sp>
    <dsp:sp modelId="{888D23A2-EB00-4020-B5AC-C35B2091BFA9}">
      <dsp:nvSpPr>
        <dsp:cNvPr id="0" name=""/>
        <dsp:cNvSpPr/>
      </dsp:nvSpPr>
      <dsp:spPr>
        <a:xfrm>
          <a:off x="2133266" y="1791732"/>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Junio</a:t>
          </a:r>
        </a:p>
      </dsp:txBody>
      <dsp:txXfrm>
        <a:off x="2133266" y="1791732"/>
        <a:ext cx="832517" cy="253917"/>
      </dsp:txXfrm>
    </dsp:sp>
    <dsp:sp modelId="{0E691C03-9342-4CBF-8357-79B5078F5BAF}">
      <dsp:nvSpPr>
        <dsp:cNvPr id="0" name=""/>
        <dsp:cNvSpPr/>
      </dsp:nvSpPr>
      <dsp:spPr>
        <a:xfrm>
          <a:off x="2133266" y="2149714"/>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Julio</a:t>
          </a:r>
        </a:p>
      </dsp:txBody>
      <dsp:txXfrm>
        <a:off x="2133266" y="2149714"/>
        <a:ext cx="832517" cy="253917"/>
      </dsp:txXfrm>
    </dsp:sp>
    <dsp:sp modelId="{31A365B3-40F1-4024-9BCF-AEA7B3F59F7C}">
      <dsp:nvSpPr>
        <dsp:cNvPr id="0" name=""/>
        <dsp:cNvSpPr/>
      </dsp:nvSpPr>
      <dsp:spPr>
        <a:xfrm>
          <a:off x="2133266" y="2507696"/>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Agosto</a:t>
          </a:r>
        </a:p>
      </dsp:txBody>
      <dsp:txXfrm>
        <a:off x="2133266" y="2507696"/>
        <a:ext cx="832517" cy="253917"/>
      </dsp:txXfrm>
    </dsp:sp>
    <dsp:sp modelId="{4AA98865-07CC-449E-94BD-E9D8A6A882BD}">
      <dsp:nvSpPr>
        <dsp:cNvPr id="0" name=""/>
        <dsp:cNvSpPr/>
      </dsp:nvSpPr>
      <dsp:spPr>
        <a:xfrm>
          <a:off x="2133266" y="2865679"/>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Septiembre</a:t>
          </a:r>
        </a:p>
      </dsp:txBody>
      <dsp:txXfrm>
        <a:off x="2133266" y="2865679"/>
        <a:ext cx="832517" cy="253917"/>
      </dsp:txXfrm>
    </dsp:sp>
    <dsp:sp modelId="{89E6B8E8-0D52-4BF9-9FB5-235207746DBB}">
      <dsp:nvSpPr>
        <dsp:cNvPr id="0" name=""/>
        <dsp:cNvSpPr/>
      </dsp:nvSpPr>
      <dsp:spPr>
        <a:xfrm>
          <a:off x="2133266" y="3223661"/>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Octubre</a:t>
          </a:r>
        </a:p>
      </dsp:txBody>
      <dsp:txXfrm>
        <a:off x="2133266" y="3223661"/>
        <a:ext cx="832517" cy="253917"/>
      </dsp:txXfrm>
    </dsp:sp>
    <dsp:sp modelId="{3FD8A706-B39D-4598-A370-FED6D92AABFD}">
      <dsp:nvSpPr>
        <dsp:cNvPr id="0" name=""/>
        <dsp:cNvSpPr/>
      </dsp:nvSpPr>
      <dsp:spPr>
        <a:xfrm>
          <a:off x="2133266" y="3581643"/>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Noviembre</a:t>
          </a:r>
        </a:p>
      </dsp:txBody>
      <dsp:txXfrm>
        <a:off x="2133266" y="3581643"/>
        <a:ext cx="832517" cy="253917"/>
      </dsp:txXfrm>
    </dsp:sp>
    <dsp:sp modelId="{48BB52E4-D8C5-4B20-BE67-9B2469722730}">
      <dsp:nvSpPr>
        <dsp:cNvPr id="0" name=""/>
        <dsp:cNvSpPr/>
      </dsp:nvSpPr>
      <dsp:spPr>
        <a:xfrm>
          <a:off x="2133266" y="3939626"/>
          <a:ext cx="832517" cy="25391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Diciembre</a:t>
          </a:r>
        </a:p>
      </dsp:txBody>
      <dsp:txXfrm>
        <a:off x="2133266" y="3939626"/>
        <a:ext cx="832517" cy="253917"/>
      </dsp:txXfrm>
    </dsp:sp>
    <dsp:sp modelId="{BF6D04BD-17E1-4791-AC06-1DCCE5F9FF0D}">
      <dsp:nvSpPr>
        <dsp:cNvPr id="0" name=""/>
        <dsp:cNvSpPr/>
      </dsp:nvSpPr>
      <dsp:spPr>
        <a:xfrm>
          <a:off x="3132286" y="3402652"/>
          <a:ext cx="832517" cy="25391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Periodo 13</a:t>
          </a:r>
        </a:p>
      </dsp:txBody>
      <dsp:txXfrm>
        <a:off x="3132286" y="3402652"/>
        <a:ext cx="832517" cy="253917"/>
      </dsp:txXfrm>
    </dsp:sp>
    <dsp:sp modelId="{A51EE761-C2C4-4543-BBFC-677881AFC8FF}">
      <dsp:nvSpPr>
        <dsp:cNvPr id="0" name=""/>
        <dsp:cNvSpPr/>
      </dsp:nvSpPr>
      <dsp:spPr>
        <a:xfrm>
          <a:off x="3132286" y="3760634"/>
          <a:ext cx="832517" cy="25391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Periodo 14</a:t>
          </a:r>
        </a:p>
      </dsp:txBody>
      <dsp:txXfrm>
        <a:off x="3132286" y="3760634"/>
        <a:ext cx="832517" cy="253917"/>
      </dsp:txXfrm>
    </dsp:sp>
    <dsp:sp modelId="{706DBD21-5724-444C-B8ED-BD697BC8BCC8}">
      <dsp:nvSpPr>
        <dsp:cNvPr id="0" name=""/>
        <dsp:cNvSpPr/>
      </dsp:nvSpPr>
      <dsp:spPr>
        <a:xfrm>
          <a:off x="3132286" y="4118617"/>
          <a:ext cx="832517" cy="25391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Periodo 15</a:t>
          </a:r>
        </a:p>
      </dsp:txBody>
      <dsp:txXfrm>
        <a:off x="3132286" y="4118617"/>
        <a:ext cx="832517" cy="253917"/>
      </dsp:txXfrm>
    </dsp:sp>
    <dsp:sp modelId="{EBD41DB4-0AF2-4E7A-A0BD-88F495035A1B}">
      <dsp:nvSpPr>
        <dsp:cNvPr id="0" name=""/>
        <dsp:cNvSpPr/>
      </dsp:nvSpPr>
      <dsp:spPr>
        <a:xfrm>
          <a:off x="3132286" y="4476599"/>
          <a:ext cx="832517" cy="25391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t>Periodo 16</a:t>
          </a:r>
        </a:p>
      </dsp:txBody>
      <dsp:txXfrm>
        <a:off x="3132286" y="4476599"/>
        <a:ext cx="832517" cy="2539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1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77C3A33-E1D6-4161-3314-2EF8C3A75C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9E9199ED-3FDC-C940-6AC5-4D98EB70FF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83D36C-151A-4C7A-AF32-F862C780BF19}" type="datetimeFigureOut">
              <a:rPr lang="es-ES" smtClean="0"/>
              <a:t>23/10/2025</a:t>
            </a:fld>
            <a:endParaRPr lang="es-ES"/>
          </a:p>
        </p:txBody>
      </p:sp>
      <p:sp>
        <p:nvSpPr>
          <p:cNvPr id="4" name="Marcador de pie de página 3">
            <a:extLst>
              <a:ext uri="{FF2B5EF4-FFF2-40B4-BE49-F238E27FC236}">
                <a16:creationId xmlns:a16="http://schemas.microsoft.com/office/drawing/2014/main" id="{A80037BB-B11C-6900-A91C-6372E1CE26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63613E8E-A5BA-9CD2-87A1-E3CB51CBB1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B41CCE-B0E4-4944-AAFA-94EFF9DC7EFB}" type="slidenum">
              <a:rPr lang="es-ES" smtClean="0"/>
              <a:t>‹Nº›</a:t>
            </a:fld>
            <a:endParaRPr lang="es-ES"/>
          </a:p>
        </p:txBody>
      </p:sp>
    </p:spTree>
    <p:extLst>
      <p:ext uri="{BB962C8B-B14F-4D97-AF65-F5344CB8AC3E}">
        <p14:creationId xmlns:p14="http://schemas.microsoft.com/office/powerpoint/2010/main" val="313653045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2B3DE-2547-42F5-858D-6F8A8B035A3A}" type="datetimeFigureOut">
              <a:rPr lang="es-CO" smtClean="0"/>
              <a:t>23/10/2025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22C52-DBF0-4EED-BFFE-943508295EB0}" type="slidenum">
              <a:rPr lang="es-CO" smtClean="0"/>
              <a:t>‹Nº›</a:t>
            </a:fld>
            <a:endParaRPr lang="es-CO"/>
          </a:p>
        </p:txBody>
      </p:sp>
    </p:spTree>
    <p:extLst>
      <p:ext uri="{BB962C8B-B14F-4D97-AF65-F5344CB8AC3E}">
        <p14:creationId xmlns:p14="http://schemas.microsoft.com/office/powerpoint/2010/main" val="262973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6A22C52-DBF0-4EED-BFFE-943508295EB0}" type="slidenum">
              <a:rPr lang="es-CO" smtClean="0"/>
              <a:t>2</a:t>
            </a:fld>
            <a:endParaRPr lang="es-CO"/>
          </a:p>
        </p:txBody>
      </p:sp>
    </p:spTree>
    <p:extLst>
      <p:ext uri="{BB962C8B-B14F-4D97-AF65-F5344CB8AC3E}">
        <p14:creationId xmlns:p14="http://schemas.microsoft.com/office/powerpoint/2010/main" val="1366172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D072F-0CD3-C059-583B-B24EB8DEF90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4AFEF82-F54B-80D5-7339-CEE4F002A54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E475080-EFC3-8944-AF27-1AB9D6B6948D}"/>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D9B348E2-60EC-DE79-1552-A5CE4CBF5A4A}"/>
              </a:ext>
            </a:extLst>
          </p:cNvPr>
          <p:cNvSpPr>
            <a:spLocks noGrp="1"/>
          </p:cNvSpPr>
          <p:nvPr>
            <p:ph type="sldNum" sz="quarter" idx="5"/>
          </p:nvPr>
        </p:nvSpPr>
        <p:spPr/>
        <p:txBody>
          <a:bodyPr/>
          <a:lstStyle/>
          <a:p>
            <a:fld id="{F6A22C52-DBF0-4EED-BFFE-943508295EB0}" type="slidenum">
              <a:rPr lang="es-CO" smtClean="0"/>
              <a:t>163</a:t>
            </a:fld>
            <a:endParaRPr lang="es-CO"/>
          </a:p>
        </p:txBody>
      </p:sp>
    </p:spTree>
    <p:extLst>
      <p:ext uri="{BB962C8B-B14F-4D97-AF65-F5344CB8AC3E}">
        <p14:creationId xmlns:p14="http://schemas.microsoft.com/office/powerpoint/2010/main" val="1823420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3FEA1-2544-FD09-DCF5-A3799179E5E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ABC7DF3-3A8E-F320-E7FB-26DCBD33AB5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3BC73B7-C79D-1252-D031-B18B88C78336}"/>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47AFC6A1-2769-B162-250E-48B04D0497B4}"/>
              </a:ext>
            </a:extLst>
          </p:cNvPr>
          <p:cNvSpPr>
            <a:spLocks noGrp="1"/>
          </p:cNvSpPr>
          <p:nvPr>
            <p:ph type="sldNum" sz="quarter" idx="5"/>
          </p:nvPr>
        </p:nvSpPr>
        <p:spPr/>
        <p:txBody>
          <a:bodyPr/>
          <a:lstStyle/>
          <a:p>
            <a:fld id="{F6A22C52-DBF0-4EED-BFFE-943508295EB0}" type="slidenum">
              <a:rPr lang="es-CO" smtClean="0"/>
              <a:t>164</a:t>
            </a:fld>
            <a:endParaRPr lang="es-CO"/>
          </a:p>
        </p:txBody>
      </p:sp>
    </p:spTree>
    <p:extLst>
      <p:ext uri="{BB962C8B-B14F-4D97-AF65-F5344CB8AC3E}">
        <p14:creationId xmlns:p14="http://schemas.microsoft.com/office/powerpoint/2010/main" val="3506440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B942F-ABE3-DF61-9DC8-A9AC3704829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20E9D00-0F0E-C03F-EF20-89ED178E9DC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9A4C9EF-20EF-740F-1697-BF28C234887F}"/>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4EE250F-E98C-750D-71B8-9FF5EFCC4A37}"/>
              </a:ext>
            </a:extLst>
          </p:cNvPr>
          <p:cNvSpPr>
            <a:spLocks noGrp="1"/>
          </p:cNvSpPr>
          <p:nvPr>
            <p:ph type="sldNum" sz="quarter" idx="5"/>
          </p:nvPr>
        </p:nvSpPr>
        <p:spPr/>
        <p:txBody>
          <a:bodyPr/>
          <a:lstStyle/>
          <a:p>
            <a:fld id="{F6A22C52-DBF0-4EED-BFFE-943508295EB0}" type="slidenum">
              <a:rPr lang="es-CO" smtClean="0"/>
              <a:t>165</a:t>
            </a:fld>
            <a:endParaRPr lang="es-CO"/>
          </a:p>
        </p:txBody>
      </p:sp>
    </p:spTree>
    <p:extLst>
      <p:ext uri="{BB962C8B-B14F-4D97-AF65-F5344CB8AC3E}">
        <p14:creationId xmlns:p14="http://schemas.microsoft.com/office/powerpoint/2010/main" val="3085685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514FC-E407-4903-0307-31C811C4681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0845C79-FFDB-9BB5-CD17-EB981704FAE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F5B125-54DD-1745-CEB7-4A85C66D08EA}"/>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0EBB1903-7473-CDE9-758F-C84270626623}"/>
              </a:ext>
            </a:extLst>
          </p:cNvPr>
          <p:cNvSpPr>
            <a:spLocks noGrp="1"/>
          </p:cNvSpPr>
          <p:nvPr>
            <p:ph type="sldNum" sz="quarter" idx="5"/>
          </p:nvPr>
        </p:nvSpPr>
        <p:spPr/>
        <p:txBody>
          <a:bodyPr/>
          <a:lstStyle/>
          <a:p>
            <a:fld id="{F6A22C52-DBF0-4EED-BFFE-943508295EB0}" type="slidenum">
              <a:rPr lang="es-CO" smtClean="0"/>
              <a:t>166</a:t>
            </a:fld>
            <a:endParaRPr lang="es-CO"/>
          </a:p>
        </p:txBody>
      </p:sp>
    </p:spTree>
    <p:extLst>
      <p:ext uri="{BB962C8B-B14F-4D97-AF65-F5344CB8AC3E}">
        <p14:creationId xmlns:p14="http://schemas.microsoft.com/office/powerpoint/2010/main" val="167196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2A0F3-FD4C-5A9A-CD67-7D8F4D48552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EA165D-38F9-C3AE-A359-1B62C9B8E05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FF798EE-36FA-238D-3EDB-429985889759}"/>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812E3DE-8EFE-2BBC-2FF8-78AA81FBE651}"/>
              </a:ext>
            </a:extLst>
          </p:cNvPr>
          <p:cNvSpPr>
            <a:spLocks noGrp="1"/>
          </p:cNvSpPr>
          <p:nvPr>
            <p:ph type="sldNum" sz="quarter" idx="5"/>
          </p:nvPr>
        </p:nvSpPr>
        <p:spPr/>
        <p:txBody>
          <a:bodyPr/>
          <a:lstStyle/>
          <a:p>
            <a:fld id="{F6A22C52-DBF0-4EED-BFFE-943508295EB0}" type="slidenum">
              <a:rPr lang="es-CO" smtClean="0"/>
              <a:t>167</a:t>
            </a:fld>
            <a:endParaRPr lang="es-CO"/>
          </a:p>
        </p:txBody>
      </p:sp>
    </p:spTree>
    <p:extLst>
      <p:ext uri="{BB962C8B-B14F-4D97-AF65-F5344CB8AC3E}">
        <p14:creationId xmlns:p14="http://schemas.microsoft.com/office/powerpoint/2010/main" val="4006566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E316B-F007-F3CC-8264-D557AE69314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BA3CCE3-337A-AE00-B8A4-6CA2E563FEE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29C8F1E-C1AB-B8B5-7500-1FBA45C48864}"/>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A2473147-DD78-942F-641C-BD6AC2BF356F}"/>
              </a:ext>
            </a:extLst>
          </p:cNvPr>
          <p:cNvSpPr>
            <a:spLocks noGrp="1"/>
          </p:cNvSpPr>
          <p:nvPr>
            <p:ph type="sldNum" sz="quarter" idx="5"/>
          </p:nvPr>
        </p:nvSpPr>
        <p:spPr/>
        <p:txBody>
          <a:bodyPr/>
          <a:lstStyle/>
          <a:p>
            <a:fld id="{F6A22C52-DBF0-4EED-BFFE-943508295EB0}" type="slidenum">
              <a:rPr lang="es-CO" smtClean="0"/>
              <a:t>168</a:t>
            </a:fld>
            <a:endParaRPr lang="es-CO"/>
          </a:p>
        </p:txBody>
      </p:sp>
    </p:spTree>
    <p:extLst>
      <p:ext uri="{BB962C8B-B14F-4D97-AF65-F5344CB8AC3E}">
        <p14:creationId xmlns:p14="http://schemas.microsoft.com/office/powerpoint/2010/main" val="2473053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6A22C52-DBF0-4EED-BFFE-943508295EB0}" type="slidenum">
              <a:rPr lang="es-CO" smtClean="0"/>
              <a:t>325</a:t>
            </a:fld>
            <a:endParaRPr lang="es-CO"/>
          </a:p>
        </p:txBody>
      </p:sp>
    </p:spTree>
    <p:extLst>
      <p:ext uri="{BB962C8B-B14F-4D97-AF65-F5344CB8AC3E}">
        <p14:creationId xmlns:p14="http://schemas.microsoft.com/office/powerpoint/2010/main" val="757062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3DB03-7821-7CF7-DDEF-81CFB63FE97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AAB9F42-AFC2-2F91-D2C6-E234EE05E44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32E2C1-1690-3A1B-ED04-ED4C73FF5D6D}"/>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4698B84-B2E7-B738-3A97-15F068532E57}"/>
              </a:ext>
            </a:extLst>
          </p:cNvPr>
          <p:cNvSpPr>
            <a:spLocks noGrp="1"/>
          </p:cNvSpPr>
          <p:nvPr>
            <p:ph type="sldNum" sz="quarter" idx="5"/>
          </p:nvPr>
        </p:nvSpPr>
        <p:spPr/>
        <p:txBody>
          <a:bodyPr/>
          <a:lstStyle/>
          <a:p>
            <a:fld id="{F6A22C52-DBF0-4EED-BFFE-943508295EB0}" type="slidenum">
              <a:rPr lang="es-CO" smtClean="0"/>
              <a:t>326</a:t>
            </a:fld>
            <a:endParaRPr lang="es-CO"/>
          </a:p>
        </p:txBody>
      </p:sp>
    </p:spTree>
    <p:extLst>
      <p:ext uri="{BB962C8B-B14F-4D97-AF65-F5344CB8AC3E}">
        <p14:creationId xmlns:p14="http://schemas.microsoft.com/office/powerpoint/2010/main" val="2309372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5260D-793F-4EAD-FBE1-30D86663938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0F546FA-E539-54AD-88CD-5F69D14592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03A01BD-4C97-21D7-D4A3-B8D848D02C37}"/>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DBA00CD0-63EF-5497-3E00-F5921B54592C}"/>
              </a:ext>
            </a:extLst>
          </p:cNvPr>
          <p:cNvSpPr>
            <a:spLocks noGrp="1"/>
          </p:cNvSpPr>
          <p:nvPr>
            <p:ph type="sldNum" sz="quarter" idx="5"/>
          </p:nvPr>
        </p:nvSpPr>
        <p:spPr/>
        <p:txBody>
          <a:bodyPr/>
          <a:lstStyle/>
          <a:p>
            <a:fld id="{F6A22C52-DBF0-4EED-BFFE-943508295EB0}" type="slidenum">
              <a:rPr lang="es-CO" smtClean="0"/>
              <a:t>327</a:t>
            </a:fld>
            <a:endParaRPr lang="es-CO"/>
          </a:p>
        </p:txBody>
      </p:sp>
    </p:spTree>
    <p:extLst>
      <p:ext uri="{BB962C8B-B14F-4D97-AF65-F5344CB8AC3E}">
        <p14:creationId xmlns:p14="http://schemas.microsoft.com/office/powerpoint/2010/main" val="431588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8A2B6-0A8F-0B92-A23B-A9D11975952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4B93504-621E-F4DB-E8B6-5A039D48E83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FACD8C2-4A71-45A2-0421-CE773226CD1D}"/>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764E601-54BF-7704-A1B8-4D4CEBA9F9B6}"/>
              </a:ext>
            </a:extLst>
          </p:cNvPr>
          <p:cNvSpPr>
            <a:spLocks noGrp="1"/>
          </p:cNvSpPr>
          <p:nvPr>
            <p:ph type="sldNum" sz="quarter" idx="5"/>
          </p:nvPr>
        </p:nvSpPr>
        <p:spPr/>
        <p:txBody>
          <a:bodyPr/>
          <a:lstStyle/>
          <a:p>
            <a:fld id="{F6A22C52-DBF0-4EED-BFFE-943508295EB0}" type="slidenum">
              <a:rPr lang="es-CO" smtClean="0"/>
              <a:t>328</a:t>
            </a:fld>
            <a:endParaRPr lang="es-CO"/>
          </a:p>
        </p:txBody>
      </p:sp>
    </p:spTree>
    <p:extLst>
      <p:ext uri="{BB962C8B-B14F-4D97-AF65-F5344CB8AC3E}">
        <p14:creationId xmlns:p14="http://schemas.microsoft.com/office/powerpoint/2010/main" val="1710327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6A22C52-DBF0-4EED-BFFE-943508295EB0}" type="slidenum">
              <a:rPr lang="es-CO" smtClean="0"/>
              <a:t>155</a:t>
            </a:fld>
            <a:endParaRPr lang="es-CO"/>
          </a:p>
        </p:txBody>
      </p:sp>
    </p:spTree>
    <p:extLst>
      <p:ext uri="{BB962C8B-B14F-4D97-AF65-F5344CB8AC3E}">
        <p14:creationId xmlns:p14="http://schemas.microsoft.com/office/powerpoint/2010/main" val="3059178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42FDD-D711-928C-143D-531B379ABE1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000840B-5E00-21D5-FACA-F8BFAD60633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060371-AAF4-1AEF-9ED2-DAF72287991B}"/>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DDC6A910-BD17-F002-386E-888CFCAE26D8}"/>
              </a:ext>
            </a:extLst>
          </p:cNvPr>
          <p:cNvSpPr>
            <a:spLocks noGrp="1"/>
          </p:cNvSpPr>
          <p:nvPr>
            <p:ph type="sldNum" sz="quarter" idx="5"/>
          </p:nvPr>
        </p:nvSpPr>
        <p:spPr/>
        <p:txBody>
          <a:bodyPr/>
          <a:lstStyle/>
          <a:p>
            <a:fld id="{F6A22C52-DBF0-4EED-BFFE-943508295EB0}" type="slidenum">
              <a:rPr lang="es-CO" smtClean="0"/>
              <a:t>329</a:t>
            </a:fld>
            <a:endParaRPr lang="es-CO"/>
          </a:p>
        </p:txBody>
      </p:sp>
    </p:spTree>
    <p:extLst>
      <p:ext uri="{BB962C8B-B14F-4D97-AF65-F5344CB8AC3E}">
        <p14:creationId xmlns:p14="http://schemas.microsoft.com/office/powerpoint/2010/main" val="2580092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EEEE5-3186-1161-C46E-1A4AE451368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94404F7-40F1-70C4-8506-9B038373341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684A78E-C688-7AA0-C064-D257AA5451C1}"/>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91C8BB57-34A8-E096-EB28-A0B2A64B5A2A}"/>
              </a:ext>
            </a:extLst>
          </p:cNvPr>
          <p:cNvSpPr>
            <a:spLocks noGrp="1"/>
          </p:cNvSpPr>
          <p:nvPr>
            <p:ph type="sldNum" sz="quarter" idx="5"/>
          </p:nvPr>
        </p:nvSpPr>
        <p:spPr/>
        <p:txBody>
          <a:bodyPr/>
          <a:lstStyle/>
          <a:p>
            <a:fld id="{F6A22C52-DBF0-4EED-BFFE-943508295EB0}" type="slidenum">
              <a:rPr lang="es-CO" smtClean="0"/>
              <a:t>330</a:t>
            </a:fld>
            <a:endParaRPr lang="es-CO"/>
          </a:p>
        </p:txBody>
      </p:sp>
    </p:spTree>
    <p:extLst>
      <p:ext uri="{BB962C8B-B14F-4D97-AF65-F5344CB8AC3E}">
        <p14:creationId xmlns:p14="http://schemas.microsoft.com/office/powerpoint/2010/main" val="2017465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ABDF8-7822-04A0-9E76-871FF59F47E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605950D-BF2C-67F8-3A9E-1F9BA9A024E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9306BFF-D334-F622-220F-064891823126}"/>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1A31B16C-077F-B1DA-EB78-5CE5359A15B9}"/>
              </a:ext>
            </a:extLst>
          </p:cNvPr>
          <p:cNvSpPr>
            <a:spLocks noGrp="1"/>
          </p:cNvSpPr>
          <p:nvPr>
            <p:ph type="sldNum" sz="quarter" idx="5"/>
          </p:nvPr>
        </p:nvSpPr>
        <p:spPr/>
        <p:txBody>
          <a:bodyPr/>
          <a:lstStyle/>
          <a:p>
            <a:fld id="{F6A22C52-DBF0-4EED-BFFE-943508295EB0}" type="slidenum">
              <a:rPr lang="es-CO" smtClean="0"/>
              <a:t>331</a:t>
            </a:fld>
            <a:endParaRPr lang="es-CO"/>
          </a:p>
        </p:txBody>
      </p:sp>
    </p:spTree>
    <p:extLst>
      <p:ext uri="{BB962C8B-B14F-4D97-AF65-F5344CB8AC3E}">
        <p14:creationId xmlns:p14="http://schemas.microsoft.com/office/powerpoint/2010/main" val="4255235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EB945-8554-F0F6-7BFC-D3749C8D62F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46428F7-5FD7-A9AE-6961-DEEC5558297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7571FB1-9153-C348-82EC-F102D5F5892A}"/>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A69FECE3-A851-CD8B-8D0D-ED5B39DFFF6C}"/>
              </a:ext>
            </a:extLst>
          </p:cNvPr>
          <p:cNvSpPr>
            <a:spLocks noGrp="1"/>
          </p:cNvSpPr>
          <p:nvPr>
            <p:ph type="sldNum" sz="quarter" idx="5"/>
          </p:nvPr>
        </p:nvSpPr>
        <p:spPr/>
        <p:txBody>
          <a:bodyPr/>
          <a:lstStyle/>
          <a:p>
            <a:fld id="{F6A22C52-DBF0-4EED-BFFE-943508295EB0}" type="slidenum">
              <a:rPr lang="es-CO" smtClean="0"/>
              <a:t>332</a:t>
            </a:fld>
            <a:endParaRPr lang="es-CO"/>
          </a:p>
        </p:txBody>
      </p:sp>
    </p:spTree>
    <p:extLst>
      <p:ext uri="{BB962C8B-B14F-4D97-AF65-F5344CB8AC3E}">
        <p14:creationId xmlns:p14="http://schemas.microsoft.com/office/powerpoint/2010/main" val="3186866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05567-42A5-0185-B2B1-275BCAA0ECF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985A508-A528-3AFA-99F5-0D20D1F1052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FDB6F9E-7713-8600-4A41-2D1191BB6FAF}"/>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6577CC01-7A30-E7FB-9602-AA58B4B24C15}"/>
              </a:ext>
            </a:extLst>
          </p:cNvPr>
          <p:cNvSpPr>
            <a:spLocks noGrp="1"/>
          </p:cNvSpPr>
          <p:nvPr>
            <p:ph type="sldNum" sz="quarter" idx="5"/>
          </p:nvPr>
        </p:nvSpPr>
        <p:spPr/>
        <p:txBody>
          <a:bodyPr/>
          <a:lstStyle/>
          <a:p>
            <a:fld id="{F6A22C52-DBF0-4EED-BFFE-943508295EB0}" type="slidenum">
              <a:rPr lang="es-CO" smtClean="0"/>
              <a:t>333</a:t>
            </a:fld>
            <a:endParaRPr lang="es-CO"/>
          </a:p>
        </p:txBody>
      </p:sp>
    </p:spTree>
    <p:extLst>
      <p:ext uri="{BB962C8B-B14F-4D97-AF65-F5344CB8AC3E}">
        <p14:creationId xmlns:p14="http://schemas.microsoft.com/office/powerpoint/2010/main" val="2772648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C0750-2A7C-7847-C0BB-A695EB8A8F8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59EBA67-31E6-7D87-EC8E-FB232E4EF57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CE8AD5C-DC05-A7C9-3D3A-315F6A33B34D}"/>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235A9CE2-B445-6E61-3648-D04291368B6F}"/>
              </a:ext>
            </a:extLst>
          </p:cNvPr>
          <p:cNvSpPr>
            <a:spLocks noGrp="1"/>
          </p:cNvSpPr>
          <p:nvPr>
            <p:ph type="sldNum" sz="quarter" idx="5"/>
          </p:nvPr>
        </p:nvSpPr>
        <p:spPr/>
        <p:txBody>
          <a:bodyPr/>
          <a:lstStyle/>
          <a:p>
            <a:fld id="{F6A22C52-DBF0-4EED-BFFE-943508295EB0}" type="slidenum">
              <a:rPr lang="es-CO" smtClean="0"/>
              <a:t>334</a:t>
            </a:fld>
            <a:endParaRPr lang="es-CO"/>
          </a:p>
        </p:txBody>
      </p:sp>
    </p:spTree>
    <p:extLst>
      <p:ext uri="{BB962C8B-B14F-4D97-AF65-F5344CB8AC3E}">
        <p14:creationId xmlns:p14="http://schemas.microsoft.com/office/powerpoint/2010/main" val="2652366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5F378-3174-D485-058F-AE93FE40419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CCEB10D-2F76-F414-5ED7-A060C9A6FF2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3C7DA8C-40FB-E7CB-EC5E-DFA3D0F96C4E}"/>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E6C1E22-2632-F0E5-4903-4E21DD7E6339}"/>
              </a:ext>
            </a:extLst>
          </p:cNvPr>
          <p:cNvSpPr>
            <a:spLocks noGrp="1"/>
          </p:cNvSpPr>
          <p:nvPr>
            <p:ph type="sldNum" sz="quarter" idx="5"/>
          </p:nvPr>
        </p:nvSpPr>
        <p:spPr/>
        <p:txBody>
          <a:bodyPr/>
          <a:lstStyle/>
          <a:p>
            <a:fld id="{F6A22C52-DBF0-4EED-BFFE-943508295EB0}" type="slidenum">
              <a:rPr lang="es-CO" smtClean="0"/>
              <a:t>335</a:t>
            </a:fld>
            <a:endParaRPr lang="es-CO"/>
          </a:p>
        </p:txBody>
      </p:sp>
    </p:spTree>
    <p:extLst>
      <p:ext uri="{BB962C8B-B14F-4D97-AF65-F5344CB8AC3E}">
        <p14:creationId xmlns:p14="http://schemas.microsoft.com/office/powerpoint/2010/main" val="2147241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4CAB9-5724-5ECC-E047-B5F576D3855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885DA3-20FA-E596-F344-A281AB41E95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C7E6B82-85B1-54BD-A587-C6A43BD58B25}"/>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26F20269-8A16-91DF-20D6-3D953A52D4E0}"/>
              </a:ext>
            </a:extLst>
          </p:cNvPr>
          <p:cNvSpPr>
            <a:spLocks noGrp="1"/>
          </p:cNvSpPr>
          <p:nvPr>
            <p:ph type="sldNum" sz="quarter" idx="5"/>
          </p:nvPr>
        </p:nvSpPr>
        <p:spPr/>
        <p:txBody>
          <a:bodyPr/>
          <a:lstStyle/>
          <a:p>
            <a:fld id="{F6A22C52-DBF0-4EED-BFFE-943508295EB0}" type="slidenum">
              <a:rPr lang="es-CO" smtClean="0"/>
              <a:t>336</a:t>
            </a:fld>
            <a:endParaRPr lang="es-CO"/>
          </a:p>
        </p:txBody>
      </p:sp>
    </p:spTree>
    <p:extLst>
      <p:ext uri="{BB962C8B-B14F-4D97-AF65-F5344CB8AC3E}">
        <p14:creationId xmlns:p14="http://schemas.microsoft.com/office/powerpoint/2010/main" val="1391853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9620A-FAA6-47DA-505A-C058BB9B693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FFC8BF3-35DE-1291-4B82-2D4C2DC39A8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6479C4D-4EBA-C9F9-608B-A52D24E78026}"/>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3F242AE9-8600-AB16-6DB1-FFC109AA9FE7}"/>
              </a:ext>
            </a:extLst>
          </p:cNvPr>
          <p:cNvSpPr>
            <a:spLocks noGrp="1"/>
          </p:cNvSpPr>
          <p:nvPr>
            <p:ph type="sldNum" sz="quarter" idx="5"/>
          </p:nvPr>
        </p:nvSpPr>
        <p:spPr/>
        <p:txBody>
          <a:bodyPr/>
          <a:lstStyle/>
          <a:p>
            <a:fld id="{F6A22C52-DBF0-4EED-BFFE-943508295EB0}" type="slidenum">
              <a:rPr lang="es-CO" smtClean="0"/>
              <a:t>337</a:t>
            </a:fld>
            <a:endParaRPr lang="es-CO"/>
          </a:p>
        </p:txBody>
      </p:sp>
    </p:spTree>
    <p:extLst>
      <p:ext uri="{BB962C8B-B14F-4D97-AF65-F5344CB8AC3E}">
        <p14:creationId xmlns:p14="http://schemas.microsoft.com/office/powerpoint/2010/main" val="3275302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52053-5251-FC4F-8800-CF3E00C78BD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3E09CEA-D4EC-83A8-D5FC-C17B88C4928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490AAB3-08A5-33A7-57EE-C993D67ED5BC}"/>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8C2751EA-F836-F281-2603-76159CE88D51}"/>
              </a:ext>
            </a:extLst>
          </p:cNvPr>
          <p:cNvSpPr>
            <a:spLocks noGrp="1"/>
          </p:cNvSpPr>
          <p:nvPr>
            <p:ph type="sldNum" sz="quarter" idx="5"/>
          </p:nvPr>
        </p:nvSpPr>
        <p:spPr/>
        <p:txBody>
          <a:bodyPr/>
          <a:lstStyle/>
          <a:p>
            <a:fld id="{F6A22C52-DBF0-4EED-BFFE-943508295EB0}" type="slidenum">
              <a:rPr lang="es-CO" smtClean="0"/>
              <a:t>338</a:t>
            </a:fld>
            <a:endParaRPr lang="es-CO"/>
          </a:p>
        </p:txBody>
      </p:sp>
    </p:spTree>
    <p:extLst>
      <p:ext uri="{BB962C8B-B14F-4D97-AF65-F5344CB8AC3E}">
        <p14:creationId xmlns:p14="http://schemas.microsoft.com/office/powerpoint/2010/main" val="4181947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7A4D6-649D-214A-E601-972A9AA7FB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888174-9245-A855-96E5-D08EF2ADF8B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869D755-ED59-E42B-1310-A9D0F0B63DE7}"/>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8744B614-8294-F455-07F2-43F6E89C2DDD}"/>
              </a:ext>
            </a:extLst>
          </p:cNvPr>
          <p:cNvSpPr>
            <a:spLocks noGrp="1"/>
          </p:cNvSpPr>
          <p:nvPr>
            <p:ph type="sldNum" sz="quarter" idx="5"/>
          </p:nvPr>
        </p:nvSpPr>
        <p:spPr/>
        <p:txBody>
          <a:bodyPr/>
          <a:lstStyle/>
          <a:p>
            <a:fld id="{F6A22C52-DBF0-4EED-BFFE-943508295EB0}" type="slidenum">
              <a:rPr lang="es-CO" smtClean="0"/>
              <a:t>156</a:t>
            </a:fld>
            <a:endParaRPr lang="es-CO"/>
          </a:p>
        </p:txBody>
      </p:sp>
    </p:spTree>
    <p:extLst>
      <p:ext uri="{BB962C8B-B14F-4D97-AF65-F5344CB8AC3E}">
        <p14:creationId xmlns:p14="http://schemas.microsoft.com/office/powerpoint/2010/main" val="2486472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73626-067B-A4C6-A62D-BB0207EFE72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5B9BC0A-5201-D26F-8411-45AAE7FB8A2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EFEB5B7-9C1F-E112-49A3-4FC076BFC48C}"/>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80E7470C-D9CB-8A6B-5EB4-A78C3ADF5C71}"/>
              </a:ext>
            </a:extLst>
          </p:cNvPr>
          <p:cNvSpPr>
            <a:spLocks noGrp="1"/>
          </p:cNvSpPr>
          <p:nvPr>
            <p:ph type="sldNum" sz="quarter" idx="5"/>
          </p:nvPr>
        </p:nvSpPr>
        <p:spPr/>
        <p:txBody>
          <a:bodyPr/>
          <a:lstStyle/>
          <a:p>
            <a:fld id="{F6A22C52-DBF0-4EED-BFFE-943508295EB0}" type="slidenum">
              <a:rPr lang="es-CO" smtClean="0"/>
              <a:t>339</a:t>
            </a:fld>
            <a:endParaRPr lang="es-CO"/>
          </a:p>
        </p:txBody>
      </p:sp>
    </p:spTree>
    <p:extLst>
      <p:ext uri="{BB962C8B-B14F-4D97-AF65-F5344CB8AC3E}">
        <p14:creationId xmlns:p14="http://schemas.microsoft.com/office/powerpoint/2010/main" val="1889218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C90FB-00F3-2204-2649-C1B3E534401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D7AD2E4-3A41-36D0-535C-5FB081FFD59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0385D08-21A1-79DE-6A89-1BFA7FCD1E62}"/>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77155F80-F4DE-7AC0-5EFE-BEF97E706165}"/>
              </a:ext>
            </a:extLst>
          </p:cNvPr>
          <p:cNvSpPr>
            <a:spLocks noGrp="1"/>
          </p:cNvSpPr>
          <p:nvPr>
            <p:ph type="sldNum" sz="quarter" idx="5"/>
          </p:nvPr>
        </p:nvSpPr>
        <p:spPr/>
        <p:txBody>
          <a:bodyPr/>
          <a:lstStyle/>
          <a:p>
            <a:fld id="{F6A22C52-DBF0-4EED-BFFE-943508295EB0}" type="slidenum">
              <a:rPr lang="es-CO" smtClean="0"/>
              <a:t>340</a:t>
            </a:fld>
            <a:endParaRPr lang="es-CO"/>
          </a:p>
        </p:txBody>
      </p:sp>
    </p:spTree>
    <p:extLst>
      <p:ext uri="{BB962C8B-B14F-4D97-AF65-F5344CB8AC3E}">
        <p14:creationId xmlns:p14="http://schemas.microsoft.com/office/powerpoint/2010/main" val="2421695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ED7D1-DF2F-F686-F312-75F59E1D0B3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B24EFFE-A0BB-36C3-8B19-D31C9BFE0CD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9055B25-894C-0606-EF48-C1586592F9EF}"/>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08AA74DB-EC0B-517C-1589-2ABC557E9209}"/>
              </a:ext>
            </a:extLst>
          </p:cNvPr>
          <p:cNvSpPr>
            <a:spLocks noGrp="1"/>
          </p:cNvSpPr>
          <p:nvPr>
            <p:ph type="sldNum" sz="quarter" idx="5"/>
          </p:nvPr>
        </p:nvSpPr>
        <p:spPr/>
        <p:txBody>
          <a:bodyPr/>
          <a:lstStyle/>
          <a:p>
            <a:fld id="{F6A22C52-DBF0-4EED-BFFE-943508295EB0}" type="slidenum">
              <a:rPr lang="es-CO" smtClean="0"/>
              <a:t>341</a:t>
            </a:fld>
            <a:endParaRPr lang="es-CO"/>
          </a:p>
        </p:txBody>
      </p:sp>
    </p:spTree>
    <p:extLst>
      <p:ext uri="{BB962C8B-B14F-4D97-AF65-F5344CB8AC3E}">
        <p14:creationId xmlns:p14="http://schemas.microsoft.com/office/powerpoint/2010/main" val="1294491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A6F84-4D65-D1F2-C6C0-9AFF68C2F27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029E9EA-9585-1B4C-5344-7CB1F4D87D9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71DF932-8985-3566-D222-1FBDC4AAA108}"/>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1E694349-3F06-DBA5-A188-310E10F165B9}"/>
              </a:ext>
            </a:extLst>
          </p:cNvPr>
          <p:cNvSpPr>
            <a:spLocks noGrp="1"/>
          </p:cNvSpPr>
          <p:nvPr>
            <p:ph type="sldNum" sz="quarter" idx="5"/>
          </p:nvPr>
        </p:nvSpPr>
        <p:spPr/>
        <p:txBody>
          <a:bodyPr/>
          <a:lstStyle/>
          <a:p>
            <a:fld id="{F6A22C52-DBF0-4EED-BFFE-943508295EB0}" type="slidenum">
              <a:rPr lang="es-CO" smtClean="0"/>
              <a:t>342</a:t>
            </a:fld>
            <a:endParaRPr lang="es-CO"/>
          </a:p>
        </p:txBody>
      </p:sp>
    </p:spTree>
    <p:extLst>
      <p:ext uri="{BB962C8B-B14F-4D97-AF65-F5344CB8AC3E}">
        <p14:creationId xmlns:p14="http://schemas.microsoft.com/office/powerpoint/2010/main" val="2262822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E983C-3948-0191-2871-B1845AC8008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8E7EBE3-779D-5871-212E-496B138DE5A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F4B27F-AE39-BB67-B958-F76E62B43BAD}"/>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05A62A0-9C25-172E-7723-3E88934C2B8F}"/>
              </a:ext>
            </a:extLst>
          </p:cNvPr>
          <p:cNvSpPr>
            <a:spLocks noGrp="1"/>
          </p:cNvSpPr>
          <p:nvPr>
            <p:ph type="sldNum" sz="quarter" idx="5"/>
          </p:nvPr>
        </p:nvSpPr>
        <p:spPr/>
        <p:txBody>
          <a:bodyPr/>
          <a:lstStyle/>
          <a:p>
            <a:fld id="{F6A22C52-DBF0-4EED-BFFE-943508295EB0}" type="slidenum">
              <a:rPr lang="es-CO" smtClean="0"/>
              <a:t>343</a:t>
            </a:fld>
            <a:endParaRPr lang="es-CO"/>
          </a:p>
        </p:txBody>
      </p:sp>
    </p:spTree>
    <p:extLst>
      <p:ext uri="{BB962C8B-B14F-4D97-AF65-F5344CB8AC3E}">
        <p14:creationId xmlns:p14="http://schemas.microsoft.com/office/powerpoint/2010/main" val="120504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4977-490A-EAA6-8BFD-0FD766B51F7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59CFBD0-B964-7397-0957-ACB867ED6AB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423FFC5-8AFC-9C6D-4062-AB4C93BB2755}"/>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77A92FA6-C7A7-8296-5E80-C319111EB54A}"/>
              </a:ext>
            </a:extLst>
          </p:cNvPr>
          <p:cNvSpPr>
            <a:spLocks noGrp="1"/>
          </p:cNvSpPr>
          <p:nvPr>
            <p:ph type="sldNum" sz="quarter" idx="5"/>
          </p:nvPr>
        </p:nvSpPr>
        <p:spPr/>
        <p:txBody>
          <a:bodyPr/>
          <a:lstStyle/>
          <a:p>
            <a:fld id="{F6A22C52-DBF0-4EED-BFFE-943508295EB0}" type="slidenum">
              <a:rPr lang="es-CO" smtClean="0"/>
              <a:t>344</a:t>
            </a:fld>
            <a:endParaRPr lang="es-CO"/>
          </a:p>
        </p:txBody>
      </p:sp>
    </p:spTree>
    <p:extLst>
      <p:ext uri="{BB962C8B-B14F-4D97-AF65-F5344CB8AC3E}">
        <p14:creationId xmlns:p14="http://schemas.microsoft.com/office/powerpoint/2010/main" val="3058842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1E78-9DD5-0998-79A9-18C21A6EC40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093DB4B-2A8F-AA44-E9A3-1BA15580B32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E978967-D180-024D-5216-177980E1DD3C}"/>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C8D03094-BD7D-B81E-6E6B-F1333A2A8999}"/>
              </a:ext>
            </a:extLst>
          </p:cNvPr>
          <p:cNvSpPr>
            <a:spLocks noGrp="1"/>
          </p:cNvSpPr>
          <p:nvPr>
            <p:ph type="sldNum" sz="quarter" idx="5"/>
          </p:nvPr>
        </p:nvSpPr>
        <p:spPr/>
        <p:txBody>
          <a:bodyPr/>
          <a:lstStyle/>
          <a:p>
            <a:fld id="{F6A22C52-DBF0-4EED-BFFE-943508295EB0}" type="slidenum">
              <a:rPr lang="es-CO" smtClean="0"/>
              <a:t>345</a:t>
            </a:fld>
            <a:endParaRPr lang="es-CO"/>
          </a:p>
        </p:txBody>
      </p:sp>
    </p:spTree>
    <p:extLst>
      <p:ext uri="{BB962C8B-B14F-4D97-AF65-F5344CB8AC3E}">
        <p14:creationId xmlns:p14="http://schemas.microsoft.com/office/powerpoint/2010/main" val="621050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7335A-2380-B382-FC56-A1FBB9AB0D2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9E31F5A-DAA5-AD34-DE4F-4BB2FD381C2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F487154-E5A0-B9F0-000C-82FFAA68C783}"/>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38F029A4-66B5-5B99-56C8-380584A447E6}"/>
              </a:ext>
            </a:extLst>
          </p:cNvPr>
          <p:cNvSpPr>
            <a:spLocks noGrp="1"/>
          </p:cNvSpPr>
          <p:nvPr>
            <p:ph type="sldNum" sz="quarter" idx="5"/>
          </p:nvPr>
        </p:nvSpPr>
        <p:spPr/>
        <p:txBody>
          <a:bodyPr/>
          <a:lstStyle/>
          <a:p>
            <a:fld id="{F6A22C52-DBF0-4EED-BFFE-943508295EB0}" type="slidenum">
              <a:rPr lang="es-CO" smtClean="0"/>
              <a:t>346</a:t>
            </a:fld>
            <a:endParaRPr lang="es-CO"/>
          </a:p>
        </p:txBody>
      </p:sp>
    </p:spTree>
    <p:extLst>
      <p:ext uri="{BB962C8B-B14F-4D97-AF65-F5344CB8AC3E}">
        <p14:creationId xmlns:p14="http://schemas.microsoft.com/office/powerpoint/2010/main" val="8916670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DFA18-57E1-B61A-FD3D-5DBF70411BD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54F53BF-4493-FB1F-3F42-61C189ED6BF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D96175C-20B7-F060-8D16-16B03942C4AE}"/>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31758F5E-D708-BF69-2A6C-EEA740EC5175}"/>
              </a:ext>
            </a:extLst>
          </p:cNvPr>
          <p:cNvSpPr>
            <a:spLocks noGrp="1"/>
          </p:cNvSpPr>
          <p:nvPr>
            <p:ph type="sldNum" sz="quarter" idx="5"/>
          </p:nvPr>
        </p:nvSpPr>
        <p:spPr/>
        <p:txBody>
          <a:bodyPr/>
          <a:lstStyle/>
          <a:p>
            <a:fld id="{F6A22C52-DBF0-4EED-BFFE-943508295EB0}" type="slidenum">
              <a:rPr lang="es-CO" smtClean="0"/>
              <a:t>347</a:t>
            </a:fld>
            <a:endParaRPr lang="es-CO"/>
          </a:p>
        </p:txBody>
      </p:sp>
    </p:spTree>
    <p:extLst>
      <p:ext uri="{BB962C8B-B14F-4D97-AF65-F5344CB8AC3E}">
        <p14:creationId xmlns:p14="http://schemas.microsoft.com/office/powerpoint/2010/main" val="2202189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935A8-725F-9DA9-DAC3-A52738C2200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7598C25-05C8-EE85-1719-82448BCBCFA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5802FD9-1BFD-2557-D956-5DD838B2B829}"/>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F207B138-B76A-CA9E-AC35-9A3CDBBCB6F9}"/>
              </a:ext>
            </a:extLst>
          </p:cNvPr>
          <p:cNvSpPr>
            <a:spLocks noGrp="1"/>
          </p:cNvSpPr>
          <p:nvPr>
            <p:ph type="sldNum" sz="quarter" idx="5"/>
          </p:nvPr>
        </p:nvSpPr>
        <p:spPr/>
        <p:txBody>
          <a:bodyPr/>
          <a:lstStyle/>
          <a:p>
            <a:fld id="{F6A22C52-DBF0-4EED-BFFE-943508295EB0}" type="slidenum">
              <a:rPr lang="es-CO" smtClean="0"/>
              <a:t>348</a:t>
            </a:fld>
            <a:endParaRPr lang="es-CO"/>
          </a:p>
        </p:txBody>
      </p:sp>
    </p:spTree>
    <p:extLst>
      <p:ext uri="{BB962C8B-B14F-4D97-AF65-F5344CB8AC3E}">
        <p14:creationId xmlns:p14="http://schemas.microsoft.com/office/powerpoint/2010/main" val="4039803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78563-372E-4959-AB88-608283D8AB9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80FDFE0-80A5-503C-BAEC-B0B62BAD626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C85BF3D-1A10-E2E0-74EB-CED07670BA32}"/>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D103B505-99E2-8429-1E3F-485516459430}"/>
              </a:ext>
            </a:extLst>
          </p:cNvPr>
          <p:cNvSpPr>
            <a:spLocks noGrp="1"/>
          </p:cNvSpPr>
          <p:nvPr>
            <p:ph type="sldNum" sz="quarter" idx="5"/>
          </p:nvPr>
        </p:nvSpPr>
        <p:spPr/>
        <p:txBody>
          <a:bodyPr/>
          <a:lstStyle/>
          <a:p>
            <a:fld id="{F6A22C52-DBF0-4EED-BFFE-943508295EB0}" type="slidenum">
              <a:rPr lang="es-CO" smtClean="0"/>
              <a:t>157</a:t>
            </a:fld>
            <a:endParaRPr lang="es-CO"/>
          </a:p>
        </p:txBody>
      </p:sp>
    </p:spTree>
    <p:extLst>
      <p:ext uri="{BB962C8B-B14F-4D97-AF65-F5344CB8AC3E}">
        <p14:creationId xmlns:p14="http://schemas.microsoft.com/office/powerpoint/2010/main" val="1968209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51257-F1B2-555D-F9FE-EF673CE1846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9BE5FBF-CB95-A88A-F387-3F30B3025F9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4288A13-2EA6-4C94-1C99-5D8E7A8C9208}"/>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804B9642-DF25-0B07-00A4-42E6C3A18105}"/>
              </a:ext>
            </a:extLst>
          </p:cNvPr>
          <p:cNvSpPr>
            <a:spLocks noGrp="1"/>
          </p:cNvSpPr>
          <p:nvPr>
            <p:ph type="sldNum" sz="quarter" idx="5"/>
          </p:nvPr>
        </p:nvSpPr>
        <p:spPr/>
        <p:txBody>
          <a:bodyPr/>
          <a:lstStyle/>
          <a:p>
            <a:fld id="{F6A22C52-DBF0-4EED-BFFE-943508295EB0}" type="slidenum">
              <a:rPr lang="es-CO" smtClean="0"/>
              <a:t>349</a:t>
            </a:fld>
            <a:endParaRPr lang="es-CO"/>
          </a:p>
        </p:txBody>
      </p:sp>
    </p:spTree>
    <p:extLst>
      <p:ext uri="{BB962C8B-B14F-4D97-AF65-F5344CB8AC3E}">
        <p14:creationId xmlns:p14="http://schemas.microsoft.com/office/powerpoint/2010/main" val="162535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E7957-36C1-EA35-67E4-10A3586FF29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F8BF6D1-98B4-C372-B213-47BA558EB85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6C01C7F-CA05-BE12-307B-4E59C7758793}"/>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9A5DAAFD-B159-74EB-0324-6F79DF97D5D5}"/>
              </a:ext>
            </a:extLst>
          </p:cNvPr>
          <p:cNvSpPr>
            <a:spLocks noGrp="1"/>
          </p:cNvSpPr>
          <p:nvPr>
            <p:ph type="sldNum" sz="quarter" idx="5"/>
          </p:nvPr>
        </p:nvSpPr>
        <p:spPr/>
        <p:txBody>
          <a:bodyPr/>
          <a:lstStyle/>
          <a:p>
            <a:fld id="{F6A22C52-DBF0-4EED-BFFE-943508295EB0}" type="slidenum">
              <a:rPr lang="es-CO" smtClean="0"/>
              <a:t>350</a:t>
            </a:fld>
            <a:endParaRPr lang="es-CO"/>
          </a:p>
        </p:txBody>
      </p:sp>
    </p:spTree>
    <p:extLst>
      <p:ext uri="{BB962C8B-B14F-4D97-AF65-F5344CB8AC3E}">
        <p14:creationId xmlns:p14="http://schemas.microsoft.com/office/powerpoint/2010/main" val="1646766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52253-91FE-A1B9-7F4E-7D8392286ED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DD99735-6296-8937-BA20-8212D2CA133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01BB37C-B54E-380D-C57F-B81B9C5E6A6B}"/>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C02CDB9E-DD50-59A1-130D-FCF8F38B5B68}"/>
              </a:ext>
            </a:extLst>
          </p:cNvPr>
          <p:cNvSpPr>
            <a:spLocks noGrp="1"/>
          </p:cNvSpPr>
          <p:nvPr>
            <p:ph type="sldNum" sz="quarter" idx="5"/>
          </p:nvPr>
        </p:nvSpPr>
        <p:spPr/>
        <p:txBody>
          <a:bodyPr/>
          <a:lstStyle/>
          <a:p>
            <a:fld id="{F6A22C52-DBF0-4EED-BFFE-943508295EB0}" type="slidenum">
              <a:rPr lang="es-CO" smtClean="0"/>
              <a:t>351</a:t>
            </a:fld>
            <a:endParaRPr lang="es-CO"/>
          </a:p>
        </p:txBody>
      </p:sp>
    </p:spTree>
    <p:extLst>
      <p:ext uri="{BB962C8B-B14F-4D97-AF65-F5344CB8AC3E}">
        <p14:creationId xmlns:p14="http://schemas.microsoft.com/office/powerpoint/2010/main" val="4057144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44A77-0B4B-D58B-1513-5135F92F271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D75218C-6535-D716-01C5-3F9A5CCA8D0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01EA10B-895D-CCF4-A036-C4DA6B5CEA80}"/>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9F9638CF-B588-F466-C29A-76197D892429}"/>
              </a:ext>
            </a:extLst>
          </p:cNvPr>
          <p:cNvSpPr>
            <a:spLocks noGrp="1"/>
          </p:cNvSpPr>
          <p:nvPr>
            <p:ph type="sldNum" sz="quarter" idx="5"/>
          </p:nvPr>
        </p:nvSpPr>
        <p:spPr/>
        <p:txBody>
          <a:bodyPr/>
          <a:lstStyle/>
          <a:p>
            <a:fld id="{F6A22C52-DBF0-4EED-BFFE-943508295EB0}" type="slidenum">
              <a:rPr lang="es-CO" smtClean="0"/>
              <a:t>352</a:t>
            </a:fld>
            <a:endParaRPr lang="es-CO"/>
          </a:p>
        </p:txBody>
      </p:sp>
    </p:spTree>
    <p:extLst>
      <p:ext uri="{BB962C8B-B14F-4D97-AF65-F5344CB8AC3E}">
        <p14:creationId xmlns:p14="http://schemas.microsoft.com/office/powerpoint/2010/main" val="2017815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C1A7A-E21D-1D1A-D281-7375C131376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69DE93B-0D13-4EB6-3AAB-572355342ED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1A39692-CF82-7DD7-EDCC-DD0714EE6BA8}"/>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7685F52D-D559-5A83-1E4A-D0E78E179EFF}"/>
              </a:ext>
            </a:extLst>
          </p:cNvPr>
          <p:cNvSpPr>
            <a:spLocks noGrp="1"/>
          </p:cNvSpPr>
          <p:nvPr>
            <p:ph type="sldNum" sz="quarter" idx="5"/>
          </p:nvPr>
        </p:nvSpPr>
        <p:spPr/>
        <p:txBody>
          <a:bodyPr/>
          <a:lstStyle/>
          <a:p>
            <a:fld id="{F6A22C52-DBF0-4EED-BFFE-943508295EB0}" type="slidenum">
              <a:rPr lang="es-CO" smtClean="0"/>
              <a:t>353</a:t>
            </a:fld>
            <a:endParaRPr lang="es-CO"/>
          </a:p>
        </p:txBody>
      </p:sp>
    </p:spTree>
    <p:extLst>
      <p:ext uri="{BB962C8B-B14F-4D97-AF65-F5344CB8AC3E}">
        <p14:creationId xmlns:p14="http://schemas.microsoft.com/office/powerpoint/2010/main" val="223847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265BB-88A6-C474-6270-64F7D187641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247EC96-C3FA-62A4-648B-918FAA5236A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FF2E3EC-13D1-9A44-B0FC-C8105C733500}"/>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648E3943-043F-A8AD-B7E2-364E1C36EE74}"/>
              </a:ext>
            </a:extLst>
          </p:cNvPr>
          <p:cNvSpPr>
            <a:spLocks noGrp="1"/>
          </p:cNvSpPr>
          <p:nvPr>
            <p:ph type="sldNum" sz="quarter" idx="5"/>
          </p:nvPr>
        </p:nvSpPr>
        <p:spPr/>
        <p:txBody>
          <a:bodyPr/>
          <a:lstStyle/>
          <a:p>
            <a:fld id="{F6A22C52-DBF0-4EED-BFFE-943508295EB0}" type="slidenum">
              <a:rPr lang="es-CO" smtClean="0"/>
              <a:t>354</a:t>
            </a:fld>
            <a:endParaRPr lang="es-CO"/>
          </a:p>
        </p:txBody>
      </p:sp>
    </p:spTree>
    <p:extLst>
      <p:ext uri="{BB962C8B-B14F-4D97-AF65-F5344CB8AC3E}">
        <p14:creationId xmlns:p14="http://schemas.microsoft.com/office/powerpoint/2010/main" val="182379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D79F5-FDE3-6E3D-A1A5-C529BA6AF7F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2F3F96C-BD4E-3CA8-C0A4-542AF4DAD00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0F12773-2978-BA25-0FEF-C2F894EACE80}"/>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29CD8C9E-CB91-B758-477D-39C8B6AE9F0B}"/>
              </a:ext>
            </a:extLst>
          </p:cNvPr>
          <p:cNvSpPr>
            <a:spLocks noGrp="1"/>
          </p:cNvSpPr>
          <p:nvPr>
            <p:ph type="sldNum" sz="quarter" idx="5"/>
          </p:nvPr>
        </p:nvSpPr>
        <p:spPr/>
        <p:txBody>
          <a:bodyPr/>
          <a:lstStyle/>
          <a:p>
            <a:fld id="{F6A22C52-DBF0-4EED-BFFE-943508295EB0}" type="slidenum">
              <a:rPr lang="es-CO" smtClean="0"/>
              <a:t>355</a:t>
            </a:fld>
            <a:endParaRPr lang="es-CO"/>
          </a:p>
        </p:txBody>
      </p:sp>
    </p:spTree>
    <p:extLst>
      <p:ext uri="{BB962C8B-B14F-4D97-AF65-F5344CB8AC3E}">
        <p14:creationId xmlns:p14="http://schemas.microsoft.com/office/powerpoint/2010/main" val="38790029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39516-CCBF-90E1-2613-538C657381F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30755A3-5599-4CDF-3727-2BEDBCD0D1B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892CD7D-BD04-B963-A4AE-F1D7FF78BEDF}"/>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45C1B10A-4AC3-F909-4FFD-EE1457EF0257}"/>
              </a:ext>
            </a:extLst>
          </p:cNvPr>
          <p:cNvSpPr>
            <a:spLocks noGrp="1"/>
          </p:cNvSpPr>
          <p:nvPr>
            <p:ph type="sldNum" sz="quarter" idx="5"/>
          </p:nvPr>
        </p:nvSpPr>
        <p:spPr/>
        <p:txBody>
          <a:bodyPr/>
          <a:lstStyle/>
          <a:p>
            <a:fld id="{F6A22C52-DBF0-4EED-BFFE-943508295EB0}" type="slidenum">
              <a:rPr lang="es-CO" smtClean="0"/>
              <a:t>356</a:t>
            </a:fld>
            <a:endParaRPr lang="es-CO"/>
          </a:p>
        </p:txBody>
      </p:sp>
    </p:spTree>
    <p:extLst>
      <p:ext uri="{BB962C8B-B14F-4D97-AF65-F5344CB8AC3E}">
        <p14:creationId xmlns:p14="http://schemas.microsoft.com/office/powerpoint/2010/main" val="2109008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54094-7722-3CCE-4582-F27042F04CD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9341672-F9F3-35E3-6F6D-594E8D86463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978BE67-A3E1-94FF-3664-91A956E9B898}"/>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2002A824-5C17-2D80-AB30-1DDECA20A991}"/>
              </a:ext>
            </a:extLst>
          </p:cNvPr>
          <p:cNvSpPr>
            <a:spLocks noGrp="1"/>
          </p:cNvSpPr>
          <p:nvPr>
            <p:ph type="sldNum" sz="quarter" idx="5"/>
          </p:nvPr>
        </p:nvSpPr>
        <p:spPr/>
        <p:txBody>
          <a:bodyPr/>
          <a:lstStyle/>
          <a:p>
            <a:fld id="{F6A22C52-DBF0-4EED-BFFE-943508295EB0}" type="slidenum">
              <a:rPr lang="es-CO" smtClean="0"/>
              <a:t>357</a:t>
            </a:fld>
            <a:endParaRPr lang="es-CO"/>
          </a:p>
        </p:txBody>
      </p:sp>
    </p:spTree>
    <p:extLst>
      <p:ext uri="{BB962C8B-B14F-4D97-AF65-F5344CB8AC3E}">
        <p14:creationId xmlns:p14="http://schemas.microsoft.com/office/powerpoint/2010/main" val="2927770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DA3B8-4E3D-EC91-8DB0-C9FC9764565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7D8EAAE-8536-47C0-015E-6F311BE465C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C0830F8-1396-8B81-7D51-0AAFB3E440A5}"/>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88B803E3-E571-B40F-2F9C-2FD1E08F91CC}"/>
              </a:ext>
            </a:extLst>
          </p:cNvPr>
          <p:cNvSpPr>
            <a:spLocks noGrp="1"/>
          </p:cNvSpPr>
          <p:nvPr>
            <p:ph type="sldNum" sz="quarter" idx="5"/>
          </p:nvPr>
        </p:nvSpPr>
        <p:spPr/>
        <p:txBody>
          <a:bodyPr/>
          <a:lstStyle/>
          <a:p>
            <a:fld id="{F6A22C52-DBF0-4EED-BFFE-943508295EB0}" type="slidenum">
              <a:rPr lang="es-CO" smtClean="0"/>
              <a:t>358</a:t>
            </a:fld>
            <a:endParaRPr lang="es-CO"/>
          </a:p>
        </p:txBody>
      </p:sp>
    </p:spTree>
    <p:extLst>
      <p:ext uri="{BB962C8B-B14F-4D97-AF65-F5344CB8AC3E}">
        <p14:creationId xmlns:p14="http://schemas.microsoft.com/office/powerpoint/2010/main" val="2302883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23D71-8F3C-370A-C53B-042D57F5EFF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681B2A-827A-1E2B-E4BF-1C7E0940042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DAC314C-A4EB-FE11-AA3A-DF44A66D1807}"/>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C3137243-4CAC-6292-23C8-F46A31ECD367}"/>
              </a:ext>
            </a:extLst>
          </p:cNvPr>
          <p:cNvSpPr>
            <a:spLocks noGrp="1"/>
          </p:cNvSpPr>
          <p:nvPr>
            <p:ph type="sldNum" sz="quarter" idx="5"/>
          </p:nvPr>
        </p:nvSpPr>
        <p:spPr/>
        <p:txBody>
          <a:bodyPr/>
          <a:lstStyle/>
          <a:p>
            <a:fld id="{F6A22C52-DBF0-4EED-BFFE-943508295EB0}" type="slidenum">
              <a:rPr lang="es-CO" smtClean="0"/>
              <a:t>158</a:t>
            </a:fld>
            <a:endParaRPr lang="es-CO"/>
          </a:p>
        </p:txBody>
      </p:sp>
    </p:spTree>
    <p:extLst>
      <p:ext uri="{BB962C8B-B14F-4D97-AF65-F5344CB8AC3E}">
        <p14:creationId xmlns:p14="http://schemas.microsoft.com/office/powerpoint/2010/main" val="16248276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8A98F-2AC5-609D-D8C3-8104D00A814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6D58968-5314-B00C-4993-76146E759FC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A113CDE-5568-5731-7333-955B9529255D}"/>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FE08001D-ECFD-1DF0-3BD9-AC1766D98652}"/>
              </a:ext>
            </a:extLst>
          </p:cNvPr>
          <p:cNvSpPr>
            <a:spLocks noGrp="1"/>
          </p:cNvSpPr>
          <p:nvPr>
            <p:ph type="sldNum" sz="quarter" idx="5"/>
          </p:nvPr>
        </p:nvSpPr>
        <p:spPr/>
        <p:txBody>
          <a:bodyPr/>
          <a:lstStyle/>
          <a:p>
            <a:fld id="{F6A22C52-DBF0-4EED-BFFE-943508295EB0}" type="slidenum">
              <a:rPr lang="es-CO" smtClean="0"/>
              <a:t>359</a:t>
            </a:fld>
            <a:endParaRPr lang="es-CO"/>
          </a:p>
        </p:txBody>
      </p:sp>
    </p:spTree>
    <p:extLst>
      <p:ext uri="{BB962C8B-B14F-4D97-AF65-F5344CB8AC3E}">
        <p14:creationId xmlns:p14="http://schemas.microsoft.com/office/powerpoint/2010/main" val="3937483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2E113-177A-1410-7F17-4E2861B65E2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C2491D9-6F44-39D0-77FC-7F9C543E4C3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4B912FE-29E5-97F7-D326-CF11372CA280}"/>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8741EC04-B11D-A9AF-F362-E3792BCC4177}"/>
              </a:ext>
            </a:extLst>
          </p:cNvPr>
          <p:cNvSpPr>
            <a:spLocks noGrp="1"/>
          </p:cNvSpPr>
          <p:nvPr>
            <p:ph type="sldNum" sz="quarter" idx="5"/>
          </p:nvPr>
        </p:nvSpPr>
        <p:spPr/>
        <p:txBody>
          <a:bodyPr/>
          <a:lstStyle/>
          <a:p>
            <a:fld id="{F6A22C52-DBF0-4EED-BFFE-943508295EB0}" type="slidenum">
              <a:rPr lang="es-CO" smtClean="0"/>
              <a:t>360</a:t>
            </a:fld>
            <a:endParaRPr lang="es-CO"/>
          </a:p>
        </p:txBody>
      </p:sp>
    </p:spTree>
    <p:extLst>
      <p:ext uri="{BB962C8B-B14F-4D97-AF65-F5344CB8AC3E}">
        <p14:creationId xmlns:p14="http://schemas.microsoft.com/office/powerpoint/2010/main" val="7091513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D228F-9367-0EC6-6CD6-6E4B18E2BC3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C4BD11B-B131-FA37-E341-0A691972AEF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51F64B5-9F1F-2ECA-8F90-E8B871CFBAB0}"/>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2F6A1CD0-FBF3-FDAE-11B9-B77F006EF6B6}"/>
              </a:ext>
            </a:extLst>
          </p:cNvPr>
          <p:cNvSpPr>
            <a:spLocks noGrp="1"/>
          </p:cNvSpPr>
          <p:nvPr>
            <p:ph type="sldNum" sz="quarter" idx="5"/>
          </p:nvPr>
        </p:nvSpPr>
        <p:spPr/>
        <p:txBody>
          <a:bodyPr/>
          <a:lstStyle/>
          <a:p>
            <a:fld id="{F6A22C52-DBF0-4EED-BFFE-943508295EB0}" type="slidenum">
              <a:rPr lang="es-CO" smtClean="0"/>
              <a:t>361</a:t>
            </a:fld>
            <a:endParaRPr lang="es-CO"/>
          </a:p>
        </p:txBody>
      </p:sp>
    </p:spTree>
    <p:extLst>
      <p:ext uri="{BB962C8B-B14F-4D97-AF65-F5344CB8AC3E}">
        <p14:creationId xmlns:p14="http://schemas.microsoft.com/office/powerpoint/2010/main" val="2960197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4F69C-59DD-D3E5-64AA-F52CD3AD44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3ADFAC0-7C23-4E13-835D-1DCE1C67EAC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EDEC301-69D5-BA0D-D5A1-0DF60F324316}"/>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8F878BD7-1E6F-D650-8A05-90395B5F4808}"/>
              </a:ext>
            </a:extLst>
          </p:cNvPr>
          <p:cNvSpPr>
            <a:spLocks noGrp="1"/>
          </p:cNvSpPr>
          <p:nvPr>
            <p:ph type="sldNum" sz="quarter" idx="5"/>
          </p:nvPr>
        </p:nvSpPr>
        <p:spPr/>
        <p:txBody>
          <a:bodyPr/>
          <a:lstStyle/>
          <a:p>
            <a:fld id="{F6A22C52-DBF0-4EED-BFFE-943508295EB0}" type="slidenum">
              <a:rPr lang="es-CO" smtClean="0"/>
              <a:t>362</a:t>
            </a:fld>
            <a:endParaRPr lang="es-CO"/>
          </a:p>
        </p:txBody>
      </p:sp>
    </p:spTree>
    <p:extLst>
      <p:ext uri="{BB962C8B-B14F-4D97-AF65-F5344CB8AC3E}">
        <p14:creationId xmlns:p14="http://schemas.microsoft.com/office/powerpoint/2010/main" val="24206923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E1AA9-7B95-FB78-6D23-4BEF5EA7A71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87CBAE1-9111-C2FD-248E-73C739630AC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F0FDB99-DFC5-2B24-AC5B-F0CFA43D93C0}"/>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3E01C2AB-6482-E284-AD2B-B74F0FBCAAE5}"/>
              </a:ext>
            </a:extLst>
          </p:cNvPr>
          <p:cNvSpPr>
            <a:spLocks noGrp="1"/>
          </p:cNvSpPr>
          <p:nvPr>
            <p:ph type="sldNum" sz="quarter" idx="5"/>
          </p:nvPr>
        </p:nvSpPr>
        <p:spPr/>
        <p:txBody>
          <a:bodyPr/>
          <a:lstStyle/>
          <a:p>
            <a:fld id="{F6A22C52-DBF0-4EED-BFFE-943508295EB0}" type="slidenum">
              <a:rPr lang="es-CO" smtClean="0"/>
              <a:t>363</a:t>
            </a:fld>
            <a:endParaRPr lang="es-CO"/>
          </a:p>
        </p:txBody>
      </p:sp>
    </p:spTree>
    <p:extLst>
      <p:ext uri="{BB962C8B-B14F-4D97-AF65-F5344CB8AC3E}">
        <p14:creationId xmlns:p14="http://schemas.microsoft.com/office/powerpoint/2010/main" val="30268934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BB360-DA3E-273C-1811-8257E1C4741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CBDCF18-A99D-A262-733D-E98AC3EBB08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136F0AF-FD34-EDFE-A33E-130153B0EC43}"/>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0EF84080-CDB1-E15B-EB9A-E2A49A7A8A8E}"/>
              </a:ext>
            </a:extLst>
          </p:cNvPr>
          <p:cNvSpPr>
            <a:spLocks noGrp="1"/>
          </p:cNvSpPr>
          <p:nvPr>
            <p:ph type="sldNum" sz="quarter" idx="5"/>
          </p:nvPr>
        </p:nvSpPr>
        <p:spPr/>
        <p:txBody>
          <a:bodyPr/>
          <a:lstStyle/>
          <a:p>
            <a:fld id="{F6A22C52-DBF0-4EED-BFFE-943508295EB0}" type="slidenum">
              <a:rPr lang="es-CO" smtClean="0"/>
              <a:t>364</a:t>
            </a:fld>
            <a:endParaRPr lang="es-CO"/>
          </a:p>
        </p:txBody>
      </p:sp>
    </p:spTree>
    <p:extLst>
      <p:ext uri="{BB962C8B-B14F-4D97-AF65-F5344CB8AC3E}">
        <p14:creationId xmlns:p14="http://schemas.microsoft.com/office/powerpoint/2010/main" val="32030359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918C7-9A79-97BB-CBAD-45DD85FF90E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FF71746-2204-EA30-FD12-90A2670D30A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1E33171-B322-50C5-1B99-6824045F2956}"/>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3D4E3BB1-275C-516E-00B8-13DF4BF96B22}"/>
              </a:ext>
            </a:extLst>
          </p:cNvPr>
          <p:cNvSpPr>
            <a:spLocks noGrp="1"/>
          </p:cNvSpPr>
          <p:nvPr>
            <p:ph type="sldNum" sz="quarter" idx="5"/>
          </p:nvPr>
        </p:nvSpPr>
        <p:spPr/>
        <p:txBody>
          <a:bodyPr/>
          <a:lstStyle/>
          <a:p>
            <a:fld id="{F6A22C52-DBF0-4EED-BFFE-943508295EB0}" type="slidenum">
              <a:rPr lang="es-CO" smtClean="0"/>
              <a:t>365</a:t>
            </a:fld>
            <a:endParaRPr lang="es-CO"/>
          </a:p>
        </p:txBody>
      </p:sp>
    </p:spTree>
    <p:extLst>
      <p:ext uri="{BB962C8B-B14F-4D97-AF65-F5344CB8AC3E}">
        <p14:creationId xmlns:p14="http://schemas.microsoft.com/office/powerpoint/2010/main" val="19359962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B8E89-8337-24E3-38FB-3BA0A7E8F64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D750F7B-D720-3CB5-E885-47832A5A01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7EB4DAF-6101-1500-E7AA-E05420078B85}"/>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75B34581-7C35-CBBF-407A-26558D707BCD}"/>
              </a:ext>
            </a:extLst>
          </p:cNvPr>
          <p:cNvSpPr>
            <a:spLocks noGrp="1"/>
          </p:cNvSpPr>
          <p:nvPr>
            <p:ph type="sldNum" sz="quarter" idx="5"/>
          </p:nvPr>
        </p:nvSpPr>
        <p:spPr/>
        <p:txBody>
          <a:bodyPr/>
          <a:lstStyle/>
          <a:p>
            <a:fld id="{F6A22C52-DBF0-4EED-BFFE-943508295EB0}" type="slidenum">
              <a:rPr lang="es-CO" smtClean="0"/>
              <a:t>366</a:t>
            </a:fld>
            <a:endParaRPr lang="es-CO"/>
          </a:p>
        </p:txBody>
      </p:sp>
    </p:spTree>
    <p:extLst>
      <p:ext uri="{BB962C8B-B14F-4D97-AF65-F5344CB8AC3E}">
        <p14:creationId xmlns:p14="http://schemas.microsoft.com/office/powerpoint/2010/main" val="523413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BA53-DC50-334B-4F1C-59877DA49F0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E537B42-B70D-1226-4BCA-833EEC4FE76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8C89685-A1C2-646A-5A32-A67B43B4FA49}"/>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9093BE1B-6201-9FB7-5D7A-3DC305C7DC25}"/>
              </a:ext>
            </a:extLst>
          </p:cNvPr>
          <p:cNvSpPr>
            <a:spLocks noGrp="1"/>
          </p:cNvSpPr>
          <p:nvPr>
            <p:ph type="sldNum" sz="quarter" idx="5"/>
          </p:nvPr>
        </p:nvSpPr>
        <p:spPr/>
        <p:txBody>
          <a:bodyPr/>
          <a:lstStyle/>
          <a:p>
            <a:fld id="{F6A22C52-DBF0-4EED-BFFE-943508295EB0}" type="slidenum">
              <a:rPr lang="es-CO" smtClean="0"/>
              <a:t>367</a:t>
            </a:fld>
            <a:endParaRPr lang="es-CO"/>
          </a:p>
        </p:txBody>
      </p:sp>
    </p:spTree>
    <p:extLst>
      <p:ext uri="{BB962C8B-B14F-4D97-AF65-F5344CB8AC3E}">
        <p14:creationId xmlns:p14="http://schemas.microsoft.com/office/powerpoint/2010/main" val="34566511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EAB74-1002-5060-DEBF-8EDD21ADB50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73CC354-5FD1-3C31-A951-1B18EAAC529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74C96EC-C15E-B222-CC67-46FB3CAF3883}"/>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AD5E76CF-CCFC-7F31-A3BC-094D6AE3CB15}"/>
              </a:ext>
            </a:extLst>
          </p:cNvPr>
          <p:cNvSpPr>
            <a:spLocks noGrp="1"/>
          </p:cNvSpPr>
          <p:nvPr>
            <p:ph type="sldNum" sz="quarter" idx="5"/>
          </p:nvPr>
        </p:nvSpPr>
        <p:spPr/>
        <p:txBody>
          <a:bodyPr/>
          <a:lstStyle/>
          <a:p>
            <a:fld id="{F6A22C52-DBF0-4EED-BFFE-943508295EB0}" type="slidenum">
              <a:rPr lang="es-CO" smtClean="0"/>
              <a:t>368</a:t>
            </a:fld>
            <a:endParaRPr lang="es-CO"/>
          </a:p>
        </p:txBody>
      </p:sp>
    </p:spTree>
    <p:extLst>
      <p:ext uri="{BB962C8B-B14F-4D97-AF65-F5344CB8AC3E}">
        <p14:creationId xmlns:p14="http://schemas.microsoft.com/office/powerpoint/2010/main" val="48537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CE27D-312C-9758-3D1F-8E79AF589AF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BF366B-B477-5C1A-AA72-5322AF03FAC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3AC752A-7A28-15E7-8CAC-3A4F197A8072}"/>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BF238B7D-9AB7-BB65-141B-557AC50C8501}"/>
              </a:ext>
            </a:extLst>
          </p:cNvPr>
          <p:cNvSpPr>
            <a:spLocks noGrp="1"/>
          </p:cNvSpPr>
          <p:nvPr>
            <p:ph type="sldNum" sz="quarter" idx="5"/>
          </p:nvPr>
        </p:nvSpPr>
        <p:spPr/>
        <p:txBody>
          <a:bodyPr/>
          <a:lstStyle/>
          <a:p>
            <a:fld id="{F6A22C52-DBF0-4EED-BFFE-943508295EB0}" type="slidenum">
              <a:rPr lang="es-CO" smtClean="0"/>
              <a:t>159</a:t>
            </a:fld>
            <a:endParaRPr lang="es-CO"/>
          </a:p>
        </p:txBody>
      </p:sp>
    </p:spTree>
    <p:extLst>
      <p:ext uri="{BB962C8B-B14F-4D97-AF65-F5344CB8AC3E}">
        <p14:creationId xmlns:p14="http://schemas.microsoft.com/office/powerpoint/2010/main" val="20582955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8723E-E3AF-1A8B-077F-DCAD671ED67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201A885-E893-2643-7A44-590DE99A27F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78C4CB0-9F0F-B9E5-4718-EC52B21F0E22}"/>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CE0AF2B7-0CDF-8235-5A76-FE74C4260E33}"/>
              </a:ext>
            </a:extLst>
          </p:cNvPr>
          <p:cNvSpPr>
            <a:spLocks noGrp="1"/>
          </p:cNvSpPr>
          <p:nvPr>
            <p:ph type="sldNum" sz="quarter" idx="5"/>
          </p:nvPr>
        </p:nvSpPr>
        <p:spPr/>
        <p:txBody>
          <a:bodyPr/>
          <a:lstStyle/>
          <a:p>
            <a:fld id="{F6A22C52-DBF0-4EED-BFFE-943508295EB0}" type="slidenum">
              <a:rPr lang="es-CO" smtClean="0"/>
              <a:t>371</a:t>
            </a:fld>
            <a:endParaRPr lang="es-CO"/>
          </a:p>
        </p:txBody>
      </p:sp>
    </p:spTree>
    <p:extLst>
      <p:ext uri="{BB962C8B-B14F-4D97-AF65-F5344CB8AC3E}">
        <p14:creationId xmlns:p14="http://schemas.microsoft.com/office/powerpoint/2010/main" val="42466209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A5C83-8265-6A6B-407B-A2F0BC11AF4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E971674-F8DE-CC12-A757-BC8D19E0F18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786CF87-725B-4436-7450-A3964C721196}"/>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D1CD8781-8AD3-8773-9BA0-F2A928274698}"/>
              </a:ext>
            </a:extLst>
          </p:cNvPr>
          <p:cNvSpPr>
            <a:spLocks noGrp="1"/>
          </p:cNvSpPr>
          <p:nvPr>
            <p:ph type="sldNum" sz="quarter" idx="5"/>
          </p:nvPr>
        </p:nvSpPr>
        <p:spPr/>
        <p:txBody>
          <a:bodyPr/>
          <a:lstStyle/>
          <a:p>
            <a:fld id="{F6A22C52-DBF0-4EED-BFFE-943508295EB0}" type="slidenum">
              <a:rPr lang="es-CO" smtClean="0"/>
              <a:t>372</a:t>
            </a:fld>
            <a:endParaRPr lang="es-CO"/>
          </a:p>
        </p:txBody>
      </p:sp>
    </p:spTree>
    <p:extLst>
      <p:ext uri="{BB962C8B-B14F-4D97-AF65-F5344CB8AC3E}">
        <p14:creationId xmlns:p14="http://schemas.microsoft.com/office/powerpoint/2010/main" val="18148708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9C007-4DF1-40A1-7F1F-FFF922A2C08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9C879A2-8DBF-14A5-4942-C279F80EBF7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8501A3F-411B-AFC2-590A-40A85880DD3A}"/>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0BDF5CAB-F292-1B99-B309-02CD33CF7188}"/>
              </a:ext>
            </a:extLst>
          </p:cNvPr>
          <p:cNvSpPr>
            <a:spLocks noGrp="1"/>
          </p:cNvSpPr>
          <p:nvPr>
            <p:ph type="sldNum" sz="quarter" idx="5"/>
          </p:nvPr>
        </p:nvSpPr>
        <p:spPr/>
        <p:txBody>
          <a:bodyPr/>
          <a:lstStyle/>
          <a:p>
            <a:fld id="{F6A22C52-DBF0-4EED-BFFE-943508295EB0}" type="slidenum">
              <a:rPr lang="es-CO" smtClean="0"/>
              <a:t>373</a:t>
            </a:fld>
            <a:endParaRPr lang="es-CO"/>
          </a:p>
        </p:txBody>
      </p:sp>
    </p:spTree>
    <p:extLst>
      <p:ext uri="{BB962C8B-B14F-4D97-AF65-F5344CB8AC3E}">
        <p14:creationId xmlns:p14="http://schemas.microsoft.com/office/powerpoint/2010/main" val="12102727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341A7-B4F9-275D-336E-B99C7034EEE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5D1929B-EC39-845C-55D6-4A2D22CE8BD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D11A3CA-34AF-FEDA-20C0-6AC5B6CF7CFA}"/>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3562598B-3700-D820-ACAA-3ADFA39BC445}"/>
              </a:ext>
            </a:extLst>
          </p:cNvPr>
          <p:cNvSpPr>
            <a:spLocks noGrp="1"/>
          </p:cNvSpPr>
          <p:nvPr>
            <p:ph type="sldNum" sz="quarter" idx="5"/>
          </p:nvPr>
        </p:nvSpPr>
        <p:spPr/>
        <p:txBody>
          <a:bodyPr/>
          <a:lstStyle/>
          <a:p>
            <a:fld id="{F6A22C52-DBF0-4EED-BFFE-943508295EB0}" type="slidenum">
              <a:rPr lang="es-CO" smtClean="0"/>
              <a:t>374</a:t>
            </a:fld>
            <a:endParaRPr lang="es-CO"/>
          </a:p>
        </p:txBody>
      </p:sp>
    </p:spTree>
    <p:extLst>
      <p:ext uri="{BB962C8B-B14F-4D97-AF65-F5344CB8AC3E}">
        <p14:creationId xmlns:p14="http://schemas.microsoft.com/office/powerpoint/2010/main" val="33966366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7439C-A929-CEA0-8662-AFA846BE2BA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DB02E2C-490E-DF12-33DE-4A2341ABF06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20DD51E-38C0-4ABE-CB52-156466967D14}"/>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6EFCF51F-2342-641B-537B-F2CFCA6640A8}"/>
              </a:ext>
            </a:extLst>
          </p:cNvPr>
          <p:cNvSpPr>
            <a:spLocks noGrp="1"/>
          </p:cNvSpPr>
          <p:nvPr>
            <p:ph type="sldNum" sz="quarter" idx="5"/>
          </p:nvPr>
        </p:nvSpPr>
        <p:spPr/>
        <p:txBody>
          <a:bodyPr/>
          <a:lstStyle/>
          <a:p>
            <a:fld id="{F6A22C52-DBF0-4EED-BFFE-943508295EB0}" type="slidenum">
              <a:rPr lang="es-CO" smtClean="0"/>
              <a:t>375</a:t>
            </a:fld>
            <a:endParaRPr lang="es-CO"/>
          </a:p>
        </p:txBody>
      </p:sp>
    </p:spTree>
    <p:extLst>
      <p:ext uri="{BB962C8B-B14F-4D97-AF65-F5344CB8AC3E}">
        <p14:creationId xmlns:p14="http://schemas.microsoft.com/office/powerpoint/2010/main" val="36136066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D61C4-17C0-E27E-177C-05E831DD051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3864D24-CD76-964D-D766-164C033D404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AACA21E-C207-BA98-BE4F-4F74DB926BA2}"/>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28E62FA6-E256-2CFE-4466-31618D308A55}"/>
              </a:ext>
            </a:extLst>
          </p:cNvPr>
          <p:cNvSpPr>
            <a:spLocks noGrp="1"/>
          </p:cNvSpPr>
          <p:nvPr>
            <p:ph type="sldNum" sz="quarter" idx="5"/>
          </p:nvPr>
        </p:nvSpPr>
        <p:spPr/>
        <p:txBody>
          <a:bodyPr/>
          <a:lstStyle/>
          <a:p>
            <a:fld id="{F6A22C52-DBF0-4EED-BFFE-943508295EB0}" type="slidenum">
              <a:rPr lang="es-CO" smtClean="0"/>
              <a:t>376</a:t>
            </a:fld>
            <a:endParaRPr lang="es-CO"/>
          </a:p>
        </p:txBody>
      </p:sp>
    </p:spTree>
    <p:extLst>
      <p:ext uri="{BB962C8B-B14F-4D97-AF65-F5344CB8AC3E}">
        <p14:creationId xmlns:p14="http://schemas.microsoft.com/office/powerpoint/2010/main" val="16975925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14019-A235-5867-1E1D-E14D3626FA3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5CDF1D5-559F-F404-095B-2D4C5C87E43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144C16F-7F75-D7C6-E467-1BCF1C6857C5}"/>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476B0B82-6C3B-E4CC-ACF2-BD1D3B1392FB}"/>
              </a:ext>
            </a:extLst>
          </p:cNvPr>
          <p:cNvSpPr>
            <a:spLocks noGrp="1"/>
          </p:cNvSpPr>
          <p:nvPr>
            <p:ph type="sldNum" sz="quarter" idx="5"/>
          </p:nvPr>
        </p:nvSpPr>
        <p:spPr/>
        <p:txBody>
          <a:bodyPr/>
          <a:lstStyle/>
          <a:p>
            <a:fld id="{F6A22C52-DBF0-4EED-BFFE-943508295EB0}" type="slidenum">
              <a:rPr lang="es-CO" smtClean="0"/>
              <a:t>377</a:t>
            </a:fld>
            <a:endParaRPr lang="es-CO"/>
          </a:p>
        </p:txBody>
      </p:sp>
    </p:spTree>
    <p:extLst>
      <p:ext uri="{BB962C8B-B14F-4D97-AF65-F5344CB8AC3E}">
        <p14:creationId xmlns:p14="http://schemas.microsoft.com/office/powerpoint/2010/main" val="4339918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9AC84-23A3-5CF5-F24D-0118506E473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6E9225C-B51F-DE4E-42B9-CFA78649ABD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A3AA48C-724A-73F0-9F74-17ADD05FDCDB}"/>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222BE391-9833-AA1D-2281-85FF03A93BDC}"/>
              </a:ext>
            </a:extLst>
          </p:cNvPr>
          <p:cNvSpPr>
            <a:spLocks noGrp="1"/>
          </p:cNvSpPr>
          <p:nvPr>
            <p:ph type="sldNum" sz="quarter" idx="5"/>
          </p:nvPr>
        </p:nvSpPr>
        <p:spPr/>
        <p:txBody>
          <a:bodyPr/>
          <a:lstStyle/>
          <a:p>
            <a:fld id="{F6A22C52-DBF0-4EED-BFFE-943508295EB0}" type="slidenum">
              <a:rPr lang="es-CO" smtClean="0"/>
              <a:t>378</a:t>
            </a:fld>
            <a:endParaRPr lang="es-CO"/>
          </a:p>
        </p:txBody>
      </p:sp>
    </p:spTree>
    <p:extLst>
      <p:ext uri="{BB962C8B-B14F-4D97-AF65-F5344CB8AC3E}">
        <p14:creationId xmlns:p14="http://schemas.microsoft.com/office/powerpoint/2010/main" val="21939891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0DD5A-D02D-88AE-DA2B-C0C23B4F741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42FB2F1-D90D-A2FA-F938-E258835001A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F88E3B2-348D-3B28-06EE-A6467F41C5C2}"/>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252A53CA-D24A-E0A0-A368-F2B1BE304ABE}"/>
              </a:ext>
            </a:extLst>
          </p:cNvPr>
          <p:cNvSpPr>
            <a:spLocks noGrp="1"/>
          </p:cNvSpPr>
          <p:nvPr>
            <p:ph type="sldNum" sz="quarter" idx="5"/>
          </p:nvPr>
        </p:nvSpPr>
        <p:spPr/>
        <p:txBody>
          <a:bodyPr/>
          <a:lstStyle/>
          <a:p>
            <a:fld id="{F6A22C52-DBF0-4EED-BFFE-943508295EB0}" type="slidenum">
              <a:rPr lang="es-CO" smtClean="0"/>
              <a:t>379</a:t>
            </a:fld>
            <a:endParaRPr lang="es-CO"/>
          </a:p>
        </p:txBody>
      </p:sp>
    </p:spTree>
    <p:extLst>
      <p:ext uri="{BB962C8B-B14F-4D97-AF65-F5344CB8AC3E}">
        <p14:creationId xmlns:p14="http://schemas.microsoft.com/office/powerpoint/2010/main" val="9897485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03458-2FDE-C1CC-748E-CCA20602575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56535BB-8565-A187-6CB6-CB32043EB8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D680437-A3A3-FA2C-F39C-7BA01DE47FAB}"/>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EAD010F6-46BF-C7A0-411C-F55E81A6E5C3}"/>
              </a:ext>
            </a:extLst>
          </p:cNvPr>
          <p:cNvSpPr>
            <a:spLocks noGrp="1"/>
          </p:cNvSpPr>
          <p:nvPr>
            <p:ph type="sldNum" sz="quarter" idx="5"/>
          </p:nvPr>
        </p:nvSpPr>
        <p:spPr/>
        <p:txBody>
          <a:bodyPr/>
          <a:lstStyle/>
          <a:p>
            <a:fld id="{F6A22C52-DBF0-4EED-BFFE-943508295EB0}" type="slidenum">
              <a:rPr lang="es-CO" smtClean="0"/>
              <a:t>380</a:t>
            </a:fld>
            <a:endParaRPr lang="es-CO"/>
          </a:p>
        </p:txBody>
      </p:sp>
    </p:spTree>
    <p:extLst>
      <p:ext uri="{BB962C8B-B14F-4D97-AF65-F5344CB8AC3E}">
        <p14:creationId xmlns:p14="http://schemas.microsoft.com/office/powerpoint/2010/main" val="683313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52932-719B-EF29-6BE4-B936A8F96DA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2868E83-ABC1-921B-F743-994DAF642A6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4813D41-2200-EE5E-E5EB-FC00E7C09968}"/>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C06F58AE-C989-4635-24CF-1A2A7678AD59}"/>
              </a:ext>
            </a:extLst>
          </p:cNvPr>
          <p:cNvSpPr>
            <a:spLocks noGrp="1"/>
          </p:cNvSpPr>
          <p:nvPr>
            <p:ph type="sldNum" sz="quarter" idx="5"/>
          </p:nvPr>
        </p:nvSpPr>
        <p:spPr/>
        <p:txBody>
          <a:bodyPr/>
          <a:lstStyle/>
          <a:p>
            <a:fld id="{F6A22C52-DBF0-4EED-BFFE-943508295EB0}" type="slidenum">
              <a:rPr lang="es-CO" smtClean="0"/>
              <a:t>160</a:t>
            </a:fld>
            <a:endParaRPr lang="es-CO"/>
          </a:p>
        </p:txBody>
      </p:sp>
    </p:spTree>
    <p:extLst>
      <p:ext uri="{BB962C8B-B14F-4D97-AF65-F5344CB8AC3E}">
        <p14:creationId xmlns:p14="http://schemas.microsoft.com/office/powerpoint/2010/main" val="838161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1F314-A853-0ED7-CB07-55965469D90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123D753-A61A-9562-8DA5-8C9DB7D18E8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7D07AD5-519B-0607-C4DB-5DC5D6F2AD53}"/>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471E54B9-8D35-F41D-D633-DEE3507D101B}"/>
              </a:ext>
            </a:extLst>
          </p:cNvPr>
          <p:cNvSpPr>
            <a:spLocks noGrp="1"/>
          </p:cNvSpPr>
          <p:nvPr>
            <p:ph type="sldNum" sz="quarter" idx="5"/>
          </p:nvPr>
        </p:nvSpPr>
        <p:spPr/>
        <p:txBody>
          <a:bodyPr/>
          <a:lstStyle/>
          <a:p>
            <a:fld id="{F6A22C52-DBF0-4EED-BFFE-943508295EB0}" type="slidenum">
              <a:rPr lang="es-CO" smtClean="0"/>
              <a:t>381</a:t>
            </a:fld>
            <a:endParaRPr lang="es-CO"/>
          </a:p>
        </p:txBody>
      </p:sp>
    </p:spTree>
    <p:extLst>
      <p:ext uri="{BB962C8B-B14F-4D97-AF65-F5344CB8AC3E}">
        <p14:creationId xmlns:p14="http://schemas.microsoft.com/office/powerpoint/2010/main" val="36905006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8A0DD-B5A7-C3D2-A525-DF893A5142A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BE3C16E-6B96-345E-4A50-4AE10FC6E80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E3ECAA3-9187-0432-38E1-36F7E1C45516}"/>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92B0C0EF-5ABC-A66B-F764-CDC72F62635D}"/>
              </a:ext>
            </a:extLst>
          </p:cNvPr>
          <p:cNvSpPr>
            <a:spLocks noGrp="1"/>
          </p:cNvSpPr>
          <p:nvPr>
            <p:ph type="sldNum" sz="quarter" idx="5"/>
          </p:nvPr>
        </p:nvSpPr>
        <p:spPr/>
        <p:txBody>
          <a:bodyPr/>
          <a:lstStyle/>
          <a:p>
            <a:fld id="{F6A22C52-DBF0-4EED-BFFE-943508295EB0}" type="slidenum">
              <a:rPr lang="es-CO" smtClean="0"/>
              <a:t>382</a:t>
            </a:fld>
            <a:endParaRPr lang="es-CO"/>
          </a:p>
        </p:txBody>
      </p:sp>
    </p:spTree>
    <p:extLst>
      <p:ext uri="{BB962C8B-B14F-4D97-AF65-F5344CB8AC3E}">
        <p14:creationId xmlns:p14="http://schemas.microsoft.com/office/powerpoint/2010/main" val="41284353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27D85-48B8-8D72-6B8D-42EA1D61BB1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96F5A07-9C1B-8CAC-9C82-ED0B3D64FCB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69B7C00-2131-F37C-8BE2-8E5ED7E835F0}"/>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C2DDA368-89E2-7A3A-E48A-E3768DCF9838}"/>
              </a:ext>
            </a:extLst>
          </p:cNvPr>
          <p:cNvSpPr>
            <a:spLocks noGrp="1"/>
          </p:cNvSpPr>
          <p:nvPr>
            <p:ph type="sldNum" sz="quarter" idx="5"/>
          </p:nvPr>
        </p:nvSpPr>
        <p:spPr/>
        <p:txBody>
          <a:bodyPr/>
          <a:lstStyle/>
          <a:p>
            <a:fld id="{F6A22C52-DBF0-4EED-BFFE-943508295EB0}" type="slidenum">
              <a:rPr lang="es-CO" smtClean="0"/>
              <a:t>383</a:t>
            </a:fld>
            <a:endParaRPr lang="es-CO"/>
          </a:p>
        </p:txBody>
      </p:sp>
    </p:spTree>
    <p:extLst>
      <p:ext uri="{BB962C8B-B14F-4D97-AF65-F5344CB8AC3E}">
        <p14:creationId xmlns:p14="http://schemas.microsoft.com/office/powerpoint/2010/main" val="13797507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E105B-2617-AE49-7184-383EC0ECE68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13B498E-AF55-FDA3-F046-D55257ADF5D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18CB9D3-CB51-9D2B-9B77-883CED9CA3C0}"/>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73A2F119-7B79-4A31-047B-6C7D0607288C}"/>
              </a:ext>
            </a:extLst>
          </p:cNvPr>
          <p:cNvSpPr>
            <a:spLocks noGrp="1"/>
          </p:cNvSpPr>
          <p:nvPr>
            <p:ph type="sldNum" sz="quarter" idx="5"/>
          </p:nvPr>
        </p:nvSpPr>
        <p:spPr/>
        <p:txBody>
          <a:bodyPr/>
          <a:lstStyle/>
          <a:p>
            <a:fld id="{F6A22C52-DBF0-4EED-BFFE-943508295EB0}" type="slidenum">
              <a:rPr lang="es-CO" smtClean="0"/>
              <a:t>384</a:t>
            </a:fld>
            <a:endParaRPr lang="es-CO"/>
          </a:p>
        </p:txBody>
      </p:sp>
    </p:spTree>
    <p:extLst>
      <p:ext uri="{BB962C8B-B14F-4D97-AF65-F5344CB8AC3E}">
        <p14:creationId xmlns:p14="http://schemas.microsoft.com/office/powerpoint/2010/main" val="37555792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35BC6-B935-E3E9-23DE-443C524F839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8AF0C06-8BC2-3A5D-4FF1-BFEEEEEF7CE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7E5B755-2017-79ED-24E0-C443272550B9}"/>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0CAF6308-1C8E-1762-B1A9-D05AAC5414FC}"/>
              </a:ext>
            </a:extLst>
          </p:cNvPr>
          <p:cNvSpPr>
            <a:spLocks noGrp="1"/>
          </p:cNvSpPr>
          <p:nvPr>
            <p:ph type="sldNum" sz="quarter" idx="5"/>
          </p:nvPr>
        </p:nvSpPr>
        <p:spPr/>
        <p:txBody>
          <a:bodyPr/>
          <a:lstStyle/>
          <a:p>
            <a:fld id="{F6A22C52-DBF0-4EED-BFFE-943508295EB0}" type="slidenum">
              <a:rPr lang="es-CO" smtClean="0"/>
              <a:t>385</a:t>
            </a:fld>
            <a:endParaRPr lang="es-CO"/>
          </a:p>
        </p:txBody>
      </p:sp>
    </p:spTree>
    <p:extLst>
      <p:ext uri="{BB962C8B-B14F-4D97-AF65-F5344CB8AC3E}">
        <p14:creationId xmlns:p14="http://schemas.microsoft.com/office/powerpoint/2010/main" val="23206107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44938-F81F-EE54-BCFB-071ED6FD925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3AE1FDD-F817-FD46-E87B-EFEBF523BBA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F33BF34-9EAE-D333-5BE8-1E3C2CBE3387}"/>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8E96C422-A25B-663F-0BF0-6B4EAD17D3A9}"/>
              </a:ext>
            </a:extLst>
          </p:cNvPr>
          <p:cNvSpPr>
            <a:spLocks noGrp="1"/>
          </p:cNvSpPr>
          <p:nvPr>
            <p:ph type="sldNum" sz="quarter" idx="5"/>
          </p:nvPr>
        </p:nvSpPr>
        <p:spPr/>
        <p:txBody>
          <a:bodyPr/>
          <a:lstStyle/>
          <a:p>
            <a:fld id="{F6A22C52-DBF0-4EED-BFFE-943508295EB0}" type="slidenum">
              <a:rPr lang="es-CO" smtClean="0"/>
              <a:t>386</a:t>
            </a:fld>
            <a:endParaRPr lang="es-CO"/>
          </a:p>
        </p:txBody>
      </p:sp>
    </p:spTree>
    <p:extLst>
      <p:ext uri="{BB962C8B-B14F-4D97-AF65-F5344CB8AC3E}">
        <p14:creationId xmlns:p14="http://schemas.microsoft.com/office/powerpoint/2010/main" val="28919405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FAB17-DA55-E2EC-F59E-4E43F7D6BE3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CE3E43C-6573-2C1E-6514-44AB2D8EC9D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2041E86-8933-0CDD-BD2E-71710FF29584}"/>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156A1006-83B3-0061-70DC-154BA54F6612}"/>
              </a:ext>
            </a:extLst>
          </p:cNvPr>
          <p:cNvSpPr>
            <a:spLocks noGrp="1"/>
          </p:cNvSpPr>
          <p:nvPr>
            <p:ph type="sldNum" sz="quarter" idx="5"/>
          </p:nvPr>
        </p:nvSpPr>
        <p:spPr/>
        <p:txBody>
          <a:bodyPr/>
          <a:lstStyle/>
          <a:p>
            <a:fld id="{F6A22C52-DBF0-4EED-BFFE-943508295EB0}" type="slidenum">
              <a:rPr lang="es-CO" smtClean="0"/>
              <a:t>387</a:t>
            </a:fld>
            <a:endParaRPr lang="es-CO"/>
          </a:p>
        </p:txBody>
      </p:sp>
    </p:spTree>
    <p:extLst>
      <p:ext uri="{BB962C8B-B14F-4D97-AF65-F5344CB8AC3E}">
        <p14:creationId xmlns:p14="http://schemas.microsoft.com/office/powerpoint/2010/main" val="5307193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6478F-641D-6324-6C91-240CEC56096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C19233E-0B7A-9098-E82C-934018AD2AE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2D88EB1-483D-0014-6ABE-3D708AB6F53B}"/>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72539ADB-0C97-B121-928B-DFD3F9C2ABA2}"/>
              </a:ext>
            </a:extLst>
          </p:cNvPr>
          <p:cNvSpPr>
            <a:spLocks noGrp="1"/>
          </p:cNvSpPr>
          <p:nvPr>
            <p:ph type="sldNum" sz="quarter" idx="5"/>
          </p:nvPr>
        </p:nvSpPr>
        <p:spPr/>
        <p:txBody>
          <a:bodyPr/>
          <a:lstStyle/>
          <a:p>
            <a:fld id="{F6A22C52-DBF0-4EED-BFFE-943508295EB0}" type="slidenum">
              <a:rPr lang="es-CO" smtClean="0"/>
              <a:t>388</a:t>
            </a:fld>
            <a:endParaRPr lang="es-CO"/>
          </a:p>
        </p:txBody>
      </p:sp>
    </p:spTree>
    <p:extLst>
      <p:ext uri="{BB962C8B-B14F-4D97-AF65-F5344CB8AC3E}">
        <p14:creationId xmlns:p14="http://schemas.microsoft.com/office/powerpoint/2010/main" val="39370915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EB5A2-DE30-C297-983D-84C57750866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898F1AB-2BD5-BFE9-E061-B752B7AFD84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FD1E4C8-4FB9-EC57-22D1-8D538F0ABA16}"/>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36D98DD6-0A8D-C60F-3F9D-63272337DA0E}"/>
              </a:ext>
            </a:extLst>
          </p:cNvPr>
          <p:cNvSpPr>
            <a:spLocks noGrp="1"/>
          </p:cNvSpPr>
          <p:nvPr>
            <p:ph type="sldNum" sz="quarter" idx="5"/>
          </p:nvPr>
        </p:nvSpPr>
        <p:spPr/>
        <p:txBody>
          <a:bodyPr/>
          <a:lstStyle/>
          <a:p>
            <a:fld id="{F6A22C52-DBF0-4EED-BFFE-943508295EB0}" type="slidenum">
              <a:rPr lang="es-CO" smtClean="0"/>
              <a:t>389</a:t>
            </a:fld>
            <a:endParaRPr lang="es-CO"/>
          </a:p>
        </p:txBody>
      </p:sp>
    </p:spTree>
    <p:extLst>
      <p:ext uri="{BB962C8B-B14F-4D97-AF65-F5344CB8AC3E}">
        <p14:creationId xmlns:p14="http://schemas.microsoft.com/office/powerpoint/2010/main" val="9042904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CCA7A-0DA2-AF22-B6ED-2C2FB196C80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AB7FE25-1421-52CF-11B2-D6FBB953CBD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46DF8B6-680F-F95E-ABE7-D2440382B246}"/>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809707E6-9305-E4C7-9548-995EB8329A90}"/>
              </a:ext>
            </a:extLst>
          </p:cNvPr>
          <p:cNvSpPr>
            <a:spLocks noGrp="1"/>
          </p:cNvSpPr>
          <p:nvPr>
            <p:ph type="sldNum" sz="quarter" idx="5"/>
          </p:nvPr>
        </p:nvSpPr>
        <p:spPr/>
        <p:txBody>
          <a:bodyPr/>
          <a:lstStyle/>
          <a:p>
            <a:fld id="{F6A22C52-DBF0-4EED-BFFE-943508295EB0}" type="slidenum">
              <a:rPr lang="es-CO" smtClean="0"/>
              <a:t>390</a:t>
            </a:fld>
            <a:endParaRPr lang="es-CO"/>
          </a:p>
        </p:txBody>
      </p:sp>
    </p:spTree>
    <p:extLst>
      <p:ext uri="{BB962C8B-B14F-4D97-AF65-F5344CB8AC3E}">
        <p14:creationId xmlns:p14="http://schemas.microsoft.com/office/powerpoint/2010/main" val="3557362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BA484-86B1-31C9-306F-74CE8C13A47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4E6DD82-D5DD-C260-A531-F3D064A901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57418E-3E83-9489-8709-2BD8DAFF9819}"/>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E7C2EDFB-7E1B-056F-859F-54F2CE1EBEE4}"/>
              </a:ext>
            </a:extLst>
          </p:cNvPr>
          <p:cNvSpPr>
            <a:spLocks noGrp="1"/>
          </p:cNvSpPr>
          <p:nvPr>
            <p:ph type="sldNum" sz="quarter" idx="5"/>
          </p:nvPr>
        </p:nvSpPr>
        <p:spPr/>
        <p:txBody>
          <a:bodyPr/>
          <a:lstStyle/>
          <a:p>
            <a:fld id="{F6A22C52-DBF0-4EED-BFFE-943508295EB0}" type="slidenum">
              <a:rPr lang="es-CO" smtClean="0"/>
              <a:t>161</a:t>
            </a:fld>
            <a:endParaRPr lang="es-CO"/>
          </a:p>
        </p:txBody>
      </p:sp>
    </p:spTree>
    <p:extLst>
      <p:ext uri="{BB962C8B-B14F-4D97-AF65-F5344CB8AC3E}">
        <p14:creationId xmlns:p14="http://schemas.microsoft.com/office/powerpoint/2010/main" val="34626726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9F98-F2D4-AC51-6B44-259C57A7196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383259B-9EAF-0E45-45BC-7A3AF68E4CE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378816C-9CD6-5544-DA75-EE2383376AD5}"/>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4AF6C0A7-FFE8-7881-13A8-93F571BEC366}"/>
              </a:ext>
            </a:extLst>
          </p:cNvPr>
          <p:cNvSpPr>
            <a:spLocks noGrp="1"/>
          </p:cNvSpPr>
          <p:nvPr>
            <p:ph type="sldNum" sz="quarter" idx="5"/>
          </p:nvPr>
        </p:nvSpPr>
        <p:spPr/>
        <p:txBody>
          <a:bodyPr/>
          <a:lstStyle/>
          <a:p>
            <a:fld id="{F6A22C52-DBF0-4EED-BFFE-943508295EB0}" type="slidenum">
              <a:rPr lang="es-CO" smtClean="0"/>
              <a:t>391</a:t>
            </a:fld>
            <a:endParaRPr lang="es-CO"/>
          </a:p>
        </p:txBody>
      </p:sp>
    </p:spTree>
    <p:extLst>
      <p:ext uri="{BB962C8B-B14F-4D97-AF65-F5344CB8AC3E}">
        <p14:creationId xmlns:p14="http://schemas.microsoft.com/office/powerpoint/2010/main" val="18524937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3B80A-BE1E-3CD2-06A5-D38CE3E1553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B7A51B9-6F40-B380-5554-FE3B97572D4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0F0F99A-5670-32EB-3E9F-877178F37548}"/>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5B571EDC-DB06-17F2-0F29-5ACD963FFFE2}"/>
              </a:ext>
            </a:extLst>
          </p:cNvPr>
          <p:cNvSpPr>
            <a:spLocks noGrp="1"/>
          </p:cNvSpPr>
          <p:nvPr>
            <p:ph type="sldNum" sz="quarter" idx="5"/>
          </p:nvPr>
        </p:nvSpPr>
        <p:spPr/>
        <p:txBody>
          <a:bodyPr/>
          <a:lstStyle/>
          <a:p>
            <a:fld id="{F6A22C52-DBF0-4EED-BFFE-943508295EB0}" type="slidenum">
              <a:rPr lang="es-CO" smtClean="0"/>
              <a:t>392</a:t>
            </a:fld>
            <a:endParaRPr lang="es-CO"/>
          </a:p>
        </p:txBody>
      </p:sp>
    </p:spTree>
    <p:extLst>
      <p:ext uri="{BB962C8B-B14F-4D97-AF65-F5344CB8AC3E}">
        <p14:creationId xmlns:p14="http://schemas.microsoft.com/office/powerpoint/2010/main" val="11469913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55221-70FF-1F20-9A85-FBFE6405C3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5B4C4DA-13C1-C620-2765-AB26C5B1CD2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16D316C-7D3C-A0C1-5005-CA978EC1F75C}"/>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617D576F-341A-9D7B-1476-AB739D4D816F}"/>
              </a:ext>
            </a:extLst>
          </p:cNvPr>
          <p:cNvSpPr>
            <a:spLocks noGrp="1"/>
          </p:cNvSpPr>
          <p:nvPr>
            <p:ph type="sldNum" sz="quarter" idx="5"/>
          </p:nvPr>
        </p:nvSpPr>
        <p:spPr/>
        <p:txBody>
          <a:bodyPr/>
          <a:lstStyle/>
          <a:p>
            <a:fld id="{F6A22C52-DBF0-4EED-BFFE-943508295EB0}" type="slidenum">
              <a:rPr lang="es-CO" smtClean="0"/>
              <a:t>393</a:t>
            </a:fld>
            <a:endParaRPr lang="es-CO"/>
          </a:p>
        </p:txBody>
      </p:sp>
    </p:spTree>
    <p:extLst>
      <p:ext uri="{BB962C8B-B14F-4D97-AF65-F5344CB8AC3E}">
        <p14:creationId xmlns:p14="http://schemas.microsoft.com/office/powerpoint/2010/main" val="25001764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69252-D6D6-45DD-0D40-35768DF74DB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AF751D3-76B2-8654-CCCE-F10E2C98EFF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C0B78FD-0691-241A-0091-DEFC6C8E2405}"/>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404DB078-7A96-DD04-6B49-C5438E928C0A}"/>
              </a:ext>
            </a:extLst>
          </p:cNvPr>
          <p:cNvSpPr>
            <a:spLocks noGrp="1"/>
          </p:cNvSpPr>
          <p:nvPr>
            <p:ph type="sldNum" sz="quarter" idx="5"/>
          </p:nvPr>
        </p:nvSpPr>
        <p:spPr/>
        <p:txBody>
          <a:bodyPr/>
          <a:lstStyle/>
          <a:p>
            <a:fld id="{F6A22C52-DBF0-4EED-BFFE-943508295EB0}" type="slidenum">
              <a:rPr lang="es-CO" smtClean="0"/>
              <a:t>394</a:t>
            </a:fld>
            <a:endParaRPr lang="es-CO"/>
          </a:p>
        </p:txBody>
      </p:sp>
    </p:spTree>
    <p:extLst>
      <p:ext uri="{BB962C8B-B14F-4D97-AF65-F5344CB8AC3E}">
        <p14:creationId xmlns:p14="http://schemas.microsoft.com/office/powerpoint/2010/main" val="16253573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85B9D-6B9F-B027-E265-D51E03A3E5D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54603B-7B29-4AFE-C2CE-FCE23E7F3E0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B5DFB9F-3E66-174D-E6F3-15AE595B4739}"/>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6950D995-C4DD-6D56-E6BA-AC32031B6AD3}"/>
              </a:ext>
            </a:extLst>
          </p:cNvPr>
          <p:cNvSpPr>
            <a:spLocks noGrp="1"/>
          </p:cNvSpPr>
          <p:nvPr>
            <p:ph type="sldNum" sz="quarter" idx="5"/>
          </p:nvPr>
        </p:nvSpPr>
        <p:spPr/>
        <p:txBody>
          <a:bodyPr/>
          <a:lstStyle/>
          <a:p>
            <a:fld id="{F6A22C52-DBF0-4EED-BFFE-943508295EB0}" type="slidenum">
              <a:rPr lang="es-CO" smtClean="0"/>
              <a:t>395</a:t>
            </a:fld>
            <a:endParaRPr lang="es-CO"/>
          </a:p>
        </p:txBody>
      </p:sp>
    </p:spTree>
    <p:extLst>
      <p:ext uri="{BB962C8B-B14F-4D97-AF65-F5344CB8AC3E}">
        <p14:creationId xmlns:p14="http://schemas.microsoft.com/office/powerpoint/2010/main" val="3388668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7430-F11C-E2B5-A5AE-3C652BAD740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EEC0E2E-F39E-2C77-0446-169B9E6E759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557ADF7-31D1-A003-9682-4A3B773ADD5C}"/>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C43B9255-1134-C22D-A6C3-158E2057DC0B}"/>
              </a:ext>
            </a:extLst>
          </p:cNvPr>
          <p:cNvSpPr>
            <a:spLocks noGrp="1"/>
          </p:cNvSpPr>
          <p:nvPr>
            <p:ph type="sldNum" sz="quarter" idx="5"/>
          </p:nvPr>
        </p:nvSpPr>
        <p:spPr/>
        <p:txBody>
          <a:bodyPr/>
          <a:lstStyle/>
          <a:p>
            <a:fld id="{F6A22C52-DBF0-4EED-BFFE-943508295EB0}" type="slidenum">
              <a:rPr lang="es-CO" smtClean="0"/>
              <a:t>396</a:t>
            </a:fld>
            <a:endParaRPr lang="es-CO"/>
          </a:p>
        </p:txBody>
      </p:sp>
    </p:spTree>
    <p:extLst>
      <p:ext uri="{BB962C8B-B14F-4D97-AF65-F5344CB8AC3E}">
        <p14:creationId xmlns:p14="http://schemas.microsoft.com/office/powerpoint/2010/main" val="38853038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D346F-7702-DB89-99EF-7BDB4EA517B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C4E6498-7D6B-B0D6-C930-A66981B3F8B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B4C4C29-534E-4289-7C56-4EE96C638ECC}"/>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A5FC9B86-0B31-6D3E-00F4-BB96EDBA1D51}"/>
              </a:ext>
            </a:extLst>
          </p:cNvPr>
          <p:cNvSpPr>
            <a:spLocks noGrp="1"/>
          </p:cNvSpPr>
          <p:nvPr>
            <p:ph type="sldNum" sz="quarter" idx="5"/>
          </p:nvPr>
        </p:nvSpPr>
        <p:spPr/>
        <p:txBody>
          <a:bodyPr/>
          <a:lstStyle/>
          <a:p>
            <a:fld id="{F6A22C52-DBF0-4EED-BFFE-943508295EB0}" type="slidenum">
              <a:rPr lang="es-CO" smtClean="0"/>
              <a:t>397</a:t>
            </a:fld>
            <a:endParaRPr lang="es-CO"/>
          </a:p>
        </p:txBody>
      </p:sp>
    </p:spTree>
    <p:extLst>
      <p:ext uri="{BB962C8B-B14F-4D97-AF65-F5344CB8AC3E}">
        <p14:creationId xmlns:p14="http://schemas.microsoft.com/office/powerpoint/2010/main" val="23146632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4ECBB-3D8B-B032-21D8-E16DBCB3803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AF2BE1B-36B3-C003-A0F0-25ABD099AE4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CD7444A-153F-1560-8F81-96B51CDCA7FD}"/>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7D493250-692E-5668-A117-298E807FADED}"/>
              </a:ext>
            </a:extLst>
          </p:cNvPr>
          <p:cNvSpPr>
            <a:spLocks noGrp="1"/>
          </p:cNvSpPr>
          <p:nvPr>
            <p:ph type="sldNum" sz="quarter" idx="5"/>
          </p:nvPr>
        </p:nvSpPr>
        <p:spPr/>
        <p:txBody>
          <a:bodyPr/>
          <a:lstStyle/>
          <a:p>
            <a:fld id="{F6A22C52-DBF0-4EED-BFFE-943508295EB0}" type="slidenum">
              <a:rPr lang="es-CO" smtClean="0"/>
              <a:t>398</a:t>
            </a:fld>
            <a:endParaRPr lang="es-CO"/>
          </a:p>
        </p:txBody>
      </p:sp>
    </p:spTree>
    <p:extLst>
      <p:ext uri="{BB962C8B-B14F-4D97-AF65-F5344CB8AC3E}">
        <p14:creationId xmlns:p14="http://schemas.microsoft.com/office/powerpoint/2010/main" val="14320898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E9353-F2D1-8807-B25C-BEFBAC27340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4B37FBD-CFA9-AA6D-B522-B1A961FDA6B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F89194A-64F7-7059-C013-5E9F7FCB736E}"/>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0C0A412E-AA9C-F47D-6DD4-021F9BA92F81}"/>
              </a:ext>
            </a:extLst>
          </p:cNvPr>
          <p:cNvSpPr>
            <a:spLocks noGrp="1"/>
          </p:cNvSpPr>
          <p:nvPr>
            <p:ph type="sldNum" sz="quarter" idx="5"/>
          </p:nvPr>
        </p:nvSpPr>
        <p:spPr/>
        <p:txBody>
          <a:bodyPr/>
          <a:lstStyle/>
          <a:p>
            <a:fld id="{F6A22C52-DBF0-4EED-BFFE-943508295EB0}" type="slidenum">
              <a:rPr lang="es-CO" smtClean="0"/>
              <a:t>399</a:t>
            </a:fld>
            <a:endParaRPr lang="es-CO"/>
          </a:p>
        </p:txBody>
      </p:sp>
    </p:spTree>
    <p:extLst>
      <p:ext uri="{BB962C8B-B14F-4D97-AF65-F5344CB8AC3E}">
        <p14:creationId xmlns:p14="http://schemas.microsoft.com/office/powerpoint/2010/main" val="2703312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3E4C5-6C16-74EB-4229-CCF212EBCC6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CD007C-94A8-C17E-9D01-6400C622A17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DC229E-7C73-0AFF-3262-B1D073DD3F11}"/>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C07CF873-5AF0-6411-5CEA-7E3D53526A07}"/>
              </a:ext>
            </a:extLst>
          </p:cNvPr>
          <p:cNvSpPr>
            <a:spLocks noGrp="1"/>
          </p:cNvSpPr>
          <p:nvPr>
            <p:ph type="sldNum" sz="quarter" idx="5"/>
          </p:nvPr>
        </p:nvSpPr>
        <p:spPr/>
        <p:txBody>
          <a:bodyPr/>
          <a:lstStyle/>
          <a:p>
            <a:fld id="{F6A22C52-DBF0-4EED-BFFE-943508295EB0}" type="slidenum">
              <a:rPr lang="es-CO" smtClean="0"/>
              <a:t>400</a:t>
            </a:fld>
            <a:endParaRPr lang="es-CO"/>
          </a:p>
        </p:txBody>
      </p:sp>
    </p:spTree>
    <p:extLst>
      <p:ext uri="{BB962C8B-B14F-4D97-AF65-F5344CB8AC3E}">
        <p14:creationId xmlns:p14="http://schemas.microsoft.com/office/powerpoint/2010/main" val="2667338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05096-A258-53B3-803B-FC9B92670CC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163CD5-53AB-DB62-6A1A-62E556AA36B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3803FAC-8C79-5CAB-4666-E05DACD53CD1}"/>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076CEB82-FF4C-0BD1-44C0-A4980BB839C5}"/>
              </a:ext>
            </a:extLst>
          </p:cNvPr>
          <p:cNvSpPr>
            <a:spLocks noGrp="1"/>
          </p:cNvSpPr>
          <p:nvPr>
            <p:ph type="sldNum" sz="quarter" idx="5"/>
          </p:nvPr>
        </p:nvSpPr>
        <p:spPr/>
        <p:txBody>
          <a:bodyPr/>
          <a:lstStyle/>
          <a:p>
            <a:fld id="{F6A22C52-DBF0-4EED-BFFE-943508295EB0}" type="slidenum">
              <a:rPr lang="es-CO" smtClean="0"/>
              <a:t>162</a:t>
            </a:fld>
            <a:endParaRPr lang="es-CO"/>
          </a:p>
        </p:txBody>
      </p:sp>
    </p:spTree>
    <p:extLst>
      <p:ext uri="{BB962C8B-B14F-4D97-AF65-F5344CB8AC3E}">
        <p14:creationId xmlns:p14="http://schemas.microsoft.com/office/powerpoint/2010/main" val="9693649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4EB85-C879-639D-A219-B0D7B0982A7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B0C9015-2C08-828C-7F1A-AC6BD144911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4FCBD29-D17A-FAE2-7817-4201A133E24C}"/>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9D3CA227-64F3-2A57-0A04-2D4DC6D00D85}"/>
              </a:ext>
            </a:extLst>
          </p:cNvPr>
          <p:cNvSpPr>
            <a:spLocks noGrp="1"/>
          </p:cNvSpPr>
          <p:nvPr>
            <p:ph type="sldNum" sz="quarter" idx="5"/>
          </p:nvPr>
        </p:nvSpPr>
        <p:spPr/>
        <p:txBody>
          <a:bodyPr/>
          <a:lstStyle/>
          <a:p>
            <a:fld id="{F6A22C52-DBF0-4EED-BFFE-943508295EB0}" type="slidenum">
              <a:rPr lang="es-CO" smtClean="0"/>
              <a:t>401</a:t>
            </a:fld>
            <a:endParaRPr lang="es-CO"/>
          </a:p>
        </p:txBody>
      </p:sp>
    </p:spTree>
    <p:extLst>
      <p:ext uri="{BB962C8B-B14F-4D97-AF65-F5344CB8AC3E}">
        <p14:creationId xmlns:p14="http://schemas.microsoft.com/office/powerpoint/2010/main" val="24177479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C12AC-B239-72BA-3B66-C39F04A19F1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EAA1109-DF2A-61DF-1456-AD131910C1C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2D69BD2-727C-4AE0-AE7E-CAE96B697067}"/>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519AD0BC-9536-C967-7447-D801748EEE8E}"/>
              </a:ext>
            </a:extLst>
          </p:cNvPr>
          <p:cNvSpPr>
            <a:spLocks noGrp="1"/>
          </p:cNvSpPr>
          <p:nvPr>
            <p:ph type="sldNum" sz="quarter" idx="5"/>
          </p:nvPr>
        </p:nvSpPr>
        <p:spPr/>
        <p:txBody>
          <a:bodyPr/>
          <a:lstStyle/>
          <a:p>
            <a:fld id="{F6A22C52-DBF0-4EED-BFFE-943508295EB0}" type="slidenum">
              <a:rPr lang="es-CO" smtClean="0"/>
              <a:t>402</a:t>
            </a:fld>
            <a:endParaRPr lang="es-CO"/>
          </a:p>
        </p:txBody>
      </p:sp>
    </p:spTree>
    <p:extLst>
      <p:ext uri="{BB962C8B-B14F-4D97-AF65-F5344CB8AC3E}">
        <p14:creationId xmlns:p14="http://schemas.microsoft.com/office/powerpoint/2010/main" val="17925736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7C0CE-A61F-8C7B-8225-10D4D77EE6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FE3C537-4D8A-3C9C-8279-32C7B254D99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7079CE2-DC3A-F8C3-8033-5FA83307A5A3}"/>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8A96B302-BF84-4784-0F50-42A7D49C0F7E}"/>
              </a:ext>
            </a:extLst>
          </p:cNvPr>
          <p:cNvSpPr>
            <a:spLocks noGrp="1"/>
          </p:cNvSpPr>
          <p:nvPr>
            <p:ph type="sldNum" sz="quarter" idx="5"/>
          </p:nvPr>
        </p:nvSpPr>
        <p:spPr/>
        <p:txBody>
          <a:bodyPr/>
          <a:lstStyle/>
          <a:p>
            <a:fld id="{F6A22C52-DBF0-4EED-BFFE-943508295EB0}" type="slidenum">
              <a:rPr lang="es-CO" smtClean="0"/>
              <a:t>403</a:t>
            </a:fld>
            <a:endParaRPr lang="es-CO"/>
          </a:p>
        </p:txBody>
      </p:sp>
    </p:spTree>
    <p:extLst>
      <p:ext uri="{BB962C8B-B14F-4D97-AF65-F5344CB8AC3E}">
        <p14:creationId xmlns:p14="http://schemas.microsoft.com/office/powerpoint/2010/main" val="35187063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0214A-188C-9AEB-CCC1-1FCD0815E70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997C0C6-E25E-D0B7-4E95-E7A52F1E03F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DB1ADEE-2EFB-BC86-00C7-F6DF03525200}"/>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7F9CD6D0-923E-D46E-6C18-884ED120E545}"/>
              </a:ext>
            </a:extLst>
          </p:cNvPr>
          <p:cNvSpPr>
            <a:spLocks noGrp="1"/>
          </p:cNvSpPr>
          <p:nvPr>
            <p:ph type="sldNum" sz="quarter" idx="5"/>
          </p:nvPr>
        </p:nvSpPr>
        <p:spPr/>
        <p:txBody>
          <a:bodyPr/>
          <a:lstStyle/>
          <a:p>
            <a:fld id="{F6A22C52-DBF0-4EED-BFFE-943508295EB0}" type="slidenum">
              <a:rPr lang="es-CO" smtClean="0"/>
              <a:t>404</a:t>
            </a:fld>
            <a:endParaRPr lang="es-CO"/>
          </a:p>
        </p:txBody>
      </p:sp>
    </p:spTree>
    <p:extLst>
      <p:ext uri="{BB962C8B-B14F-4D97-AF65-F5344CB8AC3E}">
        <p14:creationId xmlns:p14="http://schemas.microsoft.com/office/powerpoint/2010/main" val="14226124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65B97-6930-757C-8FA9-EC2E2142405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B0351FA-7F86-A050-2ABF-0D59854A85F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DA6B41-AB2E-BCDD-B657-857FEE937AE9}"/>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0E5EDBEB-864B-A499-4F61-08E324EACE83}"/>
              </a:ext>
            </a:extLst>
          </p:cNvPr>
          <p:cNvSpPr>
            <a:spLocks noGrp="1"/>
          </p:cNvSpPr>
          <p:nvPr>
            <p:ph type="sldNum" sz="quarter" idx="5"/>
          </p:nvPr>
        </p:nvSpPr>
        <p:spPr/>
        <p:txBody>
          <a:bodyPr/>
          <a:lstStyle/>
          <a:p>
            <a:fld id="{F6A22C52-DBF0-4EED-BFFE-943508295EB0}" type="slidenum">
              <a:rPr lang="es-CO" smtClean="0"/>
              <a:t>405</a:t>
            </a:fld>
            <a:endParaRPr lang="es-CO"/>
          </a:p>
        </p:txBody>
      </p:sp>
    </p:spTree>
    <p:extLst>
      <p:ext uri="{BB962C8B-B14F-4D97-AF65-F5344CB8AC3E}">
        <p14:creationId xmlns:p14="http://schemas.microsoft.com/office/powerpoint/2010/main" val="35250327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6A22C52-DBF0-4EED-BFFE-943508295EB0}" type="slidenum">
              <a:rPr lang="es-CO" smtClean="0"/>
              <a:t>506</a:t>
            </a:fld>
            <a:endParaRPr lang="es-CO"/>
          </a:p>
        </p:txBody>
      </p:sp>
    </p:spTree>
    <p:extLst>
      <p:ext uri="{BB962C8B-B14F-4D97-AF65-F5344CB8AC3E}">
        <p14:creationId xmlns:p14="http://schemas.microsoft.com/office/powerpoint/2010/main" val="1973518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061FB9-809C-7774-09EA-21F79B428A58}"/>
              </a:ext>
            </a:extLst>
          </p:cNvPr>
          <p:cNvSpPr>
            <a:spLocks noGrp="1"/>
          </p:cNvSpPr>
          <p:nvPr>
            <p:ph type="ctrTitle" hasCustomPrompt="1"/>
          </p:nvPr>
        </p:nvSpPr>
        <p:spPr>
          <a:xfrm>
            <a:off x="7191668" y="2707747"/>
            <a:ext cx="3530152" cy="1350144"/>
          </a:xfrm>
        </p:spPr>
        <p:txBody>
          <a:bodyPr anchor="b">
            <a:normAutofit/>
          </a:bodyPr>
          <a:lstStyle>
            <a:lvl1pPr algn="ctr">
              <a:defRPr sz="7200" spc="300">
                <a:solidFill>
                  <a:srgbClr val="007934"/>
                </a:solidFill>
                <a:latin typeface="Arial Rounded MT Bold" panose="020F0704030504030204" pitchFamily="34" charset="0"/>
              </a:defRPr>
            </a:lvl1pPr>
          </a:lstStyle>
          <a:p>
            <a:r>
              <a:rPr lang="es-ES"/>
              <a:t>Titular</a:t>
            </a:r>
          </a:p>
        </p:txBody>
      </p:sp>
      <p:sp>
        <p:nvSpPr>
          <p:cNvPr id="3" name="Subtítulo 2">
            <a:extLst>
              <a:ext uri="{FF2B5EF4-FFF2-40B4-BE49-F238E27FC236}">
                <a16:creationId xmlns:a16="http://schemas.microsoft.com/office/drawing/2014/main" id="{D45C09A9-5FC5-FADA-6936-9A9D5E99D606}"/>
              </a:ext>
            </a:extLst>
          </p:cNvPr>
          <p:cNvSpPr>
            <a:spLocks noGrp="1"/>
          </p:cNvSpPr>
          <p:nvPr>
            <p:ph type="subTitle" idx="1"/>
          </p:nvPr>
        </p:nvSpPr>
        <p:spPr>
          <a:xfrm>
            <a:off x="6687127" y="4150253"/>
            <a:ext cx="4507345" cy="653206"/>
          </a:xfrm>
        </p:spPr>
        <p:txBody>
          <a:bodyPr>
            <a:normAutofit/>
          </a:bodyPr>
          <a:lstStyle>
            <a:lvl1pPr marL="0" indent="0" algn="ctr">
              <a:buNone/>
              <a:defRPr sz="2000">
                <a:solidFill>
                  <a:srgbClr val="646363"/>
                </a:solidFill>
                <a:latin typeface="Calibri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pic>
        <p:nvPicPr>
          <p:cNvPr id="10" name="Gráfico 9">
            <a:extLst>
              <a:ext uri="{FF2B5EF4-FFF2-40B4-BE49-F238E27FC236}">
                <a16:creationId xmlns:a16="http://schemas.microsoft.com/office/drawing/2014/main" id="{98C0D50D-E9DF-6D01-1D08-CD7BDFC40B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7818" y="6106388"/>
            <a:ext cx="3066471" cy="381745"/>
          </a:xfrm>
          <a:prstGeom prst="rect">
            <a:avLst/>
          </a:prstGeom>
        </p:spPr>
      </p:pic>
      <p:pic>
        <p:nvPicPr>
          <p:cNvPr id="5" name="Imagen 4" descr="Logotipo&#10;&#10;Descripción generada automáticamente con confianza media">
            <a:extLst>
              <a:ext uri="{FF2B5EF4-FFF2-40B4-BE49-F238E27FC236}">
                <a16:creationId xmlns:a16="http://schemas.microsoft.com/office/drawing/2014/main" id="{FE806B62-F694-A899-C019-2CA50EFD2C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52488" y="1084047"/>
            <a:ext cx="2408512" cy="1088765"/>
          </a:xfrm>
          <a:prstGeom prst="rect">
            <a:avLst/>
          </a:prstGeom>
        </p:spPr>
      </p:pic>
      <p:sp>
        <p:nvSpPr>
          <p:cNvPr id="11" name="Marcador de texto 10">
            <a:extLst>
              <a:ext uri="{FF2B5EF4-FFF2-40B4-BE49-F238E27FC236}">
                <a16:creationId xmlns:a16="http://schemas.microsoft.com/office/drawing/2014/main" id="{EAE3F63F-1B26-F7E0-5131-F2CFE70209B3}"/>
              </a:ext>
            </a:extLst>
          </p:cNvPr>
          <p:cNvSpPr>
            <a:spLocks noGrp="1"/>
          </p:cNvSpPr>
          <p:nvPr>
            <p:ph type="body" sz="quarter" idx="10" hasCustomPrompt="1"/>
          </p:nvPr>
        </p:nvSpPr>
        <p:spPr>
          <a:xfrm>
            <a:off x="9520555" y="5882640"/>
            <a:ext cx="2447925" cy="467360"/>
          </a:xfrm>
        </p:spPr>
        <p:txBody>
          <a:bodyPr>
            <a:noAutofit/>
          </a:bodyPr>
          <a:lstStyle>
            <a:lvl1pPr marL="0" indent="0">
              <a:buNone/>
              <a:defRPr sz="22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stStyle>
          <a:p>
            <a:pPr lvl="0"/>
            <a:r>
              <a:rPr lang="es-ES"/>
              <a:t>Fecha</a:t>
            </a:r>
            <a:endParaRPr lang="es-CO"/>
          </a:p>
        </p:txBody>
      </p:sp>
    </p:spTree>
    <p:extLst>
      <p:ext uri="{BB962C8B-B14F-4D97-AF65-F5344CB8AC3E}">
        <p14:creationId xmlns:p14="http://schemas.microsoft.com/office/powerpoint/2010/main" val="210470602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ultimedia con text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836612" y="1549666"/>
            <a:ext cx="4878388" cy="4720417"/>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2">
            <a:extLst>
              <a:ext uri="{FF2B5EF4-FFF2-40B4-BE49-F238E27FC236}">
                <a16:creationId xmlns:a16="http://schemas.microsoft.com/office/drawing/2014/main" id="{5A809D6E-B0A8-721F-B129-C709966D4823}"/>
              </a:ext>
            </a:extLst>
          </p:cNvPr>
          <p:cNvSpPr>
            <a:spLocks noGrp="1"/>
          </p:cNvSpPr>
          <p:nvPr>
            <p:ph idx="14"/>
          </p:nvPr>
        </p:nvSpPr>
        <p:spPr>
          <a:xfrm>
            <a:off x="6256422" y="1549666"/>
            <a:ext cx="5098966" cy="4732449"/>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2" name="Gráfico 1">
            <a:extLst>
              <a:ext uri="{FF2B5EF4-FFF2-40B4-BE49-F238E27FC236}">
                <a16:creationId xmlns:a16="http://schemas.microsoft.com/office/drawing/2014/main" id="{45EE91BF-FCCC-F418-3E01-643AFF1997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7919" y="142583"/>
            <a:ext cx="832570" cy="832570"/>
          </a:xfrm>
          <a:prstGeom prst="rect">
            <a:avLst/>
          </a:prstGeom>
        </p:spPr>
      </p:pic>
      <p:pic>
        <p:nvPicPr>
          <p:cNvPr id="5" name="Gráfico 4">
            <a:extLst>
              <a:ext uri="{FF2B5EF4-FFF2-40B4-BE49-F238E27FC236}">
                <a16:creationId xmlns:a16="http://schemas.microsoft.com/office/drawing/2014/main" id="{4400C81B-A1E0-06AD-E424-EC5EA322B3A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83600" y="6509279"/>
            <a:ext cx="3029181" cy="360753"/>
          </a:xfrm>
          <a:prstGeom prst="rect">
            <a:avLst/>
          </a:prstGeom>
        </p:spPr>
      </p:pic>
      <p:sp>
        <p:nvSpPr>
          <p:cNvPr id="7" name="Marcador de texto 3">
            <a:extLst>
              <a:ext uri="{FF2B5EF4-FFF2-40B4-BE49-F238E27FC236}">
                <a16:creationId xmlns:a16="http://schemas.microsoft.com/office/drawing/2014/main" id="{62A37781-C5ED-E88A-61F5-480175882F24}"/>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8" name="Marcador de texto 3">
            <a:extLst>
              <a:ext uri="{FF2B5EF4-FFF2-40B4-BE49-F238E27FC236}">
                <a16:creationId xmlns:a16="http://schemas.microsoft.com/office/drawing/2014/main" id="{8F7CCD05-8EB5-F0F2-558A-2077FFE1E28E}"/>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3534373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A7FEB267-82B4-304E-EB7E-F4A5415585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7919" y="142583"/>
            <a:ext cx="832570" cy="832570"/>
          </a:xfrm>
          <a:prstGeom prst="rect">
            <a:avLst/>
          </a:prstGeom>
        </p:spPr>
      </p:pic>
      <p:pic>
        <p:nvPicPr>
          <p:cNvPr id="4" name="Gráfico 3">
            <a:extLst>
              <a:ext uri="{FF2B5EF4-FFF2-40B4-BE49-F238E27FC236}">
                <a16:creationId xmlns:a16="http://schemas.microsoft.com/office/drawing/2014/main" id="{72C0A9AE-2CAD-E3BB-2E37-79BBF79AB3D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83600" y="6509279"/>
            <a:ext cx="3029181" cy="360753"/>
          </a:xfrm>
          <a:prstGeom prst="rect">
            <a:avLst/>
          </a:prstGeom>
        </p:spPr>
      </p:pic>
      <p:sp>
        <p:nvSpPr>
          <p:cNvPr id="8" name="Marcador de texto 3">
            <a:extLst>
              <a:ext uri="{FF2B5EF4-FFF2-40B4-BE49-F238E27FC236}">
                <a16:creationId xmlns:a16="http://schemas.microsoft.com/office/drawing/2014/main" id="{5AF5092D-DD3D-83AE-6FEC-DCE024593713}"/>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9" name="Marcador de texto 3">
            <a:extLst>
              <a:ext uri="{FF2B5EF4-FFF2-40B4-BE49-F238E27FC236}">
                <a16:creationId xmlns:a16="http://schemas.microsoft.com/office/drawing/2014/main" id="{BF765287-C277-29B9-84EC-8F9D5817BE38}"/>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298020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07AC3-F5F4-4128-8841-7FB3F5D61B91}"/>
              </a:ext>
            </a:extLst>
          </p:cNvPr>
          <p:cNvSpPr>
            <a:spLocks noGrp="1"/>
          </p:cNvSpPr>
          <p:nvPr>
            <p:ph type="title" hasCustomPrompt="1"/>
          </p:nvPr>
        </p:nvSpPr>
        <p:spPr>
          <a:xfrm>
            <a:off x="741945" y="3281808"/>
            <a:ext cx="3932237" cy="573296"/>
          </a:xfrm>
        </p:spPr>
        <p:txBody>
          <a:bodyPr anchor="ctr">
            <a:normAutofit/>
          </a:bodyPr>
          <a:lstStyle>
            <a:lvl1pPr algn="l">
              <a:defRPr sz="4400">
                <a:solidFill>
                  <a:srgbClr val="7AD400"/>
                </a:solidFill>
                <a:latin typeface="Arial Rounded MT Bold" panose="020F0704030504030204" pitchFamily="34" charset="0"/>
              </a:defRPr>
            </a:lvl1pPr>
          </a:lstStyle>
          <a:p>
            <a:r>
              <a:rPr lang="es-ES"/>
              <a:t>Contacto</a:t>
            </a:r>
          </a:p>
        </p:txBody>
      </p:sp>
      <p:sp>
        <p:nvSpPr>
          <p:cNvPr id="4" name="Marcador de texto 3">
            <a:extLst>
              <a:ext uri="{FF2B5EF4-FFF2-40B4-BE49-F238E27FC236}">
                <a16:creationId xmlns:a16="http://schemas.microsoft.com/office/drawing/2014/main" id="{4AF1DB0E-9A2E-1A36-3BCD-0AD495739F3F}"/>
              </a:ext>
            </a:extLst>
          </p:cNvPr>
          <p:cNvSpPr>
            <a:spLocks noGrp="1"/>
          </p:cNvSpPr>
          <p:nvPr>
            <p:ph type="body" sz="half" idx="2" hasCustomPrompt="1"/>
          </p:nvPr>
        </p:nvSpPr>
        <p:spPr>
          <a:xfrm>
            <a:off x="741945" y="4064602"/>
            <a:ext cx="4340351" cy="416615"/>
          </a:xfrm>
        </p:spPr>
        <p:txBody>
          <a:bodyPr/>
          <a:lstStyle>
            <a:lvl1pPr marL="0" indent="0">
              <a:buNone/>
              <a:defRPr sz="18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Nombre</a:t>
            </a:r>
          </a:p>
        </p:txBody>
      </p:sp>
      <p:sp>
        <p:nvSpPr>
          <p:cNvPr id="3" name="Marcador de texto 3">
            <a:extLst>
              <a:ext uri="{FF2B5EF4-FFF2-40B4-BE49-F238E27FC236}">
                <a16:creationId xmlns:a16="http://schemas.microsoft.com/office/drawing/2014/main" id="{F2730941-A9D4-593C-A93A-3064988A5850}"/>
              </a:ext>
            </a:extLst>
          </p:cNvPr>
          <p:cNvSpPr>
            <a:spLocks noGrp="1"/>
          </p:cNvSpPr>
          <p:nvPr>
            <p:ph type="body" sz="half" idx="14" hasCustomPrompt="1"/>
          </p:nvPr>
        </p:nvSpPr>
        <p:spPr>
          <a:xfrm>
            <a:off x="741944" y="4602013"/>
            <a:ext cx="4340351" cy="416615"/>
          </a:xfrm>
        </p:spPr>
        <p:txBody>
          <a:bodyPr/>
          <a:lstStyle>
            <a:lvl1pPr marL="0" indent="0">
              <a:buNone/>
              <a:defRPr sz="18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Correo</a:t>
            </a:r>
          </a:p>
        </p:txBody>
      </p:sp>
      <p:sp>
        <p:nvSpPr>
          <p:cNvPr id="5" name="Marcador de texto 3">
            <a:extLst>
              <a:ext uri="{FF2B5EF4-FFF2-40B4-BE49-F238E27FC236}">
                <a16:creationId xmlns:a16="http://schemas.microsoft.com/office/drawing/2014/main" id="{9489B8D5-0640-07D5-9EFD-6FCBC5CF9CC9}"/>
              </a:ext>
            </a:extLst>
          </p:cNvPr>
          <p:cNvSpPr>
            <a:spLocks noGrp="1"/>
          </p:cNvSpPr>
          <p:nvPr>
            <p:ph type="body" sz="half" idx="15" hasCustomPrompt="1"/>
          </p:nvPr>
        </p:nvSpPr>
        <p:spPr>
          <a:xfrm>
            <a:off x="741943" y="5144444"/>
            <a:ext cx="4340351" cy="416615"/>
          </a:xfrm>
        </p:spPr>
        <p:txBody>
          <a:bodyPr/>
          <a:lstStyle>
            <a:lvl1pPr marL="0" indent="0">
              <a:buNone/>
              <a:defRPr sz="18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Teléfono</a:t>
            </a:r>
          </a:p>
        </p:txBody>
      </p:sp>
      <p:pic>
        <p:nvPicPr>
          <p:cNvPr id="6" name="Gráfico 5">
            <a:extLst>
              <a:ext uri="{FF2B5EF4-FFF2-40B4-BE49-F238E27FC236}">
                <a16:creationId xmlns:a16="http://schemas.microsoft.com/office/drawing/2014/main" id="{FD817B85-4EC8-130B-49FF-7653FEB833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7919" y="142583"/>
            <a:ext cx="832570" cy="832570"/>
          </a:xfrm>
          <a:prstGeom prst="rect">
            <a:avLst/>
          </a:prstGeom>
        </p:spPr>
      </p:pic>
      <p:pic>
        <p:nvPicPr>
          <p:cNvPr id="7" name="Gráfico 6">
            <a:extLst>
              <a:ext uri="{FF2B5EF4-FFF2-40B4-BE49-F238E27FC236}">
                <a16:creationId xmlns:a16="http://schemas.microsoft.com/office/drawing/2014/main" id="{BF6A2CD3-000F-E15D-255B-4D628DB61A0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83600" y="6509279"/>
            <a:ext cx="3029181" cy="360753"/>
          </a:xfrm>
          <a:prstGeom prst="rect">
            <a:avLst/>
          </a:prstGeom>
        </p:spPr>
      </p:pic>
      <p:sp>
        <p:nvSpPr>
          <p:cNvPr id="9" name="Marcador de texto 3">
            <a:extLst>
              <a:ext uri="{FF2B5EF4-FFF2-40B4-BE49-F238E27FC236}">
                <a16:creationId xmlns:a16="http://schemas.microsoft.com/office/drawing/2014/main" id="{C0A499C9-7FF4-E48C-E156-AF37B9A8B4A9}"/>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11" name="Marcador de texto 3">
            <a:extLst>
              <a:ext uri="{FF2B5EF4-FFF2-40B4-BE49-F238E27FC236}">
                <a16:creationId xmlns:a16="http://schemas.microsoft.com/office/drawing/2014/main" id="{CDA2BEFA-0983-0644-4A6A-AB6E5BBFF795}"/>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260888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cia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07AC3-F5F4-4128-8841-7FB3F5D61B91}"/>
              </a:ext>
            </a:extLst>
          </p:cNvPr>
          <p:cNvSpPr>
            <a:spLocks noGrp="1"/>
          </p:cNvSpPr>
          <p:nvPr>
            <p:ph type="title" hasCustomPrompt="1"/>
          </p:nvPr>
        </p:nvSpPr>
        <p:spPr>
          <a:xfrm>
            <a:off x="3302373" y="1364974"/>
            <a:ext cx="5591634" cy="2371151"/>
          </a:xfrm>
        </p:spPr>
        <p:txBody>
          <a:bodyPr anchor="ctr">
            <a:normAutofit/>
          </a:bodyPr>
          <a:lstStyle>
            <a:lvl1pPr algn="ctr">
              <a:defRPr sz="6600">
                <a:solidFill>
                  <a:srgbClr val="007934"/>
                </a:solidFill>
                <a:latin typeface="Arial Rounded MT Bold" panose="020F0704030504030204" pitchFamily="34" charset="0"/>
              </a:defRPr>
            </a:lvl1pPr>
          </a:lstStyle>
          <a:p>
            <a:r>
              <a:rPr lang="es-ES"/>
              <a:t>¡</a:t>
            </a:r>
            <a:r>
              <a:rPr lang="en-US"/>
              <a:t>G</a:t>
            </a:r>
            <a:r>
              <a:rPr lang="es-ES" err="1"/>
              <a:t>racias</a:t>
            </a:r>
            <a:r>
              <a:rPr lang="es-ES"/>
              <a:t>!</a:t>
            </a:r>
          </a:p>
        </p:txBody>
      </p:sp>
      <p:pic>
        <p:nvPicPr>
          <p:cNvPr id="5" name="Gráfico 4">
            <a:extLst>
              <a:ext uri="{FF2B5EF4-FFF2-40B4-BE49-F238E27FC236}">
                <a16:creationId xmlns:a16="http://schemas.microsoft.com/office/drawing/2014/main" id="{8E0D1618-C1E0-FA36-C109-F9FAC3BA7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948" y="4477405"/>
            <a:ext cx="2755232" cy="2049243"/>
          </a:xfrm>
          <a:prstGeom prst="rect">
            <a:avLst/>
          </a:prstGeom>
        </p:spPr>
      </p:pic>
      <p:pic>
        <p:nvPicPr>
          <p:cNvPr id="3" name="Gráfico 2">
            <a:extLst>
              <a:ext uri="{FF2B5EF4-FFF2-40B4-BE49-F238E27FC236}">
                <a16:creationId xmlns:a16="http://schemas.microsoft.com/office/drawing/2014/main" id="{01CCFBD0-C9B7-30B0-3F6C-286ABB425A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83600" y="6509279"/>
            <a:ext cx="3029181" cy="360753"/>
          </a:xfrm>
          <a:prstGeom prst="rect">
            <a:avLst/>
          </a:prstGeom>
        </p:spPr>
      </p:pic>
      <p:pic>
        <p:nvPicPr>
          <p:cNvPr id="4" name="Imagen 3" descr="Logotipo&#10;&#10;Descripción generada automáticamente con confianza media">
            <a:extLst>
              <a:ext uri="{FF2B5EF4-FFF2-40B4-BE49-F238E27FC236}">
                <a16:creationId xmlns:a16="http://schemas.microsoft.com/office/drawing/2014/main" id="{99EC8EEB-B135-46BF-3C80-DA275DC230D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667163" y="4296578"/>
            <a:ext cx="2883992" cy="1303705"/>
          </a:xfrm>
          <a:prstGeom prst="rect">
            <a:avLst/>
          </a:prstGeom>
        </p:spPr>
      </p:pic>
    </p:spTree>
    <p:extLst>
      <p:ext uri="{BB962C8B-B14F-4D97-AF65-F5344CB8AC3E}">
        <p14:creationId xmlns:p14="http://schemas.microsoft.com/office/powerpoint/2010/main" val="381306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229B1F5C-4769-B6C6-F508-92F59B1DED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2657" y="1921165"/>
            <a:ext cx="6331483" cy="4694471"/>
          </a:xfrm>
          <a:prstGeom prst="rect">
            <a:avLst/>
          </a:prstGeom>
        </p:spPr>
      </p:pic>
      <p:sp>
        <p:nvSpPr>
          <p:cNvPr id="2" name="Título 1">
            <a:extLst>
              <a:ext uri="{FF2B5EF4-FFF2-40B4-BE49-F238E27FC236}">
                <a16:creationId xmlns:a16="http://schemas.microsoft.com/office/drawing/2014/main" id="{DD061FB9-809C-7774-09EA-21F79B428A58}"/>
              </a:ext>
            </a:extLst>
          </p:cNvPr>
          <p:cNvSpPr>
            <a:spLocks noGrp="1"/>
          </p:cNvSpPr>
          <p:nvPr>
            <p:ph type="ctrTitle" hasCustomPrompt="1"/>
          </p:nvPr>
        </p:nvSpPr>
        <p:spPr>
          <a:xfrm>
            <a:off x="1677558" y="2215440"/>
            <a:ext cx="3530152" cy="2261416"/>
          </a:xfrm>
        </p:spPr>
        <p:txBody>
          <a:bodyPr anchor="b">
            <a:normAutofit/>
          </a:bodyPr>
          <a:lstStyle>
            <a:lvl1pPr algn="ctr">
              <a:defRPr sz="7200" spc="0">
                <a:solidFill>
                  <a:srgbClr val="007934"/>
                </a:solidFill>
                <a:latin typeface="Arial Rounded MT Bold" panose="020F0704030504030204" pitchFamily="34" charset="0"/>
              </a:defRPr>
            </a:lvl1pPr>
          </a:lstStyle>
          <a:p>
            <a:r>
              <a:rPr lang="es-ES"/>
              <a:t>Titular</a:t>
            </a:r>
          </a:p>
        </p:txBody>
      </p:sp>
      <p:sp>
        <p:nvSpPr>
          <p:cNvPr id="3" name="Subtítulo 2">
            <a:extLst>
              <a:ext uri="{FF2B5EF4-FFF2-40B4-BE49-F238E27FC236}">
                <a16:creationId xmlns:a16="http://schemas.microsoft.com/office/drawing/2014/main" id="{D45C09A9-5FC5-FADA-6936-9A9D5E99D606}"/>
              </a:ext>
            </a:extLst>
          </p:cNvPr>
          <p:cNvSpPr>
            <a:spLocks noGrp="1"/>
          </p:cNvSpPr>
          <p:nvPr>
            <p:ph type="subTitle" idx="1"/>
          </p:nvPr>
        </p:nvSpPr>
        <p:spPr>
          <a:xfrm>
            <a:off x="1188961" y="4642560"/>
            <a:ext cx="4507345" cy="653206"/>
          </a:xfrm>
        </p:spPr>
        <p:txBody>
          <a:bodyPr>
            <a:normAutofit/>
          </a:bodyPr>
          <a:lstStyle>
            <a:lvl1pPr marL="0" indent="0" algn="ctr">
              <a:buNone/>
              <a:defRPr sz="2000">
                <a:solidFill>
                  <a:srgbClr val="646363"/>
                </a:solidFill>
                <a:latin typeface="Calibri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texto 10">
            <a:extLst>
              <a:ext uri="{FF2B5EF4-FFF2-40B4-BE49-F238E27FC236}">
                <a16:creationId xmlns:a16="http://schemas.microsoft.com/office/drawing/2014/main" id="{71DC6EB3-89D8-2B5A-85D4-37262AB1CC58}"/>
              </a:ext>
            </a:extLst>
          </p:cNvPr>
          <p:cNvSpPr>
            <a:spLocks noGrp="1"/>
          </p:cNvSpPr>
          <p:nvPr>
            <p:ph type="body" sz="quarter" idx="10" hasCustomPrompt="1"/>
          </p:nvPr>
        </p:nvSpPr>
        <p:spPr>
          <a:xfrm>
            <a:off x="9520555" y="5882640"/>
            <a:ext cx="2447925" cy="467360"/>
          </a:xfrm>
        </p:spPr>
        <p:txBody>
          <a:bodyPr>
            <a:noAutofit/>
          </a:bodyPr>
          <a:lstStyle>
            <a:lvl1pPr marL="0" indent="0">
              <a:buNone/>
              <a:defRPr sz="22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stStyle>
          <a:p>
            <a:pPr lvl="0"/>
            <a:r>
              <a:rPr lang="es-ES"/>
              <a:t>Fecha</a:t>
            </a:r>
            <a:endParaRPr lang="es-CO"/>
          </a:p>
        </p:txBody>
      </p:sp>
      <p:pic>
        <p:nvPicPr>
          <p:cNvPr id="5" name="Gráfico 4">
            <a:extLst>
              <a:ext uri="{FF2B5EF4-FFF2-40B4-BE49-F238E27FC236}">
                <a16:creationId xmlns:a16="http://schemas.microsoft.com/office/drawing/2014/main" id="{23BBF306-01E4-9628-65EF-97191763477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97818" y="6106388"/>
            <a:ext cx="3066471" cy="381745"/>
          </a:xfrm>
          <a:prstGeom prst="rect">
            <a:avLst/>
          </a:prstGeom>
        </p:spPr>
      </p:pic>
    </p:spTree>
    <p:extLst>
      <p:ext uri="{BB962C8B-B14F-4D97-AF65-F5344CB8AC3E}">
        <p14:creationId xmlns:p14="http://schemas.microsoft.com/office/powerpoint/2010/main" val="4242811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DA321-8FEB-DC6B-F08F-DDD81059334F}"/>
              </a:ext>
            </a:extLst>
          </p:cNvPr>
          <p:cNvSpPr>
            <a:spLocks noGrp="1"/>
          </p:cNvSpPr>
          <p:nvPr>
            <p:ph type="title" hasCustomPrompt="1"/>
          </p:nvPr>
        </p:nvSpPr>
        <p:spPr>
          <a:xfrm>
            <a:off x="1357169" y="1734328"/>
            <a:ext cx="2948182" cy="951722"/>
          </a:xfrm>
        </p:spPr>
        <p:txBody>
          <a:bodyPr anchor="ctr">
            <a:noAutofit/>
          </a:bodyPr>
          <a:lstStyle>
            <a:lvl1pPr>
              <a:defRPr sz="6600">
                <a:solidFill>
                  <a:srgbClr val="7AD400"/>
                </a:solidFill>
                <a:latin typeface="Arial Rounded MT Bold" panose="020F0704030504030204" pitchFamily="34" charset="0"/>
              </a:defRPr>
            </a:lvl1pPr>
          </a:lstStyle>
          <a:p>
            <a:r>
              <a:rPr lang="es-ES"/>
              <a:t>Titular</a:t>
            </a:r>
          </a:p>
        </p:txBody>
      </p:sp>
      <p:sp>
        <p:nvSpPr>
          <p:cNvPr id="4" name="Marcador de texto 3">
            <a:extLst>
              <a:ext uri="{FF2B5EF4-FFF2-40B4-BE49-F238E27FC236}">
                <a16:creationId xmlns:a16="http://schemas.microsoft.com/office/drawing/2014/main" id="{CC383C43-9B71-8815-57EE-9BBF171DC1C4}"/>
              </a:ext>
            </a:extLst>
          </p:cNvPr>
          <p:cNvSpPr>
            <a:spLocks noGrp="1"/>
          </p:cNvSpPr>
          <p:nvPr>
            <p:ph type="body" sz="half" idx="2"/>
          </p:nvPr>
        </p:nvSpPr>
        <p:spPr>
          <a:xfrm>
            <a:off x="1376218" y="3369740"/>
            <a:ext cx="3574473" cy="2415109"/>
          </a:xfrm>
        </p:spPr>
        <p:txBody>
          <a:bodyPr>
            <a:normAutofit/>
          </a:bodyPr>
          <a:lstStyle>
            <a:lvl1pPr marL="0" indent="0">
              <a:buNone/>
              <a:defRPr sz="20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pic>
        <p:nvPicPr>
          <p:cNvPr id="11" name="Gráfico 10">
            <a:extLst>
              <a:ext uri="{FF2B5EF4-FFF2-40B4-BE49-F238E27FC236}">
                <a16:creationId xmlns:a16="http://schemas.microsoft.com/office/drawing/2014/main" id="{86D7EA86-A326-E2EE-428D-B841877018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7919" y="142583"/>
            <a:ext cx="832570" cy="832570"/>
          </a:xfrm>
          <a:prstGeom prst="rect">
            <a:avLst/>
          </a:prstGeom>
        </p:spPr>
      </p:pic>
      <p:pic>
        <p:nvPicPr>
          <p:cNvPr id="20" name="Gráfico 19">
            <a:extLst>
              <a:ext uri="{FF2B5EF4-FFF2-40B4-BE49-F238E27FC236}">
                <a16:creationId xmlns:a16="http://schemas.microsoft.com/office/drawing/2014/main" id="{22C25C18-B47C-3A9C-BA71-B97561ACA5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54582" y="939511"/>
            <a:ext cx="6204374" cy="5369905"/>
          </a:xfrm>
          <a:prstGeom prst="rect">
            <a:avLst/>
          </a:prstGeom>
        </p:spPr>
      </p:pic>
      <p:sp>
        <p:nvSpPr>
          <p:cNvPr id="34" name="Subtítulo 2">
            <a:extLst>
              <a:ext uri="{FF2B5EF4-FFF2-40B4-BE49-F238E27FC236}">
                <a16:creationId xmlns:a16="http://schemas.microsoft.com/office/drawing/2014/main" id="{1BC80DC9-1634-3593-D542-0229D2F3376C}"/>
              </a:ext>
            </a:extLst>
          </p:cNvPr>
          <p:cNvSpPr>
            <a:spLocks noGrp="1"/>
          </p:cNvSpPr>
          <p:nvPr>
            <p:ph type="subTitle" idx="1" hasCustomPrompt="1"/>
          </p:nvPr>
        </p:nvSpPr>
        <p:spPr>
          <a:xfrm>
            <a:off x="1357170" y="2686050"/>
            <a:ext cx="3593522" cy="535132"/>
          </a:xfrm>
        </p:spPr>
        <p:txBody>
          <a:bodyPr>
            <a:normAutofit/>
          </a:bodyPr>
          <a:lstStyle>
            <a:lvl1pPr marL="0" indent="0" algn="l">
              <a:buNone/>
              <a:defRPr sz="3600">
                <a:solidFill>
                  <a:srgbClr val="646363"/>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Titular</a:t>
            </a:r>
          </a:p>
        </p:txBody>
      </p:sp>
      <p:sp>
        <p:nvSpPr>
          <p:cNvPr id="37" name="Marcador de texto 3">
            <a:extLst>
              <a:ext uri="{FF2B5EF4-FFF2-40B4-BE49-F238E27FC236}">
                <a16:creationId xmlns:a16="http://schemas.microsoft.com/office/drawing/2014/main" id="{FD3FED75-5ED2-8C1A-2541-9E6B837C2A65}"/>
              </a:ext>
            </a:extLst>
          </p:cNvPr>
          <p:cNvSpPr>
            <a:spLocks noGrp="1"/>
          </p:cNvSpPr>
          <p:nvPr>
            <p:ph type="body" sz="half" idx="10" hasCustomPrompt="1"/>
          </p:nvPr>
        </p:nvSpPr>
        <p:spPr>
          <a:xfrm>
            <a:off x="836611" y="201662"/>
            <a:ext cx="3574473"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38" name="Marcador de texto 3">
            <a:extLst>
              <a:ext uri="{FF2B5EF4-FFF2-40B4-BE49-F238E27FC236}">
                <a16:creationId xmlns:a16="http://schemas.microsoft.com/office/drawing/2014/main" id="{6E3BB239-284F-32E6-AA16-B15419B9EBFA}"/>
              </a:ext>
            </a:extLst>
          </p:cNvPr>
          <p:cNvSpPr>
            <a:spLocks noGrp="1"/>
          </p:cNvSpPr>
          <p:nvPr>
            <p:ph type="body" sz="half" idx="11" hasCustomPrompt="1"/>
          </p:nvPr>
        </p:nvSpPr>
        <p:spPr>
          <a:xfrm>
            <a:off x="836612" y="766619"/>
            <a:ext cx="3574473"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83444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DA321-8FEB-DC6B-F08F-DDD81059334F}"/>
              </a:ext>
            </a:extLst>
          </p:cNvPr>
          <p:cNvSpPr>
            <a:spLocks noGrp="1"/>
          </p:cNvSpPr>
          <p:nvPr>
            <p:ph type="title" hasCustomPrompt="1"/>
          </p:nvPr>
        </p:nvSpPr>
        <p:spPr>
          <a:xfrm>
            <a:off x="7443643" y="2958958"/>
            <a:ext cx="4186381" cy="951722"/>
          </a:xfrm>
        </p:spPr>
        <p:txBody>
          <a:bodyPr anchor="ctr">
            <a:noAutofit/>
          </a:bodyPr>
          <a:lstStyle>
            <a:lvl1pPr algn="r">
              <a:defRPr sz="7200">
                <a:solidFill>
                  <a:srgbClr val="7AD400"/>
                </a:solidFill>
                <a:latin typeface="Arial Rounded MT Bold" panose="020F0704030504030204" pitchFamily="34" charset="0"/>
              </a:defRPr>
            </a:lvl1pPr>
          </a:lstStyle>
          <a:p>
            <a:r>
              <a:rPr lang="es-ES"/>
              <a:t>Titular</a:t>
            </a:r>
          </a:p>
        </p:txBody>
      </p:sp>
      <p:sp>
        <p:nvSpPr>
          <p:cNvPr id="4" name="Marcador de texto 3">
            <a:extLst>
              <a:ext uri="{FF2B5EF4-FFF2-40B4-BE49-F238E27FC236}">
                <a16:creationId xmlns:a16="http://schemas.microsoft.com/office/drawing/2014/main" id="{CC383C43-9B71-8815-57EE-9BBF171DC1C4}"/>
              </a:ext>
            </a:extLst>
          </p:cNvPr>
          <p:cNvSpPr>
            <a:spLocks noGrp="1"/>
          </p:cNvSpPr>
          <p:nvPr>
            <p:ph type="body" sz="half" idx="2"/>
          </p:nvPr>
        </p:nvSpPr>
        <p:spPr>
          <a:xfrm>
            <a:off x="7357918" y="4735657"/>
            <a:ext cx="4272105" cy="1065068"/>
          </a:xfrm>
        </p:spPr>
        <p:txBody>
          <a:bodyPr>
            <a:normAutofit/>
          </a:bodyPr>
          <a:lstStyle>
            <a:lvl1pPr marL="0" indent="0" algn="r">
              <a:buNone/>
              <a:defRPr sz="20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pic>
        <p:nvPicPr>
          <p:cNvPr id="23" name="Gráfico 22">
            <a:extLst>
              <a:ext uri="{FF2B5EF4-FFF2-40B4-BE49-F238E27FC236}">
                <a16:creationId xmlns:a16="http://schemas.microsoft.com/office/drawing/2014/main" id="{61E352FC-7FF1-1218-F2C8-3600BF673B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8314" y="4735657"/>
            <a:ext cx="45719" cy="215531"/>
          </a:xfrm>
          <a:prstGeom prst="rect">
            <a:avLst/>
          </a:prstGeom>
        </p:spPr>
      </p:pic>
      <p:pic>
        <p:nvPicPr>
          <p:cNvPr id="24" name="Gráfico 23">
            <a:extLst>
              <a:ext uri="{FF2B5EF4-FFF2-40B4-BE49-F238E27FC236}">
                <a16:creationId xmlns:a16="http://schemas.microsoft.com/office/drawing/2014/main" id="{8DD8495B-0686-6295-5CFD-01D997EE1F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21518" y="995556"/>
            <a:ext cx="45719" cy="215531"/>
          </a:xfrm>
          <a:prstGeom prst="rect">
            <a:avLst/>
          </a:prstGeom>
        </p:spPr>
      </p:pic>
      <p:sp>
        <p:nvSpPr>
          <p:cNvPr id="31" name="CuadroTexto 30">
            <a:extLst>
              <a:ext uri="{FF2B5EF4-FFF2-40B4-BE49-F238E27FC236}">
                <a16:creationId xmlns:a16="http://schemas.microsoft.com/office/drawing/2014/main" id="{E19B5439-13DE-64E7-DD2C-4EEE1E3BC1E3}"/>
              </a:ext>
            </a:extLst>
          </p:cNvPr>
          <p:cNvSpPr txBox="1"/>
          <p:nvPr userDrawn="1"/>
        </p:nvSpPr>
        <p:spPr>
          <a:xfrm>
            <a:off x="731837" y="742950"/>
            <a:ext cx="1123398" cy="307777"/>
          </a:xfrm>
          <a:prstGeom prst="rect">
            <a:avLst/>
          </a:prstGeom>
          <a:noFill/>
        </p:spPr>
        <p:txBody>
          <a:bodyPr wrap="square" rtlCol="0">
            <a:spAutoFit/>
          </a:bodyPr>
          <a:lstStyle/>
          <a:p>
            <a:r>
              <a:rPr lang="es-ES" sz="1400">
                <a:solidFill>
                  <a:schemeClr val="bg1"/>
                </a:solidFill>
                <a:latin typeface="Calibri bold italic" panose="020F07020304040A0204" pitchFamily="34" charset="0"/>
                <a:ea typeface="Calibri bold italic" panose="020F07020304040A0204" pitchFamily="34" charset="0"/>
                <a:cs typeface="Calibri bold italic" panose="020F07020304040A0204" pitchFamily="34" charset="0"/>
              </a:rPr>
              <a:t>Tema</a:t>
            </a:r>
          </a:p>
        </p:txBody>
      </p:sp>
      <p:sp>
        <p:nvSpPr>
          <p:cNvPr id="30" name="CuadroTexto 29">
            <a:extLst>
              <a:ext uri="{FF2B5EF4-FFF2-40B4-BE49-F238E27FC236}">
                <a16:creationId xmlns:a16="http://schemas.microsoft.com/office/drawing/2014/main" id="{CA6FB961-AC77-55AF-9733-1D368B180251}"/>
              </a:ext>
            </a:extLst>
          </p:cNvPr>
          <p:cNvSpPr txBox="1"/>
          <p:nvPr userDrawn="1"/>
        </p:nvSpPr>
        <p:spPr>
          <a:xfrm>
            <a:off x="750887" y="523875"/>
            <a:ext cx="1123398" cy="307777"/>
          </a:xfrm>
          <a:prstGeom prst="rect">
            <a:avLst/>
          </a:prstGeom>
          <a:noFill/>
        </p:spPr>
        <p:txBody>
          <a:bodyPr wrap="square" rtlCol="0">
            <a:spAutoFit/>
          </a:bodyPr>
          <a:lstStyle/>
          <a:p>
            <a:r>
              <a:rPr lang="es-ES" sz="1400">
                <a:solidFill>
                  <a:schemeClr val="bg1"/>
                </a:solidFill>
                <a:latin typeface="Arial Rounded MT Bold" panose="020F0704030504030204" pitchFamily="34" charset="0"/>
              </a:rPr>
              <a:t>Capitular</a:t>
            </a:r>
          </a:p>
        </p:txBody>
      </p:sp>
      <p:sp>
        <p:nvSpPr>
          <p:cNvPr id="36" name="Subtítulo 2">
            <a:extLst>
              <a:ext uri="{FF2B5EF4-FFF2-40B4-BE49-F238E27FC236}">
                <a16:creationId xmlns:a16="http://schemas.microsoft.com/office/drawing/2014/main" id="{2F076D83-E756-9946-DF7E-0C77040D0933}"/>
              </a:ext>
            </a:extLst>
          </p:cNvPr>
          <p:cNvSpPr>
            <a:spLocks noGrp="1"/>
          </p:cNvSpPr>
          <p:nvPr>
            <p:ph type="subTitle" idx="1" hasCustomPrompt="1"/>
          </p:nvPr>
        </p:nvSpPr>
        <p:spPr>
          <a:xfrm>
            <a:off x="7796463" y="3952377"/>
            <a:ext cx="3833560" cy="783279"/>
          </a:xfrm>
        </p:spPr>
        <p:txBody>
          <a:bodyPr>
            <a:noAutofit/>
          </a:bodyPr>
          <a:lstStyle>
            <a:lvl1pPr marL="0" indent="0" algn="r">
              <a:buNone/>
              <a:defRPr sz="5400">
                <a:solidFill>
                  <a:srgbClr val="646363"/>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Titular</a:t>
            </a:r>
          </a:p>
        </p:txBody>
      </p:sp>
      <p:pic>
        <p:nvPicPr>
          <p:cNvPr id="3" name="Imagen 2" descr="Logotipo&#10;&#10;Descripción generada automáticamente con confianza media">
            <a:extLst>
              <a:ext uri="{FF2B5EF4-FFF2-40B4-BE49-F238E27FC236}">
                <a16:creationId xmlns:a16="http://schemas.microsoft.com/office/drawing/2014/main" id="{BB35C44C-A7F0-1160-478B-8EC8EF1A68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89714" y="677647"/>
            <a:ext cx="2408512" cy="1088765"/>
          </a:xfrm>
          <a:prstGeom prst="rect">
            <a:avLst/>
          </a:prstGeom>
        </p:spPr>
      </p:pic>
    </p:spTree>
    <p:extLst>
      <p:ext uri="{BB962C8B-B14F-4D97-AF65-F5344CB8AC3E}">
        <p14:creationId xmlns:p14="http://schemas.microsoft.com/office/powerpoint/2010/main" val="3554941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ido con image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07AC3-F5F4-4128-8841-7FB3F5D61B91}"/>
              </a:ext>
            </a:extLst>
          </p:cNvPr>
          <p:cNvSpPr>
            <a:spLocks noGrp="1"/>
          </p:cNvSpPr>
          <p:nvPr>
            <p:ph type="title" hasCustomPrompt="1"/>
          </p:nvPr>
        </p:nvSpPr>
        <p:spPr>
          <a:xfrm>
            <a:off x="6680576" y="1696848"/>
            <a:ext cx="3932237" cy="573296"/>
          </a:xfrm>
        </p:spPr>
        <p:txBody>
          <a:bodyPr anchor="ctr">
            <a:normAutofit/>
          </a:bodyPr>
          <a:lstStyle>
            <a:lvl1pPr algn="ctr">
              <a:defRPr sz="4400">
                <a:solidFill>
                  <a:srgbClr val="7AD400"/>
                </a:solidFill>
                <a:latin typeface="Arial Rounded MT Bold" panose="020F0704030504030204" pitchFamily="34" charset="0"/>
              </a:defRPr>
            </a:lvl1pPr>
          </a:lstStyle>
          <a:p>
            <a:r>
              <a:rPr lang="es-ES"/>
              <a:t>Título</a:t>
            </a:r>
          </a:p>
        </p:txBody>
      </p:sp>
      <p:sp>
        <p:nvSpPr>
          <p:cNvPr id="4" name="Marcador de texto 3">
            <a:extLst>
              <a:ext uri="{FF2B5EF4-FFF2-40B4-BE49-F238E27FC236}">
                <a16:creationId xmlns:a16="http://schemas.microsoft.com/office/drawing/2014/main" id="{4AF1DB0E-9A2E-1A36-3BCD-0AD495739F3F}"/>
              </a:ext>
            </a:extLst>
          </p:cNvPr>
          <p:cNvSpPr>
            <a:spLocks noGrp="1"/>
          </p:cNvSpPr>
          <p:nvPr>
            <p:ph type="body" sz="half" idx="2"/>
          </p:nvPr>
        </p:nvSpPr>
        <p:spPr>
          <a:xfrm>
            <a:off x="6548226" y="2597841"/>
            <a:ext cx="4340351" cy="2479089"/>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pic>
        <p:nvPicPr>
          <p:cNvPr id="15" name="Gráfico 14">
            <a:extLst>
              <a:ext uri="{FF2B5EF4-FFF2-40B4-BE49-F238E27FC236}">
                <a16:creationId xmlns:a16="http://schemas.microsoft.com/office/drawing/2014/main" id="{C0F8ECAD-34FA-4359-2B25-5313EFD02D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67055" y="2696211"/>
            <a:ext cx="45719" cy="215531"/>
          </a:xfrm>
          <a:prstGeom prst="rect">
            <a:avLst/>
          </a:prstGeom>
        </p:spPr>
      </p:pic>
      <p:pic>
        <p:nvPicPr>
          <p:cNvPr id="3" name="Gráfico 2">
            <a:extLst>
              <a:ext uri="{FF2B5EF4-FFF2-40B4-BE49-F238E27FC236}">
                <a16:creationId xmlns:a16="http://schemas.microsoft.com/office/drawing/2014/main" id="{3C561E2F-0342-20DF-F1C0-8CA078FD184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67919" y="142583"/>
            <a:ext cx="832570" cy="832570"/>
          </a:xfrm>
          <a:prstGeom prst="rect">
            <a:avLst/>
          </a:prstGeom>
        </p:spPr>
      </p:pic>
      <p:pic>
        <p:nvPicPr>
          <p:cNvPr id="6" name="Gráfico 5">
            <a:extLst>
              <a:ext uri="{FF2B5EF4-FFF2-40B4-BE49-F238E27FC236}">
                <a16:creationId xmlns:a16="http://schemas.microsoft.com/office/drawing/2014/main" id="{02BF7261-8CFA-D22A-9182-E706DB2AA87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83600" y="6509279"/>
            <a:ext cx="3029181" cy="360753"/>
          </a:xfrm>
          <a:prstGeom prst="rect">
            <a:avLst/>
          </a:prstGeom>
        </p:spPr>
      </p:pic>
      <p:sp>
        <p:nvSpPr>
          <p:cNvPr id="7" name="Marcador de texto 3">
            <a:extLst>
              <a:ext uri="{FF2B5EF4-FFF2-40B4-BE49-F238E27FC236}">
                <a16:creationId xmlns:a16="http://schemas.microsoft.com/office/drawing/2014/main" id="{0A7D2203-6B0E-B8E9-AC19-063353735F37}"/>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8" name="Marcador de texto 3">
            <a:extLst>
              <a:ext uri="{FF2B5EF4-FFF2-40B4-BE49-F238E27FC236}">
                <a16:creationId xmlns:a16="http://schemas.microsoft.com/office/drawing/2014/main" id="{506333E7-392A-1AC2-2502-5080D32E5CED}"/>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417327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06D98-BBBC-DAC4-B637-2BDCFAD2C9AF}"/>
              </a:ext>
            </a:extLst>
          </p:cNvPr>
          <p:cNvSpPr>
            <a:spLocks noGrp="1"/>
          </p:cNvSpPr>
          <p:nvPr>
            <p:ph type="title" hasCustomPrompt="1"/>
          </p:nvPr>
        </p:nvSpPr>
        <p:spPr>
          <a:xfrm>
            <a:off x="850462" y="1437231"/>
            <a:ext cx="10515600" cy="597401"/>
          </a:xfrm>
        </p:spPr>
        <p:txBody>
          <a:bodyPr>
            <a:normAutofit/>
          </a:bodyPr>
          <a:lstStyle>
            <a:lvl1pPr algn="ctr">
              <a:defRPr sz="4400">
                <a:solidFill>
                  <a:srgbClr val="92D050"/>
                </a:solidFill>
                <a:latin typeface="Arial Rounded MT Bold" panose="020F0704030504030204" pitchFamily="34" charset="0"/>
              </a:defRPr>
            </a:lvl1pPr>
          </a:lstStyle>
          <a:p>
            <a:r>
              <a:rPr lang="es-ES"/>
              <a:t>Título</a:t>
            </a:r>
          </a:p>
        </p:txBody>
      </p:sp>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1888958" y="2189747"/>
            <a:ext cx="8590547" cy="3231022"/>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4" name="Gráfico 3">
            <a:extLst>
              <a:ext uri="{FF2B5EF4-FFF2-40B4-BE49-F238E27FC236}">
                <a16:creationId xmlns:a16="http://schemas.microsoft.com/office/drawing/2014/main" id="{98C47FF6-1408-50BB-6502-76F0E12537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7919" y="142583"/>
            <a:ext cx="832570" cy="832570"/>
          </a:xfrm>
          <a:prstGeom prst="rect">
            <a:avLst/>
          </a:prstGeom>
        </p:spPr>
      </p:pic>
      <p:pic>
        <p:nvPicPr>
          <p:cNvPr id="5" name="Gráfico 4">
            <a:extLst>
              <a:ext uri="{FF2B5EF4-FFF2-40B4-BE49-F238E27FC236}">
                <a16:creationId xmlns:a16="http://schemas.microsoft.com/office/drawing/2014/main" id="{844F919F-A7D7-6949-D789-A95AD85A724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83600" y="6509279"/>
            <a:ext cx="3029181" cy="360753"/>
          </a:xfrm>
          <a:prstGeom prst="rect">
            <a:avLst/>
          </a:prstGeom>
        </p:spPr>
      </p:pic>
      <p:sp>
        <p:nvSpPr>
          <p:cNvPr id="11" name="Marcador de texto 3">
            <a:extLst>
              <a:ext uri="{FF2B5EF4-FFF2-40B4-BE49-F238E27FC236}">
                <a16:creationId xmlns:a16="http://schemas.microsoft.com/office/drawing/2014/main" id="{472C1CB5-BA97-84CF-7796-D594CBD73CCB}"/>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14" name="Marcador de texto 3">
            <a:extLst>
              <a:ext uri="{FF2B5EF4-FFF2-40B4-BE49-F238E27FC236}">
                <a16:creationId xmlns:a16="http://schemas.microsoft.com/office/drawing/2014/main" id="{88BDC88B-48F7-CEBC-98B9-AF96AE4F7AFC}"/>
              </a:ext>
            </a:extLst>
          </p:cNvPr>
          <p:cNvSpPr>
            <a:spLocks noGrp="1"/>
          </p:cNvSpPr>
          <p:nvPr>
            <p:ph type="body" sz="half" idx="11" hasCustomPrompt="1"/>
          </p:nvPr>
        </p:nvSpPr>
        <p:spPr>
          <a:xfrm>
            <a:off x="850462" y="779625"/>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3950041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2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06D98-BBBC-DAC4-B637-2BDCFAD2C9AF}"/>
              </a:ext>
            </a:extLst>
          </p:cNvPr>
          <p:cNvSpPr>
            <a:spLocks noGrp="1"/>
          </p:cNvSpPr>
          <p:nvPr>
            <p:ph type="title" hasCustomPrompt="1"/>
          </p:nvPr>
        </p:nvSpPr>
        <p:spPr>
          <a:xfrm>
            <a:off x="850462" y="1437231"/>
            <a:ext cx="10515600" cy="597401"/>
          </a:xfrm>
        </p:spPr>
        <p:txBody>
          <a:bodyPr>
            <a:normAutofit/>
          </a:bodyPr>
          <a:lstStyle>
            <a:lvl1pPr algn="ctr">
              <a:defRPr sz="4400">
                <a:solidFill>
                  <a:srgbClr val="92D050"/>
                </a:solidFill>
                <a:latin typeface="Arial Rounded MT Bold" panose="020F0704030504030204" pitchFamily="34" charset="0"/>
              </a:defRPr>
            </a:lvl1pPr>
          </a:lstStyle>
          <a:p>
            <a:r>
              <a:rPr lang="es-ES"/>
              <a:t>Título</a:t>
            </a:r>
          </a:p>
        </p:txBody>
      </p:sp>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836612" y="2177715"/>
            <a:ext cx="4878388" cy="4092368"/>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2">
            <a:extLst>
              <a:ext uri="{FF2B5EF4-FFF2-40B4-BE49-F238E27FC236}">
                <a16:creationId xmlns:a16="http://schemas.microsoft.com/office/drawing/2014/main" id="{5A809D6E-B0A8-721F-B129-C709966D4823}"/>
              </a:ext>
            </a:extLst>
          </p:cNvPr>
          <p:cNvSpPr>
            <a:spLocks noGrp="1"/>
          </p:cNvSpPr>
          <p:nvPr>
            <p:ph idx="14"/>
          </p:nvPr>
        </p:nvSpPr>
        <p:spPr>
          <a:xfrm>
            <a:off x="6328610" y="2189747"/>
            <a:ext cx="5026777" cy="4092368"/>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5" name="Gráfico 4">
            <a:extLst>
              <a:ext uri="{FF2B5EF4-FFF2-40B4-BE49-F238E27FC236}">
                <a16:creationId xmlns:a16="http://schemas.microsoft.com/office/drawing/2014/main" id="{9D8A0E84-B84B-2A5F-470D-897D851D76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7919" y="142583"/>
            <a:ext cx="832570" cy="832570"/>
          </a:xfrm>
          <a:prstGeom prst="rect">
            <a:avLst/>
          </a:prstGeom>
        </p:spPr>
      </p:pic>
      <p:pic>
        <p:nvPicPr>
          <p:cNvPr id="6" name="Gráfico 5">
            <a:extLst>
              <a:ext uri="{FF2B5EF4-FFF2-40B4-BE49-F238E27FC236}">
                <a16:creationId xmlns:a16="http://schemas.microsoft.com/office/drawing/2014/main" id="{C921300D-0B0C-DCDD-9924-41E76CBB335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83600" y="6509279"/>
            <a:ext cx="3029181" cy="360753"/>
          </a:xfrm>
          <a:prstGeom prst="rect">
            <a:avLst/>
          </a:prstGeom>
        </p:spPr>
      </p:pic>
      <p:sp>
        <p:nvSpPr>
          <p:cNvPr id="8" name="Marcador de texto 3">
            <a:extLst>
              <a:ext uri="{FF2B5EF4-FFF2-40B4-BE49-F238E27FC236}">
                <a16:creationId xmlns:a16="http://schemas.microsoft.com/office/drawing/2014/main" id="{777A6BE3-7528-6662-8FA5-A14E35086832}"/>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10" name="Marcador de texto 3">
            <a:extLst>
              <a:ext uri="{FF2B5EF4-FFF2-40B4-BE49-F238E27FC236}">
                <a16:creationId xmlns:a16="http://schemas.microsoft.com/office/drawing/2014/main" id="{0993DAE8-326A-0AFD-168B-2461AAA031F0}"/>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3288829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836611" y="1342673"/>
            <a:ext cx="10340725" cy="4927410"/>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2" name="Gráfico 1">
            <a:extLst>
              <a:ext uri="{FF2B5EF4-FFF2-40B4-BE49-F238E27FC236}">
                <a16:creationId xmlns:a16="http://schemas.microsoft.com/office/drawing/2014/main" id="{E89CFBF5-3199-384A-48CF-5BDAADCC41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7919" y="142583"/>
            <a:ext cx="832570" cy="832570"/>
          </a:xfrm>
          <a:prstGeom prst="rect">
            <a:avLst/>
          </a:prstGeom>
        </p:spPr>
      </p:pic>
      <p:pic>
        <p:nvPicPr>
          <p:cNvPr id="4" name="Gráfico 3">
            <a:extLst>
              <a:ext uri="{FF2B5EF4-FFF2-40B4-BE49-F238E27FC236}">
                <a16:creationId xmlns:a16="http://schemas.microsoft.com/office/drawing/2014/main" id="{FC30D1AA-4784-71A4-F118-8C21DE28A3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83600" y="6509279"/>
            <a:ext cx="3029181" cy="360753"/>
          </a:xfrm>
          <a:prstGeom prst="rect">
            <a:avLst/>
          </a:prstGeom>
        </p:spPr>
      </p:pic>
      <p:sp>
        <p:nvSpPr>
          <p:cNvPr id="6" name="Marcador de texto 3">
            <a:extLst>
              <a:ext uri="{FF2B5EF4-FFF2-40B4-BE49-F238E27FC236}">
                <a16:creationId xmlns:a16="http://schemas.microsoft.com/office/drawing/2014/main" id="{87580A36-F0B7-E81A-2D02-872285495BC2}"/>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7" name="Marcador de texto 3">
            <a:extLst>
              <a:ext uri="{FF2B5EF4-FFF2-40B4-BE49-F238E27FC236}">
                <a16:creationId xmlns:a16="http://schemas.microsoft.com/office/drawing/2014/main" id="{D1966D40-20B9-91B7-2C61-4A240FF58172}"/>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2268971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ja con contenedore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06D98-BBBC-DAC4-B637-2BDCFAD2C9AF}"/>
              </a:ext>
            </a:extLst>
          </p:cNvPr>
          <p:cNvSpPr>
            <a:spLocks noGrp="1"/>
          </p:cNvSpPr>
          <p:nvPr>
            <p:ph type="title" hasCustomPrompt="1"/>
          </p:nvPr>
        </p:nvSpPr>
        <p:spPr>
          <a:xfrm>
            <a:off x="836612" y="1329504"/>
            <a:ext cx="10515600" cy="498082"/>
          </a:xfrm>
        </p:spPr>
        <p:txBody>
          <a:bodyPr>
            <a:noAutofit/>
          </a:bodyPr>
          <a:lstStyle>
            <a:lvl1pPr algn="ctr">
              <a:defRPr sz="3600">
                <a:solidFill>
                  <a:srgbClr val="92D050"/>
                </a:solidFill>
                <a:latin typeface="Arial Rounded MT Bold" panose="020F0704030504030204" pitchFamily="34" charset="0"/>
              </a:defRPr>
            </a:lvl1pPr>
          </a:lstStyle>
          <a:p>
            <a:r>
              <a:rPr lang="es-ES"/>
              <a:t>Título</a:t>
            </a:r>
          </a:p>
        </p:txBody>
      </p:sp>
      <p:sp>
        <p:nvSpPr>
          <p:cNvPr id="6" name="Marcador de texto 3">
            <a:extLst>
              <a:ext uri="{FF2B5EF4-FFF2-40B4-BE49-F238E27FC236}">
                <a16:creationId xmlns:a16="http://schemas.microsoft.com/office/drawing/2014/main" id="{5214F85D-043F-5B94-98FF-918E708F6655}"/>
              </a:ext>
            </a:extLst>
          </p:cNvPr>
          <p:cNvSpPr>
            <a:spLocks noGrp="1"/>
          </p:cNvSpPr>
          <p:nvPr>
            <p:ph type="body" sz="half" idx="2"/>
          </p:nvPr>
        </p:nvSpPr>
        <p:spPr>
          <a:xfrm>
            <a:off x="836612" y="2030909"/>
            <a:ext cx="10515600" cy="498082"/>
          </a:xfrm>
        </p:spPr>
        <p:txBody>
          <a:bodyPr/>
          <a:lstStyle>
            <a:lvl1pPr marL="0" indent="0" algn="ctr">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18" name="Marcador de texto 3">
            <a:extLst>
              <a:ext uri="{FF2B5EF4-FFF2-40B4-BE49-F238E27FC236}">
                <a16:creationId xmlns:a16="http://schemas.microsoft.com/office/drawing/2014/main" id="{D3F79702-5D76-FBC9-C46C-8E030D7F820F}"/>
              </a:ext>
            </a:extLst>
          </p:cNvPr>
          <p:cNvSpPr>
            <a:spLocks noGrp="1"/>
          </p:cNvSpPr>
          <p:nvPr>
            <p:ph type="body" sz="half" idx="14"/>
          </p:nvPr>
        </p:nvSpPr>
        <p:spPr>
          <a:xfrm>
            <a:off x="960280" y="3464698"/>
            <a:ext cx="1650574" cy="1191523"/>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19" name="Marcador de texto 3">
            <a:extLst>
              <a:ext uri="{FF2B5EF4-FFF2-40B4-BE49-F238E27FC236}">
                <a16:creationId xmlns:a16="http://schemas.microsoft.com/office/drawing/2014/main" id="{D772DD30-FDC4-EB79-21C0-13AFD1A4B098}"/>
              </a:ext>
            </a:extLst>
          </p:cNvPr>
          <p:cNvSpPr>
            <a:spLocks noGrp="1"/>
          </p:cNvSpPr>
          <p:nvPr>
            <p:ph type="body" sz="half" idx="15"/>
          </p:nvPr>
        </p:nvSpPr>
        <p:spPr>
          <a:xfrm>
            <a:off x="3797174" y="3452562"/>
            <a:ext cx="1650574" cy="1203659"/>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0" name="Marcador de texto 3">
            <a:extLst>
              <a:ext uri="{FF2B5EF4-FFF2-40B4-BE49-F238E27FC236}">
                <a16:creationId xmlns:a16="http://schemas.microsoft.com/office/drawing/2014/main" id="{637CDB89-5ABB-E632-D89D-7C62B065D89F}"/>
              </a:ext>
            </a:extLst>
          </p:cNvPr>
          <p:cNvSpPr>
            <a:spLocks noGrp="1"/>
          </p:cNvSpPr>
          <p:nvPr>
            <p:ph type="body" sz="half" idx="16"/>
          </p:nvPr>
        </p:nvSpPr>
        <p:spPr>
          <a:xfrm>
            <a:off x="6620584" y="3464698"/>
            <a:ext cx="1650574" cy="1191523"/>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1" name="Marcador de texto 3">
            <a:extLst>
              <a:ext uri="{FF2B5EF4-FFF2-40B4-BE49-F238E27FC236}">
                <a16:creationId xmlns:a16="http://schemas.microsoft.com/office/drawing/2014/main" id="{146DE8AC-C2A3-DB84-EFE2-FC902E3B4D1E}"/>
              </a:ext>
            </a:extLst>
          </p:cNvPr>
          <p:cNvSpPr>
            <a:spLocks noGrp="1"/>
          </p:cNvSpPr>
          <p:nvPr>
            <p:ph type="body" sz="half" idx="17"/>
          </p:nvPr>
        </p:nvSpPr>
        <p:spPr>
          <a:xfrm>
            <a:off x="9443994" y="3464698"/>
            <a:ext cx="1650574" cy="1191524"/>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2" name="Marcador de texto 3">
            <a:extLst>
              <a:ext uri="{FF2B5EF4-FFF2-40B4-BE49-F238E27FC236}">
                <a16:creationId xmlns:a16="http://schemas.microsoft.com/office/drawing/2014/main" id="{3D618DAC-FA6C-02E9-C44C-CD83C863596E}"/>
              </a:ext>
            </a:extLst>
          </p:cNvPr>
          <p:cNvSpPr>
            <a:spLocks noGrp="1"/>
          </p:cNvSpPr>
          <p:nvPr>
            <p:ph type="body" sz="half" idx="18" hasCustomPrompt="1"/>
          </p:nvPr>
        </p:nvSpPr>
        <p:spPr>
          <a:xfrm>
            <a:off x="2213986" y="4800807"/>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01</a:t>
            </a:r>
          </a:p>
        </p:txBody>
      </p:sp>
      <p:sp>
        <p:nvSpPr>
          <p:cNvPr id="23" name="Marcador de texto 3">
            <a:extLst>
              <a:ext uri="{FF2B5EF4-FFF2-40B4-BE49-F238E27FC236}">
                <a16:creationId xmlns:a16="http://schemas.microsoft.com/office/drawing/2014/main" id="{A967DAD1-DFFE-E3D7-DD7E-8A6FD36817A5}"/>
              </a:ext>
            </a:extLst>
          </p:cNvPr>
          <p:cNvSpPr>
            <a:spLocks noGrp="1"/>
          </p:cNvSpPr>
          <p:nvPr>
            <p:ph type="body" sz="half" idx="19" hasCustomPrompt="1"/>
          </p:nvPr>
        </p:nvSpPr>
        <p:spPr>
          <a:xfrm>
            <a:off x="5050880" y="4788671"/>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02</a:t>
            </a:r>
          </a:p>
        </p:txBody>
      </p:sp>
      <p:sp>
        <p:nvSpPr>
          <p:cNvPr id="24" name="Marcador de texto 3">
            <a:extLst>
              <a:ext uri="{FF2B5EF4-FFF2-40B4-BE49-F238E27FC236}">
                <a16:creationId xmlns:a16="http://schemas.microsoft.com/office/drawing/2014/main" id="{C7F25955-3670-F515-0D08-814B232AE15F}"/>
              </a:ext>
            </a:extLst>
          </p:cNvPr>
          <p:cNvSpPr>
            <a:spLocks noGrp="1"/>
          </p:cNvSpPr>
          <p:nvPr>
            <p:ph type="body" sz="half" idx="20" hasCustomPrompt="1"/>
          </p:nvPr>
        </p:nvSpPr>
        <p:spPr>
          <a:xfrm>
            <a:off x="7856331" y="4788670"/>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03</a:t>
            </a:r>
          </a:p>
        </p:txBody>
      </p:sp>
      <p:sp>
        <p:nvSpPr>
          <p:cNvPr id="25" name="Marcador de texto 3">
            <a:extLst>
              <a:ext uri="{FF2B5EF4-FFF2-40B4-BE49-F238E27FC236}">
                <a16:creationId xmlns:a16="http://schemas.microsoft.com/office/drawing/2014/main" id="{D1A5F168-0E71-B77E-9DE3-63C4F6EEFC1E}"/>
              </a:ext>
            </a:extLst>
          </p:cNvPr>
          <p:cNvSpPr>
            <a:spLocks noGrp="1"/>
          </p:cNvSpPr>
          <p:nvPr>
            <p:ph type="body" sz="half" idx="21" hasCustomPrompt="1"/>
          </p:nvPr>
        </p:nvSpPr>
        <p:spPr>
          <a:xfrm>
            <a:off x="10697700" y="4800807"/>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04</a:t>
            </a:r>
          </a:p>
        </p:txBody>
      </p:sp>
      <p:pic>
        <p:nvPicPr>
          <p:cNvPr id="3" name="Gráfico 2">
            <a:extLst>
              <a:ext uri="{FF2B5EF4-FFF2-40B4-BE49-F238E27FC236}">
                <a16:creationId xmlns:a16="http://schemas.microsoft.com/office/drawing/2014/main" id="{829A6F0A-D935-9DED-763E-D6D90D7323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7919" y="142583"/>
            <a:ext cx="832570" cy="832570"/>
          </a:xfrm>
          <a:prstGeom prst="rect">
            <a:avLst/>
          </a:prstGeom>
        </p:spPr>
      </p:pic>
      <p:pic>
        <p:nvPicPr>
          <p:cNvPr id="4" name="Gráfico 3">
            <a:extLst>
              <a:ext uri="{FF2B5EF4-FFF2-40B4-BE49-F238E27FC236}">
                <a16:creationId xmlns:a16="http://schemas.microsoft.com/office/drawing/2014/main" id="{A6E888B4-BCE0-B86D-73AF-E93B1DB500C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83600" y="6509279"/>
            <a:ext cx="3029181" cy="360753"/>
          </a:xfrm>
          <a:prstGeom prst="rect">
            <a:avLst/>
          </a:prstGeom>
        </p:spPr>
      </p:pic>
      <p:sp>
        <p:nvSpPr>
          <p:cNvPr id="7" name="Marcador de texto 3">
            <a:extLst>
              <a:ext uri="{FF2B5EF4-FFF2-40B4-BE49-F238E27FC236}">
                <a16:creationId xmlns:a16="http://schemas.microsoft.com/office/drawing/2014/main" id="{31F6CA8B-679D-A944-D1B4-03A276EF32B1}"/>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Capitular</a:t>
            </a:r>
          </a:p>
        </p:txBody>
      </p:sp>
      <p:sp>
        <p:nvSpPr>
          <p:cNvPr id="8" name="Marcador de texto 3">
            <a:extLst>
              <a:ext uri="{FF2B5EF4-FFF2-40B4-BE49-F238E27FC236}">
                <a16:creationId xmlns:a16="http://schemas.microsoft.com/office/drawing/2014/main" id="{6D09F725-54DB-6E0B-9891-06C11D705826}"/>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Tema</a:t>
            </a:r>
          </a:p>
        </p:txBody>
      </p:sp>
    </p:spTree>
    <p:extLst>
      <p:ext uri="{BB962C8B-B14F-4D97-AF65-F5344CB8AC3E}">
        <p14:creationId xmlns:p14="http://schemas.microsoft.com/office/powerpoint/2010/main" val="265395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2000">
              <a:schemeClr val="bg1"/>
            </a:gs>
            <a:gs pos="53000">
              <a:srgbClr val="FFFFFF"/>
            </a:gs>
            <a:gs pos="88000">
              <a:schemeClr val="bg1"/>
            </a:gs>
            <a:gs pos="100000">
              <a:schemeClr val="bg1">
                <a:lumMod val="95000"/>
              </a:schemeClr>
            </a:gs>
          </a:gsLst>
          <a:lin ang="0" scaled="0"/>
          <a:tileRect/>
        </a:gra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5115C9-20CC-ACFF-6FB1-CAA23E92C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D82BD1-1D5D-7B5E-F3EF-DC89494C95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F9DE00E-77B2-1E93-0808-4CD2D7B242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78E06E-8F37-41AA-9C3D-3453605617DE}" type="datetimeFigureOut">
              <a:rPr lang="es-ES" smtClean="0"/>
              <a:t>23/10/2025</a:t>
            </a:fld>
            <a:endParaRPr lang="es-ES"/>
          </a:p>
        </p:txBody>
      </p:sp>
      <p:sp>
        <p:nvSpPr>
          <p:cNvPr id="5" name="Marcador de pie de página 4">
            <a:extLst>
              <a:ext uri="{FF2B5EF4-FFF2-40B4-BE49-F238E27FC236}">
                <a16:creationId xmlns:a16="http://schemas.microsoft.com/office/drawing/2014/main" id="{522AE8FB-C3E8-C806-285A-97B2C3360F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CE187F4-E80F-8AA1-026B-2675D13E2F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ED0137-3E57-4958-8EDD-D1CB64DA0871}" type="slidenum">
              <a:rPr lang="es-ES" smtClean="0"/>
              <a:t>‹Nº›</a:t>
            </a:fld>
            <a:endParaRPr lang="es-ES"/>
          </a:p>
        </p:txBody>
      </p:sp>
    </p:spTree>
    <p:extLst>
      <p:ext uri="{BB962C8B-B14F-4D97-AF65-F5344CB8AC3E}">
        <p14:creationId xmlns:p14="http://schemas.microsoft.com/office/powerpoint/2010/main" val="370139875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7" r:id="rId3"/>
    <p:sldLayoutId id="2147483661" r:id="rId4"/>
    <p:sldLayoutId id="2147483656" r:id="rId5"/>
    <p:sldLayoutId id="2147483650" r:id="rId6"/>
    <p:sldLayoutId id="2147483662" r:id="rId7"/>
    <p:sldLayoutId id="2147483663" r:id="rId8"/>
    <p:sldLayoutId id="2147483664" r:id="rId9"/>
    <p:sldLayoutId id="2147483665" r:id="rId10"/>
    <p:sldLayoutId id="2147483655" r:id="rId11"/>
    <p:sldLayoutId id="2147483666"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8.xml"/><Relationship Id="rId4" Type="http://schemas.openxmlformats.org/officeDocument/2006/relationships/image" Target="../media/image127.png"/></Relationships>
</file>

<file path=ppt/slides/_rels/slide10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diagramLayout" Target="../diagrams/layout10.xml"/><Relationship Id="rId7" Type="http://schemas.openxmlformats.org/officeDocument/2006/relationships/package" Target="../embeddings/Microsoft_Excel_Worksheet.xlsx"/><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8.xml"/><Relationship Id="rId4" Type="http://schemas.openxmlformats.org/officeDocument/2006/relationships/image" Target="../media/image169.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8.xml"/><Relationship Id="rId5" Type="http://schemas.openxmlformats.org/officeDocument/2006/relationships/image" Target="../media/image180.png"/><Relationship Id="rId4" Type="http://schemas.openxmlformats.org/officeDocument/2006/relationships/image" Target="../media/image17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94.png"/><Relationship Id="rId4" Type="http://schemas.openxmlformats.org/officeDocument/2006/relationships/image" Target="../media/image193.png"/></Relationships>
</file>

<file path=ppt/slides/_rels/slide16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00.png"/></Relationships>
</file>

<file path=ppt/slides/_rels/slide16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0.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svg"/><Relationship Id="rId7" Type="http://schemas.openxmlformats.org/officeDocument/2006/relationships/image" Target="../media/image219.svg"/><Relationship Id="rId2" Type="http://schemas.openxmlformats.org/officeDocument/2006/relationships/image" Target="../media/image214.png"/><Relationship Id="rId1" Type="http://schemas.openxmlformats.org/officeDocument/2006/relationships/slideLayout" Target="../slideLayouts/slideLayout8.xml"/><Relationship Id="rId6" Type="http://schemas.openxmlformats.org/officeDocument/2006/relationships/image" Target="../media/image218.png"/><Relationship Id="rId5" Type="http://schemas.openxmlformats.org/officeDocument/2006/relationships/image" Target="../media/image217.sv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svg"/></Relationships>
</file>

<file path=ppt/slides/_rels/slide193.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223.emf"/><Relationship Id="rId7" Type="http://schemas.openxmlformats.org/officeDocument/2006/relationships/diagramColors" Target="../diagrams/colors19.xml"/><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94.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9" Type="http://schemas.openxmlformats.org/officeDocument/2006/relationships/slide" Target="slide369.xml"/><Relationship Id="rId21" Type="http://schemas.openxmlformats.org/officeDocument/2006/relationships/image" Target="../media/image37.png"/><Relationship Id="rId34" Type="http://schemas.openxmlformats.org/officeDocument/2006/relationships/slide" Target="slide169.xml"/><Relationship Id="rId42" Type="http://schemas.openxmlformats.org/officeDocument/2006/relationships/slide" Target="slide511.xml"/><Relationship Id="rId47" Type="http://schemas.openxmlformats.org/officeDocument/2006/relationships/slide" Target="slide705.xml"/><Relationship Id="rId50" Type="http://schemas.openxmlformats.org/officeDocument/2006/relationships/slide" Target="slide735.xml"/><Relationship Id="rId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32.png"/><Relationship Id="rId29" Type="http://schemas.openxmlformats.org/officeDocument/2006/relationships/slide" Target="slide15.xml"/><Relationship Id="rId11" Type="http://schemas.openxmlformats.org/officeDocument/2006/relationships/image" Target="../media/image27.png"/><Relationship Id="rId24" Type="http://schemas.openxmlformats.org/officeDocument/2006/relationships/image" Target="../media/image40.png"/><Relationship Id="rId32" Type="http://schemas.openxmlformats.org/officeDocument/2006/relationships/slide" Target="slide126.xml"/><Relationship Id="rId37" Type="http://schemas.openxmlformats.org/officeDocument/2006/relationships/slide" Target="slide190.xml"/><Relationship Id="rId40" Type="http://schemas.openxmlformats.org/officeDocument/2006/relationships/slide" Target="slide406.xml"/><Relationship Id="rId45" Type="http://schemas.openxmlformats.org/officeDocument/2006/relationships/slide" Target="slide640.xml"/><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slide" Target="slide4.xml"/><Relationship Id="rId36" Type="http://schemas.openxmlformats.org/officeDocument/2006/relationships/slide" Target="slide182.xml"/><Relationship Id="rId49" Type="http://schemas.openxmlformats.org/officeDocument/2006/relationships/slide" Target="slide725.xml"/><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slide" Target="slide38.xml"/><Relationship Id="rId44" Type="http://schemas.openxmlformats.org/officeDocument/2006/relationships/slide" Target="slide603.xml"/><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slide" Target="slide3.xml"/><Relationship Id="rId30" Type="http://schemas.openxmlformats.org/officeDocument/2006/relationships/slide" Target="slide23.xml"/><Relationship Id="rId35" Type="http://schemas.openxmlformats.org/officeDocument/2006/relationships/slide" Target="slide179.xml"/><Relationship Id="rId43" Type="http://schemas.openxmlformats.org/officeDocument/2006/relationships/slide" Target="slide522.xml"/><Relationship Id="rId48" Type="http://schemas.openxmlformats.org/officeDocument/2006/relationships/slide" Target="slide714.xml"/><Relationship Id="rId8" Type="http://schemas.openxmlformats.org/officeDocument/2006/relationships/image" Target="../media/image24.png"/><Relationship Id="rId3" Type="http://schemas.openxmlformats.org/officeDocument/2006/relationships/image" Target="../media/image19.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slide" Target="slide146.xml"/><Relationship Id="rId38" Type="http://schemas.openxmlformats.org/officeDocument/2006/relationships/slide" Target="slide209.xml"/><Relationship Id="rId46" Type="http://schemas.openxmlformats.org/officeDocument/2006/relationships/slide" Target="slide694.xml"/><Relationship Id="rId20" Type="http://schemas.openxmlformats.org/officeDocument/2006/relationships/image" Target="../media/image36.png"/><Relationship Id="rId41" Type="http://schemas.openxmlformats.org/officeDocument/2006/relationships/slide" Target="slide476.xml"/><Relationship Id="rId1" Type="http://schemas.openxmlformats.org/officeDocument/2006/relationships/slideLayout" Target="../slideLayouts/slideLayout11.xml"/><Relationship Id="rId6"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00.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8.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8.xml"/></Relationships>
</file>

<file path=ppt/slides/_rels/slide215.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8.xml"/></Relationships>
</file>

<file path=ppt/slides/_rels/slide218.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0.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20.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8.xml"/></Relationships>
</file>

<file path=ppt/slides/_rels/slide221.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8.xml"/></Relationships>
</file>

<file path=ppt/slides/_rels/slide223.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8.xml"/></Relationships>
</file>

<file path=ppt/slides/_rels/slide225.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8.xml"/></Relationships>
</file>

<file path=ppt/slides/_rels/slide226.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8.xml"/></Relationships>
</file>

<file path=ppt/slides/_rels/slide227.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8.xml"/></Relationships>
</file>

<file path=ppt/slides/_rels/slide228.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8.xml"/></Relationships>
</file>

<file path=ppt/slides/_rels/slide229.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8.xml"/></Relationships>
</file>

<file path=ppt/slides/_rels/slide23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8.xml"/></Relationships>
</file>

<file path=ppt/slides/_rels/slide233.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8.xml"/></Relationships>
</file>

<file path=ppt/slides/_rels/slide234.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8.xml"/></Relationships>
</file>

<file path=ppt/slides/_rels/slide235.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8.xml"/></Relationships>
</file>

<file path=ppt/slides/_rels/slide236.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8.xml"/></Relationships>
</file>

<file path=ppt/slides/_rels/slide23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8.xml"/></Relationships>
</file>

<file path=ppt/slides/_rels/slide238.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8.xml"/></Relationships>
</file>

<file path=ppt/slides/_rels/slide239.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0.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8.xml"/></Relationships>
</file>

<file path=ppt/slides/_rels/slide241.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8.xml"/></Relationships>
</file>

<file path=ppt/slides/_rels/slide242.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8.xml"/></Relationships>
</file>

<file path=ppt/slides/_rels/slide243.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8.xml"/></Relationships>
</file>

<file path=ppt/slides/_rels/slide244.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8.xml"/></Relationships>
</file>

<file path=ppt/slides/_rels/slide245.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8.xml"/></Relationships>
</file>

<file path=ppt/slides/_rels/slide246.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8.xml"/></Relationships>
</file>

<file path=ppt/slides/_rels/slide247.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8.xml"/></Relationships>
</file>

<file path=ppt/slides/_rels/slide248.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0.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8.xml"/></Relationships>
</file>

<file path=ppt/slides/_rels/slide251.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8.xml"/></Relationships>
</file>

<file path=ppt/slides/_rels/slide252.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8.xml"/></Relationships>
</file>

<file path=ppt/slides/_rels/slide253.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8.xml"/></Relationships>
</file>

<file path=ppt/slides/_rels/slide254.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8.xml"/></Relationships>
</file>

<file path=ppt/slides/_rels/slide255.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8.xml"/></Relationships>
</file>

<file path=ppt/slides/_rels/slide256.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8.xml"/></Relationships>
</file>

<file path=ppt/slides/_rels/slide257.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8.xml"/></Relationships>
</file>

<file path=ppt/slides/_rels/slide258.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8.xml"/></Relationships>
</file>

<file path=ppt/slides/_rels/slide259.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0.xml"/><Relationship Id="rId5" Type="http://schemas.openxmlformats.org/officeDocument/2006/relationships/image" Target="../media/image48.svg"/><Relationship Id="rId4" Type="http://schemas.openxmlformats.org/officeDocument/2006/relationships/image" Target="../media/image47.png"/></Relationships>
</file>

<file path=ppt/slides/_rels/slide260.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8.xml"/></Relationships>
</file>

<file path=ppt/slides/_rels/slide261.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8.xml"/></Relationships>
</file>

<file path=ppt/slides/_rels/slide262.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8.xml"/></Relationships>
</file>

<file path=ppt/slides/_rels/slide263.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8.xml"/></Relationships>
</file>

<file path=ppt/slides/_rels/slide264.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8.xml"/></Relationships>
</file>

<file path=ppt/slides/_rels/slide265.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8.xml"/></Relationships>
</file>

<file path=ppt/slides/_rels/slide266.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8.xml"/></Relationships>
</file>

<file path=ppt/slides/_rels/slide267.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8.xml"/></Relationships>
</file>

<file path=ppt/slides/_rels/slide268.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8.xml"/></Relationships>
</file>

<file path=ppt/slides/_rels/slide269.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70.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8.xml"/></Relationships>
</file>

<file path=ppt/slides/_rels/slide271.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8.xml"/></Relationships>
</file>

<file path=ppt/slides/_rels/slide272.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8.xml"/></Relationships>
</file>

<file path=ppt/slides/_rels/slide273.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8.xml"/></Relationships>
</file>

<file path=ppt/slides/_rels/slide274.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8.xml"/></Relationships>
</file>

<file path=ppt/slides/_rels/slide275.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8.xml"/></Relationships>
</file>

<file path=ppt/slides/_rels/slide276.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8.xml"/></Relationships>
</file>

<file path=ppt/slides/_rels/slide277.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8.xml"/></Relationships>
</file>

<file path=ppt/slides/_rels/slide278.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8.xml"/></Relationships>
</file>

<file path=ppt/slides/_rels/slide279.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0.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8.xml"/></Relationships>
</file>

<file path=ppt/slides/_rels/slide281.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8.xml"/></Relationships>
</file>

<file path=ppt/slides/_rels/slide282.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8.xml"/></Relationships>
</file>

<file path=ppt/slides/_rels/slide283.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8.xml"/></Relationships>
</file>

<file path=ppt/slides/_rels/slide284.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8.xml"/></Relationships>
</file>

<file path=ppt/slides/_rels/slide285.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8.xml"/></Relationships>
</file>

<file path=ppt/slides/_rels/slide286.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8.xml"/></Relationships>
</file>

<file path=ppt/slides/_rels/slide287.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8.xml"/></Relationships>
</file>

<file path=ppt/slides/_rels/slide288.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8.xml"/></Relationships>
</file>

<file path=ppt/slides/_rels/slide289.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0.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8.xml"/></Relationships>
</file>

<file path=ppt/slides/_rels/slide291.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8.xml"/></Relationships>
</file>

<file path=ppt/slides/_rels/slide292.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8.xml"/></Relationships>
</file>

<file path=ppt/slides/_rels/slide293.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8.xml"/></Relationships>
</file>

<file path=ppt/slides/_rels/slide294.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8.xml"/></Relationships>
</file>

<file path=ppt/slides/_rels/slide295.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8.xml"/></Relationships>
</file>

<file path=ppt/slides/_rels/slide296.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8.xml"/></Relationships>
</file>

<file path=ppt/slides/_rels/slide297.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8.xml"/></Relationships>
</file>

<file path=ppt/slides/_rels/slide298.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8.xml"/></Relationships>
</file>

<file path=ppt/slides/_rels/slide299.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00.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8.xml"/></Relationships>
</file>

<file path=ppt/slides/_rels/slide301.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8.xml"/></Relationships>
</file>

<file path=ppt/slides/_rels/slide302.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8.xml"/></Relationships>
</file>

<file path=ppt/slides/_rels/slide303.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8.xml"/></Relationships>
</file>

<file path=ppt/slides/_rels/slide304.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8.xml"/></Relationships>
</file>

<file path=ppt/slides/_rels/slide305.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8.xml"/></Relationships>
</file>

<file path=ppt/slides/_rels/slide306.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8.xml"/></Relationships>
</file>

<file path=ppt/slides/_rels/slide307.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8.xml"/></Relationships>
</file>

<file path=ppt/slides/_rels/slide308.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8.xml"/></Relationships>
</file>

<file path=ppt/slides/_rels/slide309.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310.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8.xml"/></Relationships>
</file>

<file path=ppt/slides/_rels/slide311.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8.xml"/></Relationships>
</file>

<file path=ppt/slides/_rels/slide312.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8.xml"/></Relationships>
</file>

<file path=ppt/slides/_rels/slide313.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8.xml"/></Relationships>
</file>

<file path=ppt/slides/_rels/slide314.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8.xml"/></Relationships>
</file>

<file path=ppt/slides/_rels/slide315.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8.xml"/></Relationships>
</file>

<file path=ppt/slides/_rels/slide316.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8.xml"/></Relationships>
</file>

<file path=ppt/slides/_rels/slide317.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8.xml"/></Relationships>
</file>

<file path=ppt/slides/_rels/slide318.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8.xml"/></Relationships>
</file>

<file path=ppt/slides/_rels/slide319.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0.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8.xml"/></Relationships>
</file>

<file path=ppt/slides/_rels/slide321.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8.xml"/></Relationships>
</file>

<file path=ppt/slides/_rels/slide322.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8.xml"/></Relationships>
</file>

<file path=ppt/slides/_rels/slide323.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8.xml"/></Relationships>
</file>

<file path=ppt/slides/_rels/slide324.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8.xml"/></Relationships>
</file>

<file path=ppt/slides/_rels/slide325.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57.png"/></Relationships>
</file>

<file path=ppt/slides/_rels/slide326.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27.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2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29.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30.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31.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32.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33.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34.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35.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36.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37.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8.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9.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340.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1.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2.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3.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44.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45.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46.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47.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48.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34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0.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351.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352.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353.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354.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355.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356.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357.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358.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359.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0.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361.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362.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363.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364.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365.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366.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367.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368.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372.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373.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374.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375.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376.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377.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407.png"/></Relationships>
</file>

<file path=ppt/slides/_rels/slide378.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379.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381.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382.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383.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384.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385.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386.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387.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388.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389.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0.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391.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392.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393.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394.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395.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396.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397.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398.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399.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0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89.xml"/><Relationship Id="rId1" Type="http://schemas.openxmlformats.org/officeDocument/2006/relationships/slideLayout" Target="../slideLayouts/slideLayout8.xml"/><Relationship Id="rId4" Type="http://schemas.openxmlformats.org/officeDocument/2006/relationships/image" Target="../media/image431.png"/></Relationships>
</file>

<file path=ppt/slides/_rels/slide401.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402.xml.rels><?xml version="1.0" encoding="UTF-8" standalone="yes"?>
<Relationships xmlns="http://schemas.openxmlformats.org/package/2006/relationships"><Relationship Id="rId3" Type="http://schemas.openxmlformats.org/officeDocument/2006/relationships/image" Target="../media/image433.pn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403.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404.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405.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8.xml.rels><?xml version="1.0" encoding="UTF-8" standalone="yes"?>
<Relationships xmlns="http://schemas.openxmlformats.org/package/2006/relationships"><Relationship Id="rId2" Type="http://schemas.openxmlformats.org/officeDocument/2006/relationships/image" Target="../media/image437.png"/><Relationship Id="rId1" Type="http://schemas.openxmlformats.org/officeDocument/2006/relationships/slideLayout" Target="../slideLayouts/slideLayout8.xml"/></Relationships>
</file>

<file path=ppt/slides/_rels/slide409.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slideLayout" Target="../slideLayouts/slideLayout8.xml"/><Relationship Id="rId1" Type="http://schemas.openxmlformats.org/officeDocument/2006/relationships/themeOverride" Target="../theme/themeOverride1.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10.xml.rels><?xml version="1.0" encoding="UTF-8" standalone="yes"?>
<Relationships xmlns="http://schemas.openxmlformats.org/package/2006/relationships"><Relationship Id="rId2" Type="http://schemas.openxmlformats.org/officeDocument/2006/relationships/image" Target="../media/image439.png"/><Relationship Id="rId1" Type="http://schemas.openxmlformats.org/officeDocument/2006/relationships/slideLayout" Target="../slideLayouts/slideLayout8.xml"/></Relationships>
</file>

<file path=ppt/slides/_rels/slide411.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8.xml"/></Relationships>
</file>

<file path=ppt/slides/_rels/slide412.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8.xml"/></Relationships>
</file>

<file path=ppt/slides/_rels/slide413.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png"/><Relationship Id="rId1" Type="http://schemas.openxmlformats.org/officeDocument/2006/relationships/slideLayout" Target="../slideLayouts/slideLayout8.xml"/></Relationships>
</file>

<file path=ppt/slides/_rels/slide414.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image" Target="../media/image444.png"/><Relationship Id="rId1" Type="http://schemas.openxmlformats.org/officeDocument/2006/relationships/slideLayout" Target="../slideLayouts/slideLayout8.xml"/></Relationships>
</file>

<file path=ppt/slides/_rels/slide415.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image" Target="../media/image444.png"/><Relationship Id="rId1" Type="http://schemas.openxmlformats.org/officeDocument/2006/relationships/slideLayout" Target="../slideLayouts/slideLayout8.xml"/></Relationships>
</file>

<file path=ppt/slides/_rels/slide416.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image" Target="../media/image446.png"/><Relationship Id="rId1" Type="http://schemas.openxmlformats.org/officeDocument/2006/relationships/slideLayout" Target="../slideLayouts/slideLayout8.xml"/></Relationships>
</file>

<file path=ppt/slides/_rels/slide417.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image" Target="../media/image448.png"/><Relationship Id="rId1" Type="http://schemas.openxmlformats.org/officeDocument/2006/relationships/slideLayout" Target="../slideLayouts/slideLayout8.xml"/><Relationship Id="rId5" Type="http://schemas.openxmlformats.org/officeDocument/2006/relationships/image" Target="../media/image451.png"/><Relationship Id="rId4" Type="http://schemas.openxmlformats.org/officeDocument/2006/relationships/image" Target="../media/image450.png"/></Relationships>
</file>

<file path=ppt/slides/_rels/slide418.xml.rels><?xml version="1.0" encoding="UTF-8" standalone="yes"?>
<Relationships xmlns="http://schemas.openxmlformats.org/package/2006/relationships"><Relationship Id="rId2" Type="http://schemas.openxmlformats.org/officeDocument/2006/relationships/image" Target="../media/image452.png"/><Relationship Id="rId1" Type="http://schemas.openxmlformats.org/officeDocument/2006/relationships/slideLayout" Target="../slideLayouts/slideLayout8.xml"/></Relationships>
</file>

<file path=ppt/slides/_rels/slide419.xml.rels><?xml version="1.0" encoding="UTF-8" standalone="yes"?>
<Relationships xmlns="http://schemas.openxmlformats.org/package/2006/relationships"><Relationship Id="rId2" Type="http://schemas.openxmlformats.org/officeDocument/2006/relationships/image" Target="../media/image453.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20.xml.rels><?xml version="1.0" encoding="UTF-8" standalone="yes"?>
<Relationships xmlns="http://schemas.openxmlformats.org/package/2006/relationships"><Relationship Id="rId2" Type="http://schemas.openxmlformats.org/officeDocument/2006/relationships/image" Target="../media/image454.png"/><Relationship Id="rId1" Type="http://schemas.openxmlformats.org/officeDocument/2006/relationships/slideLayout" Target="../slideLayouts/slideLayout8.xml"/></Relationships>
</file>

<file path=ppt/slides/_rels/slide421.xml.rels><?xml version="1.0" encoding="UTF-8" standalone="yes"?>
<Relationships xmlns="http://schemas.openxmlformats.org/package/2006/relationships"><Relationship Id="rId2" Type="http://schemas.openxmlformats.org/officeDocument/2006/relationships/image" Target="../media/image455.png"/><Relationship Id="rId1" Type="http://schemas.openxmlformats.org/officeDocument/2006/relationships/slideLayout" Target="../slideLayouts/slideLayout8.xml"/></Relationships>
</file>

<file path=ppt/slides/_rels/slide422.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image" Target="../media/image456.png"/><Relationship Id="rId1" Type="http://schemas.openxmlformats.org/officeDocument/2006/relationships/slideLayout" Target="../slideLayouts/slideLayout8.xml"/></Relationships>
</file>

<file path=ppt/slides/_rels/slide423.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image" Target="../media/image458.png"/><Relationship Id="rId1" Type="http://schemas.openxmlformats.org/officeDocument/2006/relationships/slideLayout" Target="../slideLayouts/slideLayout8.xml"/><Relationship Id="rId5" Type="http://schemas.openxmlformats.org/officeDocument/2006/relationships/image" Target="../media/image461.png"/><Relationship Id="rId4" Type="http://schemas.openxmlformats.org/officeDocument/2006/relationships/image" Target="../media/image460.png"/></Relationships>
</file>

<file path=ppt/slides/_rels/slide424.xml.rels><?xml version="1.0" encoding="UTF-8" standalone="yes"?>
<Relationships xmlns="http://schemas.openxmlformats.org/package/2006/relationships"><Relationship Id="rId2" Type="http://schemas.openxmlformats.org/officeDocument/2006/relationships/image" Target="../media/image462.png"/><Relationship Id="rId1" Type="http://schemas.openxmlformats.org/officeDocument/2006/relationships/slideLayout" Target="../slideLayouts/slideLayout8.xml"/></Relationships>
</file>

<file path=ppt/slides/_rels/slide425.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image" Target="../media/image463.png"/><Relationship Id="rId1" Type="http://schemas.openxmlformats.org/officeDocument/2006/relationships/slideLayout" Target="../slideLayouts/slideLayout8.xml"/><Relationship Id="rId5" Type="http://schemas.openxmlformats.org/officeDocument/2006/relationships/image" Target="../media/image466.png"/><Relationship Id="rId4" Type="http://schemas.openxmlformats.org/officeDocument/2006/relationships/image" Target="../media/image465.png"/></Relationships>
</file>

<file path=ppt/slides/_rels/slide426.xml.rels><?xml version="1.0" encoding="UTF-8" standalone="yes"?>
<Relationships xmlns="http://schemas.openxmlformats.org/package/2006/relationships"><Relationship Id="rId3" Type="http://schemas.openxmlformats.org/officeDocument/2006/relationships/image" Target="../media/image468.png"/><Relationship Id="rId2" Type="http://schemas.openxmlformats.org/officeDocument/2006/relationships/image" Target="../media/image467.png"/><Relationship Id="rId1" Type="http://schemas.openxmlformats.org/officeDocument/2006/relationships/slideLayout" Target="../slideLayouts/slideLayout8.xml"/><Relationship Id="rId4" Type="http://schemas.openxmlformats.org/officeDocument/2006/relationships/image" Target="../media/image469.png"/></Relationships>
</file>

<file path=ppt/slides/_rels/slide427.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image" Target="../media/image470.png"/><Relationship Id="rId1" Type="http://schemas.openxmlformats.org/officeDocument/2006/relationships/slideLayout" Target="../slideLayouts/slideLayout8.xml"/><Relationship Id="rId4" Type="http://schemas.openxmlformats.org/officeDocument/2006/relationships/image" Target="../media/image472.png"/></Relationships>
</file>

<file path=ppt/slides/_rels/slide428.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473.png"/><Relationship Id="rId1" Type="http://schemas.openxmlformats.org/officeDocument/2006/relationships/slideLayout" Target="../slideLayouts/slideLayout8.xml"/></Relationships>
</file>

<file path=ppt/slides/_rels/slide429.xml.rels><?xml version="1.0" encoding="UTF-8" standalone="yes"?>
<Relationships xmlns="http://schemas.openxmlformats.org/package/2006/relationships"><Relationship Id="rId2" Type="http://schemas.openxmlformats.org/officeDocument/2006/relationships/image" Target="../media/image475.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30.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image" Target="../media/image476.png"/><Relationship Id="rId1" Type="http://schemas.openxmlformats.org/officeDocument/2006/relationships/slideLayout" Target="../slideLayouts/slideLayout8.xml"/><Relationship Id="rId5" Type="http://schemas.openxmlformats.org/officeDocument/2006/relationships/image" Target="../media/image479.png"/><Relationship Id="rId4" Type="http://schemas.openxmlformats.org/officeDocument/2006/relationships/image" Target="../media/image478.png"/></Relationships>
</file>

<file path=ppt/slides/_rels/slide431.xml.rels><?xml version="1.0" encoding="UTF-8" standalone="yes"?>
<Relationships xmlns="http://schemas.openxmlformats.org/package/2006/relationships"><Relationship Id="rId3" Type="http://schemas.openxmlformats.org/officeDocument/2006/relationships/image" Target="../media/image481.png"/><Relationship Id="rId2" Type="http://schemas.openxmlformats.org/officeDocument/2006/relationships/image" Target="../media/image480.png"/><Relationship Id="rId1" Type="http://schemas.openxmlformats.org/officeDocument/2006/relationships/slideLayout" Target="../slideLayouts/slideLayout8.xml"/></Relationships>
</file>

<file path=ppt/slides/_rels/slide432.xml.rels><?xml version="1.0" encoding="UTF-8" standalone="yes"?>
<Relationships xmlns="http://schemas.openxmlformats.org/package/2006/relationships"><Relationship Id="rId2" Type="http://schemas.openxmlformats.org/officeDocument/2006/relationships/image" Target="../media/image482.png"/><Relationship Id="rId1" Type="http://schemas.openxmlformats.org/officeDocument/2006/relationships/slideLayout" Target="../slideLayouts/slideLayout8.xml"/></Relationships>
</file>

<file path=ppt/slides/_rels/slide433.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image" Target="../media/image483.png"/><Relationship Id="rId1" Type="http://schemas.openxmlformats.org/officeDocument/2006/relationships/slideLayout" Target="../slideLayouts/slideLayout8.xml"/></Relationships>
</file>

<file path=ppt/slides/_rels/slide434.xml.rels><?xml version="1.0" encoding="UTF-8" standalone="yes"?>
<Relationships xmlns="http://schemas.openxmlformats.org/package/2006/relationships"><Relationship Id="rId3" Type="http://schemas.openxmlformats.org/officeDocument/2006/relationships/image" Target="../media/image486.png"/><Relationship Id="rId2" Type="http://schemas.openxmlformats.org/officeDocument/2006/relationships/image" Target="../media/image485.png"/><Relationship Id="rId1" Type="http://schemas.openxmlformats.org/officeDocument/2006/relationships/slideLayout" Target="../slideLayouts/slideLayout8.xml"/></Relationships>
</file>

<file path=ppt/slides/_rels/slide435.xml.rels><?xml version="1.0" encoding="UTF-8" standalone="yes"?>
<Relationships xmlns="http://schemas.openxmlformats.org/package/2006/relationships"><Relationship Id="rId2" Type="http://schemas.openxmlformats.org/officeDocument/2006/relationships/image" Target="../media/image487.png"/><Relationship Id="rId1" Type="http://schemas.openxmlformats.org/officeDocument/2006/relationships/slideLayout" Target="../slideLayouts/slideLayout8.xml"/></Relationships>
</file>

<file path=ppt/slides/_rels/slide436.xml.rels><?xml version="1.0" encoding="UTF-8" standalone="yes"?>
<Relationships xmlns="http://schemas.openxmlformats.org/package/2006/relationships"><Relationship Id="rId2" Type="http://schemas.openxmlformats.org/officeDocument/2006/relationships/image" Target="../media/image488.png"/><Relationship Id="rId1" Type="http://schemas.openxmlformats.org/officeDocument/2006/relationships/slideLayout" Target="../slideLayouts/slideLayout8.xml"/></Relationships>
</file>

<file path=ppt/slides/_rels/slide437.xml.rels><?xml version="1.0" encoding="UTF-8" standalone="yes"?>
<Relationships xmlns="http://schemas.openxmlformats.org/package/2006/relationships"><Relationship Id="rId2" Type="http://schemas.openxmlformats.org/officeDocument/2006/relationships/image" Target="../media/image489.png"/><Relationship Id="rId1" Type="http://schemas.openxmlformats.org/officeDocument/2006/relationships/slideLayout" Target="../slideLayouts/slideLayout8.xml"/></Relationships>
</file>

<file path=ppt/slides/_rels/slide438.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490.png"/><Relationship Id="rId1" Type="http://schemas.openxmlformats.org/officeDocument/2006/relationships/slideLayout" Target="../slideLayouts/slideLayout8.xml"/><Relationship Id="rId4" Type="http://schemas.openxmlformats.org/officeDocument/2006/relationships/image" Target="../media/image492.png"/></Relationships>
</file>

<file path=ppt/slides/_rels/slide439.xml.rels><?xml version="1.0" encoding="UTF-8" standalone="yes"?>
<Relationships xmlns="http://schemas.openxmlformats.org/package/2006/relationships"><Relationship Id="rId2" Type="http://schemas.openxmlformats.org/officeDocument/2006/relationships/image" Target="../media/image493.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440.xml.rels><?xml version="1.0" encoding="UTF-8" standalone="yes"?>
<Relationships xmlns="http://schemas.openxmlformats.org/package/2006/relationships"><Relationship Id="rId2" Type="http://schemas.openxmlformats.org/officeDocument/2006/relationships/image" Target="../media/image494.png"/><Relationship Id="rId1" Type="http://schemas.openxmlformats.org/officeDocument/2006/relationships/slideLayout" Target="../slideLayouts/slideLayout8.xml"/></Relationships>
</file>

<file path=ppt/slides/_rels/slide441.xml.rels><?xml version="1.0" encoding="UTF-8" standalone="yes"?>
<Relationships xmlns="http://schemas.openxmlformats.org/package/2006/relationships"><Relationship Id="rId3" Type="http://schemas.openxmlformats.org/officeDocument/2006/relationships/image" Target="../media/image496.png"/><Relationship Id="rId2" Type="http://schemas.openxmlformats.org/officeDocument/2006/relationships/image" Target="../media/image495.png"/><Relationship Id="rId1" Type="http://schemas.openxmlformats.org/officeDocument/2006/relationships/slideLayout" Target="../slideLayouts/slideLayout8.xml"/></Relationships>
</file>

<file path=ppt/slides/_rels/slide442.xml.rels><?xml version="1.0" encoding="UTF-8" standalone="yes"?>
<Relationships xmlns="http://schemas.openxmlformats.org/package/2006/relationships"><Relationship Id="rId3" Type="http://schemas.openxmlformats.org/officeDocument/2006/relationships/image" Target="../media/image498.png"/><Relationship Id="rId2" Type="http://schemas.openxmlformats.org/officeDocument/2006/relationships/image" Target="../media/image497.png"/><Relationship Id="rId1" Type="http://schemas.openxmlformats.org/officeDocument/2006/relationships/slideLayout" Target="../slideLayouts/slideLayout8.xml"/><Relationship Id="rId4" Type="http://schemas.openxmlformats.org/officeDocument/2006/relationships/image" Target="../media/image499.png"/></Relationships>
</file>

<file path=ppt/slides/_rels/slide443.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8.xml"/></Relationships>
</file>

<file path=ppt/slides/_rels/slide444.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image" Target="../media/image501.png"/><Relationship Id="rId1" Type="http://schemas.openxmlformats.org/officeDocument/2006/relationships/slideLayout" Target="../slideLayouts/slideLayout8.xml"/><Relationship Id="rId5" Type="http://schemas.openxmlformats.org/officeDocument/2006/relationships/image" Target="../media/image504.png"/><Relationship Id="rId4" Type="http://schemas.openxmlformats.org/officeDocument/2006/relationships/image" Target="../media/image503.png"/></Relationships>
</file>

<file path=ppt/slides/_rels/slide445.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image" Target="../media/image505.png"/><Relationship Id="rId1" Type="http://schemas.openxmlformats.org/officeDocument/2006/relationships/slideLayout" Target="../slideLayouts/slideLayout8.xml"/></Relationships>
</file>

<file path=ppt/slides/_rels/slide446.xml.rels><?xml version="1.0" encoding="UTF-8" standalone="yes"?>
<Relationships xmlns="http://schemas.openxmlformats.org/package/2006/relationships"><Relationship Id="rId3" Type="http://schemas.openxmlformats.org/officeDocument/2006/relationships/image" Target="../media/image508.png"/><Relationship Id="rId2" Type="http://schemas.openxmlformats.org/officeDocument/2006/relationships/image" Target="../media/image507.png"/><Relationship Id="rId1" Type="http://schemas.openxmlformats.org/officeDocument/2006/relationships/slideLayout" Target="../slideLayouts/slideLayout8.xml"/><Relationship Id="rId4" Type="http://schemas.openxmlformats.org/officeDocument/2006/relationships/image" Target="../media/image509.png"/></Relationships>
</file>

<file path=ppt/slides/_rels/slide447.xml.rels><?xml version="1.0" encoding="UTF-8" standalone="yes"?>
<Relationships xmlns="http://schemas.openxmlformats.org/package/2006/relationships"><Relationship Id="rId2" Type="http://schemas.openxmlformats.org/officeDocument/2006/relationships/image" Target="../media/image510.png"/><Relationship Id="rId1" Type="http://schemas.openxmlformats.org/officeDocument/2006/relationships/slideLayout" Target="../slideLayouts/slideLayout8.xml"/></Relationships>
</file>

<file path=ppt/slides/_rels/slide448.xml.rels><?xml version="1.0" encoding="UTF-8" standalone="yes"?>
<Relationships xmlns="http://schemas.openxmlformats.org/package/2006/relationships"><Relationship Id="rId2" Type="http://schemas.openxmlformats.org/officeDocument/2006/relationships/image" Target="../media/image511.png"/><Relationship Id="rId1" Type="http://schemas.openxmlformats.org/officeDocument/2006/relationships/slideLayout" Target="../slideLayouts/slideLayout8.xml"/></Relationships>
</file>

<file path=ppt/slides/_rels/slide449.xml.rels><?xml version="1.0" encoding="UTF-8" standalone="yes"?>
<Relationships xmlns="http://schemas.openxmlformats.org/package/2006/relationships"><Relationship Id="rId3" Type="http://schemas.openxmlformats.org/officeDocument/2006/relationships/image" Target="../media/image513.png"/><Relationship Id="rId2" Type="http://schemas.openxmlformats.org/officeDocument/2006/relationships/image" Target="../media/image512.png"/><Relationship Id="rId1" Type="http://schemas.openxmlformats.org/officeDocument/2006/relationships/slideLayout" Target="../slideLayouts/slideLayout8.xml"/><Relationship Id="rId4" Type="http://schemas.openxmlformats.org/officeDocument/2006/relationships/image" Target="../media/image514.png"/></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450.xml.rels><?xml version="1.0" encoding="UTF-8" standalone="yes"?>
<Relationships xmlns="http://schemas.openxmlformats.org/package/2006/relationships"><Relationship Id="rId3" Type="http://schemas.openxmlformats.org/officeDocument/2006/relationships/image" Target="../media/image516.png"/><Relationship Id="rId2" Type="http://schemas.openxmlformats.org/officeDocument/2006/relationships/image" Target="../media/image515.png"/><Relationship Id="rId1" Type="http://schemas.openxmlformats.org/officeDocument/2006/relationships/slideLayout" Target="../slideLayouts/slideLayout8.xml"/><Relationship Id="rId4" Type="http://schemas.openxmlformats.org/officeDocument/2006/relationships/image" Target="../media/image517.png"/></Relationships>
</file>

<file path=ppt/slides/_rels/slide451.xml.rels><?xml version="1.0" encoding="UTF-8" standalone="yes"?>
<Relationships xmlns="http://schemas.openxmlformats.org/package/2006/relationships"><Relationship Id="rId2" Type="http://schemas.openxmlformats.org/officeDocument/2006/relationships/image" Target="../media/image518.png"/><Relationship Id="rId1" Type="http://schemas.openxmlformats.org/officeDocument/2006/relationships/slideLayout" Target="../slideLayouts/slideLayout8.xml"/></Relationships>
</file>

<file path=ppt/slides/_rels/slide452.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9.png"/><Relationship Id="rId1" Type="http://schemas.openxmlformats.org/officeDocument/2006/relationships/slideLayout" Target="../slideLayouts/slideLayout8.xml"/></Relationships>
</file>

<file path=ppt/slides/_rels/slide453.xml.rels><?xml version="1.0" encoding="UTF-8" standalone="yes"?>
<Relationships xmlns="http://schemas.openxmlformats.org/package/2006/relationships"><Relationship Id="rId3" Type="http://schemas.openxmlformats.org/officeDocument/2006/relationships/image" Target="../media/image522.png"/><Relationship Id="rId2" Type="http://schemas.openxmlformats.org/officeDocument/2006/relationships/image" Target="../media/image521.png"/><Relationship Id="rId1" Type="http://schemas.openxmlformats.org/officeDocument/2006/relationships/slideLayout" Target="../slideLayouts/slideLayout8.xml"/><Relationship Id="rId4" Type="http://schemas.openxmlformats.org/officeDocument/2006/relationships/image" Target="../media/image523.png"/></Relationships>
</file>

<file path=ppt/slides/_rels/slide454.xml.rels><?xml version="1.0" encoding="UTF-8" standalone="yes"?>
<Relationships xmlns="http://schemas.openxmlformats.org/package/2006/relationships"><Relationship Id="rId2" Type="http://schemas.openxmlformats.org/officeDocument/2006/relationships/image" Target="../media/image524.png"/><Relationship Id="rId1" Type="http://schemas.openxmlformats.org/officeDocument/2006/relationships/slideLayout" Target="../slideLayouts/slideLayout8.xml"/></Relationships>
</file>

<file path=ppt/slides/_rels/slide455.xml.rels><?xml version="1.0" encoding="UTF-8" standalone="yes"?>
<Relationships xmlns="http://schemas.openxmlformats.org/package/2006/relationships"><Relationship Id="rId3" Type="http://schemas.openxmlformats.org/officeDocument/2006/relationships/image" Target="../media/image526.png"/><Relationship Id="rId2" Type="http://schemas.openxmlformats.org/officeDocument/2006/relationships/image" Target="../media/image525.png"/><Relationship Id="rId1" Type="http://schemas.openxmlformats.org/officeDocument/2006/relationships/slideLayout" Target="../slideLayouts/slideLayout8.xml"/><Relationship Id="rId4" Type="http://schemas.openxmlformats.org/officeDocument/2006/relationships/image" Target="../media/image527.png"/></Relationships>
</file>

<file path=ppt/slides/_rels/slide456.xml.rels><?xml version="1.0" encoding="UTF-8" standalone="yes"?>
<Relationships xmlns="http://schemas.openxmlformats.org/package/2006/relationships"><Relationship Id="rId3" Type="http://schemas.openxmlformats.org/officeDocument/2006/relationships/image" Target="../media/image529.png"/><Relationship Id="rId2" Type="http://schemas.openxmlformats.org/officeDocument/2006/relationships/image" Target="../media/image528.png"/><Relationship Id="rId1" Type="http://schemas.openxmlformats.org/officeDocument/2006/relationships/slideLayout" Target="../slideLayouts/slideLayout8.xml"/></Relationships>
</file>

<file path=ppt/slides/_rels/slide457.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8.xml"/></Relationships>
</file>

<file path=ppt/slides/_rels/slide458.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image" Target="../media/image531.png"/><Relationship Id="rId1" Type="http://schemas.openxmlformats.org/officeDocument/2006/relationships/slideLayout" Target="../slideLayouts/slideLayout8.xml"/><Relationship Id="rId5" Type="http://schemas.openxmlformats.org/officeDocument/2006/relationships/image" Target="../media/image534.png"/><Relationship Id="rId4" Type="http://schemas.openxmlformats.org/officeDocument/2006/relationships/image" Target="../media/image533.png"/></Relationships>
</file>

<file path=ppt/slides/_rels/slide459.xml.rels><?xml version="1.0" encoding="UTF-8" standalone="yes"?>
<Relationships xmlns="http://schemas.openxmlformats.org/package/2006/relationships"><Relationship Id="rId3" Type="http://schemas.openxmlformats.org/officeDocument/2006/relationships/image" Target="../media/image536.png"/><Relationship Id="rId2" Type="http://schemas.openxmlformats.org/officeDocument/2006/relationships/image" Target="../media/image535.png"/><Relationship Id="rId1" Type="http://schemas.openxmlformats.org/officeDocument/2006/relationships/slideLayout" Target="../slideLayouts/slideLayout8.xml"/><Relationship Id="rId5" Type="http://schemas.openxmlformats.org/officeDocument/2006/relationships/image" Target="../media/image538.png"/><Relationship Id="rId4" Type="http://schemas.openxmlformats.org/officeDocument/2006/relationships/image" Target="../media/image537.png"/></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460.xml.rels><?xml version="1.0" encoding="UTF-8" standalone="yes"?>
<Relationships xmlns="http://schemas.openxmlformats.org/package/2006/relationships"><Relationship Id="rId2" Type="http://schemas.openxmlformats.org/officeDocument/2006/relationships/image" Target="../media/image539.png"/><Relationship Id="rId1" Type="http://schemas.openxmlformats.org/officeDocument/2006/relationships/slideLayout" Target="../slideLayouts/slideLayout8.xml"/></Relationships>
</file>

<file path=ppt/slides/_rels/slide461.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image" Target="../media/image540.png"/><Relationship Id="rId1" Type="http://schemas.openxmlformats.org/officeDocument/2006/relationships/slideLayout" Target="../slideLayouts/slideLayout8.xml"/><Relationship Id="rId4" Type="http://schemas.openxmlformats.org/officeDocument/2006/relationships/image" Target="../media/image542.png"/></Relationships>
</file>

<file path=ppt/slides/_rels/slide462.xml.rels><?xml version="1.0" encoding="UTF-8" standalone="yes"?>
<Relationships xmlns="http://schemas.openxmlformats.org/package/2006/relationships"><Relationship Id="rId3" Type="http://schemas.openxmlformats.org/officeDocument/2006/relationships/image" Target="../media/image544.png"/><Relationship Id="rId2" Type="http://schemas.openxmlformats.org/officeDocument/2006/relationships/image" Target="../media/image543.png"/><Relationship Id="rId1" Type="http://schemas.openxmlformats.org/officeDocument/2006/relationships/slideLayout" Target="../slideLayouts/slideLayout8.xml"/><Relationship Id="rId5" Type="http://schemas.openxmlformats.org/officeDocument/2006/relationships/image" Target="../media/image546.png"/><Relationship Id="rId4" Type="http://schemas.openxmlformats.org/officeDocument/2006/relationships/image" Target="../media/image545.png"/></Relationships>
</file>

<file path=ppt/slides/_rels/slide463.xml.rels><?xml version="1.0" encoding="UTF-8" standalone="yes"?>
<Relationships xmlns="http://schemas.openxmlformats.org/package/2006/relationships"><Relationship Id="rId3" Type="http://schemas.openxmlformats.org/officeDocument/2006/relationships/image" Target="../media/image548.png"/><Relationship Id="rId2" Type="http://schemas.openxmlformats.org/officeDocument/2006/relationships/image" Target="../media/image547.png"/><Relationship Id="rId1" Type="http://schemas.openxmlformats.org/officeDocument/2006/relationships/slideLayout" Target="../slideLayouts/slideLayout8.xml"/></Relationships>
</file>

<file path=ppt/slides/_rels/slide464.xml.rels><?xml version="1.0" encoding="UTF-8" standalone="yes"?>
<Relationships xmlns="http://schemas.openxmlformats.org/package/2006/relationships"><Relationship Id="rId2" Type="http://schemas.openxmlformats.org/officeDocument/2006/relationships/image" Target="../media/image549.png"/><Relationship Id="rId1" Type="http://schemas.openxmlformats.org/officeDocument/2006/relationships/slideLayout" Target="../slideLayouts/slideLayout8.xml"/></Relationships>
</file>

<file path=ppt/slides/_rels/slide465.xml.rels><?xml version="1.0" encoding="UTF-8" standalone="yes"?>
<Relationships xmlns="http://schemas.openxmlformats.org/package/2006/relationships"><Relationship Id="rId3" Type="http://schemas.openxmlformats.org/officeDocument/2006/relationships/image" Target="../media/image551.png"/><Relationship Id="rId2" Type="http://schemas.openxmlformats.org/officeDocument/2006/relationships/image" Target="../media/image550.png"/><Relationship Id="rId1" Type="http://schemas.openxmlformats.org/officeDocument/2006/relationships/slideLayout" Target="../slideLayouts/slideLayout8.xml"/><Relationship Id="rId4" Type="http://schemas.openxmlformats.org/officeDocument/2006/relationships/image" Target="../media/image552.png"/></Relationships>
</file>

<file path=ppt/slides/_rels/slide466.xml.rels><?xml version="1.0" encoding="UTF-8" standalone="yes"?>
<Relationships xmlns="http://schemas.openxmlformats.org/package/2006/relationships"><Relationship Id="rId3" Type="http://schemas.openxmlformats.org/officeDocument/2006/relationships/image" Target="../media/image554.png"/><Relationship Id="rId2" Type="http://schemas.openxmlformats.org/officeDocument/2006/relationships/image" Target="../media/image553.png"/><Relationship Id="rId1" Type="http://schemas.openxmlformats.org/officeDocument/2006/relationships/slideLayout" Target="../slideLayouts/slideLayout8.xml"/><Relationship Id="rId4" Type="http://schemas.openxmlformats.org/officeDocument/2006/relationships/image" Target="../media/image555.png"/></Relationships>
</file>

<file path=ppt/slides/_rels/slide467.xml.rels><?xml version="1.0" encoding="UTF-8" standalone="yes"?>
<Relationships xmlns="http://schemas.openxmlformats.org/package/2006/relationships"><Relationship Id="rId2" Type="http://schemas.openxmlformats.org/officeDocument/2006/relationships/image" Target="../media/image556.png"/><Relationship Id="rId1" Type="http://schemas.openxmlformats.org/officeDocument/2006/relationships/slideLayout" Target="../slideLayouts/slideLayout8.xml"/></Relationships>
</file>

<file path=ppt/slides/_rels/slide468.xml.rels><?xml version="1.0" encoding="UTF-8" standalone="yes"?>
<Relationships xmlns="http://schemas.openxmlformats.org/package/2006/relationships"><Relationship Id="rId2" Type="http://schemas.openxmlformats.org/officeDocument/2006/relationships/image" Target="../media/image557.png"/><Relationship Id="rId1" Type="http://schemas.openxmlformats.org/officeDocument/2006/relationships/slideLayout" Target="../slideLayouts/slideLayout8.xml"/></Relationships>
</file>

<file path=ppt/slides/_rels/slide469.xml.rels><?xml version="1.0" encoding="UTF-8" standalone="yes"?>
<Relationships xmlns="http://schemas.openxmlformats.org/package/2006/relationships"><Relationship Id="rId2" Type="http://schemas.openxmlformats.org/officeDocument/2006/relationships/image" Target="../media/image55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470.xml.rels><?xml version="1.0" encoding="UTF-8" standalone="yes"?>
<Relationships xmlns="http://schemas.openxmlformats.org/package/2006/relationships"><Relationship Id="rId2" Type="http://schemas.openxmlformats.org/officeDocument/2006/relationships/image" Target="../media/image559.png"/><Relationship Id="rId1" Type="http://schemas.openxmlformats.org/officeDocument/2006/relationships/slideLayout" Target="../slideLayouts/slideLayout8.xml"/></Relationships>
</file>

<file path=ppt/slides/_rels/slide471.xml.rels><?xml version="1.0" encoding="UTF-8" standalone="yes"?>
<Relationships xmlns="http://schemas.openxmlformats.org/package/2006/relationships"><Relationship Id="rId2" Type="http://schemas.openxmlformats.org/officeDocument/2006/relationships/image" Target="../media/image560.png"/><Relationship Id="rId1" Type="http://schemas.openxmlformats.org/officeDocument/2006/relationships/slideLayout" Target="../slideLayouts/slideLayout8.xml"/></Relationships>
</file>

<file path=ppt/slides/_rels/slide472.xml.rels><?xml version="1.0" encoding="UTF-8" standalone="yes"?>
<Relationships xmlns="http://schemas.openxmlformats.org/package/2006/relationships"><Relationship Id="rId2" Type="http://schemas.openxmlformats.org/officeDocument/2006/relationships/image" Target="../media/image561.png"/><Relationship Id="rId1" Type="http://schemas.openxmlformats.org/officeDocument/2006/relationships/slideLayout" Target="../slideLayouts/slideLayout8.xml"/></Relationships>
</file>

<file path=ppt/slides/_rels/slide473.xml.rels><?xml version="1.0" encoding="UTF-8" standalone="yes"?>
<Relationships xmlns="http://schemas.openxmlformats.org/package/2006/relationships"><Relationship Id="rId2" Type="http://schemas.openxmlformats.org/officeDocument/2006/relationships/image" Target="../media/image562.png"/><Relationship Id="rId1" Type="http://schemas.openxmlformats.org/officeDocument/2006/relationships/slideLayout" Target="../slideLayouts/slideLayout8.xml"/></Relationships>
</file>

<file path=ppt/slides/_rels/slide474.xml.rels><?xml version="1.0" encoding="UTF-8" standalone="yes"?>
<Relationships xmlns="http://schemas.openxmlformats.org/package/2006/relationships"><Relationship Id="rId2" Type="http://schemas.openxmlformats.org/officeDocument/2006/relationships/image" Target="../media/image563.png"/><Relationship Id="rId1" Type="http://schemas.openxmlformats.org/officeDocument/2006/relationships/slideLayout" Target="../slideLayouts/slideLayout8.xml"/></Relationships>
</file>

<file path=ppt/slides/_rels/slide475.xml.rels><?xml version="1.0" encoding="UTF-8" standalone="yes"?>
<Relationships xmlns="http://schemas.openxmlformats.org/package/2006/relationships"><Relationship Id="rId2" Type="http://schemas.openxmlformats.org/officeDocument/2006/relationships/image" Target="../media/image564.png"/><Relationship Id="rId1" Type="http://schemas.openxmlformats.org/officeDocument/2006/relationships/slideLayout" Target="../slideLayouts/slideLayout8.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8.xml.rels><?xml version="1.0" encoding="UTF-8" standalone="yes"?>
<Relationships xmlns="http://schemas.openxmlformats.org/package/2006/relationships"><Relationship Id="rId2" Type="http://schemas.openxmlformats.org/officeDocument/2006/relationships/image" Target="../media/image565.png"/><Relationship Id="rId1" Type="http://schemas.openxmlformats.org/officeDocument/2006/relationships/slideLayout" Target="../slideLayouts/slideLayout8.xml"/></Relationships>
</file>

<file path=ppt/slides/_rels/slide479.xml.rels><?xml version="1.0" encoding="UTF-8" standalone="yes"?>
<Relationships xmlns="http://schemas.openxmlformats.org/package/2006/relationships"><Relationship Id="rId2" Type="http://schemas.openxmlformats.org/officeDocument/2006/relationships/image" Target="../media/image566.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480.xml.rels><?xml version="1.0" encoding="UTF-8" standalone="yes"?>
<Relationships xmlns="http://schemas.openxmlformats.org/package/2006/relationships"><Relationship Id="rId3" Type="http://schemas.openxmlformats.org/officeDocument/2006/relationships/image" Target="../media/image568.png"/><Relationship Id="rId2" Type="http://schemas.openxmlformats.org/officeDocument/2006/relationships/image" Target="../media/image567.png"/><Relationship Id="rId1" Type="http://schemas.openxmlformats.org/officeDocument/2006/relationships/slideLayout" Target="../slideLayouts/slideLayout8.xml"/></Relationships>
</file>

<file path=ppt/slides/_rels/slide481.xml.rels><?xml version="1.0" encoding="UTF-8" standalone="yes"?>
<Relationships xmlns="http://schemas.openxmlformats.org/package/2006/relationships"><Relationship Id="rId2" Type="http://schemas.openxmlformats.org/officeDocument/2006/relationships/image" Target="../media/image569.png"/><Relationship Id="rId1" Type="http://schemas.openxmlformats.org/officeDocument/2006/relationships/slideLayout" Target="../slideLayouts/slideLayout8.xml"/></Relationships>
</file>

<file path=ppt/slides/_rels/slide482.xml.rels><?xml version="1.0" encoding="UTF-8" standalone="yes"?>
<Relationships xmlns="http://schemas.openxmlformats.org/package/2006/relationships"><Relationship Id="rId2" Type="http://schemas.openxmlformats.org/officeDocument/2006/relationships/image" Target="../media/image570.png"/><Relationship Id="rId1" Type="http://schemas.openxmlformats.org/officeDocument/2006/relationships/slideLayout" Target="../slideLayouts/slideLayout8.xml"/></Relationships>
</file>

<file path=ppt/slides/_rels/slide483.xml.rels><?xml version="1.0" encoding="UTF-8" standalone="yes"?>
<Relationships xmlns="http://schemas.openxmlformats.org/package/2006/relationships"><Relationship Id="rId2" Type="http://schemas.openxmlformats.org/officeDocument/2006/relationships/image" Target="../media/image571.png"/><Relationship Id="rId1" Type="http://schemas.openxmlformats.org/officeDocument/2006/relationships/slideLayout" Target="../slideLayouts/slideLayout8.xml"/></Relationships>
</file>

<file path=ppt/slides/_rels/slide484.xml.rels><?xml version="1.0" encoding="UTF-8" standalone="yes"?>
<Relationships xmlns="http://schemas.openxmlformats.org/package/2006/relationships"><Relationship Id="rId2" Type="http://schemas.openxmlformats.org/officeDocument/2006/relationships/image" Target="../media/image572.png"/><Relationship Id="rId1" Type="http://schemas.openxmlformats.org/officeDocument/2006/relationships/slideLayout" Target="../slideLayouts/slideLayout8.xml"/></Relationships>
</file>

<file path=ppt/slides/_rels/slide485.xml.rels><?xml version="1.0" encoding="UTF-8" standalone="yes"?>
<Relationships xmlns="http://schemas.openxmlformats.org/package/2006/relationships"><Relationship Id="rId2" Type="http://schemas.openxmlformats.org/officeDocument/2006/relationships/image" Target="../media/image573.png"/><Relationship Id="rId1" Type="http://schemas.openxmlformats.org/officeDocument/2006/relationships/slideLayout" Target="../slideLayouts/slideLayout8.xml"/></Relationships>
</file>

<file path=ppt/slides/_rels/slide486.xml.rels><?xml version="1.0" encoding="UTF-8" standalone="yes"?>
<Relationships xmlns="http://schemas.openxmlformats.org/package/2006/relationships"><Relationship Id="rId2" Type="http://schemas.openxmlformats.org/officeDocument/2006/relationships/image" Target="../media/image574.png"/><Relationship Id="rId1" Type="http://schemas.openxmlformats.org/officeDocument/2006/relationships/slideLayout" Target="../slideLayouts/slideLayout8.xml"/></Relationships>
</file>

<file path=ppt/slides/_rels/slide487.xml.rels><?xml version="1.0" encoding="UTF-8" standalone="yes"?>
<Relationships xmlns="http://schemas.openxmlformats.org/package/2006/relationships"><Relationship Id="rId2" Type="http://schemas.openxmlformats.org/officeDocument/2006/relationships/image" Target="../media/image575.png"/><Relationship Id="rId1" Type="http://schemas.openxmlformats.org/officeDocument/2006/relationships/slideLayout" Target="../slideLayouts/slideLayout8.xml"/></Relationships>
</file>

<file path=ppt/slides/_rels/slide488.xml.rels><?xml version="1.0" encoding="UTF-8" standalone="yes"?>
<Relationships xmlns="http://schemas.openxmlformats.org/package/2006/relationships"><Relationship Id="rId2" Type="http://schemas.openxmlformats.org/officeDocument/2006/relationships/image" Target="../media/image576.png"/><Relationship Id="rId1" Type="http://schemas.openxmlformats.org/officeDocument/2006/relationships/slideLayout" Target="../slideLayouts/slideLayout8.xml"/></Relationships>
</file>

<file path=ppt/slides/_rels/slide489.xml.rels><?xml version="1.0" encoding="UTF-8" standalone="yes"?>
<Relationships xmlns="http://schemas.openxmlformats.org/package/2006/relationships"><Relationship Id="rId2" Type="http://schemas.openxmlformats.org/officeDocument/2006/relationships/image" Target="../media/image577.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490.xml.rels><?xml version="1.0" encoding="UTF-8" standalone="yes"?>
<Relationships xmlns="http://schemas.openxmlformats.org/package/2006/relationships"><Relationship Id="rId2" Type="http://schemas.openxmlformats.org/officeDocument/2006/relationships/image" Target="../media/image578.png"/><Relationship Id="rId1" Type="http://schemas.openxmlformats.org/officeDocument/2006/relationships/slideLayout" Target="../slideLayouts/slideLayout8.xml"/></Relationships>
</file>

<file path=ppt/slides/_rels/slide491.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579.png"/><Relationship Id="rId1" Type="http://schemas.openxmlformats.org/officeDocument/2006/relationships/slideLayout" Target="../slideLayouts/slideLayout8.xml"/><Relationship Id="rId5" Type="http://schemas.openxmlformats.org/officeDocument/2006/relationships/image" Target="../media/image582.png"/><Relationship Id="rId4" Type="http://schemas.openxmlformats.org/officeDocument/2006/relationships/image" Target="../media/image581.png"/></Relationships>
</file>

<file path=ppt/slides/_rels/slide492.xml.rels><?xml version="1.0" encoding="UTF-8" standalone="yes"?>
<Relationships xmlns="http://schemas.openxmlformats.org/package/2006/relationships"><Relationship Id="rId2" Type="http://schemas.openxmlformats.org/officeDocument/2006/relationships/image" Target="../media/image583.png"/><Relationship Id="rId1" Type="http://schemas.openxmlformats.org/officeDocument/2006/relationships/slideLayout" Target="../slideLayouts/slideLayout8.xml"/></Relationships>
</file>

<file path=ppt/slides/_rels/slide493.xml.rels><?xml version="1.0" encoding="UTF-8" standalone="yes"?>
<Relationships xmlns="http://schemas.openxmlformats.org/package/2006/relationships"><Relationship Id="rId2" Type="http://schemas.openxmlformats.org/officeDocument/2006/relationships/image" Target="../media/image584.png"/><Relationship Id="rId1" Type="http://schemas.openxmlformats.org/officeDocument/2006/relationships/slideLayout" Target="../slideLayouts/slideLayout8.xml"/></Relationships>
</file>

<file path=ppt/slides/_rels/slide494.xml.rels><?xml version="1.0" encoding="UTF-8" standalone="yes"?>
<Relationships xmlns="http://schemas.openxmlformats.org/package/2006/relationships"><Relationship Id="rId3" Type="http://schemas.openxmlformats.org/officeDocument/2006/relationships/image" Target="../media/image586.png"/><Relationship Id="rId2" Type="http://schemas.openxmlformats.org/officeDocument/2006/relationships/image" Target="../media/image585.png"/><Relationship Id="rId1" Type="http://schemas.openxmlformats.org/officeDocument/2006/relationships/slideLayout" Target="../slideLayouts/slideLayout8.xml"/><Relationship Id="rId5" Type="http://schemas.openxmlformats.org/officeDocument/2006/relationships/image" Target="../media/image588.png"/><Relationship Id="rId4" Type="http://schemas.openxmlformats.org/officeDocument/2006/relationships/image" Target="../media/image587.png"/></Relationships>
</file>

<file path=ppt/slides/_rels/slide495.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589.png"/><Relationship Id="rId1" Type="http://schemas.openxmlformats.org/officeDocument/2006/relationships/slideLayout" Target="../slideLayouts/slideLayout8.xml"/></Relationships>
</file>

<file path=ppt/slides/_rels/slide496.xml.rels><?xml version="1.0" encoding="UTF-8" standalone="yes"?>
<Relationships xmlns="http://schemas.openxmlformats.org/package/2006/relationships"><Relationship Id="rId2" Type="http://schemas.openxmlformats.org/officeDocument/2006/relationships/image" Target="../media/image591.png"/><Relationship Id="rId1" Type="http://schemas.openxmlformats.org/officeDocument/2006/relationships/slideLayout" Target="../slideLayouts/slideLayout8.xml"/></Relationships>
</file>

<file path=ppt/slides/_rels/slide497.xml.rels><?xml version="1.0" encoding="UTF-8" standalone="yes"?>
<Relationships xmlns="http://schemas.openxmlformats.org/package/2006/relationships"><Relationship Id="rId2" Type="http://schemas.openxmlformats.org/officeDocument/2006/relationships/image" Target="../media/image592.png"/><Relationship Id="rId1" Type="http://schemas.openxmlformats.org/officeDocument/2006/relationships/slideLayout" Target="../slideLayouts/slideLayout8.xml"/></Relationships>
</file>

<file path=ppt/slides/_rels/slide498.xml.rels><?xml version="1.0" encoding="UTF-8" standalone="yes"?>
<Relationships xmlns="http://schemas.openxmlformats.org/package/2006/relationships"><Relationship Id="rId3" Type="http://schemas.openxmlformats.org/officeDocument/2006/relationships/image" Target="../media/image594.png"/><Relationship Id="rId2" Type="http://schemas.openxmlformats.org/officeDocument/2006/relationships/image" Target="../media/image593.png"/><Relationship Id="rId1" Type="http://schemas.openxmlformats.org/officeDocument/2006/relationships/slideLayout" Target="../slideLayouts/slideLayout8.xml"/></Relationships>
</file>

<file path=ppt/slides/_rels/slide499.xml.rels><?xml version="1.0" encoding="UTF-8" standalone="yes"?>
<Relationships xmlns="http://schemas.openxmlformats.org/package/2006/relationships"><Relationship Id="rId2" Type="http://schemas.openxmlformats.org/officeDocument/2006/relationships/image" Target="../media/image59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500.xml.rels><?xml version="1.0" encoding="UTF-8" standalone="yes"?>
<Relationships xmlns="http://schemas.openxmlformats.org/package/2006/relationships"><Relationship Id="rId2" Type="http://schemas.openxmlformats.org/officeDocument/2006/relationships/image" Target="../media/image595.png"/><Relationship Id="rId1" Type="http://schemas.openxmlformats.org/officeDocument/2006/relationships/slideLayout" Target="../slideLayouts/slideLayout8.xml"/></Relationships>
</file>

<file path=ppt/slides/_rels/slide501.xml.rels><?xml version="1.0" encoding="UTF-8" standalone="yes"?>
<Relationships xmlns="http://schemas.openxmlformats.org/package/2006/relationships"><Relationship Id="rId2" Type="http://schemas.openxmlformats.org/officeDocument/2006/relationships/image" Target="../media/image596.png"/><Relationship Id="rId1" Type="http://schemas.openxmlformats.org/officeDocument/2006/relationships/slideLayout" Target="../slideLayouts/slideLayout8.xml"/></Relationships>
</file>

<file path=ppt/slides/_rels/slide502.xml.rels><?xml version="1.0" encoding="UTF-8" standalone="yes"?>
<Relationships xmlns="http://schemas.openxmlformats.org/package/2006/relationships"><Relationship Id="rId2" Type="http://schemas.openxmlformats.org/officeDocument/2006/relationships/image" Target="../media/image597.png"/><Relationship Id="rId1" Type="http://schemas.openxmlformats.org/officeDocument/2006/relationships/slideLayout" Target="../slideLayouts/slideLayout8.xml"/></Relationships>
</file>

<file path=ppt/slides/_rels/slide503.xml.rels><?xml version="1.0" encoding="UTF-8" standalone="yes"?>
<Relationships xmlns="http://schemas.openxmlformats.org/package/2006/relationships"><Relationship Id="rId2" Type="http://schemas.openxmlformats.org/officeDocument/2006/relationships/image" Target="../media/image598.png"/><Relationship Id="rId1" Type="http://schemas.openxmlformats.org/officeDocument/2006/relationships/slideLayout" Target="../slideLayouts/slideLayout8.xml"/></Relationships>
</file>

<file path=ppt/slides/_rels/slide504.xml.rels><?xml version="1.0" encoding="UTF-8" standalone="yes"?>
<Relationships xmlns="http://schemas.openxmlformats.org/package/2006/relationships"><Relationship Id="rId2" Type="http://schemas.openxmlformats.org/officeDocument/2006/relationships/image" Target="../media/image599.png"/><Relationship Id="rId1" Type="http://schemas.openxmlformats.org/officeDocument/2006/relationships/slideLayout" Target="../slideLayouts/slideLayout8.xml"/></Relationships>
</file>

<file path=ppt/slides/_rels/slide505.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image" Target="../media/image600.png"/><Relationship Id="rId1" Type="http://schemas.openxmlformats.org/officeDocument/2006/relationships/slideLayout" Target="../slideLayouts/slideLayout8.xml"/></Relationships>
</file>

<file path=ppt/slides/_rels/slide506.xml.rels><?xml version="1.0" encoding="UTF-8" standalone="yes"?>
<Relationships xmlns="http://schemas.openxmlformats.org/package/2006/relationships"><Relationship Id="rId3" Type="http://schemas.openxmlformats.org/officeDocument/2006/relationships/image" Target="../media/image602.png"/><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507.xml.rels><?xml version="1.0" encoding="UTF-8" standalone="yes"?>
<Relationships xmlns="http://schemas.openxmlformats.org/package/2006/relationships"><Relationship Id="rId3" Type="http://schemas.openxmlformats.org/officeDocument/2006/relationships/image" Target="../media/image604.png"/><Relationship Id="rId2" Type="http://schemas.openxmlformats.org/officeDocument/2006/relationships/image" Target="../media/image603.png"/><Relationship Id="rId1" Type="http://schemas.openxmlformats.org/officeDocument/2006/relationships/slideLayout" Target="../slideLayouts/slideLayout8.xml"/></Relationships>
</file>

<file path=ppt/slides/_rels/slide508.xml.rels><?xml version="1.0" encoding="UTF-8" standalone="yes"?>
<Relationships xmlns="http://schemas.openxmlformats.org/package/2006/relationships"><Relationship Id="rId2" Type="http://schemas.openxmlformats.org/officeDocument/2006/relationships/image" Target="../media/image605.png"/><Relationship Id="rId1" Type="http://schemas.openxmlformats.org/officeDocument/2006/relationships/slideLayout" Target="../slideLayouts/slideLayout8.xml"/></Relationships>
</file>

<file path=ppt/slides/_rels/slide509.xml.rels><?xml version="1.0" encoding="UTF-8" standalone="yes"?>
<Relationships xmlns="http://schemas.openxmlformats.org/package/2006/relationships"><Relationship Id="rId3" Type="http://schemas.openxmlformats.org/officeDocument/2006/relationships/image" Target="../media/image607.png"/><Relationship Id="rId2" Type="http://schemas.openxmlformats.org/officeDocument/2006/relationships/image" Target="../media/image606.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510.xml.rels><?xml version="1.0" encoding="UTF-8" standalone="yes"?>
<Relationships xmlns="http://schemas.openxmlformats.org/package/2006/relationships"><Relationship Id="rId2" Type="http://schemas.openxmlformats.org/officeDocument/2006/relationships/image" Target="../media/image608.png"/><Relationship Id="rId1" Type="http://schemas.openxmlformats.org/officeDocument/2006/relationships/slideLayout" Target="../slideLayouts/slideLayout8.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3.xml.rels><?xml version="1.0" encoding="UTF-8" standalone="yes"?>
<Relationships xmlns="http://schemas.openxmlformats.org/package/2006/relationships"><Relationship Id="rId2" Type="http://schemas.openxmlformats.org/officeDocument/2006/relationships/image" Target="../media/image609.png"/><Relationship Id="rId1" Type="http://schemas.openxmlformats.org/officeDocument/2006/relationships/slideLayout" Target="../slideLayouts/slideLayout8.xml"/></Relationships>
</file>

<file path=ppt/slides/_rels/slide514.xml.rels><?xml version="1.0" encoding="UTF-8" standalone="yes"?>
<Relationships xmlns="http://schemas.openxmlformats.org/package/2006/relationships"><Relationship Id="rId2" Type="http://schemas.openxmlformats.org/officeDocument/2006/relationships/image" Target="../media/image610.png"/><Relationship Id="rId1" Type="http://schemas.openxmlformats.org/officeDocument/2006/relationships/slideLayout" Target="../slideLayouts/slideLayout8.xml"/></Relationships>
</file>

<file path=ppt/slides/_rels/slide515.xml.rels><?xml version="1.0" encoding="UTF-8" standalone="yes"?>
<Relationships xmlns="http://schemas.openxmlformats.org/package/2006/relationships"><Relationship Id="rId2" Type="http://schemas.openxmlformats.org/officeDocument/2006/relationships/image" Target="../media/image611.png"/><Relationship Id="rId1" Type="http://schemas.openxmlformats.org/officeDocument/2006/relationships/slideLayout" Target="../slideLayouts/slideLayout8.xml"/></Relationships>
</file>

<file path=ppt/slides/_rels/slide516.xml.rels><?xml version="1.0" encoding="UTF-8" standalone="yes"?>
<Relationships xmlns="http://schemas.openxmlformats.org/package/2006/relationships"><Relationship Id="rId2" Type="http://schemas.openxmlformats.org/officeDocument/2006/relationships/image" Target="../media/image612.png"/><Relationship Id="rId1" Type="http://schemas.openxmlformats.org/officeDocument/2006/relationships/slideLayout" Target="../slideLayouts/slideLayout8.xml"/></Relationships>
</file>

<file path=ppt/slides/_rels/slide517.xml.rels><?xml version="1.0" encoding="UTF-8" standalone="yes"?>
<Relationships xmlns="http://schemas.openxmlformats.org/package/2006/relationships"><Relationship Id="rId3" Type="http://schemas.openxmlformats.org/officeDocument/2006/relationships/image" Target="../media/image614.png"/><Relationship Id="rId2" Type="http://schemas.openxmlformats.org/officeDocument/2006/relationships/image" Target="../media/image613.png"/><Relationship Id="rId1" Type="http://schemas.openxmlformats.org/officeDocument/2006/relationships/slideLayout" Target="../slideLayouts/slideLayout8.xml"/></Relationships>
</file>

<file path=ppt/slides/_rels/slide518.xml.rels><?xml version="1.0" encoding="UTF-8" standalone="yes"?>
<Relationships xmlns="http://schemas.openxmlformats.org/package/2006/relationships"><Relationship Id="rId3" Type="http://schemas.openxmlformats.org/officeDocument/2006/relationships/image" Target="../media/image616.png"/><Relationship Id="rId2" Type="http://schemas.openxmlformats.org/officeDocument/2006/relationships/image" Target="../media/image615.png"/><Relationship Id="rId1" Type="http://schemas.openxmlformats.org/officeDocument/2006/relationships/slideLayout" Target="../slideLayouts/slideLayout10.xml"/><Relationship Id="rId4" Type="http://schemas.openxmlformats.org/officeDocument/2006/relationships/image" Target="../media/image617.png"/></Relationships>
</file>

<file path=ppt/slides/_rels/slide519.xml.rels><?xml version="1.0" encoding="UTF-8" standalone="yes"?>
<Relationships xmlns="http://schemas.openxmlformats.org/package/2006/relationships"><Relationship Id="rId2" Type="http://schemas.openxmlformats.org/officeDocument/2006/relationships/image" Target="../media/image618.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520.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619.png"/><Relationship Id="rId1" Type="http://schemas.openxmlformats.org/officeDocument/2006/relationships/slideLayout" Target="../slideLayouts/slideLayout8.xml"/></Relationships>
</file>

<file path=ppt/slides/_rels/slide521.xml.rels><?xml version="1.0" encoding="UTF-8" standalone="yes"?>
<Relationships xmlns="http://schemas.openxmlformats.org/package/2006/relationships"><Relationship Id="rId3" Type="http://schemas.openxmlformats.org/officeDocument/2006/relationships/image" Target="../media/image622.png"/><Relationship Id="rId2" Type="http://schemas.openxmlformats.org/officeDocument/2006/relationships/image" Target="../media/image621.png"/><Relationship Id="rId1" Type="http://schemas.openxmlformats.org/officeDocument/2006/relationships/slideLayout" Target="../slideLayouts/slideLayout10.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5.xml.rels><?xml version="1.0" encoding="UTF-8" standalone="yes"?>
<Relationships xmlns="http://schemas.openxmlformats.org/package/2006/relationships"><Relationship Id="rId3" Type="http://schemas.openxmlformats.org/officeDocument/2006/relationships/image" Target="../media/image624.png"/><Relationship Id="rId2" Type="http://schemas.openxmlformats.org/officeDocument/2006/relationships/image" Target="../media/image623.png"/><Relationship Id="rId1" Type="http://schemas.openxmlformats.org/officeDocument/2006/relationships/slideLayout" Target="../slideLayouts/slideLayout8.xml"/></Relationships>
</file>

<file path=ppt/slides/_rels/slide526.xml.rels><?xml version="1.0" encoding="UTF-8" standalone="yes"?>
<Relationships xmlns="http://schemas.openxmlformats.org/package/2006/relationships"><Relationship Id="rId3" Type="http://schemas.openxmlformats.org/officeDocument/2006/relationships/image" Target="../media/image626.png"/><Relationship Id="rId2" Type="http://schemas.openxmlformats.org/officeDocument/2006/relationships/image" Target="../media/image625.png"/><Relationship Id="rId1" Type="http://schemas.openxmlformats.org/officeDocument/2006/relationships/slideLayout" Target="../slideLayouts/slideLayout8.xml"/></Relationships>
</file>

<file path=ppt/slides/_rels/slide527.xml.rels><?xml version="1.0" encoding="UTF-8" standalone="yes"?>
<Relationships xmlns="http://schemas.openxmlformats.org/package/2006/relationships"><Relationship Id="rId2" Type="http://schemas.openxmlformats.org/officeDocument/2006/relationships/image" Target="../media/image627.png"/><Relationship Id="rId1" Type="http://schemas.openxmlformats.org/officeDocument/2006/relationships/slideLayout" Target="../slideLayouts/slideLayout8.xml"/></Relationships>
</file>

<file path=ppt/slides/_rels/slide528.xml.rels><?xml version="1.0" encoding="UTF-8" standalone="yes"?>
<Relationships xmlns="http://schemas.openxmlformats.org/package/2006/relationships"><Relationship Id="rId3" Type="http://schemas.openxmlformats.org/officeDocument/2006/relationships/image" Target="../media/image629.png"/><Relationship Id="rId2" Type="http://schemas.openxmlformats.org/officeDocument/2006/relationships/image" Target="../media/image628.png"/><Relationship Id="rId1" Type="http://schemas.openxmlformats.org/officeDocument/2006/relationships/slideLayout" Target="../slideLayouts/slideLayout8.xml"/></Relationships>
</file>

<file path=ppt/slides/_rels/slide529.xml.rels><?xml version="1.0" encoding="UTF-8" standalone="yes"?>
<Relationships xmlns="http://schemas.openxmlformats.org/package/2006/relationships"><Relationship Id="rId2" Type="http://schemas.openxmlformats.org/officeDocument/2006/relationships/image" Target="../media/image630.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530.xml.rels><?xml version="1.0" encoding="UTF-8" standalone="yes"?>
<Relationships xmlns="http://schemas.openxmlformats.org/package/2006/relationships"><Relationship Id="rId2" Type="http://schemas.openxmlformats.org/officeDocument/2006/relationships/image" Target="../media/image631.png"/><Relationship Id="rId1" Type="http://schemas.openxmlformats.org/officeDocument/2006/relationships/slideLayout" Target="../slideLayouts/slideLayout8.xml"/></Relationships>
</file>

<file path=ppt/slides/_rels/slide531.xml.rels><?xml version="1.0" encoding="UTF-8" standalone="yes"?>
<Relationships xmlns="http://schemas.openxmlformats.org/package/2006/relationships"><Relationship Id="rId2" Type="http://schemas.openxmlformats.org/officeDocument/2006/relationships/image" Target="../media/image632.png"/><Relationship Id="rId1" Type="http://schemas.openxmlformats.org/officeDocument/2006/relationships/slideLayout" Target="../slideLayouts/slideLayout8.xml"/></Relationships>
</file>

<file path=ppt/slides/_rels/slide532.xml.rels><?xml version="1.0" encoding="UTF-8" standalone="yes"?>
<Relationships xmlns="http://schemas.openxmlformats.org/package/2006/relationships"><Relationship Id="rId2" Type="http://schemas.openxmlformats.org/officeDocument/2006/relationships/image" Target="../media/image633.png"/><Relationship Id="rId1" Type="http://schemas.openxmlformats.org/officeDocument/2006/relationships/slideLayout" Target="../slideLayouts/slideLayout8.xml"/></Relationships>
</file>

<file path=ppt/slides/_rels/slide533.xml.rels><?xml version="1.0" encoding="UTF-8" standalone="yes"?>
<Relationships xmlns="http://schemas.openxmlformats.org/package/2006/relationships"><Relationship Id="rId2" Type="http://schemas.openxmlformats.org/officeDocument/2006/relationships/image" Target="../media/image634.png"/><Relationship Id="rId1" Type="http://schemas.openxmlformats.org/officeDocument/2006/relationships/slideLayout" Target="../slideLayouts/slideLayout8.xml"/></Relationships>
</file>

<file path=ppt/slides/_rels/slide534.xml.rels><?xml version="1.0" encoding="UTF-8" standalone="yes"?>
<Relationships xmlns="http://schemas.openxmlformats.org/package/2006/relationships"><Relationship Id="rId2" Type="http://schemas.openxmlformats.org/officeDocument/2006/relationships/image" Target="../media/image635.png"/><Relationship Id="rId1" Type="http://schemas.openxmlformats.org/officeDocument/2006/relationships/slideLayout" Target="../slideLayouts/slideLayout8.xml"/></Relationships>
</file>

<file path=ppt/slides/_rels/slide535.xml.rels><?xml version="1.0" encoding="UTF-8" standalone="yes"?>
<Relationships xmlns="http://schemas.openxmlformats.org/package/2006/relationships"><Relationship Id="rId2" Type="http://schemas.openxmlformats.org/officeDocument/2006/relationships/image" Target="../media/image636.png"/><Relationship Id="rId1" Type="http://schemas.openxmlformats.org/officeDocument/2006/relationships/slideLayout" Target="../slideLayouts/slideLayout8.xml"/></Relationships>
</file>

<file path=ppt/slides/_rels/slide536.xml.rels><?xml version="1.0" encoding="UTF-8" standalone="yes"?>
<Relationships xmlns="http://schemas.openxmlformats.org/package/2006/relationships"><Relationship Id="rId2" Type="http://schemas.openxmlformats.org/officeDocument/2006/relationships/image" Target="../media/image637.png"/><Relationship Id="rId1" Type="http://schemas.openxmlformats.org/officeDocument/2006/relationships/slideLayout" Target="../slideLayouts/slideLayout8.xml"/></Relationships>
</file>

<file path=ppt/slides/_rels/slide537.xml.rels><?xml version="1.0" encoding="UTF-8" standalone="yes"?>
<Relationships xmlns="http://schemas.openxmlformats.org/package/2006/relationships"><Relationship Id="rId2" Type="http://schemas.openxmlformats.org/officeDocument/2006/relationships/image" Target="../media/image638.png"/><Relationship Id="rId1" Type="http://schemas.openxmlformats.org/officeDocument/2006/relationships/slideLayout" Target="../slideLayouts/slideLayout8.xml"/></Relationships>
</file>

<file path=ppt/slides/_rels/slide538.xml.rels><?xml version="1.0" encoding="UTF-8" standalone="yes"?>
<Relationships xmlns="http://schemas.openxmlformats.org/package/2006/relationships"><Relationship Id="rId2" Type="http://schemas.openxmlformats.org/officeDocument/2006/relationships/image" Target="../media/image639.png"/><Relationship Id="rId1" Type="http://schemas.openxmlformats.org/officeDocument/2006/relationships/slideLayout" Target="../slideLayouts/slideLayout8.xml"/></Relationships>
</file>

<file path=ppt/slides/_rels/slide539.xml.rels><?xml version="1.0" encoding="UTF-8" standalone="yes"?>
<Relationships xmlns="http://schemas.openxmlformats.org/package/2006/relationships"><Relationship Id="rId2" Type="http://schemas.openxmlformats.org/officeDocument/2006/relationships/image" Target="../media/image640.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540.xml.rels><?xml version="1.0" encoding="UTF-8" standalone="yes"?>
<Relationships xmlns="http://schemas.openxmlformats.org/package/2006/relationships"><Relationship Id="rId3" Type="http://schemas.openxmlformats.org/officeDocument/2006/relationships/image" Target="../media/image642.png"/><Relationship Id="rId2" Type="http://schemas.openxmlformats.org/officeDocument/2006/relationships/image" Target="../media/image641.png"/><Relationship Id="rId1" Type="http://schemas.openxmlformats.org/officeDocument/2006/relationships/slideLayout" Target="../slideLayouts/slideLayout8.xml"/></Relationships>
</file>

<file path=ppt/slides/_rels/slide541.xml.rels><?xml version="1.0" encoding="UTF-8" standalone="yes"?>
<Relationships xmlns="http://schemas.openxmlformats.org/package/2006/relationships"><Relationship Id="rId3" Type="http://schemas.openxmlformats.org/officeDocument/2006/relationships/image" Target="../media/image643.png"/><Relationship Id="rId2" Type="http://schemas.openxmlformats.org/officeDocument/2006/relationships/image" Target="../media/image625.png"/><Relationship Id="rId1" Type="http://schemas.openxmlformats.org/officeDocument/2006/relationships/slideLayout" Target="../slideLayouts/slideLayout8.xml"/></Relationships>
</file>

<file path=ppt/slides/_rels/slide542.xml.rels><?xml version="1.0" encoding="UTF-8" standalone="yes"?>
<Relationships xmlns="http://schemas.openxmlformats.org/package/2006/relationships"><Relationship Id="rId2" Type="http://schemas.openxmlformats.org/officeDocument/2006/relationships/image" Target="../media/image644.png"/><Relationship Id="rId1" Type="http://schemas.openxmlformats.org/officeDocument/2006/relationships/slideLayout" Target="../slideLayouts/slideLayout8.xml"/></Relationships>
</file>

<file path=ppt/slides/_rels/slide543.xml.rels><?xml version="1.0" encoding="UTF-8" standalone="yes"?>
<Relationships xmlns="http://schemas.openxmlformats.org/package/2006/relationships"><Relationship Id="rId3" Type="http://schemas.openxmlformats.org/officeDocument/2006/relationships/image" Target="../media/image629.png"/><Relationship Id="rId2" Type="http://schemas.openxmlformats.org/officeDocument/2006/relationships/image" Target="../media/image628.png"/><Relationship Id="rId1" Type="http://schemas.openxmlformats.org/officeDocument/2006/relationships/slideLayout" Target="../slideLayouts/slideLayout8.xml"/></Relationships>
</file>

<file path=ppt/slides/_rels/slide544.xml.rels><?xml version="1.0" encoding="UTF-8" standalone="yes"?>
<Relationships xmlns="http://schemas.openxmlformats.org/package/2006/relationships"><Relationship Id="rId2" Type="http://schemas.openxmlformats.org/officeDocument/2006/relationships/image" Target="../media/image645.png"/><Relationship Id="rId1" Type="http://schemas.openxmlformats.org/officeDocument/2006/relationships/slideLayout" Target="../slideLayouts/slideLayout8.xml"/></Relationships>
</file>

<file path=ppt/slides/_rels/slide545.xml.rels><?xml version="1.0" encoding="UTF-8" standalone="yes"?>
<Relationships xmlns="http://schemas.openxmlformats.org/package/2006/relationships"><Relationship Id="rId2" Type="http://schemas.openxmlformats.org/officeDocument/2006/relationships/image" Target="../media/image646.png"/><Relationship Id="rId1" Type="http://schemas.openxmlformats.org/officeDocument/2006/relationships/slideLayout" Target="../slideLayouts/slideLayout8.xml"/></Relationships>
</file>

<file path=ppt/slides/_rels/slide546.xml.rels><?xml version="1.0" encoding="UTF-8" standalone="yes"?>
<Relationships xmlns="http://schemas.openxmlformats.org/package/2006/relationships"><Relationship Id="rId2" Type="http://schemas.openxmlformats.org/officeDocument/2006/relationships/image" Target="../media/image647.png"/><Relationship Id="rId1" Type="http://schemas.openxmlformats.org/officeDocument/2006/relationships/slideLayout" Target="../slideLayouts/slideLayout8.xml"/></Relationships>
</file>

<file path=ppt/slides/_rels/slide547.xml.rels><?xml version="1.0" encoding="UTF-8" standalone="yes"?>
<Relationships xmlns="http://schemas.openxmlformats.org/package/2006/relationships"><Relationship Id="rId2" Type="http://schemas.openxmlformats.org/officeDocument/2006/relationships/image" Target="../media/image633.png"/><Relationship Id="rId1" Type="http://schemas.openxmlformats.org/officeDocument/2006/relationships/slideLayout" Target="../slideLayouts/slideLayout8.xml"/></Relationships>
</file>

<file path=ppt/slides/_rels/slide548.xml.rels><?xml version="1.0" encoding="UTF-8" standalone="yes"?>
<Relationships xmlns="http://schemas.openxmlformats.org/package/2006/relationships"><Relationship Id="rId2" Type="http://schemas.openxmlformats.org/officeDocument/2006/relationships/image" Target="../media/image648.png"/><Relationship Id="rId1" Type="http://schemas.openxmlformats.org/officeDocument/2006/relationships/slideLayout" Target="../slideLayouts/slideLayout8.xml"/></Relationships>
</file>

<file path=ppt/slides/_rels/slide549.xml.rels><?xml version="1.0" encoding="UTF-8" standalone="yes"?>
<Relationships xmlns="http://schemas.openxmlformats.org/package/2006/relationships"><Relationship Id="rId2" Type="http://schemas.openxmlformats.org/officeDocument/2006/relationships/image" Target="../media/image649.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550.xml.rels><?xml version="1.0" encoding="UTF-8" standalone="yes"?>
<Relationships xmlns="http://schemas.openxmlformats.org/package/2006/relationships"><Relationship Id="rId2" Type="http://schemas.openxmlformats.org/officeDocument/2006/relationships/image" Target="../media/image650.png"/><Relationship Id="rId1" Type="http://schemas.openxmlformats.org/officeDocument/2006/relationships/slideLayout" Target="../slideLayouts/slideLayout8.xml"/></Relationships>
</file>

<file path=ppt/slides/_rels/slide551.xml.rels><?xml version="1.0" encoding="UTF-8" standalone="yes"?>
<Relationships xmlns="http://schemas.openxmlformats.org/package/2006/relationships"><Relationship Id="rId2" Type="http://schemas.openxmlformats.org/officeDocument/2006/relationships/image" Target="../media/image651.png"/><Relationship Id="rId1" Type="http://schemas.openxmlformats.org/officeDocument/2006/relationships/slideLayout" Target="../slideLayouts/slideLayout8.xml"/></Relationships>
</file>

<file path=ppt/slides/_rels/slide552.xml.rels><?xml version="1.0" encoding="UTF-8" standalone="yes"?>
<Relationships xmlns="http://schemas.openxmlformats.org/package/2006/relationships"><Relationship Id="rId2" Type="http://schemas.openxmlformats.org/officeDocument/2006/relationships/image" Target="../media/image652.png"/><Relationship Id="rId1" Type="http://schemas.openxmlformats.org/officeDocument/2006/relationships/slideLayout" Target="../slideLayouts/slideLayout8.xml"/></Relationships>
</file>

<file path=ppt/slides/_rels/slide553.xml.rels><?xml version="1.0" encoding="UTF-8" standalone="yes"?>
<Relationships xmlns="http://schemas.openxmlformats.org/package/2006/relationships"><Relationship Id="rId2" Type="http://schemas.openxmlformats.org/officeDocument/2006/relationships/image" Target="../media/image653.png"/><Relationship Id="rId1" Type="http://schemas.openxmlformats.org/officeDocument/2006/relationships/slideLayout" Target="../slideLayouts/slideLayout8.xml"/></Relationships>
</file>

<file path=ppt/slides/_rels/slide554.xml.rels><?xml version="1.0" encoding="UTF-8" standalone="yes"?>
<Relationships xmlns="http://schemas.openxmlformats.org/package/2006/relationships"><Relationship Id="rId3" Type="http://schemas.openxmlformats.org/officeDocument/2006/relationships/image" Target="../media/image654.png"/><Relationship Id="rId2" Type="http://schemas.openxmlformats.org/officeDocument/2006/relationships/image" Target="../media/image625.png"/><Relationship Id="rId1" Type="http://schemas.openxmlformats.org/officeDocument/2006/relationships/slideLayout" Target="../slideLayouts/slideLayout8.xml"/></Relationships>
</file>

<file path=ppt/slides/_rels/slide555.xml.rels><?xml version="1.0" encoding="UTF-8" standalone="yes"?>
<Relationships xmlns="http://schemas.openxmlformats.org/package/2006/relationships"><Relationship Id="rId2" Type="http://schemas.openxmlformats.org/officeDocument/2006/relationships/image" Target="../media/image655.png"/><Relationship Id="rId1" Type="http://schemas.openxmlformats.org/officeDocument/2006/relationships/slideLayout" Target="../slideLayouts/slideLayout8.xml"/></Relationships>
</file>

<file path=ppt/slides/_rels/slide556.xml.rels><?xml version="1.0" encoding="UTF-8" standalone="yes"?>
<Relationships xmlns="http://schemas.openxmlformats.org/package/2006/relationships"><Relationship Id="rId3" Type="http://schemas.openxmlformats.org/officeDocument/2006/relationships/image" Target="../media/image629.png"/><Relationship Id="rId2" Type="http://schemas.openxmlformats.org/officeDocument/2006/relationships/image" Target="../media/image628.png"/><Relationship Id="rId1" Type="http://schemas.openxmlformats.org/officeDocument/2006/relationships/slideLayout" Target="../slideLayouts/slideLayout8.xml"/></Relationships>
</file>

<file path=ppt/slides/_rels/slide557.xml.rels><?xml version="1.0" encoding="UTF-8" standalone="yes"?>
<Relationships xmlns="http://schemas.openxmlformats.org/package/2006/relationships"><Relationship Id="rId2" Type="http://schemas.openxmlformats.org/officeDocument/2006/relationships/image" Target="../media/image656.png"/><Relationship Id="rId1" Type="http://schemas.openxmlformats.org/officeDocument/2006/relationships/slideLayout" Target="../slideLayouts/slideLayout8.xml"/></Relationships>
</file>

<file path=ppt/slides/_rels/slide558.xml.rels><?xml version="1.0" encoding="UTF-8" standalone="yes"?>
<Relationships xmlns="http://schemas.openxmlformats.org/package/2006/relationships"><Relationship Id="rId2" Type="http://schemas.openxmlformats.org/officeDocument/2006/relationships/image" Target="../media/image657.png"/><Relationship Id="rId1" Type="http://schemas.openxmlformats.org/officeDocument/2006/relationships/slideLayout" Target="../slideLayouts/slideLayout8.xml"/></Relationships>
</file>

<file path=ppt/slides/_rels/slide559.xml.rels><?xml version="1.0" encoding="UTF-8" standalone="yes"?>
<Relationships xmlns="http://schemas.openxmlformats.org/package/2006/relationships"><Relationship Id="rId2" Type="http://schemas.openxmlformats.org/officeDocument/2006/relationships/image" Target="../media/image658.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560.xml.rels><?xml version="1.0" encoding="UTF-8" standalone="yes"?>
<Relationships xmlns="http://schemas.openxmlformats.org/package/2006/relationships"><Relationship Id="rId2" Type="http://schemas.openxmlformats.org/officeDocument/2006/relationships/image" Target="../media/image659.png"/><Relationship Id="rId1" Type="http://schemas.openxmlformats.org/officeDocument/2006/relationships/slideLayout" Target="../slideLayouts/slideLayout8.xml"/></Relationships>
</file>

<file path=ppt/slides/_rels/slide561.xml.rels><?xml version="1.0" encoding="UTF-8" standalone="yes"?>
<Relationships xmlns="http://schemas.openxmlformats.org/package/2006/relationships"><Relationship Id="rId2" Type="http://schemas.openxmlformats.org/officeDocument/2006/relationships/image" Target="../media/image660.png"/><Relationship Id="rId1" Type="http://schemas.openxmlformats.org/officeDocument/2006/relationships/slideLayout" Target="../slideLayouts/slideLayout8.xml"/></Relationships>
</file>

<file path=ppt/slides/_rels/slide562.xml.rels><?xml version="1.0" encoding="UTF-8" standalone="yes"?>
<Relationships xmlns="http://schemas.openxmlformats.org/package/2006/relationships"><Relationship Id="rId2" Type="http://schemas.openxmlformats.org/officeDocument/2006/relationships/image" Target="../media/image661.png"/><Relationship Id="rId1" Type="http://schemas.openxmlformats.org/officeDocument/2006/relationships/slideLayout" Target="../slideLayouts/slideLayout8.xml"/></Relationships>
</file>

<file path=ppt/slides/_rels/slide563.xml.rels><?xml version="1.0" encoding="UTF-8" standalone="yes"?>
<Relationships xmlns="http://schemas.openxmlformats.org/package/2006/relationships"><Relationship Id="rId2" Type="http://schemas.openxmlformats.org/officeDocument/2006/relationships/image" Target="../media/image662.png"/><Relationship Id="rId1" Type="http://schemas.openxmlformats.org/officeDocument/2006/relationships/slideLayout" Target="../slideLayouts/slideLayout8.xml"/></Relationships>
</file>

<file path=ppt/slides/_rels/slide564.xml.rels><?xml version="1.0" encoding="UTF-8" standalone="yes"?>
<Relationships xmlns="http://schemas.openxmlformats.org/package/2006/relationships"><Relationship Id="rId2" Type="http://schemas.openxmlformats.org/officeDocument/2006/relationships/image" Target="../media/image663.png"/><Relationship Id="rId1" Type="http://schemas.openxmlformats.org/officeDocument/2006/relationships/slideLayout" Target="../slideLayouts/slideLayout8.xml"/></Relationships>
</file>

<file path=ppt/slides/_rels/slide565.xml.rels><?xml version="1.0" encoding="UTF-8" standalone="yes"?>
<Relationships xmlns="http://schemas.openxmlformats.org/package/2006/relationships"><Relationship Id="rId2" Type="http://schemas.openxmlformats.org/officeDocument/2006/relationships/image" Target="../media/image664.png"/><Relationship Id="rId1" Type="http://schemas.openxmlformats.org/officeDocument/2006/relationships/slideLayout" Target="../slideLayouts/slideLayout8.xml"/></Relationships>
</file>

<file path=ppt/slides/_rels/slide566.xml.rels><?xml version="1.0" encoding="UTF-8" standalone="yes"?>
<Relationships xmlns="http://schemas.openxmlformats.org/package/2006/relationships"><Relationship Id="rId3" Type="http://schemas.openxmlformats.org/officeDocument/2006/relationships/image" Target="../media/image666.png"/><Relationship Id="rId2" Type="http://schemas.openxmlformats.org/officeDocument/2006/relationships/image" Target="../media/image665.png"/><Relationship Id="rId1" Type="http://schemas.openxmlformats.org/officeDocument/2006/relationships/slideLayout" Target="../slideLayouts/slideLayout8.xml"/></Relationships>
</file>

<file path=ppt/slides/_rels/slide567.xml.rels><?xml version="1.0" encoding="UTF-8" standalone="yes"?>
<Relationships xmlns="http://schemas.openxmlformats.org/package/2006/relationships"><Relationship Id="rId2" Type="http://schemas.openxmlformats.org/officeDocument/2006/relationships/image" Target="../media/image667.png"/><Relationship Id="rId1" Type="http://schemas.openxmlformats.org/officeDocument/2006/relationships/slideLayout" Target="../slideLayouts/slideLayout8.xml"/></Relationships>
</file>

<file path=ppt/slides/_rels/slide568.xml.rels><?xml version="1.0" encoding="UTF-8" standalone="yes"?>
<Relationships xmlns="http://schemas.openxmlformats.org/package/2006/relationships"><Relationship Id="rId2" Type="http://schemas.openxmlformats.org/officeDocument/2006/relationships/image" Target="../media/image668.png"/><Relationship Id="rId1" Type="http://schemas.openxmlformats.org/officeDocument/2006/relationships/slideLayout" Target="../slideLayouts/slideLayout8.xml"/></Relationships>
</file>

<file path=ppt/slides/_rels/slide569.xml.rels><?xml version="1.0" encoding="UTF-8" standalone="yes"?>
<Relationships xmlns="http://schemas.openxmlformats.org/package/2006/relationships"><Relationship Id="rId2" Type="http://schemas.openxmlformats.org/officeDocument/2006/relationships/image" Target="../media/image669.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570.xml.rels><?xml version="1.0" encoding="UTF-8" standalone="yes"?>
<Relationships xmlns="http://schemas.openxmlformats.org/package/2006/relationships"><Relationship Id="rId2" Type="http://schemas.openxmlformats.org/officeDocument/2006/relationships/image" Target="../media/image670.png"/><Relationship Id="rId1" Type="http://schemas.openxmlformats.org/officeDocument/2006/relationships/slideLayout" Target="../slideLayouts/slideLayout8.xml"/></Relationships>
</file>

<file path=ppt/slides/_rels/slide571.xml.rels><?xml version="1.0" encoding="UTF-8" standalone="yes"?>
<Relationships xmlns="http://schemas.openxmlformats.org/package/2006/relationships"><Relationship Id="rId2" Type="http://schemas.openxmlformats.org/officeDocument/2006/relationships/image" Target="../media/image671.png"/><Relationship Id="rId1" Type="http://schemas.openxmlformats.org/officeDocument/2006/relationships/slideLayout" Target="../slideLayouts/slideLayout8.xml"/></Relationships>
</file>

<file path=ppt/slides/_rels/slide572.xml.rels><?xml version="1.0" encoding="UTF-8" standalone="yes"?>
<Relationships xmlns="http://schemas.openxmlformats.org/package/2006/relationships"><Relationship Id="rId2" Type="http://schemas.openxmlformats.org/officeDocument/2006/relationships/image" Target="../media/image672.png"/><Relationship Id="rId1" Type="http://schemas.openxmlformats.org/officeDocument/2006/relationships/slideLayout" Target="../slideLayouts/slideLayout8.xml"/></Relationships>
</file>

<file path=ppt/slides/_rels/slide573.xml.rels><?xml version="1.0" encoding="UTF-8" standalone="yes"?>
<Relationships xmlns="http://schemas.openxmlformats.org/package/2006/relationships"><Relationship Id="rId2" Type="http://schemas.openxmlformats.org/officeDocument/2006/relationships/image" Target="../media/image673.png"/><Relationship Id="rId1" Type="http://schemas.openxmlformats.org/officeDocument/2006/relationships/slideLayout" Target="../slideLayouts/slideLayout8.xml"/></Relationships>
</file>

<file path=ppt/slides/_rels/slide574.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image" Target="../media/image674.png"/><Relationship Id="rId1" Type="http://schemas.openxmlformats.org/officeDocument/2006/relationships/slideLayout" Target="../slideLayouts/slideLayout8.xml"/></Relationships>
</file>

<file path=ppt/slides/_rels/slide575.xml.rels><?xml version="1.0" encoding="UTF-8" standalone="yes"?>
<Relationships xmlns="http://schemas.openxmlformats.org/package/2006/relationships"><Relationship Id="rId3" Type="http://schemas.openxmlformats.org/officeDocument/2006/relationships/image" Target="../media/image677.png"/><Relationship Id="rId2" Type="http://schemas.openxmlformats.org/officeDocument/2006/relationships/image" Target="../media/image676.png"/><Relationship Id="rId1" Type="http://schemas.openxmlformats.org/officeDocument/2006/relationships/slideLayout" Target="../slideLayouts/slideLayout8.xml"/></Relationships>
</file>

<file path=ppt/slides/_rels/slide576.xml.rels><?xml version="1.0" encoding="UTF-8" standalone="yes"?>
<Relationships xmlns="http://schemas.openxmlformats.org/package/2006/relationships"><Relationship Id="rId2" Type="http://schemas.openxmlformats.org/officeDocument/2006/relationships/image" Target="../media/image678.png"/><Relationship Id="rId1" Type="http://schemas.openxmlformats.org/officeDocument/2006/relationships/slideLayout" Target="../slideLayouts/slideLayout8.xml"/></Relationships>
</file>

<file path=ppt/slides/_rels/slide577.xml.rels><?xml version="1.0" encoding="UTF-8" standalone="yes"?>
<Relationships xmlns="http://schemas.openxmlformats.org/package/2006/relationships"><Relationship Id="rId2" Type="http://schemas.openxmlformats.org/officeDocument/2006/relationships/image" Target="../media/image679.png"/><Relationship Id="rId1" Type="http://schemas.openxmlformats.org/officeDocument/2006/relationships/slideLayout" Target="../slideLayouts/slideLayout8.xml"/></Relationships>
</file>

<file path=ppt/slides/_rels/slide578.xml.rels><?xml version="1.0" encoding="UTF-8" standalone="yes"?>
<Relationships xmlns="http://schemas.openxmlformats.org/package/2006/relationships"><Relationship Id="rId2" Type="http://schemas.openxmlformats.org/officeDocument/2006/relationships/image" Target="../media/image680.png"/><Relationship Id="rId1" Type="http://schemas.openxmlformats.org/officeDocument/2006/relationships/slideLayout" Target="../slideLayouts/slideLayout8.xml"/></Relationships>
</file>

<file path=ppt/slides/_rels/slide579.xml.rels><?xml version="1.0" encoding="UTF-8" standalone="yes"?>
<Relationships xmlns="http://schemas.openxmlformats.org/package/2006/relationships"><Relationship Id="rId2" Type="http://schemas.openxmlformats.org/officeDocument/2006/relationships/image" Target="../media/image681.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580.xml.rels><?xml version="1.0" encoding="UTF-8" standalone="yes"?>
<Relationships xmlns="http://schemas.openxmlformats.org/package/2006/relationships"><Relationship Id="rId2" Type="http://schemas.openxmlformats.org/officeDocument/2006/relationships/image" Target="../media/image682.png"/><Relationship Id="rId1" Type="http://schemas.openxmlformats.org/officeDocument/2006/relationships/slideLayout" Target="../slideLayouts/slideLayout8.xml"/></Relationships>
</file>

<file path=ppt/slides/_rels/slide581.xml.rels><?xml version="1.0" encoding="UTF-8" standalone="yes"?>
<Relationships xmlns="http://schemas.openxmlformats.org/package/2006/relationships"><Relationship Id="rId3" Type="http://schemas.openxmlformats.org/officeDocument/2006/relationships/image" Target="../media/image684.png"/><Relationship Id="rId2" Type="http://schemas.openxmlformats.org/officeDocument/2006/relationships/image" Target="../media/image683.png"/><Relationship Id="rId1" Type="http://schemas.openxmlformats.org/officeDocument/2006/relationships/slideLayout" Target="../slideLayouts/slideLayout8.xml"/></Relationships>
</file>

<file path=ppt/slides/_rels/slide582.xml.rels><?xml version="1.0" encoding="UTF-8" standalone="yes"?>
<Relationships xmlns="http://schemas.openxmlformats.org/package/2006/relationships"><Relationship Id="rId2" Type="http://schemas.openxmlformats.org/officeDocument/2006/relationships/image" Target="../media/image685.png"/><Relationship Id="rId1" Type="http://schemas.openxmlformats.org/officeDocument/2006/relationships/slideLayout" Target="../slideLayouts/slideLayout8.xml"/></Relationships>
</file>

<file path=ppt/slides/_rels/slide583.xml.rels><?xml version="1.0" encoding="UTF-8" standalone="yes"?>
<Relationships xmlns="http://schemas.openxmlformats.org/package/2006/relationships"><Relationship Id="rId2" Type="http://schemas.openxmlformats.org/officeDocument/2006/relationships/image" Target="../media/image686.png"/><Relationship Id="rId1" Type="http://schemas.openxmlformats.org/officeDocument/2006/relationships/slideLayout" Target="../slideLayouts/slideLayout8.xml"/></Relationships>
</file>

<file path=ppt/slides/_rels/slide584.xml.rels><?xml version="1.0" encoding="UTF-8" standalone="yes"?>
<Relationships xmlns="http://schemas.openxmlformats.org/package/2006/relationships"><Relationship Id="rId2" Type="http://schemas.openxmlformats.org/officeDocument/2006/relationships/image" Target="../media/image687.png"/><Relationship Id="rId1" Type="http://schemas.openxmlformats.org/officeDocument/2006/relationships/slideLayout" Target="../slideLayouts/slideLayout8.xml"/></Relationships>
</file>

<file path=ppt/slides/_rels/slide585.xml.rels><?xml version="1.0" encoding="UTF-8" standalone="yes"?>
<Relationships xmlns="http://schemas.openxmlformats.org/package/2006/relationships"><Relationship Id="rId2" Type="http://schemas.openxmlformats.org/officeDocument/2006/relationships/image" Target="../media/image688.png"/><Relationship Id="rId1" Type="http://schemas.openxmlformats.org/officeDocument/2006/relationships/slideLayout" Target="../slideLayouts/slideLayout8.xml"/></Relationships>
</file>

<file path=ppt/slides/_rels/slide586.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689.png"/><Relationship Id="rId1" Type="http://schemas.openxmlformats.org/officeDocument/2006/relationships/slideLayout" Target="../slideLayouts/slideLayout8.xml"/></Relationships>
</file>

<file path=ppt/slides/_rels/slide587.xml.rels><?xml version="1.0" encoding="UTF-8" standalone="yes"?>
<Relationships xmlns="http://schemas.openxmlformats.org/package/2006/relationships"><Relationship Id="rId2" Type="http://schemas.openxmlformats.org/officeDocument/2006/relationships/image" Target="../media/image691.png"/><Relationship Id="rId1" Type="http://schemas.openxmlformats.org/officeDocument/2006/relationships/slideLayout" Target="../slideLayouts/slideLayout8.xml"/></Relationships>
</file>

<file path=ppt/slides/_rels/slide588.xml.rels><?xml version="1.0" encoding="UTF-8" standalone="yes"?>
<Relationships xmlns="http://schemas.openxmlformats.org/package/2006/relationships"><Relationship Id="rId2" Type="http://schemas.openxmlformats.org/officeDocument/2006/relationships/image" Target="../media/image692.png"/><Relationship Id="rId1" Type="http://schemas.openxmlformats.org/officeDocument/2006/relationships/slideLayout" Target="../slideLayouts/slideLayout8.xml"/></Relationships>
</file>

<file path=ppt/slides/_rels/slide589.xml.rels><?xml version="1.0" encoding="UTF-8" standalone="yes"?>
<Relationships xmlns="http://schemas.openxmlformats.org/package/2006/relationships"><Relationship Id="rId2" Type="http://schemas.openxmlformats.org/officeDocument/2006/relationships/image" Target="../media/image693.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90.xml.rels><?xml version="1.0" encoding="UTF-8" standalone="yes"?>
<Relationships xmlns="http://schemas.openxmlformats.org/package/2006/relationships"><Relationship Id="rId2" Type="http://schemas.openxmlformats.org/officeDocument/2006/relationships/image" Target="../media/image694.png"/><Relationship Id="rId1" Type="http://schemas.openxmlformats.org/officeDocument/2006/relationships/slideLayout" Target="../slideLayouts/slideLayout8.xml"/></Relationships>
</file>

<file path=ppt/slides/_rels/slide591.xml.rels><?xml version="1.0" encoding="UTF-8" standalone="yes"?>
<Relationships xmlns="http://schemas.openxmlformats.org/package/2006/relationships"><Relationship Id="rId2" Type="http://schemas.openxmlformats.org/officeDocument/2006/relationships/image" Target="../media/image695.png"/><Relationship Id="rId1" Type="http://schemas.openxmlformats.org/officeDocument/2006/relationships/slideLayout" Target="../slideLayouts/slideLayout8.xml"/></Relationships>
</file>

<file path=ppt/slides/_rels/slide592.xml.rels><?xml version="1.0" encoding="UTF-8" standalone="yes"?>
<Relationships xmlns="http://schemas.openxmlformats.org/package/2006/relationships"><Relationship Id="rId2" Type="http://schemas.openxmlformats.org/officeDocument/2006/relationships/image" Target="../media/image696.png"/><Relationship Id="rId1" Type="http://schemas.openxmlformats.org/officeDocument/2006/relationships/slideLayout" Target="../slideLayouts/slideLayout8.xml"/></Relationships>
</file>

<file path=ppt/slides/_rels/slide593.xml.rels><?xml version="1.0" encoding="UTF-8" standalone="yes"?>
<Relationships xmlns="http://schemas.openxmlformats.org/package/2006/relationships"><Relationship Id="rId2" Type="http://schemas.openxmlformats.org/officeDocument/2006/relationships/image" Target="../media/image697.png"/><Relationship Id="rId1" Type="http://schemas.openxmlformats.org/officeDocument/2006/relationships/slideLayout" Target="../slideLayouts/slideLayout8.xml"/></Relationships>
</file>

<file path=ppt/slides/_rels/slide594.xml.rels><?xml version="1.0" encoding="UTF-8" standalone="yes"?>
<Relationships xmlns="http://schemas.openxmlformats.org/package/2006/relationships"><Relationship Id="rId2" Type="http://schemas.openxmlformats.org/officeDocument/2006/relationships/image" Target="../media/image698.png"/><Relationship Id="rId1" Type="http://schemas.openxmlformats.org/officeDocument/2006/relationships/slideLayout" Target="../slideLayouts/slideLayout8.xml"/></Relationships>
</file>

<file path=ppt/slides/_rels/slide595.xml.rels><?xml version="1.0" encoding="UTF-8" standalone="yes"?>
<Relationships xmlns="http://schemas.openxmlformats.org/package/2006/relationships"><Relationship Id="rId2" Type="http://schemas.openxmlformats.org/officeDocument/2006/relationships/image" Target="../media/image699.png"/><Relationship Id="rId1" Type="http://schemas.openxmlformats.org/officeDocument/2006/relationships/slideLayout" Target="../slideLayouts/slideLayout8.xml"/></Relationships>
</file>

<file path=ppt/slides/_rels/slide596.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8.xml"/></Relationships>
</file>

<file path=ppt/slides/_rels/slide597.xml.rels><?xml version="1.0" encoding="UTF-8" standalone="yes"?>
<Relationships xmlns="http://schemas.openxmlformats.org/package/2006/relationships"><Relationship Id="rId2" Type="http://schemas.openxmlformats.org/officeDocument/2006/relationships/image" Target="../media/image701.png"/><Relationship Id="rId1" Type="http://schemas.openxmlformats.org/officeDocument/2006/relationships/slideLayout" Target="../slideLayouts/slideLayout8.xml"/></Relationships>
</file>

<file path=ppt/slides/_rels/slide598.xml.rels><?xml version="1.0" encoding="UTF-8" standalone="yes"?>
<Relationships xmlns="http://schemas.openxmlformats.org/package/2006/relationships"><Relationship Id="rId2" Type="http://schemas.openxmlformats.org/officeDocument/2006/relationships/image" Target="../media/image702.png"/><Relationship Id="rId1" Type="http://schemas.openxmlformats.org/officeDocument/2006/relationships/slideLayout" Target="../slideLayouts/slideLayout8.xml"/></Relationships>
</file>

<file path=ppt/slides/_rels/slide599.xml.rels><?xml version="1.0" encoding="UTF-8" standalone="yes"?>
<Relationships xmlns="http://schemas.openxmlformats.org/package/2006/relationships"><Relationship Id="rId2" Type="http://schemas.openxmlformats.org/officeDocument/2006/relationships/image" Target="../media/image70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600.xml.rels><?xml version="1.0" encoding="UTF-8" standalone="yes"?>
<Relationships xmlns="http://schemas.openxmlformats.org/package/2006/relationships"><Relationship Id="rId2" Type="http://schemas.openxmlformats.org/officeDocument/2006/relationships/image" Target="../media/image704.png"/><Relationship Id="rId1" Type="http://schemas.openxmlformats.org/officeDocument/2006/relationships/slideLayout" Target="../slideLayouts/slideLayout8.xml"/></Relationships>
</file>

<file path=ppt/slides/_rels/slide601.xml.rels><?xml version="1.0" encoding="UTF-8" standalone="yes"?>
<Relationships xmlns="http://schemas.openxmlformats.org/package/2006/relationships"><Relationship Id="rId2" Type="http://schemas.openxmlformats.org/officeDocument/2006/relationships/image" Target="../media/image705.png"/><Relationship Id="rId1" Type="http://schemas.openxmlformats.org/officeDocument/2006/relationships/slideLayout" Target="../slideLayouts/slideLayout8.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5.xml.rels><?xml version="1.0" encoding="UTF-8" standalone="yes"?>
<Relationships xmlns="http://schemas.openxmlformats.org/package/2006/relationships"><Relationship Id="rId3" Type="http://schemas.openxmlformats.org/officeDocument/2006/relationships/image" Target="../media/image707.png"/><Relationship Id="rId2" Type="http://schemas.openxmlformats.org/officeDocument/2006/relationships/image" Target="../media/image706.png"/><Relationship Id="rId1" Type="http://schemas.openxmlformats.org/officeDocument/2006/relationships/slideLayout" Target="../slideLayouts/slideLayout8.xml"/></Relationships>
</file>

<file path=ppt/slides/_rels/slide606.xml.rels><?xml version="1.0" encoding="UTF-8" standalone="yes"?>
<Relationships xmlns="http://schemas.openxmlformats.org/package/2006/relationships"><Relationship Id="rId2" Type="http://schemas.openxmlformats.org/officeDocument/2006/relationships/image" Target="../media/image708.png"/><Relationship Id="rId1" Type="http://schemas.openxmlformats.org/officeDocument/2006/relationships/slideLayout" Target="../slideLayouts/slideLayout8.xml"/></Relationships>
</file>

<file path=ppt/slides/_rels/slide607.xml.rels><?xml version="1.0" encoding="UTF-8" standalone="yes"?>
<Relationships xmlns="http://schemas.openxmlformats.org/package/2006/relationships"><Relationship Id="rId2" Type="http://schemas.openxmlformats.org/officeDocument/2006/relationships/image" Target="../media/image709.png"/><Relationship Id="rId1" Type="http://schemas.openxmlformats.org/officeDocument/2006/relationships/slideLayout" Target="../slideLayouts/slideLayout8.xml"/></Relationships>
</file>

<file path=ppt/slides/_rels/slide608.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8.xml"/></Relationships>
</file>

<file path=ppt/slides/_rels/slide609.xml.rels><?xml version="1.0" encoding="UTF-8" standalone="yes"?>
<Relationships xmlns="http://schemas.openxmlformats.org/package/2006/relationships"><Relationship Id="rId2" Type="http://schemas.openxmlformats.org/officeDocument/2006/relationships/image" Target="../media/image711.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610.xml.rels><?xml version="1.0" encoding="UTF-8" standalone="yes"?>
<Relationships xmlns="http://schemas.openxmlformats.org/package/2006/relationships"><Relationship Id="rId2" Type="http://schemas.openxmlformats.org/officeDocument/2006/relationships/image" Target="../media/image712.png"/><Relationship Id="rId1" Type="http://schemas.openxmlformats.org/officeDocument/2006/relationships/slideLayout" Target="../slideLayouts/slideLayout8.xml"/></Relationships>
</file>

<file path=ppt/slides/_rels/slide611.xml.rels><?xml version="1.0" encoding="UTF-8" standalone="yes"?>
<Relationships xmlns="http://schemas.openxmlformats.org/package/2006/relationships"><Relationship Id="rId2" Type="http://schemas.openxmlformats.org/officeDocument/2006/relationships/image" Target="../media/image713.png"/><Relationship Id="rId1" Type="http://schemas.openxmlformats.org/officeDocument/2006/relationships/slideLayout" Target="../slideLayouts/slideLayout8.xml"/></Relationships>
</file>

<file path=ppt/slides/_rels/slide612.xml.rels><?xml version="1.0" encoding="UTF-8" standalone="yes"?>
<Relationships xmlns="http://schemas.openxmlformats.org/package/2006/relationships"><Relationship Id="rId2" Type="http://schemas.openxmlformats.org/officeDocument/2006/relationships/image" Target="../media/image714.png"/><Relationship Id="rId1" Type="http://schemas.openxmlformats.org/officeDocument/2006/relationships/slideLayout" Target="../slideLayouts/slideLayout8.xml"/></Relationships>
</file>

<file path=ppt/slides/_rels/slide613.xml.rels><?xml version="1.0" encoding="UTF-8" standalone="yes"?>
<Relationships xmlns="http://schemas.openxmlformats.org/package/2006/relationships"><Relationship Id="rId2" Type="http://schemas.openxmlformats.org/officeDocument/2006/relationships/image" Target="../media/image715.png"/><Relationship Id="rId1" Type="http://schemas.openxmlformats.org/officeDocument/2006/relationships/slideLayout" Target="../slideLayouts/slideLayout8.xml"/></Relationships>
</file>

<file path=ppt/slides/_rels/slide614.xml.rels><?xml version="1.0" encoding="UTF-8" standalone="yes"?>
<Relationships xmlns="http://schemas.openxmlformats.org/package/2006/relationships"><Relationship Id="rId2" Type="http://schemas.openxmlformats.org/officeDocument/2006/relationships/image" Target="../media/image716.png"/><Relationship Id="rId1" Type="http://schemas.openxmlformats.org/officeDocument/2006/relationships/slideLayout" Target="../slideLayouts/slideLayout8.xml"/></Relationships>
</file>

<file path=ppt/slides/_rels/slide615.xml.rels><?xml version="1.0" encoding="UTF-8" standalone="yes"?>
<Relationships xmlns="http://schemas.openxmlformats.org/package/2006/relationships"><Relationship Id="rId2" Type="http://schemas.openxmlformats.org/officeDocument/2006/relationships/image" Target="../media/image717.png"/><Relationship Id="rId1" Type="http://schemas.openxmlformats.org/officeDocument/2006/relationships/slideLayout" Target="../slideLayouts/slideLayout8.xml"/></Relationships>
</file>

<file path=ppt/slides/_rels/slide616.xml.rels><?xml version="1.0" encoding="UTF-8" standalone="yes"?>
<Relationships xmlns="http://schemas.openxmlformats.org/package/2006/relationships"><Relationship Id="rId3" Type="http://schemas.openxmlformats.org/officeDocument/2006/relationships/image" Target="../media/image719.png"/><Relationship Id="rId2" Type="http://schemas.openxmlformats.org/officeDocument/2006/relationships/image" Target="../media/image718.png"/><Relationship Id="rId1" Type="http://schemas.openxmlformats.org/officeDocument/2006/relationships/slideLayout" Target="../slideLayouts/slideLayout8.xml"/></Relationships>
</file>

<file path=ppt/slides/_rels/slide617.xml.rels><?xml version="1.0" encoding="UTF-8" standalone="yes"?>
<Relationships xmlns="http://schemas.openxmlformats.org/package/2006/relationships"><Relationship Id="rId2" Type="http://schemas.openxmlformats.org/officeDocument/2006/relationships/image" Target="../media/image720.png"/><Relationship Id="rId1" Type="http://schemas.openxmlformats.org/officeDocument/2006/relationships/slideLayout" Target="../slideLayouts/slideLayout8.xml"/></Relationships>
</file>

<file path=ppt/slides/_rels/slide618.xml.rels><?xml version="1.0" encoding="UTF-8" standalone="yes"?>
<Relationships xmlns="http://schemas.openxmlformats.org/package/2006/relationships"><Relationship Id="rId2" Type="http://schemas.openxmlformats.org/officeDocument/2006/relationships/image" Target="../media/image721.png"/><Relationship Id="rId1" Type="http://schemas.openxmlformats.org/officeDocument/2006/relationships/slideLayout" Target="../slideLayouts/slideLayout8.xml"/></Relationships>
</file>

<file path=ppt/slides/_rels/slide619.xml.rels><?xml version="1.0" encoding="UTF-8" standalone="yes"?>
<Relationships xmlns="http://schemas.openxmlformats.org/package/2006/relationships"><Relationship Id="rId2" Type="http://schemas.openxmlformats.org/officeDocument/2006/relationships/image" Target="../media/image722.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620.xml.rels><?xml version="1.0" encoding="UTF-8" standalone="yes"?>
<Relationships xmlns="http://schemas.openxmlformats.org/package/2006/relationships"><Relationship Id="rId2" Type="http://schemas.openxmlformats.org/officeDocument/2006/relationships/image" Target="../media/image722.png"/><Relationship Id="rId1" Type="http://schemas.openxmlformats.org/officeDocument/2006/relationships/slideLayout" Target="../slideLayouts/slideLayout8.xml"/></Relationships>
</file>

<file path=ppt/slides/_rels/slide621.xml.rels><?xml version="1.0" encoding="UTF-8" standalone="yes"?>
<Relationships xmlns="http://schemas.openxmlformats.org/package/2006/relationships"><Relationship Id="rId3" Type="http://schemas.openxmlformats.org/officeDocument/2006/relationships/image" Target="../media/image724.png"/><Relationship Id="rId2" Type="http://schemas.openxmlformats.org/officeDocument/2006/relationships/image" Target="../media/image723.png"/><Relationship Id="rId1" Type="http://schemas.openxmlformats.org/officeDocument/2006/relationships/slideLayout" Target="../slideLayouts/slideLayout8.xml"/></Relationships>
</file>

<file path=ppt/slides/_rels/slide622.xml.rels><?xml version="1.0" encoding="UTF-8" standalone="yes"?>
<Relationships xmlns="http://schemas.openxmlformats.org/package/2006/relationships"><Relationship Id="rId3" Type="http://schemas.openxmlformats.org/officeDocument/2006/relationships/image" Target="../media/image726.png"/><Relationship Id="rId2" Type="http://schemas.openxmlformats.org/officeDocument/2006/relationships/image" Target="../media/image725.png"/><Relationship Id="rId1" Type="http://schemas.openxmlformats.org/officeDocument/2006/relationships/slideLayout" Target="../slideLayouts/slideLayout8.xml"/></Relationships>
</file>

<file path=ppt/slides/_rels/slide623.xml.rels><?xml version="1.0" encoding="UTF-8" standalone="yes"?>
<Relationships xmlns="http://schemas.openxmlformats.org/package/2006/relationships"><Relationship Id="rId2" Type="http://schemas.openxmlformats.org/officeDocument/2006/relationships/image" Target="../media/image727.png"/><Relationship Id="rId1" Type="http://schemas.openxmlformats.org/officeDocument/2006/relationships/slideLayout" Target="../slideLayouts/slideLayout8.xml"/></Relationships>
</file>

<file path=ppt/slides/_rels/slide624.xml.rels><?xml version="1.0" encoding="UTF-8" standalone="yes"?>
<Relationships xmlns="http://schemas.openxmlformats.org/package/2006/relationships"><Relationship Id="rId2" Type="http://schemas.openxmlformats.org/officeDocument/2006/relationships/image" Target="../media/image728.png"/><Relationship Id="rId1" Type="http://schemas.openxmlformats.org/officeDocument/2006/relationships/slideLayout" Target="../slideLayouts/slideLayout8.xml"/></Relationships>
</file>

<file path=ppt/slides/_rels/slide625.xml.rels><?xml version="1.0" encoding="UTF-8" standalone="yes"?>
<Relationships xmlns="http://schemas.openxmlformats.org/package/2006/relationships"><Relationship Id="rId2" Type="http://schemas.openxmlformats.org/officeDocument/2006/relationships/image" Target="../media/image729.png"/><Relationship Id="rId1" Type="http://schemas.openxmlformats.org/officeDocument/2006/relationships/slideLayout" Target="../slideLayouts/slideLayout8.xml"/></Relationships>
</file>

<file path=ppt/slides/_rels/slide626.xml.rels><?xml version="1.0" encoding="UTF-8" standalone="yes"?>
<Relationships xmlns="http://schemas.openxmlformats.org/package/2006/relationships"><Relationship Id="rId3" Type="http://schemas.openxmlformats.org/officeDocument/2006/relationships/image" Target="../media/image731.png"/><Relationship Id="rId2" Type="http://schemas.openxmlformats.org/officeDocument/2006/relationships/image" Target="../media/image730.png"/><Relationship Id="rId1" Type="http://schemas.openxmlformats.org/officeDocument/2006/relationships/slideLayout" Target="../slideLayouts/slideLayout8.xml"/></Relationships>
</file>

<file path=ppt/slides/_rels/slide627.xml.rels><?xml version="1.0" encoding="UTF-8" standalone="yes"?>
<Relationships xmlns="http://schemas.openxmlformats.org/package/2006/relationships"><Relationship Id="rId2" Type="http://schemas.openxmlformats.org/officeDocument/2006/relationships/image" Target="../media/image732.png"/><Relationship Id="rId1" Type="http://schemas.openxmlformats.org/officeDocument/2006/relationships/slideLayout" Target="../slideLayouts/slideLayout8.xml"/></Relationships>
</file>

<file path=ppt/slides/_rels/slide628.xml.rels><?xml version="1.0" encoding="UTF-8" standalone="yes"?>
<Relationships xmlns="http://schemas.openxmlformats.org/package/2006/relationships"><Relationship Id="rId2" Type="http://schemas.openxmlformats.org/officeDocument/2006/relationships/image" Target="../media/image733.png"/><Relationship Id="rId1" Type="http://schemas.openxmlformats.org/officeDocument/2006/relationships/slideLayout" Target="../slideLayouts/slideLayout8.xml"/></Relationships>
</file>

<file path=ppt/slides/_rels/slide629.xml.rels><?xml version="1.0" encoding="UTF-8" standalone="yes"?>
<Relationships xmlns="http://schemas.openxmlformats.org/package/2006/relationships"><Relationship Id="rId2" Type="http://schemas.openxmlformats.org/officeDocument/2006/relationships/image" Target="../media/image733.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630.xml.rels><?xml version="1.0" encoding="UTF-8" standalone="yes"?>
<Relationships xmlns="http://schemas.openxmlformats.org/package/2006/relationships"><Relationship Id="rId2" Type="http://schemas.openxmlformats.org/officeDocument/2006/relationships/image" Target="../media/image734.png"/><Relationship Id="rId1" Type="http://schemas.openxmlformats.org/officeDocument/2006/relationships/slideLayout" Target="../slideLayouts/slideLayout8.xml"/></Relationships>
</file>

<file path=ppt/slides/_rels/slide631.xml.rels><?xml version="1.0" encoding="UTF-8" standalone="yes"?>
<Relationships xmlns="http://schemas.openxmlformats.org/package/2006/relationships"><Relationship Id="rId2" Type="http://schemas.openxmlformats.org/officeDocument/2006/relationships/image" Target="../media/image735.png"/><Relationship Id="rId1" Type="http://schemas.openxmlformats.org/officeDocument/2006/relationships/slideLayout" Target="../slideLayouts/slideLayout8.xml"/></Relationships>
</file>

<file path=ppt/slides/_rels/slide632.xml.rels><?xml version="1.0" encoding="UTF-8" standalone="yes"?>
<Relationships xmlns="http://schemas.openxmlformats.org/package/2006/relationships"><Relationship Id="rId3" Type="http://schemas.openxmlformats.org/officeDocument/2006/relationships/image" Target="../media/image737.png"/><Relationship Id="rId2" Type="http://schemas.openxmlformats.org/officeDocument/2006/relationships/image" Target="../media/image736.png"/><Relationship Id="rId1" Type="http://schemas.openxmlformats.org/officeDocument/2006/relationships/slideLayout" Target="../slideLayouts/slideLayout8.xml"/></Relationships>
</file>

<file path=ppt/slides/_rels/slide633.xml.rels><?xml version="1.0" encoding="UTF-8" standalone="yes"?>
<Relationships xmlns="http://schemas.openxmlformats.org/package/2006/relationships"><Relationship Id="rId2" Type="http://schemas.openxmlformats.org/officeDocument/2006/relationships/image" Target="../media/image738.png"/><Relationship Id="rId1" Type="http://schemas.openxmlformats.org/officeDocument/2006/relationships/slideLayout" Target="../slideLayouts/slideLayout8.xml"/></Relationships>
</file>

<file path=ppt/slides/_rels/slide634.xml.rels><?xml version="1.0" encoding="UTF-8" standalone="yes"?>
<Relationships xmlns="http://schemas.openxmlformats.org/package/2006/relationships"><Relationship Id="rId2" Type="http://schemas.openxmlformats.org/officeDocument/2006/relationships/image" Target="../media/image739.png"/><Relationship Id="rId1" Type="http://schemas.openxmlformats.org/officeDocument/2006/relationships/slideLayout" Target="../slideLayouts/slideLayout8.xml"/></Relationships>
</file>

<file path=ppt/slides/_rels/slide635.xml.rels><?xml version="1.0" encoding="UTF-8" standalone="yes"?>
<Relationships xmlns="http://schemas.openxmlformats.org/package/2006/relationships"><Relationship Id="rId2" Type="http://schemas.openxmlformats.org/officeDocument/2006/relationships/image" Target="../media/image740.png"/><Relationship Id="rId1" Type="http://schemas.openxmlformats.org/officeDocument/2006/relationships/slideLayout" Target="../slideLayouts/slideLayout8.xml"/></Relationships>
</file>

<file path=ppt/slides/_rels/slide636.xml.rels><?xml version="1.0" encoding="UTF-8" standalone="yes"?>
<Relationships xmlns="http://schemas.openxmlformats.org/package/2006/relationships"><Relationship Id="rId3" Type="http://schemas.openxmlformats.org/officeDocument/2006/relationships/image" Target="../media/image742.png"/><Relationship Id="rId2" Type="http://schemas.openxmlformats.org/officeDocument/2006/relationships/image" Target="../media/image741.png"/><Relationship Id="rId1" Type="http://schemas.openxmlformats.org/officeDocument/2006/relationships/slideLayout" Target="../slideLayouts/slideLayout8.xml"/></Relationships>
</file>

<file path=ppt/slides/_rels/slide637.xml.rels><?xml version="1.0" encoding="UTF-8" standalone="yes"?>
<Relationships xmlns="http://schemas.openxmlformats.org/package/2006/relationships"><Relationship Id="rId2" Type="http://schemas.openxmlformats.org/officeDocument/2006/relationships/image" Target="../media/image743.png"/><Relationship Id="rId1" Type="http://schemas.openxmlformats.org/officeDocument/2006/relationships/slideLayout" Target="../slideLayouts/slideLayout8.xml"/></Relationships>
</file>

<file path=ppt/slides/_rels/slide638.xml.rels><?xml version="1.0" encoding="UTF-8" standalone="yes"?>
<Relationships xmlns="http://schemas.openxmlformats.org/package/2006/relationships"><Relationship Id="rId2" Type="http://schemas.openxmlformats.org/officeDocument/2006/relationships/image" Target="../media/image744.png"/><Relationship Id="rId1" Type="http://schemas.openxmlformats.org/officeDocument/2006/relationships/slideLayout" Target="../slideLayouts/slideLayout8.xml"/></Relationships>
</file>

<file path=ppt/slides/_rels/slide639.xml.rels><?xml version="1.0" encoding="UTF-8" standalone="yes"?>
<Relationships xmlns="http://schemas.openxmlformats.org/package/2006/relationships"><Relationship Id="rId2" Type="http://schemas.openxmlformats.org/officeDocument/2006/relationships/image" Target="../media/image745.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6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2.xml.rels><?xml version="1.0" encoding="UTF-8" standalone="yes"?>
<Relationships xmlns="http://schemas.openxmlformats.org/package/2006/relationships"><Relationship Id="rId2" Type="http://schemas.openxmlformats.org/officeDocument/2006/relationships/image" Target="../media/image746.png"/><Relationship Id="rId1" Type="http://schemas.openxmlformats.org/officeDocument/2006/relationships/slideLayout" Target="../slideLayouts/slideLayout8.xml"/></Relationships>
</file>

<file path=ppt/slides/_rels/slide643.xml.rels><?xml version="1.0" encoding="UTF-8" standalone="yes"?>
<Relationships xmlns="http://schemas.openxmlformats.org/package/2006/relationships"><Relationship Id="rId2" Type="http://schemas.openxmlformats.org/officeDocument/2006/relationships/image" Target="../media/image747.png"/><Relationship Id="rId1" Type="http://schemas.openxmlformats.org/officeDocument/2006/relationships/slideLayout" Target="../slideLayouts/slideLayout8.xml"/></Relationships>
</file>

<file path=ppt/slides/_rels/slide644.xml.rels><?xml version="1.0" encoding="UTF-8" standalone="yes"?>
<Relationships xmlns="http://schemas.openxmlformats.org/package/2006/relationships"><Relationship Id="rId2" Type="http://schemas.openxmlformats.org/officeDocument/2006/relationships/image" Target="../media/image748.png"/><Relationship Id="rId1" Type="http://schemas.openxmlformats.org/officeDocument/2006/relationships/slideLayout" Target="../slideLayouts/slideLayout8.xml"/></Relationships>
</file>

<file path=ppt/slides/_rels/slide645.xml.rels><?xml version="1.0" encoding="UTF-8" standalone="yes"?>
<Relationships xmlns="http://schemas.openxmlformats.org/package/2006/relationships"><Relationship Id="rId2" Type="http://schemas.openxmlformats.org/officeDocument/2006/relationships/image" Target="../media/image749.png"/><Relationship Id="rId1" Type="http://schemas.openxmlformats.org/officeDocument/2006/relationships/slideLayout" Target="../slideLayouts/slideLayout8.xml"/></Relationships>
</file>

<file path=ppt/slides/_rels/slide646.xml.rels><?xml version="1.0" encoding="UTF-8" standalone="yes"?>
<Relationships xmlns="http://schemas.openxmlformats.org/package/2006/relationships"><Relationship Id="rId2" Type="http://schemas.openxmlformats.org/officeDocument/2006/relationships/image" Target="../media/image750.png"/><Relationship Id="rId1" Type="http://schemas.openxmlformats.org/officeDocument/2006/relationships/slideLayout" Target="../slideLayouts/slideLayout8.xml"/></Relationships>
</file>

<file path=ppt/slides/_rels/slide647.xml.rels><?xml version="1.0" encoding="UTF-8" standalone="yes"?>
<Relationships xmlns="http://schemas.openxmlformats.org/package/2006/relationships"><Relationship Id="rId2" Type="http://schemas.openxmlformats.org/officeDocument/2006/relationships/image" Target="../media/image751.png"/><Relationship Id="rId1" Type="http://schemas.openxmlformats.org/officeDocument/2006/relationships/slideLayout" Target="../slideLayouts/slideLayout8.xml"/></Relationships>
</file>

<file path=ppt/slides/_rels/slide648.xml.rels><?xml version="1.0" encoding="UTF-8" standalone="yes"?>
<Relationships xmlns="http://schemas.openxmlformats.org/package/2006/relationships"><Relationship Id="rId2" Type="http://schemas.openxmlformats.org/officeDocument/2006/relationships/image" Target="../media/image752.png"/><Relationship Id="rId1" Type="http://schemas.openxmlformats.org/officeDocument/2006/relationships/slideLayout" Target="../slideLayouts/slideLayout8.xml"/></Relationships>
</file>

<file path=ppt/slides/_rels/slide649.xml.rels><?xml version="1.0" encoding="UTF-8" standalone="yes"?>
<Relationships xmlns="http://schemas.openxmlformats.org/package/2006/relationships"><Relationship Id="rId2" Type="http://schemas.openxmlformats.org/officeDocument/2006/relationships/image" Target="../media/image753.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google.com/search?sca_esv=18f492cd5265d014&amp;rlz=1C1GCEA_enCO1151CO1152&amp;cs=0&amp;sxsrf=AE3TifNyv0wCQ5i-Ml-j6LTdXIoKpztOQA%3A1758401534764&amp;q=carga+masiva+de+asientos+contables+generales&amp;sa=X&amp;ved=2ahUKEwjI-dGWnOiPAxXpSzABHUBJA94QxccNegQIAhAD&amp;mstk=AUtExfBjxIpx9E7RaiMz_lSHuQipkfnrjogFpW8Qt08cZ07Y5aOUJjP_3ZYf-tQQu6Xwem5PUpVXPSFMQV7m1JPxu5aNCVI21AJcbE4kSt1-lj1ILxKukVajjkz02BZIL3Nj-v0o8moaa2_U1WkpRKn57ArsPGuvJ--EOpFo-bFM8XNYHy0&amp;csui=3" TargetMode="Externa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650.xml.rels><?xml version="1.0" encoding="UTF-8" standalone="yes"?>
<Relationships xmlns="http://schemas.openxmlformats.org/package/2006/relationships"><Relationship Id="rId2" Type="http://schemas.openxmlformats.org/officeDocument/2006/relationships/image" Target="../media/image754.png"/><Relationship Id="rId1" Type="http://schemas.openxmlformats.org/officeDocument/2006/relationships/slideLayout" Target="../slideLayouts/slideLayout8.xml"/></Relationships>
</file>

<file path=ppt/slides/_rels/slide651.xml.rels><?xml version="1.0" encoding="UTF-8" standalone="yes"?>
<Relationships xmlns="http://schemas.openxmlformats.org/package/2006/relationships"><Relationship Id="rId3" Type="http://schemas.openxmlformats.org/officeDocument/2006/relationships/image" Target="../media/image756.png"/><Relationship Id="rId2" Type="http://schemas.openxmlformats.org/officeDocument/2006/relationships/image" Target="../media/image755.png"/><Relationship Id="rId1" Type="http://schemas.openxmlformats.org/officeDocument/2006/relationships/slideLayout" Target="../slideLayouts/slideLayout8.xml"/></Relationships>
</file>

<file path=ppt/slides/_rels/slide652.xml.rels><?xml version="1.0" encoding="UTF-8" standalone="yes"?>
<Relationships xmlns="http://schemas.openxmlformats.org/package/2006/relationships"><Relationship Id="rId2" Type="http://schemas.openxmlformats.org/officeDocument/2006/relationships/image" Target="../media/image757.png"/><Relationship Id="rId1" Type="http://schemas.openxmlformats.org/officeDocument/2006/relationships/slideLayout" Target="../slideLayouts/slideLayout8.xml"/></Relationships>
</file>

<file path=ppt/slides/_rels/slide653.xml.rels><?xml version="1.0" encoding="UTF-8" standalone="yes"?>
<Relationships xmlns="http://schemas.openxmlformats.org/package/2006/relationships"><Relationship Id="rId2" Type="http://schemas.openxmlformats.org/officeDocument/2006/relationships/image" Target="../media/image758.png"/><Relationship Id="rId1" Type="http://schemas.openxmlformats.org/officeDocument/2006/relationships/slideLayout" Target="../slideLayouts/slideLayout8.xml"/></Relationships>
</file>

<file path=ppt/slides/_rels/slide654.xml.rels><?xml version="1.0" encoding="UTF-8" standalone="yes"?>
<Relationships xmlns="http://schemas.openxmlformats.org/package/2006/relationships"><Relationship Id="rId2" Type="http://schemas.openxmlformats.org/officeDocument/2006/relationships/image" Target="../media/image759.png"/><Relationship Id="rId1" Type="http://schemas.openxmlformats.org/officeDocument/2006/relationships/slideLayout" Target="../slideLayouts/slideLayout8.xml"/></Relationships>
</file>

<file path=ppt/slides/_rels/slide655.xml.rels><?xml version="1.0" encoding="UTF-8" standalone="yes"?>
<Relationships xmlns="http://schemas.openxmlformats.org/package/2006/relationships"><Relationship Id="rId3" Type="http://schemas.openxmlformats.org/officeDocument/2006/relationships/image" Target="../media/image761.png"/><Relationship Id="rId2" Type="http://schemas.openxmlformats.org/officeDocument/2006/relationships/image" Target="../media/image760.png"/><Relationship Id="rId1" Type="http://schemas.openxmlformats.org/officeDocument/2006/relationships/slideLayout" Target="../slideLayouts/slideLayout8.xml"/></Relationships>
</file>

<file path=ppt/slides/_rels/slide656.xml.rels><?xml version="1.0" encoding="UTF-8" standalone="yes"?>
<Relationships xmlns="http://schemas.openxmlformats.org/package/2006/relationships"><Relationship Id="rId2" Type="http://schemas.openxmlformats.org/officeDocument/2006/relationships/image" Target="../media/image762.png"/><Relationship Id="rId1" Type="http://schemas.openxmlformats.org/officeDocument/2006/relationships/slideLayout" Target="../slideLayouts/slideLayout8.xml"/></Relationships>
</file>

<file path=ppt/slides/_rels/slide657.xml.rels><?xml version="1.0" encoding="UTF-8" standalone="yes"?>
<Relationships xmlns="http://schemas.openxmlformats.org/package/2006/relationships"><Relationship Id="rId2" Type="http://schemas.openxmlformats.org/officeDocument/2006/relationships/image" Target="../media/image763.png"/><Relationship Id="rId1" Type="http://schemas.openxmlformats.org/officeDocument/2006/relationships/slideLayout" Target="../slideLayouts/slideLayout8.xml"/></Relationships>
</file>

<file path=ppt/slides/_rels/slide658.xml.rels><?xml version="1.0" encoding="UTF-8" standalone="yes"?>
<Relationships xmlns="http://schemas.openxmlformats.org/package/2006/relationships"><Relationship Id="rId2" Type="http://schemas.openxmlformats.org/officeDocument/2006/relationships/image" Target="../media/image764.png"/><Relationship Id="rId1" Type="http://schemas.openxmlformats.org/officeDocument/2006/relationships/slideLayout" Target="../slideLayouts/slideLayout8.xml"/></Relationships>
</file>

<file path=ppt/slides/_rels/slide659.xml.rels><?xml version="1.0" encoding="UTF-8" standalone="yes"?>
<Relationships xmlns="http://schemas.openxmlformats.org/package/2006/relationships"><Relationship Id="rId2" Type="http://schemas.openxmlformats.org/officeDocument/2006/relationships/image" Target="../media/image765.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google.com/search?sca_esv=18f492cd5265d014&amp;rlz=1C1GCEA_enCO1151CO1152&amp;cs=0&amp;sxsrf=AE3TifNyv0wCQ5i-Ml-j6LTdXIoKpztOQA%3A1758401534764&amp;q=carga+masiva+de+asientos+contables+generales&amp;sa=X&amp;ved=2ahUKEwjI-dGWnOiPAxXpSzABHUBJA94QxccNegQIAhAD&amp;mstk=AUtExfBjxIpx9E7RaiMz_lSHuQipkfnrjogFpW8Qt08cZ07Y5aOUJjP_3ZYf-tQQu6Xwem5PUpVXPSFMQV7m1JPxu5aNCVI21AJcbE4kSt1-lj1ILxKukVajjkz02BZIL3Nj-v0o8moaa2_U1WkpRKn57ArsPGuvJ--EOpFo-bFM8XNYHy0&amp;csui=3" TargetMode="External"/><Relationship Id="rId1" Type="http://schemas.openxmlformats.org/officeDocument/2006/relationships/slideLayout" Target="../slideLayouts/slideLayout8.xml"/></Relationships>
</file>

<file path=ppt/slides/_rels/slide660.xml.rels><?xml version="1.0" encoding="UTF-8" standalone="yes"?>
<Relationships xmlns="http://schemas.openxmlformats.org/package/2006/relationships"><Relationship Id="rId3" Type="http://schemas.openxmlformats.org/officeDocument/2006/relationships/image" Target="../media/image767.png"/><Relationship Id="rId2" Type="http://schemas.openxmlformats.org/officeDocument/2006/relationships/image" Target="../media/image766.png"/><Relationship Id="rId1" Type="http://schemas.openxmlformats.org/officeDocument/2006/relationships/slideLayout" Target="../slideLayouts/slideLayout8.xml"/></Relationships>
</file>

<file path=ppt/slides/_rels/slide661.xml.rels><?xml version="1.0" encoding="UTF-8" standalone="yes"?>
<Relationships xmlns="http://schemas.openxmlformats.org/package/2006/relationships"><Relationship Id="rId2" Type="http://schemas.openxmlformats.org/officeDocument/2006/relationships/image" Target="../media/image768.png"/><Relationship Id="rId1" Type="http://schemas.openxmlformats.org/officeDocument/2006/relationships/slideLayout" Target="../slideLayouts/slideLayout8.xml"/></Relationships>
</file>

<file path=ppt/slides/_rels/slide662.xml.rels><?xml version="1.0" encoding="UTF-8" standalone="yes"?>
<Relationships xmlns="http://schemas.openxmlformats.org/package/2006/relationships"><Relationship Id="rId2" Type="http://schemas.openxmlformats.org/officeDocument/2006/relationships/image" Target="../media/image769.png"/><Relationship Id="rId1" Type="http://schemas.openxmlformats.org/officeDocument/2006/relationships/slideLayout" Target="../slideLayouts/slideLayout8.xml"/></Relationships>
</file>

<file path=ppt/slides/_rels/slide663.xml.rels><?xml version="1.0" encoding="UTF-8" standalone="yes"?>
<Relationships xmlns="http://schemas.openxmlformats.org/package/2006/relationships"><Relationship Id="rId3" Type="http://schemas.openxmlformats.org/officeDocument/2006/relationships/image" Target="../media/image771.png"/><Relationship Id="rId2" Type="http://schemas.openxmlformats.org/officeDocument/2006/relationships/image" Target="../media/image770.png"/><Relationship Id="rId1" Type="http://schemas.openxmlformats.org/officeDocument/2006/relationships/slideLayout" Target="../slideLayouts/slideLayout8.xml"/></Relationships>
</file>

<file path=ppt/slides/_rels/slide664.xml.rels><?xml version="1.0" encoding="UTF-8" standalone="yes"?>
<Relationships xmlns="http://schemas.openxmlformats.org/package/2006/relationships"><Relationship Id="rId2" Type="http://schemas.openxmlformats.org/officeDocument/2006/relationships/image" Target="../media/image772.png"/><Relationship Id="rId1" Type="http://schemas.openxmlformats.org/officeDocument/2006/relationships/slideLayout" Target="../slideLayouts/slideLayout8.xml"/></Relationships>
</file>

<file path=ppt/slides/_rels/slide665.xml.rels><?xml version="1.0" encoding="UTF-8" standalone="yes"?>
<Relationships xmlns="http://schemas.openxmlformats.org/package/2006/relationships"><Relationship Id="rId3" Type="http://schemas.openxmlformats.org/officeDocument/2006/relationships/image" Target="../media/image774.png"/><Relationship Id="rId2" Type="http://schemas.openxmlformats.org/officeDocument/2006/relationships/image" Target="../media/image773.png"/><Relationship Id="rId1" Type="http://schemas.openxmlformats.org/officeDocument/2006/relationships/slideLayout" Target="../slideLayouts/slideLayout8.xml"/></Relationships>
</file>

<file path=ppt/slides/_rels/slide666.xml.rels><?xml version="1.0" encoding="UTF-8" standalone="yes"?>
<Relationships xmlns="http://schemas.openxmlformats.org/package/2006/relationships"><Relationship Id="rId2" Type="http://schemas.openxmlformats.org/officeDocument/2006/relationships/image" Target="../media/image775.png"/><Relationship Id="rId1" Type="http://schemas.openxmlformats.org/officeDocument/2006/relationships/slideLayout" Target="../slideLayouts/slideLayout8.xml"/></Relationships>
</file>

<file path=ppt/slides/_rels/slide667.xml.rels><?xml version="1.0" encoding="UTF-8" standalone="yes"?>
<Relationships xmlns="http://schemas.openxmlformats.org/package/2006/relationships"><Relationship Id="rId2" Type="http://schemas.openxmlformats.org/officeDocument/2006/relationships/image" Target="../media/image776.png"/><Relationship Id="rId1" Type="http://schemas.openxmlformats.org/officeDocument/2006/relationships/slideLayout" Target="../slideLayouts/slideLayout8.xml"/></Relationships>
</file>

<file path=ppt/slides/_rels/slide668.xml.rels><?xml version="1.0" encoding="UTF-8" standalone="yes"?>
<Relationships xmlns="http://schemas.openxmlformats.org/package/2006/relationships"><Relationship Id="rId3" Type="http://schemas.openxmlformats.org/officeDocument/2006/relationships/image" Target="../media/image778.png"/><Relationship Id="rId2" Type="http://schemas.openxmlformats.org/officeDocument/2006/relationships/image" Target="../media/image777.png"/><Relationship Id="rId1" Type="http://schemas.openxmlformats.org/officeDocument/2006/relationships/slideLayout" Target="../slideLayouts/slideLayout8.xml"/></Relationships>
</file>

<file path=ppt/slides/_rels/slide669.xml.rels><?xml version="1.0" encoding="UTF-8" standalone="yes"?>
<Relationships xmlns="http://schemas.openxmlformats.org/package/2006/relationships"><Relationship Id="rId2" Type="http://schemas.openxmlformats.org/officeDocument/2006/relationships/image" Target="../media/image779.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google.com/search?sca_esv=18f492cd5265d014&amp;rlz=1C1GCEA_enCO1151CO1152&amp;cs=0&amp;sxsrf=AE3TifNyv0wCQ5i-Ml-j6LTdXIoKpztOQA%3A1758401534764&amp;q=carga+masiva+de+asientos+contables+generales&amp;sa=X&amp;ved=2ahUKEwjI-dGWnOiPAxXpSzABHUBJA94QxccNegQIAhAD&amp;mstk=AUtExfBjxIpx9E7RaiMz_lSHuQipkfnrjogFpW8Qt08cZ07Y5aOUJjP_3ZYf-tQQu6Xwem5PUpVXPSFMQV7m1JPxu5aNCVI21AJcbE4kSt1-lj1ILxKukVajjkz02BZIL3Nj-v0o8moaa2_U1WkpRKn57ArsPGuvJ--EOpFo-bFM8XNYHy0&amp;csui=3" TargetMode="External"/><Relationship Id="rId1" Type="http://schemas.openxmlformats.org/officeDocument/2006/relationships/slideLayout" Target="../slideLayouts/slideLayout8.xml"/></Relationships>
</file>

<file path=ppt/slides/_rels/slide670.xml.rels><?xml version="1.0" encoding="UTF-8" standalone="yes"?>
<Relationships xmlns="http://schemas.openxmlformats.org/package/2006/relationships"><Relationship Id="rId3" Type="http://schemas.openxmlformats.org/officeDocument/2006/relationships/image" Target="../media/image781.png"/><Relationship Id="rId2" Type="http://schemas.openxmlformats.org/officeDocument/2006/relationships/image" Target="../media/image780.png"/><Relationship Id="rId1" Type="http://schemas.openxmlformats.org/officeDocument/2006/relationships/slideLayout" Target="../slideLayouts/slideLayout8.xml"/></Relationships>
</file>

<file path=ppt/slides/_rels/slide671.xml.rels><?xml version="1.0" encoding="UTF-8" standalone="yes"?>
<Relationships xmlns="http://schemas.openxmlformats.org/package/2006/relationships"><Relationship Id="rId3" Type="http://schemas.openxmlformats.org/officeDocument/2006/relationships/image" Target="../media/image783.png"/><Relationship Id="rId2" Type="http://schemas.openxmlformats.org/officeDocument/2006/relationships/image" Target="../media/image782.png"/><Relationship Id="rId1" Type="http://schemas.openxmlformats.org/officeDocument/2006/relationships/slideLayout" Target="../slideLayouts/slideLayout8.xml"/></Relationships>
</file>

<file path=ppt/slides/_rels/slide672.xml.rels><?xml version="1.0" encoding="UTF-8" standalone="yes"?>
<Relationships xmlns="http://schemas.openxmlformats.org/package/2006/relationships"><Relationship Id="rId3" Type="http://schemas.openxmlformats.org/officeDocument/2006/relationships/image" Target="../media/image785.png"/><Relationship Id="rId2" Type="http://schemas.openxmlformats.org/officeDocument/2006/relationships/image" Target="../media/image784.png"/><Relationship Id="rId1" Type="http://schemas.openxmlformats.org/officeDocument/2006/relationships/slideLayout" Target="../slideLayouts/slideLayout8.xml"/></Relationships>
</file>

<file path=ppt/slides/_rels/slide673.xml.rels><?xml version="1.0" encoding="UTF-8" standalone="yes"?>
<Relationships xmlns="http://schemas.openxmlformats.org/package/2006/relationships"><Relationship Id="rId2" Type="http://schemas.openxmlformats.org/officeDocument/2006/relationships/image" Target="../media/image786.png"/><Relationship Id="rId1" Type="http://schemas.openxmlformats.org/officeDocument/2006/relationships/slideLayout" Target="../slideLayouts/slideLayout8.xml"/></Relationships>
</file>

<file path=ppt/slides/_rels/slide674.xml.rels><?xml version="1.0" encoding="UTF-8" standalone="yes"?>
<Relationships xmlns="http://schemas.openxmlformats.org/package/2006/relationships"><Relationship Id="rId2" Type="http://schemas.openxmlformats.org/officeDocument/2006/relationships/image" Target="../media/image787.png"/><Relationship Id="rId1" Type="http://schemas.openxmlformats.org/officeDocument/2006/relationships/slideLayout" Target="../slideLayouts/slideLayout8.xml"/></Relationships>
</file>

<file path=ppt/slides/_rels/slide675.xml.rels><?xml version="1.0" encoding="UTF-8" standalone="yes"?>
<Relationships xmlns="http://schemas.openxmlformats.org/package/2006/relationships"><Relationship Id="rId3" Type="http://schemas.openxmlformats.org/officeDocument/2006/relationships/image" Target="../media/image789.png"/><Relationship Id="rId2" Type="http://schemas.openxmlformats.org/officeDocument/2006/relationships/image" Target="../media/image788.png"/><Relationship Id="rId1" Type="http://schemas.openxmlformats.org/officeDocument/2006/relationships/slideLayout" Target="../slideLayouts/slideLayout8.xml"/></Relationships>
</file>

<file path=ppt/slides/_rels/slide676.xml.rels><?xml version="1.0" encoding="UTF-8" standalone="yes"?>
<Relationships xmlns="http://schemas.openxmlformats.org/package/2006/relationships"><Relationship Id="rId2" Type="http://schemas.openxmlformats.org/officeDocument/2006/relationships/image" Target="../media/image790.png"/><Relationship Id="rId1" Type="http://schemas.openxmlformats.org/officeDocument/2006/relationships/slideLayout" Target="../slideLayouts/slideLayout8.xml"/></Relationships>
</file>

<file path=ppt/slides/_rels/slide677.xml.rels><?xml version="1.0" encoding="UTF-8" standalone="yes"?>
<Relationships xmlns="http://schemas.openxmlformats.org/package/2006/relationships"><Relationship Id="rId2" Type="http://schemas.openxmlformats.org/officeDocument/2006/relationships/image" Target="../media/image791.png"/><Relationship Id="rId1" Type="http://schemas.openxmlformats.org/officeDocument/2006/relationships/slideLayout" Target="../slideLayouts/slideLayout8.xml"/></Relationships>
</file>

<file path=ppt/slides/_rels/slide678.xml.rels><?xml version="1.0" encoding="UTF-8" standalone="yes"?>
<Relationships xmlns="http://schemas.openxmlformats.org/package/2006/relationships"><Relationship Id="rId2" Type="http://schemas.openxmlformats.org/officeDocument/2006/relationships/image" Target="../media/image792.png"/><Relationship Id="rId1" Type="http://schemas.openxmlformats.org/officeDocument/2006/relationships/slideLayout" Target="../slideLayouts/slideLayout8.xml"/></Relationships>
</file>

<file path=ppt/slides/_rels/slide679.xml.rels><?xml version="1.0" encoding="UTF-8" standalone="yes"?>
<Relationships xmlns="http://schemas.openxmlformats.org/package/2006/relationships"><Relationship Id="rId3" Type="http://schemas.openxmlformats.org/officeDocument/2006/relationships/image" Target="../media/image794.png"/><Relationship Id="rId2" Type="http://schemas.openxmlformats.org/officeDocument/2006/relationships/image" Target="../media/image793.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google.com/search?sca_esv=18f492cd5265d014&amp;rlz=1C1GCEA_enCO1151CO1152&amp;cs=0&amp;sxsrf=AE3TifNyv0wCQ5i-Ml-j6LTdXIoKpztOQA%3A1758401534764&amp;q=carga+masiva+de+asientos+contables+generales&amp;sa=X&amp;ved=2ahUKEwjI-dGWnOiPAxXpSzABHUBJA94QxccNegQIAhAD&amp;mstk=AUtExfBjxIpx9E7RaiMz_lSHuQipkfnrjogFpW8Qt08cZ07Y5aOUJjP_3ZYf-tQQu6Xwem5PUpVXPSFMQV7m1JPxu5aNCVI21AJcbE4kSt1-lj1ILxKukVajjkz02BZIL3Nj-v0o8moaa2_U1WkpRKn57ArsPGuvJ--EOpFo-bFM8XNYHy0&amp;csui=3" TargetMode="External"/><Relationship Id="rId1" Type="http://schemas.openxmlformats.org/officeDocument/2006/relationships/slideLayout" Target="../slideLayouts/slideLayout8.xml"/></Relationships>
</file>

<file path=ppt/slides/_rels/slide680.xml.rels><?xml version="1.0" encoding="UTF-8" standalone="yes"?>
<Relationships xmlns="http://schemas.openxmlformats.org/package/2006/relationships"><Relationship Id="rId2" Type="http://schemas.openxmlformats.org/officeDocument/2006/relationships/image" Target="../media/image795.png"/><Relationship Id="rId1" Type="http://schemas.openxmlformats.org/officeDocument/2006/relationships/slideLayout" Target="../slideLayouts/slideLayout8.xml"/></Relationships>
</file>

<file path=ppt/slides/_rels/slide681.xml.rels><?xml version="1.0" encoding="UTF-8" standalone="yes"?>
<Relationships xmlns="http://schemas.openxmlformats.org/package/2006/relationships"><Relationship Id="rId2" Type="http://schemas.openxmlformats.org/officeDocument/2006/relationships/image" Target="../media/image796.png"/><Relationship Id="rId1" Type="http://schemas.openxmlformats.org/officeDocument/2006/relationships/slideLayout" Target="../slideLayouts/slideLayout8.xml"/></Relationships>
</file>

<file path=ppt/slides/_rels/slide682.xml.rels><?xml version="1.0" encoding="UTF-8" standalone="yes"?>
<Relationships xmlns="http://schemas.openxmlformats.org/package/2006/relationships"><Relationship Id="rId2" Type="http://schemas.openxmlformats.org/officeDocument/2006/relationships/image" Target="../media/image797.png"/><Relationship Id="rId1" Type="http://schemas.openxmlformats.org/officeDocument/2006/relationships/slideLayout" Target="../slideLayouts/slideLayout8.xml"/></Relationships>
</file>

<file path=ppt/slides/_rels/slide683.xml.rels><?xml version="1.0" encoding="UTF-8" standalone="yes"?>
<Relationships xmlns="http://schemas.openxmlformats.org/package/2006/relationships"><Relationship Id="rId2" Type="http://schemas.openxmlformats.org/officeDocument/2006/relationships/image" Target="../media/image798.png"/><Relationship Id="rId1" Type="http://schemas.openxmlformats.org/officeDocument/2006/relationships/slideLayout" Target="../slideLayouts/slideLayout8.xml"/></Relationships>
</file>

<file path=ppt/slides/_rels/slide684.xml.rels><?xml version="1.0" encoding="UTF-8" standalone="yes"?>
<Relationships xmlns="http://schemas.openxmlformats.org/package/2006/relationships"><Relationship Id="rId2" Type="http://schemas.openxmlformats.org/officeDocument/2006/relationships/image" Target="../media/image799.png"/><Relationship Id="rId1" Type="http://schemas.openxmlformats.org/officeDocument/2006/relationships/slideLayout" Target="../slideLayouts/slideLayout8.xml"/></Relationships>
</file>

<file path=ppt/slides/_rels/slide685.xml.rels><?xml version="1.0" encoding="UTF-8" standalone="yes"?>
<Relationships xmlns="http://schemas.openxmlformats.org/package/2006/relationships"><Relationship Id="rId2" Type="http://schemas.openxmlformats.org/officeDocument/2006/relationships/image" Target="../media/image800.png"/><Relationship Id="rId1" Type="http://schemas.openxmlformats.org/officeDocument/2006/relationships/slideLayout" Target="../slideLayouts/slideLayout8.xml"/></Relationships>
</file>

<file path=ppt/slides/_rels/slide686.xml.rels><?xml version="1.0" encoding="UTF-8" standalone="yes"?>
<Relationships xmlns="http://schemas.openxmlformats.org/package/2006/relationships"><Relationship Id="rId3" Type="http://schemas.openxmlformats.org/officeDocument/2006/relationships/image" Target="../media/image802.png"/><Relationship Id="rId2" Type="http://schemas.openxmlformats.org/officeDocument/2006/relationships/image" Target="../media/image801.png"/><Relationship Id="rId1" Type="http://schemas.openxmlformats.org/officeDocument/2006/relationships/slideLayout" Target="../slideLayouts/slideLayout8.xml"/></Relationships>
</file>

<file path=ppt/slides/_rels/slide687.xml.rels><?xml version="1.0" encoding="UTF-8" standalone="yes"?>
<Relationships xmlns="http://schemas.openxmlformats.org/package/2006/relationships"><Relationship Id="rId2" Type="http://schemas.openxmlformats.org/officeDocument/2006/relationships/image" Target="../media/image803.png"/><Relationship Id="rId1" Type="http://schemas.openxmlformats.org/officeDocument/2006/relationships/slideLayout" Target="../slideLayouts/slideLayout8.xml"/></Relationships>
</file>

<file path=ppt/slides/_rels/slide688.xml.rels><?xml version="1.0" encoding="UTF-8" standalone="yes"?>
<Relationships xmlns="http://schemas.openxmlformats.org/package/2006/relationships"><Relationship Id="rId2" Type="http://schemas.openxmlformats.org/officeDocument/2006/relationships/image" Target="../media/image804.png"/><Relationship Id="rId1" Type="http://schemas.openxmlformats.org/officeDocument/2006/relationships/slideLayout" Target="../slideLayouts/slideLayout8.xml"/></Relationships>
</file>

<file path=ppt/slides/_rels/slide689.xml.rels><?xml version="1.0" encoding="UTF-8" standalone="yes"?>
<Relationships xmlns="http://schemas.openxmlformats.org/package/2006/relationships"><Relationship Id="rId2" Type="http://schemas.openxmlformats.org/officeDocument/2006/relationships/image" Target="../media/image795.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google.com/search?sca_esv=18f492cd5265d014&amp;rlz=1C1GCEA_enCO1151CO1152&amp;cs=0&amp;sxsrf=AE3TifNyv0wCQ5i-Ml-j6LTdXIoKpztOQA%3A1758401534764&amp;q=carga+masiva+de+asientos+contables+generales&amp;sa=X&amp;ved=2ahUKEwjI-dGWnOiPAxXpSzABHUBJA94QxccNegQIAhAD&amp;mstk=AUtExfBjxIpx9E7RaiMz_lSHuQipkfnrjogFpW8Qt08cZ07Y5aOUJjP_3ZYf-tQQu6Xwem5PUpVXPSFMQV7m1JPxu5aNCVI21AJcbE4kSt1-lj1ILxKukVajjkz02BZIL3Nj-v0o8moaa2_U1WkpRKn57ArsPGuvJ--EOpFo-bFM8XNYHy0&amp;csui=3" TargetMode="External"/><Relationship Id="rId1" Type="http://schemas.openxmlformats.org/officeDocument/2006/relationships/slideLayout" Target="../slideLayouts/slideLayout8.xml"/></Relationships>
</file>

<file path=ppt/slides/_rels/slide690.xml.rels><?xml version="1.0" encoding="UTF-8" standalone="yes"?>
<Relationships xmlns="http://schemas.openxmlformats.org/package/2006/relationships"><Relationship Id="rId2" Type="http://schemas.openxmlformats.org/officeDocument/2006/relationships/image" Target="../media/image805.png"/><Relationship Id="rId1" Type="http://schemas.openxmlformats.org/officeDocument/2006/relationships/slideLayout" Target="../slideLayouts/slideLayout8.xml"/></Relationships>
</file>

<file path=ppt/slides/_rels/slide691.xml.rels><?xml version="1.0" encoding="UTF-8" standalone="yes"?>
<Relationships xmlns="http://schemas.openxmlformats.org/package/2006/relationships"><Relationship Id="rId2" Type="http://schemas.openxmlformats.org/officeDocument/2006/relationships/image" Target="../media/image806.png"/><Relationship Id="rId1" Type="http://schemas.openxmlformats.org/officeDocument/2006/relationships/slideLayout" Target="../slideLayouts/slideLayout8.xml"/></Relationships>
</file>

<file path=ppt/slides/_rels/slide692.xml.rels><?xml version="1.0" encoding="UTF-8" standalone="yes"?>
<Relationships xmlns="http://schemas.openxmlformats.org/package/2006/relationships"><Relationship Id="rId3" Type="http://schemas.openxmlformats.org/officeDocument/2006/relationships/image" Target="../media/image808.png"/><Relationship Id="rId2" Type="http://schemas.openxmlformats.org/officeDocument/2006/relationships/image" Target="../media/image807.png"/><Relationship Id="rId1" Type="http://schemas.openxmlformats.org/officeDocument/2006/relationships/slideLayout" Target="../slideLayouts/slideLayout8.xml"/></Relationships>
</file>

<file path=ppt/slides/_rels/slide693.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809.png"/><Relationship Id="rId1" Type="http://schemas.openxmlformats.org/officeDocument/2006/relationships/slideLayout" Target="../slideLayouts/slideLayout8.xml"/></Relationships>
</file>

<file path=ppt/slides/_rels/slide6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6.xml.rels><?xml version="1.0" encoding="UTF-8" standalone="yes"?>
<Relationships xmlns="http://schemas.openxmlformats.org/package/2006/relationships"><Relationship Id="rId2" Type="http://schemas.openxmlformats.org/officeDocument/2006/relationships/image" Target="../media/image811.png"/><Relationship Id="rId1" Type="http://schemas.openxmlformats.org/officeDocument/2006/relationships/slideLayout" Target="../slideLayouts/slideLayout8.xml"/></Relationships>
</file>

<file path=ppt/slides/_rels/slide697.xml.rels><?xml version="1.0" encoding="UTF-8" standalone="yes"?>
<Relationships xmlns="http://schemas.openxmlformats.org/package/2006/relationships"><Relationship Id="rId2" Type="http://schemas.openxmlformats.org/officeDocument/2006/relationships/image" Target="../media/image812.png"/><Relationship Id="rId1" Type="http://schemas.openxmlformats.org/officeDocument/2006/relationships/slideLayout" Target="../slideLayouts/slideLayout8.xml"/></Relationships>
</file>

<file path=ppt/slides/_rels/slide698.xml.rels><?xml version="1.0" encoding="UTF-8" standalone="yes"?>
<Relationships xmlns="http://schemas.openxmlformats.org/package/2006/relationships"><Relationship Id="rId2" Type="http://schemas.openxmlformats.org/officeDocument/2006/relationships/image" Target="../media/image813.png"/><Relationship Id="rId1" Type="http://schemas.openxmlformats.org/officeDocument/2006/relationships/slideLayout" Target="../slideLayouts/slideLayout8.xml"/></Relationships>
</file>

<file path=ppt/slides/_rels/slide699.xml.rels><?xml version="1.0" encoding="UTF-8" standalone="yes"?>
<Relationships xmlns="http://schemas.openxmlformats.org/package/2006/relationships"><Relationship Id="rId2" Type="http://schemas.openxmlformats.org/officeDocument/2006/relationships/image" Target="../media/image81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google.com/search?sca_esv=18f492cd5265d014&amp;rlz=1C1GCEA_enCO1151CO1152&amp;cs=0&amp;sxsrf=AE3TifNyv0wCQ5i-Ml-j6LTdXIoKpztOQA%3A1758401534764&amp;q=carga+masiva+de+asientos+contables+generales&amp;sa=X&amp;ved=2ahUKEwjI-dGWnOiPAxXpSzABHUBJA94QxccNegQIAhAD&amp;mstk=AUtExfBjxIpx9E7RaiMz_lSHuQipkfnrjogFpW8Qt08cZ07Y5aOUJjP_3ZYf-tQQu6Xwem5PUpVXPSFMQV7m1JPxu5aNCVI21AJcbE4kSt1-lj1ILxKukVajjkz02BZIL3Nj-v0o8moaa2_U1WkpRKn57ArsPGuvJ--EOpFo-bFM8XNYHy0&amp;csui=3" TargetMode="Externa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700.xml.rels><?xml version="1.0" encoding="UTF-8" standalone="yes"?>
<Relationships xmlns="http://schemas.openxmlformats.org/package/2006/relationships"><Relationship Id="rId2" Type="http://schemas.openxmlformats.org/officeDocument/2006/relationships/image" Target="../media/image815.png"/><Relationship Id="rId1" Type="http://schemas.openxmlformats.org/officeDocument/2006/relationships/slideLayout" Target="../slideLayouts/slideLayout8.xml"/></Relationships>
</file>

<file path=ppt/slides/_rels/slide70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8.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02.xml.rels><?xml version="1.0" encoding="UTF-8" standalone="yes"?>
<Relationships xmlns="http://schemas.openxmlformats.org/package/2006/relationships"><Relationship Id="rId2" Type="http://schemas.openxmlformats.org/officeDocument/2006/relationships/image" Target="../media/image816.png"/><Relationship Id="rId1" Type="http://schemas.openxmlformats.org/officeDocument/2006/relationships/slideLayout" Target="../slideLayouts/slideLayout8.xml"/></Relationships>
</file>

<file path=ppt/slides/_rels/slide703.xml.rels><?xml version="1.0" encoding="UTF-8" standalone="yes"?>
<Relationships xmlns="http://schemas.openxmlformats.org/package/2006/relationships"><Relationship Id="rId2" Type="http://schemas.openxmlformats.org/officeDocument/2006/relationships/image" Target="../media/image817.png"/><Relationship Id="rId1" Type="http://schemas.openxmlformats.org/officeDocument/2006/relationships/slideLayout" Target="../slideLayouts/slideLayout8.xml"/></Relationships>
</file>

<file path=ppt/slides/_rels/slide70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8.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7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7.xml.rels><?xml version="1.0" encoding="UTF-8" standalone="yes"?>
<Relationships xmlns="http://schemas.openxmlformats.org/package/2006/relationships"><Relationship Id="rId2" Type="http://schemas.openxmlformats.org/officeDocument/2006/relationships/image" Target="../media/image818.png"/><Relationship Id="rId1" Type="http://schemas.openxmlformats.org/officeDocument/2006/relationships/slideLayout" Target="../slideLayouts/slideLayout8.xml"/></Relationships>
</file>

<file path=ppt/slides/_rels/slide708.xml.rels><?xml version="1.0" encoding="UTF-8" standalone="yes"?>
<Relationships xmlns="http://schemas.openxmlformats.org/package/2006/relationships"><Relationship Id="rId2" Type="http://schemas.openxmlformats.org/officeDocument/2006/relationships/image" Target="../media/image819.png"/><Relationship Id="rId1" Type="http://schemas.openxmlformats.org/officeDocument/2006/relationships/slideLayout" Target="../slideLayouts/slideLayout8.xml"/></Relationships>
</file>

<file path=ppt/slides/_rels/slide709.xml.rels><?xml version="1.0" encoding="UTF-8" standalone="yes"?>
<Relationships xmlns="http://schemas.openxmlformats.org/package/2006/relationships"><Relationship Id="rId2" Type="http://schemas.openxmlformats.org/officeDocument/2006/relationships/image" Target="../media/image820.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google.com/search?sca_esv=18f492cd5265d014&amp;rlz=1C1GCEA_enCO1151CO1152&amp;cs=0&amp;sxsrf=AE3TifNyv0wCQ5i-Ml-j6LTdXIoKpztOQA%3A1758401534764&amp;q=carga+masiva+de+asientos+contables+generales&amp;sa=X&amp;ved=2ahUKEwjI-dGWnOiPAxXpSzABHUBJA94QxccNegQIAhAD&amp;mstk=AUtExfBjxIpx9E7RaiMz_lSHuQipkfnrjogFpW8Qt08cZ07Y5aOUJjP_3ZYf-tQQu6Xwem5PUpVXPSFMQV7m1JPxu5aNCVI21AJcbE4kSt1-lj1ILxKukVajjkz02BZIL3Nj-v0o8moaa2_U1WkpRKn57ArsPGuvJ--EOpFo-bFM8XNYHy0&amp;csui=3" TargetMode="External"/><Relationship Id="rId1" Type="http://schemas.openxmlformats.org/officeDocument/2006/relationships/slideLayout" Target="../slideLayouts/slideLayout8.xml"/></Relationships>
</file>

<file path=ppt/slides/_rels/slide710.xml.rels><?xml version="1.0" encoding="UTF-8" standalone="yes"?>
<Relationships xmlns="http://schemas.openxmlformats.org/package/2006/relationships"><Relationship Id="rId3" Type="http://schemas.openxmlformats.org/officeDocument/2006/relationships/slide" Target="slide621.xml"/><Relationship Id="rId2" Type="http://schemas.openxmlformats.org/officeDocument/2006/relationships/image" Target="../media/image821.png"/><Relationship Id="rId1" Type="http://schemas.openxmlformats.org/officeDocument/2006/relationships/slideLayout" Target="../slideLayouts/slideLayout8.xml"/><Relationship Id="rId4" Type="http://schemas.openxmlformats.org/officeDocument/2006/relationships/image" Target="../media/image8110.png"/></Relationships>
</file>

<file path=ppt/slides/_rels/slide711.xml.rels><?xml version="1.0" encoding="UTF-8" standalone="yes"?>
<Relationships xmlns="http://schemas.openxmlformats.org/package/2006/relationships"><Relationship Id="rId3" Type="http://schemas.openxmlformats.org/officeDocument/2006/relationships/slide" Target="slide636.xml"/><Relationship Id="rId2" Type="http://schemas.openxmlformats.org/officeDocument/2006/relationships/image" Target="../media/image822.png"/><Relationship Id="rId1" Type="http://schemas.openxmlformats.org/officeDocument/2006/relationships/slideLayout" Target="../slideLayouts/slideLayout8.xml"/><Relationship Id="rId4" Type="http://schemas.openxmlformats.org/officeDocument/2006/relationships/image" Target="../media/image8120.png"/></Relationships>
</file>

<file path=ppt/slides/_rels/slide712.xml.rels><?xml version="1.0" encoding="UTF-8" standalone="yes"?>
<Relationships xmlns="http://schemas.openxmlformats.org/package/2006/relationships"><Relationship Id="rId3" Type="http://schemas.openxmlformats.org/officeDocument/2006/relationships/slide" Target="slide663.xml"/><Relationship Id="rId2" Type="http://schemas.openxmlformats.org/officeDocument/2006/relationships/image" Target="../media/image823.png"/><Relationship Id="rId1" Type="http://schemas.openxmlformats.org/officeDocument/2006/relationships/slideLayout" Target="../slideLayouts/slideLayout8.xml"/><Relationship Id="rId4" Type="http://schemas.openxmlformats.org/officeDocument/2006/relationships/image" Target="../media/image8130.png"/></Relationships>
</file>

<file path=ppt/slides/_rels/slide713.xml.rels><?xml version="1.0" encoding="UTF-8" standalone="yes"?>
<Relationships xmlns="http://schemas.openxmlformats.org/package/2006/relationships"><Relationship Id="rId3" Type="http://schemas.openxmlformats.org/officeDocument/2006/relationships/slide" Target="slide692.xml"/><Relationship Id="rId2" Type="http://schemas.openxmlformats.org/officeDocument/2006/relationships/image" Target="../media/image824.png"/><Relationship Id="rId1" Type="http://schemas.openxmlformats.org/officeDocument/2006/relationships/slideLayout" Target="../slideLayouts/slideLayout8.xml"/><Relationship Id="rId4" Type="http://schemas.openxmlformats.org/officeDocument/2006/relationships/image" Target="../media/image8140.png"/></Relationships>
</file>

<file path=ppt/slides/_rels/slide7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6.xml.rels><?xml version="1.0" encoding="UTF-8" standalone="yes"?>
<Relationships xmlns="http://schemas.openxmlformats.org/package/2006/relationships"><Relationship Id="rId2" Type="http://schemas.openxmlformats.org/officeDocument/2006/relationships/image" Target="../media/image825.png"/><Relationship Id="rId1" Type="http://schemas.openxmlformats.org/officeDocument/2006/relationships/slideLayout" Target="../slideLayouts/slideLayout8.xml"/></Relationships>
</file>

<file path=ppt/slides/_rels/slide717.xml.rels><?xml version="1.0" encoding="UTF-8" standalone="yes"?>
<Relationships xmlns="http://schemas.openxmlformats.org/package/2006/relationships"><Relationship Id="rId2" Type="http://schemas.openxmlformats.org/officeDocument/2006/relationships/image" Target="../media/image826.png"/><Relationship Id="rId1" Type="http://schemas.openxmlformats.org/officeDocument/2006/relationships/slideLayout" Target="../slideLayouts/slideLayout8.xml"/></Relationships>
</file>

<file path=ppt/slides/_rels/slide718.xml.rels><?xml version="1.0" encoding="UTF-8" standalone="yes"?>
<Relationships xmlns="http://schemas.openxmlformats.org/package/2006/relationships"><Relationship Id="rId2" Type="http://schemas.openxmlformats.org/officeDocument/2006/relationships/image" Target="../media/image827.png"/><Relationship Id="rId1" Type="http://schemas.openxmlformats.org/officeDocument/2006/relationships/slideLayout" Target="../slideLayouts/slideLayout8.xml"/></Relationships>
</file>

<file path=ppt/slides/_rels/slide719.xml.rels><?xml version="1.0" encoding="UTF-8" standalone="yes"?>
<Relationships xmlns="http://schemas.openxmlformats.org/package/2006/relationships"><Relationship Id="rId2" Type="http://schemas.openxmlformats.org/officeDocument/2006/relationships/image" Target="../media/image828.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google.com/search?sca_esv=18f492cd5265d014&amp;rlz=1C1GCEA_enCO1151CO1152&amp;cs=0&amp;sxsrf=AE3TifNyv0wCQ5i-Ml-j6LTdXIoKpztOQA%3A1758401534764&amp;q=carga+masiva+de+asientos+contables+generales&amp;sa=X&amp;ved=2ahUKEwjI-dGWnOiPAxXpSzABHUBJA94QxccNegQIAhAD&amp;mstk=AUtExfBjxIpx9E7RaiMz_lSHuQipkfnrjogFpW8Qt08cZ07Y5aOUJjP_3ZYf-tQQu6Xwem5PUpVXPSFMQV7m1JPxu5aNCVI21AJcbE4kSt1-lj1ILxKukVajjkz02BZIL3Nj-v0o8moaa2_U1WkpRKn57ArsPGuvJ--EOpFo-bFM8XNYHy0&amp;csui=3" TargetMode="External"/><Relationship Id="rId1" Type="http://schemas.openxmlformats.org/officeDocument/2006/relationships/slideLayout" Target="../slideLayouts/slideLayout8.xml"/></Relationships>
</file>

<file path=ppt/slides/_rels/slide720.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829.png"/><Relationship Id="rId1" Type="http://schemas.openxmlformats.org/officeDocument/2006/relationships/slideLayout" Target="../slideLayouts/slideLayout8.xml"/></Relationships>
</file>

<file path=ppt/slides/_rels/slide721.xml.rels><?xml version="1.0" encoding="UTF-8" standalone="yes"?>
<Relationships xmlns="http://schemas.openxmlformats.org/package/2006/relationships"><Relationship Id="rId2" Type="http://schemas.openxmlformats.org/officeDocument/2006/relationships/image" Target="../media/image831.png"/><Relationship Id="rId1" Type="http://schemas.openxmlformats.org/officeDocument/2006/relationships/slideLayout" Target="../slideLayouts/slideLayout8.xml"/></Relationships>
</file>

<file path=ppt/slides/_rels/slide722.xml.rels><?xml version="1.0" encoding="UTF-8" standalone="yes"?>
<Relationships xmlns="http://schemas.openxmlformats.org/package/2006/relationships"><Relationship Id="rId2" Type="http://schemas.openxmlformats.org/officeDocument/2006/relationships/image" Target="../media/image832.png"/><Relationship Id="rId1" Type="http://schemas.openxmlformats.org/officeDocument/2006/relationships/slideLayout" Target="../slideLayouts/slideLayout8.xml"/></Relationships>
</file>

<file path=ppt/slides/_rels/slide723.xml.rels><?xml version="1.0" encoding="UTF-8" standalone="yes"?>
<Relationships xmlns="http://schemas.openxmlformats.org/package/2006/relationships"><Relationship Id="rId2" Type="http://schemas.openxmlformats.org/officeDocument/2006/relationships/image" Target="../media/image833.png"/><Relationship Id="rId1" Type="http://schemas.openxmlformats.org/officeDocument/2006/relationships/slideLayout" Target="../slideLayouts/slideLayout8.xml"/></Relationships>
</file>

<file path=ppt/slides/_rels/slide724.xml.rels><?xml version="1.0" encoding="UTF-8" standalone="yes"?>
<Relationships xmlns="http://schemas.openxmlformats.org/package/2006/relationships"><Relationship Id="rId2" Type="http://schemas.openxmlformats.org/officeDocument/2006/relationships/image" Target="../media/image834.png"/><Relationship Id="rId1" Type="http://schemas.openxmlformats.org/officeDocument/2006/relationships/slideLayout" Target="../slideLayouts/slideLayout8.xml"/></Relationships>
</file>

<file path=ppt/slides/_rels/slide7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7.xml.rels><?xml version="1.0" encoding="UTF-8" standalone="yes"?>
<Relationships xmlns="http://schemas.openxmlformats.org/package/2006/relationships"><Relationship Id="rId2" Type="http://schemas.openxmlformats.org/officeDocument/2006/relationships/image" Target="../media/image835.png"/><Relationship Id="rId1" Type="http://schemas.openxmlformats.org/officeDocument/2006/relationships/slideLayout" Target="../slideLayouts/slideLayout8.xml"/></Relationships>
</file>

<file path=ppt/slides/_rels/slide728.xml.rels><?xml version="1.0" encoding="UTF-8" standalone="yes"?>
<Relationships xmlns="http://schemas.openxmlformats.org/package/2006/relationships"><Relationship Id="rId2" Type="http://schemas.openxmlformats.org/officeDocument/2006/relationships/image" Target="../media/image836.png"/><Relationship Id="rId1" Type="http://schemas.openxmlformats.org/officeDocument/2006/relationships/slideLayout" Target="../slideLayouts/slideLayout10.xml"/></Relationships>
</file>

<file path=ppt/slides/_rels/slide729.xml.rels><?xml version="1.0" encoding="UTF-8" standalone="yes"?>
<Relationships xmlns="http://schemas.openxmlformats.org/package/2006/relationships"><Relationship Id="rId2" Type="http://schemas.openxmlformats.org/officeDocument/2006/relationships/image" Target="../media/image837.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google.com/search?sca_esv=18f492cd5265d014&amp;rlz=1C1GCEA_enCO1151CO1152&amp;cs=0&amp;sxsrf=AE3TifNyv0wCQ5i-Ml-j6LTdXIoKpztOQA%3A1758401534764&amp;q=carga+masiva+de+asientos+contables+generales&amp;sa=X&amp;ved=2ahUKEwjI-dGWnOiPAxXpSzABHUBJA94QxccNegQIAhAD&amp;mstk=AUtExfBjxIpx9E7RaiMz_lSHuQipkfnrjogFpW8Qt08cZ07Y5aOUJjP_3ZYf-tQQu6Xwem5PUpVXPSFMQV7m1JPxu5aNCVI21AJcbE4kSt1-lj1ILxKukVajjkz02BZIL3Nj-v0o8moaa2_U1WkpRKn57ArsPGuvJ--EOpFo-bFM8XNYHy0&amp;csui=3" TargetMode="External"/><Relationship Id="rId1" Type="http://schemas.openxmlformats.org/officeDocument/2006/relationships/slideLayout" Target="../slideLayouts/slideLayout8.xml"/></Relationships>
</file>

<file path=ppt/slides/_rels/slide730.xml.rels><?xml version="1.0" encoding="UTF-8" standalone="yes"?>
<Relationships xmlns="http://schemas.openxmlformats.org/package/2006/relationships"><Relationship Id="rId2" Type="http://schemas.openxmlformats.org/officeDocument/2006/relationships/image" Target="../media/image838.png"/><Relationship Id="rId1" Type="http://schemas.openxmlformats.org/officeDocument/2006/relationships/slideLayout" Target="../slideLayouts/slideLayout10.xml"/></Relationships>
</file>

<file path=ppt/slides/_rels/slide731.xml.rels><?xml version="1.0" encoding="UTF-8" standalone="yes"?>
<Relationships xmlns="http://schemas.openxmlformats.org/package/2006/relationships"><Relationship Id="rId2" Type="http://schemas.openxmlformats.org/officeDocument/2006/relationships/image" Target="../media/image839.png"/><Relationship Id="rId1" Type="http://schemas.openxmlformats.org/officeDocument/2006/relationships/slideLayout" Target="../slideLayouts/slideLayout10.xml"/></Relationships>
</file>

<file path=ppt/slides/_rels/slide732.xml.rels><?xml version="1.0" encoding="UTF-8" standalone="yes"?>
<Relationships xmlns="http://schemas.openxmlformats.org/package/2006/relationships"><Relationship Id="rId2" Type="http://schemas.openxmlformats.org/officeDocument/2006/relationships/image" Target="../media/image840.png"/><Relationship Id="rId1" Type="http://schemas.openxmlformats.org/officeDocument/2006/relationships/slideLayout" Target="../slideLayouts/slideLayout10.xml"/></Relationships>
</file>

<file path=ppt/slides/_rels/slide733.xml.rels><?xml version="1.0" encoding="UTF-8" standalone="yes"?>
<Relationships xmlns="http://schemas.openxmlformats.org/package/2006/relationships"><Relationship Id="rId2" Type="http://schemas.openxmlformats.org/officeDocument/2006/relationships/image" Target="../media/image841.png"/><Relationship Id="rId1" Type="http://schemas.openxmlformats.org/officeDocument/2006/relationships/slideLayout" Target="../slideLayouts/slideLayout10.xml"/></Relationships>
</file>

<file path=ppt/slides/_rels/slide734.xml.rels><?xml version="1.0" encoding="UTF-8" standalone="yes"?>
<Relationships xmlns="http://schemas.openxmlformats.org/package/2006/relationships"><Relationship Id="rId2" Type="http://schemas.openxmlformats.org/officeDocument/2006/relationships/image" Target="../media/image842.png"/><Relationship Id="rId1" Type="http://schemas.openxmlformats.org/officeDocument/2006/relationships/slideLayout" Target="../slideLayouts/slideLayout8.xml"/></Relationships>
</file>

<file path=ppt/slides/_rels/slide7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7.xml.rels><?xml version="1.0" encoding="UTF-8" standalone="yes"?>
<Relationships xmlns="http://schemas.openxmlformats.org/package/2006/relationships"><Relationship Id="rId2" Type="http://schemas.openxmlformats.org/officeDocument/2006/relationships/image" Target="../media/image843.png"/><Relationship Id="rId1" Type="http://schemas.openxmlformats.org/officeDocument/2006/relationships/slideLayout" Target="../slideLayouts/slideLayout8.xml"/></Relationships>
</file>

<file path=ppt/slides/_rels/slide738.xml.rels><?xml version="1.0" encoding="UTF-8" standalone="yes"?>
<Relationships xmlns="http://schemas.openxmlformats.org/package/2006/relationships"><Relationship Id="rId2" Type="http://schemas.openxmlformats.org/officeDocument/2006/relationships/image" Target="../media/image844.png"/><Relationship Id="rId1" Type="http://schemas.openxmlformats.org/officeDocument/2006/relationships/slideLayout" Target="../slideLayouts/slideLayout8.xml"/></Relationships>
</file>

<file path=ppt/slides/_rels/slide739.xml.rels><?xml version="1.0" encoding="UTF-8" standalone="yes"?>
<Relationships xmlns="http://schemas.openxmlformats.org/package/2006/relationships"><Relationship Id="rId2" Type="http://schemas.openxmlformats.org/officeDocument/2006/relationships/image" Target="../media/image845.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740.xml.rels><?xml version="1.0" encoding="UTF-8" standalone="yes"?>
<Relationships xmlns="http://schemas.openxmlformats.org/package/2006/relationships"><Relationship Id="rId2" Type="http://schemas.openxmlformats.org/officeDocument/2006/relationships/image" Target="../media/image846.png"/><Relationship Id="rId1" Type="http://schemas.openxmlformats.org/officeDocument/2006/relationships/slideLayout" Target="../slideLayouts/slideLayout8.xml"/></Relationships>
</file>

<file path=ppt/slides/_rels/slide741.xml.rels><?xml version="1.0" encoding="UTF-8" standalone="yes"?>
<Relationships xmlns="http://schemas.openxmlformats.org/package/2006/relationships"><Relationship Id="rId2" Type="http://schemas.openxmlformats.org/officeDocument/2006/relationships/image" Target="../media/image847.png"/><Relationship Id="rId1" Type="http://schemas.openxmlformats.org/officeDocument/2006/relationships/slideLayout" Target="../slideLayouts/slideLayout8.xml"/></Relationships>
</file>

<file path=ppt/slides/_rels/slide742.xml.rels><?xml version="1.0" encoding="UTF-8" standalone="yes"?>
<Relationships xmlns="http://schemas.openxmlformats.org/package/2006/relationships"><Relationship Id="rId2" Type="http://schemas.openxmlformats.org/officeDocument/2006/relationships/image" Target="../media/image848.png"/><Relationship Id="rId1" Type="http://schemas.openxmlformats.org/officeDocument/2006/relationships/slideLayout" Target="../slideLayouts/slideLayout8.xml"/></Relationships>
</file>

<file path=ppt/slides/_rels/slide743.xml.rels><?xml version="1.0" encoding="UTF-8" standalone="yes"?>
<Relationships xmlns="http://schemas.openxmlformats.org/package/2006/relationships"><Relationship Id="rId2" Type="http://schemas.openxmlformats.org/officeDocument/2006/relationships/image" Target="../media/image849.png"/><Relationship Id="rId1" Type="http://schemas.openxmlformats.org/officeDocument/2006/relationships/slideLayout" Target="../slideLayouts/slideLayout8.xml"/></Relationships>
</file>

<file path=ppt/slides/_rels/slide744.xml.rels><?xml version="1.0" encoding="UTF-8" standalone="yes"?>
<Relationships xmlns="http://schemas.openxmlformats.org/package/2006/relationships"><Relationship Id="rId2" Type="http://schemas.openxmlformats.org/officeDocument/2006/relationships/image" Target="../media/image850.png"/><Relationship Id="rId1" Type="http://schemas.openxmlformats.org/officeDocument/2006/relationships/slideLayout" Target="../slideLayouts/slideLayout8.xml"/></Relationships>
</file>

<file path=ppt/slides/_rels/slide745.xml.rels><?xml version="1.0" encoding="UTF-8" standalone="yes"?>
<Relationships xmlns="http://schemas.openxmlformats.org/package/2006/relationships"><Relationship Id="rId2" Type="http://schemas.openxmlformats.org/officeDocument/2006/relationships/image" Target="../media/image851.png"/><Relationship Id="rId1" Type="http://schemas.openxmlformats.org/officeDocument/2006/relationships/slideLayout" Target="../slideLayouts/slideLayout8.xml"/></Relationships>
</file>

<file path=ppt/slides/_rels/slide746.xml.rels><?xml version="1.0" encoding="UTF-8" standalone="yes"?>
<Relationships xmlns="http://schemas.openxmlformats.org/package/2006/relationships"><Relationship Id="rId2" Type="http://schemas.openxmlformats.org/officeDocument/2006/relationships/image" Target="../media/image852.png"/><Relationship Id="rId1" Type="http://schemas.openxmlformats.org/officeDocument/2006/relationships/slideLayout" Target="../slideLayouts/slideLayout8.xml"/></Relationships>
</file>

<file path=ppt/slides/_rels/slide747.xml.rels><?xml version="1.0" encoding="UTF-8" standalone="yes"?>
<Relationships xmlns="http://schemas.openxmlformats.org/package/2006/relationships"><Relationship Id="rId2" Type="http://schemas.openxmlformats.org/officeDocument/2006/relationships/image" Target="../media/image853.png"/><Relationship Id="rId1" Type="http://schemas.openxmlformats.org/officeDocument/2006/relationships/slideLayout" Target="../slideLayouts/slideLayout8.xml"/></Relationships>
</file>

<file path=ppt/slides/_rels/slide7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8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A247313-C19C-60BC-CB95-44949F215741}"/>
              </a:ext>
            </a:extLst>
          </p:cNvPr>
          <p:cNvSpPr txBox="1"/>
          <p:nvPr/>
        </p:nvSpPr>
        <p:spPr>
          <a:xfrm>
            <a:off x="1328737" y="2803574"/>
            <a:ext cx="10001251" cy="2369880"/>
          </a:xfrm>
          <a:prstGeom prst="rect">
            <a:avLst/>
          </a:prstGeom>
          <a:noFill/>
        </p:spPr>
        <p:txBody>
          <a:bodyPr wrap="square">
            <a:spAutoFit/>
          </a:bodyPr>
          <a:lstStyle/>
          <a:p>
            <a:pPr lvl="0" algn="r">
              <a:lnSpc>
                <a:spcPct val="90000"/>
              </a:lnSpc>
              <a:spcBef>
                <a:spcPct val="0"/>
              </a:spcBef>
              <a:defRPr/>
            </a:pPr>
            <a:r>
              <a:rPr lang="es-ES" sz="4000" spc="300">
                <a:solidFill>
                  <a:srgbClr val="007934"/>
                </a:solidFill>
                <a:latin typeface="VAGRounded" panose="00000400000000000000" pitchFamily="2" charset="0"/>
                <a:ea typeface="VAGRounded" panose="00000400000000000000" pitchFamily="2" charset="0"/>
                <a:cs typeface="+mj-cs"/>
              </a:rPr>
              <a:t> </a:t>
            </a:r>
          </a:p>
          <a:p>
            <a:pPr algn="r">
              <a:lnSpc>
                <a:spcPct val="90000"/>
              </a:lnSpc>
              <a:spcBef>
                <a:spcPct val="0"/>
              </a:spcBef>
              <a:defRPr/>
            </a:pPr>
            <a:r>
              <a:rPr lang="es-ES" sz="4000" spc="300">
                <a:solidFill>
                  <a:srgbClr val="007934"/>
                </a:solidFill>
                <a:latin typeface="VAGRounded" panose="00000400000000000000" pitchFamily="2" charset="0"/>
                <a:ea typeface="VAGRounded" panose="00000400000000000000" pitchFamily="2" charset="0"/>
                <a:cs typeface="+mj-cs"/>
              </a:rPr>
              <a:t>Diseño Instruccional</a:t>
            </a:r>
          </a:p>
          <a:p>
            <a:pPr algn="r">
              <a:lnSpc>
                <a:spcPct val="90000"/>
              </a:lnSpc>
              <a:spcBef>
                <a:spcPct val="0"/>
              </a:spcBef>
              <a:defRPr/>
            </a:pPr>
            <a:r>
              <a:rPr lang="es-ES" sz="4000" spc="300">
                <a:solidFill>
                  <a:srgbClr val="007934"/>
                </a:solidFill>
                <a:latin typeface="VAGRounded" panose="00000400000000000000" pitchFamily="2" charset="0"/>
                <a:ea typeface="VAGRounded" panose="00000400000000000000" pitchFamily="2" charset="0"/>
                <a:cs typeface="+mj-cs"/>
              </a:rPr>
              <a:t>Proceso Gestión Contable</a:t>
            </a:r>
            <a:endParaRPr lang="es-ES" sz="3600" spc="300">
              <a:solidFill>
                <a:srgbClr val="007934"/>
              </a:solidFill>
              <a:latin typeface="VAGRounded" panose="00000400000000000000" pitchFamily="2" charset="0"/>
              <a:ea typeface="VAGRounded" panose="00000400000000000000" pitchFamily="2" charset="0"/>
              <a:cs typeface="+mj-cs"/>
            </a:endParaRPr>
          </a:p>
          <a:p>
            <a:pPr lvl="0" algn="r">
              <a:defRPr/>
            </a:pPr>
            <a:endParaRPr lang="es-CO" sz="4000">
              <a:latin typeface="VAGRounded" panose="00000400000000000000" pitchFamily="2" charset="0"/>
              <a:ea typeface="VAGRounded" panose="00000400000000000000" pitchFamily="2" charset="0"/>
            </a:endParaRPr>
          </a:p>
        </p:txBody>
      </p:sp>
      <p:sp>
        <p:nvSpPr>
          <p:cNvPr id="6" name="CuadroTexto 5">
            <a:extLst>
              <a:ext uri="{FF2B5EF4-FFF2-40B4-BE49-F238E27FC236}">
                <a16:creationId xmlns:a16="http://schemas.microsoft.com/office/drawing/2014/main" id="{35CA7847-BE98-8C7D-7F03-2B04A2730A0B}"/>
              </a:ext>
            </a:extLst>
          </p:cNvPr>
          <p:cNvSpPr txBox="1"/>
          <p:nvPr/>
        </p:nvSpPr>
        <p:spPr>
          <a:xfrm>
            <a:off x="1724025" y="4726821"/>
            <a:ext cx="10001251" cy="1015663"/>
          </a:xfrm>
          <a:prstGeom prst="rect">
            <a:avLst/>
          </a:prstGeom>
          <a:noFill/>
        </p:spPr>
        <p:txBody>
          <a:bodyPr wrap="square">
            <a:spAutoFit/>
          </a:bodyPr>
          <a:lstStyle/>
          <a:p>
            <a:pPr lvl="0" algn="r">
              <a:lnSpc>
                <a:spcPct val="90000"/>
              </a:lnSpc>
              <a:spcBef>
                <a:spcPct val="0"/>
              </a:spcBef>
              <a:defRPr/>
            </a:pPr>
            <a:endParaRPr lang="es-ES" sz="2400" spc="300">
              <a:solidFill>
                <a:srgbClr val="007934"/>
              </a:solidFill>
              <a:latin typeface="Arial Rounded MT Bold" panose="020F0704030504030204" pitchFamily="34" charset="0"/>
              <a:ea typeface="+mj-ea"/>
              <a:cs typeface="+mj-cs"/>
            </a:endParaRPr>
          </a:p>
          <a:p>
            <a:pPr lvl="0" algn="r">
              <a:lnSpc>
                <a:spcPct val="90000"/>
              </a:lnSpc>
              <a:spcBef>
                <a:spcPct val="0"/>
              </a:spcBef>
              <a:defRPr/>
            </a:pPr>
            <a:r>
              <a:rPr lang="es-ES" sz="1600" spc="300">
                <a:solidFill>
                  <a:srgbClr val="7AD400"/>
                </a:solidFill>
                <a:latin typeface="Arial Rounded MT Bold" panose="020F0704030504030204" pitchFamily="34" charset="0"/>
                <a:ea typeface="+mj-ea"/>
                <a:cs typeface="+mj-cs"/>
              </a:rPr>
              <a:t>2025</a:t>
            </a:r>
          </a:p>
          <a:p>
            <a:pPr lvl="0" algn="r">
              <a:defRPr/>
            </a:pPr>
            <a:endParaRPr lang="es-CO" sz="2400"/>
          </a:p>
        </p:txBody>
      </p:sp>
    </p:spTree>
    <p:extLst>
      <p:ext uri="{BB962C8B-B14F-4D97-AF65-F5344CB8AC3E}">
        <p14:creationId xmlns:p14="http://schemas.microsoft.com/office/powerpoint/2010/main" val="1914128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CDA90-CC5B-9B68-5173-3DD18DA5A308}"/>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07B7658-3097-B297-11CC-EBB1F8800DE8}"/>
              </a:ext>
            </a:extLst>
          </p:cNvPr>
          <p:cNvSpPr>
            <a:spLocks noGrp="1"/>
          </p:cNvSpPr>
          <p:nvPr>
            <p:ph idx="1"/>
          </p:nvPr>
        </p:nvSpPr>
        <p:spPr/>
        <p:txBody>
          <a:bodyPr anchor="ctr" anchorCtr="0">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Conjunto estructurado de códigos utilizado para registrar operaciones contables o elaborar reportes financieros.  Se define al menos el plan de cuentas operativo (para registro de hechos económicos), plan de cuentas alterno (para homologación a otra estructura de reporte) o plan de cuentas de grupo (para homologar a una estructura de reporte de grupo)</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p:txBody>
      </p:sp>
      <p:sp>
        <p:nvSpPr>
          <p:cNvPr id="6" name="Marcador de texto 5">
            <a:extLst>
              <a:ext uri="{FF2B5EF4-FFF2-40B4-BE49-F238E27FC236}">
                <a16:creationId xmlns:a16="http://schemas.microsoft.com/office/drawing/2014/main" id="{1060725D-72D0-FF9E-8DCC-F5A6357C2F70}"/>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EFA32152-BB18-5961-EAB4-A84BFE8B5BA1}"/>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Plan de cuentas</a:t>
            </a:r>
          </a:p>
        </p:txBody>
      </p:sp>
      <p:graphicFrame>
        <p:nvGraphicFramePr>
          <p:cNvPr id="11" name="Marcador de contenido 10">
            <a:extLst>
              <a:ext uri="{FF2B5EF4-FFF2-40B4-BE49-F238E27FC236}">
                <a16:creationId xmlns:a16="http://schemas.microsoft.com/office/drawing/2014/main" id="{92965C66-1934-7F8A-CB1A-8559CC993C43}"/>
              </a:ext>
            </a:extLst>
          </p:cNvPr>
          <p:cNvGraphicFramePr>
            <a:graphicFrameLocks noGrp="1"/>
          </p:cNvGraphicFramePr>
          <p:nvPr>
            <p:ph idx="14"/>
            <p:extLst>
              <p:ext uri="{D42A27DB-BD31-4B8C-83A1-F6EECF244321}">
                <p14:modId xmlns:p14="http://schemas.microsoft.com/office/powerpoint/2010/main" val="2308557254"/>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81932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0E889-B55A-F173-C09A-03C8485A55B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C96E29A-CE7D-139B-104B-66CA152F8EE9}"/>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1683093C-C7A1-985E-2DE8-2A636CBE902C}"/>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5C14A2D1-1D3E-7055-9F4A-4115741ECE31}"/>
              </a:ext>
            </a:extLst>
          </p:cNvPr>
          <p:cNvSpPr>
            <a:spLocks noGrp="1"/>
          </p:cNvSpPr>
          <p:nvPr>
            <p:ph type="body" sz="half" idx="11"/>
          </p:nvPr>
        </p:nvSpPr>
        <p:spPr/>
        <p:txBody>
          <a:bodyPr>
            <a:normAutofit fontScale="85000" lnSpcReduction="10000"/>
          </a:bodyPr>
          <a:lstStyle/>
          <a:p>
            <a:r>
              <a:rPr lang="es-MX"/>
              <a:t>Contabilizar asientos contables generales FB50</a:t>
            </a:r>
            <a:endParaRPr lang="es-CO"/>
          </a:p>
        </p:txBody>
      </p:sp>
      <p:sp>
        <p:nvSpPr>
          <p:cNvPr id="11" name="CuadroTexto 10">
            <a:extLst>
              <a:ext uri="{FF2B5EF4-FFF2-40B4-BE49-F238E27FC236}">
                <a16:creationId xmlns:a16="http://schemas.microsoft.com/office/drawing/2014/main" id="{6D110B53-79C0-5994-CCF0-A1B30E8651CF}"/>
              </a:ext>
            </a:extLst>
          </p:cNvPr>
          <p:cNvSpPr txBox="1"/>
          <p:nvPr/>
        </p:nvSpPr>
        <p:spPr>
          <a:xfrm>
            <a:off x="836611" y="1400734"/>
            <a:ext cx="10092690" cy="553998"/>
          </a:xfrm>
          <a:prstGeom prst="rect">
            <a:avLst/>
          </a:prstGeom>
          <a:noFill/>
        </p:spPr>
        <p:txBody>
          <a:bodyPr wrap="square">
            <a:spAutoFit/>
          </a:bodyPr>
          <a:lstStyle/>
          <a:p>
            <a:r>
              <a:rPr lang="es-CO" sz="1600"/>
              <a:t>Visualizar</a:t>
            </a:r>
          </a:p>
          <a:p>
            <a:endParaRPr lang="es-CO" sz="1400"/>
          </a:p>
        </p:txBody>
      </p:sp>
      <p:pic>
        <p:nvPicPr>
          <p:cNvPr id="6" name="Imagen 5">
            <a:extLst>
              <a:ext uri="{FF2B5EF4-FFF2-40B4-BE49-F238E27FC236}">
                <a16:creationId xmlns:a16="http://schemas.microsoft.com/office/drawing/2014/main" id="{0CD9FD23-0FF4-1F05-D75D-3C19FED3ABF7}"/>
              </a:ext>
            </a:extLst>
          </p:cNvPr>
          <p:cNvPicPr>
            <a:picLocks noChangeAspect="1"/>
          </p:cNvPicPr>
          <p:nvPr/>
        </p:nvPicPr>
        <p:blipFill>
          <a:blip r:embed="rId2"/>
          <a:stretch>
            <a:fillRect/>
          </a:stretch>
        </p:blipFill>
        <p:spPr>
          <a:xfrm>
            <a:off x="836610" y="1725528"/>
            <a:ext cx="9296400" cy="3515974"/>
          </a:xfrm>
          <a:prstGeom prst="rect">
            <a:avLst/>
          </a:prstGeom>
        </p:spPr>
      </p:pic>
    </p:spTree>
    <p:extLst>
      <p:ext uri="{BB962C8B-B14F-4D97-AF65-F5344CB8AC3E}">
        <p14:creationId xmlns:p14="http://schemas.microsoft.com/office/powerpoint/2010/main" val="7291467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13761-63FF-7086-A616-934966F749F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93C0824-EC03-62F6-4B73-EBF9A33AB234}"/>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AE23411D-3F85-F147-6238-C786CF6C022D}"/>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31248141-5D69-800C-A43D-DC72FA5B0C1C}"/>
              </a:ext>
            </a:extLst>
          </p:cNvPr>
          <p:cNvSpPr>
            <a:spLocks noGrp="1"/>
          </p:cNvSpPr>
          <p:nvPr>
            <p:ph type="body" sz="half" idx="11"/>
          </p:nvPr>
        </p:nvSpPr>
        <p:spPr/>
        <p:txBody>
          <a:bodyPr>
            <a:normAutofit fontScale="85000" lnSpcReduction="10000"/>
          </a:bodyPr>
          <a:lstStyle/>
          <a:p>
            <a:r>
              <a:rPr lang="es-MX"/>
              <a:t>Contabilizar asientos contables generales para grupo de </a:t>
            </a:r>
            <a:r>
              <a:rPr lang="es-MX" err="1"/>
              <a:t>ledgers</a:t>
            </a:r>
            <a:r>
              <a:rPr lang="es-MX"/>
              <a:t> FB50L</a:t>
            </a:r>
            <a:endParaRPr lang="es-CO"/>
          </a:p>
        </p:txBody>
      </p:sp>
      <p:sp>
        <p:nvSpPr>
          <p:cNvPr id="11" name="CuadroTexto 10">
            <a:extLst>
              <a:ext uri="{FF2B5EF4-FFF2-40B4-BE49-F238E27FC236}">
                <a16:creationId xmlns:a16="http://schemas.microsoft.com/office/drawing/2014/main" id="{47D58088-DFA3-2261-45EF-BA57188308AF}"/>
              </a:ext>
            </a:extLst>
          </p:cNvPr>
          <p:cNvSpPr txBox="1"/>
          <p:nvPr/>
        </p:nvSpPr>
        <p:spPr>
          <a:xfrm>
            <a:off x="678942" y="1137910"/>
            <a:ext cx="10250359" cy="584775"/>
          </a:xfrm>
          <a:prstGeom prst="rect">
            <a:avLst/>
          </a:prstGeom>
          <a:noFill/>
        </p:spPr>
        <p:txBody>
          <a:bodyPr wrap="square">
            <a:spAutoFit/>
          </a:bodyPr>
          <a:lstStyle/>
          <a:p>
            <a:r>
              <a:rPr lang="es-CO" sz="1600"/>
              <a:t>Permite </a:t>
            </a:r>
            <a:r>
              <a:rPr lang="es-MX" sz="1600"/>
              <a:t>registrar asientos contables directamente en las cuentas de mayor (G/L) o Libro Mayor en SAP</a:t>
            </a:r>
            <a:endParaRPr lang="es-CO" sz="1600"/>
          </a:p>
          <a:p>
            <a:r>
              <a:rPr lang="es-CO" sz="1600"/>
              <a:t> y adicional a la FB50 permite la selección especifica de </a:t>
            </a:r>
            <a:r>
              <a:rPr lang="es-CO" sz="1600" err="1"/>
              <a:t>ledgers</a:t>
            </a:r>
            <a:r>
              <a:rPr lang="es-CO" sz="1600"/>
              <a:t> para la contabilización</a:t>
            </a:r>
          </a:p>
        </p:txBody>
      </p:sp>
      <p:pic>
        <p:nvPicPr>
          <p:cNvPr id="7" name="Imagen 6">
            <a:extLst>
              <a:ext uri="{FF2B5EF4-FFF2-40B4-BE49-F238E27FC236}">
                <a16:creationId xmlns:a16="http://schemas.microsoft.com/office/drawing/2014/main" id="{106E589A-B6E4-F593-6E5C-EE2C64DE21C8}"/>
              </a:ext>
            </a:extLst>
          </p:cNvPr>
          <p:cNvPicPr>
            <a:picLocks noChangeAspect="1"/>
          </p:cNvPicPr>
          <p:nvPr/>
        </p:nvPicPr>
        <p:blipFill>
          <a:blip r:embed="rId2"/>
          <a:stretch>
            <a:fillRect/>
          </a:stretch>
        </p:blipFill>
        <p:spPr>
          <a:xfrm>
            <a:off x="579487" y="1780133"/>
            <a:ext cx="1162110" cy="1168460"/>
          </a:xfrm>
          <a:prstGeom prst="rect">
            <a:avLst/>
          </a:prstGeom>
        </p:spPr>
      </p:pic>
      <p:pic>
        <p:nvPicPr>
          <p:cNvPr id="9" name="Imagen 8">
            <a:extLst>
              <a:ext uri="{FF2B5EF4-FFF2-40B4-BE49-F238E27FC236}">
                <a16:creationId xmlns:a16="http://schemas.microsoft.com/office/drawing/2014/main" id="{2E181640-A7E9-9965-5BA2-C820B412F5E7}"/>
              </a:ext>
            </a:extLst>
          </p:cNvPr>
          <p:cNvPicPr>
            <a:picLocks noChangeAspect="1"/>
          </p:cNvPicPr>
          <p:nvPr/>
        </p:nvPicPr>
        <p:blipFill>
          <a:blip r:embed="rId3"/>
          <a:srcRect l="1937" t="-3001" r="40065" b="3001"/>
          <a:stretch>
            <a:fillRect/>
          </a:stretch>
        </p:blipFill>
        <p:spPr>
          <a:xfrm>
            <a:off x="1899267" y="1780133"/>
            <a:ext cx="5064241" cy="2743341"/>
          </a:xfrm>
          <a:prstGeom prst="rect">
            <a:avLst/>
          </a:prstGeom>
        </p:spPr>
      </p:pic>
      <p:pic>
        <p:nvPicPr>
          <p:cNvPr id="14" name="Imagen 13">
            <a:extLst>
              <a:ext uri="{FF2B5EF4-FFF2-40B4-BE49-F238E27FC236}">
                <a16:creationId xmlns:a16="http://schemas.microsoft.com/office/drawing/2014/main" id="{657E8E7A-4D5E-964E-40B7-C6F29CE3944D}"/>
              </a:ext>
            </a:extLst>
          </p:cNvPr>
          <p:cNvPicPr>
            <a:picLocks noChangeAspect="1"/>
          </p:cNvPicPr>
          <p:nvPr/>
        </p:nvPicPr>
        <p:blipFill>
          <a:blip r:embed="rId4"/>
          <a:srcRect r="41745"/>
          <a:stretch>
            <a:fillRect/>
          </a:stretch>
        </p:blipFill>
        <p:spPr>
          <a:xfrm>
            <a:off x="6963508" y="1716221"/>
            <a:ext cx="3640176" cy="4261069"/>
          </a:xfrm>
          <a:prstGeom prst="rect">
            <a:avLst/>
          </a:prstGeom>
        </p:spPr>
      </p:pic>
    </p:spTree>
    <p:extLst>
      <p:ext uri="{BB962C8B-B14F-4D97-AF65-F5344CB8AC3E}">
        <p14:creationId xmlns:p14="http://schemas.microsoft.com/office/powerpoint/2010/main" val="32693501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3CC8F-9420-3AA7-CDEB-5D6020E10F3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FD9D6A0-8FEE-5AC3-FED9-E2F5D6BEBF3E}"/>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91B7FB81-EEE5-3A60-E9A2-368F09FA7225}"/>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3871E5EB-CDD7-8029-7438-FBF656166BB2}"/>
              </a:ext>
            </a:extLst>
          </p:cNvPr>
          <p:cNvSpPr>
            <a:spLocks noGrp="1"/>
          </p:cNvSpPr>
          <p:nvPr>
            <p:ph type="body" sz="half" idx="11"/>
          </p:nvPr>
        </p:nvSpPr>
        <p:spPr/>
        <p:txBody>
          <a:bodyPr>
            <a:normAutofit fontScale="85000" lnSpcReduction="10000"/>
          </a:bodyPr>
          <a:lstStyle/>
          <a:p>
            <a:r>
              <a:rPr lang="es-MX"/>
              <a:t>Contabilizar asientos contables generales para grupo de </a:t>
            </a:r>
            <a:r>
              <a:rPr lang="es-MX" err="1"/>
              <a:t>ledgers</a:t>
            </a:r>
            <a:r>
              <a:rPr lang="es-MX"/>
              <a:t> FB50L</a:t>
            </a:r>
            <a:endParaRPr lang="es-CO"/>
          </a:p>
        </p:txBody>
      </p:sp>
      <p:pic>
        <p:nvPicPr>
          <p:cNvPr id="12" name="Imagen 11">
            <a:extLst>
              <a:ext uri="{FF2B5EF4-FFF2-40B4-BE49-F238E27FC236}">
                <a16:creationId xmlns:a16="http://schemas.microsoft.com/office/drawing/2014/main" id="{EADC53D3-4046-211D-9366-3C9C3AD25D30}"/>
              </a:ext>
            </a:extLst>
          </p:cNvPr>
          <p:cNvPicPr>
            <a:picLocks noChangeAspect="1"/>
          </p:cNvPicPr>
          <p:nvPr/>
        </p:nvPicPr>
        <p:blipFill>
          <a:blip r:embed="rId2"/>
          <a:stretch>
            <a:fillRect/>
          </a:stretch>
        </p:blipFill>
        <p:spPr>
          <a:xfrm>
            <a:off x="836611" y="1349097"/>
            <a:ext cx="9138120" cy="3524431"/>
          </a:xfrm>
          <a:prstGeom prst="rect">
            <a:avLst/>
          </a:prstGeom>
        </p:spPr>
      </p:pic>
    </p:spTree>
    <p:extLst>
      <p:ext uri="{BB962C8B-B14F-4D97-AF65-F5344CB8AC3E}">
        <p14:creationId xmlns:p14="http://schemas.microsoft.com/office/powerpoint/2010/main" val="31938682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3FD7B-ACAA-CFF6-4BE2-31BD68491DC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35E1DE7-575F-36A7-AFEC-08C38DC53E9B}"/>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1481A65-F2FD-0192-7290-4BE31C3B27AD}"/>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5B5FF865-D9EF-D9F6-C7F1-8BF7EE671CA5}"/>
              </a:ext>
            </a:extLst>
          </p:cNvPr>
          <p:cNvSpPr>
            <a:spLocks noGrp="1"/>
          </p:cNvSpPr>
          <p:nvPr>
            <p:ph type="body" sz="half" idx="11"/>
          </p:nvPr>
        </p:nvSpPr>
        <p:spPr/>
        <p:txBody>
          <a:bodyPr>
            <a:normAutofit fontScale="85000" lnSpcReduction="10000"/>
          </a:bodyPr>
          <a:lstStyle/>
          <a:p>
            <a:r>
              <a:rPr lang="es-MX"/>
              <a:t>Contabilizar asientos contables generales para grupo de </a:t>
            </a:r>
            <a:r>
              <a:rPr lang="es-MX" err="1"/>
              <a:t>ledgers</a:t>
            </a:r>
            <a:r>
              <a:rPr lang="es-MX"/>
              <a:t> FB50L</a:t>
            </a:r>
            <a:endParaRPr lang="es-CO"/>
          </a:p>
        </p:txBody>
      </p:sp>
      <p:pic>
        <p:nvPicPr>
          <p:cNvPr id="6" name="Imagen 5">
            <a:extLst>
              <a:ext uri="{FF2B5EF4-FFF2-40B4-BE49-F238E27FC236}">
                <a16:creationId xmlns:a16="http://schemas.microsoft.com/office/drawing/2014/main" id="{4F9DEFD8-E91B-096D-1839-5A1527C5A0B2}"/>
              </a:ext>
            </a:extLst>
          </p:cNvPr>
          <p:cNvPicPr>
            <a:picLocks noChangeAspect="1"/>
          </p:cNvPicPr>
          <p:nvPr/>
        </p:nvPicPr>
        <p:blipFill>
          <a:blip r:embed="rId2"/>
          <a:stretch>
            <a:fillRect/>
          </a:stretch>
        </p:blipFill>
        <p:spPr>
          <a:xfrm>
            <a:off x="836611" y="1137910"/>
            <a:ext cx="9182572" cy="3632387"/>
          </a:xfrm>
          <a:prstGeom prst="rect">
            <a:avLst/>
          </a:prstGeom>
        </p:spPr>
      </p:pic>
    </p:spTree>
    <p:extLst>
      <p:ext uri="{BB962C8B-B14F-4D97-AF65-F5344CB8AC3E}">
        <p14:creationId xmlns:p14="http://schemas.microsoft.com/office/powerpoint/2010/main" val="13741326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4E3A5-508A-400C-12E6-DBACA85BB4C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E778BEE-EB2D-F5BA-D5F8-DFDECF984C6A}"/>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AC538D75-F3C9-FFD0-45B7-36CEC1669042}"/>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3C15D62D-EAA3-58DC-9296-0EBC30B59E87}"/>
              </a:ext>
            </a:extLst>
          </p:cNvPr>
          <p:cNvSpPr>
            <a:spLocks noGrp="1"/>
          </p:cNvSpPr>
          <p:nvPr>
            <p:ph type="body" sz="half" idx="11"/>
          </p:nvPr>
        </p:nvSpPr>
        <p:spPr/>
        <p:txBody>
          <a:bodyPr>
            <a:normAutofit fontScale="85000" lnSpcReduction="10000"/>
          </a:bodyPr>
          <a:lstStyle/>
          <a:p>
            <a:r>
              <a:rPr lang="es-MX"/>
              <a:t>Contabilizar asientos contables generales para grupo de </a:t>
            </a:r>
            <a:r>
              <a:rPr lang="es-MX" err="1"/>
              <a:t>ledgers</a:t>
            </a:r>
            <a:r>
              <a:rPr lang="es-MX"/>
              <a:t> FB50L</a:t>
            </a:r>
            <a:endParaRPr lang="es-CO"/>
          </a:p>
        </p:txBody>
      </p:sp>
      <p:pic>
        <p:nvPicPr>
          <p:cNvPr id="7" name="Imagen 6">
            <a:extLst>
              <a:ext uri="{FF2B5EF4-FFF2-40B4-BE49-F238E27FC236}">
                <a16:creationId xmlns:a16="http://schemas.microsoft.com/office/drawing/2014/main" id="{53CEF024-9047-31B4-F740-6F03059D1C30}"/>
              </a:ext>
            </a:extLst>
          </p:cNvPr>
          <p:cNvPicPr>
            <a:picLocks noChangeAspect="1"/>
          </p:cNvPicPr>
          <p:nvPr/>
        </p:nvPicPr>
        <p:blipFill>
          <a:blip r:embed="rId2"/>
          <a:stretch>
            <a:fillRect/>
          </a:stretch>
        </p:blipFill>
        <p:spPr>
          <a:xfrm>
            <a:off x="678942" y="1366682"/>
            <a:ext cx="4482622" cy="3885353"/>
          </a:xfrm>
          <a:prstGeom prst="rect">
            <a:avLst/>
          </a:prstGeom>
        </p:spPr>
      </p:pic>
      <p:pic>
        <p:nvPicPr>
          <p:cNvPr id="9" name="Imagen 8">
            <a:extLst>
              <a:ext uri="{FF2B5EF4-FFF2-40B4-BE49-F238E27FC236}">
                <a16:creationId xmlns:a16="http://schemas.microsoft.com/office/drawing/2014/main" id="{34D3D6BF-C3A0-6610-694C-CFC52F400874}"/>
              </a:ext>
            </a:extLst>
          </p:cNvPr>
          <p:cNvPicPr>
            <a:picLocks noChangeAspect="1"/>
          </p:cNvPicPr>
          <p:nvPr/>
        </p:nvPicPr>
        <p:blipFill>
          <a:blip r:embed="rId3"/>
          <a:stretch>
            <a:fillRect/>
          </a:stretch>
        </p:blipFill>
        <p:spPr>
          <a:xfrm>
            <a:off x="5402360" y="1333884"/>
            <a:ext cx="5461281" cy="3918151"/>
          </a:xfrm>
          <a:prstGeom prst="rect">
            <a:avLst/>
          </a:prstGeom>
        </p:spPr>
      </p:pic>
    </p:spTree>
    <p:extLst>
      <p:ext uri="{BB962C8B-B14F-4D97-AF65-F5344CB8AC3E}">
        <p14:creationId xmlns:p14="http://schemas.microsoft.com/office/powerpoint/2010/main" val="38232982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C4C90-3848-6549-B7F6-6B8A34B111F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8752CF7-6927-190C-54C6-5763AD8BE50F}"/>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2586EC4-C444-8CA1-92E7-5E5C17F21C97}"/>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B91A78C6-D51A-E8FE-6F9E-30B1BA049B45}"/>
              </a:ext>
            </a:extLst>
          </p:cNvPr>
          <p:cNvSpPr>
            <a:spLocks noGrp="1"/>
          </p:cNvSpPr>
          <p:nvPr>
            <p:ph type="body" sz="half" idx="11"/>
          </p:nvPr>
        </p:nvSpPr>
        <p:spPr/>
        <p:txBody>
          <a:bodyPr>
            <a:normAutofit fontScale="85000" lnSpcReduction="10000"/>
          </a:bodyPr>
          <a:lstStyle/>
          <a:p>
            <a:r>
              <a:rPr lang="es-MX"/>
              <a:t>Contabilizar asientos contables generales para grupo de </a:t>
            </a:r>
            <a:r>
              <a:rPr lang="es-MX" err="1"/>
              <a:t>ledgers</a:t>
            </a:r>
            <a:r>
              <a:rPr lang="es-MX"/>
              <a:t> FB50L</a:t>
            </a:r>
            <a:endParaRPr lang="es-CO"/>
          </a:p>
        </p:txBody>
      </p:sp>
      <p:pic>
        <p:nvPicPr>
          <p:cNvPr id="6" name="Imagen 5">
            <a:extLst>
              <a:ext uri="{FF2B5EF4-FFF2-40B4-BE49-F238E27FC236}">
                <a16:creationId xmlns:a16="http://schemas.microsoft.com/office/drawing/2014/main" id="{C8B34856-D2F5-296E-F7F3-5A2B14423BFA}"/>
              </a:ext>
            </a:extLst>
          </p:cNvPr>
          <p:cNvPicPr>
            <a:picLocks noChangeAspect="1"/>
          </p:cNvPicPr>
          <p:nvPr/>
        </p:nvPicPr>
        <p:blipFill>
          <a:blip r:embed="rId2"/>
          <a:stretch>
            <a:fillRect/>
          </a:stretch>
        </p:blipFill>
        <p:spPr>
          <a:xfrm>
            <a:off x="925416" y="1366682"/>
            <a:ext cx="7620940" cy="3553474"/>
          </a:xfrm>
          <a:prstGeom prst="rect">
            <a:avLst/>
          </a:prstGeom>
        </p:spPr>
      </p:pic>
    </p:spTree>
    <p:extLst>
      <p:ext uri="{BB962C8B-B14F-4D97-AF65-F5344CB8AC3E}">
        <p14:creationId xmlns:p14="http://schemas.microsoft.com/office/powerpoint/2010/main" val="40987328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A3B03-15D8-EBDB-A02B-B0F340066B0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CAA64F2-FFE9-68D8-0746-E939DA921601}"/>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5682929C-329A-20ED-C378-D1D9158AEDB8}"/>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F49A38DC-4ABB-D2A4-A583-4CCBF4952BE8}"/>
              </a:ext>
            </a:extLst>
          </p:cNvPr>
          <p:cNvSpPr>
            <a:spLocks noGrp="1"/>
          </p:cNvSpPr>
          <p:nvPr>
            <p:ph type="body" sz="half" idx="11"/>
          </p:nvPr>
        </p:nvSpPr>
        <p:spPr/>
        <p:txBody>
          <a:bodyPr>
            <a:normAutofit fontScale="85000" lnSpcReduction="10000"/>
          </a:bodyPr>
          <a:lstStyle/>
          <a:p>
            <a:r>
              <a:rPr lang="es-MX"/>
              <a:t>Contabilizar asientos contables generales para grupo de </a:t>
            </a:r>
            <a:r>
              <a:rPr lang="es-MX" err="1"/>
              <a:t>ledgers</a:t>
            </a:r>
            <a:r>
              <a:rPr lang="es-MX"/>
              <a:t> FB50L</a:t>
            </a:r>
            <a:endParaRPr lang="es-CO"/>
          </a:p>
        </p:txBody>
      </p:sp>
      <p:pic>
        <p:nvPicPr>
          <p:cNvPr id="7" name="Imagen 6">
            <a:extLst>
              <a:ext uri="{FF2B5EF4-FFF2-40B4-BE49-F238E27FC236}">
                <a16:creationId xmlns:a16="http://schemas.microsoft.com/office/drawing/2014/main" id="{D6F02BFC-33D2-404C-9425-49C1141A9A1B}"/>
              </a:ext>
            </a:extLst>
          </p:cNvPr>
          <p:cNvPicPr>
            <a:picLocks noChangeAspect="1"/>
          </p:cNvPicPr>
          <p:nvPr/>
        </p:nvPicPr>
        <p:blipFill>
          <a:blip r:embed="rId2"/>
          <a:stretch>
            <a:fillRect/>
          </a:stretch>
        </p:blipFill>
        <p:spPr>
          <a:xfrm>
            <a:off x="2924012" y="1806025"/>
            <a:ext cx="6343976" cy="4000706"/>
          </a:xfrm>
          <a:prstGeom prst="rect">
            <a:avLst/>
          </a:prstGeom>
        </p:spPr>
      </p:pic>
    </p:spTree>
    <p:extLst>
      <p:ext uri="{BB962C8B-B14F-4D97-AF65-F5344CB8AC3E}">
        <p14:creationId xmlns:p14="http://schemas.microsoft.com/office/powerpoint/2010/main" val="22008785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48556-2CA1-6EAA-93F3-C27D7B5FA20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726165A-2033-1476-DD46-A20E1028D4B5}"/>
              </a:ext>
            </a:extLst>
          </p:cNvPr>
          <p:cNvSpPr>
            <a:spLocks noGrp="1"/>
          </p:cNvSpPr>
          <p:nvPr>
            <p:ph idx="1"/>
          </p:nvPr>
        </p:nvSpPr>
        <p:spPr/>
        <p:txBody>
          <a:bodyPr>
            <a:normAutofit/>
          </a:bodyPr>
          <a:lstStyle/>
          <a:p>
            <a:pPr marL="0" indent="0">
              <a:buNone/>
            </a:pPr>
            <a:r>
              <a:rPr lang="es-MX"/>
              <a:t>Simular</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B569791C-3630-1A6D-3C17-C86C8E6313DF}"/>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DBE69299-4123-05C8-F6A9-B566A4CBA7AA}"/>
              </a:ext>
            </a:extLst>
          </p:cNvPr>
          <p:cNvSpPr>
            <a:spLocks noGrp="1"/>
          </p:cNvSpPr>
          <p:nvPr>
            <p:ph type="body" sz="half" idx="11"/>
          </p:nvPr>
        </p:nvSpPr>
        <p:spPr/>
        <p:txBody>
          <a:bodyPr>
            <a:normAutofit fontScale="85000" lnSpcReduction="10000"/>
          </a:bodyPr>
          <a:lstStyle/>
          <a:p>
            <a:r>
              <a:rPr lang="es-MX"/>
              <a:t>Contabilizar asientos contables generales para grupo de </a:t>
            </a:r>
            <a:r>
              <a:rPr lang="es-MX" err="1"/>
              <a:t>ledgers</a:t>
            </a:r>
            <a:r>
              <a:rPr lang="es-MX"/>
              <a:t> FB50L</a:t>
            </a:r>
            <a:endParaRPr lang="es-CO"/>
          </a:p>
        </p:txBody>
      </p:sp>
      <p:pic>
        <p:nvPicPr>
          <p:cNvPr id="6" name="Imagen 5">
            <a:extLst>
              <a:ext uri="{FF2B5EF4-FFF2-40B4-BE49-F238E27FC236}">
                <a16:creationId xmlns:a16="http://schemas.microsoft.com/office/drawing/2014/main" id="{3175B708-3BBB-760F-256D-EF48DE3C8200}"/>
              </a:ext>
            </a:extLst>
          </p:cNvPr>
          <p:cNvPicPr>
            <a:picLocks noChangeAspect="1"/>
          </p:cNvPicPr>
          <p:nvPr/>
        </p:nvPicPr>
        <p:blipFill>
          <a:blip r:embed="rId2"/>
          <a:stretch>
            <a:fillRect/>
          </a:stretch>
        </p:blipFill>
        <p:spPr>
          <a:xfrm>
            <a:off x="836611" y="1424130"/>
            <a:ext cx="9305773" cy="4698109"/>
          </a:xfrm>
          <a:prstGeom prst="rect">
            <a:avLst/>
          </a:prstGeom>
        </p:spPr>
      </p:pic>
    </p:spTree>
    <p:extLst>
      <p:ext uri="{BB962C8B-B14F-4D97-AF65-F5344CB8AC3E}">
        <p14:creationId xmlns:p14="http://schemas.microsoft.com/office/powerpoint/2010/main" val="3171109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4BE59-8BFC-A571-EF6E-F10126E78E3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65D55A4-3952-1629-4824-BAB3964A236D}"/>
              </a:ext>
            </a:extLst>
          </p:cNvPr>
          <p:cNvSpPr>
            <a:spLocks noGrp="1"/>
          </p:cNvSpPr>
          <p:nvPr>
            <p:ph idx="1"/>
          </p:nvPr>
        </p:nvSpPr>
        <p:spPr/>
        <p:txBody>
          <a:bodyPr>
            <a:normAutofit/>
          </a:bodyPr>
          <a:lstStyle/>
          <a:p>
            <a:pPr marL="0" indent="0">
              <a:buNone/>
            </a:pPr>
            <a:r>
              <a:rPr lang="es-MX"/>
              <a:t>Simular</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596B9D08-CA51-CDE9-7C59-A871B9AC9FB7}"/>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33552880-E411-95A4-2C58-89E9FDB7D42F}"/>
              </a:ext>
            </a:extLst>
          </p:cNvPr>
          <p:cNvSpPr>
            <a:spLocks noGrp="1"/>
          </p:cNvSpPr>
          <p:nvPr>
            <p:ph type="body" sz="half" idx="11"/>
          </p:nvPr>
        </p:nvSpPr>
        <p:spPr/>
        <p:txBody>
          <a:bodyPr>
            <a:normAutofit fontScale="85000" lnSpcReduction="10000"/>
          </a:bodyPr>
          <a:lstStyle/>
          <a:p>
            <a:r>
              <a:rPr lang="es-MX"/>
              <a:t>Contabilizar asientos contables generales para grupo de </a:t>
            </a:r>
            <a:r>
              <a:rPr lang="es-MX" err="1"/>
              <a:t>ledgers</a:t>
            </a:r>
            <a:r>
              <a:rPr lang="es-MX"/>
              <a:t> FB50L</a:t>
            </a:r>
            <a:endParaRPr lang="es-CO"/>
          </a:p>
        </p:txBody>
      </p:sp>
      <p:pic>
        <p:nvPicPr>
          <p:cNvPr id="7" name="Imagen 6">
            <a:extLst>
              <a:ext uri="{FF2B5EF4-FFF2-40B4-BE49-F238E27FC236}">
                <a16:creationId xmlns:a16="http://schemas.microsoft.com/office/drawing/2014/main" id="{6C0DAA22-71F3-2E45-9B62-6AEA5B229A0B}"/>
              </a:ext>
            </a:extLst>
          </p:cNvPr>
          <p:cNvPicPr>
            <a:picLocks noChangeAspect="1"/>
          </p:cNvPicPr>
          <p:nvPr/>
        </p:nvPicPr>
        <p:blipFill>
          <a:blip r:embed="rId2"/>
          <a:stretch>
            <a:fillRect/>
          </a:stretch>
        </p:blipFill>
        <p:spPr>
          <a:xfrm>
            <a:off x="836612" y="1804128"/>
            <a:ext cx="9076646" cy="4507024"/>
          </a:xfrm>
          <a:prstGeom prst="rect">
            <a:avLst/>
          </a:prstGeom>
        </p:spPr>
      </p:pic>
    </p:spTree>
    <p:extLst>
      <p:ext uri="{BB962C8B-B14F-4D97-AF65-F5344CB8AC3E}">
        <p14:creationId xmlns:p14="http://schemas.microsoft.com/office/powerpoint/2010/main" val="21662852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52141-28DD-3792-807E-1D4E90C8B97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2E7FB5D-FE34-86B9-9E25-372D3A5D6760}"/>
              </a:ext>
            </a:extLst>
          </p:cNvPr>
          <p:cNvSpPr>
            <a:spLocks noGrp="1"/>
          </p:cNvSpPr>
          <p:nvPr>
            <p:ph idx="1"/>
          </p:nvPr>
        </p:nvSpPr>
        <p:spPr/>
        <p:txBody>
          <a:bodyPr>
            <a:normAutofit/>
          </a:bodyPr>
          <a:lstStyle/>
          <a:p>
            <a:pPr marL="0" indent="0">
              <a:buNone/>
            </a:pPr>
            <a:r>
              <a:rPr lang="es-MX"/>
              <a:t>Contabilizar</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86210B4C-D78F-3832-6CE1-375B20AB6D73}"/>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7688C489-A687-7ECB-F709-CF56217EA051}"/>
              </a:ext>
            </a:extLst>
          </p:cNvPr>
          <p:cNvSpPr>
            <a:spLocks noGrp="1"/>
          </p:cNvSpPr>
          <p:nvPr>
            <p:ph type="body" sz="half" idx="11"/>
          </p:nvPr>
        </p:nvSpPr>
        <p:spPr/>
        <p:txBody>
          <a:bodyPr>
            <a:normAutofit fontScale="85000" lnSpcReduction="10000"/>
          </a:bodyPr>
          <a:lstStyle/>
          <a:p>
            <a:r>
              <a:rPr lang="es-MX"/>
              <a:t>Contabilizar asientos contables generales para grupo de </a:t>
            </a:r>
            <a:r>
              <a:rPr lang="es-MX" err="1"/>
              <a:t>ledgers</a:t>
            </a:r>
            <a:r>
              <a:rPr lang="es-MX"/>
              <a:t> FB50L</a:t>
            </a:r>
            <a:endParaRPr lang="es-CO"/>
          </a:p>
        </p:txBody>
      </p:sp>
      <p:pic>
        <p:nvPicPr>
          <p:cNvPr id="6" name="Imagen 5">
            <a:extLst>
              <a:ext uri="{FF2B5EF4-FFF2-40B4-BE49-F238E27FC236}">
                <a16:creationId xmlns:a16="http://schemas.microsoft.com/office/drawing/2014/main" id="{6205DB5D-CB66-1D14-9C34-D1343606F0DF}"/>
              </a:ext>
            </a:extLst>
          </p:cNvPr>
          <p:cNvPicPr>
            <a:picLocks noChangeAspect="1"/>
          </p:cNvPicPr>
          <p:nvPr/>
        </p:nvPicPr>
        <p:blipFill>
          <a:blip r:embed="rId2"/>
          <a:stretch>
            <a:fillRect/>
          </a:stretch>
        </p:blipFill>
        <p:spPr>
          <a:xfrm>
            <a:off x="836611" y="1366682"/>
            <a:ext cx="9835564" cy="4894126"/>
          </a:xfrm>
          <a:prstGeom prst="rect">
            <a:avLst/>
          </a:prstGeom>
        </p:spPr>
      </p:pic>
    </p:spTree>
    <p:extLst>
      <p:ext uri="{BB962C8B-B14F-4D97-AF65-F5344CB8AC3E}">
        <p14:creationId xmlns:p14="http://schemas.microsoft.com/office/powerpoint/2010/main" val="145725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25FD-EAA6-4789-30D1-5AAE0FAB59CE}"/>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977614-B7EC-6685-3C8E-9314FB82C259}"/>
              </a:ext>
            </a:extLst>
          </p:cNvPr>
          <p:cNvSpPr>
            <a:spLocks noGrp="1"/>
          </p:cNvSpPr>
          <p:nvPr>
            <p:ph idx="1"/>
          </p:nvPr>
        </p:nvSpPr>
        <p:spPr/>
        <p:txBody>
          <a:bodyPr anchor="ctr" anchorCtr="0">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La variante del ejercicio fiscal es una configuración clave que define cómo se estructura el año contable para una sociedad.</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En Grupo EPM se definió usar él tipo de variante K4 y la cual define número de periodos contables en el que se pueden registrar las transacciones contables, 12 (1 por cada mes) periodos normales y 4 periodos especiales usados para control de asientos de cierre anual.</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Los periodos de cierre se contabilizan con fecha de registro igual al mes de diciembre, pero se diferencian en un campo denominado “periodo”.</a:t>
            </a:r>
          </a:p>
        </p:txBody>
      </p:sp>
      <p:sp>
        <p:nvSpPr>
          <p:cNvPr id="6" name="Marcador de texto 5">
            <a:extLst>
              <a:ext uri="{FF2B5EF4-FFF2-40B4-BE49-F238E27FC236}">
                <a16:creationId xmlns:a16="http://schemas.microsoft.com/office/drawing/2014/main" id="{42B5F1E6-8221-2ABD-BC61-E71D9BA9FE3C}"/>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342AE8D8-8232-09E3-4A80-DFEDA024D3B5}"/>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Variante del ejercicio</a:t>
            </a:r>
          </a:p>
        </p:txBody>
      </p:sp>
      <p:graphicFrame>
        <p:nvGraphicFramePr>
          <p:cNvPr id="11" name="Marcador de contenido 10">
            <a:extLst>
              <a:ext uri="{FF2B5EF4-FFF2-40B4-BE49-F238E27FC236}">
                <a16:creationId xmlns:a16="http://schemas.microsoft.com/office/drawing/2014/main" id="{7F4F3FF1-A1E7-C371-0968-77720B4A86F2}"/>
              </a:ext>
            </a:extLst>
          </p:cNvPr>
          <p:cNvGraphicFramePr>
            <a:graphicFrameLocks noGrp="1"/>
          </p:cNvGraphicFramePr>
          <p:nvPr>
            <p:ph idx="14"/>
            <p:extLst>
              <p:ext uri="{D42A27DB-BD31-4B8C-83A1-F6EECF244321}">
                <p14:modId xmlns:p14="http://schemas.microsoft.com/office/powerpoint/2010/main" val="1979011463"/>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23996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FFF7A-285E-6D1E-344D-82B80FC70BD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B50D062-4621-CA39-C62C-D73FC7FC1534}"/>
              </a:ext>
            </a:extLst>
          </p:cNvPr>
          <p:cNvSpPr>
            <a:spLocks noGrp="1"/>
          </p:cNvSpPr>
          <p:nvPr>
            <p:ph idx="1"/>
          </p:nvPr>
        </p:nvSpPr>
        <p:spPr/>
        <p:txBody>
          <a:bodyPr>
            <a:normAutofit/>
          </a:bodyPr>
          <a:lstStyle/>
          <a:p>
            <a:pPr marL="0" indent="0">
              <a:buNone/>
            </a:pPr>
            <a:r>
              <a:rPr lang="es-MX"/>
              <a:t>Visualizar</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E1243DA2-A0FA-C06F-87B2-0381CBA58DCB}"/>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CAB7B080-56AB-F2A3-BBA7-6BE96CFD34FB}"/>
              </a:ext>
            </a:extLst>
          </p:cNvPr>
          <p:cNvSpPr>
            <a:spLocks noGrp="1"/>
          </p:cNvSpPr>
          <p:nvPr>
            <p:ph type="body" sz="half" idx="11"/>
          </p:nvPr>
        </p:nvSpPr>
        <p:spPr/>
        <p:txBody>
          <a:bodyPr>
            <a:normAutofit fontScale="85000" lnSpcReduction="10000"/>
          </a:bodyPr>
          <a:lstStyle/>
          <a:p>
            <a:r>
              <a:rPr lang="es-MX"/>
              <a:t>Contabilizar asientos contables generales para grupo de </a:t>
            </a:r>
            <a:r>
              <a:rPr lang="es-MX" err="1"/>
              <a:t>ledgers</a:t>
            </a:r>
            <a:r>
              <a:rPr lang="es-MX"/>
              <a:t> FB50L</a:t>
            </a:r>
            <a:endParaRPr lang="es-CO"/>
          </a:p>
        </p:txBody>
      </p:sp>
      <p:pic>
        <p:nvPicPr>
          <p:cNvPr id="7" name="Imagen 6">
            <a:extLst>
              <a:ext uri="{FF2B5EF4-FFF2-40B4-BE49-F238E27FC236}">
                <a16:creationId xmlns:a16="http://schemas.microsoft.com/office/drawing/2014/main" id="{5E5CD54E-28DA-0D43-698A-E3359772A8C1}"/>
              </a:ext>
            </a:extLst>
          </p:cNvPr>
          <p:cNvPicPr>
            <a:picLocks noChangeAspect="1"/>
          </p:cNvPicPr>
          <p:nvPr/>
        </p:nvPicPr>
        <p:blipFill>
          <a:blip r:embed="rId2"/>
          <a:stretch>
            <a:fillRect/>
          </a:stretch>
        </p:blipFill>
        <p:spPr>
          <a:xfrm>
            <a:off x="836612" y="1366683"/>
            <a:ext cx="8810310" cy="4437614"/>
          </a:xfrm>
          <a:prstGeom prst="rect">
            <a:avLst/>
          </a:prstGeom>
        </p:spPr>
      </p:pic>
    </p:spTree>
    <p:extLst>
      <p:ext uri="{BB962C8B-B14F-4D97-AF65-F5344CB8AC3E}">
        <p14:creationId xmlns:p14="http://schemas.microsoft.com/office/powerpoint/2010/main" val="8274926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ADFE0-8616-0C83-93BA-5D235A31F3C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A98F7EB-561B-07DB-3B21-9578D88D7877}"/>
              </a:ext>
            </a:extLst>
          </p:cNvPr>
          <p:cNvSpPr>
            <a:spLocks noGrp="1"/>
          </p:cNvSpPr>
          <p:nvPr>
            <p:ph idx="1"/>
          </p:nvPr>
        </p:nvSpPr>
        <p:spPr/>
        <p:txBody>
          <a:bodyPr>
            <a:normAutofit/>
          </a:bodyPr>
          <a:lstStyle/>
          <a:p>
            <a:pPr marL="0" indent="0">
              <a:buNone/>
            </a:pPr>
            <a:r>
              <a:rPr lang="es-MX"/>
              <a:t>Visualizar</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B3336B9B-8AD0-D9E4-E108-12854D4B7837}"/>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4D20303F-F13F-C76E-03C2-520AE88E7C37}"/>
              </a:ext>
            </a:extLst>
          </p:cNvPr>
          <p:cNvSpPr>
            <a:spLocks noGrp="1"/>
          </p:cNvSpPr>
          <p:nvPr>
            <p:ph type="body" sz="half" idx="11"/>
          </p:nvPr>
        </p:nvSpPr>
        <p:spPr/>
        <p:txBody>
          <a:bodyPr>
            <a:normAutofit fontScale="85000" lnSpcReduction="10000"/>
          </a:bodyPr>
          <a:lstStyle/>
          <a:p>
            <a:r>
              <a:rPr lang="es-MX"/>
              <a:t>Contabilizar asientos contables generales para grupo de </a:t>
            </a:r>
            <a:r>
              <a:rPr lang="es-MX" err="1"/>
              <a:t>ledgers</a:t>
            </a:r>
            <a:r>
              <a:rPr lang="es-MX"/>
              <a:t> FB50L</a:t>
            </a:r>
            <a:endParaRPr lang="es-CO"/>
          </a:p>
        </p:txBody>
      </p:sp>
      <p:pic>
        <p:nvPicPr>
          <p:cNvPr id="6" name="Imagen 5">
            <a:extLst>
              <a:ext uri="{FF2B5EF4-FFF2-40B4-BE49-F238E27FC236}">
                <a16:creationId xmlns:a16="http://schemas.microsoft.com/office/drawing/2014/main" id="{79882FA5-ABD1-11E8-590C-3D4627113992}"/>
              </a:ext>
            </a:extLst>
          </p:cNvPr>
          <p:cNvPicPr>
            <a:picLocks noChangeAspect="1"/>
          </p:cNvPicPr>
          <p:nvPr/>
        </p:nvPicPr>
        <p:blipFill>
          <a:blip r:embed="rId2"/>
          <a:stretch>
            <a:fillRect/>
          </a:stretch>
        </p:blipFill>
        <p:spPr>
          <a:xfrm>
            <a:off x="836611" y="1843315"/>
            <a:ext cx="10406876" cy="3614056"/>
          </a:xfrm>
          <a:prstGeom prst="rect">
            <a:avLst/>
          </a:prstGeom>
        </p:spPr>
      </p:pic>
    </p:spTree>
    <p:extLst>
      <p:ext uri="{BB962C8B-B14F-4D97-AF65-F5344CB8AC3E}">
        <p14:creationId xmlns:p14="http://schemas.microsoft.com/office/powerpoint/2010/main" val="41905074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4BF6A-25F5-1206-C2B2-1DD8A00992E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FDBB5B0-4AEC-2D82-5E5E-59D32B39E225}"/>
              </a:ext>
            </a:extLst>
          </p:cNvPr>
          <p:cNvSpPr>
            <a:spLocks noGrp="1"/>
          </p:cNvSpPr>
          <p:nvPr>
            <p:ph idx="1"/>
          </p:nvPr>
        </p:nvSpPr>
        <p:spPr/>
        <p:txBody>
          <a:bodyPr>
            <a:normAutofit/>
          </a:bodyPr>
          <a:lstStyle/>
          <a:p>
            <a:pPr marL="0" indent="0">
              <a:buNone/>
            </a:pPr>
            <a:r>
              <a:rPr lang="es-MX"/>
              <a:t>Se usa para contabilizar asientos contables de forma genérica en el módulo de Finanzas (FI). Permite registrar cualquier tipo de documento FI, incluyendo los de Mayor, Cliente, Acreedor y Activo Fijo, y puede usarse para la entrada rápida de asientos contables. Sin embargo los roles de Contabilidad están limitados a la generación de asientos contables en cuentas de mayor.</a:t>
            </a:r>
          </a:p>
          <a:p>
            <a:pPr marL="0" indent="0">
              <a:buNone/>
            </a:pPr>
            <a:r>
              <a:rPr lang="es-MX"/>
              <a:t>Ejemplo: Actualización Valor razonable Inversiones.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2135A4CA-741B-AA68-5E4E-6E15FBD49B0F}"/>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DA090432-75F4-D189-7B12-442E64D8AABA}"/>
              </a:ext>
            </a:extLst>
          </p:cNvPr>
          <p:cNvSpPr>
            <a:spLocks noGrp="1"/>
          </p:cNvSpPr>
          <p:nvPr>
            <p:ph type="body" sz="half" idx="11"/>
          </p:nvPr>
        </p:nvSpPr>
        <p:spPr/>
        <p:txBody>
          <a:bodyPr>
            <a:normAutofit fontScale="85000" lnSpcReduction="10000"/>
          </a:bodyPr>
          <a:lstStyle/>
          <a:p>
            <a:r>
              <a:rPr lang="es-MX"/>
              <a:t>Contabilizar asientos contables FB01</a:t>
            </a:r>
            <a:endParaRPr lang="es-CO"/>
          </a:p>
        </p:txBody>
      </p:sp>
      <p:pic>
        <p:nvPicPr>
          <p:cNvPr id="7" name="Imagen 6">
            <a:extLst>
              <a:ext uri="{FF2B5EF4-FFF2-40B4-BE49-F238E27FC236}">
                <a16:creationId xmlns:a16="http://schemas.microsoft.com/office/drawing/2014/main" id="{C2E9AA2D-9FCE-8290-5FB3-515F99244F6F}"/>
              </a:ext>
            </a:extLst>
          </p:cNvPr>
          <p:cNvPicPr>
            <a:picLocks noChangeAspect="1"/>
          </p:cNvPicPr>
          <p:nvPr/>
        </p:nvPicPr>
        <p:blipFill>
          <a:blip r:embed="rId2"/>
          <a:stretch>
            <a:fillRect/>
          </a:stretch>
        </p:blipFill>
        <p:spPr>
          <a:xfrm>
            <a:off x="1048899" y="2514277"/>
            <a:ext cx="1117657" cy="1085906"/>
          </a:xfrm>
          <a:prstGeom prst="rect">
            <a:avLst/>
          </a:prstGeom>
        </p:spPr>
      </p:pic>
      <p:pic>
        <p:nvPicPr>
          <p:cNvPr id="9" name="Imagen 8">
            <a:extLst>
              <a:ext uri="{FF2B5EF4-FFF2-40B4-BE49-F238E27FC236}">
                <a16:creationId xmlns:a16="http://schemas.microsoft.com/office/drawing/2014/main" id="{E0F98635-30D9-E27C-710C-1336C497CA71}"/>
              </a:ext>
            </a:extLst>
          </p:cNvPr>
          <p:cNvPicPr>
            <a:picLocks noChangeAspect="1"/>
          </p:cNvPicPr>
          <p:nvPr/>
        </p:nvPicPr>
        <p:blipFill>
          <a:blip r:embed="rId3"/>
          <a:stretch>
            <a:fillRect/>
          </a:stretch>
        </p:blipFill>
        <p:spPr>
          <a:xfrm>
            <a:off x="2378845" y="2258938"/>
            <a:ext cx="8481795" cy="3329061"/>
          </a:xfrm>
          <a:prstGeom prst="rect">
            <a:avLst/>
          </a:prstGeom>
        </p:spPr>
      </p:pic>
    </p:spTree>
    <p:extLst>
      <p:ext uri="{BB962C8B-B14F-4D97-AF65-F5344CB8AC3E}">
        <p14:creationId xmlns:p14="http://schemas.microsoft.com/office/powerpoint/2010/main" val="20275057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69FBA-83AC-B59E-7B0A-88F264F4ADE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9A2206B-D265-8B49-0720-860EC7C149A1}"/>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9F053F25-89A8-F1F5-A62B-7D23E604DA42}"/>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2FD9BAAC-BB7D-CF83-43BE-1D94E0F4A54A}"/>
              </a:ext>
            </a:extLst>
          </p:cNvPr>
          <p:cNvSpPr>
            <a:spLocks noGrp="1"/>
          </p:cNvSpPr>
          <p:nvPr>
            <p:ph type="body" sz="half" idx="11"/>
          </p:nvPr>
        </p:nvSpPr>
        <p:spPr/>
        <p:txBody>
          <a:bodyPr>
            <a:normAutofit fontScale="85000" lnSpcReduction="10000"/>
          </a:bodyPr>
          <a:lstStyle/>
          <a:p>
            <a:r>
              <a:rPr lang="es-MX"/>
              <a:t>Contabilizar asientos contables FB01</a:t>
            </a:r>
            <a:endParaRPr lang="es-CO"/>
          </a:p>
        </p:txBody>
      </p:sp>
      <p:pic>
        <p:nvPicPr>
          <p:cNvPr id="6" name="Imagen 5">
            <a:extLst>
              <a:ext uri="{FF2B5EF4-FFF2-40B4-BE49-F238E27FC236}">
                <a16:creationId xmlns:a16="http://schemas.microsoft.com/office/drawing/2014/main" id="{D97D33D9-C92C-4A50-0BE6-AB064511CBCB}"/>
              </a:ext>
            </a:extLst>
          </p:cNvPr>
          <p:cNvPicPr>
            <a:picLocks noChangeAspect="1"/>
          </p:cNvPicPr>
          <p:nvPr/>
        </p:nvPicPr>
        <p:blipFill>
          <a:blip r:embed="rId2"/>
          <a:stretch>
            <a:fillRect/>
          </a:stretch>
        </p:blipFill>
        <p:spPr>
          <a:xfrm>
            <a:off x="836611" y="1424130"/>
            <a:ext cx="7102703" cy="4507369"/>
          </a:xfrm>
          <a:prstGeom prst="rect">
            <a:avLst/>
          </a:prstGeom>
        </p:spPr>
      </p:pic>
    </p:spTree>
    <p:extLst>
      <p:ext uri="{BB962C8B-B14F-4D97-AF65-F5344CB8AC3E}">
        <p14:creationId xmlns:p14="http://schemas.microsoft.com/office/powerpoint/2010/main" val="7139602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35366-AFD0-62B5-71A2-4888FBE444C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A33A9D1-DBC4-B0C5-5025-4B322660C471}"/>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957B796E-E4F1-00F8-0224-9DA93F15C068}"/>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9A9EE5A5-FFBC-26D5-DE8F-21734E7F5566}"/>
              </a:ext>
            </a:extLst>
          </p:cNvPr>
          <p:cNvSpPr>
            <a:spLocks noGrp="1"/>
          </p:cNvSpPr>
          <p:nvPr>
            <p:ph type="body" sz="half" idx="11"/>
          </p:nvPr>
        </p:nvSpPr>
        <p:spPr/>
        <p:txBody>
          <a:bodyPr>
            <a:normAutofit fontScale="85000" lnSpcReduction="10000"/>
          </a:bodyPr>
          <a:lstStyle/>
          <a:p>
            <a:r>
              <a:rPr lang="es-MX"/>
              <a:t>Contabilizar asientos contables FB01</a:t>
            </a:r>
            <a:endParaRPr lang="es-CO"/>
          </a:p>
        </p:txBody>
      </p:sp>
      <p:pic>
        <p:nvPicPr>
          <p:cNvPr id="7" name="Imagen 6">
            <a:extLst>
              <a:ext uri="{FF2B5EF4-FFF2-40B4-BE49-F238E27FC236}">
                <a16:creationId xmlns:a16="http://schemas.microsoft.com/office/drawing/2014/main" id="{AC5F6636-6845-83EC-7610-F8A7F7FB5632}"/>
              </a:ext>
            </a:extLst>
          </p:cNvPr>
          <p:cNvPicPr>
            <a:picLocks noChangeAspect="1"/>
          </p:cNvPicPr>
          <p:nvPr/>
        </p:nvPicPr>
        <p:blipFill>
          <a:blip r:embed="rId2"/>
          <a:stretch>
            <a:fillRect/>
          </a:stretch>
        </p:blipFill>
        <p:spPr>
          <a:xfrm>
            <a:off x="678942" y="1172133"/>
            <a:ext cx="4658896" cy="4488437"/>
          </a:xfrm>
          <a:prstGeom prst="rect">
            <a:avLst/>
          </a:prstGeom>
        </p:spPr>
      </p:pic>
      <p:pic>
        <p:nvPicPr>
          <p:cNvPr id="9" name="Imagen 8">
            <a:extLst>
              <a:ext uri="{FF2B5EF4-FFF2-40B4-BE49-F238E27FC236}">
                <a16:creationId xmlns:a16="http://schemas.microsoft.com/office/drawing/2014/main" id="{82862A91-B74E-A2C3-C4B3-CE33D43FE3BE}"/>
              </a:ext>
            </a:extLst>
          </p:cNvPr>
          <p:cNvPicPr>
            <a:picLocks noChangeAspect="1"/>
          </p:cNvPicPr>
          <p:nvPr/>
        </p:nvPicPr>
        <p:blipFill>
          <a:blip r:embed="rId3"/>
          <a:srcRect r="26291"/>
          <a:stretch>
            <a:fillRect/>
          </a:stretch>
        </p:blipFill>
        <p:spPr>
          <a:xfrm>
            <a:off x="5495507" y="1238188"/>
            <a:ext cx="5877331" cy="4539350"/>
          </a:xfrm>
          <a:prstGeom prst="rect">
            <a:avLst/>
          </a:prstGeom>
        </p:spPr>
      </p:pic>
    </p:spTree>
    <p:extLst>
      <p:ext uri="{BB962C8B-B14F-4D97-AF65-F5344CB8AC3E}">
        <p14:creationId xmlns:p14="http://schemas.microsoft.com/office/powerpoint/2010/main" val="33662586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78A94-10D6-7473-4CB3-3A73DABFA1F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9C5C7D4-F676-AA6D-BCCD-47A05AE65BD0}"/>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340826FA-5BEB-28CB-491C-3C51C610AA1E}"/>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19A2F275-4D4C-17D6-1C3B-DBCA88E508D1}"/>
              </a:ext>
            </a:extLst>
          </p:cNvPr>
          <p:cNvSpPr>
            <a:spLocks noGrp="1"/>
          </p:cNvSpPr>
          <p:nvPr>
            <p:ph type="body" sz="half" idx="11"/>
          </p:nvPr>
        </p:nvSpPr>
        <p:spPr/>
        <p:txBody>
          <a:bodyPr>
            <a:normAutofit fontScale="85000" lnSpcReduction="10000"/>
          </a:bodyPr>
          <a:lstStyle/>
          <a:p>
            <a:r>
              <a:rPr lang="es-CO"/>
              <a:t>Contabilizar asientos contables FB01</a:t>
            </a:r>
          </a:p>
        </p:txBody>
      </p:sp>
      <p:sp>
        <p:nvSpPr>
          <p:cNvPr id="6" name="CuadroTexto 5">
            <a:extLst>
              <a:ext uri="{FF2B5EF4-FFF2-40B4-BE49-F238E27FC236}">
                <a16:creationId xmlns:a16="http://schemas.microsoft.com/office/drawing/2014/main" id="{F56C7F09-07DD-10B9-BB6F-781DE240BE1D}"/>
              </a:ext>
            </a:extLst>
          </p:cNvPr>
          <p:cNvSpPr txBox="1"/>
          <p:nvPr/>
        </p:nvSpPr>
        <p:spPr>
          <a:xfrm>
            <a:off x="836611" y="1239464"/>
            <a:ext cx="6096000" cy="584775"/>
          </a:xfrm>
          <a:prstGeom prst="rect">
            <a:avLst/>
          </a:prstGeom>
          <a:noFill/>
        </p:spPr>
        <p:txBody>
          <a:bodyPr wrap="square">
            <a:spAutoFit/>
          </a:bodyPr>
          <a:lstStyle/>
          <a:p>
            <a:r>
              <a:rPr lang="es-MX" sz="1600"/>
              <a:t>Simular</a:t>
            </a:r>
          </a:p>
          <a:p>
            <a:endParaRPr lang="es-CO" sz="1600"/>
          </a:p>
        </p:txBody>
      </p:sp>
      <p:pic>
        <p:nvPicPr>
          <p:cNvPr id="10" name="Imagen 9">
            <a:extLst>
              <a:ext uri="{FF2B5EF4-FFF2-40B4-BE49-F238E27FC236}">
                <a16:creationId xmlns:a16="http://schemas.microsoft.com/office/drawing/2014/main" id="{E5C192FE-DCE0-E87C-637C-0DA96B398EB1}"/>
              </a:ext>
            </a:extLst>
          </p:cNvPr>
          <p:cNvPicPr>
            <a:picLocks noChangeAspect="1"/>
          </p:cNvPicPr>
          <p:nvPr/>
        </p:nvPicPr>
        <p:blipFill>
          <a:blip r:embed="rId2"/>
          <a:stretch>
            <a:fillRect/>
          </a:stretch>
        </p:blipFill>
        <p:spPr>
          <a:xfrm>
            <a:off x="836610" y="1653378"/>
            <a:ext cx="5640978" cy="4124160"/>
          </a:xfrm>
          <a:prstGeom prst="rect">
            <a:avLst/>
          </a:prstGeom>
        </p:spPr>
      </p:pic>
    </p:spTree>
    <p:extLst>
      <p:ext uri="{BB962C8B-B14F-4D97-AF65-F5344CB8AC3E}">
        <p14:creationId xmlns:p14="http://schemas.microsoft.com/office/powerpoint/2010/main" val="31227962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4407D-0953-1732-445B-60EE966F99C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96212D7-A2EF-D0EA-3E51-08C4C7CE63FF}"/>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74D1EB04-D470-3B13-82D7-5DE69E776735}"/>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41298C09-9BD4-777E-FC7C-D50345D2A6E9}"/>
              </a:ext>
            </a:extLst>
          </p:cNvPr>
          <p:cNvSpPr>
            <a:spLocks noGrp="1"/>
          </p:cNvSpPr>
          <p:nvPr>
            <p:ph type="body" sz="half" idx="11"/>
          </p:nvPr>
        </p:nvSpPr>
        <p:spPr/>
        <p:txBody>
          <a:bodyPr>
            <a:normAutofit fontScale="85000" lnSpcReduction="10000"/>
          </a:bodyPr>
          <a:lstStyle/>
          <a:p>
            <a:r>
              <a:rPr lang="es-CO"/>
              <a:t>Contabilizar asientos contables FB01</a:t>
            </a:r>
          </a:p>
        </p:txBody>
      </p:sp>
      <p:sp>
        <p:nvSpPr>
          <p:cNvPr id="6" name="CuadroTexto 5">
            <a:extLst>
              <a:ext uri="{FF2B5EF4-FFF2-40B4-BE49-F238E27FC236}">
                <a16:creationId xmlns:a16="http://schemas.microsoft.com/office/drawing/2014/main" id="{1968BCC6-B1EB-7050-2B19-1F71871E41D0}"/>
              </a:ext>
            </a:extLst>
          </p:cNvPr>
          <p:cNvSpPr txBox="1"/>
          <p:nvPr/>
        </p:nvSpPr>
        <p:spPr>
          <a:xfrm>
            <a:off x="836611" y="1239464"/>
            <a:ext cx="6096000" cy="584775"/>
          </a:xfrm>
          <a:prstGeom prst="rect">
            <a:avLst/>
          </a:prstGeom>
          <a:noFill/>
        </p:spPr>
        <p:txBody>
          <a:bodyPr wrap="square">
            <a:spAutoFit/>
          </a:bodyPr>
          <a:lstStyle/>
          <a:p>
            <a:r>
              <a:rPr lang="es-MX" sz="1600"/>
              <a:t>Contabilizar</a:t>
            </a:r>
          </a:p>
          <a:p>
            <a:endParaRPr lang="es-CO" sz="1600"/>
          </a:p>
        </p:txBody>
      </p:sp>
      <p:pic>
        <p:nvPicPr>
          <p:cNvPr id="9" name="Imagen 8">
            <a:extLst>
              <a:ext uri="{FF2B5EF4-FFF2-40B4-BE49-F238E27FC236}">
                <a16:creationId xmlns:a16="http://schemas.microsoft.com/office/drawing/2014/main" id="{CD6731D7-2E9E-CF9E-6A2F-837CB4B9C051}"/>
              </a:ext>
            </a:extLst>
          </p:cNvPr>
          <p:cNvPicPr>
            <a:picLocks noChangeAspect="1"/>
          </p:cNvPicPr>
          <p:nvPr/>
        </p:nvPicPr>
        <p:blipFill>
          <a:blip r:embed="rId2"/>
          <a:stretch>
            <a:fillRect/>
          </a:stretch>
        </p:blipFill>
        <p:spPr>
          <a:xfrm>
            <a:off x="914399" y="1679434"/>
            <a:ext cx="6328229" cy="4384324"/>
          </a:xfrm>
          <a:prstGeom prst="rect">
            <a:avLst/>
          </a:prstGeom>
        </p:spPr>
      </p:pic>
    </p:spTree>
    <p:extLst>
      <p:ext uri="{BB962C8B-B14F-4D97-AF65-F5344CB8AC3E}">
        <p14:creationId xmlns:p14="http://schemas.microsoft.com/office/powerpoint/2010/main" val="27697661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E0538-E3F9-D5C6-5ACE-1E45008BD85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423EB7C-5E9F-8398-79BE-1C4752D94D2D}"/>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A1023495-DA3E-7752-CE5A-82C950D03A1F}"/>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3CAC99B2-4EB6-357F-9C97-C7965B82A20A}"/>
              </a:ext>
            </a:extLst>
          </p:cNvPr>
          <p:cNvSpPr>
            <a:spLocks noGrp="1"/>
          </p:cNvSpPr>
          <p:nvPr>
            <p:ph type="body" sz="half" idx="11"/>
          </p:nvPr>
        </p:nvSpPr>
        <p:spPr/>
        <p:txBody>
          <a:bodyPr>
            <a:normAutofit fontScale="85000" lnSpcReduction="10000"/>
          </a:bodyPr>
          <a:lstStyle/>
          <a:p>
            <a:r>
              <a:rPr lang="es-CO"/>
              <a:t>Contabilizar asientos contables FB01</a:t>
            </a:r>
          </a:p>
        </p:txBody>
      </p:sp>
      <p:sp>
        <p:nvSpPr>
          <p:cNvPr id="6" name="CuadroTexto 5">
            <a:extLst>
              <a:ext uri="{FF2B5EF4-FFF2-40B4-BE49-F238E27FC236}">
                <a16:creationId xmlns:a16="http://schemas.microsoft.com/office/drawing/2014/main" id="{6316D869-9F48-9A44-248C-150E6282BF7F}"/>
              </a:ext>
            </a:extLst>
          </p:cNvPr>
          <p:cNvSpPr txBox="1"/>
          <p:nvPr/>
        </p:nvSpPr>
        <p:spPr>
          <a:xfrm>
            <a:off x="836611" y="1239464"/>
            <a:ext cx="6096000" cy="584775"/>
          </a:xfrm>
          <a:prstGeom prst="rect">
            <a:avLst/>
          </a:prstGeom>
          <a:noFill/>
        </p:spPr>
        <p:txBody>
          <a:bodyPr wrap="square">
            <a:spAutoFit/>
          </a:bodyPr>
          <a:lstStyle/>
          <a:p>
            <a:r>
              <a:rPr lang="es-MX" sz="1600"/>
              <a:t>Visualizar</a:t>
            </a:r>
          </a:p>
          <a:p>
            <a:endParaRPr lang="es-CO" sz="1600"/>
          </a:p>
        </p:txBody>
      </p:sp>
      <p:pic>
        <p:nvPicPr>
          <p:cNvPr id="8" name="Imagen 7">
            <a:extLst>
              <a:ext uri="{FF2B5EF4-FFF2-40B4-BE49-F238E27FC236}">
                <a16:creationId xmlns:a16="http://schemas.microsoft.com/office/drawing/2014/main" id="{4C6DEC3C-C267-0FD1-74B5-8F7F8343D5C7}"/>
              </a:ext>
            </a:extLst>
          </p:cNvPr>
          <p:cNvPicPr>
            <a:picLocks noChangeAspect="1"/>
          </p:cNvPicPr>
          <p:nvPr/>
        </p:nvPicPr>
        <p:blipFill>
          <a:blip r:embed="rId2"/>
          <a:stretch>
            <a:fillRect/>
          </a:stretch>
        </p:blipFill>
        <p:spPr>
          <a:xfrm>
            <a:off x="836610" y="1669517"/>
            <a:ext cx="7290175" cy="3054507"/>
          </a:xfrm>
          <a:prstGeom prst="rect">
            <a:avLst/>
          </a:prstGeom>
        </p:spPr>
      </p:pic>
    </p:spTree>
    <p:extLst>
      <p:ext uri="{BB962C8B-B14F-4D97-AF65-F5344CB8AC3E}">
        <p14:creationId xmlns:p14="http://schemas.microsoft.com/office/powerpoint/2010/main" val="15245186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8D478-0D30-1C46-3AA6-285FFDF5D66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D6EDD69-FC96-7428-D813-26C686A22B37}"/>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FF3C9106-A594-5FCE-C43B-5D2BFB8D0A63}"/>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718089BA-C2F6-B737-3775-78D935483366}"/>
              </a:ext>
            </a:extLst>
          </p:cNvPr>
          <p:cNvSpPr>
            <a:spLocks noGrp="1"/>
          </p:cNvSpPr>
          <p:nvPr>
            <p:ph type="body" sz="half" idx="11"/>
          </p:nvPr>
        </p:nvSpPr>
        <p:spPr/>
        <p:txBody>
          <a:bodyPr>
            <a:normAutofit fontScale="85000" lnSpcReduction="10000"/>
          </a:bodyPr>
          <a:lstStyle/>
          <a:p>
            <a:r>
              <a:rPr lang="es-CO"/>
              <a:t>Contabilizar asientos contables FB01</a:t>
            </a:r>
          </a:p>
        </p:txBody>
      </p:sp>
      <p:sp>
        <p:nvSpPr>
          <p:cNvPr id="6" name="CuadroTexto 5">
            <a:extLst>
              <a:ext uri="{FF2B5EF4-FFF2-40B4-BE49-F238E27FC236}">
                <a16:creationId xmlns:a16="http://schemas.microsoft.com/office/drawing/2014/main" id="{325B7C1E-30B1-9BE3-BA16-DDBFDA7EA9BC}"/>
              </a:ext>
            </a:extLst>
          </p:cNvPr>
          <p:cNvSpPr txBox="1"/>
          <p:nvPr/>
        </p:nvSpPr>
        <p:spPr>
          <a:xfrm>
            <a:off x="836611" y="1239464"/>
            <a:ext cx="6096000" cy="584775"/>
          </a:xfrm>
          <a:prstGeom prst="rect">
            <a:avLst/>
          </a:prstGeom>
          <a:noFill/>
        </p:spPr>
        <p:txBody>
          <a:bodyPr wrap="square">
            <a:spAutoFit/>
          </a:bodyPr>
          <a:lstStyle/>
          <a:p>
            <a:r>
              <a:rPr lang="es-MX" sz="1600"/>
              <a:t>Visualizar</a:t>
            </a:r>
          </a:p>
          <a:p>
            <a:endParaRPr lang="es-CO" sz="1600"/>
          </a:p>
        </p:txBody>
      </p:sp>
      <p:pic>
        <p:nvPicPr>
          <p:cNvPr id="7" name="Imagen 6">
            <a:extLst>
              <a:ext uri="{FF2B5EF4-FFF2-40B4-BE49-F238E27FC236}">
                <a16:creationId xmlns:a16="http://schemas.microsoft.com/office/drawing/2014/main" id="{CFF037E6-4A50-57FF-3645-61A9B84F2665}"/>
              </a:ext>
            </a:extLst>
          </p:cNvPr>
          <p:cNvPicPr>
            <a:picLocks noChangeAspect="1"/>
          </p:cNvPicPr>
          <p:nvPr/>
        </p:nvPicPr>
        <p:blipFill>
          <a:blip r:embed="rId2"/>
          <a:stretch>
            <a:fillRect/>
          </a:stretch>
        </p:blipFill>
        <p:spPr>
          <a:xfrm>
            <a:off x="836611" y="1867494"/>
            <a:ext cx="10055610" cy="3910043"/>
          </a:xfrm>
          <a:prstGeom prst="rect">
            <a:avLst/>
          </a:prstGeom>
        </p:spPr>
      </p:pic>
    </p:spTree>
    <p:extLst>
      <p:ext uri="{BB962C8B-B14F-4D97-AF65-F5344CB8AC3E}">
        <p14:creationId xmlns:p14="http://schemas.microsoft.com/office/powerpoint/2010/main" val="1945739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C8505-F332-9D66-7F76-9C2AD919EE7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A11B9A5-8BF6-5D6D-2999-0E6C425D909F}"/>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47CE1B36-1C71-51F0-E27A-B6DF25F3F1FB}"/>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1FF4498E-1880-5CE7-1776-C085120295FE}"/>
              </a:ext>
            </a:extLst>
          </p:cNvPr>
          <p:cNvSpPr>
            <a:spLocks noGrp="1"/>
          </p:cNvSpPr>
          <p:nvPr>
            <p:ph type="body" sz="half" idx="11"/>
          </p:nvPr>
        </p:nvSpPr>
        <p:spPr/>
        <p:txBody>
          <a:bodyPr>
            <a:normAutofit fontScale="85000" lnSpcReduction="10000"/>
          </a:bodyPr>
          <a:lstStyle/>
          <a:p>
            <a:r>
              <a:rPr lang="es-CO"/>
              <a:t>Contabilizar asientos contables FB01</a:t>
            </a:r>
          </a:p>
        </p:txBody>
      </p:sp>
      <p:sp>
        <p:nvSpPr>
          <p:cNvPr id="6" name="CuadroTexto 5">
            <a:extLst>
              <a:ext uri="{FF2B5EF4-FFF2-40B4-BE49-F238E27FC236}">
                <a16:creationId xmlns:a16="http://schemas.microsoft.com/office/drawing/2014/main" id="{388A008F-D831-1DD8-1589-AE0B962B6FAF}"/>
              </a:ext>
            </a:extLst>
          </p:cNvPr>
          <p:cNvSpPr txBox="1"/>
          <p:nvPr/>
        </p:nvSpPr>
        <p:spPr>
          <a:xfrm>
            <a:off x="836611" y="1239464"/>
            <a:ext cx="6096000" cy="584775"/>
          </a:xfrm>
          <a:prstGeom prst="rect">
            <a:avLst/>
          </a:prstGeom>
          <a:noFill/>
        </p:spPr>
        <p:txBody>
          <a:bodyPr wrap="square">
            <a:spAutoFit/>
          </a:bodyPr>
          <a:lstStyle/>
          <a:p>
            <a:r>
              <a:rPr lang="es-MX" sz="1600"/>
              <a:t>Visualizar</a:t>
            </a:r>
          </a:p>
          <a:p>
            <a:endParaRPr lang="es-CO" sz="1600"/>
          </a:p>
        </p:txBody>
      </p:sp>
      <p:pic>
        <p:nvPicPr>
          <p:cNvPr id="7" name="Imagen 6">
            <a:extLst>
              <a:ext uri="{FF2B5EF4-FFF2-40B4-BE49-F238E27FC236}">
                <a16:creationId xmlns:a16="http://schemas.microsoft.com/office/drawing/2014/main" id="{E67F683C-8FEA-5405-8624-699E580D92E9}"/>
              </a:ext>
            </a:extLst>
          </p:cNvPr>
          <p:cNvPicPr>
            <a:picLocks noChangeAspect="1"/>
          </p:cNvPicPr>
          <p:nvPr/>
        </p:nvPicPr>
        <p:blipFill>
          <a:blip r:embed="rId2"/>
          <a:stretch>
            <a:fillRect/>
          </a:stretch>
        </p:blipFill>
        <p:spPr>
          <a:xfrm>
            <a:off x="836611" y="1867494"/>
            <a:ext cx="10055610" cy="3910043"/>
          </a:xfrm>
          <a:prstGeom prst="rect">
            <a:avLst/>
          </a:prstGeom>
        </p:spPr>
      </p:pic>
    </p:spTree>
    <p:extLst>
      <p:ext uri="{BB962C8B-B14F-4D97-AF65-F5344CB8AC3E}">
        <p14:creationId xmlns:p14="http://schemas.microsoft.com/office/powerpoint/2010/main" val="3175088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2A97-7921-DC5E-F397-744DFA3B0EE3}"/>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D9CFDAA-D6BD-8AA5-6421-0544D1DBE8C3}"/>
              </a:ext>
            </a:extLst>
          </p:cNvPr>
          <p:cNvSpPr>
            <a:spLocks noGrp="1"/>
          </p:cNvSpPr>
          <p:nvPr>
            <p:ph idx="1"/>
          </p:nvPr>
        </p:nvSpPr>
        <p:spPr/>
        <p:txBody>
          <a:bodyPr anchor="ctr" anchorCtr="0">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Los tipos de documento en SAP sirven para clasificar las distintas transacciones contabilizadas en la contabilidad financiera.</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Cada documento contable se asigna a un tipo de documento, por ejemplo, factura de proveedor tipo 1, factura de proveedor tipo 2, factura de cliente, contabilización de activos, entre otros.</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Los tipos de documento determinan la numeración asignada a los documentos, así como muchos otros parámetros importantes de configuración.  En la imagen anexa se puede observar cómo se configura una clase de documento y parámetros de control.</a:t>
            </a:r>
          </a:p>
        </p:txBody>
      </p:sp>
      <p:sp>
        <p:nvSpPr>
          <p:cNvPr id="6" name="Marcador de texto 5">
            <a:extLst>
              <a:ext uri="{FF2B5EF4-FFF2-40B4-BE49-F238E27FC236}">
                <a16:creationId xmlns:a16="http://schemas.microsoft.com/office/drawing/2014/main" id="{4AF30EB7-0A74-7771-7589-4170DF0C332E}"/>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51186806-2340-46C4-C945-544C68B6B5EF}"/>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Documentos</a:t>
            </a:r>
          </a:p>
        </p:txBody>
      </p:sp>
      <p:sp>
        <p:nvSpPr>
          <p:cNvPr id="4" name="Marcador de contenido 3">
            <a:extLst>
              <a:ext uri="{FF2B5EF4-FFF2-40B4-BE49-F238E27FC236}">
                <a16:creationId xmlns:a16="http://schemas.microsoft.com/office/drawing/2014/main" id="{4AF7A460-0829-B84F-C733-05C07A243B99}"/>
              </a:ext>
            </a:extLst>
          </p:cNvPr>
          <p:cNvSpPr>
            <a:spLocks noGrp="1"/>
          </p:cNvSpPr>
          <p:nvPr>
            <p:ph idx="14"/>
          </p:nvPr>
        </p:nvSpPr>
        <p:spPr/>
        <p:txBody>
          <a:bodyPr/>
          <a:lstStyle/>
          <a:p>
            <a:endParaRPr lang="es-CO"/>
          </a:p>
        </p:txBody>
      </p:sp>
      <p:pic>
        <p:nvPicPr>
          <p:cNvPr id="13" name="Imagen 12">
            <a:extLst>
              <a:ext uri="{FF2B5EF4-FFF2-40B4-BE49-F238E27FC236}">
                <a16:creationId xmlns:a16="http://schemas.microsoft.com/office/drawing/2014/main" id="{2E295128-7A1C-81A9-ABA0-14CDA8443146}"/>
              </a:ext>
            </a:extLst>
          </p:cNvPr>
          <p:cNvPicPr>
            <a:picLocks noChangeAspect="1"/>
          </p:cNvPicPr>
          <p:nvPr/>
        </p:nvPicPr>
        <p:blipFill>
          <a:blip r:embed="rId2"/>
          <a:stretch>
            <a:fillRect/>
          </a:stretch>
        </p:blipFill>
        <p:spPr>
          <a:xfrm>
            <a:off x="6053038" y="1519146"/>
            <a:ext cx="5505733" cy="4572235"/>
          </a:xfrm>
          <a:prstGeom prst="rect">
            <a:avLst/>
          </a:prstGeom>
        </p:spPr>
      </p:pic>
    </p:spTree>
    <p:extLst>
      <p:ext uri="{BB962C8B-B14F-4D97-AF65-F5344CB8AC3E}">
        <p14:creationId xmlns:p14="http://schemas.microsoft.com/office/powerpoint/2010/main" val="11526109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7C0F7-71E6-49EF-9339-B511DC5287A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BC2ED8F-B367-610D-FA5E-614E23DC09C6}"/>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014FB640-28A9-FB69-E20A-1F1A28617427}"/>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0E7A2708-350D-750D-0F8F-B82290C2BF20}"/>
              </a:ext>
            </a:extLst>
          </p:cNvPr>
          <p:cNvSpPr>
            <a:spLocks noGrp="1"/>
          </p:cNvSpPr>
          <p:nvPr>
            <p:ph type="body" sz="half" idx="11"/>
          </p:nvPr>
        </p:nvSpPr>
        <p:spPr/>
        <p:txBody>
          <a:bodyPr>
            <a:normAutofit fontScale="85000" lnSpcReduction="10000"/>
          </a:bodyPr>
          <a:lstStyle/>
          <a:p>
            <a:r>
              <a:rPr lang="es-CO"/>
              <a:t>Modificar entradas de diario: FB02</a:t>
            </a:r>
          </a:p>
        </p:txBody>
      </p:sp>
      <p:sp>
        <p:nvSpPr>
          <p:cNvPr id="6" name="CuadroTexto 5">
            <a:extLst>
              <a:ext uri="{FF2B5EF4-FFF2-40B4-BE49-F238E27FC236}">
                <a16:creationId xmlns:a16="http://schemas.microsoft.com/office/drawing/2014/main" id="{B7473284-BC69-4496-FE27-561493EC26B5}"/>
              </a:ext>
            </a:extLst>
          </p:cNvPr>
          <p:cNvSpPr txBox="1"/>
          <p:nvPr/>
        </p:nvSpPr>
        <p:spPr>
          <a:xfrm>
            <a:off x="836611" y="1239464"/>
            <a:ext cx="10702246" cy="1600438"/>
          </a:xfrm>
          <a:prstGeom prst="rect">
            <a:avLst/>
          </a:prstGeom>
          <a:noFill/>
        </p:spPr>
        <p:txBody>
          <a:bodyPr wrap="square">
            <a:spAutoFit/>
          </a:bodyPr>
          <a:lstStyle/>
          <a:p>
            <a:pPr fontAlgn="ctr"/>
            <a:r>
              <a:rPr lang="es-MX" sz="1600"/>
              <a:t>La transacción FB02 en SAP se utiliza para modificar documentos contables ya creados. Para acceder y modificar un documento, se deben ingresar el número de documento, la sociedad y el ejercicio fiscal al que pertenece. Es importante recordar que solo se pueden modificar campos permitidos y si se necesita cambiar datos como el centro de costo o el monto, se debe anular el documento existente con la transacción FB08 y volver a crearlo de forma correcta. </a:t>
            </a:r>
          </a:p>
          <a:p>
            <a:br>
              <a:rPr lang="es-MX"/>
            </a:br>
            <a:endParaRPr lang="es-CO" sz="1600"/>
          </a:p>
        </p:txBody>
      </p:sp>
      <p:pic>
        <p:nvPicPr>
          <p:cNvPr id="10" name="Imagen 9">
            <a:extLst>
              <a:ext uri="{FF2B5EF4-FFF2-40B4-BE49-F238E27FC236}">
                <a16:creationId xmlns:a16="http://schemas.microsoft.com/office/drawing/2014/main" id="{886318DB-B5FB-1A21-8840-0ECB2A428D47}"/>
              </a:ext>
            </a:extLst>
          </p:cNvPr>
          <p:cNvPicPr>
            <a:picLocks noChangeAspect="1"/>
          </p:cNvPicPr>
          <p:nvPr/>
        </p:nvPicPr>
        <p:blipFill>
          <a:blip r:embed="rId2"/>
          <a:stretch>
            <a:fillRect/>
          </a:stretch>
        </p:blipFill>
        <p:spPr>
          <a:xfrm>
            <a:off x="836610" y="2274723"/>
            <a:ext cx="1136708" cy="1130358"/>
          </a:xfrm>
          <a:prstGeom prst="rect">
            <a:avLst/>
          </a:prstGeom>
        </p:spPr>
      </p:pic>
      <p:pic>
        <p:nvPicPr>
          <p:cNvPr id="12" name="Imagen 11">
            <a:extLst>
              <a:ext uri="{FF2B5EF4-FFF2-40B4-BE49-F238E27FC236}">
                <a16:creationId xmlns:a16="http://schemas.microsoft.com/office/drawing/2014/main" id="{AB59D8DA-D3F2-1CCB-2BF8-96C5C344489B}"/>
              </a:ext>
            </a:extLst>
          </p:cNvPr>
          <p:cNvPicPr>
            <a:picLocks noChangeAspect="1"/>
          </p:cNvPicPr>
          <p:nvPr/>
        </p:nvPicPr>
        <p:blipFill>
          <a:blip r:embed="rId3"/>
          <a:stretch>
            <a:fillRect/>
          </a:stretch>
        </p:blipFill>
        <p:spPr>
          <a:xfrm>
            <a:off x="2704035" y="2484227"/>
            <a:ext cx="5600988" cy="2375022"/>
          </a:xfrm>
          <a:prstGeom prst="rect">
            <a:avLst/>
          </a:prstGeom>
        </p:spPr>
      </p:pic>
    </p:spTree>
    <p:extLst>
      <p:ext uri="{BB962C8B-B14F-4D97-AF65-F5344CB8AC3E}">
        <p14:creationId xmlns:p14="http://schemas.microsoft.com/office/powerpoint/2010/main" val="38967757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E966C-438A-FCF8-B1F0-2AF8320C6C2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4EBCE4D-1A44-308C-EBE3-2B525C49BA14}"/>
              </a:ext>
            </a:extLst>
          </p:cNvPr>
          <p:cNvSpPr>
            <a:spLocks noGrp="1"/>
          </p:cNvSpPr>
          <p:nvPr>
            <p:ph idx="1"/>
          </p:nvPr>
        </p:nvSpPr>
        <p:spPr/>
        <p:txBody>
          <a:bodyPr>
            <a:normAutofit/>
          </a:bodyPr>
          <a:lstStyle/>
          <a:p>
            <a:pPr marL="0" indent="0">
              <a:buNone/>
            </a:pPr>
            <a:r>
              <a:rPr lang="es-ES"/>
              <a:t>La transacción FB02 en SAP se utiliza para modificar documentos contables ya creados. Para acceder y modificar un documento, se deben ingresar el número de documento, la sociedad y el ejercicio fiscal al que pertenece. Es importante recordar que solo se pueden modificar campos permitidos y si se necesita cambiar datos como el centro de costo o el monto, se debe anular el documento existente con la transacción FB08 y volver a crearlo de forma correcta. </a:t>
            </a:r>
          </a:p>
        </p:txBody>
      </p:sp>
      <p:sp>
        <p:nvSpPr>
          <p:cNvPr id="3" name="Marcador de texto 2">
            <a:extLst>
              <a:ext uri="{FF2B5EF4-FFF2-40B4-BE49-F238E27FC236}">
                <a16:creationId xmlns:a16="http://schemas.microsoft.com/office/drawing/2014/main" id="{F7F6556A-557F-88FC-E8C0-E0437146551E}"/>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DBBD8838-B6DF-F6AA-9362-ACECF9E25030}"/>
              </a:ext>
            </a:extLst>
          </p:cNvPr>
          <p:cNvSpPr>
            <a:spLocks noGrp="1"/>
          </p:cNvSpPr>
          <p:nvPr>
            <p:ph type="body" sz="half" idx="11"/>
          </p:nvPr>
        </p:nvSpPr>
        <p:spPr/>
        <p:txBody>
          <a:bodyPr>
            <a:normAutofit fontScale="85000" lnSpcReduction="10000"/>
          </a:bodyPr>
          <a:lstStyle/>
          <a:p>
            <a:r>
              <a:rPr lang="es-CO"/>
              <a:t>Modificar entradas de diario: FB02</a:t>
            </a:r>
          </a:p>
        </p:txBody>
      </p:sp>
      <p:pic>
        <p:nvPicPr>
          <p:cNvPr id="7" name="Imagen 6">
            <a:extLst>
              <a:ext uri="{FF2B5EF4-FFF2-40B4-BE49-F238E27FC236}">
                <a16:creationId xmlns:a16="http://schemas.microsoft.com/office/drawing/2014/main" id="{3EEFB5C6-FA26-3759-0EDC-D67CD75BC71C}"/>
              </a:ext>
            </a:extLst>
          </p:cNvPr>
          <p:cNvPicPr>
            <a:picLocks noChangeAspect="1"/>
          </p:cNvPicPr>
          <p:nvPr/>
        </p:nvPicPr>
        <p:blipFill>
          <a:blip r:embed="rId2"/>
          <a:stretch>
            <a:fillRect/>
          </a:stretch>
        </p:blipFill>
        <p:spPr>
          <a:xfrm>
            <a:off x="2711871" y="2504125"/>
            <a:ext cx="6626440" cy="3792996"/>
          </a:xfrm>
          <a:prstGeom prst="rect">
            <a:avLst/>
          </a:prstGeom>
        </p:spPr>
      </p:pic>
    </p:spTree>
    <p:extLst>
      <p:ext uri="{BB962C8B-B14F-4D97-AF65-F5344CB8AC3E}">
        <p14:creationId xmlns:p14="http://schemas.microsoft.com/office/powerpoint/2010/main" val="11575513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36011-9DFA-A777-669B-8579660D57D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9902376-C5FB-D872-19CA-46C0523FB68A}"/>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B1F6411B-4D9C-8A6D-B6A2-F10D44F2B0C1}"/>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61C6F815-DC60-0865-E441-77349C00F689}"/>
              </a:ext>
            </a:extLst>
          </p:cNvPr>
          <p:cNvSpPr>
            <a:spLocks noGrp="1"/>
          </p:cNvSpPr>
          <p:nvPr>
            <p:ph type="body" sz="half" idx="11"/>
          </p:nvPr>
        </p:nvSpPr>
        <p:spPr/>
        <p:txBody>
          <a:bodyPr>
            <a:normAutofit fontScale="85000" lnSpcReduction="10000"/>
          </a:bodyPr>
          <a:lstStyle/>
          <a:p>
            <a:r>
              <a:rPr lang="es-CO"/>
              <a:t>Modificar entradas de diario: FB02</a:t>
            </a:r>
          </a:p>
        </p:txBody>
      </p:sp>
      <p:sp>
        <p:nvSpPr>
          <p:cNvPr id="6" name="CuadroTexto 5">
            <a:extLst>
              <a:ext uri="{FF2B5EF4-FFF2-40B4-BE49-F238E27FC236}">
                <a16:creationId xmlns:a16="http://schemas.microsoft.com/office/drawing/2014/main" id="{3DC577CA-65F4-6098-3C13-5198CD69003B}"/>
              </a:ext>
            </a:extLst>
          </p:cNvPr>
          <p:cNvSpPr txBox="1"/>
          <p:nvPr/>
        </p:nvSpPr>
        <p:spPr>
          <a:xfrm>
            <a:off x="836611" y="1239464"/>
            <a:ext cx="10702246" cy="615553"/>
          </a:xfrm>
          <a:prstGeom prst="rect">
            <a:avLst/>
          </a:prstGeom>
          <a:noFill/>
        </p:spPr>
        <p:txBody>
          <a:bodyPr wrap="square">
            <a:spAutoFit/>
          </a:bodyPr>
          <a:lstStyle/>
          <a:p>
            <a:br>
              <a:rPr lang="es-MX"/>
            </a:br>
            <a:endParaRPr lang="es-CO" sz="1600"/>
          </a:p>
        </p:txBody>
      </p:sp>
      <p:pic>
        <p:nvPicPr>
          <p:cNvPr id="8" name="Imagen 7">
            <a:extLst>
              <a:ext uri="{FF2B5EF4-FFF2-40B4-BE49-F238E27FC236}">
                <a16:creationId xmlns:a16="http://schemas.microsoft.com/office/drawing/2014/main" id="{0BD1ABEE-141C-B296-495D-DAA5C2D350BF}"/>
              </a:ext>
            </a:extLst>
          </p:cNvPr>
          <p:cNvPicPr>
            <a:picLocks noChangeAspect="1"/>
          </p:cNvPicPr>
          <p:nvPr/>
        </p:nvPicPr>
        <p:blipFill>
          <a:blip r:embed="rId2"/>
          <a:stretch>
            <a:fillRect/>
          </a:stretch>
        </p:blipFill>
        <p:spPr>
          <a:xfrm>
            <a:off x="1161142" y="1366681"/>
            <a:ext cx="6734629" cy="4502259"/>
          </a:xfrm>
          <a:prstGeom prst="rect">
            <a:avLst/>
          </a:prstGeom>
        </p:spPr>
      </p:pic>
    </p:spTree>
    <p:extLst>
      <p:ext uri="{BB962C8B-B14F-4D97-AF65-F5344CB8AC3E}">
        <p14:creationId xmlns:p14="http://schemas.microsoft.com/office/powerpoint/2010/main" val="744435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37874-F880-EE00-EFE1-ADBCB2BBFAC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24DEE80-D54A-7957-57C0-1DA992FDF35D}"/>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C67DB152-69BF-1AC7-146B-05783C8E6CDD}"/>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0C841AFD-1505-1D28-DF46-2D419D2F4E2A}"/>
              </a:ext>
            </a:extLst>
          </p:cNvPr>
          <p:cNvSpPr>
            <a:spLocks noGrp="1"/>
          </p:cNvSpPr>
          <p:nvPr>
            <p:ph type="body" sz="half" idx="11"/>
          </p:nvPr>
        </p:nvSpPr>
        <p:spPr/>
        <p:txBody>
          <a:bodyPr>
            <a:normAutofit fontScale="85000" lnSpcReduction="10000"/>
          </a:bodyPr>
          <a:lstStyle/>
          <a:p>
            <a:r>
              <a:rPr lang="es-CO"/>
              <a:t>Modificar entradas de diario: FB02</a:t>
            </a:r>
          </a:p>
        </p:txBody>
      </p:sp>
      <p:sp>
        <p:nvSpPr>
          <p:cNvPr id="6" name="CuadroTexto 5">
            <a:extLst>
              <a:ext uri="{FF2B5EF4-FFF2-40B4-BE49-F238E27FC236}">
                <a16:creationId xmlns:a16="http://schemas.microsoft.com/office/drawing/2014/main" id="{7C7B8CCB-A16E-1533-4E31-5386A7B6F1E3}"/>
              </a:ext>
            </a:extLst>
          </p:cNvPr>
          <p:cNvSpPr txBox="1"/>
          <p:nvPr/>
        </p:nvSpPr>
        <p:spPr>
          <a:xfrm>
            <a:off x="836611" y="1239464"/>
            <a:ext cx="10702246" cy="615553"/>
          </a:xfrm>
          <a:prstGeom prst="rect">
            <a:avLst/>
          </a:prstGeom>
          <a:noFill/>
        </p:spPr>
        <p:txBody>
          <a:bodyPr wrap="square">
            <a:spAutoFit/>
          </a:bodyPr>
          <a:lstStyle/>
          <a:p>
            <a:br>
              <a:rPr lang="es-MX"/>
            </a:br>
            <a:endParaRPr lang="es-CO" sz="1600"/>
          </a:p>
        </p:txBody>
      </p:sp>
      <p:pic>
        <p:nvPicPr>
          <p:cNvPr id="7" name="Imagen 6">
            <a:extLst>
              <a:ext uri="{FF2B5EF4-FFF2-40B4-BE49-F238E27FC236}">
                <a16:creationId xmlns:a16="http://schemas.microsoft.com/office/drawing/2014/main" id="{5EB0F748-EDBF-9107-B4ED-5EE0069B6E15}"/>
              </a:ext>
            </a:extLst>
          </p:cNvPr>
          <p:cNvPicPr>
            <a:picLocks noChangeAspect="1"/>
          </p:cNvPicPr>
          <p:nvPr/>
        </p:nvPicPr>
        <p:blipFill>
          <a:blip r:embed="rId2"/>
          <a:stretch>
            <a:fillRect/>
          </a:stretch>
        </p:blipFill>
        <p:spPr>
          <a:xfrm>
            <a:off x="1010477" y="1080462"/>
            <a:ext cx="8636444" cy="4737343"/>
          </a:xfrm>
          <a:prstGeom prst="rect">
            <a:avLst/>
          </a:prstGeom>
        </p:spPr>
      </p:pic>
    </p:spTree>
    <p:extLst>
      <p:ext uri="{BB962C8B-B14F-4D97-AF65-F5344CB8AC3E}">
        <p14:creationId xmlns:p14="http://schemas.microsoft.com/office/powerpoint/2010/main" val="38015879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97AD1-8236-3AF7-3319-30AC90254DE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04032F7-CCB2-C2BF-B75E-2B350DE8F5B7}"/>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1A7B9CE1-324B-7C98-DFF9-0C65CB108A24}"/>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AB17C82D-A974-3F73-C805-19C2127F2315}"/>
              </a:ext>
            </a:extLst>
          </p:cNvPr>
          <p:cNvSpPr>
            <a:spLocks noGrp="1"/>
          </p:cNvSpPr>
          <p:nvPr>
            <p:ph type="body" sz="half" idx="11"/>
          </p:nvPr>
        </p:nvSpPr>
        <p:spPr/>
        <p:txBody>
          <a:bodyPr>
            <a:normAutofit fontScale="85000" lnSpcReduction="10000"/>
          </a:bodyPr>
          <a:lstStyle/>
          <a:p>
            <a:r>
              <a:rPr lang="es-CO"/>
              <a:t>Modificar entradas de diario: FB02</a:t>
            </a:r>
          </a:p>
        </p:txBody>
      </p:sp>
      <p:sp>
        <p:nvSpPr>
          <p:cNvPr id="6" name="CuadroTexto 5">
            <a:extLst>
              <a:ext uri="{FF2B5EF4-FFF2-40B4-BE49-F238E27FC236}">
                <a16:creationId xmlns:a16="http://schemas.microsoft.com/office/drawing/2014/main" id="{B0429B6B-BC1A-40C9-E6F5-AD8D994772CF}"/>
              </a:ext>
            </a:extLst>
          </p:cNvPr>
          <p:cNvSpPr txBox="1"/>
          <p:nvPr/>
        </p:nvSpPr>
        <p:spPr>
          <a:xfrm>
            <a:off x="836611" y="1283007"/>
            <a:ext cx="10702246" cy="615553"/>
          </a:xfrm>
          <a:prstGeom prst="rect">
            <a:avLst/>
          </a:prstGeom>
          <a:noFill/>
        </p:spPr>
        <p:txBody>
          <a:bodyPr wrap="square">
            <a:spAutoFit/>
          </a:bodyPr>
          <a:lstStyle/>
          <a:p>
            <a:r>
              <a:rPr lang="es-MX" dirty="0"/>
              <a:t>Grabar</a:t>
            </a:r>
          </a:p>
          <a:p>
            <a:endParaRPr lang="es-CO" sz="1600" dirty="0"/>
          </a:p>
        </p:txBody>
      </p:sp>
      <p:pic>
        <p:nvPicPr>
          <p:cNvPr id="8" name="Imagen 7">
            <a:extLst>
              <a:ext uri="{FF2B5EF4-FFF2-40B4-BE49-F238E27FC236}">
                <a16:creationId xmlns:a16="http://schemas.microsoft.com/office/drawing/2014/main" id="{8D8608DE-5FB9-86CC-8A55-72812D47D7AC}"/>
              </a:ext>
            </a:extLst>
          </p:cNvPr>
          <p:cNvPicPr>
            <a:picLocks noChangeAspect="1"/>
          </p:cNvPicPr>
          <p:nvPr/>
        </p:nvPicPr>
        <p:blipFill>
          <a:blip r:embed="rId2"/>
          <a:stretch>
            <a:fillRect/>
          </a:stretch>
        </p:blipFill>
        <p:spPr>
          <a:xfrm>
            <a:off x="836611" y="1714684"/>
            <a:ext cx="8652642" cy="4354203"/>
          </a:xfrm>
          <a:prstGeom prst="rect">
            <a:avLst/>
          </a:prstGeom>
        </p:spPr>
      </p:pic>
    </p:spTree>
    <p:extLst>
      <p:ext uri="{BB962C8B-B14F-4D97-AF65-F5344CB8AC3E}">
        <p14:creationId xmlns:p14="http://schemas.microsoft.com/office/powerpoint/2010/main" val="28321012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D5E52-0508-3731-5B99-B7946FBEF7C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8920A11-696D-A895-FF0F-948FDC3E9BF5}"/>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2983DB9F-9130-8ED1-74E4-1A1099BE85A9}"/>
              </a:ext>
            </a:extLst>
          </p:cNvPr>
          <p:cNvSpPr>
            <a:spLocks noGrp="1"/>
          </p:cNvSpPr>
          <p:nvPr>
            <p:ph type="body" sz="half" idx="10"/>
          </p:nvPr>
        </p:nvSpPr>
        <p:spPr/>
        <p:txBody>
          <a:bodyPr>
            <a:normAutofit/>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4437E481-1946-F81D-3FF0-B71073AD60A7}"/>
              </a:ext>
            </a:extLst>
          </p:cNvPr>
          <p:cNvSpPr>
            <a:spLocks noGrp="1"/>
          </p:cNvSpPr>
          <p:nvPr>
            <p:ph type="body" sz="half" idx="11"/>
          </p:nvPr>
        </p:nvSpPr>
        <p:spPr/>
        <p:txBody>
          <a:bodyPr>
            <a:normAutofit fontScale="85000" lnSpcReduction="10000"/>
          </a:bodyPr>
          <a:lstStyle/>
          <a:p>
            <a:r>
              <a:rPr lang="es-CO"/>
              <a:t>Modificar entradas de diario: FB02</a:t>
            </a:r>
          </a:p>
        </p:txBody>
      </p:sp>
      <p:sp>
        <p:nvSpPr>
          <p:cNvPr id="6" name="CuadroTexto 5">
            <a:extLst>
              <a:ext uri="{FF2B5EF4-FFF2-40B4-BE49-F238E27FC236}">
                <a16:creationId xmlns:a16="http://schemas.microsoft.com/office/drawing/2014/main" id="{967A282A-E797-443A-C640-82584D1ADB2B}"/>
              </a:ext>
            </a:extLst>
          </p:cNvPr>
          <p:cNvSpPr txBox="1"/>
          <p:nvPr/>
        </p:nvSpPr>
        <p:spPr>
          <a:xfrm>
            <a:off x="836611" y="1239464"/>
            <a:ext cx="10702246" cy="615553"/>
          </a:xfrm>
          <a:prstGeom prst="rect">
            <a:avLst/>
          </a:prstGeom>
          <a:noFill/>
        </p:spPr>
        <p:txBody>
          <a:bodyPr wrap="square">
            <a:spAutoFit/>
          </a:bodyPr>
          <a:lstStyle/>
          <a:p>
            <a:br>
              <a:rPr lang="es-MX"/>
            </a:br>
            <a:endParaRPr lang="es-CO" sz="1600"/>
          </a:p>
        </p:txBody>
      </p:sp>
      <p:pic>
        <p:nvPicPr>
          <p:cNvPr id="8" name="Imagen 7">
            <a:extLst>
              <a:ext uri="{FF2B5EF4-FFF2-40B4-BE49-F238E27FC236}">
                <a16:creationId xmlns:a16="http://schemas.microsoft.com/office/drawing/2014/main" id="{1803D7A1-9170-096A-A924-968D18EE7C6A}"/>
              </a:ext>
            </a:extLst>
          </p:cNvPr>
          <p:cNvPicPr>
            <a:picLocks noChangeAspect="1"/>
          </p:cNvPicPr>
          <p:nvPr/>
        </p:nvPicPr>
        <p:blipFill>
          <a:blip r:embed="rId2"/>
          <a:stretch>
            <a:fillRect/>
          </a:stretch>
        </p:blipFill>
        <p:spPr>
          <a:xfrm>
            <a:off x="891585" y="1652286"/>
            <a:ext cx="9938261" cy="3966250"/>
          </a:xfrm>
          <a:prstGeom prst="rect">
            <a:avLst/>
          </a:prstGeom>
        </p:spPr>
      </p:pic>
    </p:spTree>
    <p:extLst>
      <p:ext uri="{BB962C8B-B14F-4D97-AF65-F5344CB8AC3E}">
        <p14:creationId xmlns:p14="http://schemas.microsoft.com/office/powerpoint/2010/main" val="1561168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2478D-B7EE-157B-4D3A-8A969ED3364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1275D9B-99CB-E3F3-A556-9E3C00683E1E}"/>
              </a:ext>
            </a:extLst>
          </p:cNvPr>
          <p:cNvSpPr>
            <a:spLocks noGrp="1"/>
          </p:cNvSpPr>
          <p:nvPr>
            <p:ph type="ctrTitle"/>
          </p:nvPr>
        </p:nvSpPr>
        <p:spPr>
          <a:xfrm>
            <a:off x="1677557" y="2215440"/>
            <a:ext cx="3547585" cy="2951646"/>
          </a:xfrm>
        </p:spPr>
        <p:txBody>
          <a:bodyPr>
            <a:normAutofit fontScale="90000"/>
          </a:bodyPr>
          <a:lstStyle/>
          <a:p>
            <a:r>
              <a:rPr lang="es-CO" sz="5400"/>
              <a:t>Anulación de registros contables</a:t>
            </a:r>
          </a:p>
        </p:txBody>
      </p:sp>
      <p:sp>
        <p:nvSpPr>
          <p:cNvPr id="5" name="Subtítulo 4">
            <a:extLst>
              <a:ext uri="{FF2B5EF4-FFF2-40B4-BE49-F238E27FC236}">
                <a16:creationId xmlns:a16="http://schemas.microsoft.com/office/drawing/2014/main" id="{ED624714-8A4C-5978-896E-8B565B39968B}"/>
              </a:ext>
            </a:extLst>
          </p:cNvPr>
          <p:cNvSpPr>
            <a:spLocks noGrp="1"/>
          </p:cNvSpPr>
          <p:nvPr>
            <p:ph type="subTitle" idx="1"/>
          </p:nvPr>
        </p:nvSpPr>
        <p:spPr>
          <a:xfrm>
            <a:off x="1188961" y="5167086"/>
            <a:ext cx="4507345" cy="715554"/>
          </a:xfrm>
        </p:spPr>
        <p:txBody>
          <a:bodyPr/>
          <a:lstStyle/>
          <a:p>
            <a:endParaRPr lang="es-CO"/>
          </a:p>
        </p:txBody>
      </p:sp>
      <p:sp>
        <p:nvSpPr>
          <p:cNvPr id="6" name="Marcador de texto 5">
            <a:extLst>
              <a:ext uri="{FF2B5EF4-FFF2-40B4-BE49-F238E27FC236}">
                <a16:creationId xmlns:a16="http://schemas.microsoft.com/office/drawing/2014/main" id="{65741FEE-3FE1-93E2-8DB9-6B304F50BAF3}"/>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19405015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1E2A0-5FBC-FC7D-395B-4E0E9AE05AE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A2EC32C-6DC8-ABCB-8201-883B91222055}"/>
              </a:ext>
            </a:extLst>
          </p:cNvPr>
          <p:cNvSpPr>
            <a:spLocks noGrp="1"/>
          </p:cNvSpPr>
          <p:nvPr>
            <p:ph idx="1"/>
          </p:nvPr>
        </p:nvSpPr>
        <p:spPr>
          <a:xfrm>
            <a:off x="836611" y="1163971"/>
            <a:ext cx="10340725" cy="4927410"/>
          </a:xfrm>
        </p:spPr>
        <p:txBody>
          <a:bodyPr/>
          <a:lstStyle/>
          <a:p>
            <a:pPr marL="0" indent="0">
              <a:buNone/>
            </a:pPr>
            <a:r>
              <a:rPr lang="es-MX"/>
              <a:t>En SAP, los registros contables, que se almacenan como documentos financieros, no se pueden eliminar. En su lugar, el proceso para corregir un error es anular el documento, lo cual invierte los efectos contables del registro original mediante la creación de un nuevo documento que contrarresta el primero</a:t>
            </a:r>
            <a:endParaRPr lang="es-CO">
              <a:solidFill>
                <a:schemeClr val="tx1">
                  <a:lumMod val="50000"/>
                  <a:lumOff val="50000"/>
                </a:schemeClr>
              </a:solidFill>
              <a:latin typeface="Calibri"/>
              <a:ea typeface="Calibri"/>
              <a:cs typeface="Calibri"/>
            </a:endParaRPr>
          </a:p>
        </p:txBody>
      </p:sp>
      <p:sp>
        <p:nvSpPr>
          <p:cNvPr id="3" name="Marcador de texto 2">
            <a:extLst>
              <a:ext uri="{FF2B5EF4-FFF2-40B4-BE49-F238E27FC236}">
                <a16:creationId xmlns:a16="http://schemas.microsoft.com/office/drawing/2014/main" id="{18089C14-4D67-5956-278B-8CC5CA67C300}"/>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93BCEE42-E02D-46C7-4D87-4A5FD54E0171}"/>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6" name="Table 21">
            <a:extLst>
              <a:ext uri="{FF2B5EF4-FFF2-40B4-BE49-F238E27FC236}">
                <a16:creationId xmlns:a16="http://schemas.microsoft.com/office/drawing/2014/main" id="{7CDB3ABE-E790-C384-C6C0-5DF3F6266B39}"/>
              </a:ext>
            </a:extLst>
          </p:cNvPr>
          <p:cNvGraphicFramePr>
            <a:graphicFrameLocks noGrp="1"/>
          </p:cNvGraphicFramePr>
          <p:nvPr>
            <p:extLst>
              <p:ext uri="{D42A27DB-BD31-4B8C-83A1-F6EECF244321}">
                <p14:modId xmlns:p14="http://schemas.microsoft.com/office/powerpoint/2010/main" val="2713097260"/>
              </p:ext>
            </p:extLst>
          </p:nvPr>
        </p:nvGraphicFramePr>
        <p:xfrm>
          <a:off x="1956000" y="2474765"/>
          <a:ext cx="8280000" cy="1005840"/>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0">
                <a:tc>
                  <a:txBody>
                    <a:bodyPr/>
                    <a:lstStyle/>
                    <a:p>
                      <a:pPr marL="0" lvl="0" algn="l" defTabSz="914400" rtl="0" eaLnBrk="1" latinLnBrk="0" hangingPunct="1">
                        <a:buNone/>
                      </a:pPr>
                      <a:r>
                        <a:rPr lang="es-ES" sz="1600" u="none" strike="noStrike" noProof="0">
                          <a:solidFill>
                            <a:srgbClr val="FFFFFF"/>
                          </a:solidFill>
                          <a:latin typeface="+mn-lt"/>
                          <a:cs typeface="Arial" panose="020B0604020202020204" pitchFamily="34" charset="0"/>
                        </a:rPr>
                        <a:t>Nombre de la aplicación</a:t>
                      </a:r>
                      <a:endParaRPr lang="en-US" sz="1600">
                        <a:solidFill>
                          <a:srgbClr val="FFFFFF"/>
                        </a:solidFill>
                        <a:latin typeface="+mn-lt"/>
                        <a:cs typeface="Arial" panose="020B0604020202020204" pitchFamily="34" charset="0"/>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cs typeface="Arial" panose="020B0604020202020204" pitchFamily="34" charset="0"/>
                        </a:rPr>
                        <a:t>Aplicación</a:t>
                      </a:r>
                      <a:endParaRPr lang="en-US" sz="1600">
                        <a:solidFill>
                          <a:srgbClr val="FFFFFF"/>
                        </a:solidFill>
                        <a:latin typeface="+mn-lt"/>
                        <a:cs typeface="Arial" panose="020B0604020202020204" pitchFamily="34" charset="0"/>
                      </a:endParaRPr>
                    </a:p>
                  </a:txBody>
                  <a:tcPr>
                    <a:solidFill>
                      <a:schemeClr val="accent3"/>
                    </a:solidFill>
                  </a:tcPr>
                </a:tc>
                <a:extLst>
                  <a:ext uri="{0D108BD9-81ED-4DB2-BD59-A6C34878D82A}">
                    <a16:rowId xmlns:a16="http://schemas.microsoft.com/office/drawing/2014/main" val="2247265594"/>
                  </a:ext>
                </a:extLst>
              </a:tr>
              <a:tr h="265547">
                <a:tc>
                  <a:txBody>
                    <a:bodyPr/>
                    <a:lstStyle/>
                    <a:p>
                      <a:pPr marL="0" lvl="0" algn="l" defTabSz="914400" rtl="0" eaLnBrk="1" latinLnBrk="0" hangingPunct="1">
                        <a:lnSpc>
                          <a:spcPct val="100000"/>
                        </a:lnSpc>
                        <a:spcBef>
                          <a:spcPts val="0"/>
                        </a:spcBef>
                        <a:spcAft>
                          <a:spcPts val="0"/>
                        </a:spcAft>
                        <a:buNone/>
                      </a:pPr>
                      <a:r>
                        <a:rPr lang="en-US" sz="1600" b="0" i="0">
                          <a:solidFill>
                            <a:srgbClr val="808080"/>
                          </a:solidFill>
                          <a:latin typeface="+mn-lt"/>
                          <a:cs typeface="Arial" panose="020B0604020202020204" pitchFamily="34" charset="0"/>
                        </a:rPr>
                        <a:t>Anular entradas de diario</a:t>
                      </a:r>
                    </a:p>
                  </a:txBody>
                  <a:tcPr/>
                </a:tc>
                <a:tc>
                  <a:txBody>
                    <a:bodyPr/>
                    <a:lstStyle/>
                    <a:p>
                      <a:pPr marL="0" lvl="0" algn="l" defTabSz="914400" rtl="0" eaLnBrk="1" latinLnBrk="0" hangingPunct="1">
                        <a:buNone/>
                      </a:pPr>
                      <a:r>
                        <a:rPr lang="en-US" sz="1600" b="0" i="0" u="none" strike="noStrike" kern="1200" noProof="0">
                          <a:solidFill>
                            <a:srgbClr val="808080"/>
                          </a:solidFill>
                          <a:latin typeface="+mn-lt"/>
                          <a:ea typeface="+mn-ea"/>
                          <a:cs typeface="Arial" panose="020B0604020202020204" pitchFamily="34" charset="0"/>
                        </a:rPr>
                        <a:t>FB08</a:t>
                      </a:r>
                      <a:endParaRPr lang="en-US" sz="16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3253602920"/>
                  </a:ext>
                </a:extLst>
              </a:tr>
              <a:tr h="265547">
                <a:tc>
                  <a:txBody>
                    <a:bodyPr/>
                    <a:lstStyle/>
                    <a:p>
                      <a:pPr marL="0" lvl="0" algn="l" defTabSz="914400" rtl="0" eaLnBrk="1" latinLnBrk="0" hangingPunct="1">
                        <a:lnSpc>
                          <a:spcPct val="100000"/>
                        </a:lnSpc>
                        <a:spcBef>
                          <a:spcPts val="0"/>
                        </a:spcBef>
                        <a:spcAft>
                          <a:spcPts val="0"/>
                        </a:spcAft>
                        <a:buNone/>
                      </a:pPr>
                      <a:r>
                        <a:rPr lang="en-US" sz="1600" b="0" i="0">
                          <a:solidFill>
                            <a:srgbClr val="808080"/>
                          </a:solidFill>
                          <a:latin typeface="+mn-lt"/>
                          <a:cs typeface="Arial" panose="020B0604020202020204" pitchFamily="34" charset="0"/>
                        </a:rPr>
                        <a:t>Anular entradas de diario multi</a:t>
                      </a:r>
                    </a:p>
                  </a:txBody>
                  <a:tcPr/>
                </a:tc>
                <a:tc>
                  <a:txBody>
                    <a:bodyPr/>
                    <a:lstStyle/>
                    <a:p>
                      <a:pPr marL="0" lvl="0" algn="l" defTabSz="914400" rtl="0" eaLnBrk="1" latinLnBrk="0" hangingPunct="1">
                        <a:buNone/>
                      </a:pPr>
                      <a:r>
                        <a:rPr lang="en-US" sz="1600" b="0" i="0" u="none" strike="noStrike" kern="1200" noProof="0">
                          <a:solidFill>
                            <a:srgbClr val="808080"/>
                          </a:solidFill>
                          <a:latin typeface="+mn-lt"/>
                          <a:ea typeface="+mn-ea"/>
                          <a:cs typeface="Arial" panose="020B0604020202020204" pitchFamily="34" charset="0"/>
                        </a:rPr>
                        <a:t>F.80</a:t>
                      </a:r>
                      <a:endParaRPr lang="en-US" sz="16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216434889"/>
                  </a:ext>
                </a:extLst>
              </a:tr>
            </a:tbl>
          </a:graphicData>
        </a:graphic>
      </p:graphicFrame>
    </p:spTree>
    <p:extLst>
      <p:ext uri="{BB962C8B-B14F-4D97-AF65-F5344CB8AC3E}">
        <p14:creationId xmlns:p14="http://schemas.microsoft.com/office/powerpoint/2010/main" val="21707297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E6FD3-6D49-47C4-06F0-96D56F879E9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9C89FA3-E88C-0DD8-D473-9CFF1A6FDDB9}"/>
              </a:ext>
            </a:extLst>
          </p:cNvPr>
          <p:cNvSpPr>
            <a:spLocks noGrp="1"/>
          </p:cNvSpPr>
          <p:nvPr>
            <p:ph idx="1"/>
          </p:nvPr>
        </p:nvSpPr>
        <p:spPr>
          <a:xfrm>
            <a:off x="836611" y="1050637"/>
            <a:ext cx="10340725" cy="5219446"/>
          </a:xfrm>
        </p:spPr>
        <p:txBody>
          <a:bodyPr/>
          <a:lstStyle/>
          <a:p>
            <a:pPr marL="0" indent="0" algn="just">
              <a:buNone/>
            </a:pPr>
            <a:r>
              <a:rPr lang="es-MX"/>
              <a:t>La transacción SAP FB08 se utiliza para revertir un solo documento financiero ya publicado que no está compensado. Esta transacción es esencial para corregir errores como importes incorrectos, cuentas erróneas o fechas de contabilización incorrectas. Debe introducir el número de documento, la sociedad y el ejercicio fiscal del documento que se va a revertir, junto con el motivo de la reversión y, opcionalmente, la fecha de contabilización. Tras iniciar la reversión, se contabiliza un nuevo documento financiero opuesto, lo que mantiene un registro de auditoría y garantiza un efecto neto cero para la transacción original. </a:t>
            </a:r>
          </a:p>
        </p:txBody>
      </p:sp>
      <p:sp>
        <p:nvSpPr>
          <p:cNvPr id="3" name="Marcador de texto 2">
            <a:extLst>
              <a:ext uri="{FF2B5EF4-FFF2-40B4-BE49-F238E27FC236}">
                <a16:creationId xmlns:a16="http://schemas.microsoft.com/office/drawing/2014/main" id="{91E0E820-5F59-C97E-9236-E32BDAD91076}"/>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C309B943-60E6-C32F-294C-B0701A04257F}"/>
              </a:ext>
            </a:extLst>
          </p:cNvPr>
          <p:cNvSpPr>
            <a:spLocks noGrp="1"/>
          </p:cNvSpPr>
          <p:nvPr>
            <p:ph type="body" sz="half" idx="11"/>
          </p:nvPr>
        </p:nvSpPr>
        <p:spPr/>
        <p:txBody>
          <a:bodyPr>
            <a:normAutofit fontScale="85000" lnSpcReduction="10000"/>
          </a:bodyPr>
          <a:lstStyle/>
          <a:p>
            <a:r>
              <a:rPr lang="es-CO"/>
              <a:t> Anular entradas de diario: FB08</a:t>
            </a:r>
          </a:p>
        </p:txBody>
      </p:sp>
      <p:pic>
        <p:nvPicPr>
          <p:cNvPr id="8" name="Imagen 7">
            <a:extLst>
              <a:ext uri="{FF2B5EF4-FFF2-40B4-BE49-F238E27FC236}">
                <a16:creationId xmlns:a16="http://schemas.microsoft.com/office/drawing/2014/main" id="{D1CB1DB6-CF7D-8E8D-D511-FAD5C2915E82}"/>
              </a:ext>
            </a:extLst>
          </p:cNvPr>
          <p:cNvPicPr>
            <a:picLocks noChangeAspect="1"/>
          </p:cNvPicPr>
          <p:nvPr/>
        </p:nvPicPr>
        <p:blipFill>
          <a:blip r:embed="rId2"/>
          <a:stretch>
            <a:fillRect/>
          </a:stretch>
        </p:blipFill>
        <p:spPr>
          <a:xfrm>
            <a:off x="2348408" y="2943276"/>
            <a:ext cx="4493172" cy="2057400"/>
          </a:xfrm>
          <a:prstGeom prst="rect">
            <a:avLst/>
          </a:prstGeom>
        </p:spPr>
      </p:pic>
    </p:spTree>
    <p:extLst>
      <p:ext uri="{BB962C8B-B14F-4D97-AF65-F5344CB8AC3E}">
        <p14:creationId xmlns:p14="http://schemas.microsoft.com/office/powerpoint/2010/main" val="4602244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B062A-3A2B-C89E-EAD4-BCB2EE1F965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C28F169-6AEC-D7A8-A983-9BE98FE01B63}"/>
              </a:ext>
            </a:extLst>
          </p:cNvPr>
          <p:cNvSpPr>
            <a:spLocks noGrp="1"/>
          </p:cNvSpPr>
          <p:nvPr>
            <p:ph idx="1"/>
          </p:nvPr>
        </p:nvSpPr>
        <p:spPr>
          <a:xfrm>
            <a:off x="836611" y="1050637"/>
            <a:ext cx="10340725" cy="5219446"/>
          </a:xfrm>
        </p:spPr>
        <p:txBody>
          <a:bodyPr/>
          <a:lstStyle/>
          <a:p>
            <a:pPr marL="0" indent="0" algn="just">
              <a:buNone/>
            </a:pPr>
            <a:r>
              <a:rPr lang="es-MX"/>
              <a:t>Si no conocemos el numero de documento, lo consultamos así:</a:t>
            </a:r>
          </a:p>
          <a:p>
            <a:pPr marL="0" indent="0" algn="just">
              <a:buNone/>
            </a:pPr>
            <a:endParaRPr lang="es-MX"/>
          </a:p>
        </p:txBody>
      </p:sp>
      <p:sp>
        <p:nvSpPr>
          <p:cNvPr id="3" name="Marcador de texto 2">
            <a:extLst>
              <a:ext uri="{FF2B5EF4-FFF2-40B4-BE49-F238E27FC236}">
                <a16:creationId xmlns:a16="http://schemas.microsoft.com/office/drawing/2014/main" id="{E009C215-F5F7-39EA-88F4-B71E2640518E}"/>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89FA9AA8-FA38-4E39-2DA5-1FC2104119E1}"/>
              </a:ext>
            </a:extLst>
          </p:cNvPr>
          <p:cNvSpPr>
            <a:spLocks noGrp="1"/>
          </p:cNvSpPr>
          <p:nvPr>
            <p:ph type="body" sz="half" idx="11"/>
          </p:nvPr>
        </p:nvSpPr>
        <p:spPr/>
        <p:txBody>
          <a:bodyPr>
            <a:normAutofit fontScale="85000" lnSpcReduction="10000"/>
          </a:bodyPr>
          <a:lstStyle/>
          <a:p>
            <a:r>
              <a:rPr lang="es-CO"/>
              <a:t>Anular entradas de diario: FB08</a:t>
            </a:r>
          </a:p>
        </p:txBody>
      </p:sp>
      <p:pic>
        <p:nvPicPr>
          <p:cNvPr id="6" name="Imagen 5">
            <a:extLst>
              <a:ext uri="{FF2B5EF4-FFF2-40B4-BE49-F238E27FC236}">
                <a16:creationId xmlns:a16="http://schemas.microsoft.com/office/drawing/2014/main" id="{D6F4828C-A69C-52B2-F451-67387DD48296}"/>
              </a:ext>
            </a:extLst>
          </p:cNvPr>
          <p:cNvPicPr>
            <a:picLocks noChangeAspect="1"/>
          </p:cNvPicPr>
          <p:nvPr/>
        </p:nvPicPr>
        <p:blipFill>
          <a:blip r:embed="rId2"/>
          <a:srcRect r="23333"/>
          <a:stretch>
            <a:fillRect/>
          </a:stretch>
        </p:blipFill>
        <p:spPr>
          <a:xfrm>
            <a:off x="836610" y="1364481"/>
            <a:ext cx="3654708" cy="2393574"/>
          </a:xfrm>
          <a:prstGeom prst="rect">
            <a:avLst/>
          </a:prstGeom>
        </p:spPr>
      </p:pic>
      <p:pic>
        <p:nvPicPr>
          <p:cNvPr id="9" name="Imagen 8">
            <a:extLst>
              <a:ext uri="{FF2B5EF4-FFF2-40B4-BE49-F238E27FC236}">
                <a16:creationId xmlns:a16="http://schemas.microsoft.com/office/drawing/2014/main" id="{31EF9B67-8C9C-2A9C-7D1D-91E4B14C3637}"/>
              </a:ext>
            </a:extLst>
          </p:cNvPr>
          <p:cNvPicPr>
            <a:picLocks noChangeAspect="1"/>
          </p:cNvPicPr>
          <p:nvPr/>
        </p:nvPicPr>
        <p:blipFill>
          <a:blip r:embed="rId3"/>
          <a:stretch>
            <a:fillRect/>
          </a:stretch>
        </p:blipFill>
        <p:spPr>
          <a:xfrm>
            <a:off x="4705764" y="1364480"/>
            <a:ext cx="6257125" cy="3889694"/>
          </a:xfrm>
          <a:prstGeom prst="rect">
            <a:avLst/>
          </a:prstGeom>
        </p:spPr>
      </p:pic>
    </p:spTree>
    <p:extLst>
      <p:ext uri="{BB962C8B-B14F-4D97-AF65-F5344CB8AC3E}">
        <p14:creationId xmlns:p14="http://schemas.microsoft.com/office/powerpoint/2010/main" val="1944112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6D10F-F49B-648A-7706-03C730E00074}"/>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AB1ABA4-D604-1082-0E94-641F0586886E}"/>
              </a:ext>
            </a:extLst>
          </p:cNvPr>
          <p:cNvSpPr>
            <a:spLocks noGrp="1"/>
          </p:cNvSpPr>
          <p:nvPr>
            <p:ph idx="1"/>
          </p:nvPr>
        </p:nvSpPr>
        <p:spPr/>
        <p:txBody>
          <a:bodyPr anchor="ctr" anchorCtr="0">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Para Grupo EPM se definieron varias clases de documentos agrupadas por el tipo de operación que permitirán registrar.  Por cada clase de documento se definió un rango para su numeración, la cual se debe reiniciar anualmente.</a:t>
            </a: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En el listado anexo se pueden observar el detalle definido:</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algn="ctr"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p:txBody>
      </p:sp>
      <p:sp>
        <p:nvSpPr>
          <p:cNvPr id="6" name="Marcador de texto 5">
            <a:extLst>
              <a:ext uri="{FF2B5EF4-FFF2-40B4-BE49-F238E27FC236}">
                <a16:creationId xmlns:a16="http://schemas.microsoft.com/office/drawing/2014/main" id="{4AD58E1B-8DB9-7254-024F-CD6A9640BA80}"/>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5CA4E1FC-4F33-B440-910E-58D3ED879165}"/>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Documentos</a:t>
            </a:r>
          </a:p>
        </p:txBody>
      </p:sp>
      <p:graphicFrame>
        <p:nvGraphicFramePr>
          <p:cNvPr id="2" name="Marcador de contenido 1">
            <a:extLst>
              <a:ext uri="{FF2B5EF4-FFF2-40B4-BE49-F238E27FC236}">
                <a16:creationId xmlns:a16="http://schemas.microsoft.com/office/drawing/2014/main" id="{94BEA924-D0FF-C855-6AAC-16F57C6A7D3B}"/>
              </a:ext>
            </a:extLst>
          </p:cNvPr>
          <p:cNvGraphicFramePr>
            <a:graphicFrameLocks noGrp="1"/>
          </p:cNvGraphicFramePr>
          <p:nvPr>
            <p:ph idx="14"/>
            <p:extLst>
              <p:ext uri="{D42A27DB-BD31-4B8C-83A1-F6EECF244321}">
                <p14:modId xmlns:p14="http://schemas.microsoft.com/office/powerpoint/2010/main" val="781153255"/>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Objeto 4">
            <a:hlinkClick r:id="" action="ppaction://ole?verb=1"/>
            <a:extLst>
              <a:ext uri="{FF2B5EF4-FFF2-40B4-BE49-F238E27FC236}">
                <a16:creationId xmlns:a16="http://schemas.microsoft.com/office/drawing/2014/main" id="{BD7DE036-98F1-2D61-D6B2-5F7B618CAECF}"/>
              </a:ext>
            </a:extLst>
          </p:cNvPr>
          <p:cNvGraphicFramePr>
            <a:graphicFrameLocks noChangeAspect="1"/>
          </p:cNvGraphicFramePr>
          <p:nvPr>
            <p:extLst>
              <p:ext uri="{D42A27DB-BD31-4B8C-83A1-F6EECF244321}">
                <p14:modId xmlns:p14="http://schemas.microsoft.com/office/powerpoint/2010/main" val="2613618635"/>
              </p:ext>
            </p:extLst>
          </p:nvPr>
        </p:nvGraphicFramePr>
        <p:xfrm>
          <a:off x="2818606" y="4990148"/>
          <a:ext cx="914400" cy="806450"/>
        </p:xfrm>
        <a:graphic>
          <a:graphicData uri="http://schemas.openxmlformats.org/presentationml/2006/ole">
            <mc:AlternateContent xmlns:mc="http://schemas.openxmlformats.org/markup-compatibility/2006">
              <mc:Choice xmlns:v="urn:schemas-microsoft-com:vml" Requires="v">
                <p:oleObj name="Worksheet" showAsIcon="1" r:id="rId7" imgW="914597" imgH="806406" progId="Excel.Sheet.12">
                  <p:embed/>
                </p:oleObj>
              </mc:Choice>
              <mc:Fallback>
                <p:oleObj name="Worksheet" showAsIcon="1" r:id="rId7" imgW="914597" imgH="806406" progId="Excel.Sheet.12">
                  <p:embed/>
                  <p:pic>
                    <p:nvPicPr>
                      <p:cNvPr id="5" name="Objeto 4">
                        <a:hlinkClick r:id="" action="ppaction://ole?verb=1"/>
                        <a:extLst>
                          <a:ext uri="{FF2B5EF4-FFF2-40B4-BE49-F238E27FC236}">
                            <a16:creationId xmlns:a16="http://schemas.microsoft.com/office/drawing/2014/main" id="{BD7DE036-98F1-2D61-D6B2-5F7B618CAECF}"/>
                          </a:ext>
                        </a:extLst>
                      </p:cNvPr>
                      <p:cNvPicPr/>
                      <p:nvPr/>
                    </p:nvPicPr>
                    <p:blipFill>
                      <a:blip r:embed="rId8"/>
                      <a:stretch>
                        <a:fillRect/>
                      </a:stretch>
                    </p:blipFill>
                    <p:spPr>
                      <a:xfrm>
                        <a:off x="2818606" y="4990148"/>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2223634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D8E8F-837E-CCA8-7D02-89BDC7A39FA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5EF6AC4-9B5A-DD18-A7E7-C3CBF4D5D833}"/>
              </a:ext>
            </a:extLst>
          </p:cNvPr>
          <p:cNvSpPr>
            <a:spLocks noGrp="1"/>
          </p:cNvSpPr>
          <p:nvPr>
            <p:ph idx="1"/>
          </p:nvPr>
        </p:nvSpPr>
        <p:spPr>
          <a:xfrm>
            <a:off x="836611" y="1050637"/>
            <a:ext cx="10340725" cy="5219446"/>
          </a:xfrm>
        </p:spPr>
        <p:txBody>
          <a:bodyPr/>
          <a:lstStyle/>
          <a:p>
            <a:pPr marL="0" indent="0" algn="just">
              <a:buNone/>
            </a:pPr>
            <a:r>
              <a:rPr lang="es-MX"/>
              <a:t>Si no conocemos el numero de documento, lo consultamos así:</a:t>
            </a:r>
          </a:p>
          <a:p>
            <a:pPr marL="0" indent="0" algn="just">
              <a:buNone/>
            </a:pPr>
            <a:endParaRPr lang="es-MX"/>
          </a:p>
          <a:p>
            <a:pPr marL="0" indent="0" algn="just">
              <a:buNone/>
            </a:pPr>
            <a:endParaRPr lang="es-MX"/>
          </a:p>
        </p:txBody>
      </p:sp>
      <p:sp>
        <p:nvSpPr>
          <p:cNvPr id="3" name="Marcador de texto 2">
            <a:extLst>
              <a:ext uri="{FF2B5EF4-FFF2-40B4-BE49-F238E27FC236}">
                <a16:creationId xmlns:a16="http://schemas.microsoft.com/office/drawing/2014/main" id="{EB12AADB-BBB8-2A91-1C96-1B939FA3A3B5}"/>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FD2B9828-D486-917D-1A89-F796C1678D1D}"/>
              </a:ext>
            </a:extLst>
          </p:cNvPr>
          <p:cNvSpPr>
            <a:spLocks noGrp="1"/>
          </p:cNvSpPr>
          <p:nvPr>
            <p:ph type="body" sz="half" idx="11"/>
          </p:nvPr>
        </p:nvSpPr>
        <p:spPr/>
        <p:txBody>
          <a:bodyPr>
            <a:normAutofit fontScale="85000" lnSpcReduction="10000"/>
          </a:bodyPr>
          <a:lstStyle/>
          <a:p>
            <a:r>
              <a:rPr lang="es-CO"/>
              <a:t>Anular entradas de diario: FB08</a:t>
            </a:r>
          </a:p>
        </p:txBody>
      </p:sp>
      <p:pic>
        <p:nvPicPr>
          <p:cNvPr id="7" name="Imagen 6">
            <a:extLst>
              <a:ext uri="{FF2B5EF4-FFF2-40B4-BE49-F238E27FC236}">
                <a16:creationId xmlns:a16="http://schemas.microsoft.com/office/drawing/2014/main" id="{7B3AF5DE-A79C-8959-7571-E2C72520544D}"/>
              </a:ext>
            </a:extLst>
          </p:cNvPr>
          <p:cNvPicPr>
            <a:picLocks noChangeAspect="1"/>
          </p:cNvPicPr>
          <p:nvPr/>
        </p:nvPicPr>
        <p:blipFill>
          <a:blip r:embed="rId2"/>
          <a:stretch>
            <a:fillRect/>
          </a:stretch>
        </p:blipFill>
        <p:spPr>
          <a:xfrm>
            <a:off x="699248" y="1461625"/>
            <a:ext cx="7389770" cy="4397469"/>
          </a:xfrm>
          <a:prstGeom prst="rect">
            <a:avLst/>
          </a:prstGeom>
        </p:spPr>
      </p:pic>
    </p:spTree>
    <p:extLst>
      <p:ext uri="{BB962C8B-B14F-4D97-AF65-F5344CB8AC3E}">
        <p14:creationId xmlns:p14="http://schemas.microsoft.com/office/powerpoint/2010/main" val="41360779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28AC6-08E3-FF9B-9E7E-7999DCBD595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8CA6153-FA99-0C31-EA9E-F803D1C631CE}"/>
              </a:ext>
            </a:extLst>
          </p:cNvPr>
          <p:cNvSpPr>
            <a:spLocks noGrp="1"/>
          </p:cNvSpPr>
          <p:nvPr>
            <p:ph idx="1"/>
          </p:nvPr>
        </p:nvSpPr>
        <p:spPr>
          <a:xfrm>
            <a:off x="836611" y="1050637"/>
            <a:ext cx="10340725" cy="5219446"/>
          </a:xfrm>
        </p:spPr>
        <p:txBody>
          <a:bodyPr/>
          <a:lstStyle/>
          <a:p>
            <a:pPr marL="0" indent="0" algn="just">
              <a:buNone/>
            </a:pPr>
            <a:r>
              <a:rPr lang="es-MX"/>
              <a:t>.</a:t>
            </a:r>
          </a:p>
        </p:txBody>
      </p:sp>
      <p:sp>
        <p:nvSpPr>
          <p:cNvPr id="3" name="Marcador de texto 2">
            <a:extLst>
              <a:ext uri="{FF2B5EF4-FFF2-40B4-BE49-F238E27FC236}">
                <a16:creationId xmlns:a16="http://schemas.microsoft.com/office/drawing/2014/main" id="{04619E0D-F51A-103A-E9FA-A5CE83B8953D}"/>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EEDF996E-681F-103E-1C33-9998EBC7ADAE}"/>
              </a:ext>
            </a:extLst>
          </p:cNvPr>
          <p:cNvSpPr>
            <a:spLocks noGrp="1"/>
          </p:cNvSpPr>
          <p:nvPr>
            <p:ph type="body" sz="half" idx="11"/>
          </p:nvPr>
        </p:nvSpPr>
        <p:spPr/>
        <p:txBody>
          <a:bodyPr>
            <a:normAutofit fontScale="85000" lnSpcReduction="10000"/>
          </a:bodyPr>
          <a:lstStyle/>
          <a:p>
            <a:r>
              <a:rPr lang="es-CO"/>
              <a:t>Anular entradas de diario: FB08</a:t>
            </a:r>
          </a:p>
        </p:txBody>
      </p:sp>
      <p:pic>
        <p:nvPicPr>
          <p:cNvPr id="6" name="Imagen 5">
            <a:extLst>
              <a:ext uri="{FF2B5EF4-FFF2-40B4-BE49-F238E27FC236}">
                <a16:creationId xmlns:a16="http://schemas.microsoft.com/office/drawing/2014/main" id="{B34016E4-6C23-B702-5445-A98AA561E6A0}"/>
              </a:ext>
            </a:extLst>
          </p:cNvPr>
          <p:cNvPicPr>
            <a:picLocks noChangeAspect="1"/>
          </p:cNvPicPr>
          <p:nvPr/>
        </p:nvPicPr>
        <p:blipFill>
          <a:blip r:embed="rId2"/>
          <a:stretch>
            <a:fillRect/>
          </a:stretch>
        </p:blipFill>
        <p:spPr>
          <a:xfrm>
            <a:off x="836610" y="1080462"/>
            <a:ext cx="5594638" cy="3524431"/>
          </a:xfrm>
          <a:prstGeom prst="rect">
            <a:avLst/>
          </a:prstGeom>
        </p:spPr>
      </p:pic>
    </p:spTree>
    <p:extLst>
      <p:ext uri="{BB962C8B-B14F-4D97-AF65-F5344CB8AC3E}">
        <p14:creationId xmlns:p14="http://schemas.microsoft.com/office/powerpoint/2010/main" val="38235801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6A50B-0895-381A-9869-C2C702AC329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C4631A5-A197-8E69-1D21-5824D358AD53}"/>
              </a:ext>
            </a:extLst>
          </p:cNvPr>
          <p:cNvSpPr>
            <a:spLocks noGrp="1"/>
          </p:cNvSpPr>
          <p:nvPr>
            <p:ph idx="1"/>
          </p:nvPr>
        </p:nvSpPr>
        <p:spPr>
          <a:xfrm>
            <a:off x="836611" y="1050637"/>
            <a:ext cx="10340725" cy="5219446"/>
          </a:xfrm>
        </p:spPr>
        <p:txBody>
          <a:bodyPr/>
          <a:lstStyle/>
          <a:p>
            <a:pPr marL="0" indent="0" algn="just">
              <a:buNone/>
            </a:pPr>
            <a:r>
              <a:rPr lang="es-MX"/>
              <a:t>Contabilizar</a:t>
            </a:r>
          </a:p>
          <a:p>
            <a:pPr marL="0" indent="0" algn="just">
              <a:buNone/>
            </a:pPr>
            <a:endParaRPr lang="es-MX"/>
          </a:p>
        </p:txBody>
      </p:sp>
      <p:sp>
        <p:nvSpPr>
          <p:cNvPr id="3" name="Marcador de texto 2">
            <a:extLst>
              <a:ext uri="{FF2B5EF4-FFF2-40B4-BE49-F238E27FC236}">
                <a16:creationId xmlns:a16="http://schemas.microsoft.com/office/drawing/2014/main" id="{BAB0E601-142A-C551-5E49-470152710111}"/>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6F3141F4-9A48-B774-05BE-B3471A1BA82F}"/>
              </a:ext>
            </a:extLst>
          </p:cNvPr>
          <p:cNvSpPr>
            <a:spLocks noGrp="1"/>
          </p:cNvSpPr>
          <p:nvPr>
            <p:ph type="body" sz="half" idx="11"/>
          </p:nvPr>
        </p:nvSpPr>
        <p:spPr/>
        <p:txBody>
          <a:bodyPr>
            <a:normAutofit fontScale="85000" lnSpcReduction="10000"/>
          </a:bodyPr>
          <a:lstStyle/>
          <a:p>
            <a:r>
              <a:rPr lang="es-CO"/>
              <a:t>Anular entradas de diario: FB08</a:t>
            </a:r>
          </a:p>
        </p:txBody>
      </p:sp>
      <p:pic>
        <p:nvPicPr>
          <p:cNvPr id="7" name="Imagen 6">
            <a:extLst>
              <a:ext uri="{FF2B5EF4-FFF2-40B4-BE49-F238E27FC236}">
                <a16:creationId xmlns:a16="http://schemas.microsoft.com/office/drawing/2014/main" id="{21286A02-2BEB-1522-D2A0-FF500E70BA93}"/>
              </a:ext>
            </a:extLst>
          </p:cNvPr>
          <p:cNvPicPr>
            <a:picLocks noChangeAspect="1"/>
          </p:cNvPicPr>
          <p:nvPr/>
        </p:nvPicPr>
        <p:blipFill>
          <a:blip r:embed="rId2"/>
          <a:stretch>
            <a:fillRect/>
          </a:stretch>
        </p:blipFill>
        <p:spPr>
          <a:xfrm>
            <a:off x="836610" y="1327984"/>
            <a:ext cx="5000417" cy="4664752"/>
          </a:xfrm>
          <a:prstGeom prst="rect">
            <a:avLst/>
          </a:prstGeom>
        </p:spPr>
      </p:pic>
    </p:spTree>
    <p:extLst>
      <p:ext uri="{BB962C8B-B14F-4D97-AF65-F5344CB8AC3E}">
        <p14:creationId xmlns:p14="http://schemas.microsoft.com/office/powerpoint/2010/main" val="8287724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F6DC0-7B8A-30B4-4A05-9011598B084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2364051-EB7B-E32F-1778-99C568906B7E}"/>
              </a:ext>
            </a:extLst>
          </p:cNvPr>
          <p:cNvSpPr>
            <a:spLocks noGrp="1"/>
          </p:cNvSpPr>
          <p:nvPr>
            <p:ph idx="1"/>
          </p:nvPr>
        </p:nvSpPr>
        <p:spPr>
          <a:xfrm>
            <a:off x="836611" y="1050637"/>
            <a:ext cx="10340725" cy="5219446"/>
          </a:xfrm>
        </p:spPr>
        <p:txBody>
          <a:bodyPr/>
          <a:lstStyle/>
          <a:p>
            <a:pPr marL="0" indent="0" algn="just">
              <a:buNone/>
            </a:pPr>
            <a:r>
              <a:rPr lang="es-MX"/>
              <a:t>El documento de anulación es 1400003823. Visualiza el documento de anulación:</a:t>
            </a:r>
          </a:p>
          <a:p>
            <a:pPr marL="0" indent="0" algn="just">
              <a:buNone/>
            </a:pPr>
            <a:endParaRPr lang="es-MX"/>
          </a:p>
          <a:p>
            <a:pPr marL="0" indent="0" algn="just">
              <a:buNone/>
            </a:pPr>
            <a:endParaRPr lang="es-MX"/>
          </a:p>
        </p:txBody>
      </p:sp>
      <p:sp>
        <p:nvSpPr>
          <p:cNvPr id="3" name="Marcador de texto 2">
            <a:extLst>
              <a:ext uri="{FF2B5EF4-FFF2-40B4-BE49-F238E27FC236}">
                <a16:creationId xmlns:a16="http://schemas.microsoft.com/office/drawing/2014/main" id="{91745081-3BEB-6B22-6E9E-96E2E1D63E68}"/>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FEFE8C1E-8A64-7E77-7077-247C32A3B16D}"/>
              </a:ext>
            </a:extLst>
          </p:cNvPr>
          <p:cNvSpPr>
            <a:spLocks noGrp="1"/>
          </p:cNvSpPr>
          <p:nvPr>
            <p:ph type="body" sz="half" idx="11"/>
          </p:nvPr>
        </p:nvSpPr>
        <p:spPr/>
        <p:txBody>
          <a:bodyPr>
            <a:normAutofit fontScale="85000" lnSpcReduction="10000"/>
          </a:bodyPr>
          <a:lstStyle/>
          <a:p>
            <a:r>
              <a:rPr lang="es-CO"/>
              <a:t>Anular entradas de diario: FB08</a:t>
            </a:r>
          </a:p>
        </p:txBody>
      </p:sp>
      <p:pic>
        <p:nvPicPr>
          <p:cNvPr id="6" name="Imagen 5">
            <a:extLst>
              <a:ext uri="{FF2B5EF4-FFF2-40B4-BE49-F238E27FC236}">
                <a16:creationId xmlns:a16="http://schemas.microsoft.com/office/drawing/2014/main" id="{445E41EA-EBB4-3B7D-A2F2-74BA14DDC2D7}"/>
              </a:ext>
            </a:extLst>
          </p:cNvPr>
          <p:cNvPicPr>
            <a:picLocks noChangeAspect="1"/>
          </p:cNvPicPr>
          <p:nvPr/>
        </p:nvPicPr>
        <p:blipFill>
          <a:blip r:embed="rId2"/>
          <a:stretch>
            <a:fillRect/>
          </a:stretch>
        </p:blipFill>
        <p:spPr>
          <a:xfrm>
            <a:off x="1014664" y="1493577"/>
            <a:ext cx="9444923" cy="4776506"/>
          </a:xfrm>
          <a:prstGeom prst="rect">
            <a:avLst/>
          </a:prstGeom>
        </p:spPr>
      </p:pic>
    </p:spTree>
    <p:extLst>
      <p:ext uri="{BB962C8B-B14F-4D97-AF65-F5344CB8AC3E}">
        <p14:creationId xmlns:p14="http://schemas.microsoft.com/office/powerpoint/2010/main" val="18769715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02B81-B5F1-EEE2-7ADD-77A47705000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AE998E9-6E95-9DC7-50F4-2EACADC96EEA}"/>
              </a:ext>
            </a:extLst>
          </p:cNvPr>
          <p:cNvSpPr>
            <a:spLocks noGrp="1"/>
          </p:cNvSpPr>
          <p:nvPr>
            <p:ph idx="1"/>
          </p:nvPr>
        </p:nvSpPr>
        <p:spPr>
          <a:xfrm>
            <a:off x="836611" y="1050637"/>
            <a:ext cx="10340725" cy="5219446"/>
          </a:xfrm>
        </p:spPr>
        <p:txBody>
          <a:bodyPr/>
          <a:lstStyle/>
          <a:p>
            <a:pPr marL="0" indent="0" algn="just">
              <a:buNone/>
            </a:pPr>
            <a:r>
              <a:rPr lang="es-MX"/>
              <a:t>El documento de anulación es 1400003823. Visualiza el documento de anulación:</a:t>
            </a:r>
          </a:p>
          <a:p>
            <a:pPr marL="0" indent="0" algn="just">
              <a:buNone/>
            </a:pPr>
            <a:endParaRPr lang="es-MX"/>
          </a:p>
          <a:p>
            <a:pPr marL="0" indent="0" algn="just">
              <a:buNone/>
            </a:pPr>
            <a:endParaRPr lang="es-MX"/>
          </a:p>
        </p:txBody>
      </p:sp>
      <p:sp>
        <p:nvSpPr>
          <p:cNvPr id="3" name="Marcador de texto 2">
            <a:extLst>
              <a:ext uri="{FF2B5EF4-FFF2-40B4-BE49-F238E27FC236}">
                <a16:creationId xmlns:a16="http://schemas.microsoft.com/office/drawing/2014/main" id="{8919D4DD-E2F4-9371-5FD8-C563C0765335}"/>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9259714E-1054-431D-BDDF-44B4D66DCF72}"/>
              </a:ext>
            </a:extLst>
          </p:cNvPr>
          <p:cNvSpPr>
            <a:spLocks noGrp="1"/>
          </p:cNvSpPr>
          <p:nvPr>
            <p:ph type="body" sz="half" idx="11"/>
          </p:nvPr>
        </p:nvSpPr>
        <p:spPr/>
        <p:txBody>
          <a:bodyPr>
            <a:normAutofit fontScale="85000" lnSpcReduction="10000"/>
          </a:bodyPr>
          <a:lstStyle/>
          <a:p>
            <a:r>
              <a:rPr lang="es-CO"/>
              <a:t>Anular entradas de diario: FB08</a:t>
            </a:r>
          </a:p>
        </p:txBody>
      </p:sp>
      <p:pic>
        <p:nvPicPr>
          <p:cNvPr id="7" name="Imagen 6">
            <a:extLst>
              <a:ext uri="{FF2B5EF4-FFF2-40B4-BE49-F238E27FC236}">
                <a16:creationId xmlns:a16="http://schemas.microsoft.com/office/drawing/2014/main" id="{F5763FE2-44BE-A9A3-4FDB-30DB15A56315}"/>
              </a:ext>
            </a:extLst>
          </p:cNvPr>
          <p:cNvPicPr>
            <a:picLocks noChangeAspect="1"/>
          </p:cNvPicPr>
          <p:nvPr/>
        </p:nvPicPr>
        <p:blipFill>
          <a:blip r:embed="rId2"/>
          <a:stretch>
            <a:fillRect/>
          </a:stretch>
        </p:blipFill>
        <p:spPr>
          <a:xfrm>
            <a:off x="1014664" y="1680109"/>
            <a:ext cx="9405565" cy="2338950"/>
          </a:xfrm>
          <a:prstGeom prst="rect">
            <a:avLst/>
          </a:prstGeom>
        </p:spPr>
      </p:pic>
    </p:spTree>
    <p:extLst>
      <p:ext uri="{BB962C8B-B14F-4D97-AF65-F5344CB8AC3E}">
        <p14:creationId xmlns:p14="http://schemas.microsoft.com/office/powerpoint/2010/main" val="37066523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3DD3F-89EE-CA30-BD09-10154BE48FC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BFED11E-A2E5-0EF1-29D8-ABF2CD04544B}"/>
              </a:ext>
            </a:extLst>
          </p:cNvPr>
          <p:cNvSpPr>
            <a:spLocks noGrp="1"/>
          </p:cNvSpPr>
          <p:nvPr>
            <p:ph idx="1"/>
          </p:nvPr>
        </p:nvSpPr>
        <p:spPr>
          <a:xfrm>
            <a:off x="836611" y="1050637"/>
            <a:ext cx="10340725" cy="5219446"/>
          </a:xfrm>
        </p:spPr>
        <p:txBody>
          <a:bodyPr/>
          <a:lstStyle/>
          <a:p>
            <a:pPr marL="0" indent="0" algn="just">
              <a:buNone/>
            </a:pPr>
            <a:r>
              <a:rPr lang="es-MX"/>
              <a:t>En la cabecera del documento se pueden identificar los datos de la anulación:</a:t>
            </a:r>
          </a:p>
          <a:p>
            <a:pPr marL="0" indent="0" algn="just">
              <a:buNone/>
            </a:pPr>
            <a:endParaRPr lang="es-MX"/>
          </a:p>
        </p:txBody>
      </p:sp>
      <p:sp>
        <p:nvSpPr>
          <p:cNvPr id="3" name="Marcador de texto 2">
            <a:extLst>
              <a:ext uri="{FF2B5EF4-FFF2-40B4-BE49-F238E27FC236}">
                <a16:creationId xmlns:a16="http://schemas.microsoft.com/office/drawing/2014/main" id="{64265987-29FD-B7AB-CA99-095ED8E30FDA}"/>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C574F91C-A4CB-C77C-6F74-334485FB06FF}"/>
              </a:ext>
            </a:extLst>
          </p:cNvPr>
          <p:cNvSpPr>
            <a:spLocks noGrp="1"/>
          </p:cNvSpPr>
          <p:nvPr>
            <p:ph type="body" sz="half" idx="11"/>
          </p:nvPr>
        </p:nvSpPr>
        <p:spPr/>
        <p:txBody>
          <a:bodyPr>
            <a:normAutofit fontScale="85000" lnSpcReduction="10000"/>
          </a:bodyPr>
          <a:lstStyle/>
          <a:p>
            <a:r>
              <a:rPr lang="es-CO"/>
              <a:t>Anular entradas de diario: FB08</a:t>
            </a:r>
          </a:p>
        </p:txBody>
      </p:sp>
      <p:pic>
        <p:nvPicPr>
          <p:cNvPr id="6" name="Imagen 5">
            <a:extLst>
              <a:ext uri="{FF2B5EF4-FFF2-40B4-BE49-F238E27FC236}">
                <a16:creationId xmlns:a16="http://schemas.microsoft.com/office/drawing/2014/main" id="{458234DA-6591-7012-387D-7B406EFB7DCE}"/>
              </a:ext>
            </a:extLst>
          </p:cNvPr>
          <p:cNvPicPr>
            <a:picLocks noChangeAspect="1"/>
          </p:cNvPicPr>
          <p:nvPr/>
        </p:nvPicPr>
        <p:blipFill>
          <a:blip r:embed="rId2"/>
          <a:stretch>
            <a:fillRect/>
          </a:stretch>
        </p:blipFill>
        <p:spPr>
          <a:xfrm>
            <a:off x="836611" y="1364481"/>
            <a:ext cx="9477284" cy="4785714"/>
          </a:xfrm>
          <a:prstGeom prst="rect">
            <a:avLst/>
          </a:prstGeom>
        </p:spPr>
      </p:pic>
    </p:spTree>
    <p:extLst>
      <p:ext uri="{BB962C8B-B14F-4D97-AF65-F5344CB8AC3E}">
        <p14:creationId xmlns:p14="http://schemas.microsoft.com/office/powerpoint/2010/main" val="38521786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E2459-AE7B-0ED0-2F1E-5B991B94962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0FA6F3C-750C-8BB7-2DC9-25B5682E9FC5}"/>
              </a:ext>
            </a:extLst>
          </p:cNvPr>
          <p:cNvSpPr>
            <a:spLocks noGrp="1"/>
          </p:cNvSpPr>
          <p:nvPr>
            <p:ph idx="1"/>
          </p:nvPr>
        </p:nvSpPr>
        <p:spPr>
          <a:xfrm>
            <a:off x="836611" y="1050637"/>
            <a:ext cx="10340725" cy="5219446"/>
          </a:xfrm>
        </p:spPr>
        <p:txBody>
          <a:bodyPr/>
          <a:lstStyle/>
          <a:p>
            <a:pPr marL="0" indent="0" algn="just">
              <a:buNone/>
            </a:pPr>
            <a:r>
              <a:rPr lang="es-MX"/>
              <a:t>La transacción F.80 en SAP se utiliza para la anulación masiva de documentos financieros, permite procesar la reversión de múltiples documentos a la vez. Para usarla, se ingresan datos como la sociedad y el ejercicio fiscal, y se puede seleccionar un rango de documentos o especificar valores individuales. </a:t>
            </a:r>
          </a:p>
          <a:p>
            <a:pPr marL="0" indent="0" algn="just">
              <a:buNone/>
            </a:pPr>
            <a:endParaRPr lang="es-MX"/>
          </a:p>
        </p:txBody>
      </p:sp>
      <p:sp>
        <p:nvSpPr>
          <p:cNvPr id="3" name="Marcador de texto 2">
            <a:extLst>
              <a:ext uri="{FF2B5EF4-FFF2-40B4-BE49-F238E27FC236}">
                <a16:creationId xmlns:a16="http://schemas.microsoft.com/office/drawing/2014/main" id="{B38D6777-79C1-D9E7-9DE9-4941AB2D1CAE}"/>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1FEB6A17-1FDE-EF14-BA7D-4F72F03D1C4C}"/>
              </a:ext>
            </a:extLst>
          </p:cNvPr>
          <p:cNvSpPr>
            <a:spLocks noGrp="1"/>
          </p:cNvSpPr>
          <p:nvPr>
            <p:ph type="body" sz="half" idx="11"/>
          </p:nvPr>
        </p:nvSpPr>
        <p:spPr/>
        <p:txBody>
          <a:bodyPr>
            <a:normAutofit fontScale="85000" lnSpcReduction="10000"/>
          </a:bodyPr>
          <a:lstStyle/>
          <a:p>
            <a:r>
              <a:rPr lang="es-CO"/>
              <a:t>Anular entradas de diario </a:t>
            </a:r>
            <a:r>
              <a:rPr lang="es-CO" err="1"/>
              <a:t>Mult</a:t>
            </a:r>
            <a:r>
              <a:rPr lang="es-CO"/>
              <a:t>: F.80</a:t>
            </a:r>
          </a:p>
        </p:txBody>
      </p:sp>
      <p:pic>
        <p:nvPicPr>
          <p:cNvPr id="7" name="Imagen 6">
            <a:extLst>
              <a:ext uri="{FF2B5EF4-FFF2-40B4-BE49-F238E27FC236}">
                <a16:creationId xmlns:a16="http://schemas.microsoft.com/office/drawing/2014/main" id="{E3C50CB6-E22B-082B-1083-B38E19076B7B}"/>
              </a:ext>
            </a:extLst>
          </p:cNvPr>
          <p:cNvPicPr>
            <a:picLocks noChangeAspect="1"/>
          </p:cNvPicPr>
          <p:nvPr/>
        </p:nvPicPr>
        <p:blipFill>
          <a:blip r:embed="rId2"/>
          <a:stretch>
            <a:fillRect/>
          </a:stretch>
        </p:blipFill>
        <p:spPr>
          <a:xfrm>
            <a:off x="836610" y="1822046"/>
            <a:ext cx="3334062" cy="1929683"/>
          </a:xfrm>
          <a:prstGeom prst="rect">
            <a:avLst/>
          </a:prstGeom>
        </p:spPr>
      </p:pic>
    </p:spTree>
    <p:extLst>
      <p:ext uri="{BB962C8B-B14F-4D97-AF65-F5344CB8AC3E}">
        <p14:creationId xmlns:p14="http://schemas.microsoft.com/office/powerpoint/2010/main" val="4594884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A4A2A-8177-213F-5C18-2AAE9CA004D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390D402-2B18-B293-F39E-9C048679C305}"/>
              </a:ext>
            </a:extLst>
          </p:cNvPr>
          <p:cNvSpPr>
            <a:spLocks noGrp="1"/>
          </p:cNvSpPr>
          <p:nvPr>
            <p:ph idx="1"/>
          </p:nvPr>
        </p:nvSpPr>
        <p:spPr>
          <a:xfrm>
            <a:off x="836611" y="1050637"/>
            <a:ext cx="10340725" cy="5219446"/>
          </a:xfrm>
        </p:spPr>
        <p:txBody>
          <a:bodyPr/>
          <a:lstStyle/>
          <a:p>
            <a:pPr marL="0" indent="0" algn="just">
              <a:buNone/>
            </a:pPr>
            <a:r>
              <a:rPr lang="es-MX"/>
              <a:t>Para identificar los documentos a anular, ingresamos a la transacción F0717A Gestion de asientos contables</a:t>
            </a:r>
          </a:p>
          <a:p>
            <a:pPr marL="0" indent="0" algn="just">
              <a:buNone/>
            </a:pPr>
            <a:endParaRPr lang="es-MX"/>
          </a:p>
        </p:txBody>
      </p:sp>
      <p:sp>
        <p:nvSpPr>
          <p:cNvPr id="3" name="Marcador de texto 2">
            <a:extLst>
              <a:ext uri="{FF2B5EF4-FFF2-40B4-BE49-F238E27FC236}">
                <a16:creationId xmlns:a16="http://schemas.microsoft.com/office/drawing/2014/main" id="{0BCB2B82-3979-8E3F-42A5-FBD48D290897}"/>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1A276467-1E24-4505-2842-D7F135F44346}"/>
              </a:ext>
            </a:extLst>
          </p:cNvPr>
          <p:cNvSpPr>
            <a:spLocks noGrp="1"/>
          </p:cNvSpPr>
          <p:nvPr>
            <p:ph type="body" sz="half" idx="11"/>
          </p:nvPr>
        </p:nvSpPr>
        <p:spPr/>
        <p:txBody>
          <a:bodyPr>
            <a:normAutofit fontScale="85000" lnSpcReduction="10000"/>
          </a:bodyPr>
          <a:lstStyle/>
          <a:p>
            <a:r>
              <a:rPr lang="es-CO"/>
              <a:t>Anular entradas de diario </a:t>
            </a:r>
            <a:r>
              <a:rPr lang="es-CO" err="1"/>
              <a:t>Mult</a:t>
            </a:r>
            <a:r>
              <a:rPr lang="es-CO"/>
              <a:t>: F.80</a:t>
            </a:r>
          </a:p>
        </p:txBody>
      </p:sp>
      <p:pic>
        <p:nvPicPr>
          <p:cNvPr id="6" name="Imagen 5">
            <a:extLst>
              <a:ext uri="{FF2B5EF4-FFF2-40B4-BE49-F238E27FC236}">
                <a16:creationId xmlns:a16="http://schemas.microsoft.com/office/drawing/2014/main" id="{B4DBAE62-AFBC-CEBF-55F7-06FAB092828B}"/>
              </a:ext>
            </a:extLst>
          </p:cNvPr>
          <p:cNvPicPr>
            <a:picLocks noChangeAspect="1"/>
          </p:cNvPicPr>
          <p:nvPr/>
        </p:nvPicPr>
        <p:blipFill>
          <a:blip r:embed="rId2"/>
          <a:stretch>
            <a:fillRect/>
          </a:stretch>
        </p:blipFill>
        <p:spPr>
          <a:xfrm>
            <a:off x="1014664" y="1664922"/>
            <a:ext cx="9200617" cy="3363189"/>
          </a:xfrm>
          <a:prstGeom prst="rect">
            <a:avLst/>
          </a:prstGeom>
        </p:spPr>
      </p:pic>
    </p:spTree>
    <p:extLst>
      <p:ext uri="{BB962C8B-B14F-4D97-AF65-F5344CB8AC3E}">
        <p14:creationId xmlns:p14="http://schemas.microsoft.com/office/powerpoint/2010/main" val="2250176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389A6-BA38-7715-6EF9-673709196E9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60FC51B-D0A4-80FB-214B-2EA40318398B}"/>
              </a:ext>
            </a:extLst>
          </p:cNvPr>
          <p:cNvSpPr>
            <a:spLocks noGrp="1"/>
          </p:cNvSpPr>
          <p:nvPr>
            <p:ph idx="1"/>
          </p:nvPr>
        </p:nvSpPr>
        <p:spPr>
          <a:xfrm>
            <a:off x="836611" y="1050637"/>
            <a:ext cx="10340725" cy="5219446"/>
          </a:xfrm>
        </p:spPr>
        <p:txBody>
          <a:bodyPr/>
          <a:lstStyle/>
          <a:p>
            <a:pPr marL="0" indent="0" algn="just">
              <a:buNone/>
            </a:pPr>
            <a:r>
              <a:rPr lang="es-MX"/>
              <a:t>Anular los documentos 140003807, 140003808 y 140003818</a:t>
            </a:r>
          </a:p>
          <a:p>
            <a:pPr marL="0" indent="0" algn="just">
              <a:buNone/>
            </a:pPr>
            <a:endParaRPr lang="es-MX"/>
          </a:p>
        </p:txBody>
      </p:sp>
      <p:sp>
        <p:nvSpPr>
          <p:cNvPr id="3" name="Marcador de texto 2">
            <a:extLst>
              <a:ext uri="{FF2B5EF4-FFF2-40B4-BE49-F238E27FC236}">
                <a16:creationId xmlns:a16="http://schemas.microsoft.com/office/drawing/2014/main" id="{A33BCBB9-1173-33ED-8921-78FC5AEF83C7}"/>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A928DB42-41C7-DDC0-D2E9-1D50BAD53A32}"/>
              </a:ext>
            </a:extLst>
          </p:cNvPr>
          <p:cNvSpPr>
            <a:spLocks noGrp="1"/>
          </p:cNvSpPr>
          <p:nvPr>
            <p:ph type="body" sz="half" idx="11"/>
          </p:nvPr>
        </p:nvSpPr>
        <p:spPr/>
        <p:txBody>
          <a:bodyPr>
            <a:normAutofit fontScale="85000" lnSpcReduction="10000"/>
          </a:bodyPr>
          <a:lstStyle/>
          <a:p>
            <a:r>
              <a:rPr lang="es-CO"/>
              <a:t>Anular entradas de diario </a:t>
            </a:r>
            <a:r>
              <a:rPr lang="es-CO" err="1"/>
              <a:t>Mult</a:t>
            </a:r>
            <a:r>
              <a:rPr lang="es-CO"/>
              <a:t>: F.80</a:t>
            </a:r>
          </a:p>
        </p:txBody>
      </p:sp>
      <p:pic>
        <p:nvPicPr>
          <p:cNvPr id="7" name="Imagen 6">
            <a:extLst>
              <a:ext uri="{FF2B5EF4-FFF2-40B4-BE49-F238E27FC236}">
                <a16:creationId xmlns:a16="http://schemas.microsoft.com/office/drawing/2014/main" id="{9714494E-DBC6-98DC-B322-27055B0A738F}"/>
              </a:ext>
            </a:extLst>
          </p:cNvPr>
          <p:cNvPicPr>
            <a:picLocks noChangeAspect="1"/>
          </p:cNvPicPr>
          <p:nvPr/>
        </p:nvPicPr>
        <p:blipFill>
          <a:blip r:embed="rId2"/>
          <a:stretch>
            <a:fillRect/>
          </a:stretch>
        </p:blipFill>
        <p:spPr>
          <a:xfrm>
            <a:off x="697481" y="1513154"/>
            <a:ext cx="10031000" cy="3666726"/>
          </a:xfrm>
          <a:prstGeom prst="rect">
            <a:avLst/>
          </a:prstGeom>
        </p:spPr>
      </p:pic>
    </p:spTree>
    <p:extLst>
      <p:ext uri="{BB962C8B-B14F-4D97-AF65-F5344CB8AC3E}">
        <p14:creationId xmlns:p14="http://schemas.microsoft.com/office/powerpoint/2010/main" val="25562068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F3C7E-18A0-F75F-08B0-115B80ED86E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D5679E8-4681-B141-62EC-F340D3D26426}"/>
              </a:ext>
            </a:extLst>
          </p:cNvPr>
          <p:cNvSpPr>
            <a:spLocks noGrp="1"/>
          </p:cNvSpPr>
          <p:nvPr>
            <p:ph idx="1"/>
          </p:nvPr>
        </p:nvSpPr>
        <p:spPr>
          <a:xfrm>
            <a:off x="836611" y="1050637"/>
            <a:ext cx="10340725" cy="5219446"/>
          </a:xfrm>
        </p:spPr>
        <p:txBody>
          <a:bodyPr/>
          <a:lstStyle/>
          <a:p>
            <a:pPr marL="0" indent="0" algn="just">
              <a:buNone/>
            </a:pPr>
            <a:r>
              <a:rPr lang="es-MX"/>
              <a:t>Anular los documentos 1400003807, 1400003808 y 1400003818</a:t>
            </a:r>
          </a:p>
          <a:p>
            <a:pPr marL="0" indent="0" algn="just">
              <a:buNone/>
            </a:pPr>
            <a:endParaRPr lang="es-MX"/>
          </a:p>
          <a:p>
            <a:pPr marL="0" indent="0" algn="just">
              <a:buNone/>
            </a:pPr>
            <a:endParaRPr lang="es-MX"/>
          </a:p>
        </p:txBody>
      </p:sp>
      <p:sp>
        <p:nvSpPr>
          <p:cNvPr id="3" name="Marcador de texto 2">
            <a:extLst>
              <a:ext uri="{FF2B5EF4-FFF2-40B4-BE49-F238E27FC236}">
                <a16:creationId xmlns:a16="http://schemas.microsoft.com/office/drawing/2014/main" id="{76AF1505-1EB2-87AE-1208-08F314D2C20F}"/>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B9A09B9C-A829-A62A-212E-E8BC3C17F789}"/>
              </a:ext>
            </a:extLst>
          </p:cNvPr>
          <p:cNvSpPr>
            <a:spLocks noGrp="1"/>
          </p:cNvSpPr>
          <p:nvPr>
            <p:ph type="body" sz="half" idx="11"/>
          </p:nvPr>
        </p:nvSpPr>
        <p:spPr>
          <a:xfrm>
            <a:off x="985294" y="789212"/>
            <a:ext cx="8810310" cy="284018"/>
          </a:xfrm>
        </p:spPr>
        <p:txBody>
          <a:bodyPr>
            <a:normAutofit fontScale="85000" lnSpcReduction="10000"/>
          </a:bodyPr>
          <a:lstStyle/>
          <a:p>
            <a:r>
              <a:rPr lang="es-CO"/>
              <a:t>Anular entradas de diario </a:t>
            </a:r>
            <a:r>
              <a:rPr lang="es-CO" err="1"/>
              <a:t>Mult</a:t>
            </a:r>
            <a:r>
              <a:rPr lang="es-CO"/>
              <a:t>: F.80</a:t>
            </a:r>
          </a:p>
        </p:txBody>
      </p:sp>
      <p:pic>
        <p:nvPicPr>
          <p:cNvPr id="6" name="Imagen 5">
            <a:extLst>
              <a:ext uri="{FF2B5EF4-FFF2-40B4-BE49-F238E27FC236}">
                <a16:creationId xmlns:a16="http://schemas.microsoft.com/office/drawing/2014/main" id="{CCE0643A-493F-B59F-9A51-E1AC65C6A36C}"/>
              </a:ext>
            </a:extLst>
          </p:cNvPr>
          <p:cNvPicPr>
            <a:picLocks noChangeAspect="1"/>
          </p:cNvPicPr>
          <p:nvPr/>
        </p:nvPicPr>
        <p:blipFill>
          <a:blip r:embed="rId2"/>
          <a:stretch>
            <a:fillRect/>
          </a:stretch>
        </p:blipFill>
        <p:spPr>
          <a:xfrm>
            <a:off x="836610" y="1364480"/>
            <a:ext cx="6814766" cy="1638620"/>
          </a:xfrm>
          <a:prstGeom prst="rect">
            <a:avLst/>
          </a:prstGeom>
        </p:spPr>
      </p:pic>
      <p:pic>
        <p:nvPicPr>
          <p:cNvPr id="13" name="Imagen 12">
            <a:extLst>
              <a:ext uri="{FF2B5EF4-FFF2-40B4-BE49-F238E27FC236}">
                <a16:creationId xmlns:a16="http://schemas.microsoft.com/office/drawing/2014/main" id="{061BFE42-33CA-8D23-573B-492D647B7833}"/>
              </a:ext>
            </a:extLst>
          </p:cNvPr>
          <p:cNvPicPr>
            <a:picLocks noChangeAspect="1"/>
          </p:cNvPicPr>
          <p:nvPr/>
        </p:nvPicPr>
        <p:blipFill>
          <a:blip r:embed="rId3"/>
          <a:stretch>
            <a:fillRect/>
          </a:stretch>
        </p:blipFill>
        <p:spPr>
          <a:xfrm>
            <a:off x="836608" y="4339845"/>
            <a:ext cx="5016758" cy="1257365"/>
          </a:xfrm>
          <a:prstGeom prst="rect">
            <a:avLst/>
          </a:prstGeom>
        </p:spPr>
      </p:pic>
      <p:pic>
        <p:nvPicPr>
          <p:cNvPr id="15" name="Imagen 14">
            <a:extLst>
              <a:ext uri="{FF2B5EF4-FFF2-40B4-BE49-F238E27FC236}">
                <a16:creationId xmlns:a16="http://schemas.microsoft.com/office/drawing/2014/main" id="{6CE1687E-809C-D6E3-8BE1-D0E13CBBDE82}"/>
              </a:ext>
            </a:extLst>
          </p:cNvPr>
          <p:cNvPicPr>
            <a:picLocks noChangeAspect="1"/>
          </p:cNvPicPr>
          <p:nvPr/>
        </p:nvPicPr>
        <p:blipFill>
          <a:blip r:embed="rId4"/>
          <a:stretch>
            <a:fillRect/>
          </a:stretch>
        </p:blipFill>
        <p:spPr>
          <a:xfrm>
            <a:off x="880813" y="2799863"/>
            <a:ext cx="5215187" cy="1539982"/>
          </a:xfrm>
          <a:prstGeom prst="rect">
            <a:avLst/>
          </a:prstGeom>
        </p:spPr>
      </p:pic>
    </p:spTree>
    <p:extLst>
      <p:ext uri="{BB962C8B-B14F-4D97-AF65-F5344CB8AC3E}">
        <p14:creationId xmlns:p14="http://schemas.microsoft.com/office/powerpoint/2010/main" val="2208635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6D9E6-E001-CE39-A4A7-633135E90E95}"/>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33E1854-E7D8-B194-7931-C6D605DFBF58}"/>
              </a:ext>
            </a:extLst>
          </p:cNvPr>
          <p:cNvSpPr>
            <a:spLocks noGrp="1"/>
          </p:cNvSpPr>
          <p:nvPr>
            <p:ph idx="1"/>
          </p:nvPr>
        </p:nvSpPr>
        <p:spPr/>
        <p:txBody>
          <a:bodyPr anchor="ctr" anchorCtr="0">
            <a:normAutofit lnSpcReduction="10000"/>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Otro elemento relevante para el trabajo con clases de documentos es la funcionalidad “desglose de documentos” la cual divide automáticamente documentos contables por  centros de beneficios a partir de la causación de los resultados del periodo discriminados en los resultados del periodo que se utilicen en el documento o en los registros contables preliminares que se utilizan para el cierre de operaciones, ejemplo cancelación de un pasivo a través de un pago bancario.</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El desglose se realiza solo en la vista del libro mayor, no en la vista de entrada del documento. El usuario registra el documento normalmente, y SAP se encarga de crear líneas adicionales para asegurar que cada característica de segmentación esté presente en todas las posiciones relevantes.</a:t>
            </a:r>
          </a:p>
        </p:txBody>
      </p:sp>
      <p:sp>
        <p:nvSpPr>
          <p:cNvPr id="6" name="Marcador de texto 5">
            <a:extLst>
              <a:ext uri="{FF2B5EF4-FFF2-40B4-BE49-F238E27FC236}">
                <a16:creationId xmlns:a16="http://schemas.microsoft.com/office/drawing/2014/main" id="{9CCCF3C5-3D21-1663-1577-093B851BA9E6}"/>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47EF1BA9-FA4F-108F-6712-DEA70C794E6B}"/>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Documentos</a:t>
            </a:r>
          </a:p>
        </p:txBody>
      </p:sp>
      <p:graphicFrame>
        <p:nvGraphicFramePr>
          <p:cNvPr id="9" name="Marcador de contenido 8">
            <a:extLst>
              <a:ext uri="{FF2B5EF4-FFF2-40B4-BE49-F238E27FC236}">
                <a16:creationId xmlns:a16="http://schemas.microsoft.com/office/drawing/2014/main" id="{12EAD828-71C7-B617-F278-06C83C592340}"/>
              </a:ext>
            </a:extLst>
          </p:cNvPr>
          <p:cNvGraphicFramePr>
            <a:graphicFrameLocks noGrp="1"/>
          </p:cNvGraphicFramePr>
          <p:nvPr>
            <p:ph idx="14"/>
            <p:extLst>
              <p:ext uri="{D42A27DB-BD31-4B8C-83A1-F6EECF244321}">
                <p14:modId xmlns:p14="http://schemas.microsoft.com/office/powerpoint/2010/main" val="1256289641"/>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54258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9365F-6DD4-D202-398B-F5F3C9E6003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EB1D184-7D4B-A786-8AA2-435B383F1AF9}"/>
              </a:ext>
            </a:extLst>
          </p:cNvPr>
          <p:cNvSpPr>
            <a:spLocks noGrp="1"/>
          </p:cNvSpPr>
          <p:nvPr>
            <p:ph idx="1"/>
          </p:nvPr>
        </p:nvSpPr>
        <p:spPr>
          <a:xfrm>
            <a:off x="836611" y="1050637"/>
            <a:ext cx="10340725" cy="5219446"/>
          </a:xfrm>
        </p:spPr>
        <p:txBody>
          <a:bodyPr/>
          <a:lstStyle/>
          <a:p>
            <a:pPr marL="0" indent="0" algn="just">
              <a:buNone/>
            </a:pPr>
            <a:r>
              <a:rPr lang="es-MX"/>
              <a:t>Ejecución de Test : No genera contabilización</a:t>
            </a:r>
          </a:p>
          <a:p>
            <a:pPr marL="0" indent="0" algn="just">
              <a:buNone/>
            </a:pPr>
            <a:endParaRPr lang="es-MX"/>
          </a:p>
          <a:p>
            <a:pPr marL="0" indent="0" algn="just">
              <a:buNone/>
            </a:pPr>
            <a:endParaRPr lang="es-MX"/>
          </a:p>
        </p:txBody>
      </p:sp>
      <p:sp>
        <p:nvSpPr>
          <p:cNvPr id="3" name="Marcador de texto 2">
            <a:extLst>
              <a:ext uri="{FF2B5EF4-FFF2-40B4-BE49-F238E27FC236}">
                <a16:creationId xmlns:a16="http://schemas.microsoft.com/office/drawing/2014/main" id="{81021749-8C7A-1094-53A4-34977090A74F}"/>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6FFBCF21-9882-AD42-12B3-F72214E86F6F}"/>
              </a:ext>
            </a:extLst>
          </p:cNvPr>
          <p:cNvSpPr>
            <a:spLocks noGrp="1"/>
          </p:cNvSpPr>
          <p:nvPr>
            <p:ph type="body" sz="half" idx="11"/>
          </p:nvPr>
        </p:nvSpPr>
        <p:spPr/>
        <p:txBody>
          <a:bodyPr>
            <a:normAutofit fontScale="85000" lnSpcReduction="10000"/>
          </a:bodyPr>
          <a:lstStyle/>
          <a:p>
            <a:r>
              <a:rPr lang="es-CO"/>
              <a:t>Anular entradas de diario </a:t>
            </a:r>
            <a:r>
              <a:rPr lang="es-CO" err="1"/>
              <a:t>Mult</a:t>
            </a:r>
            <a:r>
              <a:rPr lang="es-CO"/>
              <a:t>: F.80</a:t>
            </a:r>
          </a:p>
        </p:txBody>
      </p:sp>
      <p:pic>
        <p:nvPicPr>
          <p:cNvPr id="7" name="Imagen 6">
            <a:extLst>
              <a:ext uri="{FF2B5EF4-FFF2-40B4-BE49-F238E27FC236}">
                <a16:creationId xmlns:a16="http://schemas.microsoft.com/office/drawing/2014/main" id="{0DE3479E-4321-20D6-3926-FC3621C0670D}"/>
              </a:ext>
            </a:extLst>
          </p:cNvPr>
          <p:cNvPicPr>
            <a:picLocks noChangeAspect="1"/>
          </p:cNvPicPr>
          <p:nvPr/>
        </p:nvPicPr>
        <p:blipFill>
          <a:blip r:embed="rId2"/>
          <a:stretch>
            <a:fillRect/>
          </a:stretch>
        </p:blipFill>
        <p:spPr>
          <a:xfrm>
            <a:off x="1014664" y="1364480"/>
            <a:ext cx="7060714" cy="4107011"/>
          </a:xfrm>
          <a:prstGeom prst="rect">
            <a:avLst/>
          </a:prstGeom>
        </p:spPr>
      </p:pic>
    </p:spTree>
    <p:extLst>
      <p:ext uri="{BB962C8B-B14F-4D97-AF65-F5344CB8AC3E}">
        <p14:creationId xmlns:p14="http://schemas.microsoft.com/office/powerpoint/2010/main" val="280052471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C0852-46EA-AC95-6BDE-53447EFCBB2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9188532-74AD-C0BE-C8F9-87C5806909DA}"/>
              </a:ext>
            </a:extLst>
          </p:cNvPr>
          <p:cNvSpPr>
            <a:spLocks noGrp="1"/>
          </p:cNvSpPr>
          <p:nvPr>
            <p:ph idx="1"/>
          </p:nvPr>
        </p:nvSpPr>
        <p:spPr>
          <a:xfrm>
            <a:off x="836611" y="1050637"/>
            <a:ext cx="10340725" cy="5219446"/>
          </a:xfrm>
        </p:spPr>
        <p:txBody>
          <a:bodyPr/>
          <a:lstStyle/>
          <a:p>
            <a:pPr marL="0" indent="0" algn="just">
              <a:buNone/>
            </a:pPr>
            <a:r>
              <a:rPr lang="es-MX"/>
              <a:t>Ejecución del proceso modo Test</a:t>
            </a:r>
          </a:p>
          <a:p>
            <a:pPr marL="0" indent="0" algn="just">
              <a:buNone/>
            </a:pPr>
            <a:endParaRPr lang="es-MX"/>
          </a:p>
          <a:p>
            <a:pPr marL="0" indent="0" algn="just">
              <a:buNone/>
            </a:pPr>
            <a:endParaRPr lang="es-MX"/>
          </a:p>
        </p:txBody>
      </p:sp>
      <p:sp>
        <p:nvSpPr>
          <p:cNvPr id="3" name="Marcador de texto 2">
            <a:extLst>
              <a:ext uri="{FF2B5EF4-FFF2-40B4-BE49-F238E27FC236}">
                <a16:creationId xmlns:a16="http://schemas.microsoft.com/office/drawing/2014/main" id="{AA1394D7-168C-AB58-23BA-E69BD0AF870A}"/>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B7F28410-2ED3-60C1-7788-D3AE114E73F9}"/>
              </a:ext>
            </a:extLst>
          </p:cNvPr>
          <p:cNvSpPr>
            <a:spLocks noGrp="1"/>
          </p:cNvSpPr>
          <p:nvPr>
            <p:ph type="body" sz="half" idx="11"/>
          </p:nvPr>
        </p:nvSpPr>
        <p:spPr/>
        <p:txBody>
          <a:bodyPr>
            <a:normAutofit fontScale="85000" lnSpcReduction="10000"/>
          </a:bodyPr>
          <a:lstStyle/>
          <a:p>
            <a:r>
              <a:rPr lang="es-CO"/>
              <a:t>Anular entradas de diario </a:t>
            </a:r>
            <a:r>
              <a:rPr lang="es-CO" err="1"/>
              <a:t>Mult</a:t>
            </a:r>
            <a:r>
              <a:rPr lang="es-CO"/>
              <a:t>: F.80</a:t>
            </a:r>
          </a:p>
        </p:txBody>
      </p:sp>
      <p:pic>
        <p:nvPicPr>
          <p:cNvPr id="9" name="Imagen 8">
            <a:extLst>
              <a:ext uri="{FF2B5EF4-FFF2-40B4-BE49-F238E27FC236}">
                <a16:creationId xmlns:a16="http://schemas.microsoft.com/office/drawing/2014/main" id="{075E9667-3F52-F8D9-B05D-62F631836B60}"/>
              </a:ext>
            </a:extLst>
          </p:cNvPr>
          <p:cNvPicPr>
            <a:picLocks noChangeAspect="1"/>
          </p:cNvPicPr>
          <p:nvPr/>
        </p:nvPicPr>
        <p:blipFill>
          <a:blip r:embed="rId2"/>
          <a:stretch>
            <a:fillRect/>
          </a:stretch>
        </p:blipFill>
        <p:spPr>
          <a:xfrm>
            <a:off x="836610" y="1364480"/>
            <a:ext cx="5984689" cy="4057153"/>
          </a:xfrm>
          <a:prstGeom prst="rect">
            <a:avLst/>
          </a:prstGeom>
        </p:spPr>
      </p:pic>
    </p:spTree>
    <p:extLst>
      <p:ext uri="{BB962C8B-B14F-4D97-AF65-F5344CB8AC3E}">
        <p14:creationId xmlns:p14="http://schemas.microsoft.com/office/powerpoint/2010/main" val="233029396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5D21F-8B9E-6A41-16CB-B5006C4883D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A3C354A-B7A4-9F1B-E7DD-15FCC85A2355}"/>
              </a:ext>
            </a:extLst>
          </p:cNvPr>
          <p:cNvSpPr>
            <a:spLocks noGrp="1"/>
          </p:cNvSpPr>
          <p:nvPr>
            <p:ph idx="1"/>
          </p:nvPr>
        </p:nvSpPr>
        <p:spPr>
          <a:xfrm>
            <a:off x="836611" y="1050637"/>
            <a:ext cx="10340725" cy="5219446"/>
          </a:xfrm>
        </p:spPr>
        <p:txBody>
          <a:bodyPr/>
          <a:lstStyle/>
          <a:p>
            <a:pPr marL="0" indent="0" algn="just">
              <a:buNone/>
            </a:pPr>
            <a:r>
              <a:rPr lang="es-MX"/>
              <a:t>Ejecución modo real</a:t>
            </a:r>
          </a:p>
          <a:p>
            <a:pPr marL="0" indent="0" algn="just">
              <a:buNone/>
            </a:pPr>
            <a:endParaRPr lang="es-MX"/>
          </a:p>
        </p:txBody>
      </p:sp>
      <p:sp>
        <p:nvSpPr>
          <p:cNvPr id="3" name="Marcador de texto 2">
            <a:extLst>
              <a:ext uri="{FF2B5EF4-FFF2-40B4-BE49-F238E27FC236}">
                <a16:creationId xmlns:a16="http://schemas.microsoft.com/office/drawing/2014/main" id="{718850E1-5193-10B6-1348-53A525AC05C7}"/>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3E38D8F6-A13E-54EB-87E2-E2E22F4C343C}"/>
              </a:ext>
            </a:extLst>
          </p:cNvPr>
          <p:cNvSpPr>
            <a:spLocks noGrp="1"/>
          </p:cNvSpPr>
          <p:nvPr>
            <p:ph type="body" sz="half" idx="11"/>
          </p:nvPr>
        </p:nvSpPr>
        <p:spPr/>
        <p:txBody>
          <a:bodyPr>
            <a:normAutofit fontScale="85000" lnSpcReduction="10000"/>
          </a:bodyPr>
          <a:lstStyle/>
          <a:p>
            <a:r>
              <a:rPr lang="es-CO"/>
              <a:t>Anular entradas de diario </a:t>
            </a:r>
            <a:r>
              <a:rPr lang="es-CO" err="1"/>
              <a:t>Mult</a:t>
            </a:r>
            <a:r>
              <a:rPr lang="es-CO"/>
              <a:t>: F.80</a:t>
            </a:r>
          </a:p>
        </p:txBody>
      </p:sp>
      <p:pic>
        <p:nvPicPr>
          <p:cNvPr id="6" name="Imagen 5">
            <a:extLst>
              <a:ext uri="{FF2B5EF4-FFF2-40B4-BE49-F238E27FC236}">
                <a16:creationId xmlns:a16="http://schemas.microsoft.com/office/drawing/2014/main" id="{74FE8F79-F111-F50F-E90F-1A24CA4017CD}"/>
              </a:ext>
            </a:extLst>
          </p:cNvPr>
          <p:cNvPicPr>
            <a:picLocks noChangeAspect="1"/>
          </p:cNvPicPr>
          <p:nvPr/>
        </p:nvPicPr>
        <p:blipFill>
          <a:blip r:embed="rId2"/>
          <a:stretch>
            <a:fillRect/>
          </a:stretch>
        </p:blipFill>
        <p:spPr>
          <a:xfrm>
            <a:off x="1014664" y="1334655"/>
            <a:ext cx="6999783" cy="4221311"/>
          </a:xfrm>
          <a:prstGeom prst="rect">
            <a:avLst/>
          </a:prstGeom>
        </p:spPr>
      </p:pic>
    </p:spTree>
    <p:extLst>
      <p:ext uri="{BB962C8B-B14F-4D97-AF65-F5344CB8AC3E}">
        <p14:creationId xmlns:p14="http://schemas.microsoft.com/office/powerpoint/2010/main" val="9561686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81A61-D860-62BB-FF61-5EE451CA71B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CDED8DE-1280-0DE1-7E7D-34C05CA0D788}"/>
              </a:ext>
            </a:extLst>
          </p:cNvPr>
          <p:cNvSpPr>
            <a:spLocks noGrp="1"/>
          </p:cNvSpPr>
          <p:nvPr>
            <p:ph idx="1"/>
          </p:nvPr>
        </p:nvSpPr>
        <p:spPr>
          <a:xfrm>
            <a:off x="836611" y="1050637"/>
            <a:ext cx="10340725" cy="5219446"/>
          </a:xfrm>
        </p:spPr>
        <p:txBody>
          <a:bodyPr/>
          <a:lstStyle/>
          <a:p>
            <a:pPr marL="0" indent="0" algn="just">
              <a:buNone/>
            </a:pPr>
            <a:r>
              <a:rPr lang="es-MX"/>
              <a:t>Ejecución modo real</a:t>
            </a:r>
          </a:p>
          <a:p>
            <a:pPr marL="0" indent="0" algn="just">
              <a:buNone/>
            </a:pPr>
            <a:endParaRPr lang="es-MX"/>
          </a:p>
        </p:txBody>
      </p:sp>
      <p:sp>
        <p:nvSpPr>
          <p:cNvPr id="3" name="Marcador de texto 2">
            <a:extLst>
              <a:ext uri="{FF2B5EF4-FFF2-40B4-BE49-F238E27FC236}">
                <a16:creationId xmlns:a16="http://schemas.microsoft.com/office/drawing/2014/main" id="{024C6F79-0F88-2591-EECE-0B7EDC38B98F}"/>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6631DCA6-C2F0-7C6E-D72C-F2E279EA1A0B}"/>
              </a:ext>
            </a:extLst>
          </p:cNvPr>
          <p:cNvSpPr>
            <a:spLocks noGrp="1"/>
          </p:cNvSpPr>
          <p:nvPr>
            <p:ph type="body" sz="half" idx="11"/>
          </p:nvPr>
        </p:nvSpPr>
        <p:spPr/>
        <p:txBody>
          <a:bodyPr>
            <a:normAutofit fontScale="85000" lnSpcReduction="10000"/>
          </a:bodyPr>
          <a:lstStyle/>
          <a:p>
            <a:r>
              <a:rPr lang="es-CO"/>
              <a:t>Anular entradas de diario </a:t>
            </a:r>
            <a:r>
              <a:rPr lang="es-CO" err="1"/>
              <a:t>Mult</a:t>
            </a:r>
            <a:r>
              <a:rPr lang="es-CO"/>
              <a:t>: F.80</a:t>
            </a:r>
          </a:p>
        </p:txBody>
      </p:sp>
      <p:pic>
        <p:nvPicPr>
          <p:cNvPr id="7" name="Imagen 6">
            <a:extLst>
              <a:ext uri="{FF2B5EF4-FFF2-40B4-BE49-F238E27FC236}">
                <a16:creationId xmlns:a16="http://schemas.microsoft.com/office/drawing/2014/main" id="{758172EE-881A-A3A9-63DA-FA12ADB528C5}"/>
              </a:ext>
            </a:extLst>
          </p:cNvPr>
          <p:cNvPicPr>
            <a:picLocks noChangeAspect="1"/>
          </p:cNvPicPr>
          <p:nvPr/>
        </p:nvPicPr>
        <p:blipFill>
          <a:blip r:embed="rId2"/>
          <a:stretch>
            <a:fillRect/>
          </a:stretch>
        </p:blipFill>
        <p:spPr>
          <a:xfrm>
            <a:off x="703391" y="1434554"/>
            <a:ext cx="5611348" cy="4220366"/>
          </a:xfrm>
          <a:prstGeom prst="rect">
            <a:avLst/>
          </a:prstGeom>
        </p:spPr>
      </p:pic>
    </p:spTree>
    <p:extLst>
      <p:ext uri="{BB962C8B-B14F-4D97-AF65-F5344CB8AC3E}">
        <p14:creationId xmlns:p14="http://schemas.microsoft.com/office/powerpoint/2010/main" val="39798216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4CBD3-2B8D-52B5-767A-0695124F9EB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1568AA2-AEFD-F947-C441-9C3BEFCBF7EC}"/>
              </a:ext>
            </a:extLst>
          </p:cNvPr>
          <p:cNvSpPr>
            <a:spLocks noGrp="1"/>
          </p:cNvSpPr>
          <p:nvPr>
            <p:ph idx="1"/>
          </p:nvPr>
        </p:nvSpPr>
        <p:spPr>
          <a:xfrm>
            <a:off x="836611" y="1050637"/>
            <a:ext cx="10340725" cy="5219446"/>
          </a:xfrm>
        </p:spPr>
        <p:txBody>
          <a:bodyPr/>
          <a:lstStyle/>
          <a:p>
            <a:pPr marL="0" indent="0" algn="just">
              <a:buNone/>
            </a:pPr>
            <a:r>
              <a:rPr lang="es-MX"/>
              <a:t>Consulta de documentos anulados </a:t>
            </a:r>
          </a:p>
          <a:p>
            <a:pPr marL="0" indent="0" algn="just">
              <a:buNone/>
            </a:pPr>
            <a:endParaRPr lang="es-MX"/>
          </a:p>
        </p:txBody>
      </p:sp>
      <p:sp>
        <p:nvSpPr>
          <p:cNvPr id="3" name="Marcador de texto 2">
            <a:extLst>
              <a:ext uri="{FF2B5EF4-FFF2-40B4-BE49-F238E27FC236}">
                <a16:creationId xmlns:a16="http://schemas.microsoft.com/office/drawing/2014/main" id="{B67E85AC-D477-E171-DD87-CCFD8BD3AC67}"/>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5AB4C38D-1E27-D086-D28E-14032C7042D9}"/>
              </a:ext>
            </a:extLst>
          </p:cNvPr>
          <p:cNvSpPr>
            <a:spLocks noGrp="1"/>
          </p:cNvSpPr>
          <p:nvPr>
            <p:ph type="body" sz="half" idx="11"/>
          </p:nvPr>
        </p:nvSpPr>
        <p:spPr/>
        <p:txBody>
          <a:bodyPr>
            <a:normAutofit fontScale="85000" lnSpcReduction="10000"/>
          </a:bodyPr>
          <a:lstStyle/>
          <a:p>
            <a:r>
              <a:rPr lang="es-CO"/>
              <a:t>Anular entradas de diario </a:t>
            </a:r>
            <a:r>
              <a:rPr lang="es-CO" err="1"/>
              <a:t>Mult</a:t>
            </a:r>
            <a:r>
              <a:rPr lang="es-CO"/>
              <a:t>: F.80</a:t>
            </a:r>
          </a:p>
        </p:txBody>
      </p:sp>
      <p:pic>
        <p:nvPicPr>
          <p:cNvPr id="6" name="Imagen 5">
            <a:extLst>
              <a:ext uri="{FF2B5EF4-FFF2-40B4-BE49-F238E27FC236}">
                <a16:creationId xmlns:a16="http://schemas.microsoft.com/office/drawing/2014/main" id="{2F5E3D5B-8A79-149F-8041-BD6D545F14CC}"/>
              </a:ext>
            </a:extLst>
          </p:cNvPr>
          <p:cNvPicPr>
            <a:picLocks noChangeAspect="1"/>
          </p:cNvPicPr>
          <p:nvPr/>
        </p:nvPicPr>
        <p:blipFill>
          <a:blip r:embed="rId2"/>
          <a:stretch>
            <a:fillRect/>
          </a:stretch>
        </p:blipFill>
        <p:spPr>
          <a:xfrm>
            <a:off x="836610" y="1770693"/>
            <a:ext cx="8002890" cy="3571644"/>
          </a:xfrm>
          <a:prstGeom prst="rect">
            <a:avLst/>
          </a:prstGeom>
        </p:spPr>
      </p:pic>
    </p:spTree>
    <p:extLst>
      <p:ext uri="{BB962C8B-B14F-4D97-AF65-F5344CB8AC3E}">
        <p14:creationId xmlns:p14="http://schemas.microsoft.com/office/powerpoint/2010/main" val="7058664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063D3-45A3-0F3F-E6C2-1CC89715439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E04E424-5F2F-DAC7-9FE7-77A8398DFC04}"/>
              </a:ext>
            </a:extLst>
          </p:cNvPr>
          <p:cNvSpPr>
            <a:spLocks noGrp="1"/>
          </p:cNvSpPr>
          <p:nvPr>
            <p:ph idx="1"/>
          </p:nvPr>
        </p:nvSpPr>
        <p:spPr>
          <a:xfrm>
            <a:off x="836611" y="1050637"/>
            <a:ext cx="10340725" cy="5219446"/>
          </a:xfrm>
        </p:spPr>
        <p:txBody>
          <a:bodyPr/>
          <a:lstStyle/>
          <a:p>
            <a:pPr marL="0" indent="0" algn="just">
              <a:buNone/>
            </a:pPr>
            <a:r>
              <a:rPr lang="es-MX"/>
              <a:t>Consulta de documentos anulados </a:t>
            </a:r>
          </a:p>
          <a:p>
            <a:pPr marL="0" indent="0" algn="just">
              <a:buNone/>
            </a:pPr>
            <a:endParaRPr lang="es-MX"/>
          </a:p>
        </p:txBody>
      </p:sp>
      <p:sp>
        <p:nvSpPr>
          <p:cNvPr id="3" name="Marcador de texto 2">
            <a:extLst>
              <a:ext uri="{FF2B5EF4-FFF2-40B4-BE49-F238E27FC236}">
                <a16:creationId xmlns:a16="http://schemas.microsoft.com/office/drawing/2014/main" id="{282DA891-5194-EDBB-2ABC-0647D8DBD4A4}"/>
              </a:ext>
            </a:extLst>
          </p:cNvPr>
          <p:cNvSpPr>
            <a:spLocks noGrp="1"/>
          </p:cNvSpPr>
          <p:nvPr>
            <p:ph type="body" sz="half" idx="10"/>
          </p:nvPr>
        </p:nvSpPr>
        <p:spPr/>
        <p:txBody>
          <a:bodyPr/>
          <a:lstStyle/>
          <a:p>
            <a:r>
              <a:rPr lang="es-CO">
                <a:latin typeface="Arial Rounded MT Bold"/>
              </a:rPr>
              <a:t>Anulación de registros contables</a:t>
            </a:r>
            <a:endParaRPr lang="es-CO"/>
          </a:p>
        </p:txBody>
      </p:sp>
      <p:sp>
        <p:nvSpPr>
          <p:cNvPr id="4" name="Marcador de texto 3">
            <a:extLst>
              <a:ext uri="{FF2B5EF4-FFF2-40B4-BE49-F238E27FC236}">
                <a16:creationId xmlns:a16="http://schemas.microsoft.com/office/drawing/2014/main" id="{78DC5A52-4A4A-4211-F62A-DAB504484729}"/>
              </a:ext>
            </a:extLst>
          </p:cNvPr>
          <p:cNvSpPr>
            <a:spLocks noGrp="1"/>
          </p:cNvSpPr>
          <p:nvPr>
            <p:ph type="body" sz="half" idx="11"/>
          </p:nvPr>
        </p:nvSpPr>
        <p:spPr/>
        <p:txBody>
          <a:bodyPr>
            <a:normAutofit fontScale="85000" lnSpcReduction="10000"/>
          </a:bodyPr>
          <a:lstStyle/>
          <a:p>
            <a:r>
              <a:rPr lang="es-CO"/>
              <a:t>Anular entradas de diario </a:t>
            </a:r>
            <a:r>
              <a:rPr lang="es-CO" err="1"/>
              <a:t>Mult</a:t>
            </a:r>
            <a:r>
              <a:rPr lang="es-CO"/>
              <a:t>: F.80</a:t>
            </a:r>
          </a:p>
        </p:txBody>
      </p:sp>
      <p:pic>
        <p:nvPicPr>
          <p:cNvPr id="7" name="Imagen 6">
            <a:extLst>
              <a:ext uri="{FF2B5EF4-FFF2-40B4-BE49-F238E27FC236}">
                <a16:creationId xmlns:a16="http://schemas.microsoft.com/office/drawing/2014/main" id="{E285B0A1-210E-27F7-2B4D-C00C03CADBDB}"/>
              </a:ext>
            </a:extLst>
          </p:cNvPr>
          <p:cNvPicPr>
            <a:picLocks noChangeAspect="1"/>
          </p:cNvPicPr>
          <p:nvPr/>
        </p:nvPicPr>
        <p:blipFill>
          <a:blip r:embed="rId2"/>
          <a:stretch>
            <a:fillRect/>
          </a:stretch>
        </p:blipFill>
        <p:spPr>
          <a:xfrm>
            <a:off x="836610" y="1375461"/>
            <a:ext cx="9186034" cy="4431902"/>
          </a:xfrm>
          <a:prstGeom prst="rect">
            <a:avLst/>
          </a:prstGeom>
        </p:spPr>
      </p:pic>
    </p:spTree>
    <p:extLst>
      <p:ext uri="{BB962C8B-B14F-4D97-AF65-F5344CB8AC3E}">
        <p14:creationId xmlns:p14="http://schemas.microsoft.com/office/powerpoint/2010/main" val="16266036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43EFE-4262-F352-0E42-B0E5A410783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F7DDE9A-2C9C-3E67-F758-CFFA17A6E26B}"/>
              </a:ext>
            </a:extLst>
          </p:cNvPr>
          <p:cNvSpPr>
            <a:spLocks noGrp="1"/>
          </p:cNvSpPr>
          <p:nvPr>
            <p:ph type="ctrTitle"/>
          </p:nvPr>
        </p:nvSpPr>
        <p:spPr>
          <a:xfrm>
            <a:off x="1677557" y="2215440"/>
            <a:ext cx="4285093" cy="2951646"/>
          </a:xfrm>
        </p:spPr>
        <p:txBody>
          <a:bodyPr>
            <a:normAutofit fontScale="90000"/>
          </a:bodyPr>
          <a:lstStyle/>
          <a:p>
            <a:r>
              <a:rPr lang="es-CO" sz="5400"/>
              <a:t>Visualización de documentos</a:t>
            </a:r>
          </a:p>
        </p:txBody>
      </p:sp>
      <p:sp>
        <p:nvSpPr>
          <p:cNvPr id="5" name="Subtítulo 4">
            <a:extLst>
              <a:ext uri="{FF2B5EF4-FFF2-40B4-BE49-F238E27FC236}">
                <a16:creationId xmlns:a16="http://schemas.microsoft.com/office/drawing/2014/main" id="{10891A09-D7E2-8858-D5E5-B83ABBD4320F}"/>
              </a:ext>
            </a:extLst>
          </p:cNvPr>
          <p:cNvSpPr>
            <a:spLocks noGrp="1"/>
          </p:cNvSpPr>
          <p:nvPr>
            <p:ph type="subTitle" idx="1"/>
          </p:nvPr>
        </p:nvSpPr>
        <p:spPr>
          <a:xfrm>
            <a:off x="1188961" y="5382322"/>
            <a:ext cx="4507345" cy="386576"/>
          </a:xfrm>
        </p:spPr>
        <p:txBody>
          <a:bodyPr/>
          <a:lstStyle/>
          <a:p>
            <a:endParaRPr lang="es-CO"/>
          </a:p>
        </p:txBody>
      </p:sp>
      <p:sp>
        <p:nvSpPr>
          <p:cNvPr id="6" name="Marcador de texto 5">
            <a:extLst>
              <a:ext uri="{FF2B5EF4-FFF2-40B4-BE49-F238E27FC236}">
                <a16:creationId xmlns:a16="http://schemas.microsoft.com/office/drawing/2014/main" id="{E8A38F46-93E6-0AC9-384E-F1BBF09CD3EB}"/>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24258139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8DB1F-00F7-551C-2727-9F8DE9166E7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9285EED-7CE4-5178-73A3-834A12FD9026}"/>
              </a:ext>
            </a:extLst>
          </p:cNvPr>
          <p:cNvSpPr>
            <a:spLocks noGrp="1"/>
          </p:cNvSpPr>
          <p:nvPr>
            <p:ph idx="1"/>
          </p:nvPr>
        </p:nvSpPr>
        <p:spPr>
          <a:xfrm>
            <a:off x="836611" y="1050637"/>
            <a:ext cx="10340725" cy="5219446"/>
          </a:xfrm>
        </p:spPr>
        <p:txBody>
          <a:bodyPr/>
          <a:lstStyle/>
          <a:p>
            <a:pPr marL="0" indent="0" algn="just">
              <a:buNone/>
            </a:pPr>
            <a:r>
              <a:rPr lang="es-MX"/>
              <a:t>Corresponde a diferentes transacciones que permiten la consulta de registros contables ingresando daros como número de documento, sociedad, ejercicio, periodo, cuenta, entre otros.</a:t>
            </a:r>
          </a:p>
          <a:p>
            <a:pPr marL="0" indent="0" algn="just">
              <a:buNone/>
            </a:pPr>
            <a:endParaRPr lang="es-MX"/>
          </a:p>
          <a:p>
            <a:pPr marL="0" indent="0" algn="just">
              <a:buNone/>
            </a:pPr>
            <a:endParaRPr lang="es-MX"/>
          </a:p>
          <a:p>
            <a:pPr marL="0" indent="0" algn="just">
              <a:buNone/>
            </a:pPr>
            <a:endParaRPr lang="es-MX"/>
          </a:p>
        </p:txBody>
      </p:sp>
      <p:sp>
        <p:nvSpPr>
          <p:cNvPr id="3" name="Marcador de texto 2">
            <a:extLst>
              <a:ext uri="{FF2B5EF4-FFF2-40B4-BE49-F238E27FC236}">
                <a16:creationId xmlns:a16="http://schemas.microsoft.com/office/drawing/2014/main" id="{A6358B26-A59A-E283-2408-939017B24DD9}"/>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2065BAB6-3558-D13C-936D-5528ACAA1D1D}"/>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7" name="Table 21">
            <a:extLst>
              <a:ext uri="{FF2B5EF4-FFF2-40B4-BE49-F238E27FC236}">
                <a16:creationId xmlns:a16="http://schemas.microsoft.com/office/drawing/2014/main" id="{FB98BBD3-BE9E-48C9-20DF-9EC2793FDA33}"/>
              </a:ext>
            </a:extLst>
          </p:cNvPr>
          <p:cNvGraphicFramePr>
            <a:graphicFrameLocks noGrp="1"/>
          </p:cNvGraphicFramePr>
          <p:nvPr>
            <p:extLst>
              <p:ext uri="{D42A27DB-BD31-4B8C-83A1-F6EECF244321}">
                <p14:modId xmlns:p14="http://schemas.microsoft.com/office/powerpoint/2010/main" val="758183811"/>
              </p:ext>
            </p:extLst>
          </p:nvPr>
        </p:nvGraphicFramePr>
        <p:xfrm>
          <a:off x="1453243" y="2067244"/>
          <a:ext cx="7821386" cy="2896644"/>
        </p:xfrm>
        <a:graphic>
          <a:graphicData uri="http://schemas.openxmlformats.org/drawingml/2006/table">
            <a:tbl>
              <a:tblPr firstRow="1" bandRow="1">
                <a:tableStyleId>{5C22544A-7EE6-4342-B048-85BDC9FD1C3A}</a:tableStyleId>
              </a:tblPr>
              <a:tblGrid>
                <a:gridCol w="4871033">
                  <a:extLst>
                    <a:ext uri="{9D8B030D-6E8A-4147-A177-3AD203B41FA5}">
                      <a16:colId xmlns:a16="http://schemas.microsoft.com/office/drawing/2014/main" val="917083527"/>
                    </a:ext>
                  </a:extLst>
                </a:gridCol>
                <a:gridCol w="2950353">
                  <a:extLst>
                    <a:ext uri="{9D8B030D-6E8A-4147-A177-3AD203B41FA5}">
                      <a16:colId xmlns:a16="http://schemas.microsoft.com/office/drawing/2014/main" val="875042441"/>
                    </a:ext>
                  </a:extLst>
                </a:gridCol>
              </a:tblGrid>
              <a:tr h="482774">
                <a:tc>
                  <a:txBody>
                    <a:bodyPr/>
                    <a:lstStyle/>
                    <a:p>
                      <a:pPr marL="0" lvl="0" algn="l" defTabSz="914400" rtl="0" eaLnBrk="1" latinLnBrk="0" hangingPunct="1">
                        <a:buNone/>
                      </a:pPr>
                      <a:r>
                        <a:rPr lang="es-ES" sz="1200" u="none" strike="noStrike" noProof="0">
                          <a:solidFill>
                            <a:srgbClr val="FFFFFF"/>
                          </a:solidFill>
                          <a:latin typeface="+mn-lt"/>
                          <a:cs typeface="Arial" panose="020B0604020202020204" pitchFamily="34" charset="0"/>
                        </a:rPr>
                        <a:t>Nombre de la aplicación</a:t>
                      </a:r>
                      <a:endParaRPr lang="en-US" sz="1200">
                        <a:solidFill>
                          <a:srgbClr val="FFFFFF"/>
                        </a:solidFill>
                        <a:latin typeface="+mn-lt"/>
                        <a:cs typeface="Arial" panose="020B0604020202020204" pitchFamily="34" charset="0"/>
                      </a:endParaRPr>
                    </a:p>
                  </a:txBody>
                  <a:tcPr>
                    <a:solidFill>
                      <a:schemeClr val="accent3"/>
                    </a:solidFill>
                  </a:tcPr>
                </a:tc>
                <a:tc>
                  <a:txBody>
                    <a:bodyPr/>
                    <a:lstStyle/>
                    <a:p>
                      <a:pPr marL="0" lvl="0" algn="l" defTabSz="914400" rtl="0" eaLnBrk="1" latinLnBrk="0" hangingPunct="1">
                        <a:buNone/>
                      </a:pPr>
                      <a:r>
                        <a:rPr lang="es-ES" sz="1200" u="none" strike="noStrike" noProof="0">
                          <a:solidFill>
                            <a:srgbClr val="FFFFFF"/>
                          </a:solidFill>
                          <a:latin typeface="+mn-lt"/>
                          <a:cs typeface="Arial" panose="020B0604020202020204" pitchFamily="34" charset="0"/>
                        </a:rPr>
                        <a:t>Aplicación</a:t>
                      </a:r>
                      <a:endParaRPr lang="en-US" sz="1200">
                        <a:solidFill>
                          <a:srgbClr val="FFFFFF"/>
                        </a:solidFill>
                        <a:latin typeface="+mn-lt"/>
                        <a:cs typeface="Arial" panose="020B0604020202020204" pitchFamily="34" charset="0"/>
                      </a:endParaRPr>
                    </a:p>
                  </a:txBody>
                  <a:tcPr>
                    <a:solidFill>
                      <a:schemeClr val="accent3"/>
                    </a:solidFill>
                  </a:tcPr>
                </a:tc>
                <a:extLst>
                  <a:ext uri="{0D108BD9-81ED-4DB2-BD59-A6C34878D82A}">
                    <a16:rowId xmlns:a16="http://schemas.microsoft.com/office/drawing/2014/main" val="2247265594"/>
                  </a:ext>
                </a:extLst>
              </a:tr>
              <a:tr h="482774">
                <a:tc>
                  <a:txBody>
                    <a:bodyPr/>
                    <a:lstStyle/>
                    <a:p>
                      <a:pPr marL="0" lvl="0" algn="l" defTabSz="914400" rtl="0" eaLnBrk="1" latinLnBrk="0" hangingPunct="1">
                        <a:lnSpc>
                          <a:spcPct val="100000"/>
                        </a:lnSpc>
                        <a:spcBef>
                          <a:spcPts val="0"/>
                        </a:spcBef>
                        <a:spcAft>
                          <a:spcPts val="0"/>
                        </a:spcAft>
                        <a:buNone/>
                      </a:pPr>
                      <a:r>
                        <a:rPr lang="en-US" sz="1200" b="0" i="0" err="1">
                          <a:solidFill>
                            <a:srgbClr val="808080"/>
                          </a:solidFill>
                          <a:latin typeface="+mn-lt"/>
                          <a:cs typeface="Arial" panose="020B0604020202020204" pitchFamily="34" charset="0"/>
                        </a:rPr>
                        <a:t>Gestionar</a:t>
                      </a:r>
                      <a:r>
                        <a:rPr lang="en-US" sz="1200" b="0" i="0">
                          <a:solidFill>
                            <a:srgbClr val="808080"/>
                          </a:solidFill>
                          <a:latin typeface="+mn-lt"/>
                          <a:cs typeface="Arial" panose="020B0604020202020204" pitchFamily="34" charset="0"/>
                        </a:rPr>
                        <a:t> asientos </a:t>
                      </a:r>
                      <a:r>
                        <a:rPr lang="en-US" sz="1200" b="0" i="0" err="1">
                          <a:solidFill>
                            <a:srgbClr val="808080"/>
                          </a:solidFill>
                          <a:latin typeface="+mn-lt"/>
                          <a:cs typeface="Arial" panose="020B0604020202020204" pitchFamily="34" charset="0"/>
                        </a:rPr>
                        <a:t>contables</a:t>
                      </a:r>
                      <a:r>
                        <a:rPr lang="en-US" sz="1200" b="0" i="0">
                          <a:solidFill>
                            <a:srgbClr val="808080"/>
                          </a:solidFill>
                          <a:latin typeface="+mn-lt"/>
                          <a:cs typeface="Arial" panose="020B0604020202020204" pitchFamily="34" charset="0"/>
                        </a:rPr>
                        <a:t> version </a:t>
                      </a:r>
                      <a:r>
                        <a:rPr lang="en-US" sz="1200" b="0" i="0" err="1">
                          <a:solidFill>
                            <a:srgbClr val="808080"/>
                          </a:solidFill>
                          <a:latin typeface="+mn-lt"/>
                          <a:cs typeface="Arial" panose="020B0604020202020204" pitchFamily="34" charset="0"/>
                        </a:rPr>
                        <a:t>nueva</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a:solidFill>
                            <a:srgbClr val="808080"/>
                          </a:solidFill>
                          <a:latin typeface="+mn-lt"/>
                          <a:ea typeface="+mn-ea"/>
                          <a:cs typeface="Arial" panose="020B0604020202020204" pitchFamily="34" charset="0"/>
                        </a:rPr>
                        <a:t>F0717A</a:t>
                      </a:r>
                    </a:p>
                  </a:txBody>
                  <a:tcPr/>
                </a:tc>
                <a:extLst>
                  <a:ext uri="{0D108BD9-81ED-4DB2-BD59-A6C34878D82A}">
                    <a16:rowId xmlns:a16="http://schemas.microsoft.com/office/drawing/2014/main" val="3253602920"/>
                  </a:ext>
                </a:extLst>
              </a:tr>
              <a:tr h="482774">
                <a:tc>
                  <a:txBody>
                    <a:bodyPr/>
                    <a:lstStyle/>
                    <a:p>
                      <a:pPr marL="0" lvl="0" algn="l" defTabSz="914400" rtl="0" eaLnBrk="1" latinLnBrk="0" hangingPunct="1">
                        <a:lnSpc>
                          <a:spcPct val="100000"/>
                        </a:lnSpc>
                        <a:spcBef>
                          <a:spcPts val="0"/>
                        </a:spcBef>
                        <a:spcAft>
                          <a:spcPts val="0"/>
                        </a:spcAft>
                        <a:buNone/>
                      </a:pPr>
                      <a:r>
                        <a:rPr lang="en-US" sz="1200" b="0" i="0" err="1">
                          <a:solidFill>
                            <a:srgbClr val="808080"/>
                          </a:solidFill>
                          <a:latin typeface="+mn-lt"/>
                          <a:cs typeface="Arial" panose="020B0604020202020204" pitchFamily="34" charset="0"/>
                        </a:rPr>
                        <a:t>Visualizar</a:t>
                      </a:r>
                      <a:r>
                        <a:rPr lang="en-US" sz="1200" b="0" i="0">
                          <a:solidFill>
                            <a:srgbClr val="808080"/>
                          </a:solidFill>
                          <a:latin typeface="+mn-lt"/>
                          <a:cs typeface="Arial" panose="020B0604020202020204" pitchFamily="34" charset="0"/>
                        </a:rPr>
                        <a:t> </a:t>
                      </a:r>
                      <a:r>
                        <a:rPr lang="en-US" sz="1200" b="0" i="0" err="1">
                          <a:solidFill>
                            <a:srgbClr val="808080"/>
                          </a:solidFill>
                          <a:latin typeface="+mn-lt"/>
                          <a:cs typeface="Arial" panose="020B0604020202020204" pitchFamily="34" charset="0"/>
                        </a:rPr>
                        <a:t>documento</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a:solidFill>
                            <a:srgbClr val="808080"/>
                          </a:solidFill>
                          <a:latin typeface="+mn-lt"/>
                          <a:ea typeface="+mn-ea"/>
                          <a:cs typeface="Arial" panose="020B0604020202020204" pitchFamily="34" charset="0"/>
                        </a:rPr>
                        <a:t>FB03</a:t>
                      </a:r>
                    </a:p>
                  </a:txBody>
                  <a:tcPr/>
                </a:tc>
                <a:extLst>
                  <a:ext uri="{0D108BD9-81ED-4DB2-BD59-A6C34878D82A}">
                    <a16:rowId xmlns:a16="http://schemas.microsoft.com/office/drawing/2014/main" val="216434889"/>
                  </a:ext>
                </a:extLst>
              </a:tr>
              <a:tr h="482774">
                <a:tc>
                  <a:txBody>
                    <a:bodyPr/>
                    <a:lstStyle/>
                    <a:p>
                      <a:pPr marL="0" lvl="0" algn="l" defTabSz="914400" rtl="0" eaLnBrk="1" latinLnBrk="0" hangingPunct="1">
                        <a:lnSpc>
                          <a:spcPct val="100000"/>
                        </a:lnSpc>
                        <a:spcBef>
                          <a:spcPts val="0"/>
                        </a:spcBef>
                        <a:spcAft>
                          <a:spcPts val="0"/>
                        </a:spcAft>
                        <a:buNone/>
                      </a:pPr>
                      <a:r>
                        <a:rPr lang="en-US" sz="1200" b="0" i="0" err="1">
                          <a:solidFill>
                            <a:srgbClr val="808080"/>
                          </a:solidFill>
                          <a:latin typeface="+mn-lt"/>
                          <a:cs typeface="Arial" panose="020B0604020202020204" pitchFamily="34" charset="0"/>
                        </a:rPr>
                        <a:t>Visualizar</a:t>
                      </a:r>
                      <a:r>
                        <a:rPr lang="en-US" sz="1200" b="0" i="0">
                          <a:solidFill>
                            <a:srgbClr val="808080"/>
                          </a:solidFill>
                          <a:latin typeface="+mn-lt"/>
                          <a:cs typeface="Arial" panose="020B0604020202020204" pitchFamily="34" charset="0"/>
                        </a:rPr>
                        <a:t> entradas de </a:t>
                      </a:r>
                      <a:r>
                        <a:rPr lang="en-US" sz="1200" b="0" i="0" err="1">
                          <a:solidFill>
                            <a:srgbClr val="808080"/>
                          </a:solidFill>
                          <a:latin typeface="+mn-lt"/>
                          <a:cs typeface="Arial" panose="020B0604020202020204" pitchFamily="34" charset="0"/>
                        </a:rPr>
                        <a:t>diario</a:t>
                      </a:r>
                      <a:r>
                        <a:rPr lang="en-US" sz="1200" b="0" i="0">
                          <a:solidFill>
                            <a:srgbClr val="808080"/>
                          </a:solidFill>
                          <a:latin typeface="+mn-lt"/>
                          <a:cs typeface="Arial" panose="020B0604020202020204" pitchFamily="34" charset="0"/>
                        </a:rPr>
                        <a:t> para ledgers</a:t>
                      </a:r>
                    </a:p>
                  </a:txBody>
                  <a:tcPr/>
                </a:tc>
                <a:tc>
                  <a:txBody>
                    <a:bodyPr/>
                    <a:lstStyle/>
                    <a:p>
                      <a:pPr marL="0" lvl="0" algn="l" defTabSz="914400" rtl="0" eaLnBrk="1" latinLnBrk="0" hangingPunct="1">
                        <a:buNone/>
                      </a:pPr>
                      <a:r>
                        <a:rPr lang="en-US" sz="1200" b="0" i="0" u="none" strike="noStrike" kern="1200">
                          <a:solidFill>
                            <a:srgbClr val="808080"/>
                          </a:solidFill>
                          <a:latin typeface="+mn-lt"/>
                          <a:ea typeface="+mn-ea"/>
                          <a:cs typeface="Arial" panose="020B0604020202020204" pitchFamily="34" charset="0"/>
                        </a:rPr>
                        <a:t>FB03L</a:t>
                      </a:r>
                    </a:p>
                  </a:txBody>
                  <a:tcPr/>
                </a:tc>
                <a:extLst>
                  <a:ext uri="{0D108BD9-81ED-4DB2-BD59-A6C34878D82A}">
                    <a16:rowId xmlns:a16="http://schemas.microsoft.com/office/drawing/2014/main" val="3506742023"/>
                  </a:ext>
                </a:extLst>
              </a:tr>
              <a:tr h="482774">
                <a:tc>
                  <a:txBody>
                    <a:bodyPr/>
                    <a:lstStyle/>
                    <a:p>
                      <a:pPr marL="0" lvl="0" algn="l" defTabSz="914400" rtl="0" eaLnBrk="1" latinLnBrk="0" hangingPunct="1">
                        <a:lnSpc>
                          <a:spcPct val="100000"/>
                        </a:lnSpc>
                        <a:spcBef>
                          <a:spcPts val="0"/>
                        </a:spcBef>
                        <a:spcAft>
                          <a:spcPts val="0"/>
                        </a:spcAft>
                        <a:buNone/>
                      </a:pPr>
                      <a:r>
                        <a:rPr lang="en-US" sz="1200" b="0" i="0" err="1">
                          <a:solidFill>
                            <a:srgbClr val="808080"/>
                          </a:solidFill>
                          <a:latin typeface="+mn-lt"/>
                          <a:cs typeface="Arial" panose="020B0604020202020204" pitchFamily="34" charset="0"/>
                        </a:rPr>
                        <a:t>Diario</a:t>
                      </a:r>
                      <a:r>
                        <a:rPr lang="en-US" sz="1200" b="0" i="0">
                          <a:solidFill>
                            <a:srgbClr val="808080"/>
                          </a:solidFill>
                          <a:latin typeface="+mn-lt"/>
                          <a:cs typeface="Arial" panose="020B0604020202020204" pitchFamily="34" charset="0"/>
                        </a:rPr>
                        <a:t> de auditoria</a:t>
                      </a:r>
                    </a:p>
                  </a:txBody>
                  <a:tcPr/>
                </a:tc>
                <a:tc>
                  <a:txBody>
                    <a:bodyPr/>
                    <a:lstStyle/>
                    <a:p>
                      <a:pPr marL="0" lvl="0" algn="l" defTabSz="914400" rtl="0" eaLnBrk="1" latinLnBrk="0" hangingPunct="1">
                        <a:buNone/>
                      </a:pPr>
                      <a:r>
                        <a:rPr lang="en-US" sz="1200" b="0" i="0" u="none" strike="noStrike" kern="1200">
                          <a:solidFill>
                            <a:srgbClr val="808080"/>
                          </a:solidFill>
                          <a:latin typeface="+mn-lt"/>
                          <a:ea typeface="+mn-ea"/>
                          <a:cs typeface="Arial" panose="020B0604020202020204" pitchFamily="34" charset="0"/>
                        </a:rPr>
                        <a:t>F0997</a:t>
                      </a:r>
                    </a:p>
                  </a:txBody>
                  <a:tcPr/>
                </a:tc>
                <a:extLst>
                  <a:ext uri="{0D108BD9-81ED-4DB2-BD59-A6C34878D82A}">
                    <a16:rowId xmlns:a16="http://schemas.microsoft.com/office/drawing/2014/main" val="3823186696"/>
                  </a:ext>
                </a:extLst>
              </a:tr>
              <a:tr h="482774">
                <a:tc>
                  <a:txBody>
                    <a:bodyPr/>
                    <a:lstStyle/>
                    <a:p>
                      <a:pPr marL="0" lvl="0" algn="l" defTabSz="914400" rtl="0" eaLnBrk="1" latinLnBrk="0" hangingPunct="1">
                        <a:lnSpc>
                          <a:spcPct val="100000"/>
                        </a:lnSpc>
                        <a:spcBef>
                          <a:spcPts val="0"/>
                        </a:spcBef>
                        <a:spcAft>
                          <a:spcPts val="0"/>
                        </a:spcAft>
                        <a:buNone/>
                      </a:pPr>
                      <a:r>
                        <a:rPr lang="en-US" sz="1200" b="0" i="0" err="1">
                          <a:solidFill>
                            <a:srgbClr val="808080"/>
                          </a:solidFill>
                          <a:latin typeface="+mn-lt"/>
                          <a:cs typeface="Arial" panose="020B0604020202020204" pitchFamily="34" charset="0"/>
                        </a:rPr>
                        <a:t>Visualizar</a:t>
                      </a:r>
                      <a:r>
                        <a:rPr lang="en-US" sz="1200" b="0" i="0">
                          <a:solidFill>
                            <a:srgbClr val="808080"/>
                          </a:solidFill>
                          <a:latin typeface="+mn-lt"/>
                          <a:cs typeface="Arial" panose="020B0604020202020204" pitchFamily="34" charset="0"/>
                        </a:rPr>
                        <a:t> </a:t>
                      </a:r>
                      <a:r>
                        <a:rPr lang="en-US" sz="1200" b="0" i="0" err="1">
                          <a:solidFill>
                            <a:srgbClr val="808080"/>
                          </a:solidFill>
                          <a:latin typeface="+mn-lt"/>
                          <a:cs typeface="Arial" panose="020B0604020202020204" pitchFamily="34" charset="0"/>
                        </a:rPr>
                        <a:t>diario</a:t>
                      </a:r>
                      <a:r>
                        <a:rPr lang="en-US" sz="1200" b="0" i="0">
                          <a:solidFill>
                            <a:srgbClr val="808080"/>
                          </a:solidFill>
                          <a:latin typeface="+mn-lt"/>
                          <a:cs typeface="Arial" panose="020B0604020202020204" pitchFamily="34" charset="0"/>
                        </a:rPr>
                        <a:t> de </a:t>
                      </a:r>
                      <a:r>
                        <a:rPr lang="en-US" sz="1200" b="0" i="0" err="1">
                          <a:solidFill>
                            <a:srgbClr val="808080"/>
                          </a:solidFill>
                          <a:latin typeface="+mn-lt"/>
                          <a:cs typeface="Arial" panose="020B0604020202020204" pitchFamily="34" charset="0"/>
                        </a:rPr>
                        <a:t>documento</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a:solidFill>
                            <a:srgbClr val="808080"/>
                          </a:solidFill>
                          <a:latin typeface="+mn-lt"/>
                          <a:ea typeface="+mn-ea"/>
                          <a:cs typeface="Arial" panose="020B0604020202020204" pitchFamily="34" charset="0"/>
                        </a:rPr>
                        <a:t>S_ALR_87012287</a:t>
                      </a:r>
                    </a:p>
                  </a:txBody>
                  <a:tcPr/>
                </a:tc>
                <a:extLst>
                  <a:ext uri="{0D108BD9-81ED-4DB2-BD59-A6C34878D82A}">
                    <a16:rowId xmlns:a16="http://schemas.microsoft.com/office/drawing/2014/main" val="2526492838"/>
                  </a:ext>
                </a:extLst>
              </a:tr>
            </a:tbl>
          </a:graphicData>
        </a:graphic>
      </p:graphicFrame>
    </p:spTree>
    <p:extLst>
      <p:ext uri="{BB962C8B-B14F-4D97-AF65-F5344CB8AC3E}">
        <p14:creationId xmlns:p14="http://schemas.microsoft.com/office/powerpoint/2010/main" val="347447438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CA318-F1BF-7952-0AAA-721B074C44C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28FC036-507F-5884-46C9-0C847E07DA55}"/>
              </a:ext>
            </a:extLst>
          </p:cNvPr>
          <p:cNvSpPr>
            <a:spLocks noGrp="1"/>
          </p:cNvSpPr>
          <p:nvPr>
            <p:ph idx="1"/>
          </p:nvPr>
        </p:nvSpPr>
        <p:spPr>
          <a:xfrm>
            <a:off x="836611" y="1080462"/>
            <a:ext cx="10340725" cy="5189621"/>
          </a:xfrm>
        </p:spPr>
        <p:txBody>
          <a:bodyPr/>
          <a:lstStyle/>
          <a:p>
            <a:pPr marL="0" indent="0">
              <a:buNone/>
            </a:pPr>
            <a:r>
              <a:rPr lang="es-MX"/>
              <a:t>Esta transacción está diseñada para facilitar la gestión de asientos contables de forma eficiente y moderna. Su propósito es; </a:t>
            </a:r>
            <a:r>
              <a:rPr lang="es-MX" b="1"/>
              <a:t>visualizar, crear, editar, publicar y revertir</a:t>
            </a:r>
            <a:r>
              <a:rPr lang="es-MX"/>
              <a:t> asientos contables.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r>
              <a:rPr lang="es-MX"/>
              <a:t>Filtros por los cuales se puede consultar:</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F1C29836-DB82-0915-91D1-FB2D266EF188}"/>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0BF0D6B1-FE64-377A-320B-C6B627AE2CD8}"/>
              </a:ext>
            </a:extLst>
          </p:cNvPr>
          <p:cNvSpPr>
            <a:spLocks noGrp="1"/>
          </p:cNvSpPr>
          <p:nvPr>
            <p:ph type="body" sz="half" idx="11"/>
          </p:nvPr>
        </p:nvSpPr>
        <p:spPr/>
        <p:txBody>
          <a:bodyPr>
            <a:normAutofit fontScale="85000" lnSpcReduction="10000"/>
          </a:bodyPr>
          <a:lstStyle/>
          <a:p>
            <a:r>
              <a:rPr lang="es-ES" dirty="0"/>
              <a:t>Gestionar asientos contables versión nueva - (F0717A)</a:t>
            </a:r>
            <a:endParaRPr lang="es-CO" dirty="0"/>
          </a:p>
        </p:txBody>
      </p:sp>
      <p:pic>
        <p:nvPicPr>
          <p:cNvPr id="9" name="Imagen 8">
            <a:extLst>
              <a:ext uri="{FF2B5EF4-FFF2-40B4-BE49-F238E27FC236}">
                <a16:creationId xmlns:a16="http://schemas.microsoft.com/office/drawing/2014/main" id="{19F02872-AC14-EE99-0A9C-387D96C47EB0}"/>
              </a:ext>
            </a:extLst>
          </p:cNvPr>
          <p:cNvPicPr>
            <a:picLocks noChangeAspect="1"/>
          </p:cNvPicPr>
          <p:nvPr/>
        </p:nvPicPr>
        <p:blipFill>
          <a:blip r:embed="rId2"/>
          <a:stretch>
            <a:fillRect/>
          </a:stretch>
        </p:blipFill>
        <p:spPr>
          <a:xfrm>
            <a:off x="916465" y="1657844"/>
            <a:ext cx="2355971" cy="1143059"/>
          </a:xfrm>
          <a:prstGeom prst="rect">
            <a:avLst/>
          </a:prstGeom>
        </p:spPr>
      </p:pic>
      <p:pic>
        <p:nvPicPr>
          <p:cNvPr id="6" name="Imagen 5">
            <a:extLst>
              <a:ext uri="{FF2B5EF4-FFF2-40B4-BE49-F238E27FC236}">
                <a16:creationId xmlns:a16="http://schemas.microsoft.com/office/drawing/2014/main" id="{796EBE0D-D105-7105-C4B4-82CB2A495925}"/>
              </a:ext>
            </a:extLst>
          </p:cNvPr>
          <p:cNvPicPr>
            <a:picLocks noChangeAspect="1"/>
          </p:cNvPicPr>
          <p:nvPr/>
        </p:nvPicPr>
        <p:blipFill>
          <a:blip r:embed="rId3"/>
          <a:stretch>
            <a:fillRect/>
          </a:stretch>
        </p:blipFill>
        <p:spPr>
          <a:xfrm>
            <a:off x="1014664" y="3675272"/>
            <a:ext cx="9466336" cy="1529653"/>
          </a:xfrm>
          <a:prstGeom prst="rect">
            <a:avLst/>
          </a:prstGeom>
        </p:spPr>
      </p:pic>
    </p:spTree>
    <p:extLst>
      <p:ext uri="{BB962C8B-B14F-4D97-AF65-F5344CB8AC3E}">
        <p14:creationId xmlns:p14="http://schemas.microsoft.com/office/powerpoint/2010/main" val="20446942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D0167-D3F4-6AF5-C1CF-5BB62CDC065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3F02676-8AB8-BCAF-05D0-7C6C68724E9F}"/>
              </a:ext>
            </a:extLst>
          </p:cNvPr>
          <p:cNvSpPr>
            <a:spLocks noGrp="1"/>
          </p:cNvSpPr>
          <p:nvPr>
            <p:ph idx="1"/>
          </p:nvPr>
        </p:nvSpPr>
        <p:spPr>
          <a:xfrm>
            <a:off x="836611"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5FE1AB06-CCE8-3DD9-5824-D5DEA55D3DD2}"/>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33EB350B-8F85-B73E-6033-F849DE450E97}"/>
              </a:ext>
            </a:extLst>
          </p:cNvPr>
          <p:cNvSpPr>
            <a:spLocks noGrp="1"/>
          </p:cNvSpPr>
          <p:nvPr>
            <p:ph type="body" sz="half" idx="11"/>
          </p:nvPr>
        </p:nvSpPr>
        <p:spPr/>
        <p:txBody>
          <a:bodyPr>
            <a:normAutofit fontScale="85000" lnSpcReduction="10000"/>
          </a:bodyPr>
          <a:lstStyle/>
          <a:p>
            <a:r>
              <a:rPr lang="es-ES" dirty="0"/>
              <a:t>Gestionar asientos contables versión nueva - (F0717A)</a:t>
            </a:r>
            <a:endParaRPr lang="es-CO" dirty="0"/>
          </a:p>
        </p:txBody>
      </p:sp>
      <p:pic>
        <p:nvPicPr>
          <p:cNvPr id="7" name="Imagen 6">
            <a:extLst>
              <a:ext uri="{FF2B5EF4-FFF2-40B4-BE49-F238E27FC236}">
                <a16:creationId xmlns:a16="http://schemas.microsoft.com/office/drawing/2014/main" id="{19CD29F2-2633-4999-758F-1E6C09C6463A}"/>
              </a:ext>
            </a:extLst>
          </p:cNvPr>
          <p:cNvPicPr>
            <a:picLocks noChangeAspect="1"/>
          </p:cNvPicPr>
          <p:nvPr/>
        </p:nvPicPr>
        <p:blipFill>
          <a:blip r:embed="rId2"/>
          <a:srcRect l="1" r="56892"/>
          <a:stretch>
            <a:fillRect/>
          </a:stretch>
        </p:blipFill>
        <p:spPr>
          <a:xfrm>
            <a:off x="624140" y="1163209"/>
            <a:ext cx="1547560" cy="4719239"/>
          </a:xfrm>
          <a:prstGeom prst="rect">
            <a:avLst/>
          </a:prstGeom>
        </p:spPr>
      </p:pic>
      <p:pic>
        <p:nvPicPr>
          <p:cNvPr id="10" name="Imagen 9">
            <a:extLst>
              <a:ext uri="{FF2B5EF4-FFF2-40B4-BE49-F238E27FC236}">
                <a16:creationId xmlns:a16="http://schemas.microsoft.com/office/drawing/2014/main" id="{953B4114-7B12-318B-9323-790550F218FA}"/>
              </a:ext>
            </a:extLst>
          </p:cNvPr>
          <p:cNvPicPr>
            <a:picLocks noChangeAspect="1"/>
          </p:cNvPicPr>
          <p:nvPr/>
        </p:nvPicPr>
        <p:blipFill>
          <a:blip r:embed="rId3"/>
          <a:srcRect r="46152" b="3977"/>
          <a:stretch>
            <a:fillRect/>
          </a:stretch>
        </p:blipFill>
        <p:spPr>
          <a:xfrm>
            <a:off x="2171700" y="1163208"/>
            <a:ext cx="1965071" cy="4644156"/>
          </a:xfrm>
          <a:prstGeom prst="rect">
            <a:avLst/>
          </a:prstGeom>
        </p:spPr>
      </p:pic>
      <p:pic>
        <p:nvPicPr>
          <p:cNvPr id="12" name="Imagen 11">
            <a:extLst>
              <a:ext uri="{FF2B5EF4-FFF2-40B4-BE49-F238E27FC236}">
                <a16:creationId xmlns:a16="http://schemas.microsoft.com/office/drawing/2014/main" id="{BC969D7D-817D-056B-E0AB-F6C559E356DC}"/>
              </a:ext>
            </a:extLst>
          </p:cNvPr>
          <p:cNvPicPr>
            <a:picLocks noChangeAspect="1"/>
          </p:cNvPicPr>
          <p:nvPr/>
        </p:nvPicPr>
        <p:blipFill>
          <a:blip r:embed="rId4"/>
          <a:stretch>
            <a:fillRect/>
          </a:stretch>
        </p:blipFill>
        <p:spPr>
          <a:xfrm>
            <a:off x="4101687" y="1080462"/>
            <a:ext cx="2578233" cy="4697076"/>
          </a:xfrm>
          <a:prstGeom prst="rect">
            <a:avLst/>
          </a:prstGeom>
        </p:spPr>
      </p:pic>
      <p:pic>
        <p:nvPicPr>
          <p:cNvPr id="14" name="Imagen 13">
            <a:extLst>
              <a:ext uri="{FF2B5EF4-FFF2-40B4-BE49-F238E27FC236}">
                <a16:creationId xmlns:a16="http://schemas.microsoft.com/office/drawing/2014/main" id="{97474910-4B5C-513D-7583-78B2682DF0CC}"/>
              </a:ext>
            </a:extLst>
          </p:cNvPr>
          <p:cNvPicPr>
            <a:picLocks noChangeAspect="1"/>
          </p:cNvPicPr>
          <p:nvPr/>
        </p:nvPicPr>
        <p:blipFill>
          <a:blip r:embed="rId5"/>
          <a:stretch>
            <a:fillRect/>
          </a:stretch>
        </p:blipFill>
        <p:spPr>
          <a:xfrm>
            <a:off x="6346456" y="1276350"/>
            <a:ext cx="2140384" cy="4531013"/>
          </a:xfrm>
          <a:prstGeom prst="rect">
            <a:avLst/>
          </a:prstGeom>
        </p:spPr>
      </p:pic>
    </p:spTree>
    <p:extLst>
      <p:ext uri="{BB962C8B-B14F-4D97-AF65-F5344CB8AC3E}">
        <p14:creationId xmlns:p14="http://schemas.microsoft.com/office/powerpoint/2010/main" val="70661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65993-6521-A5F3-850F-CD3E6EACCCB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DECD1E4-831C-584A-A948-E3EBBBF66817}"/>
              </a:ext>
            </a:extLst>
          </p:cNvPr>
          <p:cNvSpPr>
            <a:spLocks noGrp="1"/>
          </p:cNvSpPr>
          <p:nvPr>
            <p:ph type="ctrTitle"/>
          </p:nvPr>
        </p:nvSpPr>
        <p:spPr/>
        <p:txBody>
          <a:bodyPr>
            <a:noAutofit/>
          </a:bodyPr>
          <a:lstStyle/>
          <a:p>
            <a:r>
              <a:rPr lang="es-CO" sz="3600"/>
              <a:t>Estructuras Organizativas </a:t>
            </a:r>
          </a:p>
        </p:txBody>
      </p:sp>
      <p:sp>
        <p:nvSpPr>
          <p:cNvPr id="3" name="Subtítulo 2">
            <a:extLst>
              <a:ext uri="{FF2B5EF4-FFF2-40B4-BE49-F238E27FC236}">
                <a16:creationId xmlns:a16="http://schemas.microsoft.com/office/drawing/2014/main" id="{B3E6A953-FC0F-7997-015E-EB8C1267DF2F}"/>
              </a:ext>
            </a:extLst>
          </p:cNvPr>
          <p:cNvSpPr>
            <a:spLocks noGrp="1"/>
          </p:cNvSpPr>
          <p:nvPr>
            <p:ph type="subTitle" idx="1"/>
          </p:nvPr>
        </p:nvSpPr>
        <p:spPr/>
        <p:txBody>
          <a:bodyPr/>
          <a:lstStyle/>
          <a:p>
            <a:r>
              <a:rPr lang="es-CO"/>
              <a:t>Otros módulos</a:t>
            </a:r>
          </a:p>
        </p:txBody>
      </p:sp>
      <p:sp>
        <p:nvSpPr>
          <p:cNvPr id="5" name="Marcador de texto 4">
            <a:extLst>
              <a:ext uri="{FF2B5EF4-FFF2-40B4-BE49-F238E27FC236}">
                <a16:creationId xmlns:a16="http://schemas.microsoft.com/office/drawing/2014/main" id="{F7B3ECFA-389A-2712-6C3D-B2EA1C9AEE07}"/>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132823081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108A7-5162-63A0-4DA1-EE260A57239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29B6511-245D-3447-5F41-15D71218A916}"/>
              </a:ext>
            </a:extLst>
          </p:cNvPr>
          <p:cNvSpPr>
            <a:spLocks noGrp="1"/>
          </p:cNvSpPr>
          <p:nvPr>
            <p:ph idx="1"/>
          </p:nvPr>
        </p:nvSpPr>
        <p:spPr>
          <a:xfrm>
            <a:off x="836611"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0E325FDD-C146-E842-A59A-0162CB95F2D3}"/>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916E3100-9811-EAF6-7457-AE4DEA07E68C}"/>
              </a:ext>
            </a:extLst>
          </p:cNvPr>
          <p:cNvSpPr>
            <a:spLocks noGrp="1"/>
          </p:cNvSpPr>
          <p:nvPr>
            <p:ph type="body" sz="half" idx="11"/>
          </p:nvPr>
        </p:nvSpPr>
        <p:spPr/>
        <p:txBody>
          <a:bodyPr>
            <a:normAutofit fontScale="85000" lnSpcReduction="10000"/>
          </a:bodyPr>
          <a:lstStyle/>
          <a:p>
            <a:r>
              <a:rPr lang="es-ES" dirty="0"/>
              <a:t>Gestionar asientos contables versión nueva - (F0717A)</a:t>
            </a:r>
            <a:endParaRPr lang="es-CO" dirty="0"/>
          </a:p>
        </p:txBody>
      </p:sp>
      <p:pic>
        <p:nvPicPr>
          <p:cNvPr id="9" name="Imagen 8">
            <a:extLst>
              <a:ext uri="{FF2B5EF4-FFF2-40B4-BE49-F238E27FC236}">
                <a16:creationId xmlns:a16="http://schemas.microsoft.com/office/drawing/2014/main" id="{84F35F9A-A844-514E-84E1-16FF48479C1B}"/>
              </a:ext>
            </a:extLst>
          </p:cNvPr>
          <p:cNvPicPr>
            <a:picLocks noChangeAspect="1"/>
          </p:cNvPicPr>
          <p:nvPr/>
        </p:nvPicPr>
        <p:blipFill>
          <a:blip r:embed="rId2"/>
          <a:stretch>
            <a:fillRect/>
          </a:stretch>
        </p:blipFill>
        <p:spPr>
          <a:xfrm>
            <a:off x="836611" y="1483459"/>
            <a:ext cx="10865937" cy="4294079"/>
          </a:xfrm>
          <a:prstGeom prst="rect">
            <a:avLst/>
          </a:prstGeom>
        </p:spPr>
      </p:pic>
    </p:spTree>
    <p:extLst>
      <p:ext uri="{BB962C8B-B14F-4D97-AF65-F5344CB8AC3E}">
        <p14:creationId xmlns:p14="http://schemas.microsoft.com/office/powerpoint/2010/main" val="10492504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7A768-D391-C297-3536-07C45FF46B9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4DCBE36-ABAE-75EB-10CC-2A22E70D3D1C}"/>
              </a:ext>
            </a:extLst>
          </p:cNvPr>
          <p:cNvSpPr>
            <a:spLocks noGrp="1"/>
          </p:cNvSpPr>
          <p:nvPr>
            <p:ph idx="1"/>
          </p:nvPr>
        </p:nvSpPr>
        <p:spPr>
          <a:xfrm>
            <a:off x="822543" y="1080462"/>
            <a:ext cx="10340725" cy="5189621"/>
          </a:xfrm>
        </p:spPr>
        <p:txBody>
          <a:bodyPr/>
          <a:lstStyle/>
          <a:p>
            <a:pPr marL="0" indent="0">
              <a:buNone/>
            </a:pPr>
            <a:r>
              <a:rPr lang="es-MX"/>
              <a:t>Se puede ingresar al documento dando clic sobre el</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04614D2-EE3A-5709-D48E-6245927219A9}"/>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454C46D5-7F2D-2771-3A66-5C65FBD9D9E4}"/>
              </a:ext>
            </a:extLst>
          </p:cNvPr>
          <p:cNvSpPr>
            <a:spLocks noGrp="1"/>
          </p:cNvSpPr>
          <p:nvPr>
            <p:ph type="body" sz="half" idx="11"/>
          </p:nvPr>
        </p:nvSpPr>
        <p:spPr/>
        <p:txBody>
          <a:bodyPr>
            <a:normAutofit fontScale="85000" lnSpcReduction="10000"/>
          </a:bodyPr>
          <a:lstStyle/>
          <a:p>
            <a:r>
              <a:rPr lang="es-ES" dirty="0"/>
              <a:t>Gestionar asientos contables versión nueva - (F0717A)</a:t>
            </a:r>
            <a:endParaRPr lang="es-CO" dirty="0"/>
          </a:p>
        </p:txBody>
      </p:sp>
      <p:pic>
        <p:nvPicPr>
          <p:cNvPr id="6" name="Imagen 5">
            <a:extLst>
              <a:ext uri="{FF2B5EF4-FFF2-40B4-BE49-F238E27FC236}">
                <a16:creationId xmlns:a16="http://schemas.microsoft.com/office/drawing/2014/main" id="{A70FF7A3-3562-4F3D-0CAB-2AF8B1B116F7}"/>
              </a:ext>
            </a:extLst>
          </p:cNvPr>
          <p:cNvPicPr>
            <a:picLocks noChangeAspect="1"/>
          </p:cNvPicPr>
          <p:nvPr/>
        </p:nvPicPr>
        <p:blipFill>
          <a:blip r:embed="rId2"/>
          <a:stretch>
            <a:fillRect/>
          </a:stretch>
        </p:blipFill>
        <p:spPr>
          <a:xfrm>
            <a:off x="822543" y="1394305"/>
            <a:ext cx="10231834" cy="4129414"/>
          </a:xfrm>
          <a:prstGeom prst="rect">
            <a:avLst/>
          </a:prstGeom>
        </p:spPr>
      </p:pic>
    </p:spTree>
    <p:extLst>
      <p:ext uri="{BB962C8B-B14F-4D97-AF65-F5344CB8AC3E}">
        <p14:creationId xmlns:p14="http://schemas.microsoft.com/office/powerpoint/2010/main" val="32195641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8BEA4-AA63-9D2C-6482-8A2C9ABC417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7351847-DEA9-A42F-2F64-20491FCA105F}"/>
              </a:ext>
            </a:extLst>
          </p:cNvPr>
          <p:cNvSpPr>
            <a:spLocks noGrp="1"/>
          </p:cNvSpPr>
          <p:nvPr>
            <p:ph idx="1"/>
          </p:nvPr>
        </p:nvSpPr>
        <p:spPr>
          <a:xfrm>
            <a:off x="822543" y="1080462"/>
            <a:ext cx="10340725" cy="5189621"/>
          </a:xfrm>
        </p:spPr>
        <p:txBody>
          <a:bodyPr/>
          <a:lstStyle/>
          <a:p>
            <a:pPr marL="0" indent="0">
              <a:buNone/>
            </a:pPr>
            <a:r>
              <a:rPr lang="es-MX"/>
              <a:t>Se puede ingresar al documento dando clic sobre el</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8014307-0D4C-FA21-6D5E-EFC8EC58AFE4}"/>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6D1D6AF3-67A7-60BA-E0BE-DA8AF0AF27A5}"/>
              </a:ext>
            </a:extLst>
          </p:cNvPr>
          <p:cNvSpPr>
            <a:spLocks noGrp="1"/>
          </p:cNvSpPr>
          <p:nvPr>
            <p:ph type="body" sz="half" idx="11"/>
          </p:nvPr>
        </p:nvSpPr>
        <p:spPr/>
        <p:txBody>
          <a:bodyPr>
            <a:normAutofit fontScale="85000" lnSpcReduction="10000"/>
          </a:bodyPr>
          <a:lstStyle/>
          <a:p>
            <a:r>
              <a:rPr lang="es-ES" dirty="0"/>
              <a:t>Gestionar asientos contables versión nueva - (F0717A)</a:t>
            </a:r>
            <a:endParaRPr lang="es-CO" dirty="0"/>
          </a:p>
        </p:txBody>
      </p:sp>
      <p:pic>
        <p:nvPicPr>
          <p:cNvPr id="7" name="Imagen 6">
            <a:extLst>
              <a:ext uri="{FF2B5EF4-FFF2-40B4-BE49-F238E27FC236}">
                <a16:creationId xmlns:a16="http://schemas.microsoft.com/office/drawing/2014/main" id="{9B6E3E84-4F57-38C9-CCF4-047739E0A12E}"/>
              </a:ext>
            </a:extLst>
          </p:cNvPr>
          <p:cNvPicPr>
            <a:picLocks noChangeAspect="1"/>
          </p:cNvPicPr>
          <p:nvPr/>
        </p:nvPicPr>
        <p:blipFill>
          <a:blip r:embed="rId2"/>
          <a:stretch>
            <a:fillRect/>
          </a:stretch>
        </p:blipFill>
        <p:spPr>
          <a:xfrm>
            <a:off x="822543" y="1466466"/>
            <a:ext cx="9897176" cy="4311072"/>
          </a:xfrm>
          <a:prstGeom prst="rect">
            <a:avLst/>
          </a:prstGeom>
        </p:spPr>
      </p:pic>
    </p:spTree>
    <p:extLst>
      <p:ext uri="{BB962C8B-B14F-4D97-AF65-F5344CB8AC3E}">
        <p14:creationId xmlns:p14="http://schemas.microsoft.com/office/powerpoint/2010/main" val="89067766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BB940-3D2C-905F-E821-5A6397F440B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5547982-F4E9-7533-4C57-349C44C5506F}"/>
              </a:ext>
            </a:extLst>
          </p:cNvPr>
          <p:cNvSpPr>
            <a:spLocks noGrp="1"/>
          </p:cNvSpPr>
          <p:nvPr>
            <p:ph idx="1"/>
          </p:nvPr>
        </p:nvSpPr>
        <p:spPr>
          <a:xfrm>
            <a:off x="822543" y="1080462"/>
            <a:ext cx="10340725" cy="5189621"/>
          </a:xfrm>
        </p:spPr>
        <p:txBody>
          <a:bodyPr/>
          <a:lstStyle/>
          <a:p>
            <a:pPr marL="0" indent="0" algn="just">
              <a:buNone/>
            </a:pPr>
            <a:r>
              <a:rPr lang="es-MX"/>
              <a:t>Sirve para visualizar documentos financieros individuales o una lista de ellos. Se requiere el número de documento, la sociedad y el ejercicio para un acceso directo o permitiendo filtrar por varios criterios en la opción de “Lista de documentos” para búsquedas más amplias.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2BF7BD8-F5A0-E88B-0661-0B031A78401C}"/>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A2CD4C6C-D631-2417-3220-CB495E0D4F3D}"/>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9" name="Imagen 8">
            <a:extLst>
              <a:ext uri="{FF2B5EF4-FFF2-40B4-BE49-F238E27FC236}">
                <a16:creationId xmlns:a16="http://schemas.microsoft.com/office/drawing/2014/main" id="{B9BF2434-BFB8-045C-160C-7691109F3E92}"/>
              </a:ext>
            </a:extLst>
          </p:cNvPr>
          <p:cNvPicPr>
            <a:picLocks noChangeAspect="1"/>
          </p:cNvPicPr>
          <p:nvPr/>
        </p:nvPicPr>
        <p:blipFill>
          <a:blip r:embed="rId2"/>
          <a:stretch>
            <a:fillRect/>
          </a:stretch>
        </p:blipFill>
        <p:spPr>
          <a:xfrm>
            <a:off x="836611" y="1835731"/>
            <a:ext cx="5165628" cy="2215764"/>
          </a:xfrm>
          <a:prstGeom prst="rect">
            <a:avLst/>
          </a:prstGeom>
        </p:spPr>
      </p:pic>
    </p:spTree>
    <p:extLst>
      <p:ext uri="{BB962C8B-B14F-4D97-AF65-F5344CB8AC3E}">
        <p14:creationId xmlns:p14="http://schemas.microsoft.com/office/powerpoint/2010/main" val="12834667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DD044-17FC-A4AD-3C10-F28C677E573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FD17B1F-2DDE-5CFE-DE13-3B01629F9BBA}"/>
              </a:ext>
            </a:extLst>
          </p:cNvPr>
          <p:cNvSpPr>
            <a:spLocks noGrp="1"/>
          </p:cNvSpPr>
          <p:nvPr>
            <p:ph idx="1"/>
          </p:nvPr>
        </p:nvSpPr>
        <p:spPr>
          <a:xfrm>
            <a:off x="822543" y="1080462"/>
            <a:ext cx="10340725" cy="5189621"/>
          </a:xfrm>
        </p:spPr>
        <p:txBody>
          <a:bodyPr/>
          <a:lstStyle/>
          <a:p>
            <a:pPr marL="0" indent="0" algn="just">
              <a:buNone/>
            </a:pPr>
            <a:r>
              <a:rPr lang="es-MX"/>
              <a:t>Sirve para visualizar documentos financieros individuales o una lista de ellos. Se requiere el número de documento, la sociedad y el ejercicio para un acceso directo o permitiendo filtrar por varios criterios en la opción de “Lista de documentos” para búsquedas más amplias.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809F0DC2-290F-D015-587E-93B2731067F4}"/>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3132C2FC-B629-C85C-C9E3-21BC80C45BB4}"/>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8" name="Imagen 7">
            <a:extLst>
              <a:ext uri="{FF2B5EF4-FFF2-40B4-BE49-F238E27FC236}">
                <a16:creationId xmlns:a16="http://schemas.microsoft.com/office/drawing/2014/main" id="{B592634E-6434-CD2B-8608-22829632A662}"/>
              </a:ext>
            </a:extLst>
          </p:cNvPr>
          <p:cNvPicPr>
            <a:picLocks noChangeAspect="1"/>
          </p:cNvPicPr>
          <p:nvPr/>
        </p:nvPicPr>
        <p:blipFill>
          <a:blip r:embed="rId2"/>
          <a:stretch>
            <a:fillRect/>
          </a:stretch>
        </p:blipFill>
        <p:spPr>
          <a:xfrm>
            <a:off x="961646" y="1894005"/>
            <a:ext cx="8560240" cy="3562533"/>
          </a:xfrm>
          <a:prstGeom prst="rect">
            <a:avLst/>
          </a:prstGeom>
        </p:spPr>
      </p:pic>
    </p:spTree>
    <p:extLst>
      <p:ext uri="{BB962C8B-B14F-4D97-AF65-F5344CB8AC3E}">
        <p14:creationId xmlns:p14="http://schemas.microsoft.com/office/powerpoint/2010/main" val="38066304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CCAAA-5A2B-12A5-7D14-F3CB0DCB200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FA659E1-EAD3-2BC4-2ADA-7FD46213457D}"/>
              </a:ext>
            </a:extLst>
          </p:cNvPr>
          <p:cNvSpPr>
            <a:spLocks noGrp="1"/>
          </p:cNvSpPr>
          <p:nvPr>
            <p:ph idx="1"/>
          </p:nvPr>
        </p:nvSpPr>
        <p:spPr>
          <a:xfrm>
            <a:off x="822543" y="1080462"/>
            <a:ext cx="10340725" cy="5189621"/>
          </a:xfrm>
        </p:spPr>
        <p:txBody>
          <a:bodyPr/>
          <a:lstStyle/>
          <a:p>
            <a:pPr marL="0" indent="0" algn="just">
              <a:buNone/>
            </a:pPr>
            <a:r>
              <a:rPr lang="es-MX"/>
              <a:t>Sirve para visualizar documentos financieros individuales o una lista de ellos. Se requiere el número de documento, la sociedad y el ejercicio para un acceso directo o permitiendo filtrar por varios criterios en la opción de “Lista de documentos” para búsquedas más amplias.</a:t>
            </a:r>
          </a:p>
          <a:p>
            <a:pPr marL="0" indent="0">
              <a:buNone/>
            </a:pPr>
            <a:r>
              <a:rPr lang="es-MX"/>
              <a:t>Búsqueda por lista de documentos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A7FF856-2FFF-D836-85C1-7C6404EC9A29}"/>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EBBDC855-7F65-7B02-BECD-CCDBC80C9EBB}"/>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6" name="Imagen 5">
            <a:extLst>
              <a:ext uri="{FF2B5EF4-FFF2-40B4-BE49-F238E27FC236}">
                <a16:creationId xmlns:a16="http://schemas.microsoft.com/office/drawing/2014/main" id="{18CC175A-3829-027F-6E4D-220E753FDF75}"/>
              </a:ext>
            </a:extLst>
          </p:cNvPr>
          <p:cNvPicPr>
            <a:picLocks noChangeAspect="1"/>
          </p:cNvPicPr>
          <p:nvPr/>
        </p:nvPicPr>
        <p:blipFill>
          <a:blip r:embed="rId3"/>
          <a:stretch>
            <a:fillRect/>
          </a:stretch>
        </p:blipFill>
        <p:spPr>
          <a:xfrm>
            <a:off x="836611" y="2181514"/>
            <a:ext cx="5334274" cy="2044805"/>
          </a:xfrm>
          <a:prstGeom prst="rect">
            <a:avLst/>
          </a:prstGeom>
        </p:spPr>
      </p:pic>
    </p:spTree>
    <p:extLst>
      <p:ext uri="{BB962C8B-B14F-4D97-AF65-F5344CB8AC3E}">
        <p14:creationId xmlns:p14="http://schemas.microsoft.com/office/powerpoint/2010/main" val="25363945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3FDEC-E771-CEF5-C68B-8FCD60E6E59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8C0883B-0C68-4A97-5409-D89A68BE0EF9}"/>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931156C-275E-AF3D-6523-57948BBA09C0}"/>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DFB54E17-1E2D-184D-AF03-55333C719EE6}"/>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7" name="Imagen 6">
            <a:extLst>
              <a:ext uri="{FF2B5EF4-FFF2-40B4-BE49-F238E27FC236}">
                <a16:creationId xmlns:a16="http://schemas.microsoft.com/office/drawing/2014/main" id="{D5C77DC7-9B48-4701-C2CE-CF9CBF489139}"/>
              </a:ext>
            </a:extLst>
          </p:cNvPr>
          <p:cNvPicPr>
            <a:picLocks noChangeAspect="1"/>
          </p:cNvPicPr>
          <p:nvPr/>
        </p:nvPicPr>
        <p:blipFill>
          <a:blip r:embed="rId3"/>
          <a:stretch>
            <a:fillRect/>
          </a:stretch>
        </p:blipFill>
        <p:spPr>
          <a:xfrm>
            <a:off x="1028732" y="1190156"/>
            <a:ext cx="8155014" cy="4477687"/>
          </a:xfrm>
          <a:prstGeom prst="rect">
            <a:avLst/>
          </a:prstGeom>
        </p:spPr>
      </p:pic>
    </p:spTree>
    <p:extLst>
      <p:ext uri="{BB962C8B-B14F-4D97-AF65-F5344CB8AC3E}">
        <p14:creationId xmlns:p14="http://schemas.microsoft.com/office/powerpoint/2010/main" val="42828134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C4F06-4E9D-72F0-72F4-B24F2769461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BAF4883-32F8-E04D-5AF2-8DA1CC538197}"/>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823784AE-9FCE-1CB0-4094-A55AD966A487}"/>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9875363E-1DEC-8A9D-7C3C-777ABE44299F}"/>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6" name="Imagen 5">
            <a:extLst>
              <a:ext uri="{FF2B5EF4-FFF2-40B4-BE49-F238E27FC236}">
                <a16:creationId xmlns:a16="http://schemas.microsoft.com/office/drawing/2014/main" id="{1AF711CC-C624-0BD2-2302-DDBDFD4AC91C}"/>
              </a:ext>
            </a:extLst>
          </p:cNvPr>
          <p:cNvPicPr>
            <a:picLocks noChangeAspect="1"/>
          </p:cNvPicPr>
          <p:nvPr/>
        </p:nvPicPr>
        <p:blipFill>
          <a:blip r:embed="rId3"/>
          <a:stretch>
            <a:fillRect/>
          </a:stretch>
        </p:blipFill>
        <p:spPr>
          <a:xfrm>
            <a:off x="916830" y="1080462"/>
            <a:ext cx="5399564" cy="4438493"/>
          </a:xfrm>
          <a:prstGeom prst="rect">
            <a:avLst/>
          </a:prstGeom>
        </p:spPr>
      </p:pic>
    </p:spTree>
    <p:extLst>
      <p:ext uri="{BB962C8B-B14F-4D97-AF65-F5344CB8AC3E}">
        <p14:creationId xmlns:p14="http://schemas.microsoft.com/office/powerpoint/2010/main" val="293820617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7AC73-4DCF-8412-1894-F8A17CBF597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B8550AD-7276-BEA0-D7EB-59305B485C4C}"/>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9952F05B-56DB-2A61-1DF5-75316BA50203}"/>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31AC36C5-A7B1-DDD2-AD9D-81C79C8D6541}"/>
              </a:ext>
            </a:extLst>
          </p:cNvPr>
          <p:cNvSpPr>
            <a:spLocks noGrp="1"/>
          </p:cNvSpPr>
          <p:nvPr>
            <p:ph type="body" sz="half" idx="11"/>
          </p:nvPr>
        </p:nvSpPr>
        <p:spPr/>
        <p:txBody>
          <a:bodyPr>
            <a:normAutofit fontScale="85000" lnSpcReduction="10000"/>
          </a:bodyPr>
          <a:lstStyle/>
          <a:p>
            <a:r>
              <a:rPr lang="es-CO"/>
              <a:t>Visualizar documento: FB03</a:t>
            </a:r>
          </a:p>
        </p:txBody>
      </p:sp>
      <p:pic>
        <p:nvPicPr>
          <p:cNvPr id="7" name="Imagen 6">
            <a:extLst>
              <a:ext uri="{FF2B5EF4-FFF2-40B4-BE49-F238E27FC236}">
                <a16:creationId xmlns:a16="http://schemas.microsoft.com/office/drawing/2014/main" id="{C5640E40-1F72-8FBE-5703-C69F837695DF}"/>
              </a:ext>
            </a:extLst>
          </p:cNvPr>
          <p:cNvPicPr>
            <a:picLocks noChangeAspect="1"/>
          </p:cNvPicPr>
          <p:nvPr/>
        </p:nvPicPr>
        <p:blipFill>
          <a:blip r:embed="rId3"/>
          <a:stretch>
            <a:fillRect/>
          </a:stretch>
        </p:blipFill>
        <p:spPr>
          <a:xfrm>
            <a:off x="836611" y="1261653"/>
            <a:ext cx="5814211" cy="2606962"/>
          </a:xfrm>
          <a:prstGeom prst="rect">
            <a:avLst/>
          </a:prstGeom>
        </p:spPr>
      </p:pic>
    </p:spTree>
    <p:extLst>
      <p:ext uri="{BB962C8B-B14F-4D97-AF65-F5344CB8AC3E}">
        <p14:creationId xmlns:p14="http://schemas.microsoft.com/office/powerpoint/2010/main" val="2927856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6118F-3346-9B1D-E88F-8EEE8269A9A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BBAAFBA-AE1F-FB5E-7362-78D6EE7A359A}"/>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B5CD57A3-0DB5-7449-384A-30D29E632898}"/>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340B074A-698E-B004-A236-3AF331827541}"/>
              </a:ext>
            </a:extLst>
          </p:cNvPr>
          <p:cNvSpPr>
            <a:spLocks noGrp="1"/>
          </p:cNvSpPr>
          <p:nvPr>
            <p:ph type="body" sz="half" idx="11"/>
          </p:nvPr>
        </p:nvSpPr>
        <p:spPr/>
        <p:txBody>
          <a:bodyPr>
            <a:normAutofit fontScale="85000" lnSpcReduction="10000"/>
          </a:bodyPr>
          <a:lstStyle/>
          <a:p>
            <a:r>
              <a:rPr lang="es-CO"/>
              <a:t>Visualizar documento: FB03</a:t>
            </a:r>
          </a:p>
        </p:txBody>
      </p:sp>
      <p:sp>
        <p:nvSpPr>
          <p:cNvPr id="8" name="CuadroTexto 7">
            <a:extLst>
              <a:ext uri="{FF2B5EF4-FFF2-40B4-BE49-F238E27FC236}">
                <a16:creationId xmlns:a16="http://schemas.microsoft.com/office/drawing/2014/main" id="{9C7F02C9-7DCC-6667-EA60-AE8C21D79F03}"/>
              </a:ext>
            </a:extLst>
          </p:cNvPr>
          <p:cNvSpPr txBox="1"/>
          <p:nvPr/>
        </p:nvSpPr>
        <p:spPr>
          <a:xfrm>
            <a:off x="822542" y="1080462"/>
            <a:ext cx="9165519" cy="646331"/>
          </a:xfrm>
          <a:prstGeom prst="rect">
            <a:avLst/>
          </a:prstGeom>
          <a:noFill/>
        </p:spPr>
        <p:txBody>
          <a:bodyPr wrap="square">
            <a:spAutoFit/>
          </a:bodyPr>
          <a:lstStyle/>
          <a:p>
            <a:r>
              <a:rPr lang="es-MX"/>
              <a:t>Vista de entrada</a:t>
            </a:r>
          </a:p>
          <a:p>
            <a:endParaRPr lang="es-CO"/>
          </a:p>
        </p:txBody>
      </p:sp>
      <p:pic>
        <p:nvPicPr>
          <p:cNvPr id="10" name="Imagen 9">
            <a:extLst>
              <a:ext uri="{FF2B5EF4-FFF2-40B4-BE49-F238E27FC236}">
                <a16:creationId xmlns:a16="http://schemas.microsoft.com/office/drawing/2014/main" id="{14C233F5-524F-D94C-F18E-BAAD735A95DB}"/>
              </a:ext>
            </a:extLst>
          </p:cNvPr>
          <p:cNvPicPr>
            <a:picLocks noChangeAspect="1"/>
          </p:cNvPicPr>
          <p:nvPr/>
        </p:nvPicPr>
        <p:blipFill>
          <a:blip r:embed="rId3"/>
          <a:stretch>
            <a:fillRect/>
          </a:stretch>
        </p:blipFill>
        <p:spPr>
          <a:xfrm>
            <a:off x="836611" y="1572765"/>
            <a:ext cx="9512789" cy="3149762"/>
          </a:xfrm>
          <a:prstGeom prst="rect">
            <a:avLst/>
          </a:prstGeom>
        </p:spPr>
      </p:pic>
    </p:spTree>
    <p:extLst>
      <p:ext uri="{BB962C8B-B14F-4D97-AF65-F5344CB8AC3E}">
        <p14:creationId xmlns:p14="http://schemas.microsoft.com/office/powerpoint/2010/main" val="1981556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523D4-2075-7A83-463C-C2A964145B76}"/>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1D208A1D-4789-D1C2-95B6-0591516ADC0C}"/>
              </a:ext>
            </a:extLst>
          </p:cNvPr>
          <p:cNvGraphicFramePr>
            <a:graphicFrameLocks noGrp="1"/>
          </p:cNvGraphicFramePr>
          <p:nvPr>
            <p:ph idx="1"/>
            <p:extLst>
              <p:ext uri="{D42A27DB-BD31-4B8C-83A1-F6EECF244321}">
                <p14:modId xmlns:p14="http://schemas.microsoft.com/office/powerpoint/2010/main" val="672820361"/>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D5BBAF5E-6F34-48A9-02BB-5FAF9BB78A0E}"/>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80DDCD10-926D-517C-913C-4DB6816EC5AC}"/>
              </a:ext>
            </a:extLst>
          </p:cNvPr>
          <p:cNvSpPr>
            <a:spLocks noGrp="1"/>
          </p:cNvSpPr>
          <p:nvPr>
            <p:ph type="body" sz="half" idx="11"/>
          </p:nvPr>
        </p:nvSpPr>
        <p:spPr/>
        <p:txBody>
          <a:bodyPr>
            <a:normAutofit fontScale="92500" lnSpcReduction="10000"/>
          </a:bodyPr>
          <a:lstStyle/>
          <a:p>
            <a:r>
              <a:rPr lang="es-CO" sz="1600" err="1">
                <a:latin typeface="VAGRounded" panose="00000400000000000000" pitchFamily="2" charset="0"/>
                <a:ea typeface="VAGRounded" panose="00000400000000000000" pitchFamily="2" charset="0"/>
              </a:rPr>
              <a:t>Controlling</a:t>
            </a:r>
            <a:endParaRPr lang="es-CO" sz="1600">
              <a:latin typeface="VAGRounded" panose="00000400000000000000" pitchFamily="2" charset="0"/>
              <a:ea typeface="VAGRounded" panose="00000400000000000000" pitchFamily="2" charset="0"/>
            </a:endParaRPr>
          </a:p>
        </p:txBody>
      </p:sp>
    </p:spTree>
    <p:extLst>
      <p:ext uri="{BB962C8B-B14F-4D97-AF65-F5344CB8AC3E}">
        <p14:creationId xmlns:p14="http://schemas.microsoft.com/office/powerpoint/2010/main" val="55676441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237D5-8C44-1B7E-0AF7-D5364ECF526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7CED27A-4C6A-B986-A63E-BE7F32808A64}"/>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888D916-B517-4B5F-F265-763025DAB47C}"/>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82789F60-1CC3-8F23-C1F2-3E0ABE30E86C}"/>
              </a:ext>
            </a:extLst>
          </p:cNvPr>
          <p:cNvSpPr>
            <a:spLocks noGrp="1"/>
          </p:cNvSpPr>
          <p:nvPr>
            <p:ph type="body" sz="half" idx="11"/>
          </p:nvPr>
        </p:nvSpPr>
        <p:spPr/>
        <p:txBody>
          <a:bodyPr>
            <a:normAutofit fontScale="85000" lnSpcReduction="10000"/>
          </a:bodyPr>
          <a:lstStyle/>
          <a:p>
            <a:r>
              <a:rPr lang="es-CO"/>
              <a:t>Visualizar documento: FB03</a:t>
            </a:r>
          </a:p>
        </p:txBody>
      </p:sp>
      <p:sp>
        <p:nvSpPr>
          <p:cNvPr id="8" name="CuadroTexto 7">
            <a:extLst>
              <a:ext uri="{FF2B5EF4-FFF2-40B4-BE49-F238E27FC236}">
                <a16:creationId xmlns:a16="http://schemas.microsoft.com/office/drawing/2014/main" id="{C6749470-EA69-9AC5-688E-B7E2254C6234}"/>
              </a:ext>
            </a:extLst>
          </p:cNvPr>
          <p:cNvSpPr txBox="1"/>
          <p:nvPr/>
        </p:nvSpPr>
        <p:spPr>
          <a:xfrm>
            <a:off x="822542" y="1080462"/>
            <a:ext cx="9165519" cy="646331"/>
          </a:xfrm>
          <a:prstGeom prst="rect">
            <a:avLst/>
          </a:prstGeom>
          <a:noFill/>
        </p:spPr>
        <p:txBody>
          <a:bodyPr wrap="square">
            <a:spAutoFit/>
          </a:bodyPr>
          <a:lstStyle/>
          <a:p>
            <a:r>
              <a:rPr lang="es-MX"/>
              <a:t>Vista de Libro mayor</a:t>
            </a:r>
          </a:p>
          <a:p>
            <a:endParaRPr lang="es-CO"/>
          </a:p>
        </p:txBody>
      </p:sp>
      <p:pic>
        <p:nvPicPr>
          <p:cNvPr id="6" name="Imagen 5">
            <a:extLst>
              <a:ext uri="{FF2B5EF4-FFF2-40B4-BE49-F238E27FC236}">
                <a16:creationId xmlns:a16="http://schemas.microsoft.com/office/drawing/2014/main" id="{B6396E68-2AB7-F1BC-BF50-7743C15FA9BB}"/>
              </a:ext>
            </a:extLst>
          </p:cNvPr>
          <p:cNvPicPr>
            <a:picLocks noChangeAspect="1"/>
          </p:cNvPicPr>
          <p:nvPr/>
        </p:nvPicPr>
        <p:blipFill>
          <a:blip r:embed="rId3"/>
          <a:stretch>
            <a:fillRect/>
          </a:stretch>
        </p:blipFill>
        <p:spPr>
          <a:xfrm>
            <a:off x="1028732" y="1475298"/>
            <a:ext cx="6079430" cy="3693968"/>
          </a:xfrm>
          <a:prstGeom prst="rect">
            <a:avLst/>
          </a:prstGeom>
        </p:spPr>
      </p:pic>
    </p:spTree>
    <p:extLst>
      <p:ext uri="{BB962C8B-B14F-4D97-AF65-F5344CB8AC3E}">
        <p14:creationId xmlns:p14="http://schemas.microsoft.com/office/powerpoint/2010/main" val="42396830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DF221-F9C3-D00F-F15D-C46DBCD31AF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C8ECF2A-B08E-BB43-408D-E832675801BC}"/>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5472A05F-21DA-F327-14B9-78A6DF544277}"/>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66AA8A87-1C11-CD37-D434-779FA077F8DC}"/>
              </a:ext>
            </a:extLst>
          </p:cNvPr>
          <p:cNvSpPr>
            <a:spLocks noGrp="1"/>
          </p:cNvSpPr>
          <p:nvPr>
            <p:ph type="body" sz="half" idx="11"/>
          </p:nvPr>
        </p:nvSpPr>
        <p:spPr/>
        <p:txBody>
          <a:bodyPr>
            <a:normAutofit fontScale="85000" lnSpcReduction="10000"/>
          </a:bodyPr>
          <a:lstStyle/>
          <a:p>
            <a:r>
              <a:rPr lang="es-CO"/>
              <a:t>Visualizar documento: FB03</a:t>
            </a:r>
          </a:p>
        </p:txBody>
      </p:sp>
      <p:sp>
        <p:nvSpPr>
          <p:cNvPr id="8" name="CuadroTexto 7">
            <a:extLst>
              <a:ext uri="{FF2B5EF4-FFF2-40B4-BE49-F238E27FC236}">
                <a16:creationId xmlns:a16="http://schemas.microsoft.com/office/drawing/2014/main" id="{F0AB0C23-9C55-59DD-25BB-6C8463DC1B92}"/>
              </a:ext>
            </a:extLst>
          </p:cNvPr>
          <p:cNvSpPr txBox="1"/>
          <p:nvPr/>
        </p:nvSpPr>
        <p:spPr>
          <a:xfrm>
            <a:off x="822542" y="1080462"/>
            <a:ext cx="9165519" cy="646331"/>
          </a:xfrm>
          <a:prstGeom prst="rect">
            <a:avLst/>
          </a:prstGeom>
          <a:noFill/>
        </p:spPr>
        <p:txBody>
          <a:bodyPr wrap="square">
            <a:spAutoFit/>
          </a:bodyPr>
          <a:lstStyle/>
          <a:p>
            <a:r>
              <a:rPr lang="es-MX"/>
              <a:t>Vista de Libro mayor</a:t>
            </a:r>
          </a:p>
          <a:p>
            <a:endParaRPr lang="es-CO"/>
          </a:p>
        </p:txBody>
      </p:sp>
      <p:pic>
        <p:nvPicPr>
          <p:cNvPr id="6" name="Imagen 5">
            <a:extLst>
              <a:ext uri="{FF2B5EF4-FFF2-40B4-BE49-F238E27FC236}">
                <a16:creationId xmlns:a16="http://schemas.microsoft.com/office/drawing/2014/main" id="{96B4506B-D2CF-0764-9B06-4B60C3718E6C}"/>
              </a:ext>
            </a:extLst>
          </p:cNvPr>
          <p:cNvPicPr>
            <a:picLocks noChangeAspect="1"/>
          </p:cNvPicPr>
          <p:nvPr/>
        </p:nvPicPr>
        <p:blipFill>
          <a:blip r:embed="rId3"/>
          <a:stretch>
            <a:fillRect/>
          </a:stretch>
        </p:blipFill>
        <p:spPr>
          <a:xfrm>
            <a:off x="1028732" y="1475298"/>
            <a:ext cx="6079430" cy="3693968"/>
          </a:xfrm>
          <a:prstGeom prst="rect">
            <a:avLst/>
          </a:prstGeom>
        </p:spPr>
      </p:pic>
    </p:spTree>
    <p:extLst>
      <p:ext uri="{BB962C8B-B14F-4D97-AF65-F5344CB8AC3E}">
        <p14:creationId xmlns:p14="http://schemas.microsoft.com/office/powerpoint/2010/main" val="8976137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331C-BE2D-1771-553E-BE694540FF9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8B098E8-8BF9-B818-4457-9B1440424BD4}"/>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FEEEABE1-C7E7-B470-1E13-53AB7A3517A5}"/>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B0A11E30-8855-D2B0-F3E0-35170039547D}"/>
              </a:ext>
            </a:extLst>
          </p:cNvPr>
          <p:cNvSpPr>
            <a:spLocks noGrp="1"/>
          </p:cNvSpPr>
          <p:nvPr>
            <p:ph type="body" sz="half" idx="11"/>
          </p:nvPr>
        </p:nvSpPr>
        <p:spPr/>
        <p:txBody>
          <a:bodyPr>
            <a:normAutofit fontScale="85000" lnSpcReduction="10000"/>
          </a:bodyPr>
          <a:lstStyle/>
          <a:p>
            <a:r>
              <a:rPr lang="es-CO"/>
              <a:t>Visualizar entradas de diario para </a:t>
            </a:r>
            <a:r>
              <a:rPr lang="es-CO" err="1"/>
              <a:t>ledger</a:t>
            </a:r>
            <a:r>
              <a:rPr lang="es-CO"/>
              <a:t>: FB03L</a:t>
            </a:r>
          </a:p>
        </p:txBody>
      </p:sp>
      <p:sp>
        <p:nvSpPr>
          <p:cNvPr id="8" name="CuadroTexto 7">
            <a:extLst>
              <a:ext uri="{FF2B5EF4-FFF2-40B4-BE49-F238E27FC236}">
                <a16:creationId xmlns:a16="http://schemas.microsoft.com/office/drawing/2014/main" id="{B236EE9A-AE2C-F8DE-F110-6B3A1AED1627}"/>
              </a:ext>
            </a:extLst>
          </p:cNvPr>
          <p:cNvSpPr txBox="1"/>
          <p:nvPr/>
        </p:nvSpPr>
        <p:spPr>
          <a:xfrm>
            <a:off x="822542" y="1080462"/>
            <a:ext cx="9165519" cy="646331"/>
          </a:xfrm>
          <a:prstGeom prst="rect">
            <a:avLst/>
          </a:prstGeom>
          <a:noFill/>
        </p:spPr>
        <p:txBody>
          <a:bodyPr wrap="square">
            <a:spAutoFit/>
          </a:bodyPr>
          <a:lstStyle/>
          <a:p>
            <a:r>
              <a:rPr lang="es-MX"/>
              <a:t>La transacción FB03L es una variante de la transacción estándar FB03. Ambas cumplen las misma función: mostrar el encabezado y las líneas del documento.</a:t>
            </a:r>
            <a:endParaRPr lang="es-CO"/>
          </a:p>
        </p:txBody>
      </p:sp>
      <p:pic>
        <p:nvPicPr>
          <p:cNvPr id="7" name="Imagen 6">
            <a:extLst>
              <a:ext uri="{FF2B5EF4-FFF2-40B4-BE49-F238E27FC236}">
                <a16:creationId xmlns:a16="http://schemas.microsoft.com/office/drawing/2014/main" id="{2A357056-78B3-D1BE-A4B8-AB763FE2E6F8}"/>
              </a:ext>
            </a:extLst>
          </p:cNvPr>
          <p:cNvPicPr>
            <a:picLocks noChangeAspect="1"/>
          </p:cNvPicPr>
          <p:nvPr/>
        </p:nvPicPr>
        <p:blipFill>
          <a:blip r:embed="rId3"/>
          <a:stretch>
            <a:fillRect/>
          </a:stretch>
        </p:blipFill>
        <p:spPr>
          <a:xfrm>
            <a:off x="1028732" y="1745434"/>
            <a:ext cx="1860646" cy="958899"/>
          </a:xfrm>
          <a:prstGeom prst="rect">
            <a:avLst/>
          </a:prstGeom>
        </p:spPr>
      </p:pic>
      <p:pic>
        <p:nvPicPr>
          <p:cNvPr id="10" name="Imagen 9">
            <a:extLst>
              <a:ext uri="{FF2B5EF4-FFF2-40B4-BE49-F238E27FC236}">
                <a16:creationId xmlns:a16="http://schemas.microsoft.com/office/drawing/2014/main" id="{8701F4EC-93EC-A344-F89F-E718DD89B8B5}"/>
              </a:ext>
            </a:extLst>
          </p:cNvPr>
          <p:cNvPicPr>
            <a:picLocks noChangeAspect="1"/>
          </p:cNvPicPr>
          <p:nvPr/>
        </p:nvPicPr>
        <p:blipFill>
          <a:blip r:embed="rId4"/>
          <a:stretch>
            <a:fillRect/>
          </a:stretch>
        </p:blipFill>
        <p:spPr>
          <a:xfrm>
            <a:off x="2889378" y="1745434"/>
            <a:ext cx="3606985" cy="2159111"/>
          </a:xfrm>
          <a:prstGeom prst="rect">
            <a:avLst/>
          </a:prstGeom>
        </p:spPr>
      </p:pic>
      <p:pic>
        <p:nvPicPr>
          <p:cNvPr id="12" name="Imagen 11">
            <a:extLst>
              <a:ext uri="{FF2B5EF4-FFF2-40B4-BE49-F238E27FC236}">
                <a16:creationId xmlns:a16="http://schemas.microsoft.com/office/drawing/2014/main" id="{D963C267-452F-B76E-66CB-7E34C3083C3E}"/>
              </a:ext>
            </a:extLst>
          </p:cNvPr>
          <p:cNvPicPr>
            <a:picLocks noChangeAspect="1"/>
          </p:cNvPicPr>
          <p:nvPr/>
        </p:nvPicPr>
        <p:blipFill>
          <a:blip r:embed="rId5"/>
          <a:stretch>
            <a:fillRect/>
          </a:stretch>
        </p:blipFill>
        <p:spPr>
          <a:xfrm>
            <a:off x="952911" y="3851136"/>
            <a:ext cx="6010598" cy="2442579"/>
          </a:xfrm>
          <a:prstGeom prst="rect">
            <a:avLst/>
          </a:prstGeom>
        </p:spPr>
      </p:pic>
    </p:spTree>
    <p:extLst>
      <p:ext uri="{BB962C8B-B14F-4D97-AF65-F5344CB8AC3E}">
        <p14:creationId xmlns:p14="http://schemas.microsoft.com/office/powerpoint/2010/main" val="4463563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879C3-4A25-C9E2-FB9F-34CAEF6EA5F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2F0E392-CEBA-1D0A-12F4-21EA361C4E02}"/>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70E7509F-29DF-50E5-A922-31E5737CA9C1}"/>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D735A8E4-FB9B-06B3-E767-C142EE7532EF}"/>
              </a:ext>
            </a:extLst>
          </p:cNvPr>
          <p:cNvSpPr>
            <a:spLocks noGrp="1"/>
          </p:cNvSpPr>
          <p:nvPr>
            <p:ph type="body" sz="half" idx="11"/>
          </p:nvPr>
        </p:nvSpPr>
        <p:spPr/>
        <p:txBody>
          <a:bodyPr>
            <a:normAutofit fontScale="85000" lnSpcReduction="10000"/>
          </a:bodyPr>
          <a:lstStyle/>
          <a:p>
            <a:r>
              <a:rPr lang="es-CO"/>
              <a:t>Visualizar entradas de diario para </a:t>
            </a:r>
            <a:r>
              <a:rPr lang="es-CO" err="1"/>
              <a:t>ledger</a:t>
            </a:r>
            <a:r>
              <a:rPr lang="es-CO"/>
              <a:t>: FB03L</a:t>
            </a:r>
          </a:p>
        </p:txBody>
      </p:sp>
      <p:sp>
        <p:nvSpPr>
          <p:cNvPr id="8" name="CuadroTexto 7">
            <a:extLst>
              <a:ext uri="{FF2B5EF4-FFF2-40B4-BE49-F238E27FC236}">
                <a16:creationId xmlns:a16="http://schemas.microsoft.com/office/drawing/2014/main" id="{014A9572-B48B-D131-1048-BBBDB5B3F625}"/>
              </a:ext>
            </a:extLst>
          </p:cNvPr>
          <p:cNvSpPr txBox="1"/>
          <p:nvPr/>
        </p:nvSpPr>
        <p:spPr>
          <a:xfrm>
            <a:off x="822542" y="1080462"/>
            <a:ext cx="9165519" cy="369332"/>
          </a:xfrm>
          <a:prstGeom prst="rect">
            <a:avLst/>
          </a:prstGeom>
          <a:noFill/>
        </p:spPr>
        <p:txBody>
          <a:bodyPr wrap="square">
            <a:spAutoFit/>
          </a:bodyPr>
          <a:lstStyle/>
          <a:p>
            <a:r>
              <a:rPr lang="es-MX"/>
              <a:t>.</a:t>
            </a:r>
            <a:endParaRPr lang="es-CO"/>
          </a:p>
        </p:txBody>
      </p:sp>
      <p:pic>
        <p:nvPicPr>
          <p:cNvPr id="6" name="Imagen 5">
            <a:extLst>
              <a:ext uri="{FF2B5EF4-FFF2-40B4-BE49-F238E27FC236}">
                <a16:creationId xmlns:a16="http://schemas.microsoft.com/office/drawing/2014/main" id="{CD9E17DC-D648-7667-D2E4-841ED180DDB7}"/>
              </a:ext>
            </a:extLst>
          </p:cNvPr>
          <p:cNvPicPr>
            <a:picLocks noChangeAspect="1"/>
          </p:cNvPicPr>
          <p:nvPr/>
        </p:nvPicPr>
        <p:blipFill>
          <a:blip r:embed="rId3"/>
          <a:stretch>
            <a:fillRect/>
          </a:stretch>
        </p:blipFill>
        <p:spPr>
          <a:xfrm>
            <a:off x="836611" y="1311196"/>
            <a:ext cx="7855354" cy="4299171"/>
          </a:xfrm>
          <a:prstGeom prst="rect">
            <a:avLst/>
          </a:prstGeom>
        </p:spPr>
      </p:pic>
    </p:spTree>
    <p:extLst>
      <p:ext uri="{BB962C8B-B14F-4D97-AF65-F5344CB8AC3E}">
        <p14:creationId xmlns:p14="http://schemas.microsoft.com/office/powerpoint/2010/main" val="179137976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EBAD9-88EE-3FC0-ADBE-9F977DDCA6D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940C833-9A0E-CC3C-6FC8-85CA613884EC}"/>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7E8B1C5-DECE-83DB-B0BC-E9283DF9B969}"/>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9176579C-D583-08E2-E24A-3431A85B07F5}"/>
              </a:ext>
            </a:extLst>
          </p:cNvPr>
          <p:cNvSpPr>
            <a:spLocks noGrp="1"/>
          </p:cNvSpPr>
          <p:nvPr>
            <p:ph type="body" sz="half" idx="11"/>
          </p:nvPr>
        </p:nvSpPr>
        <p:spPr/>
        <p:txBody>
          <a:bodyPr>
            <a:normAutofit fontScale="85000" lnSpcReduction="10000"/>
          </a:bodyPr>
          <a:lstStyle/>
          <a:p>
            <a:r>
              <a:rPr lang="es-CO"/>
              <a:t>Diario de auditoría: F0997</a:t>
            </a:r>
          </a:p>
        </p:txBody>
      </p:sp>
      <p:sp>
        <p:nvSpPr>
          <p:cNvPr id="8" name="CuadroTexto 7">
            <a:extLst>
              <a:ext uri="{FF2B5EF4-FFF2-40B4-BE49-F238E27FC236}">
                <a16:creationId xmlns:a16="http://schemas.microsoft.com/office/drawing/2014/main" id="{CCCFFACA-07F2-EFCD-4324-9EE3C6196568}"/>
              </a:ext>
            </a:extLst>
          </p:cNvPr>
          <p:cNvSpPr txBox="1"/>
          <p:nvPr/>
        </p:nvSpPr>
        <p:spPr>
          <a:xfrm>
            <a:off x="822542" y="1080462"/>
            <a:ext cx="9165519" cy="923330"/>
          </a:xfrm>
          <a:prstGeom prst="rect">
            <a:avLst/>
          </a:prstGeom>
          <a:noFill/>
        </p:spPr>
        <p:txBody>
          <a:bodyPr wrap="square">
            <a:spAutoFit/>
          </a:bodyPr>
          <a:lstStyle/>
          <a:p>
            <a:r>
              <a:rPr lang="es-MX"/>
              <a:t>Con esta aplicación, se pueden ejecutar varios informes de auditoria para garantizar la exactitud de sus diarios.</a:t>
            </a:r>
          </a:p>
          <a:p>
            <a:endParaRPr lang="es-CO"/>
          </a:p>
        </p:txBody>
      </p:sp>
      <p:pic>
        <p:nvPicPr>
          <p:cNvPr id="7" name="Imagen 6">
            <a:extLst>
              <a:ext uri="{FF2B5EF4-FFF2-40B4-BE49-F238E27FC236}">
                <a16:creationId xmlns:a16="http://schemas.microsoft.com/office/drawing/2014/main" id="{FA006613-B2E7-6EF7-A3A4-C1EE61481498}"/>
              </a:ext>
            </a:extLst>
          </p:cNvPr>
          <p:cNvPicPr>
            <a:picLocks noChangeAspect="1"/>
          </p:cNvPicPr>
          <p:nvPr/>
        </p:nvPicPr>
        <p:blipFill>
          <a:blip r:embed="rId3"/>
          <a:stretch>
            <a:fillRect/>
          </a:stretch>
        </p:blipFill>
        <p:spPr>
          <a:xfrm>
            <a:off x="836611" y="1695129"/>
            <a:ext cx="2370823" cy="2580013"/>
          </a:xfrm>
          <a:prstGeom prst="rect">
            <a:avLst/>
          </a:prstGeom>
        </p:spPr>
      </p:pic>
    </p:spTree>
    <p:extLst>
      <p:ext uri="{BB962C8B-B14F-4D97-AF65-F5344CB8AC3E}">
        <p14:creationId xmlns:p14="http://schemas.microsoft.com/office/powerpoint/2010/main" val="12964482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052B9-6C77-52B3-A8DD-9E224A4F302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F77A9ED-82B0-A5C7-EBB3-3DDF471A16E6}"/>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EC1E8C4-54D3-B209-6E0C-C41CF213DCE7}"/>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A14E6863-AA8C-4109-1A2A-04685E53BAA3}"/>
              </a:ext>
            </a:extLst>
          </p:cNvPr>
          <p:cNvSpPr>
            <a:spLocks noGrp="1"/>
          </p:cNvSpPr>
          <p:nvPr>
            <p:ph type="body" sz="half" idx="11"/>
          </p:nvPr>
        </p:nvSpPr>
        <p:spPr/>
        <p:txBody>
          <a:bodyPr>
            <a:normAutofit fontScale="85000" lnSpcReduction="10000"/>
          </a:bodyPr>
          <a:lstStyle/>
          <a:p>
            <a:r>
              <a:rPr lang="es-CO"/>
              <a:t>Diario de auditoría: F0997</a:t>
            </a:r>
          </a:p>
        </p:txBody>
      </p:sp>
      <p:sp>
        <p:nvSpPr>
          <p:cNvPr id="8" name="CuadroTexto 7">
            <a:extLst>
              <a:ext uri="{FF2B5EF4-FFF2-40B4-BE49-F238E27FC236}">
                <a16:creationId xmlns:a16="http://schemas.microsoft.com/office/drawing/2014/main" id="{0E0156B5-7840-5B05-B752-9BAAFE141D7D}"/>
              </a:ext>
            </a:extLst>
          </p:cNvPr>
          <p:cNvSpPr txBox="1"/>
          <p:nvPr/>
        </p:nvSpPr>
        <p:spPr>
          <a:xfrm>
            <a:off x="822542" y="1080462"/>
            <a:ext cx="9165519" cy="646331"/>
          </a:xfrm>
          <a:prstGeom prst="rect">
            <a:avLst/>
          </a:prstGeom>
          <a:noFill/>
        </p:spPr>
        <p:txBody>
          <a:bodyPr wrap="square">
            <a:spAutoFit/>
          </a:bodyPr>
          <a:lstStyle/>
          <a:p>
            <a:r>
              <a:rPr lang="es-MX"/>
              <a:t>Consulta de todas las cuentas por Cobrar</a:t>
            </a:r>
          </a:p>
          <a:p>
            <a:endParaRPr lang="es-CO"/>
          </a:p>
        </p:txBody>
      </p:sp>
      <p:pic>
        <p:nvPicPr>
          <p:cNvPr id="6" name="Imagen 5">
            <a:extLst>
              <a:ext uri="{FF2B5EF4-FFF2-40B4-BE49-F238E27FC236}">
                <a16:creationId xmlns:a16="http://schemas.microsoft.com/office/drawing/2014/main" id="{B8DCA2CF-2423-9F1A-54A5-2B138AB63F6E}"/>
              </a:ext>
            </a:extLst>
          </p:cNvPr>
          <p:cNvPicPr>
            <a:picLocks noChangeAspect="1"/>
          </p:cNvPicPr>
          <p:nvPr/>
        </p:nvPicPr>
        <p:blipFill>
          <a:blip r:embed="rId3"/>
          <a:stretch>
            <a:fillRect/>
          </a:stretch>
        </p:blipFill>
        <p:spPr>
          <a:xfrm>
            <a:off x="836611" y="1726792"/>
            <a:ext cx="9165519" cy="3942487"/>
          </a:xfrm>
          <a:prstGeom prst="rect">
            <a:avLst/>
          </a:prstGeom>
        </p:spPr>
      </p:pic>
    </p:spTree>
    <p:extLst>
      <p:ext uri="{BB962C8B-B14F-4D97-AF65-F5344CB8AC3E}">
        <p14:creationId xmlns:p14="http://schemas.microsoft.com/office/powerpoint/2010/main" val="34227130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AE7E2-7F44-DE56-7533-849BBDF6424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7669F25-7FE0-3269-942E-3979F3F28FAF}"/>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4757D05F-4592-8E0F-97CC-31C75C14D981}"/>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18E665B1-5F6D-C126-4D9E-B770BC91B725}"/>
              </a:ext>
            </a:extLst>
          </p:cNvPr>
          <p:cNvSpPr>
            <a:spLocks noGrp="1"/>
          </p:cNvSpPr>
          <p:nvPr>
            <p:ph type="body" sz="half" idx="11"/>
          </p:nvPr>
        </p:nvSpPr>
        <p:spPr/>
        <p:txBody>
          <a:bodyPr>
            <a:normAutofit fontScale="85000" lnSpcReduction="10000"/>
          </a:bodyPr>
          <a:lstStyle/>
          <a:p>
            <a:r>
              <a:rPr lang="es-CO"/>
              <a:t>Diario de auditoría: F0997</a:t>
            </a:r>
          </a:p>
        </p:txBody>
      </p:sp>
      <p:sp>
        <p:nvSpPr>
          <p:cNvPr id="8" name="CuadroTexto 7">
            <a:extLst>
              <a:ext uri="{FF2B5EF4-FFF2-40B4-BE49-F238E27FC236}">
                <a16:creationId xmlns:a16="http://schemas.microsoft.com/office/drawing/2014/main" id="{99E16FD8-D7FB-024C-AC83-A1F1A09CFFBA}"/>
              </a:ext>
            </a:extLst>
          </p:cNvPr>
          <p:cNvSpPr txBox="1"/>
          <p:nvPr/>
        </p:nvSpPr>
        <p:spPr>
          <a:xfrm>
            <a:off x="1028732" y="1080462"/>
            <a:ext cx="9165519" cy="646331"/>
          </a:xfrm>
          <a:prstGeom prst="rect">
            <a:avLst/>
          </a:prstGeom>
          <a:noFill/>
        </p:spPr>
        <p:txBody>
          <a:bodyPr wrap="square">
            <a:spAutoFit/>
          </a:bodyPr>
          <a:lstStyle/>
          <a:p>
            <a:r>
              <a:rPr lang="es-MX"/>
              <a:t>Revisamos para el mes de septiembre el movimiento de las cuentas 140490*</a:t>
            </a:r>
          </a:p>
          <a:p>
            <a:endParaRPr lang="es-CO"/>
          </a:p>
        </p:txBody>
      </p:sp>
      <p:pic>
        <p:nvPicPr>
          <p:cNvPr id="10" name="Imagen 9">
            <a:extLst>
              <a:ext uri="{FF2B5EF4-FFF2-40B4-BE49-F238E27FC236}">
                <a16:creationId xmlns:a16="http://schemas.microsoft.com/office/drawing/2014/main" id="{4CD2AC13-3267-86FC-5B43-32F15ED93901}"/>
              </a:ext>
            </a:extLst>
          </p:cNvPr>
          <p:cNvPicPr>
            <a:picLocks noChangeAspect="1"/>
          </p:cNvPicPr>
          <p:nvPr/>
        </p:nvPicPr>
        <p:blipFill>
          <a:blip r:embed="rId3"/>
          <a:stretch>
            <a:fillRect/>
          </a:stretch>
        </p:blipFill>
        <p:spPr>
          <a:xfrm>
            <a:off x="1028732" y="1454523"/>
            <a:ext cx="6926201" cy="3362990"/>
          </a:xfrm>
          <a:prstGeom prst="rect">
            <a:avLst/>
          </a:prstGeom>
        </p:spPr>
      </p:pic>
      <p:sp>
        <p:nvSpPr>
          <p:cNvPr id="12" name="CuadroTexto 11">
            <a:extLst>
              <a:ext uri="{FF2B5EF4-FFF2-40B4-BE49-F238E27FC236}">
                <a16:creationId xmlns:a16="http://schemas.microsoft.com/office/drawing/2014/main" id="{9BFDF1CD-BE37-19A4-85D2-93A75A50123D}"/>
              </a:ext>
            </a:extLst>
          </p:cNvPr>
          <p:cNvSpPr txBox="1"/>
          <p:nvPr/>
        </p:nvSpPr>
        <p:spPr>
          <a:xfrm rot="10800000" flipV="1">
            <a:off x="1028732" y="4899571"/>
            <a:ext cx="7318716" cy="523220"/>
          </a:xfrm>
          <a:prstGeom prst="rect">
            <a:avLst/>
          </a:prstGeom>
          <a:noFill/>
        </p:spPr>
        <p:txBody>
          <a:bodyPr wrap="square">
            <a:spAutoFit/>
          </a:bodyPr>
          <a:lstStyle/>
          <a:p>
            <a:r>
              <a:rPr lang="es-MX" sz="1400"/>
              <a:t>La vista anterior muestra el movimiento de la cuenta por clase de documento, además indica los totales por clase de cuenta: de mayor, deudoras, acreedoras y el total</a:t>
            </a:r>
          </a:p>
        </p:txBody>
      </p:sp>
    </p:spTree>
    <p:extLst>
      <p:ext uri="{BB962C8B-B14F-4D97-AF65-F5344CB8AC3E}">
        <p14:creationId xmlns:p14="http://schemas.microsoft.com/office/powerpoint/2010/main" val="265810391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79802-89B1-28E6-9109-E395A892E35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90770D3-47A1-1B18-53ED-58ED3545EA8C}"/>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F2A6743D-832A-73FE-0724-54F59C8D73DD}"/>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2C346230-0961-7CF2-5FBE-362B65B63C49}"/>
              </a:ext>
            </a:extLst>
          </p:cNvPr>
          <p:cNvSpPr>
            <a:spLocks noGrp="1"/>
          </p:cNvSpPr>
          <p:nvPr>
            <p:ph type="body" sz="half" idx="11"/>
          </p:nvPr>
        </p:nvSpPr>
        <p:spPr>
          <a:xfrm>
            <a:off x="836611" y="796444"/>
            <a:ext cx="8810310" cy="284018"/>
          </a:xfrm>
        </p:spPr>
        <p:txBody>
          <a:bodyPr>
            <a:normAutofit fontScale="85000" lnSpcReduction="10000"/>
          </a:bodyPr>
          <a:lstStyle/>
          <a:p>
            <a:r>
              <a:rPr lang="es-CO"/>
              <a:t>Visualizar diario de documento:  S_ALR_87012287</a:t>
            </a:r>
          </a:p>
        </p:txBody>
      </p:sp>
      <p:sp>
        <p:nvSpPr>
          <p:cNvPr id="8" name="CuadroTexto 7">
            <a:extLst>
              <a:ext uri="{FF2B5EF4-FFF2-40B4-BE49-F238E27FC236}">
                <a16:creationId xmlns:a16="http://schemas.microsoft.com/office/drawing/2014/main" id="{26ED2867-5C39-2A66-781E-28B20732804D}"/>
              </a:ext>
            </a:extLst>
          </p:cNvPr>
          <p:cNvSpPr txBox="1"/>
          <p:nvPr/>
        </p:nvSpPr>
        <p:spPr>
          <a:xfrm>
            <a:off x="1028732" y="1080462"/>
            <a:ext cx="9165519" cy="1200329"/>
          </a:xfrm>
          <a:prstGeom prst="rect">
            <a:avLst/>
          </a:prstGeom>
          <a:noFill/>
        </p:spPr>
        <p:txBody>
          <a:bodyPr wrap="square">
            <a:spAutoFit/>
          </a:bodyPr>
          <a:lstStyle/>
          <a:p>
            <a:r>
              <a:rPr lang="es-MX"/>
              <a:t>Es un reporte que permite visualizar el Diario General en SAP, el cual contiene todos los asientos contables registrados por una empresa durante un periodo especifico.</a:t>
            </a:r>
          </a:p>
          <a:p>
            <a:endParaRPr lang="es-MX"/>
          </a:p>
          <a:p>
            <a:endParaRPr lang="es-CO"/>
          </a:p>
        </p:txBody>
      </p:sp>
      <p:pic>
        <p:nvPicPr>
          <p:cNvPr id="6" name="Imagen 5">
            <a:extLst>
              <a:ext uri="{FF2B5EF4-FFF2-40B4-BE49-F238E27FC236}">
                <a16:creationId xmlns:a16="http://schemas.microsoft.com/office/drawing/2014/main" id="{269C3F4D-650D-6C0D-468D-305C53D8911D}"/>
              </a:ext>
            </a:extLst>
          </p:cNvPr>
          <p:cNvPicPr>
            <a:picLocks noChangeAspect="1"/>
          </p:cNvPicPr>
          <p:nvPr/>
        </p:nvPicPr>
        <p:blipFill>
          <a:blip r:embed="rId3"/>
          <a:stretch>
            <a:fillRect/>
          </a:stretch>
        </p:blipFill>
        <p:spPr>
          <a:xfrm>
            <a:off x="1028732" y="1680626"/>
            <a:ext cx="1276416" cy="1162110"/>
          </a:xfrm>
          <a:prstGeom prst="rect">
            <a:avLst/>
          </a:prstGeom>
        </p:spPr>
      </p:pic>
      <p:pic>
        <p:nvPicPr>
          <p:cNvPr id="12" name="Imagen 11">
            <a:extLst>
              <a:ext uri="{FF2B5EF4-FFF2-40B4-BE49-F238E27FC236}">
                <a16:creationId xmlns:a16="http://schemas.microsoft.com/office/drawing/2014/main" id="{6BD55F33-1346-4221-CF3D-5C96ACF77F25}"/>
              </a:ext>
            </a:extLst>
          </p:cNvPr>
          <p:cNvPicPr>
            <a:picLocks noChangeAspect="1"/>
          </p:cNvPicPr>
          <p:nvPr/>
        </p:nvPicPr>
        <p:blipFill>
          <a:blip r:embed="rId4"/>
          <a:stretch>
            <a:fillRect/>
          </a:stretch>
        </p:blipFill>
        <p:spPr>
          <a:xfrm>
            <a:off x="2634402" y="1692058"/>
            <a:ext cx="5623334" cy="4255621"/>
          </a:xfrm>
          <a:prstGeom prst="rect">
            <a:avLst/>
          </a:prstGeom>
        </p:spPr>
      </p:pic>
    </p:spTree>
    <p:extLst>
      <p:ext uri="{BB962C8B-B14F-4D97-AF65-F5344CB8AC3E}">
        <p14:creationId xmlns:p14="http://schemas.microsoft.com/office/powerpoint/2010/main" val="388831059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B5BE1-5434-A518-B5E4-67587629F4F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091E775-5001-7E8B-5969-5329ADD03D83}"/>
              </a:ext>
            </a:extLst>
          </p:cNvPr>
          <p:cNvSpPr>
            <a:spLocks noGrp="1"/>
          </p:cNvSpPr>
          <p:nvPr>
            <p:ph idx="1"/>
          </p:nvPr>
        </p:nvSpPr>
        <p:spPr>
          <a:xfrm>
            <a:off x="822543" y="1080462"/>
            <a:ext cx="10340725" cy="5189621"/>
          </a:xfrm>
        </p:spPr>
        <p:txBody>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E02C4B44-0D46-5E9E-115D-C15C485BC5F2}"/>
              </a:ext>
            </a:extLst>
          </p:cNvPr>
          <p:cNvSpPr>
            <a:spLocks noGrp="1"/>
          </p:cNvSpPr>
          <p:nvPr>
            <p:ph type="body" sz="half" idx="10"/>
          </p:nvPr>
        </p:nvSpPr>
        <p:spPr/>
        <p:txBody>
          <a:bodyPr/>
          <a:lstStyle/>
          <a:p>
            <a:r>
              <a:rPr lang="es-CO">
                <a:latin typeface="Arial Rounded MT Bold"/>
              </a:rPr>
              <a:t>Visualización de documentos</a:t>
            </a:r>
            <a:endParaRPr lang="es-CO"/>
          </a:p>
        </p:txBody>
      </p:sp>
      <p:sp>
        <p:nvSpPr>
          <p:cNvPr id="4" name="Marcador de texto 3">
            <a:extLst>
              <a:ext uri="{FF2B5EF4-FFF2-40B4-BE49-F238E27FC236}">
                <a16:creationId xmlns:a16="http://schemas.microsoft.com/office/drawing/2014/main" id="{E6DB77CE-2330-E995-41FC-B66D8AE2FB5D}"/>
              </a:ext>
            </a:extLst>
          </p:cNvPr>
          <p:cNvSpPr>
            <a:spLocks noGrp="1"/>
          </p:cNvSpPr>
          <p:nvPr>
            <p:ph type="body" sz="half" idx="11"/>
          </p:nvPr>
        </p:nvSpPr>
        <p:spPr/>
        <p:txBody>
          <a:bodyPr>
            <a:normAutofit fontScale="85000" lnSpcReduction="10000"/>
          </a:bodyPr>
          <a:lstStyle/>
          <a:p>
            <a:r>
              <a:rPr lang="es-CO"/>
              <a:t>Visualizar diario de documento:  S_ALR_87012287</a:t>
            </a:r>
          </a:p>
        </p:txBody>
      </p:sp>
      <p:sp>
        <p:nvSpPr>
          <p:cNvPr id="8" name="CuadroTexto 7">
            <a:extLst>
              <a:ext uri="{FF2B5EF4-FFF2-40B4-BE49-F238E27FC236}">
                <a16:creationId xmlns:a16="http://schemas.microsoft.com/office/drawing/2014/main" id="{8E87D9E8-3EC9-B729-BF7E-E8B7AC05B585}"/>
              </a:ext>
            </a:extLst>
          </p:cNvPr>
          <p:cNvSpPr txBox="1"/>
          <p:nvPr/>
        </p:nvSpPr>
        <p:spPr>
          <a:xfrm>
            <a:off x="1028732" y="1080462"/>
            <a:ext cx="9165519" cy="646331"/>
          </a:xfrm>
          <a:prstGeom prst="rect">
            <a:avLst/>
          </a:prstGeom>
          <a:noFill/>
        </p:spPr>
        <p:txBody>
          <a:bodyPr wrap="square">
            <a:spAutoFit/>
          </a:bodyPr>
          <a:lstStyle/>
          <a:p>
            <a:endParaRPr lang="es-MX"/>
          </a:p>
          <a:p>
            <a:endParaRPr lang="es-CO"/>
          </a:p>
        </p:txBody>
      </p:sp>
      <p:pic>
        <p:nvPicPr>
          <p:cNvPr id="7" name="Imagen 6">
            <a:extLst>
              <a:ext uri="{FF2B5EF4-FFF2-40B4-BE49-F238E27FC236}">
                <a16:creationId xmlns:a16="http://schemas.microsoft.com/office/drawing/2014/main" id="{FFF49751-3955-5AB4-8C6C-3DFDD7B24E83}"/>
              </a:ext>
            </a:extLst>
          </p:cNvPr>
          <p:cNvPicPr>
            <a:picLocks noChangeAspect="1"/>
          </p:cNvPicPr>
          <p:nvPr/>
        </p:nvPicPr>
        <p:blipFill>
          <a:blip r:embed="rId3"/>
          <a:stretch>
            <a:fillRect/>
          </a:stretch>
        </p:blipFill>
        <p:spPr>
          <a:xfrm>
            <a:off x="836611" y="1394305"/>
            <a:ext cx="9427832" cy="3951418"/>
          </a:xfrm>
          <a:prstGeom prst="rect">
            <a:avLst/>
          </a:prstGeom>
        </p:spPr>
      </p:pic>
    </p:spTree>
    <p:extLst>
      <p:ext uri="{BB962C8B-B14F-4D97-AF65-F5344CB8AC3E}">
        <p14:creationId xmlns:p14="http://schemas.microsoft.com/office/powerpoint/2010/main" val="178687172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D53BF-94EA-277D-2461-D6115D9240F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F39F43F-38FC-8640-230C-795CEF11CD1C}"/>
              </a:ext>
            </a:extLst>
          </p:cNvPr>
          <p:cNvSpPr>
            <a:spLocks noGrp="1"/>
          </p:cNvSpPr>
          <p:nvPr>
            <p:ph type="ctrTitle"/>
          </p:nvPr>
        </p:nvSpPr>
        <p:spPr/>
        <p:txBody>
          <a:bodyPr>
            <a:normAutofit fontScale="90000"/>
          </a:bodyPr>
          <a:lstStyle/>
          <a:p>
            <a:r>
              <a:rPr lang="es-CO" sz="4800"/>
              <a:t>Gestión de documentos preliminares</a:t>
            </a:r>
          </a:p>
        </p:txBody>
      </p:sp>
      <p:sp>
        <p:nvSpPr>
          <p:cNvPr id="6" name="Subtítulo 5">
            <a:extLst>
              <a:ext uri="{FF2B5EF4-FFF2-40B4-BE49-F238E27FC236}">
                <a16:creationId xmlns:a16="http://schemas.microsoft.com/office/drawing/2014/main" id="{6E3C83B8-AE0F-DC06-5E0E-0A61ECAD1A18}"/>
              </a:ext>
            </a:extLst>
          </p:cNvPr>
          <p:cNvSpPr>
            <a:spLocks noGrp="1"/>
          </p:cNvSpPr>
          <p:nvPr>
            <p:ph type="subTitle" idx="1"/>
          </p:nvPr>
        </p:nvSpPr>
        <p:spPr/>
        <p:txBody>
          <a:bodyPr/>
          <a:lstStyle/>
          <a:p>
            <a:endParaRPr lang="es-CO"/>
          </a:p>
        </p:txBody>
      </p:sp>
      <p:sp>
        <p:nvSpPr>
          <p:cNvPr id="7" name="Marcador de texto 6">
            <a:extLst>
              <a:ext uri="{FF2B5EF4-FFF2-40B4-BE49-F238E27FC236}">
                <a16:creationId xmlns:a16="http://schemas.microsoft.com/office/drawing/2014/main" id="{382FF62A-3CCE-2FF4-E08D-F120E3B42DEE}"/>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2725722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D7CF8-6D7F-4C9F-6C69-F07B29474F30}"/>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4126CEF2-CDE8-3833-FC53-0055A0E5D7BB}"/>
              </a:ext>
            </a:extLst>
          </p:cNvPr>
          <p:cNvGraphicFramePr>
            <a:graphicFrameLocks noGrp="1"/>
          </p:cNvGraphicFramePr>
          <p:nvPr>
            <p:ph idx="1"/>
            <p:extLst>
              <p:ext uri="{D42A27DB-BD31-4B8C-83A1-F6EECF244321}">
                <p14:modId xmlns:p14="http://schemas.microsoft.com/office/powerpoint/2010/main" val="3113983161"/>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59B1B143-6C48-36F1-2E30-C565C4B449CF}"/>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2279B19A-134D-DF48-3CA4-4585F66652C9}"/>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Compras e Inventarios</a:t>
            </a:r>
          </a:p>
        </p:txBody>
      </p:sp>
    </p:spTree>
    <p:extLst>
      <p:ext uri="{BB962C8B-B14F-4D97-AF65-F5344CB8AC3E}">
        <p14:creationId xmlns:p14="http://schemas.microsoft.com/office/powerpoint/2010/main" val="86055003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1AEEA-6BD5-FDB7-FA25-C2352DED1D8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3337A86-4D99-92E8-F738-CAB71751A7A9}"/>
              </a:ext>
            </a:extLst>
          </p:cNvPr>
          <p:cNvSpPr>
            <a:spLocks noGrp="1"/>
          </p:cNvSpPr>
          <p:nvPr>
            <p:ph idx="1"/>
          </p:nvPr>
        </p:nvSpPr>
        <p:spPr/>
        <p:txBody>
          <a:bodyPr>
            <a:normAutofit/>
          </a:bodyPr>
          <a:lstStyle/>
          <a:p>
            <a:pPr marL="0" indent="0">
              <a:buNone/>
            </a:pPr>
            <a:endParaRPr lang="es-MX"/>
          </a:p>
          <a:p>
            <a:pPr marL="0" indent="0">
              <a:buNone/>
            </a:pPr>
            <a:r>
              <a:rPr lang="es-MX"/>
              <a:t>Un documento preliminar es un asiento contable que requiere aprobación para su contabilización final .  En EPM se utilizaran los siguientes tipos de documentos preliminares:</a:t>
            </a:r>
          </a:p>
          <a:p>
            <a:pPr marL="0" indent="0">
              <a:buNone/>
            </a:pPr>
            <a:r>
              <a:rPr lang="es-MX"/>
              <a:t>1. Por tipo de documento</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776708C5-FA37-9FA5-035A-2433669EC77D}"/>
              </a:ext>
            </a:extLst>
          </p:cNvPr>
          <p:cNvSpPr>
            <a:spLocks noGrp="1"/>
          </p:cNvSpPr>
          <p:nvPr>
            <p:ph type="body" sz="half" idx="10"/>
          </p:nvPr>
        </p:nvSpPr>
        <p:spPr/>
        <p:txBody>
          <a:bodyPr/>
          <a:lstStyle/>
          <a:p>
            <a:r>
              <a:rPr lang="es-CO">
                <a:latin typeface="Arial Rounded MT Bold"/>
              </a:rPr>
              <a:t>Gestión de documentos preliminares</a:t>
            </a:r>
            <a:endParaRPr lang="es-CO"/>
          </a:p>
        </p:txBody>
      </p:sp>
      <p:sp>
        <p:nvSpPr>
          <p:cNvPr id="4" name="Marcador de texto 3">
            <a:extLst>
              <a:ext uri="{FF2B5EF4-FFF2-40B4-BE49-F238E27FC236}">
                <a16:creationId xmlns:a16="http://schemas.microsoft.com/office/drawing/2014/main" id="{EDD2CDB8-3BF7-1369-379F-3AAF149E1BBB}"/>
              </a:ext>
            </a:extLst>
          </p:cNvPr>
          <p:cNvSpPr>
            <a:spLocks noGrp="1"/>
          </p:cNvSpPr>
          <p:nvPr>
            <p:ph type="body" sz="half" idx="11"/>
          </p:nvPr>
        </p:nvSpPr>
        <p:spPr/>
        <p:txBody>
          <a:bodyPr>
            <a:normAutofit fontScale="85000" lnSpcReduction="10000"/>
          </a:bodyPr>
          <a:lstStyle/>
          <a:p>
            <a:r>
              <a:rPr lang="es-CO"/>
              <a:t> F2547A</a:t>
            </a:r>
          </a:p>
        </p:txBody>
      </p:sp>
      <p:graphicFrame>
        <p:nvGraphicFramePr>
          <p:cNvPr id="9" name="Tabla 8">
            <a:extLst>
              <a:ext uri="{FF2B5EF4-FFF2-40B4-BE49-F238E27FC236}">
                <a16:creationId xmlns:a16="http://schemas.microsoft.com/office/drawing/2014/main" id="{73F0454C-6E17-EE60-3ADB-85A2AD12ECF0}"/>
              </a:ext>
            </a:extLst>
          </p:cNvPr>
          <p:cNvGraphicFramePr>
            <a:graphicFrameLocks noGrp="1"/>
          </p:cNvGraphicFramePr>
          <p:nvPr>
            <p:extLst>
              <p:ext uri="{D42A27DB-BD31-4B8C-83A1-F6EECF244321}">
                <p14:modId xmlns:p14="http://schemas.microsoft.com/office/powerpoint/2010/main" val="246654523"/>
              </p:ext>
            </p:extLst>
          </p:nvPr>
        </p:nvGraphicFramePr>
        <p:xfrm>
          <a:off x="958645" y="2549505"/>
          <a:ext cx="10191138" cy="3835301"/>
        </p:xfrm>
        <a:graphic>
          <a:graphicData uri="http://schemas.openxmlformats.org/drawingml/2006/table">
            <a:tbl>
              <a:tblPr firstRow="1" bandRow="1">
                <a:tableStyleId>{5C22544A-7EE6-4342-B048-85BDC9FD1C3A}</a:tableStyleId>
              </a:tblPr>
              <a:tblGrid>
                <a:gridCol w="1698523">
                  <a:extLst>
                    <a:ext uri="{9D8B030D-6E8A-4147-A177-3AD203B41FA5}">
                      <a16:colId xmlns:a16="http://schemas.microsoft.com/office/drawing/2014/main" val="2201217912"/>
                    </a:ext>
                  </a:extLst>
                </a:gridCol>
                <a:gridCol w="1698523">
                  <a:extLst>
                    <a:ext uri="{9D8B030D-6E8A-4147-A177-3AD203B41FA5}">
                      <a16:colId xmlns:a16="http://schemas.microsoft.com/office/drawing/2014/main" val="2835517801"/>
                    </a:ext>
                  </a:extLst>
                </a:gridCol>
                <a:gridCol w="1698523">
                  <a:extLst>
                    <a:ext uri="{9D8B030D-6E8A-4147-A177-3AD203B41FA5}">
                      <a16:colId xmlns:a16="http://schemas.microsoft.com/office/drawing/2014/main" val="3523667786"/>
                    </a:ext>
                  </a:extLst>
                </a:gridCol>
                <a:gridCol w="1698523">
                  <a:extLst>
                    <a:ext uri="{9D8B030D-6E8A-4147-A177-3AD203B41FA5}">
                      <a16:colId xmlns:a16="http://schemas.microsoft.com/office/drawing/2014/main" val="3913233687"/>
                    </a:ext>
                  </a:extLst>
                </a:gridCol>
                <a:gridCol w="1698523">
                  <a:extLst>
                    <a:ext uri="{9D8B030D-6E8A-4147-A177-3AD203B41FA5}">
                      <a16:colId xmlns:a16="http://schemas.microsoft.com/office/drawing/2014/main" val="1801204510"/>
                    </a:ext>
                  </a:extLst>
                </a:gridCol>
                <a:gridCol w="1698523">
                  <a:extLst>
                    <a:ext uri="{9D8B030D-6E8A-4147-A177-3AD203B41FA5}">
                      <a16:colId xmlns:a16="http://schemas.microsoft.com/office/drawing/2014/main" val="4149050346"/>
                    </a:ext>
                  </a:extLst>
                </a:gridCol>
              </a:tblGrid>
              <a:tr h="543461">
                <a:tc>
                  <a:txBody>
                    <a:bodyPr/>
                    <a:lstStyle/>
                    <a:p>
                      <a:r>
                        <a:rPr lang="es-ES" sz="1400"/>
                        <a:t>Registros manuales</a:t>
                      </a:r>
                      <a:endParaRPr lang="es-CO" sz="1400"/>
                    </a:p>
                  </a:txBody>
                  <a:tcPr/>
                </a:tc>
                <a:tc>
                  <a:txBody>
                    <a:bodyPr/>
                    <a:lstStyle/>
                    <a:p>
                      <a:r>
                        <a:rPr lang="es-ES" sz="1400"/>
                        <a:t>Tipo de documento</a:t>
                      </a:r>
                      <a:endParaRPr lang="es-CO" sz="1400"/>
                    </a:p>
                  </a:txBody>
                  <a:tcPr/>
                </a:tc>
                <a:tc>
                  <a:txBody>
                    <a:bodyPr/>
                    <a:lstStyle/>
                    <a:p>
                      <a:r>
                        <a:rPr lang="es-ES" sz="1400"/>
                        <a:t>Cuenta</a:t>
                      </a:r>
                      <a:endParaRPr lang="es-CO" sz="1400"/>
                    </a:p>
                  </a:txBody>
                  <a:tcPr/>
                </a:tc>
                <a:tc>
                  <a:txBody>
                    <a:bodyPr/>
                    <a:lstStyle/>
                    <a:p>
                      <a:r>
                        <a:rPr lang="es-ES" sz="1400"/>
                        <a:t>Monto</a:t>
                      </a:r>
                      <a:endParaRPr lang="es-CO" sz="1400"/>
                    </a:p>
                  </a:txBody>
                  <a:tcPr/>
                </a:tc>
                <a:tc>
                  <a:txBody>
                    <a:bodyPr/>
                    <a:lstStyle/>
                    <a:p>
                      <a:r>
                        <a:rPr lang="es-ES" sz="1400"/>
                        <a:t>Nivel de aprobación</a:t>
                      </a:r>
                      <a:endParaRPr lang="es-CO" sz="1400"/>
                    </a:p>
                  </a:txBody>
                  <a:tcPr/>
                </a:tc>
                <a:tc>
                  <a:txBody>
                    <a:bodyPr/>
                    <a:lstStyle/>
                    <a:p>
                      <a:r>
                        <a:rPr lang="es-ES" sz="1400"/>
                        <a:t>Quien aprueba</a:t>
                      </a:r>
                      <a:endParaRPr lang="es-CO" sz="1400"/>
                    </a:p>
                  </a:txBody>
                  <a:tcPr/>
                </a:tc>
                <a:extLst>
                  <a:ext uri="{0D108BD9-81ED-4DB2-BD59-A6C34878D82A}">
                    <a16:rowId xmlns:a16="http://schemas.microsoft.com/office/drawing/2014/main" val="1425043983"/>
                  </a:ext>
                </a:extLst>
              </a:tr>
              <a:tr h="1725817">
                <a:tc>
                  <a:txBody>
                    <a:bodyPr/>
                    <a:lstStyle/>
                    <a:p>
                      <a:r>
                        <a:rPr lang="es-ES" sz="1200" kern="1200">
                          <a:solidFill>
                            <a:srgbClr val="646363"/>
                          </a:solidFill>
                          <a:latin typeface="Calibri regular"/>
                          <a:ea typeface="+mn-ea"/>
                          <a:cs typeface="+mn-cs"/>
                        </a:rPr>
                        <a:t>Registros de compensaciones y reclasificaciones y traslados entre bancos de la EAS (JQ o JE) y registro de recalificación de ingresos no identificados a partidas pendientes por identificar NIC 32 (JQ)</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SE</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N/A</a:t>
                      </a:r>
                      <a:endParaRPr lang="es-CO" sz="1200" kern="1200">
                        <a:solidFill>
                          <a:srgbClr val="646363"/>
                        </a:solidFill>
                        <a:latin typeface="Calibri regular"/>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rgbClr val="646363"/>
                          </a:solidFill>
                          <a:latin typeface="Calibri regular"/>
                          <a:ea typeface="+mn-ea"/>
                          <a:cs typeface="+mn-cs"/>
                        </a:rPr>
                        <a:t>N/A</a:t>
                      </a:r>
                      <a:endParaRPr lang="es-CO" sz="1200" kern="1200">
                        <a:solidFill>
                          <a:srgbClr val="646363"/>
                        </a:solidFill>
                        <a:latin typeface="Calibri regular"/>
                        <a:ea typeface="+mn-ea"/>
                        <a:cs typeface="+mn-cs"/>
                      </a:endParaRPr>
                    </a:p>
                    <a:p>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1</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Jefe departamento servicios financieros</a:t>
                      </a:r>
                      <a:endParaRPr lang="es-CO" sz="1200" kern="1200">
                        <a:solidFill>
                          <a:srgbClr val="646363"/>
                        </a:solidFill>
                        <a:latin typeface="Calibri regular"/>
                        <a:ea typeface="+mn-ea"/>
                        <a:cs typeface="+mn-cs"/>
                      </a:endParaRPr>
                    </a:p>
                  </a:txBody>
                  <a:tcPr/>
                </a:tc>
                <a:extLst>
                  <a:ext uri="{0D108BD9-81ED-4DB2-BD59-A6C34878D82A}">
                    <a16:rowId xmlns:a16="http://schemas.microsoft.com/office/drawing/2014/main" val="3496270315"/>
                  </a:ext>
                </a:extLst>
              </a:tr>
              <a:tr h="1232727">
                <a:tc>
                  <a:txBody>
                    <a:bodyPr/>
                    <a:lstStyle/>
                    <a:p>
                      <a:r>
                        <a:rPr lang="es-ES" sz="1200" kern="1200">
                          <a:solidFill>
                            <a:srgbClr val="646363"/>
                          </a:solidFill>
                          <a:latin typeface="Calibri regular"/>
                          <a:ea typeface="+mn-ea"/>
                          <a:cs typeface="+mn-cs"/>
                        </a:rPr>
                        <a:t>Cálculo y registro del método de participación patrimonial /administración de saldos y % de participación (JB)</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S1</a:t>
                      </a:r>
                      <a:endParaRPr lang="es-CO" sz="1200" kern="1200">
                        <a:solidFill>
                          <a:srgbClr val="646363"/>
                        </a:solidFill>
                        <a:latin typeface="Calibri regular"/>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rgbClr val="646363"/>
                          </a:solidFill>
                          <a:latin typeface="Calibri regular"/>
                          <a:ea typeface="+mn-ea"/>
                          <a:cs typeface="+mn-cs"/>
                        </a:rPr>
                        <a:t>N/A</a:t>
                      </a:r>
                      <a:endParaRPr lang="es-CO" sz="1200" kern="1200">
                        <a:solidFill>
                          <a:srgbClr val="646363"/>
                        </a:solidFill>
                        <a:latin typeface="Calibri regular"/>
                        <a:ea typeface="+mn-ea"/>
                        <a:cs typeface="+mn-cs"/>
                      </a:endParaRPr>
                    </a:p>
                    <a:p>
                      <a:endParaRPr lang="es-CO" sz="1200" kern="1200">
                        <a:solidFill>
                          <a:srgbClr val="646363"/>
                        </a:solidFill>
                        <a:latin typeface="Calibri regular"/>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rgbClr val="646363"/>
                          </a:solidFill>
                          <a:latin typeface="Calibri regular"/>
                          <a:ea typeface="+mn-ea"/>
                          <a:cs typeface="+mn-cs"/>
                        </a:rPr>
                        <a:t>N/A</a:t>
                      </a:r>
                      <a:endParaRPr lang="es-CO" sz="1200" kern="1200">
                        <a:solidFill>
                          <a:srgbClr val="646363"/>
                        </a:solidFill>
                        <a:latin typeface="Calibri regular"/>
                        <a:ea typeface="+mn-ea"/>
                        <a:cs typeface="+mn-cs"/>
                      </a:endParaRPr>
                    </a:p>
                    <a:p>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2</a:t>
                      </a:r>
                      <a:endParaRPr lang="es-CO" sz="1200" kern="1200">
                        <a:solidFill>
                          <a:srgbClr val="646363"/>
                        </a:solidFill>
                        <a:latin typeface="Calibri regular"/>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rgbClr val="646363"/>
                          </a:solidFill>
                          <a:latin typeface="Calibri regular"/>
                          <a:ea typeface="+mn-ea"/>
                          <a:cs typeface="+mn-cs"/>
                        </a:rPr>
                        <a:t>1. Jefe departamento servicios financieros</a:t>
                      </a:r>
                      <a:endParaRPr lang="es-CO" sz="1200" kern="1200">
                        <a:solidFill>
                          <a:srgbClr val="646363"/>
                        </a:solidFill>
                        <a:latin typeface="Calibri regular"/>
                        <a:ea typeface="+mn-ea"/>
                        <a:cs typeface="+mn-cs"/>
                      </a:endParaRPr>
                    </a:p>
                    <a:p>
                      <a:r>
                        <a:rPr lang="es-CO" sz="1200" kern="1200">
                          <a:solidFill>
                            <a:srgbClr val="646363"/>
                          </a:solidFill>
                          <a:latin typeface="Calibri regular"/>
                          <a:ea typeface="+mn-ea"/>
                          <a:cs typeface="+mn-cs"/>
                        </a:rPr>
                        <a:t>2.Jefe área de contabilidad</a:t>
                      </a:r>
                    </a:p>
                  </a:txBody>
                  <a:tcPr/>
                </a:tc>
                <a:extLst>
                  <a:ext uri="{0D108BD9-81ED-4DB2-BD59-A6C34878D82A}">
                    <a16:rowId xmlns:a16="http://schemas.microsoft.com/office/drawing/2014/main" val="4061701937"/>
                  </a:ext>
                </a:extLst>
              </a:tr>
            </a:tbl>
          </a:graphicData>
        </a:graphic>
      </p:graphicFrame>
    </p:spTree>
    <p:extLst>
      <p:ext uri="{BB962C8B-B14F-4D97-AF65-F5344CB8AC3E}">
        <p14:creationId xmlns:p14="http://schemas.microsoft.com/office/powerpoint/2010/main" val="27742808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BB540-349D-04D7-0A8E-23D2BE873C7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234E5E6-3F3A-2006-49BE-A46C5F9478D1}"/>
              </a:ext>
            </a:extLst>
          </p:cNvPr>
          <p:cNvSpPr>
            <a:spLocks noGrp="1"/>
          </p:cNvSpPr>
          <p:nvPr>
            <p:ph idx="1"/>
          </p:nvPr>
        </p:nvSpPr>
        <p:spPr/>
        <p:txBody>
          <a:bodyPr>
            <a:normAutofit/>
          </a:bodyPr>
          <a:lstStyle/>
          <a:p>
            <a:pPr marL="0" indent="0">
              <a:buNone/>
            </a:pPr>
            <a:endParaRPr lang="es-MX"/>
          </a:p>
          <a:p>
            <a:pPr marL="0" indent="0">
              <a:buNone/>
            </a:pPr>
            <a:r>
              <a:rPr lang="es-MX"/>
              <a:t>2. Por grupo de cuenta y  documento</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4FBD389-691B-531F-BE06-22C5856723F2}"/>
              </a:ext>
            </a:extLst>
          </p:cNvPr>
          <p:cNvSpPr>
            <a:spLocks noGrp="1"/>
          </p:cNvSpPr>
          <p:nvPr>
            <p:ph type="body" sz="half" idx="10"/>
          </p:nvPr>
        </p:nvSpPr>
        <p:spPr/>
        <p:txBody>
          <a:bodyPr/>
          <a:lstStyle/>
          <a:p>
            <a:r>
              <a:rPr lang="es-CO">
                <a:latin typeface="Arial Rounded MT Bold"/>
              </a:rPr>
              <a:t>Gestión de documentos preliminares: F2547A</a:t>
            </a:r>
            <a:endParaRPr lang="es-CO"/>
          </a:p>
        </p:txBody>
      </p:sp>
      <p:sp>
        <p:nvSpPr>
          <p:cNvPr id="4" name="Marcador de texto 3">
            <a:extLst>
              <a:ext uri="{FF2B5EF4-FFF2-40B4-BE49-F238E27FC236}">
                <a16:creationId xmlns:a16="http://schemas.microsoft.com/office/drawing/2014/main" id="{8C370D3E-17BD-4DD0-FC10-FBFAADEC90B2}"/>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5" name="Tabla 4">
            <a:extLst>
              <a:ext uri="{FF2B5EF4-FFF2-40B4-BE49-F238E27FC236}">
                <a16:creationId xmlns:a16="http://schemas.microsoft.com/office/drawing/2014/main" id="{050F62F8-9719-2FBD-84EE-4A637DA2EF2A}"/>
              </a:ext>
            </a:extLst>
          </p:cNvPr>
          <p:cNvGraphicFramePr>
            <a:graphicFrameLocks noGrp="1"/>
          </p:cNvGraphicFramePr>
          <p:nvPr>
            <p:extLst>
              <p:ext uri="{D42A27DB-BD31-4B8C-83A1-F6EECF244321}">
                <p14:modId xmlns:p14="http://schemas.microsoft.com/office/powerpoint/2010/main" val="3294983463"/>
              </p:ext>
            </p:extLst>
          </p:nvPr>
        </p:nvGraphicFramePr>
        <p:xfrm>
          <a:off x="836610" y="1991032"/>
          <a:ext cx="10150938" cy="4409768"/>
        </p:xfrm>
        <a:graphic>
          <a:graphicData uri="http://schemas.openxmlformats.org/drawingml/2006/table">
            <a:tbl>
              <a:tblPr firstRow="1" bandRow="1">
                <a:tableStyleId>{5C22544A-7EE6-4342-B048-85BDC9FD1C3A}</a:tableStyleId>
              </a:tblPr>
              <a:tblGrid>
                <a:gridCol w="1691823">
                  <a:extLst>
                    <a:ext uri="{9D8B030D-6E8A-4147-A177-3AD203B41FA5}">
                      <a16:colId xmlns:a16="http://schemas.microsoft.com/office/drawing/2014/main" val="2439125315"/>
                    </a:ext>
                  </a:extLst>
                </a:gridCol>
                <a:gridCol w="1691823">
                  <a:extLst>
                    <a:ext uri="{9D8B030D-6E8A-4147-A177-3AD203B41FA5}">
                      <a16:colId xmlns:a16="http://schemas.microsoft.com/office/drawing/2014/main" val="2650548274"/>
                    </a:ext>
                  </a:extLst>
                </a:gridCol>
                <a:gridCol w="1691823">
                  <a:extLst>
                    <a:ext uri="{9D8B030D-6E8A-4147-A177-3AD203B41FA5}">
                      <a16:colId xmlns:a16="http://schemas.microsoft.com/office/drawing/2014/main" val="3124247119"/>
                    </a:ext>
                  </a:extLst>
                </a:gridCol>
                <a:gridCol w="1691823">
                  <a:extLst>
                    <a:ext uri="{9D8B030D-6E8A-4147-A177-3AD203B41FA5}">
                      <a16:colId xmlns:a16="http://schemas.microsoft.com/office/drawing/2014/main" val="152841747"/>
                    </a:ext>
                  </a:extLst>
                </a:gridCol>
                <a:gridCol w="1691823">
                  <a:extLst>
                    <a:ext uri="{9D8B030D-6E8A-4147-A177-3AD203B41FA5}">
                      <a16:colId xmlns:a16="http://schemas.microsoft.com/office/drawing/2014/main" val="2037412380"/>
                    </a:ext>
                  </a:extLst>
                </a:gridCol>
                <a:gridCol w="1691823">
                  <a:extLst>
                    <a:ext uri="{9D8B030D-6E8A-4147-A177-3AD203B41FA5}">
                      <a16:colId xmlns:a16="http://schemas.microsoft.com/office/drawing/2014/main" val="4291153136"/>
                    </a:ext>
                  </a:extLst>
                </a:gridCol>
              </a:tblGrid>
              <a:tr h="469659">
                <a:tc>
                  <a:txBody>
                    <a:bodyPr/>
                    <a:lstStyle/>
                    <a:p>
                      <a:r>
                        <a:rPr lang="es-ES" sz="1400"/>
                        <a:t>Registros manuales</a:t>
                      </a:r>
                      <a:endParaRPr lang="es-CO" sz="1400"/>
                    </a:p>
                  </a:txBody>
                  <a:tcPr/>
                </a:tc>
                <a:tc>
                  <a:txBody>
                    <a:bodyPr/>
                    <a:lstStyle/>
                    <a:p>
                      <a:r>
                        <a:rPr lang="es-ES" sz="1400"/>
                        <a:t>Tipo de documento</a:t>
                      </a:r>
                      <a:endParaRPr lang="es-CO" sz="1400"/>
                    </a:p>
                  </a:txBody>
                  <a:tcPr/>
                </a:tc>
                <a:tc>
                  <a:txBody>
                    <a:bodyPr/>
                    <a:lstStyle/>
                    <a:p>
                      <a:r>
                        <a:rPr lang="es-ES" sz="1400"/>
                        <a:t>Cuenta</a:t>
                      </a:r>
                      <a:endParaRPr lang="es-CO" sz="1400"/>
                    </a:p>
                  </a:txBody>
                  <a:tcPr/>
                </a:tc>
                <a:tc>
                  <a:txBody>
                    <a:bodyPr/>
                    <a:lstStyle/>
                    <a:p>
                      <a:r>
                        <a:rPr lang="es-ES" sz="1400"/>
                        <a:t>Monto</a:t>
                      </a:r>
                      <a:endParaRPr lang="es-CO" sz="1400"/>
                    </a:p>
                  </a:txBody>
                  <a:tcPr/>
                </a:tc>
                <a:tc>
                  <a:txBody>
                    <a:bodyPr/>
                    <a:lstStyle/>
                    <a:p>
                      <a:r>
                        <a:rPr lang="es-ES" sz="1400"/>
                        <a:t>Nivel de aprobación</a:t>
                      </a:r>
                      <a:endParaRPr lang="es-CO" sz="1400"/>
                    </a:p>
                  </a:txBody>
                  <a:tcPr/>
                </a:tc>
                <a:tc>
                  <a:txBody>
                    <a:bodyPr/>
                    <a:lstStyle/>
                    <a:p>
                      <a:r>
                        <a:rPr lang="es-ES" sz="1400"/>
                        <a:t>Quien aprueba</a:t>
                      </a:r>
                      <a:endParaRPr lang="es-CO" sz="1400"/>
                    </a:p>
                  </a:txBody>
                  <a:tcPr/>
                </a:tc>
                <a:extLst>
                  <a:ext uri="{0D108BD9-81ED-4DB2-BD59-A6C34878D82A}">
                    <a16:rowId xmlns:a16="http://schemas.microsoft.com/office/drawing/2014/main" val="3448326035"/>
                  </a:ext>
                </a:extLst>
              </a:tr>
              <a:tr h="1057103">
                <a:tc>
                  <a:txBody>
                    <a:bodyPr/>
                    <a:lstStyle/>
                    <a:p>
                      <a:r>
                        <a:rPr lang="es-ES" sz="1200" kern="1200">
                          <a:solidFill>
                            <a:srgbClr val="646363"/>
                          </a:solidFill>
                          <a:latin typeface="Calibri regular"/>
                          <a:ea typeface="+mn-ea"/>
                          <a:cs typeface="+mn-cs"/>
                        </a:rPr>
                        <a:t>Para EEFF separados y consolidados</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SD</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1224XX a 1226XX</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N/A</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2</a:t>
                      </a:r>
                      <a:endParaRPr lang="es-CO" sz="1200" kern="1200">
                        <a:solidFill>
                          <a:srgbClr val="646363"/>
                        </a:solidFill>
                        <a:latin typeface="Calibri regular"/>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rgbClr val="646363"/>
                          </a:solidFill>
                          <a:latin typeface="Calibri regular"/>
                          <a:ea typeface="+mn-ea"/>
                          <a:cs typeface="+mn-cs"/>
                        </a:rPr>
                        <a:t>1. Jefe departamento servicios financieros</a:t>
                      </a:r>
                      <a:endParaRPr lang="es-CO" sz="1200" kern="1200">
                        <a:solidFill>
                          <a:srgbClr val="646363"/>
                        </a:solidFill>
                        <a:latin typeface="Calibri regular"/>
                        <a:ea typeface="+mn-ea"/>
                        <a:cs typeface="+mn-cs"/>
                      </a:endParaRPr>
                    </a:p>
                    <a:p>
                      <a:r>
                        <a:rPr lang="es-CO" sz="1200" kern="1200">
                          <a:solidFill>
                            <a:srgbClr val="646363"/>
                          </a:solidFill>
                          <a:latin typeface="Calibri regular"/>
                          <a:ea typeface="+mn-ea"/>
                          <a:cs typeface="+mn-cs"/>
                        </a:rPr>
                        <a:t>2.Jefe área de contabilidad</a:t>
                      </a:r>
                    </a:p>
                    <a:p>
                      <a:endParaRPr lang="es-CO" sz="1200" kern="1200">
                        <a:solidFill>
                          <a:srgbClr val="646363"/>
                        </a:solidFill>
                        <a:latin typeface="Calibri regular"/>
                        <a:ea typeface="+mn-ea"/>
                        <a:cs typeface="+mn-cs"/>
                      </a:endParaRPr>
                    </a:p>
                  </a:txBody>
                  <a:tcPr/>
                </a:tc>
                <a:extLst>
                  <a:ext uri="{0D108BD9-81ED-4DB2-BD59-A6C34878D82A}">
                    <a16:rowId xmlns:a16="http://schemas.microsoft.com/office/drawing/2014/main" val="2608505759"/>
                  </a:ext>
                </a:extLst>
              </a:tr>
              <a:tr h="1633703">
                <a:tc>
                  <a:txBody>
                    <a:bodyPr/>
                    <a:lstStyle/>
                    <a:p>
                      <a:r>
                        <a:rPr lang="es-ES" sz="1200" kern="1200">
                          <a:solidFill>
                            <a:srgbClr val="646363"/>
                          </a:solidFill>
                          <a:latin typeface="Calibri regular"/>
                          <a:ea typeface="+mn-ea"/>
                          <a:cs typeface="+mn-cs"/>
                        </a:rPr>
                        <a:t>Excedentes al Municipio de Medellín  (JE) y dividendos por pagar (SP). Esta aprobación se debe parametrizar desde CXP ya que se utilizan cuentas asociadas</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SD</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2425XX a 2425XX</a:t>
                      </a:r>
                      <a:endParaRPr lang="es-CO" sz="1200" kern="1200">
                        <a:solidFill>
                          <a:srgbClr val="646363"/>
                        </a:solidFill>
                        <a:latin typeface="Calibri regular"/>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rgbClr val="646363"/>
                          </a:solidFill>
                          <a:latin typeface="Calibri regular"/>
                          <a:ea typeface="+mn-ea"/>
                          <a:cs typeface="+mn-cs"/>
                        </a:rPr>
                        <a:t>N/A</a:t>
                      </a:r>
                      <a:endParaRPr lang="es-CO" sz="1200" kern="1200">
                        <a:solidFill>
                          <a:srgbClr val="646363"/>
                        </a:solidFill>
                        <a:latin typeface="Calibri regular"/>
                        <a:ea typeface="+mn-ea"/>
                        <a:cs typeface="+mn-cs"/>
                      </a:endParaRPr>
                    </a:p>
                    <a:p>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2</a:t>
                      </a:r>
                      <a:endParaRPr lang="es-CO" sz="1200" kern="1200">
                        <a:solidFill>
                          <a:srgbClr val="646363"/>
                        </a:solidFill>
                        <a:latin typeface="Calibri regular"/>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rgbClr val="646363"/>
                          </a:solidFill>
                          <a:latin typeface="Calibri regular"/>
                          <a:ea typeface="+mn-ea"/>
                          <a:cs typeface="+mn-cs"/>
                        </a:rPr>
                        <a:t>1. Jefe departamento servicios financieros</a:t>
                      </a:r>
                      <a:endParaRPr lang="es-CO" sz="1200" kern="1200">
                        <a:solidFill>
                          <a:srgbClr val="646363"/>
                        </a:solidFill>
                        <a:latin typeface="Calibri regular"/>
                        <a:ea typeface="+mn-ea"/>
                        <a:cs typeface="+mn-cs"/>
                      </a:endParaRPr>
                    </a:p>
                    <a:p>
                      <a:r>
                        <a:rPr lang="es-CO" sz="1200" kern="1200">
                          <a:solidFill>
                            <a:srgbClr val="646363"/>
                          </a:solidFill>
                          <a:latin typeface="Calibri regular"/>
                          <a:ea typeface="+mn-ea"/>
                          <a:cs typeface="+mn-cs"/>
                        </a:rPr>
                        <a:t>2.Jefe área de contabilidad</a:t>
                      </a:r>
                    </a:p>
                    <a:p>
                      <a:endParaRPr lang="es-CO" sz="1200" kern="1200">
                        <a:solidFill>
                          <a:srgbClr val="646363"/>
                        </a:solidFill>
                        <a:latin typeface="Calibri regular"/>
                        <a:ea typeface="+mn-ea"/>
                        <a:cs typeface="+mn-cs"/>
                      </a:endParaRPr>
                    </a:p>
                  </a:txBody>
                  <a:tcPr/>
                </a:tc>
                <a:extLst>
                  <a:ext uri="{0D108BD9-81ED-4DB2-BD59-A6C34878D82A}">
                    <a16:rowId xmlns:a16="http://schemas.microsoft.com/office/drawing/2014/main" val="165844412"/>
                  </a:ext>
                </a:extLst>
              </a:tr>
              <a:tr h="1249303">
                <a:tc>
                  <a:txBody>
                    <a:bodyPr/>
                    <a:lstStyle/>
                    <a:p>
                      <a:r>
                        <a:rPr lang="es-ES" sz="1200" kern="1200">
                          <a:solidFill>
                            <a:srgbClr val="646363"/>
                          </a:solidFill>
                          <a:latin typeface="Calibri regular"/>
                          <a:ea typeface="+mn-ea"/>
                          <a:cs typeface="+mn-cs"/>
                        </a:rPr>
                        <a:t>Dividendos por cobrar (TD) Esta aprobación se debe parametrizar desde CXC ya que se utilizan cuentas asociadas</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SD</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1470XX</a:t>
                      </a:r>
                      <a:endParaRPr lang="es-CO" sz="1200" kern="1200">
                        <a:solidFill>
                          <a:srgbClr val="646363"/>
                        </a:solidFill>
                        <a:latin typeface="Calibri regular"/>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rgbClr val="646363"/>
                          </a:solidFill>
                          <a:latin typeface="Calibri regular"/>
                          <a:ea typeface="+mn-ea"/>
                          <a:cs typeface="+mn-cs"/>
                        </a:rPr>
                        <a:t>N/A</a:t>
                      </a:r>
                      <a:endParaRPr lang="es-CO" sz="1200" kern="1200">
                        <a:solidFill>
                          <a:srgbClr val="646363"/>
                        </a:solidFill>
                        <a:latin typeface="Calibri regular"/>
                        <a:ea typeface="+mn-ea"/>
                        <a:cs typeface="+mn-cs"/>
                      </a:endParaRPr>
                    </a:p>
                    <a:p>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2</a:t>
                      </a:r>
                      <a:endParaRPr lang="es-CO" sz="1200" kern="1200">
                        <a:solidFill>
                          <a:srgbClr val="646363"/>
                        </a:solidFill>
                        <a:latin typeface="Calibri regular"/>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rgbClr val="646363"/>
                          </a:solidFill>
                          <a:latin typeface="Calibri regular"/>
                          <a:ea typeface="+mn-ea"/>
                          <a:cs typeface="+mn-cs"/>
                        </a:rPr>
                        <a:t>1. Jefe departamento servicios financieros</a:t>
                      </a:r>
                      <a:endParaRPr lang="es-CO" sz="1200" kern="1200">
                        <a:solidFill>
                          <a:srgbClr val="646363"/>
                        </a:solidFill>
                        <a:latin typeface="Calibri regular"/>
                        <a:ea typeface="+mn-ea"/>
                        <a:cs typeface="+mn-cs"/>
                      </a:endParaRPr>
                    </a:p>
                    <a:p>
                      <a:r>
                        <a:rPr lang="es-CO" sz="1200" kern="1200">
                          <a:solidFill>
                            <a:srgbClr val="646363"/>
                          </a:solidFill>
                          <a:latin typeface="Calibri regular"/>
                          <a:ea typeface="+mn-ea"/>
                          <a:cs typeface="+mn-cs"/>
                        </a:rPr>
                        <a:t>2.Jefe área de contabilidad</a:t>
                      </a:r>
                    </a:p>
                    <a:p>
                      <a:endParaRPr lang="es-CO" sz="1200" kern="1200">
                        <a:solidFill>
                          <a:srgbClr val="646363"/>
                        </a:solidFill>
                        <a:latin typeface="Calibri regular"/>
                        <a:ea typeface="+mn-ea"/>
                        <a:cs typeface="+mn-cs"/>
                      </a:endParaRPr>
                    </a:p>
                  </a:txBody>
                  <a:tcPr/>
                </a:tc>
                <a:extLst>
                  <a:ext uri="{0D108BD9-81ED-4DB2-BD59-A6C34878D82A}">
                    <a16:rowId xmlns:a16="http://schemas.microsoft.com/office/drawing/2014/main" val="2861241859"/>
                  </a:ext>
                </a:extLst>
              </a:tr>
            </a:tbl>
          </a:graphicData>
        </a:graphic>
      </p:graphicFrame>
    </p:spTree>
    <p:extLst>
      <p:ext uri="{BB962C8B-B14F-4D97-AF65-F5344CB8AC3E}">
        <p14:creationId xmlns:p14="http://schemas.microsoft.com/office/powerpoint/2010/main" val="326495469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56226-287B-A41E-F3D1-4C68574F627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4E95C16-412B-02FA-7C53-19819FF45A32}"/>
              </a:ext>
            </a:extLst>
          </p:cNvPr>
          <p:cNvSpPr>
            <a:spLocks noGrp="1"/>
          </p:cNvSpPr>
          <p:nvPr>
            <p:ph idx="1"/>
          </p:nvPr>
        </p:nvSpPr>
        <p:spPr/>
        <p:txBody>
          <a:bodyPr>
            <a:normAutofit/>
          </a:bodyPr>
          <a:lstStyle/>
          <a:p>
            <a:pPr marL="0" indent="0">
              <a:buNone/>
            </a:pPr>
            <a:endParaRPr lang="es-MX"/>
          </a:p>
          <a:p>
            <a:pPr marL="0" indent="0">
              <a:buNone/>
            </a:pPr>
            <a:r>
              <a:rPr lang="es-MX"/>
              <a:t>3. Por monto</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AF6DC10F-8FE5-2E2D-FDB0-634063FEFB6B}"/>
              </a:ext>
            </a:extLst>
          </p:cNvPr>
          <p:cNvSpPr>
            <a:spLocks noGrp="1"/>
          </p:cNvSpPr>
          <p:nvPr>
            <p:ph type="body" sz="half" idx="10"/>
          </p:nvPr>
        </p:nvSpPr>
        <p:spPr/>
        <p:txBody>
          <a:bodyPr/>
          <a:lstStyle/>
          <a:p>
            <a:r>
              <a:rPr lang="es-CO">
                <a:latin typeface="Arial Rounded MT Bold"/>
              </a:rPr>
              <a:t>Gestión de documentos preliminares: F2547A</a:t>
            </a:r>
            <a:endParaRPr lang="es-CO"/>
          </a:p>
        </p:txBody>
      </p:sp>
      <p:sp>
        <p:nvSpPr>
          <p:cNvPr id="4" name="Marcador de texto 3">
            <a:extLst>
              <a:ext uri="{FF2B5EF4-FFF2-40B4-BE49-F238E27FC236}">
                <a16:creationId xmlns:a16="http://schemas.microsoft.com/office/drawing/2014/main" id="{03E46EA9-9E54-AAC0-B267-63CBF181E67D}"/>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6" name="Tabla 5">
            <a:extLst>
              <a:ext uri="{FF2B5EF4-FFF2-40B4-BE49-F238E27FC236}">
                <a16:creationId xmlns:a16="http://schemas.microsoft.com/office/drawing/2014/main" id="{2E2B42C0-B716-F1CF-AB94-D5B6AA38B78C}"/>
              </a:ext>
            </a:extLst>
          </p:cNvPr>
          <p:cNvGraphicFramePr>
            <a:graphicFrameLocks noGrp="1"/>
          </p:cNvGraphicFramePr>
          <p:nvPr>
            <p:extLst>
              <p:ext uri="{D42A27DB-BD31-4B8C-83A1-F6EECF244321}">
                <p14:modId xmlns:p14="http://schemas.microsoft.com/office/powerpoint/2010/main" val="441551958"/>
              </p:ext>
            </p:extLst>
          </p:nvPr>
        </p:nvGraphicFramePr>
        <p:xfrm>
          <a:off x="1042218" y="1902541"/>
          <a:ext cx="9117786" cy="4907280"/>
        </p:xfrm>
        <a:graphic>
          <a:graphicData uri="http://schemas.openxmlformats.org/drawingml/2006/table">
            <a:tbl>
              <a:tblPr firstRow="1" bandRow="1">
                <a:tableStyleId>{5C22544A-7EE6-4342-B048-85BDC9FD1C3A}</a:tableStyleId>
              </a:tblPr>
              <a:tblGrid>
                <a:gridCol w="1519631">
                  <a:extLst>
                    <a:ext uri="{9D8B030D-6E8A-4147-A177-3AD203B41FA5}">
                      <a16:colId xmlns:a16="http://schemas.microsoft.com/office/drawing/2014/main" val="115063000"/>
                    </a:ext>
                  </a:extLst>
                </a:gridCol>
                <a:gridCol w="1519631">
                  <a:extLst>
                    <a:ext uri="{9D8B030D-6E8A-4147-A177-3AD203B41FA5}">
                      <a16:colId xmlns:a16="http://schemas.microsoft.com/office/drawing/2014/main" val="3539488737"/>
                    </a:ext>
                  </a:extLst>
                </a:gridCol>
                <a:gridCol w="1519631">
                  <a:extLst>
                    <a:ext uri="{9D8B030D-6E8A-4147-A177-3AD203B41FA5}">
                      <a16:colId xmlns:a16="http://schemas.microsoft.com/office/drawing/2014/main" val="2422340914"/>
                    </a:ext>
                  </a:extLst>
                </a:gridCol>
                <a:gridCol w="1519631">
                  <a:extLst>
                    <a:ext uri="{9D8B030D-6E8A-4147-A177-3AD203B41FA5}">
                      <a16:colId xmlns:a16="http://schemas.microsoft.com/office/drawing/2014/main" val="161719994"/>
                    </a:ext>
                  </a:extLst>
                </a:gridCol>
                <a:gridCol w="1519631">
                  <a:extLst>
                    <a:ext uri="{9D8B030D-6E8A-4147-A177-3AD203B41FA5}">
                      <a16:colId xmlns:a16="http://schemas.microsoft.com/office/drawing/2014/main" val="2719700454"/>
                    </a:ext>
                  </a:extLst>
                </a:gridCol>
                <a:gridCol w="1519631">
                  <a:extLst>
                    <a:ext uri="{9D8B030D-6E8A-4147-A177-3AD203B41FA5}">
                      <a16:colId xmlns:a16="http://schemas.microsoft.com/office/drawing/2014/main" val="1052873951"/>
                    </a:ext>
                  </a:extLst>
                </a:gridCol>
              </a:tblGrid>
              <a:tr h="488987">
                <a:tc>
                  <a:txBody>
                    <a:bodyPr/>
                    <a:lstStyle/>
                    <a:p>
                      <a:r>
                        <a:rPr lang="es-ES" sz="1400"/>
                        <a:t>Registros manuales</a:t>
                      </a:r>
                      <a:endParaRPr lang="es-CO" sz="1400"/>
                    </a:p>
                  </a:txBody>
                  <a:tcPr/>
                </a:tc>
                <a:tc>
                  <a:txBody>
                    <a:bodyPr/>
                    <a:lstStyle/>
                    <a:p>
                      <a:r>
                        <a:rPr lang="es-ES" sz="1400"/>
                        <a:t>Tipo de documento</a:t>
                      </a:r>
                      <a:endParaRPr lang="es-CO" sz="1400"/>
                    </a:p>
                  </a:txBody>
                  <a:tcPr/>
                </a:tc>
                <a:tc>
                  <a:txBody>
                    <a:bodyPr/>
                    <a:lstStyle/>
                    <a:p>
                      <a:r>
                        <a:rPr lang="es-ES" sz="1400"/>
                        <a:t>Cuenta</a:t>
                      </a:r>
                      <a:endParaRPr lang="es-CO" sz="1400"/>
                    </a:p>
                  </a:txBody>
                  <a:tcPr/>
                </a:tc>
                <a:tc>
                  <a:txBody>
                    <a:bodyPr/>
                    <a:lstStyle/>
                    <a:p>
                      <a:r>
                        <a:rPr lang="es-ES" sz="1400"/>
                        <a:t>Monto</a:t>
                      </a:r>
                      <a:endParaRPr lang="es-CO" sz="1400"/>
                    </a:p>
                  </a:txBody>
                  <a:tcPr/>
                </a:tc>
                <a:tc>
                  <a:txBody>
                    <a:bodyPr/>
                    <a:lstStyle/>
                    <a:p>
                      <a:r>
                        <a:rPr lang="es-ES" sz="1400"/>
                        <a:t>Nivel de aprobación</a:t>
                      </a:r>
                      <a:endParaRPr lang="es-CO" sz="1400"/>
                    </a:p>
                  </a:txBody>
                  <a:tcPr/>
                </a:tc>
                <a:tc>
                  <a:txBody>
                    <a:bodyPr/>
                    <a:lstStyle/>
                    <a:p>
                      <a:r>
                        <a:rPr lang="es-ES" sz="1400"/>
                        <a:t>Quien aprueba</a:t>
                      </a:r>
                      <a:endParaRPr lang="es-CO" sz="1400"/>
                    </a:p>
                  </a:txBody>
                  <a:tcPr/>
                </a:tc>
                <a:extLst>
                  <a:ext uri="{0D108BD9-81ED-4DB2-BD59-A6C34878D82A}">
                    <a16:rowId xmlns:a16="http://schemas.microsoft.com/office/drawing/2014/main" val="281363786"/>
                  </a:ext>
                </a:extLst>
              </a:tr>
              <a:tr h="1984712">
                <a:tc>
                  <a:txBody>
                    <a:bodyPr/>
                    <a:lstStyle/>
                    <a:p>
                      <a:r>
                        <a:rPr lang="es-ES" sz="1200" kern="1200">
                          <a:solidFill>
                            <a:srgbClr val="646363"/>
                          </a:solidFill>
                          <a:latin typeface="Calibri regular"/>
                          <a:ea typeface="+mn-ea"/>
                          <a:cs typeface="+mn-cs"/>
                        </a:rPr>
                        <a:t>Registros manuales de cuentas de mayor correspondiente a corrección por saldos irregulares y regisro de ajustes y reclasificaciones (por solicitud del área contable y previamente autorizado </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SB</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N/A</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Entre 1 Y 50 millones</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1</a:t>
                      </a:r>
                      <a:endParaRPr lang="es-CO" sz="1200" kern="1200">
                        <a:solidFill>
                          <a:srgbClr val="646363"/>
                        </a:solidFill>
                        <a:latin typeface="Calibri regular"/>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rgbClr val="646363"/>
                          </a:solidFill>
                          <a:latin typeface="Calibri regular"/>
                          <a:ea typeface="+mn-ea"/>
                          <a:cs typeface="+mn-cs"/>
                        </a:rPr>
                        <a:t>Jefe departamento servicios financieros</a:t>
                      </a:r>
                      <a:endParaRPr lang="es-CO" sz="1200" kern="1200">
                        <a:solidFill>
                          <a:srgbClr val="646363"/>
                        </a:solidFill>
                        <a:latin typeface="Calibri regular"/>
                        <a:ea typeface="+mn-ea"/>
                        <a:cs typeface="+mn-cs"/>
                      </a:endParaRPr>
                    </a:p>
                    <a:p>
                      <a:endParaRPr lang="es-CO" sz="1200" kern="1200">
                        <a:solidFill>
                          <a:srgbClr val="646363"/>
                        </a:solidFill>
                        <a:latin typeface="Calibri regular"/>
                        <a:ea typeface="+mn-ea"/>
                        <a:cs typeface="+mn-cs"/>
                      </a:endParaRPr>
                    </a:p>
                  </a:txBody>
                  <a:tcPr/>
                </a:tc>
                <a:extLst>
                  <a:ext uri="{0D108BD9-81ED-4DB2-BD59-A6C34878D82A}">
                    <a16:rowId xmlns:a16="http://schemas.microsoft.com/office/drawing/2014/main" val="4094458518"/>
                  </a:ext>
                </a:extLst>
              </a:tr>
              <a:tr h="2157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rgbClr val="646363"/>
                          </a:solidFill>
                          <a:latin typeface="Calibri regular"/>
                          <a:ea typeface="+mn-ea"/>
                          <a:cs typeface="+mn-cs"/>
                        </a:rPr>
                        <a:t>Registros manuales de cuentas de mayor correspondiente a corrección por saldos irregulares y regisro de ajustes y reclasificaciones (por solicitud del área contable y previamente autorizado </a:t>
                      </a:r>
                      <a:endParaRPr lang="es-CO" sz="1200" kern="1200">
                        <a:solidFill>
                          <a:srgbClr val="646363"/>
                        </a:solidFill>
                        <a:latin typeface="Calibri regular"/>
                        <a:ea typeface="+mn-ea"/>
                        <a:cs typeface="+mn-cs"/>
                      </a:endParaRPr>
                    </a:p>
                    <a:p>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SB</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N/A</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Superior a 50 millones</a:t>
                      </a:r>
                      <a:endParaRPr lang="es-CO" sz="1200" kern="1200">
                        <a:solidFill>
                          <a:srgbClr val="646363"/>
                        </a:solidFill>
                        <a:latin typeface="Calibri regular"/>
                        <a:ea typeface="+mn-ea"/>
                        <a:cs typeface="+mn-cs"/>
                      </a:endParaRPr>
                    </a:p>
                  </a:txBody>
                  <a:tcPr/>
                </a:tc>
                <a:tc>
                  <a:txBody>
                    <a:bodyPr/>
                    <a:lstStyle/>
                    <a:p>
                      <a:r>
                        <a:rPr lang="es-ES" sz="1200" kern="1200">
                          <a:solidFill>
                            <a:srgbClr val="646363"/>
                          </a:solidFill>
                          <a:latin typeface="Calibri regular"/>
                          <a:ea typeface="+mn-ea"/>
                          <a:cs typeface="+mn-cs"/>
                        </a:rPr>
                        <a:t>2</a:t>
                      </a:r>
                      <a:endParaRPr lang="es-CO" sz="1200" kern="1200">
                        <a:solidFill>
                          <a:srgbClr val="646363"/>
                        </a:solidFill>
                        <a:latin typeface="Calibri regular"/>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rgbClr val="646363"/>
                          </a:solidFill>
                          <a:latin typeface="Calibri regular"/>
                          <a:ea typeface="+mn-ea"/>
                          <a:cs typeface="+mn-cs"/>
                        </a:rPr>
                        <a:t>1. Jefe departamento servicios financieros</a:t>
                      </a:r>
                      <a:endParaRPr lang="es-CO" sz="1200" kern="1200">
                        <a:solidFill>
                          <a:srgbClr val="646363"/>
                        </a:solidFill>
                        <a:latin typeface="Calibri regular"/>
                        <a:ea typeface="+mn-ea"/>
                        <a:cs typeface="+mn-cs"/>
                      </a:endParaRPr>
                    </a:p>
                    <a:p>
                      <a:r>
                        <a:rPr lang="es-CO" sz="1200" kern="1200">
                          <a:solidFill>
                            <a:srgbClr val="646363"/>
                          </a:solidFill>
                          <a:latin typeface="Calibri regular"/>
                          <a:ea typeface="+mn-ea"/>
                          <a:cs typeface="+mn-cs"/>
                        </a:rPr>
                        <a:t>2.Jefe área de contabilidad</a:t>
                      </a:r>
                    </a:p>
                    <a:p>
                      <a:endParaRPr lang="es-CO" sz="1200" kern="1200">
                        <a:solidFill>
                          <a:srgbClr val="646363"/>
                        </a:solidFill>
                        <a:latin typeface="Calibri regular"/>
                        <a:ea typeface="+mn-ea"/>
                        <a:cs typeface="+mn-cs"/>
                      </a:endParaRPr>
                    </a:p>
                  </a:txBody>
                  <a:tcPr/>
                </a:tc>
                <a:extLst>
                  <a:ext uri="{0D108BD9-81ED-4DB2-BD59-A6C34878D82A}">
                    <a16:rowId xmlns:a16="http://schemas.microsoft.com/office/drawing/2014/main" val="869774924"/>
                  </a:ext>
                </a:extLst>
              </a:tr>
            </a:tbl>
          </a:graphicData>
        </a:graphic>
      </p:graphicFrame>
    </p:spTree>
    <p:extLst>
      <p:ext uri="{BB962C8B-B14F-4D97-AF65-F5344CB8AC3E}">
        <p14:creationId xmlns:p14="http://schemas.microsoft.com/office/powerpoint/2010/main" val="107387347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7BE6-26D5-522E-C20D-C006ED48D3E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FBD111E-CED9-32C9-9FB1-B1DB79D8DB2F}"/>
              </a:ext>
            </a:extLst>
          </p:cNvPr>
          <p:cNvSpPr>
            <a:spLocks noGrp="1"/>
          </p:cNvSpPr>
          <p:nvPr>
            <p:ph idx="1"/>
          </p:nvPr>
        </p:nvSpPr>
        <p:spPr/>
        <p:txBody>
          <a:bodyPr>
            <a:normAutofit/>
          </a:bodyPr>
          <a:lstStyle/>
          <a:p>
            <a:pPr marL="0" indent="0">
              <a:buNone/>
            </a:pPr>
            <a:endParaRPr lang="es-MX"/>
          </a:p>
          <a:p>
            <a:pPr marL="0" indent="0">
              <a:buNone/>
            </a:pPr>
            <a:r>
              <a:rPr lang="es-MX"/>
              <a:t>Creación del documento preliminar:</a:t>
            </a:r>
          </a:p>
          <a:p>
            <a:pPr marL="0" indent="0">
              <a:buNone/>
            </a:pPr>
            <a:endParaRPr lang="es-MX"/>
          </a:p>
          <a:p>
            <a:pPr marL="0" indent="0">
              <a:buNone/>
            </a:pPr>
            <a:r>
              <a:rPr lang="es-MX"/>
              <a:t>Paso 1 : ingresar a la app 2547A_Verificar asientos contables generales-Para solicitante</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01BA85EA-92A5-42C9-DBDB-40C6346A93D2}"/>
              </a:ext>
            </a:extLst>
          </p:cNvPr>
          <p:cNvSpPr>
            <a:spLocks noGrp="1"/>
          </p:cNvSpPr>
          <p:nvPr>
            <p:ph type="body" sz="half" idx="10"/>
          </p:nvPr>
        </p:nvSpPr>
        <p:spPr/>
        <p:txBody>
          <a:bodyPr/>
          <a:lstStyle/>
          <a:p>
            <a:r>
              <a:rPr lang="es-CO">
                <a:latin typeface="Arial Rounded MT Bold"/>
              </a:rPr>
              <a:t>Gestión de documentos preliminares: F2547A</a:t>
            </a:r>
            <a:endParaRPr lang="es-CO"/>
          </a:p>
        </p:txBody>
      </p:sp>
      <p:sp>
        <p:nvSpPr>
          <p:cNvPr id="4" name="Marcador de texto 3">
            <a:extLst>
              <a:ext uri="{FF2B5EF4-FFF2-40B4-BE49-F238E27FC236}">
                <a16:creationId xmlns:a16="http://schemas.microsoft.com/office/drawing/2014/main" id="{79590244-5599-769C-76D4-71195003F704}"/>
              </a:ext>
            </a:extLst>
          </p:cNvPr>
          <p:cNvSpPr>
            <a:spLocks noGrp="1"/>
          </p:cNvSpPr>
          <p:nvPr>
            <p:ph type="body" sz="half" idx="11"/>
          </p:nvPr>
        </p:nvSpPr>
        <p:spPr/>
        <p:txBody>
          <a:bodyPr>
            <a:normAutofit fontScale="85000" lnSpcReduction="10000"/>
          </a:bodyPr>
          <a:lstStyle/>
          <a:p>
            <a:r>
              <a:rPr lang="es-CO"/>
              <a:t>Módulo FI-GL</a:t>
            </a:r>
          </a:p>
        </p:txBody>
      </p:sp>
      <p:pic>
        <p:nvPicPr>
          <p:cNvPr id="9" name="Imagen 8">
            <a:extLst>
              <a:ext uri="{FF2B5EF4-FFF2-40B4-BE49-F238E27FC236}">
                <a16:creationId xmlns:a16="http://schemas.microsoft.com/office/drawing/2014/main" id="{256B6F68-EE9D-FC8F-A36B-C46141EEB5A9}"/>
              </a:ext>
            </a:extLst>
          </p:cNvPr>
          <p:cNvPicPr>
            <a:picLocks noChangeAspect="1"/>
          </p:cNvPicPr>
          <p:nvPr/>
        </p:nvPicPr>
        <p:blipFill>
          <a:blip r:embed="rId2"/>
          <a:stretch>
            <a:fillRect/>
          </a:stretch>
        </p:blipFill>
        <p:spPr>
          <a:xfrm>
            <a:off x="836611" y="2763185"/>
            <a:ext cx="9752477" cy="2914944"/>
          </a:xfrm>
          <a:prstGeom prst="rect">
            <a:avLst/>
          </a:prstGeom>
        </p:spPr>
      </p:pic>
    </p:spTree>
    <p:extLst>
      <p:ext uri="{BB962C8B-B14F-4D97-AF65-F5344CB8AC3E}">
        <p14:creationId xmlns:p14="http://schemas.microsoft.com/office/powerpoint/2010/main" val="809662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44479-63E3-1BDC-ABCC-185E6413AA3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18BF003-D173-2DD1-C90C-857E63FAED51}"/>
              </a:ext>
            </a:extLst>
          </p:cNvPr>
          <p:cNvSpPr>
            <a:spLocks noGrp="1"/>
          </p:cNvSpPr>
          <p:nvPr>
            <p:ph idx="1"/>
          </p:nvPr>
        </p:nvSpPr>
        <p:spPr/>
        <p:txBody>
          <a:bodyPr>
            <a:normAutofit/>
          </a:bodyPr>
          <a:lstStyle/>
          <a:p>
            <a:pPr marL="0" indent="0">
              <a:buNone/>
            </a:pPr>
            <a:endParaRPr lang="es-MX"/>
          </a:p>
          <a:p>
            <a:pPr marL="0" indent="0">
              <a:buNone/>
            </a:pPr>
            <a:r>
              <a:rPr lang="es-MX"/>
              <a:t>Creación del documento preliminar:</a:t>
            </a:r>
          </a:p>
          <a:p>
            <a:pPr marL="0" indent="0">
              <a:buNone/>
            </a:pPr>
            <a:endParaRPr lang="es-MX"/>
          </a:p>
          <a:p>
            <a:pPr marL="0" indent="0">
              <a:buNone/>
            </a:pPr>
            <a:r>
              <a:rPr lang="es-MX"/>
              <a:t>Paso 2: botón crear </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20764E8-E0C6-71DD-A55C-D3578FC9DB59}"/>
              </a:ext>
            </a:extLst>
          </p:cNvPr>
          <p:cNvSpPr>
            <a:spLocks noGrp="1"/>
          </p:cNvSpPr>
          <p:nvPr>
            <p:ph type="body" sz="half" idx="10"/>
          </p:nvPr>
        </p:nvSpPr>
        <p:spPr/>
        <p:txBody>
          <a:bodyPr/>
          <a:lstStyle/>
          <a:p>
            <a:r>
              <a:rPr lang="es-CO">
                <a:latin typeface="Arial Rounded MT Bold"/>
              </a:rPr>
              <a:t>Gestión de documentos preliminares: F2547A</a:t>
            </a:r>
            <a:endParaRPr lang="es-CO"/>
          </a:p>
        </p:txBody>
      </p:sp>
      <p:sp>
        <p:nvSpPr>
          <p:cNvPr id="4" name="Marcador de texto 3">
            <a:extLst>
              <a:ext uri="{FF2B5EF4-FFF2-40B4-BE49-F238E27FC236}">
                <a16:creationId xmlns:a16="http://schemas.microsoft.com/office/drawing/2014/main" id="{8A76ED73-BA35-4492-D5AE-B5B8D9AB15F7}"/>
              </a:ext>
            </a:extLst>
          </p:cNvPr>
          <p:cNvSpPr>
            <a:spLocks noGrp="1"/>
          </p:cNvSpPr>
          <p:nvPr>
            <p:ph type="body" sz="half" idx="11"/>
          </p:nvPr>
        </p:nvSpPr>
        <p:spPr/>
        <p:txBody>
          <a:bodyPr>
            <a:normAutofit fontScale="85000" lnSpcReduction="10000"/>
          </a:bodyPr>
          <a:lstStyle/>
          <a:p>
            <a:r>
              <a:rPr lang="es-CO"/>
              <a:t>Módulo FI-GL</a:t>
            </a:r>
          </a:p>
        </p:txBody>
      </p:sp>
      <p:pic>
        <p:nvPicPr>
          <p:cNvPr id="6" name="Imagen 5">
            <a:extLst>
              <a:ext uri="{FF2B5EF4-FFF2-40B4-BE49-F238E27FC236}">
                <a16:creationId xmlns:a16="http://schemas.microsoft.com/office/drawing/2014/main" id="{68DA549A-302B-B795-72AA-DF023889F3DD}"/>
              </a:ext>
            </a:extLst>
          </p:cNvPr>
          <p:cNvPicPr>
            <a:picLocks noChangeAspect="1"/>
          </p:cNvPicPr>
          <p:nvPr/>
        </p:nvPicPr>
        <p:blipFill>
          <a:blip r:embed="rId2"/>
          <a:stretch>
            <a:fillRect/>
          </a:stretch>
        </p:blipFill>
        <p:spPr>
          <a:xfrm>
            <a:off x="836610" y="2725231"/>
            <a:ext cx="9649493" cy="2790095"/>
          </a:xfrm>
          <a:prstGeom prst="rect">
            <a:avLst/>
          </a:prstGeom>
        </p:spPr>
      </p:pic>
    </p:spTree>
    <p:extLst>
      <p:ext uri="{BB962C8B-B14F-4D97-AF65-F5344CB8AC3E}">
        <p14:creationId xmlns:p14="http://schemas.microsoft.com/office/powerpoint/2010/main" val="226894345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314AD-E052-FFE2-CD90-2908EB63F5D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AEB56C2-5296-3A01-8F4F-BAE80F1EBE54}"/>
              </a:ext>
            </a:extLst>
          </p:cNvPr>
          <p:cNvSpPr>
            <a:spLocks noGrp="1"/>
          </p:cNvSpPr>
          <p:nvPr>
            <p:ph idx="1"/>
          </p:nvPr>
        </p:nvSpPr>
        <p:spPr/>
        <p:txBody>
          <a:bodyPr>
            <a:normAutofit/>
          </a:bodyPr>
          <a:lstStyle/>
          <a:p>
            <a:pPr marL="0" indent="0">
              <a:buNone/>
            </a:pPr>
            <a:endParaRPr lang="es-MX"/>
          </a:p>
          <a:p>
            <a:pPr marL="0" indent="0">
              <a:buNone/>
            </a:pPr>
            <a:r>
              <a:rPr lang="es-MX"/>
              <a:t>Creación del documento preliminar:</a:t>
            </a:r>
          </a:p>
          <a:p>
            <a:pPr marL="0" indent="0">
              <a:buNone/>
            </a:pPr>
            <a:endParaRPr lang="es-MX"/>
          </a:p>
          <a:p>
            <a:pPr marL="0" indent="0">
              <a:buNone/>
            </a:pPr>
            <a:r>
              <a:rPr lang="es-MX"/>
              <a:t>Paso 3: elaborar comprobante </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E319D36F-B52A-DC09-045E-1C9AACBD4EF8}"/>
              </a:ext>
            </a:extLst>
          </p:cNvPr>
          <p:cNvSpPr>
            <a:spLocks noGrp="1"/>
          </p:cNvSpPr>
          <p:nvPr>
            <p:ph type="body" sz="half" idx="10"/>
          </p:nvPr>
        </p:nvSpPr>
        <p:spPr/>
        <p:txBody>
          <a:bodyPr/>
          <a:lstStyle/>
          <a:p>
            <a:r>
              <a:rPr lang="es-CO">
                <a:latin typeface="Arial Rounded MT Bold"/>
              </a:rPr>
              <a:t>Gestión de documentos preliminares: F2547A</a:t>
            </a:r>
            <a:endParaRPr lang="es-CO"/>
          </a:p>
        </p:txBody>
      </p:sp>
      <p:sp>
        <p:nvSpPr>
          <p:cNvPr id="4" name="Marcador de texto 3">
            <a:extLst>
              <a:ext uri="{FF2B5EF4-FFF2-40B4-BE49-F238E27FC236}">
                <a16:creationId xmlns:a16="http://schemas.microsoft.com/office/drawing/2014/main" id="{EC1DB38D-D2F7-F09C-F4D8-07AAF7AD3DC5}"/>
              </a:ext>
            </a:extLst>
          </p:cNvPr>
          <p:cNvSpPr>
            <a:spLocks noGrp="1"/>
          </p:cNvSpPr>
          <p:nvPr>
            <p:ph type="body" sz="half" idx="11"/>
          </p:nvPr>
        </p:nvSpPr>
        <p:spPr/>
        <p:txBody>
          <a:bodyPr>
            <a:normAutofit fontScale="85000" lnSpcReduction="10000"/>
          </a:bodyPr>
          <a:lstStyle/>
          <a:p>
            <a:r>
              <a:rPr lang="es-CO"/>
              <a:t>Módulo FI-GL</a:t>
            </a:r>
          </a:p>
        </p:txBody>
      </p:sp>
      <p:pic>
        <p:nvPicPr>
          <p:cNvPr id="7" name="Imagen 6">
            <a:extLst>
              <a:ext uri="{FF2B5EF4-FFF2-40B4-BE49-F238E27FC236}">
                <a16:creationId xmlns:a16="http://schemas.microsoft.com/office/drawing/2014/main" id="{2EA16B22-C6B5-617A-F3C1-5518C6068D65}"/>
              </a:ext>
            </a:extLst>
          </p:cNvPr>
          <p:cNvPicPr>
            <a:picLocks noChangeAspect="1"/>
          </p:cNvPicPr>
          <p:nvPr/>
        </p:nvPicPr>
        <p:blipFill>
          <a:blip r:embed="rId2"/>
          <a:stretch>
            <a:fillRect/>
          </a:stretch>
        </p:blipFill>
        <p:spPr>
          <a:xfrm>
            <a:off x="836611" y="2875935"/>
            <a:ext cx="8238312" cy="3215446"/>
          </a:xfrm>
          <a:prstGeom prst="rect">
            <a:avLst/>
          </a:prstGeom>
        </p:spPr>
      </p:pic>
    </p:spTree>
    <p:extLst>
      <p:ext uri="{BB962C8B-B14F-4D97-AF65-F5344CB8AC3E}">
        <p14:creationId xmlns:p14="http://schemas.microsoft.com/office/powerpoint/2010/main" val="312863282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BC281-6E28-FEE9-5648-11C434411AF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FA6A6D4-A743-51D9-8FB9-20BB6693C9A9}"/>
              </a:ext>
            </a:extLst>
          </p:cNvPr>
          <p:cNvSpPr>
            <a:spLocks noGrp="1"/>
          </p:cNvSpPr>
          <p:nvPr>
            <p:ph idx="1"/>
          </p:nvPr>
        </p:nvSpPr>
        <p:spPr/>
        <p:txBody>
          <a:bodyPr>
            <a:normAutofit/>
          </a:bodyPr>
          <a:lstStyle/>
          <a:p>
            <a:pPr marL="0" indent="0">
              <a:buNone/>
            </a:pPr>
            <a:endParaRPr lang="es-MX"/>
          </a:p>
          <a:p>
            <a:pPr marL="0" indent="0">
              <a:buNone/>
            </a:pPr>
            <a:r>
              <a:rPr lang="es-MX"/>
              <a:t>Creación del documento preliminar:</a:t>
            </a:r>
          </a:p>
          <a:p>
            <a:pPr marL="0" indent="0">
              <a:buNone/>
            </a:pPr>
            <a:endParaRPr lang="es-MX"/>
          </a:p>
          <a:p>
            <a:pPr marL="0" indent="0">
              <a:buNone/>
            </a:pPr>
            <a:r>
              <a:rPr lang="es-MX"/>
              <a:t>Paso 4: botón enviar </a:t>
            </a:r>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AB4E0F6C-A251-2D02-C21E-1FCB6B158328}"/>
              </a:ext>
            </a:extLst>
          </p:cNvPr>
          <p:cNvSpPr>
            <a:spLocks noGrp="1"/>
          </p:cNvSpPr>
          <p:nvPr>
            <p:ph type="body" sz="half" idx="10"/>
          </p:nvPr>
        </p:nvSpPr>
        <p:spPr/>
        <p:txBody>
          <a:bodyPr/>
          <a:lstStyle/>
          <a:p>
            <a:r>
              <a:rPr lang="es-CO">
                <a:latin typeface="Arial Rounded MT Bold"/>
              </a:rPr>
              <a:t>Gestión de documentos preliminares: F2547A</a:t>
            </a:r>
            <a:endParaRPr lang="es-CO"/>
          </a:p>
        </p:txBody>
      </p:sp>
      <p:sp>
        <p:nvSpPr>
          <p:cNvPr id="4" name="Marcador de texto 3">
            <a:extLst>
              <a:ext uri="{FF2B5EF4-FFF2-40B4-BE49-F238E27FC236}">
                <a16:creationId xmlns:a16="http://schemas.microsoft.com/office/drawing/2014/main" id="{FBF22101-5744-690C-2BF5-32AE005C5A61}"/>
              </a:ext>
            </a:extLst>
          </p:cNvPr>
          <p:cNvSpPr>
            <a:spLocks noGrp="1"/>
          </p:cNvSpPr>
          <p:nvPr>
            <p:ph type="body" sz="half" idx="11"/>
          </p:nvPr>
        </p:nvSpPr>
        <p:spPr/>
        <p:txBody>
          <a:bodyPr>
            <a:normAutofit fontScale="85000" lnSpcReduction="10000"/>
          </a:bodyPr>
          <a:lstStyle/>
          <a:p>
            <a:r>
              <a:rPr lang="es-CO"/>
              <a:t>Módulo FI-GL</a:t>
            </a:r>
          </a:p>
        </p:txBody>
      </p:sp>
      <p:pic>
        <p:nvPicPr>
          <p:cNvPr id="6" name="Imagen 5">
            <a:extLst>
              <a:ext uri="{FF2B5EF4-FFF2-40B4-BE49-F238E27FC236}">
                <a16:creationId xmlns:a16="http://schemas.microsoft.com/office/drawing/2014/main" id="{E38A4DFC-9BB6-E71A-28FB-27E2DEA8A1D9}"/>
              </a:ext>
            </a:extLst>
          </p:cNvPr>
          <p:cNvPicPr>
            <a:picLocks noChangeAspect="1"/>
          </p:cNvPicPr>
          <p:nvPr/>
        </p:nvPicPr>
        <p:blipFill>
          <a:blip r:embed="rId2"/>
          <a:stretch>
            <a:fillRect/>
          </a:stretch>
        </p:blipFill>
        <p:spPr>
          <a:xfrm>
            <a:off x="836611" y="2831689"/>
            <a:ext cx="9828240" cy="2684207"/>
          </a:xfrm>
          <a:prstGeom prst="rect">
            <a:avLst/>
          </a:prstGeom>
        </p:spPr>
      </p:pic>
    </p:spTree>
    <p:extLst>
      <p:ext uri="{BB962C8B-B14F-4D97-AF65-F5344CB8AC3E}">
        <p14:creationId xmlns:p14="http://schemas.microsoft.com/office/powerpoint/2010/main" val="199760463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2AE9D-7AAB-BDC4-CEA8-475F477D4F1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FA1EC09-25A4-4428-DDF9-4F5ECDE106F0}"/>
              </a:ext>
            </a:extLst>
          </p:cNvPr>
          <p:cNvSpPr>
            <a:spLocks noGrp="1"/>
          </p:cNvSpPr>
          <p:nvPr>
            <p:ph idx="1"/>
          </p:nvPr>
        </p:nvSpPr>
        <p:spPr/>
        <p:txBody>
          <a:bodyPr>
            <a:normAutofit/>
          </a:bodyPr>
          <a:lstStyle/>
          <a:p>
            <a:pPr marL="0" indent="0">
              <a:buNone/>
            </a:pPr>
            <a:endParaRPr lang="es-MX"/>
          </a:p>
          <a:p>
            <a:pPr marL="0" indent="0">
              <a:buNone/>
            </a:pPr>
            <a:r>
              <a:rPr lang="es-MX"/>
              <a:t>Creación del documento preliminar:</a:t>
            </a:r>
          </a:p>
          <a:p>
            <a:pPr marL="0" indent="0">
              <a:buNone/>
            </a:pPr>
            <a:endParaRPr lang="es-MX"/>
          </a:p>
          <a:p>
            <a:pPr marL="0" indent="0">
              <a:buNone/>
            </a:pPr>
            <a:r>
              <a:rPr lang="es-MX"/>
              <a:t>Paso 5: validar estado e historial del documento preliminar</a:t>
            </a:r>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47AF4993-3B6A-44BE-A554-7C30C4FBB6CA}"/>
              </a:ext>
            </a:extLst>
          </p:cNvPr>
          <p:cNvSpPr>
            <a:spLocks noGrp="1"/>
          </p:cNvSpPr>
          <p:nvPr>
            <p:ph type="body" sz="half" idx="10"/>
          </p:nvPr>
        </p:nvSpPr>
        <p:spPr/>
        <p:txBody>
          <a:bodyPr/>
          <a:lstStyle/>
          <a:p>
            <a:r>
              <a:rPr lang="es-CO">
                <a:latin typeface="Arial Rounded MT Bold"/>
              </a:rPr>
              <a:t>Gestión de documentos preliminares: F2547A</a:t>
            </a:r>
            <a:endParaRPr lang="es-CO"/>
          </a:p>
        </p:txBody>
      </p:sp>
      <p:sp>
        <p:nvSpPr>
          <p:cNvPr id="4" name="Marcador de texto 3">
            <a:extLst>
              <a:ext uri="{FF2B5EF4-FFF2-40B4-BE49-F238E27FC236}">
                <a16:creationId xmlns:a16="http://schemas.microsoft.com/office/drawing/2014/main" id="{B5B146D3-8072-0419-9320-055610670BA7}"/>
              </a:ext>
            </a:extLst>
          </p:cNvPr>
          <p:cNvSpPr>
            <a:spLocks noGrp="1"/>
          </p:cNvSpPr>
          <p:nvPr>
            <p:ph type="body" sz="half" idx="11"/>
          </p:nvPr>
        </p:nvSpPr>
        <p:spPr/>
        <p:txBody>
          <a:bodyPr>
            <a:normAutofit fontScale="85000" lnSpcReduction="10000"/>
          </a:bodyPr>
          <a:lstStyle/>
          <a:p>
            <a:r>
              <a:rPr lang="es-CO"/>
              <a:t>Módulo FI-GL</a:t>
            </a:r>
          </a:p>
        </p:txBody>
      </p:sp>
      <p:pic>
        <p:nvPicPr>
          <p:cNvPr id="7" name="Imagen 6">
            <a:extLst>
              <a:ext uri="{FF2B5EF4-FFF2-40B4-BE49-F238E27FC236}">
                <a16:creationId xmlns:a16="http://schemas.microsoft.com/office/drawing/2014/main" id="{6C35F557-A630-8844-9D9C-1B6A8002DC2C}"/>
              </a:ext>
            </a:extLst>
          </p:cNvPr>
          <p:cNvPicPr>
            <a:picLocks noChangeAspect="1"/>
          </p:cNvPicPr>
          <p:nvPr/>
        </p:nvPicPr>
        <p:blipFill>
          <a:blip r:embed="rId2"/>
          <a:stretch>
            <a:fillRect/>
          </a:stretch>
        </p:blipFill>
        <p:spPr>
          <a:xfrm>
            <a:off x="623209" y="2490344"/>
            <a:ext cx="9835564" cy="4116338"/>
          </a:xfrm>
          <a:prstGeom prst="rect">
            <a:avLst/>
          </a:prstGeom>
        </p:spPr>
      </p:pic>
    </p:spTree>
    <p:extLst>
      <p:ext uri="{BB962C8B-B14F-4D97-AF65-F5344CB8AC3E}">
        <p14:creationId xmlns:p14="http://schemas.microsoft.com/office/powerpoint/2010/main" val="139244329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DAEE3-8BF3-7438-0183-3D694FAF675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1023F96-A58B-AD6D-24E8-21E3C0D434BF}"/>
              </a:ext>
            </a:extLst>
          </p:cNvPr>
          <p:cNvSpPr>
            <a:spLocks noGrp="1"/>
          </p:cNvSpPr>
          <p:nvPr>
            <p:ph idx="1"/>
          </p:nvPr>
        </p:nvSpPr>
        <p:spPr/>
        <p:txBody>
          <a:bodyPr>
            <a:normAutofit/>
          </a:bodyPr>
          <a:lstStyle/>
          <a:p>
            <a:pPr marL="0" indent="0">
              <a:buNone/>
            </a:pPr>
            <a:endParaRPr lang="es-MX"/>
          </a:p>
          <a:p>
            <a:pPr marL="0" indent="0">
              <a:buNone/>
            </a:pPr>
            <a:r>
              <a:rPr lang="es-MX"/>
              <a:t>Creación del documento preliminar:</a:t>
            </a:r>
          </a:p>
          <a:p>
            <a:pPr marL="0" indent="0">
              <a:buNone/>
            </a:pPr>
            <a:endParaRPr lang="es-MX"/>
          </a:p>
          <a:p>
            <a:pPr marL="0" indent="0">
              <a:buNone/>
            </a:pPr>
            <a:r>
              <a:rPr lang="es-MX"/>
              <a:t>Paso 5: validar estado e historial del documento preliminar</a:t>
            </a:r>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0C644DB2-F147-64BC-F5AF-9AC36506E623}"/>
              </a:ext>
            </a:extLst>
          </p:cNvPr>
          <p:cNvSpPr>
            <a:spLocks noGrp="1"/>
          </p:cNvSpPr>
          <p:nvPr>
            <p:ph type="body" sz="half" idx="10"/>
          </p:nvPr>
        </p:nvSpPr>
        <p:spPr/>
        <p:txBody>
          <a:bodyPr/>
          <a:lstStyle/>
          <a:p>
            <a:r>
              <a:rPr lang="es-CO">
                <a:latin typeface="Arial Rounded MT Bold"/>
              </a:rPr>
              <a:t>Gestión de documentos preliminares: F2547A</a:t>
            </a:r>
            <a:endParaRPr lang="es-CO"/>
          </a:p>
        </p:txBody>
      </p:sp>
      <p:sp>
        <p:nvSpPr>
          <p:cNvPr id="4" name="Marcador de texto 3">
            <a:extLst>
              <a:ext uri="{FF2B5EF4-FFF2-40B4-BE49-F238E27FC236}">
                <a16:creationId xmlns:a16="http://schemas.microsoft.com/office/drawing/2014/main" id="{A989EC87-BDC5-D9A4-8220-FCB17D9A1D5C}"/>
              </a:ext>
            </a:extLst>
          </p:cNvPr>
          <p:cNvSpPr>
            <a:spLocks noGrp="1"/>
          </p:cNvSpPr>
          <p:nvPr>
            <p:ph type="body" sz="half" idx="11"/>
          </p:nvPr>
        </p:nvSpPr>
        <p:spPr/>
        <p:txBody>
          <a:bodyPr>
            <a:normAutofit fontScale="85000" lnSpcReduction="10000"/>
          </a:bodyPr>
          <a:lstStyle/>
          <a:p>
            <a:r>
              <a:rPr lang="es-CO"/>
              <a:t>Módulo FI-GL</a:t>
            </a:r>
          </a:p>
        </p:txBody>
      </p:sp>
      <p:pic>
        <p:nvPicPr>
          <p:cNvPr id="6" name="Imagen 5">
            <a:extLst>
              <a:ext uri="{FF2B5EF4-FFF2-40B4-BE49-F238E27FC236}">
                <a16:creationId xmlns:a16="http://schemas.microsoft.com/office/drawing/2014/main" id="{D370E726-4615-FF56-5C61-CCE1DE9DB8B8}"/>
              </a:ext>
            </a:extLst>
          </p:cNvPr>
          <p:cNvPicPr>
            <a:picLocks noChangeAspect="1"/>
          </p:cNvPicPr>
          <p:nvPr/>
        </p:nvPicPr>
        <p:blipFill>
          <a:blip r:embed="rId2"/>
          <a:stretch>
            <a:fillRect/>
          </a:stretch>
        </p:blipFill>
        <p:spPr>
          <a:xfrm>
            <a:off x="836610" y="2497825"/>
            <a:ext cx="10181159" cy="3593556"/>
          </a:xfrm>
          <a:prstGeom prst="rect">
            <a:avLst/>
          </a:prstGeom>
        </p:spPr>
      </p:pic>
    </p:spTree>
    <p:extLst>
      <p:ext uri="{BB962C8B-B14F-4D97-AF65-F5344CB8AC3E}">
        <p14:creationId xmlns:p14="http://schemas.microsoft.com/office/powerpoint/2010/main" val="118358607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861CB-E217-206E-D926-BA65FD4A4AF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7BF2956-6CA0-8D54-4353-FB8483B655E2}"/>
              </a:ext>
            </a:extLst>
          </p:cNvPr>
          <p:cNvSpPr>
            <a:spLocks noGrp="1"/>
          </p:cNvSpPr>
          <p:nvPr>
            <p:ph type="ctrTitle"/>
          </p:nvPr>
        </p:nvSpPr>
        <p:spPr/>
        <p:txBody>
          <a:bodyPr>
            <a:normAutofit fontScale="90000"/>
          </a:bodyPr>
          <a:lstStyle/>
          <a:p>
            <a:r>
              <a:rPr lang="es-CO" sz="5400"/>
              <a:t>Gestión de bandeja de entrada</a:t>
            </a:r>
          </a:p>
        </p:txBody>
      </p:sp>
      <p:sp>
        <p:nvSpPr>
          <p:cNvPr id="8" name="Subtítulo 7">
            <a:extLst>
              <a:ext uri="{FF2B5EF4-FFF2-40B4-BE49-F238E27FC236}">
                <a16:creationId xmlns:a16="http://schemas.microsoft.com/office/drawing/2014/main" id="{51E29A03-A4E5-0EDB-432D-72D1CDFE7B6D}"/>
              </a:ext>
            </a:extLst>
          </p:cNvPr>
          <p:cNvSpPr>
            <a:spLocks noGrp="1"/>
          </p:cNvSpPr>
          <p:nvPr>
            <p:ph type="subTitle" idx="1"/>
          </p:nvPr>
        </p:nvSpPr>
        <p:spPr/>
        <p:txBody>
          <a:bodyPr/>
          <a:lstStyle/>
          <a:p>
            <a:endParaRPr lang="es-CO"/>
          </a:p>
        </p:txBody>
      </p:sp>
      <p:sp>
        <p:nvSpPr>
          <p:cNvPr id="9" name="Marcador de texto 8">
            <a:extLst>
              <a:ext uri="{FF2B5EF4-FFF2-40B4-BE49-F238E27FC236}">
                <a16:creationId xmlns:a16="http://schemas.microsoft.com/office/drawing/2014/main" id="{87D2A00E-2DC3-96B5-C4A1-E26FB702F98F}"/>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1963048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377E3-7971-DC77-A331-5FF8BBC3C21B}"/>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C78FA2FE-9223-D4AD-1617-0AC054941A5D}"/>
              </a:ext>
            </a:extLst>
          </p:cNvPr>
          <p:cNvGraphicFramePr>
            <a:graphicFrameLocks noGrp="1"/>
          </p:cNvGraphicFramePr>
          <p:nvPr>
            <p:ph idx="1"/>
            <p:extLst>
              <p:ext uri="{D42A27DB-BD31-4B8C-83A1-F6EECF244321}">
                <p14:modId xmlns:p14="http://schemas.microsoft.com/office/powerpoint/2010/main" val="3098580848"/>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68A73B26-8C5C-E4C6-9E89-50E4F20371E0}"/>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A21817EF-F96F-11AC-B07B-AF6199DB64A2}"/>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Ventas</a:t>
            </a:r>
          </a:p>
        </p:txBody>
      </p:sp>
    </p:spTree>
    <p:extLst>
      <p:ext uri="{BB962C8B-B14F-4D97-AF65-F5344CB8AC3E}">
        <p14:creationId xmlns:p14="http://schemas.microsoft.com/office/powerpoint/2010/main" val="10739493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1A854-8889-B3B5-7711-33F3BB4A2F8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0609C3D-B318-CFF5-9C7C-C3B249BBC13E}"/>
              </a:ext>
            </a:extLst>
          </p:cNvPr>
          <p:cNvSpPr>
            <a:spLocks noGrp="1"/>
          </p:cNvSpPr>
          <p:nvPr>
            <p:ph idx="1"/>
          </p:nvPr>
        </p:nvSpPr>
        <p:spPr/>
        <p:txBody>
          <a:bodyPr>
            <a:normAutofit/>
          </a:bodyPr>
          <a:lstStyle/>
          <a:p>
            <a:pPr marL="0" indent="0">
              <a:buNone/>
            </a:pPr>
            <a:endParaRPr lang="es-MX"/>
          </a:p>
          <a:p>
            <a:pPr marL="0" indent="0">
              <a:buNone/>
            </a:pPr>
            <a:r>
              <a:rPr lang="es-MX"/>
              <a:t>A través de esta </a:t>
            </a:r>
            <a:r>
              <a:rPr lang="es-ES"/>
              <a:t>aplicación se pueden procesar las tareas de flujo de trabajo estándar y personalizadas en función de las opciones de decisión definidas en el sistema back-</a:t>
            </a:r>
            <a:r>
              <a:rPr lang="es-ES" err="1"/>
              <a:t>end</a:t>
            </a:r>
            <a:r>
              <a:rPr lang="es-ES"/>
              <a:t> (lógica interna, permisos, seguridad) .</a:t>
            </a:r>
          </a:p>
          <a:p>
            <a:pPr marL="0" indent="0">
              <a:buNone/>
            </a:pPr>
            <a:r>
              <a:rPr lang="es-MX" b="1"/>
              <a:t>Aprobación o  rechazo  del documento preliminar:</a:t>
            </a:r>
          </a:p>
          <a:p>
            <a:pPr marL="0" indent="0">
              <a:buNone/>
            </a:pPr>
            <a:endParaRPr lang="es-MX"/>
          </a:p>
          <a:p>
            <a:pPr marL="0" indent="0">
              <a:buNone/>
            </a:pPr>
            <a:r>
              <a:rPr lang="es-MX"/>
              <a:t>Paso 1: ingresar a la aplicación Mi bandeja de entrada</a:t>
            </a:r>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BE55BB8D-6C79-4D9D-DF6C-20C557DBF61A}"/>
              </a:ext>
            </a:extLst>
          </p:cNvPr>
          <p:cNvSpPr>
            <a:spLocks noGrp="1"/>
          </p:cNvSpPr>
          <p:nvPr>
            <p:ph type="body" sz="half" idx="10"/>
          </p:nvPr>
        </p:nvSpPr>
        <p:spPr/>
        <p:txBody>
          <a:bodyPr/>
          <a:lstStyle/>
          <a:p>
            <a:r>
              <a:rPr lang="es-CO">
                <a:latin typeface="Arial Rounded MT Bold"/>
              </a:rPr>
              <a:t>Gestión de bandeja de entrada</a:t>
            </a:r>
            <a:endParaRPr lang="es-CO"/>
          </a:p>
        </p:txBody>
      </p:sp>
      <p:sp>
        <p:nvSpPr>
          <p:cNvPr id="4" name="Marcador de texto 3">
            <a:extLst>
              <a:ext uri="{FF2B5EF4-FFF2-40B4-BE49-F238E27FC236}">
                <a16:creationId xmlns:a16="http://schemas.microsoft.com/office/drawing/2014/main" id="{E5D79388-B6E8-5E3B-2E6D-2C6AAD7FE1B5}"/>
              </a:ext>
            </a:extLst>
          </p:cNvPr>
          <p:cNvSpPr>
            <a:spLocks noGrp="1"/>
          </p:cNvSpPr>
          <p:nvPr>
            <p:ph type="body" sz="half" idx="11"/>
          </p:nvPr>
        </p:nvSpPr>
        <p:spPr/>
        <p:txBody>
          <a:bodyPr>
            <a:normAutofit fontScale="85000" lnSpcReduction="10000"/>
          </a:bodyPr>
          <a:lstStyle/>
          <a:p>
            <a:r>
              <a:rPr lang="es-ES"/>
              <a:t>Mi bandeja de entrada – (F0862)</a:t>
            </a:r>
          </a:p>
        </p:txBody>
      </p:sp>
      <p:pic>
        <p:nvPicPr>
          <p:cNvPr id="7" name="Imagen 6">
            <a:extLst>
              <a:ext uri="{FF2B5EF4-FFF2-40B4-BE49-F238E27FC236}">
                <a16:creationId xmlns:a16="http://schemas.microsoft.com/office/drawing/2014/main" id="{00010413-A00D-F00A-E830-62892F70EB01}"/>
              </a:ext>
            </a:extLst>
          </p:cNvPr>
          <p:cNvPicPr>
            <a:picLocks noChangeAspect="1"/>
          </p:cNvPicPr>
          <p:nvPr/>
        </p:nvPicPr>
        <p:blipFill>
          <a:blip r:embed="rId2"/>
          <a:stretch>
            <a:fillRect/>
          </a:stretch>
        </p:blipFill>
        <p:spPr>
          <a:xfrm>
            <a:off x="883821" y="3429000"/>
            <a:ext cx="10424357" cy="2280051"/>
          </a:xfrm>
          <a:prstGeom prst="rect">
            <a:avLst/>
          </a:prstGeom>
        </p:spPr>
      </p:pic>
    </p:spTree>
    <p:extLst>
      <p:ext uri="{BB962C8B-B14F-4D97-AF65-F5344CB8AC3E}">
        <p14:creationId xmlns:p14="http://schemas.microsoft.com/office/powerpoint/2010/main" val="277129742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E6C4C-21C2-7BD7-1FB1-1EF4FBEE229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9E754AF-94B0-24EF-3097-320ECF75F1B2}"/>
              </a:ext>
            </a:extLst>
          </p:cNvPr>
          <p:cNvSpPr>
            <a:spLocks noGrp="1"/>
          </p:cNvSpPr>
          <p:nvPr>
            <p:ph idx="1"/>
          </p:nvPr>
        </p:nvSpPr>
        <p:spPr/>
        <p:txBody>
          <a:bodyPr>
            <a:normAutofit/>
          </a:bodyPr>
          <a:lstStyle/>
          <a:p>
            <a:pPr marL="0" indent="0">
              <a:buNone/>
            </a:pPr>
            <a:endParaRPr lang="es-MX"/>
          </a:p>
          <a:p>
            <a:pPr marL="0" indent="0">
              <a:buNone/>
            </a:pPr>
            <a:r>
              <a:rPr lang="es-MX"/>
              <a:t>Aprobación o  rechazo  del documento preliminar:</a:t>
            </a:r>
          </a:p>
          <a:p>
            <a:pPr marL="0" indent="0">
              <a:buNone/>
            </a:pPr>
            <a:r>
              <a:rPr lang="es-MX"/>
              <a:t>Paso 2: aprobar, rechazar, liberar, transmitir o suspender un documento preliminar , adjuntar anexos, entre otros</a:t>
            </a:r>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17237384-7563-1B5E-5894-0595040BC791}"/>
              </a:ext>
            </a:extLst>
          </p:cNvPr>
          <p:cNvSpPr>
            <a:spLocks noGrp="1"/>
          </p:cNvSpPr>
          <p:nvPr>
            <p:ph type="body" sz="half" idx="10"/>
          </p:nvPr>
        </p:nvSpPr>
        <p:spPr/>
        <p:txBody>
          <a:bodyPr/>
          <a:lstStyle/>
          <a:p>
            <a:r>
              <a:rPr lang="es-CO">
                <a:latin typeface="Arial Rounded MT Bold"/>
              </a:rPr>
              <a:t>Gestión de bandeja de entrada</a:t>
            </a:r>
            <a:endParaRPr lang="es-CO"/>
          </a:p>
        </p:txBody>
      </p:sp>
      <p:sp>
        <p:nvSpPr>
          <p:cNvPr id="4" name="Marcador de texto 3">
            <a:extLst>
              <a:ext uri="{FF2B5EF4-FFF2-40B4-BE49-F238E27FC236}">
                <a16:creationId xmlns:a16="http://schemas.microsoft.com/office/drawing/2014/main" id="{3AC3DBF0-D1C5-EEDF-AA2D-736EDB649D65}"/>
              </a:ext>
            </a:extLst>
          </p:cNvPr>
          <p:cNvSpPr>
            <a:spLocks noGrp="1"/>
          </p:cNvSpPr>
          <p:nvPr>
            <p:ph type="body" sz="half" idx="11"/>
          </p:nvPr>
        </p:nvSpPr>
        <p:spPr/>
        <p:txBody>
          <a:bodyPr>
            <a:normAutofit fontScale="85000" lnSpcReduction="10000"/>
          </a:bodyPr>
          <a:lstStyle/>
          <a:p>
            <a:r>
              <a:rPr lang="es-ES"/>
              <a:t>Mi bandeja de entrada – (F0862)</a:t>
            </a:r>
          </a:p>
        </p:txBody>
      </p:sp>
      <p:pic>
        <p:nvPicPr>
          <p:cNvPr id="6" name="Imagen 5">
            <a:extLst>
              <a:ext uri="{FF2B5EF4-FFF2-40B4-BE49-F238E27FC236}">
                <a16:creationId xmlns:a16="http://schemas.microsoft.com/office/drawing/2014/main" id="{379F6ECA-73CD-9940-9068-AF3CD7EB0DB9}"/>
              </a:ext>
            </a:extLst>
          </p:cNvPr>
          <p:cNvPicPr>
            <a:picLocks noChangeAspect="1"/>
          </p:cNvPicPr>
          <p:nvPr/>
        </p:nvPicPr>
        <p:blipFill>
          <a:blip r:embed="rId2"/>
          <a:stretch>
            <a:fillRect/>
          </a:stretch>
        </p:blipFill>
        <p:spPr>
          <a:xfrm>
            <a:off x="836610" y="2492477"/>
            <a:ext cx="11102293" cy="3770537"/>
          </a:xfrm>
          <a:prstGeom prst="rect">
            <a:avLst/>
          </a:prstGeom>
        </p:spPr>
      </p:pic>
    </p:spTree>
    <p:extLst>
      <p:ext uri="{BB962C8B-B14F-4D97-AF65-F5344CB8AC3E}">
        <p14:creationId xmlns:p14="http://schemas.microsoft.com/office/powerpoint/2010/main" val="9887044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BD080-21EE-1FEC-CC82-55426735397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6F138C9-7675-04BD-8B1F-DB85F9DCBB6B}"/>
              </a:ext>
            </a:extLst>
          </p:cNvPr>
          <p:cNvSpPr>
            <a:spLocks noGrp="1"/>
          </p:cNvSpPr>
          <p:nvPr>
            <p:ph type="ctrTitle"/>
          </p:nvPr>
        </p:nvSpPr>
        <p:spPr/>
        <p:txBody>
          <a:bodyPr>
            <a:noAutofit/>
          </a:bodyPr>
          <a:lstStyle/>
          <a:p>
            <a:r>
              <a:rPr lang="es-CO" sz="4000"/>
              <a:t>Gestión de documentos periódicos</a:t>
            </a:r>
          </a:p>
        </p:txBody>
      </p:sp>
      <p:sp>
        <p:nvSpPr>
          <p:cNvPr id="6" name="Subtítulo 5">
            <a:extLst>
              <a:ext uri="{FF2B5EF4-FFF2-40B4-BE49-F238E27FC236}">
                <a16:creationId xmlns:a16="http://schemas.microsoft.com/office/drawing/2014/main" id="{51CCE3C6-00B9-FD2B-6138-FC26E41A85D3}"/>
              </a:ext>
            </a:extLst>
          </p:cNvPr>
          <p:cNvSpPr>
            <a:spLocks noGrp="1"/>
          </p:cNvSpPr>
          <p:nvPr>
            <p:ph type="subTitle" idx="1"/>
          </p:nvPr>
        </p:nvSpPr>
        <p:spPr/>
        <p:txBody>
          <a:bodyPr/>
          <a:lstStyle/>
          <a:p>
            <a:endParaRPr lang="es-CO"/>
          </a:p>
        </p:txBody>
      </p:sp>
      <p:sp>
        <p:nvSpPr>
          <p:cNvPr id="7" name="Marcador de texto 6">
            <a:extLst>
              <a:ext uri="{FF2B5EF4-FFF2-40B4-BE49-F238E27FC236}">
                <a16:creationId xmlns:a16="http://schemas.microsoft.com/office/drawing/2014/main" id="{51305C2F-63B1-D385-EAA3-6278E14532BF}"/>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392560332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67252-654E-D415-A424-ADB6C651EEE6}"/>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015A1B2A-509B-8442-ECF5-F6228DE385E5}"/>
              </a:ext>
            </a:extLst>
          </p:cNvPr>
          <p:cNvSpPr>
            <a:spLocks noGrp="1"/>
          </p:cNvSpPr>
          <p:nvPr>
            <p:ph type="body" sz="half" idx="10"/>
          </p:nvPr>
        </p:nvSpPr>
        <p:spPr/>
        <p:txBody>
          <a:bodyPr/>
          <a:lstStyle/>
          <a:p>
            <a:r>
              <a:rPr lang="es-CO">
                <a:latin typeface="Arial Rounded MT Bold"/>
              </a:rPr>
              <a:t>Gestión de documentos periódicos</a:t>
            </a:r>
            <a:endParaRPr lang="en-US"/>
          </a:p>
        </p:txBody>
      </p:sp>
      <p:sp>
        <p:nvSpPr>
          <p:cNvPr id="4" name="Marcador de texto 3">
            <a:extLst>
              <a:ext uri="{FF2B5EF4-FFF2-40B4-BE49-F238E27FC236}">
                <a16:creationId xmlns:a16="http://schemas.microsoft.com/office/drawing/2014/main" id="{BD6D707A-3453-3D73-0D0B-24D6AAD04520}"/>
              </a:ext>
            </a:extLst>
          </p:cNvPr>
          <p:cNvSpPr>
            <a:spLocks noGrp="1"/>
          </p:cNvSpPr>
          <p:nvPr>
            <p:ph type="body" sz="half" idx="11"/>
          </p:nvPr>
        </p:nvSpPr>
        <p:spPr/>
        <p:txBody>
          <a:bodyPr>
            <a:normAutofit fontScale="85000" lnSpcReduction="10000"/>
          </a:bodyPr>
          <a:lstStyle/>
          <a:p>
            <a:r>
              <a:rPr lang="es-CO"/>
              <a:t>Módulo FI-GL</a:t>
            </a:r>
          </a:p>
        </p:txBody>
      </p:sp>
      <p:sp>
        <p:nvSpPr>
          <p:cNvPr id="20" name="CuadroTexto 6">
            <a:extLst>
              <a:ext uri="{FF2B5EF4-FFF2-40B4-BE49-F238E27FC236}">
                <a16:creationId xmlns:a16="http://schemas.microsoft.com/office/drawing/2014/main" id="{7805C58A-3276-1CFC-AB91-B29C2AFA2132}"/>
              </a:ext>
            </a:extLst>
          </p:cNvPr>
          <p:cNvSpPr txBox="1"/>
          <p:nvPr/>
        </p:nvSpPr>
        <p:spPr>
          <a:xfrm>
            <a:off x="839984" y="1025409"/>
            <a:ext cx="10645911" cy="2308324"/>
          </a:xfrm>
          <a:prstGeom prst="rect">
            <a:avLst/>
          </a:prstGeom>
          <a:noFill/>
        </p:spPr>
        <p:txBody>
          <a:bodyPr wrap="square" lIns="91440" tIns="45720" rIns="91440" bIns="45720" rtlCol="0" anchor="t">
            <a:spAutoFit/>
          </a:bodyPr>
          <a:lstStyle/>
          <a:p>
            <a:r>
              <a:rPr lang="es-ES">
                <a:solidFill>
                  <a:schemeClr val="tx1">
                    <a:lumMod val="50000"/>
                    <a:lumOff val="50000"/>
                  </a:schemeClr>
                </a:solidFill>
                <a:latin typeface="Calibri"/>
                <a:cs typeface="Calibri"/>
              </a:rPr>
              <a:t>El proceso  de periodificaciones de pedidos de compra permite calcular y contabilizar automáticamente las periodificaciones diseñadas en la contabilidad principal, es decir corresponde a la amortización de costos y gastos pagados de forma anticipada, en los cuales se registra un monto total al inicio en cuentas de balance y posteriormente se realiza una amortización con la causación mensual del costo o gasto</a:t>
            </a:r>
            <a:r>
              <a:rPr lang="es-ES"/>
              <a:t> </a:t>
            </a:r>
            <a:r>
              <a:rPr lang="es-ES">
                <a:solidFill>
                  <a:schemeClr val="tx1">
                    <a:lumMod val="50000"/>
                    <a:lumOff val="50000"/>
                  </a:schemeClr>
                </a:solidFill>
                <a:latin typeface="Calibri"/>
                <a:cs typeface="Calibri"/>
              </a:rPr>
              <a:t>correspondiente por un periodo de tiempo determinado .</a:t>
            </a:r>
          </a:p>
          <a:p>
            <a:endParaRPr lang="es-ES">
              <a:solidFill>
                <a:schemeClr val="tx1">
                  <a:lumMod val="50000"/>
                  <a:lumOff val="50000"/>
                </a:schemeClr>
              </a:solidFill>
              <a:latin typeface="Calibri"/>
              <a:cs typeface="Calibri"/>
            </a:endParaRPr>
          </a:p>
          <a:p>
            <a:endParaRPr lang="es-ES">
              <a:solidFill>
                <a:schemeClr val="tx1">
                  <a:lumMod val="50000"/>
                  <a:lumOff val="50000"/>
                </a:schemeClr>
              </a:solidFill>
              <a:latin typeface="Calibri"/>
              <a:cs typeface="Calibri"/>
            </a:endParaRPr>
          </a:p>
          <a:p>
            <a:endParaRPr lang="en-US">
              <a:solidFill>
                <a:schemeClr val="tx1">
                  <a:lumMod val="50000"/>
                  <a:lumOff val="50000"/>
                </a:schemeClr>
              </a:solidFill>
            </a:endParaRPr>
          </a:p>
        </p:txBody>
      </p:sp>
      <p:graphicFrame>
        <p:nvGraphicFramePr>
          <p:cNvPr id="2" name="Tabla 1">
            <a:extLst>
              <a:ext uri="{FF2B5EF4-FFF2-40B4-BE49-F238E27FC236}">
                <a16:creationId xmlns:a16="http://schemas.microsoft.com/office/drawing/2014/main" id="{11CFDE1F-8F20-6F8B-5686-7F8B1A27BF90}"/>
              </a:ext>
            </a:extLst>
          </p:cNvPr>
          <p:cNvGraphicFramePr>
            <a:graphicFrameLocks noGrp="1"/>
          </p:cNvGraphicFramePr>
          <p:nvPr>
            <p:extLst>
              <p:ext uri="{D42A27DB-BD31-4B8C-83A1-F6EECF244321}">
                <p14:modId xmlns:p14="http://schemas.microsoft.com/office/powerpoint/2010/main" val="1516567603"/>
              </p:ext>
            </p:extLst>
          </p:nvPr>
        </p:nvGraphicFramePr>
        <p:xfrm>
          <a:off x="1956000" y="2802194"/>
          <a:ext cx="8280000" cy="1676400"/>
        </p:xfrm>
        <a:graphic>
          <a:graphicData uri="http://schemas.openxmlformats.org/drawingml/2006/table">
            <a:tbl>
              <a:tblPr firstRow="1" bandRow="1">
                <a:tableStyleId>{0660B408-B3CF-4A94-85FC-2B1E0A45F4A2}</a:tableStyleId>
              </a:tblPr>
              <a:tblGrid>
                <a:gridCol w="6120000">
                  <a:extLst>
                    <a:ext uri="{9D8B030D-6E8A-4147-A177-3AD203B41FA5}">
                      <a16:colId xmlns:a16="http://schemas.microsoft.com/office/drawing/2014/main" val="2925117978"/>
                    </a:ext>
                  </a:extLst>
                </a:gridCol>
                <a:gridCol w="2160000">
                  <a:extLst>
                    <a:ext uri="{9D8B030D-6E8A-4147-A177-3AD203B41FA5}">
                      <a16:colId xmlns:a16="http://schemas.microsoft.com/office/drawing/2014/main" val="3515321119"/>
                    </a:ext>
                  </a:extLst>
                </a:gridCol>
              </a:tblGrid>
              <a:tr h="192466">
                <a:tc>
                  <a:txBody>
                    <a:bodyPr/>
                    <a:lstStyle/>
                    <a:p>
                      <a:r>
                        <a:rPr lang="es-ES" sz="1600"/>
                        <a:t>Nombre de la aplicación</a:t>
                      </a:r>
                      <a:endParaRPr lang="es-CO" sz="1600">
                        <a:latin typeface="+mn-lt"/>
                      </a:endParaRPr>
                    </a:p>
                  </a:txBody>
                  <a:tcPr/>
                </a:tc>
                <a:tc>
                  <a:txBody>
                    <a:bodyPr/>
                    <a:lstStyle/>
                    <a:p>
                      <a:r>
                        <a:rPr lang="es-ES" sz="1600"/>
                        <a:t>Aplicación</a:t>
                      </a:r>
                      <a:endParaRPr lang="es-CO" sz="1600">
                        <a:latin typeface="+mn-lt"/>
                      </a:endParaRPr>
                    </a:p>
                  </a:txBody>
                  <a:tcPr/>
                </a:tc>
                <a:extLst>
                  <a:ext uri="{0D108BD9-81ED-4DB2-BD59-A6C34878D82A}">
                    <a16:rowId xmlns:a16="http://schemas.microsoft.com/office/drawing/2014/main" val="294107146"/>
                  </a:ext>
                </a:extLst>
              </a:tr>
              <a:tr h="33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kern="1200">
                          <a:solidFill>
                            <a:schemeClr val="tx1"/>
                          </a:solidFill>
                        </a:rPr>
                        <a:t>Crear objetos de periodificación anticipada - </a:t>
                      </a:r>
                      <a:r>
                        <a:rPr lang="es-ES" sz="1600" kern="1200" err="1">
                          <a:solidFill>
                            <a:schemeClr val="tx1"/>
                          </a:solidFill>
                        </a:rPr>
                        <a:t>Accrual</a:t>
                      </a:r>
                      <a:r>
                        <a:rPr lang="es-ES" sz="1600" kern="1200">
                          <a:solidFill>
                            <a:schemeClr val="tx1"/>
                          </a:solidFill>
                        </a:rPr>
                        <a:t> </a:t>
                      </a:r>
                      <a:r>
                        <a:rPr lang="es-ES" sz="1600" kern="1200" err="1">
                          <a:solidFill>
                            <a:schemeClr val="tx1"/>
                          </a:solidFill>
                        </a:rPr>
                        <a:t>engine</a:t>
                      </a:r>
                      <a:endParaRPr lang="es-CO" sz="1600" kern="1200">
                        <a:solidFill>
                          <a:schemeClr val="tx1"/>
                        </a:solidFill>
                        <a:latin typeface="+mn-lt"/>
                        <a:ea typeface="+mn-ea"/>
                        <a:cs typeface="Calibri"/>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kern="1200">
                          <a:solidFill>
                            <a:schemeClr val="tx1"/>
                          </a:solidFill>
                        </a:rPr>
                        <a:t>ACACTREE01</a:t>
                      </a:r>
                      <a:endParaRPr lang="es-CO" sz="1600" kern="1200">
                        <a:solidFill>
                          <a:schemeClr val="tx1"/>
                        </a:solidFill>
                        <a:latin typeface="+mn-lt"/>
                        <a:ea typeface="+mn-ea"/>
                        <a:cs typeface="Calibri"/>
                      </a:endParaRPr>
                    </a:p>
                  </a:txBody>
                  <a:tcPr/>
                </a:tc>
                <a:extLst>
                  <a:ext uri="{0D108BD9-81ED-4DB2-BD59-A6C34878D82A}">
                    <a16:rowId xmlns:a16="http://schemas.microsoft.com/office/drawing/2014/main" val="3644244906"/>
                  </a:ext>
                </a:extLst>
              </a:tr>
              <a:tr h="334800">
                <a:tc>
                  <a:txBody>
                    <a:bodyPr/>
                    <a:lstStyle/>
                    <a:p>
                      <a:r>
                        <a:rPr lang="es-ES" sz="1600" kern="1200" err="1">
                          <a:solidFill>
                            <a:schemeClr val="tx1"/>
                          </a:solidFill>
                        </a:rPr>
                        <a:t>Autor.periodif.periód</a:t>
                      </a:r>
                      <a:r>
                        <a:rPr lang="es-ES" sz="1600" kern="1200">
                          <a:solidFill>
                            <a:schemeClr val="tx1"/>
                          </a:solidFill>
                        </a:rPr>
                        <a:t>.: Cuentas de mayor</a:t>
                      </a:r>
                      <a:endParaRPr lang="es-CO" sz="1600" kern="1200">
                        <a:solidFill>
                          <a:schemeClr val="tx1"/>
                        </a:solidFill>
                        <a:latin typeface="+mn-lt"/>
                        <a:ea typeface="+mn-ea"/>
                        <a:cs typeface="Calibri"/>
                      </a:endParaRPr>
                    </a:p>
                  </a:txBody>
                  <a:tcPr/>
                </a:tc>
                <a:tc>
                  <a:txBody>
                    <a:bodyPr/>
                    <a:lstStyle/>
                    <a:p>
                      <a:r>
                        <a:rPr lang="es-CO" sz="1600" kern="1200">
                          <a:solidFill>
                            <a:schemeClr val="tx1"/>
                          </a:solidFill>
                        </a:rPr>
                        <a:t>FACRAAPPRVGL</a:t>
                      </a:r>
                      <a:endParaRPr lang="es-CO" sz="1600" kern="1200">
                        <a:solidFill>
                          <a:schemeClr val="tx1"/>
                        </a:solidFill>
                        <a:latin typeface="+mn-lt"/>
                        <a:ea typeface="+mn-ea"/>
                        <a:cs typeface="Calibri"/>
                      </a:endParaRPr>
                    </a:p>
                  </a:txBody>
                  <a:tcPr/>
                </a:tc>
                <a:extLst>
                  <a:ext uri="{0D108BD9-81ED-4DB2-BD59-A6C34878D82A}">
                    <a16:rowId xmlns:a16="http://schemas.microsoft.com/office/drawing/2014/main" val="525116523"/>
                  </a:ext>
                </a:extLst>
              </a:tr>
              <a:tr h="33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kern="1200">
                          <a:solidFill>
                            <a:schemeClr val="tx1"/>
                          </a:solidFill>
                        </a:rPr>
                        <a:t>Ejecución contabilización periódica</a:t>
                      </a:r>
                      <a:endParaRPr lang="es-CO" sz="1600" kern="1200">
                        <a:solidFill>
                          <a:schemeClr val="tx1"/>
                        </a:solidFill>
                        <a:latin typeface="+mn-lt"/>
                        <a:ea typeface="+mn-ea"/>
                        <a:cs typeface="Calibri"/>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kern="1200">
                          <a:solidFill>
                            <a:schemeClr val="tx1"/>
                          </a:solidFill>
                        </a:rPr>
                        <a:t>ACEPOSTINGRUN</a:t>
                      </a:r>
                      <a:endParaRPr lang="es-CO" sz="1600" kern="1200">
                        <a:solidFill>
                          <a:schemeClr val="tx1"/>
                        </a:solidFill>
                        <a:latin typeface="+mn-lt"/>
                        <a:ea typeface="+mn-ea"/>
                        <a:cs typeface="Calibri"/>
                      </a:endParaRPr>
                    </a:p>
                  </a:txBody>
                  <a:tcPr/>
                </a:tc>
                <a:extLst>
                  <a:ext uri="{0D108BD9-81ED-4DB2-BD59-A6C34878D82A}">
                    <a16:rowId xmlns:a16="http://schemas.microsoft.com/office/drawing/2014/main" val="1714325432"/>
                  </a:ext>
                </a:extLst>
              </a:tr>
              <a:tr h="33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kern="1200">
                          <a:solidFill>
                            <a:schemeClr val="tx1"/>
                          </a:solidFill>
                        </a:rPr>
                        <a:t>Tratar objetos de periodificación anticipada</a:t>
                      </a:r>
                      <a:endParaRPr lang="es-CO" sz="1600" kern="1200">
                        <a:solidFill>
                          <a:schemeClr val="tx1"/>
                        </a:solidFill>
                        <a:latin typeface="+mn-lt"/>
                        <a:ea typeface="+mn-ea"/>
                        <a:cs typeface="Calibri"/>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kern="1200">
                          <a:solidFill>
                            <a:schemeClr val="tx1"/>
                          </a:solidFill>
                        </a:rPr>
                        <a:t>ACACTREE02</a:t>
                      </a:r>
                      <a:endParaRPr lang="es-CO" sz="1600" kern="1200">
                        <a:solidFill>
                          <a:schemeClr val="tx1"/>
                        </a:solidFill>
                        <a:latin typeface="+mn-lt"/>
                        <a:ea typeface="+mn-ea"/>
                        <a:cs typeface="Calibri"/>
                      </a:endParaRPr>
                    </a:p>
                  </a:txBody>
                  <a:tcPr/>
                </a:tc>
                <a:extLst>
                  <a:ext uri="{0D108BD9-81ED-4DB2-BD59-A6C34878D82A}">
                    <a16:rowId xmlns:a16="http://schemas.microsoft.com/office/drawing/2014/main" val="2467353991"/>
                  </a:ext>
                </a:extLst>
              </a:tr>
            </a:tbl>
          </a:graphicData>
        </a:graphic>
      </p:graphicFrame>
    </p:spTree>
    <p:extLst>
      <p:ext uri="{BB962C8B-B14F-4D97-AF65-F5344CB8AC3E}">
        <p14:creationId xmlns:p14="http://schemas.microsoft.com/office/powerpoint/2010/main" val="143867504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13F52-5A4A-F4F4-4D43-102C6B19B21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A4C4D874-4A0A-5C9D-0493-5BA6B63ECAAD}"/>
              </a:ext>
            </a:extLst>
          </p:cNvPr>
          <p:cNvSpPr>
            <a:spLocks noGrp="1"/>
          </p:cNvSpPr>
          <p:nvPr>
            <p:ph type="body" sz="half" idx="10"/>
          </p:nvPr>
        </p:nvSpPr>
        <p:spPr/>
        <p:txBody>
          <a:bodyPr/>
          <a:lstStyle/>
          <a:p>
            <a:r>
              <a:rPr lang="es-CO">
                <a:latin typeface="Arial Rounded MT Bold"/>
              </a:rPr>
              <a:t>Gestión de documentos periódicos</a:t>
            </a:r>
            <a:endParaRPr lang="en-US"/>
          </a:p>
        </p:txBody>
      </p:sp>
      <p:sp>
        <p:nvSpPr>
          <p:cNvPr id="4" name="Marcador de texto 3">
            <a:extLst>
              <a:ext uri="{FF2B5EF4-FFF2-40B4-BE49-F238E27FC236}">
                <a16:creationId xmlns:a16="http://schemas.microsoft.com/office/drawing/2014/main" id="{B4AF2EC0-6EE5-321E-5B01-C036C37B8E60}"/>
              </a:ext>
            </a:extLst>
          </p:cNvPr>
          <p:cNvSpPr>
            <a:spLocks noGrp="1"/>
          </p:cNvSpPr>
          <p:nvPr>
            <p:ph type="body" sz="half" idx="11"/>
          </p:nvPr>
        </p:nvSpPr>
        <p:spPr/>
        <p:txBody>
          <a:bodyPr>
            <a:normAutofit fontScale="85000" lnSpcReduction="10000"/>
          </a:bodyPr>
          <a:lstStyle/>
          <a:p>
            <a:r>
              <a:rPr lang="es-CO"/>
              <a:t>Módulo FI-GL</a:t>
            </a:r>
          </a:p>
        </p:txBody>
      </p:sp>
      <p:sp>
        <p:nvSpPr>
          <p:cNvPr id="20" name="CuadroTexto 6">
            <a:extLst>
              <a:ext uri="{FF2B5EF4-FFF2-40B4-BE49-F238E27FC236}">
                <a16:creationId xmlns:a16="http://schemas.microsoft.com/office/drawing/2014/main" id="{7DEC1B95-7E4D-648D-2AA3-CB4AE83B1F11}"/>
              </a:ext>
            </a:extLst>
          </p:cNvPr>
          <p:cNvSpPr txBox="1"/>
          <p:nvPr/>
        </p:nvSpPr>
        <p:spPr>
          <a:xfrm>
            <a:off x="839984" y="1025409"/>
            <a:ext cx="10645911" cy="1200329"/>
          </a:xfrm>
          <a:prstGeom prst="rect">
            <a:avLst/>
          </a:prstGeom>
          <a:noFill/>
        </p:spPr>
        <p:txBody>
          <a:bodyPr wrap="square" lIns="91440" tIns="45720" rIns="91440" bIns="45720" rtlCol="0" anchor="t">
            <a:spAutoFit/>
          </a:bodyPr>
          <a:lstStyle/>
          <a:p>
            <a:r>
              <a:rPr lang="es-ES">
                <a:solidFill>
                  <a:schemeClr val="tx1">
                    <a:lumMod val="50000"/>
                    <a:lumOff val="50000"/>
                  </a:schemeClr>
                </a:solidFill>
                <a:latin typeface="Calibri"/>
                <a:cs typeface="Calibri"/>
              </a:rPr>
              <a:t>Cuentas para la causación y amortización del pago anticipado</a:t>
            </a:r>
          </a:p>
          <a:p>
            <a:endParaRPr lang="es-ES">
              <a:solidFill>
                <a:schemeClr val="tx1">
                  <a:lumMod val="50000"/>
                  <a:lumOff val="50000"/>
                </a:schemeClr>
              </a:solidFill>
              <a:latin typeface="Calibri"/>
              <a:cs typeface="Calibri"/>
            </a:endParaRPr>
          </a:p>
          <a:p>
            <a:endParaRPr lang="es-ES">
              <a:solidFill>
                <a:schemeClr val="tx1">
                  <a:lumMod val="50000"/>
                  <a:lumOff val="50000"/>
                </a:schemeClr>
              </a:solidFill>
              <a:latin typeface="Calibri"/>
              <a:cs typeface="Calibri"/>
            </a:endParaRPr>
          </a:p>
          <a:p>
            <a:endParaRPr lang="en-US">
              <a:solidFill>
                <a:schemeClr val="tx1">
                  <a:lumMod val="50000"/>
                  <a:lumOff val="50000"/>
                </a:schemeClr>
              </a:solidFill>
            </a:endParaRPr>
          </a:p>
        </p:txBody>
      </p:sp>
      <p:graphicFrame>
        <p:nvGraphicFramePr>
          <p:cNvPr id="7" name="Tabla 6">
            <a:extLst>
              <a:ext uri="{FF2B5EF4-FFF2-40B4-BE49-F238E27FC236}">
                <a16:creationId xmlns:a16="http://schemas.microsoft.com/office/drawing/2014/main" id="{9EE419D4-CA7D-68AB-452A-C6A1C7A86EBE}"/>
              </a:ext>
            </a:extLst>
          </p:cNvPr>
          <p:cNvGraphicFramePr>
            <a:graphicFrameLocks noGrp="1"/>
          </p:cNvGraphicFramePr>
          <p:nvPr>
            <p:extLst>
              <p:ext uri="{D42A27DB-BD31-4B8C-83A1-F6EECF244321}">
                <p14:modId xmlns:p14="http://schemas.microsoft.com/office/powerpoint/2010/main" val="408835766"/>
              </p:ext>
            </p:extLst>
          </p:nvPr>
        </p:nvGraphicFramePr>
        <p:xfrm>
          <a:off x="1002890" y="1622323"/>
          <a:ext cx="9157110" cy="4102878"/>
        </p:xfrm>
        <a:graphic>
          <a:graphicData uri="http://schemas.openxmlformats.org/drawingml/2006/table">
            <a:tbl>
              <a:tblPr firstRow="1" bandRow="1">
                <a:tableStyleId>{5C22544A-7EE6-4342-B048-85BDC9FD1C3A}</a:tableStyleId>
              </a:tblPr>
              <a:tblGrid>
                <a:gridCol w="1831422">
                  <a:extLst>
                    <a:ext uri="{9D8B030D-6E8A-4147-A177-3AD203B41FA5}">
                      <a16:colId xmlns:a16="http://schemas.microsoft.com/office/drawing/2014/main" val="1214145375"/>
                    </a:ext>
                  </a:extLst>
                </a:gridCol>
                <a:gridCol w="1831422">
                  <a:extLst>
                    <a:ext uri="{9D8B030D-6E8A-4147-A177-3AD203B41FA5}">
                      <a16:colId xmlns:a16="http://schemas.microsoft.com/office/drawing/2014/main" val="741247980"/>
                    </a:ext>
                  </a:extLst>
                </a:gridCol>
                <a:gridCol w="1831422">
                  <a:extLst>
                    <a:ext uri="{9D8B030D-6E8A-4147-A177-3AD203B41FA5}">
                      <a16:colId xmlns:a16="http://schemas.microsoft.com/office/drawing/2014/main" val="2951259597"/>
                    </a:ext>
                  </a:extLst>
                </a:gridCol>
                <a:gridCol w="1831422">
                  <a:extLst>
                    <a:ext uri="{9D8B030D-6E8A-4147-A177-3AD203B41FA5}">
                      <a16:colId xmlns:a16="http://schemas.microsoft.com/office/drawing/2014/main" val="3661450776"/>
                    </a:ext>
                  </a:extLst>
                </a:gridCol>
                <a:gridCol w="1831422">
                  <a:extLst>
                    <a:ext uri="{9D8B030D-6E8A-4147-A177-3AD203B41FA5}">
                      <a16:colId xmlns:a16="http://schemas.microsoft.com/office/drawing/2014/main" val="1606309611"/>
                    </a:ext>
                  </a:extLst>
                </a:gridCol>
              </a:tblGrid>
              <a:tr h="497758">
                <a:tc>
                  <a:txBody>
                    <a:bodyPr/>
                    <a:lstStyle/>
                    <a:p>
                      <a:pPr algn="ctr" fontAlgn="ctr"/>
                      <a:r>
                        <a:rPr lang="es-CO" sz="1200" b="1" i="0" u="none" strike="noStrike">
                          <a:solidFill>
                            <a:schemeClr val="bg1"/>
                          </a:solidFill>
                          <a:effectLst/>
                          <a:latin typeface="Calibri" panose="020F0502020204030204" pitchFamily="34" charset="0"/>
                        </a:rPr>
                        <a:t>Cuenta origen</a:t>
                      </a:r>
                      <a:r>
                        <a:rPr lang="es-CO" sz="1200" b="0" i="0" u="none" strike="noStrike">
                          <a:solidFill>
                            <a:schemeClr val="bg1"/>
                          </a:solidFill>
                          <a:effectLst/>
                          <a:latin typeface="Calibri" panose="020F0502020204030204" pitchFamily="34" charset="0"/>
                        </a:rPr>
                        <a:t> </a:t>
                      </a:r>
                      <a:endParaRPr lang="es-CO" sz="1200" b="1" i="0" u="none" strike="noStrike">
                        <a:solidFill>
                          <a:schemeClr val="bg1"/>
                        </a:solidFill>
                        <a:effectLst/>
                        <a:latin typeface="Calibri" panose="020F0502020204030204" pitchFamily="34" charset="0"/>
                      </a:endParaRPr>
                    </a:p>
                  </a:txBody>
                  <a:tcPr marL="9525" marR="9525" marT="9525" marB="0" anchor="ctr"/>
                </a:tc>
                <a:tc>
                  <a:txBody>
                    <a:bodyPr/>
                    <a:lstStyle/>
                    <a:p>
                      <a:pPr algn="ctr" fontAlgn="ctr"/>
                      <a:r>
                        <a:rPr lang="es-CO" sz="1200" b="1" i="0" u="none" strike="noStrike">
                          <a:solidFill>
                            <a:schemeClr val="bg1"/>
                          </a:solidFill>
                          <a:effectLst/>
                          <a:latin typeface="Calibri" panose="020F0502020204030204" pitchFamily="34" charset="0"/>
                        </a:rPr>
                        <a:t>Nombre cuenta</a:t>
                      </a:r>
                    </a:p>
                  </a:txBody>
                  <a:tcPr marL="9525" marR="9525" marT="9525" marB="0" anchor="ctr"/>
                </a:tc>
                <a:tc>
                  <a:txBody>
                    <a:bodyPr/>
                    <a:lstStyle/>
                    <a:p>
                      <a:pPr algn="ctr" fontAlgn="ctr"/>
                      <a:r>
                        <a:rPr lang="es-CO" sz="1200" b="1" i="0" u="none" strike="noStrike">
                          <a:solidFill>
                            <a:schemeClr val="bg1"/>
                          </a:solidFill>
                          <a:effectLst/>
                          <a:latin typeface="Calibri" panose="020F0502020204030204" pitchFamily="34" charset="0"/>
                        </a:rPr>
                        <a:t>CeBe</a:t>
                      </a:r>
                      <a:r>
                        <a:rPr lang="es-CO" sz="1200" b="0" i="0" u="none" strike="noStrike">
                          <a:solidFill>
                            <a:schemeClr val="bg1"/>
                          </a:solidFill>
                          <a:effectLst/>
                          <a:latin typeface="Calibri" panose="020F0502020204030204" pitchFamily="34" charset="0"/>
                        </a:rPr>
                        <a:t> </a:t>
                      </a:r>
                      <a:endParaRPr lang="es-CO" sz="1200" b="1" i="0" u="none" strike="noStrike">
                        <a:solidFill>
                          <a:schemeClr val="bg1"/>
                        </a:solidFill>
                        <a:effectLst/>
                        <a:latin typeface="Calibri" panose="020F0502020204030204" pitchFamily="34" charset="0"/>
                      </a:endParaRPr>
                    </a:p>
                  </a:txBody>
                  <a:tcPr marL="9525" marR="9525" marT="9525" marB="0" anchor="ctr"/>
                </a:tc>
                <a:tc>
                  <a:txBody>
                    <a:bodyPr/>
                    <a:lstStyle/>
                    <a:p>
                      <a:pPr algn="ctr" fontAlgn="ctr"/>
                      <a:r>
                        <a:rPr lang="es-CO" sz="1200" b="1" i="0" u="none" strike="noStrike">
                          <a:solidFill>
                            <a:schemeClr val="bg1"/>
                          </a:solidFill>
                          <a:effectLst/>
                          <a:latin typeface="Calibri" panose="020F0502020204030204" pitchFamily="34" charset="0"/>
                        </a:rPr>
                        <a:t>Cuenta amortización</a:t>
                      </a:r>
                      <a:r>
                        <a:rPr lang="es-CO" sz="1200" b="0" i="0" u="none" strike="noStrike">
                          <a:solidFill>
                            <a:schemeClr val="bg1"/>
                          </a:solidFill>
                          <a:effectLst/>
                          <a:latin typeface="Calibri" panose="020F0502020204030204" pitchFamily="34" charset="0"/>
                        </a:rPr>
                        <a:t> </a:t>
                      </a:r>
                      <a:endParaRPr lang="es-CO" sz="1200" b="1" i="0" u="none" strike="noStrike">
                        <a:solidFill>
                          <a:schemeClr val="bg1"/>
                        </a:solidFill>
                        <a:effectLst/>
                        <a:latin typeface="Calibri" panose="020F0502020204030204" pitchFamily="34" charset="0"/>
                      </a:endParaRPr>
                    </a:p>
                  </a:txBody>
                  <a:tcPr marL="9525" marR="9525" marT="9525" marB="0" anchor="ctr"/>
                </a:tc>
                <a:tc>
                  <a:txBody>
                    <a:bodyPr/>
                    <a:lstStyle/>
                    <a:p>
                      <a:pPr algn="ctr" fontAlgn="ctr"/>
                      <a:r>
                        <a:rPr lang="es-CO" sz="1200" b="1" i="0" u="none" strike="noStrike">
                          <a:solidFill>
                            <a:schemeClr val="bg1"/>
                          </a:solidFill>
                          <a:effectLst/>
                          <a:latin typeface="Calibri" panose="020F0502020204030204" pitchFamily="34" charset="0"/>
                        </a:rPr>
                        <a:t>Nombre cuenta</a:t>
                      </a:r>
                    </a:p>
                  </a:txBody>
                  <a:tcPr marL="9525" marR="9525" marT="9525" marB="0" anchor="ctr"/>
                </a:tc>
                <a:extLst>
                  <a:ext uri="{0D108BD9-81ED-4DB2-BD59-A6C34878D82A}">
                    <a16:rowId xmlns:a16="http://schemas.microsoft.com/office/drawing/2014/main" val="1826596422"/>
                  </a:ext>
                </a:extLst>
              </a:tr>
              <a:tr h="497758">
                <a:tc>
                  <a:txBody>
                    <a:bodyPr/>
                    <a:lstStyle/>
                    <a:p>
                      <a:pPr algn="r" fontAlgn="ctr"/>
                      <a:r>
                        <a:rPr lang="es-CO" sz="1800" kern="1200">
                          <a:solidFill>
                            <a:schemeClr val="tx1">
                              <a:lumMod val="50000"/>
                              <a:lumOff val="50000"/>
                            </a:schemeClr>
                          </a:solidFill>
                          <a:latin typeface="Calibri"/>
                          <a:ea typeface="+mn-ea"/>
                          <a:cs typeface="Calibri"/>
                        </a:rPr>
                        <a:t>1901040000 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Servicios informaticos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  </a:t>
                      </a:r>
                    </a:p>
                  </a:txBody>
                  <a:tcPr marL="9525" marR="9525" marT="9525" marB="0" anchor="ctr"/>
                </a:tc>
                <a:tc>
                  <a:txBody>
                    <a:bodyPr/>
                    <a:lstStyle/>
                    <a:p>
                      <a:pPr algn="r" fontAlgn="ctr"/>
                      <a:r>
                        <a:rPr lang="es-CO" sz="1800" kern="1200">
                          <a:solidFill>
                            <a:schemeClr val="tx1">
                              <a:lumMod val="50000"/>
                              <a:lumOff val="50000"/>
                            </a:schemeClr>
                          </a:solidFill>
                          <a:latin typeface="Calibri"/>
                          <a:ea typeface="+mn-ea"/>
                          <a:cs typeface="Calibri"/>
                        </a:rPr>
                        <a:t>5102550000 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Intangibles nuevos </a:t>
                      </a:r>
                    </a:p>
                  </a:txBody>
                  <a:tcPr marL="9525" marR="9525" marT="9525" marB="0" anchor="ctr"/>
                </a:tc>
                <a:extLst>
                  <a:ext uri="{0D108BD9-81ED-4DB2-BD59-A6C34878D82A}">
                    <a16:rowId xmlns:a16="http://schemas.microsoft.com/office/drawing/2014/main" val="1011342831"/>
                  </a:ext>
                </a:extLst>
              </a:tr>
              <a:tr h="497758">
                <a:tc>
                  <a:txBody>
                    <a:bodyPr/>
                    <a:lstStyle/>
                    <a:p>
                      <a:pPr algn="r" fontAlgn="ctr"/>
                      <a:r>
                        <a:rPr lang="es-CO" sz="1800" kern="1200">
                          <a:solidFill>
                            <a:schemeClr val="tx1">
                              <a:lumMod val="50000"/>
                              <a:lumOff val="50000"/>
                            </a:schemeClr>
                          </a:solidFill>
                          <a:latin typeface="Calibri"/>
                          <a:ea typeface="+mn-ea"/>
                          <a:cs typeface="Calibri"/>
                        </a:rPr>
                        <a:t>1953010000 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Seguro todo riesgo &gt;12m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***98X </a:t>
                      </a:r>
                    </a:p>
                  </a:txBody>
                  <a:tcPr marL="9525" marR="9525" marT="9525" marB="0" anchor="ctr"/>
                </a:tc>
                <a:tc>
                  <a:txBody>
                    <a:bodyPr/>
                    <a:lstStyle/>
                    <a:p>
                      <a:pPr algn="r" fontAlgn="ctr"/>
                      <a:r>
                        <a:rPr lang="es-CO" sz="1800" kern="1200">
                          <a:solidFill>
                            <a:schemeClr val="tx1">
                              <a:lumMod val="50000"/>
                              <a:lumOff val="50000"/>
                            </a:schemeClr>
                          </a:solidFill>
                          <a:latin typeface="Calibri"/>
                          <a:ea typeface="+mn-ea"/>
                          <a:cs typeface="Calibri"/>
                        </a:rPr>
                        <a:t>5102020000 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Seguros </a:t>
                      </a:r>
                    </a:p>
                  </a:txBody>
                  <a:tcPr marL="9525" marR="9525" marT="9525" marB="0" anchor="ctr"/>
                </a:tc>
                <a:extLst>
                  <a:ext uri="{0D108BD9-81ED-4DB2-BD59-A6C34878D82A}">
                    <a16:rowId xmlns:a16="http://schemas.microsoft.com/office/drawing/2014/main" val="2057721964"/>
                  </a:ext>
                </a:extLst>
              </a:tr>
              <a:tr h="497758">
                <a:tc>
                  <a:txBody>
                    <a:bodyPr/>
                    <a:lstStyle/>
                    <a:p>
                      <a:pPr algn="l" fontAlgn="ctr"/>
                      <a:r>
                        <a:rPr lang="es-CO" sz="1800" kern="1200">
                          <a:solidFill>
                            <a:schemeClr val="tx1">
                              <a:lumMod val="50000"/>
                              <a:lumOff val="50000"/>
                            </a:schemeClr>
                          </a:solidFill>
                          <a:latin typeface="Calibri"/>
                          <a:ea typeface="+mn-ea"/>
                          <a:cs typeface="Calibri"/>
                        </a:rPr>
                        <a:t>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***3XX </a:t>
                      </a:r>
                    </a:p>
                  </a:txBody>
                  <a:tcPr marL="9525" marR="9525" marT="9525" marB="0" anchor="ctr"/>
                </a:tc>
                <a:tc>
                  <a:txBody>
                    <a:bodyPr/>
                    <a:lstStyle/>
                    <a:p>
                      <a:pPr algn="r" fontAlgn="ctr"/>
                      <a:r>
                        <a:rPr lang="es-CO" sz="1800" kern="1200">
                          <a:solidFill>
                            <a:schemeClr val="tx1">
                              <a:lumMod val="50000"/>
                              <a:lumOff val="50000"/>
                            </a:schemeClr>
                          </a:solidFill>
                          <a:latin typeface="Calibri"/>
                          <a:ea typeface="+mn-ea"/>
                          <a:cs typeface="Calibri"/>
                        </a:rPr>
                        <a:t>7102020000 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Seguros </a:t>
                      </a:r>
                    </a:p>
                  </a:txBody>
                  <a:tcPr marL="9525" marR="9525" marT="9525" marB="0" anchor="ctr"/>
                </a:tc>
                <a:extLst>
                  <a:ext uri="{0D108BD9-81ED-4DB2-BD59-A6C34878D82A}">
                    <a16:rowId xmlns:a16="http://schemas.microsoft.com/office/drawing/2014/main" val="1331710122"/>
                  </a:ext>
                </a:extLst>
              </a:tr>
              <a:tr h="497758">
                <a:tc>
                  <a:txBody>
                    <a:bodyPr/>
                    <a:lstStyle/>
                    <a:p>
                      <a:pPr algn="l" fontAlgn="ctr"/>
                      <a:r>
                        <a:rPr lang="es-CO" sz="1800" kern="1200">
                          <a:solidFill>
                            <a:schemeClr val="tx1">
                              <a:lumMod val="50000"/>
                              <a:lumOff val="50000"/>
                            </a:schemeClr>
                          </a:solidFill>
                          <a:latin typeface="Calibri"/>
                          <a:ea typeface="+mn-ea"/>
                          <a:cs typeface="Calibri"/>
                        </a:rPr>
                        <a:t>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***411 </a:t>
                      </a:r>
                    </a:p>
                  </a:txBody>
                  <a:tcPr marL="9525" marR="9525" marT="9525" marB="0" anchor="ctr"/>
                </a:tc>
                <a:tc>
                  <a:txBody>
                    <a:bodyPr/>
                    <a:lstStyle/>
                    <a:p>
                      <a:pPr algn="r" fontAlgn="ctr"/>
                      <a:r>
                        <a:rPr lang="es-CO" sz="1800" kern="1200">
                          <a:solidFill>
                            <a:schemeClr val="tx1">
                              <a:lumMod val="50000"/>
                              <a:lumOff val="50000"/>
                            </a:schemeClr>
                          </a:solidFill>
                          <a:latin typeface="Calibri"/>
                          <a:ea typeface="+mn-ea"/>
                          <a:cs typeface="Calibri"/>
                        </a:rPr>
                        <a:t>7202020000 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Seguros </a:t>
                      </a:r>
                    </a:p>
                  </a:txBody>
                  <a:tcPr marL="9525" marR="9525" marT="9525" marB="0" anchor="ctr"/>
                </a:tc>
                <a:extLst>
                  <a:ext uri="{0D108BD9-81ED-4DB2-BD59-A6C34878D82A}">
                    <a16:rowId xmlns:a16="http://schemas.microsoft.com/office/drawing/2014/main" val="1649175764"/>
                  </a:ext>
                </a:extLst>
              </a:tr>
              <a:tr h="497758">
                <a:tc>
                  <a:txBody>
                    <a:bodyPr/>
                    <a:lstStyle/>
                    <a:p>
                      <a:pPr algn="l" fontAlgn="ctr"/>
                      <a:r>
                        <a:rPr lang="es-CO" sz="1800" kern="1200">
                          <a:solidFill>
                            <a:schemeClr val="tx1">
                              <a:lumMod val="50000"/>
                              <a:lumOff val="50000"/>
                            </a:schemeClr>
                          </a:solidFill>
                          <a:latin typeface="Calibri"/>
                          <a:ea typeface="+mn-ea"/>
                          <a:cs typeface="Calibri"/>
                        </a:rPr>
                        <a:t>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***511 </a:t>
                      </a:r>
                    </a:p>
                  </a:txBody>
                  <a:tcPr marL="9525" marR="9525" marT="9525" marB="0" anchor="ctr"/>
                </a:tc>
                <a:tc>
                  <a:txBody>
                    <a:bodyPr/>
                    <a:lstStyle/>
                    <a:p>
                      <a:pPr algn="r" fontAlgn="ctr"/>
                      <a:r>
                        <a:rPr lang="es-CO" sz="1800" kern="1200">
                          <a:solidFill>
                            <a:schemeClr val="tx1">
                              <a:lumMod val="50000"/>
                              <a:lumOff val="50000"/>
                            </a:schemeClr>
                          </a:solidFill>
                          <a:latin typeface="Calibri"/>
                          <a:ea typeface="+mn-ea"/>
                          <a:cs typeface="Calibri"/>
                        </a:rPr>
                        <a:t>7302020000 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Seguros </a:t>
                      </a:r>
                    </a:p>
                  </a:txBody>
                  <a:tcPr marL="9525" marR="9525" marT="9525" marB="0" anchor="ctr"/>
                </a:tc>
                <a:extLst>
                  <a:ext uri="{0D108BD9-81ED-4DB2-BD59-A6C34878D82A}">
                    <a16:rowId xmlns:a16="http://schemas.microsoft.com/office/drawing/2014/main" val="2268430208"/>
                  </a:ext>
                </a:extLst>
              </a:tr>
              <a:tr h="497758">
                <a:tc>
                  <a:txBody>
                    <a:bodyPr/>
                    <a:lstStyle/>
                    <a:p>
                      <a:pPr algn="l" fontAlgn="ctr"/>
                      <a:r>
                        <a:rPr lang="es-CO" sz="1800" kern="1200">
                          <a:solidFill>
                            <a:schemeClr val="tx1">
                              <a:lumMod val="50000"/>
                              <a:lumOff val="50000"/>
                            </a:schemeClr>
                          </a:solidFill>
                          <a:latin typeface="Calibri"/>
                          <a:ea typeface="+mn-ea"/>
                          <a:cs typeface="Calibri"/>
                        </a:rPr>
                        <a:t>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***721 </a:t>
                      </a:r>
                    </a:p>
                  </a:txBody>
                  <a:tcPr marL="9525" marR="9525" marT="9525" marB="0" anchor="ctr"/>
                </a:tc>
                <a:tc>
                  <a:txBody>
                    <a:bodyPr/>
                    <a:lstStyle/>
                    <a:p>
                      <a:pPr algn="r" fontAlgn="ctr"/>
                      <a:r>
                        <a:rPr lang="es-CO" sz="1800" kern="1200">
                          <a:solidFill>
                            <a:schemeClr val="tx1">
                              <a:lumMod val="50000"/>
                              <a:lumOff val="50000"/>
                            </a:schemeClr>
                          </a:solidFill>
                          <a:latin typeface="Calibri"/>
                          <a:ea typeface="+mn-ea"/>
                          <a:cs typeface="Calibri"/>
                        </a:rPr>
                        <a:t>7502020000 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Seguros </a:t>
                      </a:r>
                    </a:p>
                  </a:txBody>
                  <a:tcPr marL="9525" marR="9525" marT="9525" marB="0" anchor="ctr"/>
                </a:tc>
                <a:extLst>
                  <a:ext uri="{0D108BD9-81ED-4DB2-BD59-A6C34878D82A}">
                    <a16:rowId xmlns:a16="http://schemas.microsoft.com/office/drawing/2014/main" val="2802574699"/>
                  </a:ext>
                </a:extLst>
              </a:tr>
              <a:tr h="497758">
                <a:tc>
                  <a:txBody>
                    <a:bodyPr/>
                    <a:lstStyle/>
                    <a:p>
                      <a:pPr algn="l" fontAlgn="ctr"/>
                      <a:r>
                        <a:rPr lang="es-CO" sz="1800" kern="1200">
                          <a:solidFill>
                            <a:schemeClr val="tx1">
                              <a:lumMod val="50000"/>
                              <a:lumOff val="50000"/>
                            </a:schemeClr>
                          </a:solidFill>
                          <a:latin typeface="Calibri"/>
                          <a:ea typeface="+mn-ea"/>
                          <a:cs typeface="Calibri"/>
                        </a:rPr>
                        <a:t>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***90X </a:t>
                      </a:r>
                    </a:p>
                  </a:txBody>
                  <a:tcPr marL="9525" marR="9525" marT="9525" marB="0" anchor="ctr"/>
                </a:tc>
                <a:tc>
                  <a:txBody>
                    <a:bodyPr/>
                    <a:lstStyle/>
                    <a:p>
                      <a:pPr algn="r" fontAlgn="ctr"/>
                      <a:r>
                        <a:rPr lang="es-CO" sz="1800" kern="1200">
                          <a:solidFill>
                            <a:schemeClr val="tx1">
                              <a:lumMod val="50000"/>
                              <a:lumOff val="50000"/>
                            </a:schemeClr>
                          </a:solidFill>
                          <a:latin typeface="Calibri"/>
                          <a:ea typeface="+mn-ea"/>
                          <a:cs typeface="Calibri"/>
                        </a:rPr>
                        <a:t>7602020000 </a:t>
                      </a:r>
                    </a:p>
                  </a:txBody>
                  <a:tcPr marL="9525" marR="9525" marT="9525" marB="0" anchor="ctr"/>
                </a:tc>
                <a:tc>
                  <a:txBody>
                    <a:bodyPr/>
                    <a:lstStyle/>
                    <a:p>
                      <a:pPr algn="l" fontAlgn="ctr"/>
                      <a:r>
                        <a:rPr lang="es-CO" sz="1800" kern="1200">
                          <a:solidFill>
                            <a:schemeClr val="tx1">
                              <a:lumMod val="50000"/>
                              <a:lumOff val="50000"/>
                            </a:schemeClr>
                          </a:solidFill>
                          <a:latin typeface="Calibri"/>
                          <a:ea typeface="+mn-ea"/>
                          <a:cs typeface="Calibri"/>
                        </a:rPr>
                        <a:t>Seguros </a:t>
                      </a:r>
                    </a:p>
                  </a:txBody>
                  <a:tcPr marL="9525" marR="9525" marT="9525" marB="0" anchor="ctr"/>
                </a:tc>
                <a:extLst>
                  <a:ext uri="{0D108BD9-81ED-4DB2-BD59-A6C34878D82A}">
                    <a16:rowId xmlns:a16="http://schemas.microsoft.com/office/drawing/2014/main" val="1344741135"/>
                  </a:ext>
                </a:extLst>
              </a:tr>
            </a:tbl>
          </a:graphicData>
        </a:graphic>
      </p:graphicFrame>
    </p:spTree>
    <p:extLst>
      <p:ext uri="{BB962C8B-B14F-4D97-AF65-F5344CB8AC3E}">
        <p14:creationId xmlns:p14="http://schemas.microsoft.com/office/powerpoint/2010/main" val="293371940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C33B4-B54E-C6B7-17D9-0C8FFE4FDF0E}"/>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5E4EF4A0-2CA2-3A20-E4FA-8D6A8CAB90E8}"/>
              </a:ext>
            </a:extLst>
          </p:cNvPr>
          <p:cNvSpPr>
            <a:spLocks noGrp="1"/>
          </p:cNvSpPr>
          <p:nvPr>
            <p:ph type="body" sz="half" idx="10"/>
          </p:nvPr>
        </p:nvSpPr>
        <p:spPr/>
        <p:txBody>
          <a:bodyPr/>
          <a:lstStyle/>
          <a:p>
            <a:r>
              <a:rPr lang="es-CO">
                <a:latin typeface="Arial Rounded MT Bold"/>
              </a:rPr>
              <a:t>Gestión de documentos periódicos</a:t>
            </a:r>
            <a:endParaRPr lang="en-US"/>
          </a:p>
        </p:txBody>
      </p:sp>
      <p:sp>
        <p:nvSpPr>
          <p:cNvPr id="4" name="Marcador de texto 3">
            <a:extLst>
              <a:ext uri="{FF2B5EF4-FFF2-40B4-BE49-F238E27FC236}">
                <a16:creationId xmlns:a16="http://schemas.microsoft.com/office/drawing/2014/main" id="{C1822402-7465-13FE-45EA-417892DD7542}"/>
              </a:ext>
            </a:extLst>
          </p:cNvPr>
          <p:cNvSpPr>
            <a:spLocks noGrp="1"/>
          </p:cNvSpPr>
          <p:nvPr>
            <p:ph type="body" sz="half" idx="11"/>
          </p:nvPr>
        </p:nvSpPr>
        <p:spPr/>
        <p:txBody>
          <a:bodyPr>
            <a:normAutofit fontScale="85000" lnSpcReduction="10000"/>
          </a:bodyPr>
          <a:lstStyle/>
          <a:p>
            <a:r>
              <a:rPr lang="es-CO"/>
              <a:t>Módulo FI-GL</a:t>
            </a:r>
          </a:p>
        </p:txBody>
      </p:sp>
      <p:sp>
        <p:nvSpPr>
          <p:cNvPr id="20" name="CuadroTexto 6">
            <a:extLst>
              <a:ext uri="{FF2B5EF4-FFF2-40B4-BE49-F238E27FC236}">
                <a16:creationId xmlns:a16="http://schemas.microsoft.com/office/drawing/2014/main" id="{C8FF59DF-6F0A-4B01-BD6E-26B9858FAE5E}"/>
              </a:ext>
            </a:extLst>
          </p:cNvPr>
          <p:cNvSpPr txBox="1"/>
          <p:nvPr/>
        </p:nvSpPr>
        <p:spPr>
          <a:xfrm>
            <a:off x="839984" y="1025409"/>
            <a:ext cx="10645911" cy="923330"/>
          </a:xfrm>
          <a:prstGeom prst="rect">
            <a:avLst/>
          </a:prstGeom>
          <a:noFill/>
        </p:spPr>
        <p:txBody>
          <a:bodyPr wrap="square" lIns="91440" tIns="45720" rIns="91440" bIns="45720" rtlCol="0" anchor="t">
            <a:spAutoFit/>
          </a:bodyPr>
          <a:lstStyle/>
          <a:p>
            <a:r>
              <a:rPr lang="es-ES">
                <a:solidFill>
                  <a:schemeClr val="tx1">
                    <a:lumMod val="50000"/>
                    <a:lumOff val="50000"/>
                  </a:schemeClr>
                </a:solidFill>
                <a:latin typeface="Calibri"/>
                <a:cs typeface="Calibri"/>
              </a:rPr>
              <a:t>Variantes para la creación  del objeto de periodificación</a:t>
            </a:r>
          </a:p>
          <a:p>
            <a:endParaRPr lang="es-ES">
              <a:solidFill>
                <a:schemeClr val="tx1">
                  <a:lumMod val="50000"/>
                  <a:lumOff val="50000"/>
                </a:schemeClr>
              </a:solidFill>
              <a:latin typeface="Calibri"/>
              <a:cs typeface="Calibri"/>
            </a:endParaRPr>
          </a:p>
          <a:p>
            <a:endParaRPr lang="en-US">
              <a:solidFill>
                <a:schemeClr val="tx1">
                  <a:lumMod val="50000"/>
                  <a:lumOff val="50000"/>
                </a:schemeClr>
              </a:solidFill>
            </a:endParaRPr>
          </a:p>
        </p:txBody>
      </p:sp>
      <p:graphicFrame>
        <p:nvGraphicFramePr>
          <p:cNvPr id="6" name="Tabla 5">
            <a:extLst>
              <a:ext uri="{FF2B5EF4-FFF2-40B4-BE49-F238E27FC236}">
                <a16:creationId xmlns:a16="http://schemas.microsoft.com/office/drawing/2014/main" id="{84D7DE6A-063C-37C6-B37E-E5353417FC95}"/>
              </a:ext>
            </a:extLst>
          </p:cNvPr>
          <p:cNvGraphicFramePr>
            <a:graphicFrameLocks noGrp="1"/>
          </p:cNvGraphicFramePr>
          <p:nvPr/>
        </p:nvGraphicFramePr>
        <p:xfrm>
          <a:off x="1076632" y="1622323"/>
          <a:ext cx="9083367" cy="4232787"/>
        </p:xfrm>
        <a:graphic>
          <a:graphicData uri="http://schemas.openxmlformats.org/drawingml/2006/table">
            <a:tbl>
              <a:tblPr firstRow="1" bandRow="1">
                <a:tableStyleId>{5C22544A-7EE6-4342-B048-85BDC9FD1C3A}</a:tableStyleId>
              </a:tblPr>
              <a:tblGrid>
                <a:gridCol w="3027789">
                  <a:extLst>
                    <a:ext uri="{9D8B030D-6E8A-4147-A177-3AD203B41FA5}">
                      <a16:colId xmlns:a16="http://schemas.microsoft.com/office/drawing/2014/main" val="1160555047"/>
                    </a:ext>
                  </a:extLst>
                </a:gridCol>
                <a:gridCol w="3027789">
                  <a:extLst>
                    <a:ext uri="{9D8B030D-6E8A-4147-A177-3AD203B41FA5}">
                      <a16:colId xmlns:a16="http://schemas.microsoft.com/office/drawing/2014/main" val="3119481109"/>
                    </a:ext>
                  </a:extLst>
                </a:gridCol>
                <a:gridCol w="3027789">
                  <a:extLst>
                    <a:ext uri="{9D8B030D-6E8A-4147-A177-3AD203B41FA5}">
                      <a16:colId xmlns:a16="http://schemas.microsoft.com/office/drawing/2014/main" val="3464576370"/>
                    </a:ext>
                  </a:extLst>
                </a:gridCol>
              </a:tblGrid>
              <a:tr h="467808">
                <a:tc>
                  <a:txBody>
                    <a:bodyPr/>
                    <a:lstStyle/>
                    <a:p>
                      <a:r>
                        <a:rPr lang="es-ES"/>
                        <a:t>Variante</a:t>
                      </a:r>
                      <a:endParaRPr lang="es-CO"/>
                    </a:p>
                  </a:txBody>
                  <a:tcPr/>
                </a:tc>
                <a:tc>
                  <a:txBody>
                    <a:bodyPr/>
                    <a:lstStyle/>
                    <a:p>
                      <a:r>
                        <a:rPr lang="es-ES"/>
                        <a:t>Cuenta</a:t>
                      </a:r>
                      <a:endParaRPr lang="es-CO"/>
                    </a:p>
                  </a:txBody>
                  <a:tcPr/>
                </a:tc>
                <a:tc>
                  <a:txBody>
                    <a:bodyPr/>
                    <a:lstStyle/>
                    <a:p>
                      <a:r>
                        <a:rPr lang="es-ES"/>
                        <a:t>Nombre de cuenta</a:t>
                      </a:r>
                      <a:endParaRPr lang="es-CO"/>
                    </a:p>
                  </a:txBody>
                  <a:tcPr/>
                </a:tc>
                <a:extLst>
                  <a:ext uri="{0D108BD9-81ED-4DB2-BD59-A6C34878D82A}">
                    <a16:rowId xmlns:a16="http://schemas.microsoft.com/office/drawing/2014/main" val="3494145534"/>
                  </a:ext>
                </a:extLst>
              </a:tr>
              <a:tr h="467808">
                <a:tc>
                  <a:txBody>
                    <a:bodyPr/>
                    <a:lstStyle/>
                    <a:p>
                      <a:pPr algn="ctr" fontAlgn="b"/>
                      <a:r>
                        <a:rPr lang="es-CO" sz="1800" kern="1200">
                          <a:solidFill>
                            <a:schemeClr val="tx1">
                              <a:lumMod val="50000"/>
                              <a:lumOff val="50000"/>
                            </a:schemeClr>
                          </a:solidFill>
                          <a:latin typeface="Calibri"/>
                          <a:ea typeface="+mn-ea"/>
                          <a:cs typeface="Calibri"/>
                        </a:rPr>
                        <a:t>ZEPM1</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5102020000</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Seguros</a:t>
                      </a:r>
                    </a:p>
                  </a:txBody>
                  <a:tcPr marL="9525" marR="9525" marT="9525" marB="0" anchor="b"/>
                </a:tc>
                <a:extLst>
                  <a:ext uri="{0D108BD9-81ED-4DB2-BD59-A6C34878D82A}">
                    <a16:rowId xmlns:a16="http://schemas.microsoft.com/office/drawing/2014/main" val="1599722111"/>
                  </a:ext>
                </a:extLst>
              </a:tr>
              <a:tr h="467808">
                <a:tc>
                  <a:txBody>
                    <a:bodyPr/>
                    <a:lstStyle/>
                    <a:p>
                      <a:pPr algn="ctr" fontAlgn="b"/>
                      <a:r>
                        <a:rPr lang="es-CO" sz="1800" kern="1200">
                          <a:solidFill>
                            <a:schemeClr val="tx1">
                              <a:lumMod val="50000"/>
                              <a:lumOff val="50000"/>
                            </a:schemeClr>
                          </a:solidFill>
                          <a:latin typeface="Calibri"/>
                          <a:ea typeface="+mn-ea"/>
                          <a:cs typeface="Calibri"/>
                        </a:rPr>
                        <a:t>ZEPM2</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7102020000</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Seguros</a:t>
                      </a:r>
                    </a:p>
                  </a:txBody>
                  <a:tcPr marL="9525" marR="9525" marT="9525" marB="0" anchor="b"/>
                </a:tc>
                <a:extLst>
                  <a:ext uri="{0D108BD9-81ED-4DB2-BD59-A6C34878D82A}">
                    <a16:rowId xmlns:a16="http://schemas.microsoft.com/office/drawing/2014/main" val="103928007"/>
                  </a:ext>
                </a:extLst>
              </a:tr>
              <a:tr h="467808">
                <a:tc>
                  <a:txBody>
                    <a:bodyPr/>
                    <a:lstStyle/>
                    <a:p>
                      <a:pPr algn="ctr" fontAlgn="b"/>
                      <a:r>
                        <a:rPr lang="es-CO" sz="1800" kern="1200">
                          <a:solidFill>
                            <a:schemeClr val="tx1">
                              <a:lumMod val="50000"/>
                              <a:lumOff val="50000"/>
                            </a:schemeClr>
                          </a:solidFill>
                          <a:latin typeface="Calibri"/>
                          <a:ea typeface="+mn-ea"/>
                          <a:cs typeface="Calibri"/>
                        </a:rPr>
                        <a:t>ZEPM3</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7202020000</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Seguros</a:t>
                      </a:r>
                    </a:p>
                  </a:txBody>
                  <a:tcPr marL="9525" marR="9525" marT="9525" marB="0" anchor="b"/>
                </a:tc>
                <a:extLst>
                  <a:ext uri="{0D108BD9-81ED-4DB2-BD59-A6C34878D82A}">
                    <a16:rowId xmlns:a16="http://schemas.microsoft.com/office/drawing/2014/main" val="1338652683"/>
                  </a:ext>
                </a:extLst>
              </a:tr>
              <a:tr h="467808">
                <a:tc>
                  <a:txBody>
                    <a:bodyPr/>
                    <a:lstStyle/>
                    <a:p>
                      <a:pPr algn="ctr" fontAlgn="b"/>
                      <a:r>
                        <a:rPr lang="es-CO" sz="1800" kern="1200">
                          <a:solidFill>
                            <a:schemeClr val="tx1">
                              <a:lumMod val="50000"/>
                              <a:lumOff val="50000"/>
                            </a:schemeClr>
                          </a:solidFill>
                          <a:latin typeface="Calibri"/>
                          <a:ea typeface="+mn-ea"/>
                          <a:cs typeface="Calibri"/>
                        </a:rPr>
                        <a:t>ZEPM4</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7302020000</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Seguros</a:t>
                      </a:r>
                    </a:p>
                  </a:txBody>
                  <a:tcPr marL="9525" marR="9525" marT="9525" marB="0" anchor="b"/>
                </a:tc>
                <a:extLst>
                  <a:ext uri="{0D108BD9-81ED-4DB2-BD59-A6C34878D82A}">
                    <a16:rowId xmlns:a16="http://schemas.microsoft.com/office/drawing/2014/main" val="3529787993"/>
                  </a:ext>
                </a:extLst>
              </a:tr>
              <a:tr h="467808">
                <a:tc>
                  <a:txBody>
                    <a:bodyPr/>
                    <a:lstStyle/>
                    <a:p>
                      <a:pPr algn="ctr" fontAlgn="b"/>
                      <a:r>
                        <a:rPr lang="es-CO" sz="1800" kern="1200">
                          <a:solidFill>
                            <a:schemeClr val="tx1">
                              <a:lumMod val="50000"/>
                              <a:lumOff val="50000"/>
                            </a:schemeClr>
                          </a:solidFill>
                          <a:latin typeface="Calibri"/>
                          <a:ea typeface="+mn-ea"/>
                          <a:cs typeface="Calibri"/>
                        </a:rPr>
                        <a:t>ZEPM5</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7402020000</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Seguros</a:t>
                      </a:r>
                    </a:p>
                  </a:txBody>
                  <a:tcPr marL="9525" marR="9525" marT="9525" marB="0" anchor="b"/>
                </a:tc>
                <a:extLst>
                  <a:ext uri="{0D108BD9-81ED-4DB2-BD59-A6C34878D82A}">
                    <a16:rowId xmlns:a16="http://schemas.microsoft.com/office/drawing/2014/main" val="4095487877"/>
                  </a:ext>
                </a:extLst>
              </a:tr>
              <a:tr h="467808">
                <a:tc>
                  <a:txBody>
                    <a:bodyPr/>
                    <a:lstStyle/>
                    <a:p>
                      <a:pPr algn="ctr" fontAlgn="b"/>
                      <a:r>
                        <a:rPr lang="es-CO" sz="1800" kern="1200">
                          <a:solidFill>
                            <a:schemeClr val="tx1">
                              <a:lumMod val="50000"/>
                              <a:lumOff val="50000"/>
                            </a:schemeClr>
                          </a:solidFill>
                          <a:latin typeface="Calibri"/>
                          <a:ea typeface="+mn-ea"/>
                          <a:cs typeface="Calibri"/>
                        </a:rPr>
                        <a:t>ZEPM6</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7502020000</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Seguros</a:t>
                      </a:r>
                    </a:p>
                  </a:txBody>
                  <a:tcPr marL="9525" marR="9525" marT="9525" marB="0" anchor="b"/>
                </a:tc>
                <a:extLst>
                  <a:ext uri="{0D108BD9-81ED-4DB2-BD59-A6C34878D82A}">
                    <a16:rowId xmlns:a16="http://schemas.microsoft.com/office/drawing/2014/main" val="186675999"/>
                  </a:ext>
                </a:extLst>
              </a:tr>
              <a:tr h="467808">
                <a:tc>
                  <a:txBody>
                    <a:bodyPr/>
                    <a:lstStyle/>
                    <a:p>
                      <a:pPr algn="ctr" fontAlgn="b"/>
                      <a:r>
                        <a:rPr lang="es-CO" sz="1800" kern="1200">
                          <a:solidFill>
                            <a:schemeClr val="tx1">
                              <a:lumMod val="50000"/>
                              <a:lumOff val="50000"/>
                            </a:schemeClr>
                          </a:solidFill>
                          <a:latin typeface="Calibri"/>
                          <a:ea typeface="+mn-ea"/>
                          <a:cs typeface="Calibri"/>
                        </a:rPr>
                        <a:t>ZEPM7</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7602020000</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Seguros</a:t>
                      </a:r>
                    </a:p>
                  </a:txBody>
                  <a:tcPr marL="9525" marR="9525" marT="9525" marB="0" anchor="b"/>
                </a:tc>
                <a:extLst>
                  <a:ext uri="{0D108BD9-81ED-4DB2-BD59-A6C34878D82A}">
                    <a16:rowId xmlns:a16="http://schemas.microsoft.com/office/drawing/2014/main" val="1926435956"/>
                  </a:ext>
                </a:extLst>
              </a:tr>
              <a:tr h="490323">
                <a:tc>
                  <a:txBody>
                    <a:bodyPr/>
                    <a:lstStyle/>
                    <a:p>
                      <a:pPr algn="ctr" fontAlgn="b"/>
                      <a:r>
                        <a:rPr lang="es-CO" sz="1800" kern="1200">
                          <a:solidFill>
                            <a:schemeClr val="tx1">
                              <a:lumMod val="50000"/>
                              <a:lumOff val="50000"/>
                            </a:schemeClr>
                          </a:solidFill>
                          <a:latin typeface="Calibri"/>
                          <a:ea typeface="+mn-ea"/>
                          <a:cs typeface="Calibri"/>
                        </a:rPr>
                        <a:t>ZEPM8</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5102550000</a:t>
                      </a:r>
                    </a:p>
                  </a:txBody>
                  <a:tcPr marL="9525" marR="9525" marT="9525" marB="0" anchor="b"/>
                </a:tc>
                <a:tc>
                  <a:txBody>
                    <a:bodyPr/>
                    <a:lstStyle/>
                    <a:p>
                      <a:pPr algn="ctr" fontAlgn="b"/>
                      <a:r>
                        <a:rPr lang="es-CO" sz="1800" kern="1200">
                          <a:solidFill>
                            <a:schemeClr val="tx1">
                              <a:lumMod val="50000"/>
                              <a:lumOff val="50000"/>
                            </a:schemeClr>
                          </a:solidFill>
                          <a:latin typeface="Calibri"/>
                          <a:ea typeface="+mn-ea"/>
                          <a:cs typeface="Calibri"/>
                        </a:rPr>
                        <a:t>Intangibles nuevos</a:t>
                      </a:r>
                    </a:p>
                  </a:txBody>
                  <a:tcPr marL="9525" marR="9525" marT="9525" marB="0" anchor="b"/>
                </a:tc>
                <a:extLst>
                  <a:ext uri="{0D108BD9-81ED-4DB2-BD59-A6C34878D82A}">
                    <a16:rowId xmlns:a16="http://schemas.microsoft.com/office/drawing/2014/main" val="4259169435"/>
                  </a:ext>
                </a:extLst>
              </a:tr>
            </a:tbl>
          </a:graphicData>
        </a:graphic>
      </p:graphicFrame>
    </p:spTree>
    <p:extLst>
      <p:ext uri="{BB962C8B-B14F-4D97-AF65-F5344CB8AC3E}">
        <p14:creationId xmlns:p14="http://schemas.microsoft.com/office/powerpoint/2010/main" val="134646514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175A6-A181-D225-22DD-FE9275F470A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9FED8C84-337F-17F4-DDA3-7E640F048FEF}"/>
              </a:ext>
            </a:extLst>
          </p:cNvPr>
          <p:cNvSpPr>
            <a:spLocks noGrp="1"/>
          </p:cNvSpPr>
          <p:nvPr>
            <p:ph type="body" sz="half" idx="10"/>
          </p:nvPr>
        </p:nvSpPr>
        <p:spPr/>
        <p:txBody>
          <a:bodyPr/>
          <a:lstStyle/>
          <a:p>
            <a:r>
              <a:rPr lang="es-CO">
                <a:latin typeface="Arial Rounded MT Bold"/>
              </a:rPr>
              <a:t>Gestión de documentos periódicos</a:t>
            </a:r>
            <a:endParaRPr lang="en-US"/>
          </a:p>
        </p:txBody>
      </p:sp>
      <p:sp>
        <p:nvSpPr>
          <p:cNvPr id="4" name="Marcador de texto 3">
            <a:extLst>
              <a:ext uri="{FF2B5EF4-FFF2-40B4-BE49-F238E27FC236}">
                <a16:creationId xmlns:a16="http://schemas.microsoft.com/office/drawing/2014/main" id="{5CD3CF79-F3BA-8CC6-F223-20DB5651ABCA}"/>
              </a:ext>
            </a:extLst>
          </p:cNvPr>
          <p:cNvSpPr>
            <a:spLocks noGrp="1"/>
          </p:cNvSpPr>
          <p:nvPr>
            <p:ph type="body" sz="half" idx="11"/>
          </p:nvPr>
        </p:nvSpPr>
        <p:spPr/>
        <p:txBody>
          <a:bodyPr>
            <a:normAutofit fontScale="85000" lnSpcReduction="10000"/>
          </a:bodyPr>
          <a:lstStyle/>
          <a:p>
            <a:r>
              <a:rPr lang="es-CO"/>
              <a:t>Módulo FI-GL</a:t>
            </a:r>
          </a:p>
        </p:txBody>
      </p:sp>
      <p:sp>
        <p:nvSpPr>
          <p:cNvPr id="20" name="CuadroTexto 6">
            <a:extLst>
              <a:ext uri="{FF2B5EF4-FFF2-40B4-BE49-F238E27FC236}">
                <a16:creationId xmlns:a16="http://schemas.microsoft.com/office/drawing/2014/main" id="{656A919A-26A1-22D3-C37C-5D757294A250}"/>
              </a:ext>
            </a:extLst>
          </p:cNvPr>
          <p:cNvSpPr txBox="1"/>
          <p:nvPr/>
        </p:nvSpPr>
        <p:spPr>
          <a:xfrm>
            <a:off x="839984" y="1025409"/>
            <a:ext cx="10645911" cy="1477328"/>
          </a:xfrm>
          <a:prstGeom prst="rect">
            <a:avLst/>
          </a:prstGeom>
          <a:noFill/>
        </p:spPr>
        <p:txBody>
          <a:bodyPr wrap="square" lIns="91440" tIns="45720" rIns="91440" bIns="45720" rtlCol="0" anchor="t">
            <a:spAutoFit/>
          </a:bodyPr>
          <a:lstStyle/>
          <a:p>
            <a:r>
              <a:rPr lang="es-ES">
                <a:solidFill>
                  <a:schemeClr val="tx1">
                    <a:lumMod val="50000"/>
                    <a:lumOff val="50000"/>
                  </a:schemeClr>
                </a:solidFill>
                <a:latin typeface="Calibri"/>
                <a:cs typeface="Calibri"/>
              </a:rPr>
              <a:t>Pasos para la creación del objeto de periodificación</a:t>
            </a:r>
          </a:p>
          <a:p>
            <a:endParaRPr lang="es-ES">
              <a:solidFill>
                <a:schemeClr val="tx1">
                  <a:lumMod val="50000"/>
                  <a:lumOff val="50000"/>
                </a:schemeClr>
              </a:solidFill>
              <a:latin typeface="Calibri"/>
              <a:cs typeface="Calibri"/>
            </a:endParaRPr>
          </a:p>
          <a:p>
            <a:r>
              <a:rPr lang="es-ES">
                <a:solidFill>
                  <a:schemeClr val="tx1">
                    <a:lumMod val="50000"/>
                    <a:lumOff val="50000"/>
                  </a:schemeClr>
                </a:solidFill>
                <a:latin typeface="Calibri"/>
                <a:cs typeface="Calibri"/>
              </a:rPr>
              <a:t>1. Ingresar a la aplicación  </a:t>
            </a:r>
            <a:r>
              <a:rPr lang="es-CO">
                <a:solidFill>
                  <a:schemeClr val="tx1">
                    <a:lumMod val="50000"/>
                    <a:lumOff val="50000"/>
                  </a:schemeClr>
                </a:solidFill>
                <a:latin typeface="Calibri"/>
                <a:cs typeface="Calibri"/>
              </a:rPr>
              <a:t>ACACTREE01</a:t>
            </a:r>
          </a:p>
          <a:p>
            <a:endParaRPr lang="es-ES">
              <a:solidFill>
                <a:schemeClr val="tx1">
                  <a:lumMod val="50000"/>
                  <a:lumOff val="50000"/>
                </a:schemeClr>
              </a:solidFill>
              <a:latin typeface="Calibri"/>
              <a:cs typeface="Calibri"/>
            </a:endParaRPr>
          </a:p>
          <a:p>
            <a:endParaRPr lang="en-US">
              <a:solidFill>
                <a:schemeClr val="tx1">
                  <a:lumMod val="50000"/>
                  <a:lumOff val="50000"/>
                </a:schemeClr>
              </a:solidFill>
            </a:endParaRPr>
          </a:p>
        </p:txBody>
      </p:sp>
      <p:pic>
        <p:nvPicPr>
          <p:cNvPr id="5" name="Imagen 4">
            <a:extLst>
              <a:ext uri="{FF2B5EF4-FFF2-40B4-BE49-F238E27FC236}">
                <a16:creationId xmlns:a16="http://schemas.microsoft.com/office/drawing/2014/main" id="{FE78CF7D-9985-B03E-31C3-EE289615678C}"/>
              </a:ext>
            </a:extLst>
          </p:cNvPr>
          <p:cNvPicPr>
            <a:picLocks noChangeAspect="1"/>
          </p:cNvPicPr>
          <p:nvPr/>
        </p:nvPicPr>
        <p:blipFill>
          <a:blip r:embed="rId2"/>
          <a:stretch>
            <a:fillRect/>
          </a:stretch>
        </p:blipFill>
        <p:spPr>
          <a:xfrm>
            <a:off x="1213756" y="2050025"/>
            <a:ext cx="9764488" cy="4041355"/>
          </a:xfrm>
          <a:prstGeom prst="rect">
            <a:avLst/>
          </a:prstGeom>
        </p:spPr>
      </p:pic>
    </p:spTree>
    <p:extLst>
      <p:ext uri="{BB962C8B-B14F-4D97-AF65-F5344CB8AC3E}">
        <p14:creationId xmlns:p14="http://schemas.microsoft.com/office/powerpoint/2010/main" val="368573329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B05C1-C001-6DAA-E656-E5DB456B948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4E71874-A8AF-33D9-601F-50242E6D8F68}"/>
              </a:ext>
            </a:extLst>
          </p:cNvPr>
          <p:cNvSpPr>
            <a:spLocks noGrp="1"/>
          </p:cNvSpPr>
          <p:nvPr>
            <p:ph type="body" sz="half" idx="10"/>
          </p:nvPr>
        </p:nvSpPr>
        <p:spPr/>
        <p:txBody>
          <a:bodyPr/>
          <a:lstStyle/>
          <a:p>
            <a:r>
              <a:rPr lang="es-CO">
                <a:latin typeface="Arial Rounded MT Bold"/>
              </a:rPr>
              <a:t>Gestión de documentos periódicos</a:t>
            </a:r>
            <a:endParaRPr lang="en-US"/>
          </a:p>
        </p:txBody>
      </p:sp>
      <p:sp>
        <p:nvSpPr>
          <p:cNvPr id="4" name="Marcador de texto 3">
            <a:extLst>
              <a:ext uri="{FF2B5EF4-FFF2-40B4-BE49-F238E27FC236}">
                <a16:creationId xmlns:a16="http://schemas.microsoft.com/office/drawing/2014/main" id="{0BDB9A4D-DBF5-6C99-F3A0-F51F1F7D8589}"/>
              </a:ext>
            </a:extLst>
          </p:cNvPr>
          <p:cNvSpPr>
            <a:spLocks noGrp="1"/>
          </p:cNvSpPr>
          <p:nvPr>
            <p:ph type="body" sz="half" idx="11"/>
          </p:nvPr>
        </p:nvSpPr>
        <p:spPr/>
        <p:txBody>
          <a:bodyPr>
            <a:normAutofit fontScale="85000" lnSpcReduction="10000"/>
          </a:bodyPr>
          <a:lstStyle/>
          <a:p>
            <a:r>
              <a:rPr lang="es-CO"/>
              <a:t>Módulo FI-GL</a:t>
            </a:r>
          </a:p>
        </p:txBody>
      </p:sp>
      <p:sp>
        <p:nvSpPr>
          <p:cNvPr id="20" name="CuadroTexto 6">
            <a:extLst>
              <a:ext uri="{FF2B5EF4-FFF2-40B4-BE49-F238E27FC236}">
                <a16:creationId xmlns:a16="http://schemas.microsoft.com/office/drawing/2014/main" id="{2AB77D2E-C5E3-9FE6-BDFB-BB757D9CF2B6}"/>
              </a:ext>
            </a:extLst>
          </p:cNvPr>
          <p:cNvSpPr txBox="1"/>
          <p:nvPr/>
        </p:nvSpPr>
        <p:spPr>
          <a:xfrm>
            <a:off x="839984" y="1025409"/>
            <a:ext cx="10645911" cy="1754326"/>
          </a:xfrm>
          <a:prstGeom prst="rect">
            <a:avLst/>
          </a:prstGeom>
          <a:noFill/>
        </p:spPr>
        <p:txBody>
          <a:bodyPr wrap="square" lIns="91440" tIns="45720" rIns="91440" bIns="45720" rtlCol="0" anchor="t">
            <a:spAutoFit/>
          </a:bodyPr>
          <a:lstStyle/>
          <a:p>
            <a:r>
              <a:rPr lang="es-ES">
                <a:solidFill>
                  <a:schemeClr val="tx1">
                    <a:lumMod val="50000"/>
                    <a:lumOff val="50000"/>
                  </a:schemeClr>
                </a:solidFill>
                <a:latin typeface="Calibri"/>
                <a:cs typeface="Calibri"/>
              </a:rPr>
              <a:t>Pasos para la creación del objeto de periodificación</a:t>
            </a:r>
          </a:p>
          <a:p>
            <a:endParaRPr lang="es-ES">
              <a:solidFill>
                <a:schemeClr val="tx1">
                  <a:lumMod val="50000"/>
                  <a:lumOff val="50000"/>
                </a:schemeClr>
              </a:solidFill>
              <a:latin typeface="Calibri"/>
              <a:cs typeface="Calibri"/>
            </a:endParaRPr>
          </a:p>
          <a:p>
            <a:r>
              <a:rPr lang="es-ES">
                <a:solidFill>
                  <a:schemeClr val="tx1">
                    <a:lumMod val="50000"/>
                    <a:lumOff val="50000"/>
                  </a:schemeClr>
                </a:solidFill>
                <a:latin typeface="Calibri"/>
                <a:cs typeface="Calibri"/>
              </a:rPr>
              <a:t>2. Autorizar el objeto de periodificación con la aplicación  </a:t>
            </a:r>
            <a:r>
              <a:rPr lang="es-CO">
                <a:solidFill>
                  <a:schemeClr val="tx1">
                    <a:lumMod val="50000"/>
                    <a:lumOff val="50000"/>
                  </a:schemeClr>
                </a:solidFill>
                <a:latin typeface="Calibri"/>
                <a:cs typeface="Calibri"/>
              </a:rPr>
              <a:t>FACRAAPPRVGL</a:t>
            </a:r>
          </a:p>
          <a:p>
            <a:endParaRPr lang="es-CO">
              <a:solidFill>
                <a:schemeClr val="tx1">
                  <a:lumMod val="50000"/>
                  <a:lumOff val="50000"/>
                </a:schemeClr>
              </a:solidFill>
              <a:latin typeface="Calibri"/>
              <a:cs typeface="Calibri"/>
            </a:endParaRPr>
          </a:p>
          <a:p>
            <a:endParaRPr lang="es-ES">
              <a:solidFill>
                <a:schemeClr val="tx1">
                  <a:lumMod val="50000"/>
                  <a:lumOff val="50000"/>
                </a:schemeClr>
              </a:solidFill>
              <a:latin typeface="Calibri"/>
              <a:cs typeface="Calibri"/>
            </a:endParaRPr>
          </a:p>
          <a:p>
            <a:endParaRPr lang="en-US">
              <a:solidFill>
                <a:schemeClr val="tx1">
                  <a:lumMod val="50000"/>
                  <a:lumOff val="50000"/>
                </a:schemeClr>
              </a:solidFill>
            </a:endParaRPr>
          </a:p>
        </p:txBody>
      </p:sp>
      <p:pic>
        <p:nvPicPr>
          <p:cNvPr id="6" name="Imagen 5">
            <a:extLst>
              <a:ext uri="{FF2B5EF4-FFF2-40B4-BE49-F238E27FC236}">
                <a16:creationId xmlns:a16="http://schemas.microsoft.com/office/drawing/2014/main" id="{92C2081D-08CD-5A26-F5F1-99AD476D88F9}"/>
              </a:ext>
            </a:extLst>
          </p:cNvPr>
          <p:cNvPicPr>
            <a:picLocks noChangeAspect="1"/>
          </p:cNvPicPr>
          <p:nvPr/>
        </p:nvPicPr>
        <p:blipFill>
          <a:blip r:embed="rId2"/>
          <a:stretch>
            <a:fillRect/>
          </a:stretch>
        </p:blipFill>
        <p:spPr>
          <a:xfrm>
            <a:off x="1062880" y="2094271"/>
            <a:ext cx="8810310" cy="3893574"/>
          </a:xfrm>
          <a:prstGeom prst="rect">
            <a:avLst/>
          </a:prstGeom>
        </p:spPr>
      </p:pic>
    </p:spTree>
    <p:extLst>
      <p:ext uri="{BB962C8B-B14F-4D97-AF65-F5344CB8AC3E}">
        <p14:creationId xmlns:p14="http://schemas.microsoft.com/office/powerpoint/2010/main" val="180168413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426C-DD57-43A1-EED1-726839B4F134}"/>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05207C71-3E53-6267-EB0A-E28D706EDD1E}"/>
              </a:ext>
            </a:extLst>
          </p:cNvPr>
          <p:cNvSpPr>
            <a:spLocks noGrp="1"/>
          </p:cNvSpPr>
          <p:nvPr>
            <p:ph type="body" sz="half" idx="10"/>
          </p:nvPr>
        </p:nvSpPr>
        <p:spPr/>
        <p:txBody>
          <a:bodyPr/>
          <a:lstStyle/>
          <a:p>
            <a:r>
              <a:rPr lang="es-CO">
                <a:latin typeface="Arial Rounded MT Bold"/>
              </a:rPr>
              <a:t>Gestión de documentos periódicos</a:t>
            </a:r>
            <a:endParaRPr lang="en-US"/>
          </a:p>
        </p:txBody>
      </p:sp>
      <p:sp>
        <p:nvSpPr>
          <p:cNvPr id="4" name="Marcador de texto 3">
            <a:extLst>
              <a:ext uri="{FF2B5EF4-FFF2-40B4-BE49-F238E27FC236}">
                <a16:creationId xmlns:a16="http://schemas.microsoft.com/office/drawing/2014/main" id="{C14D0B06-6F30-6637-4FA8-A890D6CCBFA3}"/>
              </a:ext>
            </a:extLst>
          </p:cNvPr>
          <p:cNvSpPr>
            <a:spLocks noGrp="1"/>
          </p:cNvSpPr>
          <p:nvPr>
            <p:ph type="body" sz="half" idx="11"/>
          </p:nvPr>
        </p:nvSpPr>
        <p:spPr/>
        <p:txBody>
          <a:bodyPr>
            <a:normAutofit fontScale="85000" lnSpcReduction="10000"/>
          </a:bodyPr>
          <a:lstStyle/>
          <a:p>
            <a:r>
              <a:rPr lang="es-CO"/>
              <a:t>Módulo FI-GL</a:t>
            </a:r>
          </a:p>
        </p:txBody>
      </p:sp>
      <p:sp>
        <p:nvSpPr>
          <p:cNvPr id="20" name="CuadroTexto 6">
            <a:extLst>
              <a:ext uri="{FF2B5EF4-FFF2-40B4-BE49-F238E27FC236}">
                <a16:creationId xmlns:a16="http://schemas.microsoft.com/office/drawing/2014/main" id="{2A761FE1-FE64-D967-B022-CA51D91129EE}"/>
              </a:ext>
            </a:extLst>
          </p:cNvPr>
          <p:cNvSpPr txBox="1"/>
          <p:nvPr/>
        </p:nvSpPr>
        <p:spPr>
          <a:xfrm>
            <a:off x="839984" y="1025409"/>
            <a:ext cx="10645911" cy="2031325"/>
          </a:xfrm>
          <a:prstGeom prst="rect">
            <a:avLst/>
          </a:prstGeom>
          <a:noFill/>
        </p:spPr>
        <p:txBody>
          <a:bodyPr wrap="square" lIns="91440" tIns="45720" rIns="91440" bIns="45720" rtlCol="0" anchor="t">
            <a:spAutoFit/>
          </a:bodyPr>
          <a:lstStyle/>
          <a:p>
            <a:r>
              <a:rPr lang="es-ES">
                <a:solidFill>
                  <a:schemeClr val="tx1">
                    <a:lumMod val="50000"/>
                    <a:lumOff val="50000"/>
                  </a:schemeClr>
                </a:solidFill>
                <a:latin typeface="Calibri"/>
                <a:cs typeface="Calibri"/>
              </a:rPr>
              <a:t>Pasos para la creación del objeto de periodificación</a:t>
            </a:r>
          </a:p>
          <a:p>
            <a:endParaRPr lang="es-ES">
              <a:solidFill>
                <a:schemeClr val="tx1">
                  <a:lumMod val="50000"/>
                  <a:lumOff val="50000"/>
                </a:schemeClr>
              </a:solidFill>
              <a:latin typeface="Calibri"/>
              <a:cs typeface="Calibri"/>
            </a:endParaRPr>
          </a:p>
          <a:p>
            <a:r>
              <a:rPr lang="es-ES">
                <a:solidFill>
                  <a:schemeClr val="tx1">
                    <a:lumMod val="50000"/>
                    <a:lumOff val="50000"/>
                  </a:schemeClr>
                </a:solidFill>
                <a:latin typeface="Calibri"/>
                <a:cs typeface="Calibri"/>
              </a:rPr>
              <a:t>3. Contabilizar el objeto de periodificación con la aplicación </a:t>
            </a:r>
            <a:r>
              <a:rPr lang="es-CO">
                <a:solidFill>
                  <a:schemeClr val="tx1">
                    <a:lumMod val="50000"/>
                    <a:lumOff val="50000"/>
                  </a:schemeClr>
                </a:solidFill>
                <a:latin typeface="Calibri"/>
                <a:cs typeface="Calibri"/>
              </a:rPr>
              <a:t>ACEPOSTINGRUN</a:t>
            </a:r>
          </a:p>
          <a:p>
            <a:endParaRPr lang="es-CO">
              <a:solidFill>
                <a:schemeClr val="tx1">
                  <a:lumMod val="50000"/>
                  <a:lumOff val="50000"/>
                </a:schemeClr>
              </a:solidFill>
              <a:latin typeface="Calibri"/>
              <a:cs typeface="Calibri"/>
            </a:endParaRPr>
          </a:p>
          <a:p>
            <a:endParaRPr lang="es-CO">
              <a:solidFill>
                <a:schemeClr val="tx1">
                  <a:lumMod val="50000"/>
                  <a:lumOff val="50000"/>
                </a:schemeClr>
              </a:solidFill>
              <a:latin typeface="Calibri"/>
              <a:cs typeface="Calibri"/>
            </a:endParaRPr>
          </a:p>
          <a:p>
            <a:endParaRPr lang="es-ES">
              <a:solidFill>
                <a:schemeClr val="tx1">
                  <a:lumMod val="50000"/>
                  <a:lumOff val="50000"/>
                </a:schemeClr>
              </a:solidFill>
              <a:latin typeface="Calibri"/>
              <a:cs typeface="Calibri"/>
            </a:endParaRPr>
          </a:p>
          <a:p>
            <a:endParaRPr lang="en-US">
              <a:solidFill>
                <a:schemeClr val="tx1">
                  <a:lumMod val="50000"/>
                  <a:lumOff val="50000"/>
                </a:schemeClr>
              </a:solidFill>
            </a:endParaRPr>
          </a:p>
        </p:txBody>
      </p:sp>
      <p:pic>
        <p:nvPicPr>
          <p:cNvPr id="5" name="Imagen 4">
            <a:extLst>
              <a:ext uri="{FF2B5EF4-FFF2-40B4-BE49-F238E27FC236}">
                <a16:creationId xmlns:a16="http://schemas.microsoft.com/office/drawing/2014/main" id="{920E0831-068A-C33B-CF29-78F6D1166448}"/>
              </a:ext>
            </a:extLst>
          </p:cNvPr>
          <p:cNvPicPr>
            <a:picLocks noChangeAspect="1"/>
          </p:cNvPicPr>
          <p:nvPr/>
        </p:nvPicPr>
        <p:blipFill>
          <a:blip r:embed="rId2"/>
          <a:stretch>
            <a:fillRect/>
          </a:stretch>
        </p:blipFill>
        <p:spPr>
          <a:xfrm>
            <a:off x="958645" y="2109018"/>
            <a:ext cx="9009808" cy="4092143"/>
          </a:xfrm>
          <a:prstGeom prst="rect">
            <a:avLst/>
          </a:prstGeom>
        </p:spPr>
      </p:pic>
    </p:spTree>
    <p:extLst>
      <p:ext uri="{BB962C8B-B14F-4D97-AF65-F5344CB8AC3E}">
        <p14:creationId xmlns:p14="http://schemas.microsoft.com/office/powerpoint/2010/main" val="157619923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2C0F4-8601-123B-DD77-00BB2A7A7218}"/>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A6DBB33A-B458-2395-F23F-3DF9D91131D3}"/>
              </a:ext>
            </a:extLst>
          </p:cNvPr>
          <p:cNvSpPr>
            <a:spLocks noGrp="1"/>
          </p:cNvSpPr>
          <p:nvPr>
            <p:ph type="body" sz="half" idx="10"/>
          </p:nvPr>
        </p:nvSpPr>
        <p:spPr/>
        <p:txBody>
          <a:bodyPr/>
          <a:lstStyle/>
          <a:p>
            <a:r>
              <a:rPr lang="es-CO">
                <a:latin typeface="Arial Rounded MT Bold"/>
              </a:rPr>
              <a:t>Gestión de documentos periódicos</a:t>
            </a:r>
            <a:endParaRPr lang="en-US"/>
          </a:p>
        </p:txBody>
      </p:sp>
      <p:sp>
        <p:nvSpPr>
          <p:cNvPr id="4" name="Marcador de texto 3">
            <a:extLst>
              <a:ext uri="{FF2B5EF4-FFF2-40B4-BE49-F238E27FC236}">
                <a16:creationId xmlns:a16="http://schemas.microsoft.com/office/drawing/2014/main" id="{A27B9B2B-A216-CB9D-A5D8-0A6D6335921E}"/>
              </a:ext>
            </a:extLst>
          </p:cNvPr>
          <p:cNvSpPr>
            <a:spLocks noGrp="1"/>
          </p:cNvSpPr>
          <p:nvPr>
            <p:ph type="body" sz="half" idx="11"/>
          </p:nvPr>
        </p:nvSpPr>
        <p:spPr/>
        <p:txBody>
          <a:bodyPr>
            <a:normAutofit fontScale="85000" lnSpcReduction="10000"/>
          </a:bodyPr>
          <a:lstStyle/>
          <a:p>
            <a:r>
              <a:rPr lang="es-CO"/>
              <a:t>Módulo FI-GL</a:t>
            </a:r>
          </a:p>
        </p:txBody>
      </p:sp>
      <p:sp>
        <p:nvSpPr>
          <p:cNvPr id="20" name="CuadroTexto 6">
            <a:extLst>
              <a:ext uri="{FF2B5EF4-FFF2-40B4-BE49-F238E27FC236}">
                <a16:creationId xmlns:a16="http://schemas.microsoft.com/office/drawing/2014/main" id="{70E94260-773D-0EDB-E046-AECE585D17F8}"/>
              </a:ext>
            </a:extLst>
          </p:cNvPr>
          <p:cNvSpPr txBox="1"/>
          <p:nvPr/>
        </p:nvSpPr>
        <p:spPr>
          <a:xfrm>
            <a:off x="839984" y="1025409"/>
            <a:ext cx="10645911" cy="2031325"/>
          </a:xfrm>
          <a:prstGeom prst="rect">
            <a:avLst/>
          </a:prstGeom>
          <a:noFill/>
        </p:spPr>
        <p:txBody>
          <a:bodyPr wrap="square" lIns="91440" tIns="45720" rIns="91440" bIns="45720" rtlCol="0" anchor="t">
            <a:spAutoFit/>
          </a:bodyPr>
          <a:lstStyle/>
          <a:p>
            <a:r>
              <a:rPr lang="es-ES">
                <a:solidFill>
                  <a:schemeClr val="tx1">
                    <a:lumMod val="50000"/>
                    <a:lumOff val="50000"/>
                  </a:schemeClr>
                </a:solidFill>
                <a:latin typeface="Calibri"/>
                <a:cs typeface="Calibri"/>
              </a:rPr>
              <a:t>Pasos para la creación del objeto de periodificación</a:t>
            </a:r>
          </a:p>
          <a:p>
            <a:endParaRPr lang="es-ES">
              <a:solidFill>
                <a:schemeClr val="tx1">
                  <a:lumMod val="50000"/>
                  <a:lumOff val="50000"/>
                </a:schemeClr>
              </a:solidFill>
              <a:latin typeface="Calibri"/>
              <a:cs typeface="Calibri"/>
            </a:endParaRPr>
          </a:p>
          <a:p>
            <a:endParaRPr lang="es-ES">
              <a:solidFill>
                <a:schemeClr val="tx1">
                  <a:lumMod val="50000"/>
                  <a:lumOff val="50000"/>
                </a:schemeClr>
              </a:solidFill>
              <a:latin typeface="Calibri"/>
              <a:cs typeface="Calibri"/>
            </a:endParaRPr>
          </a:p>
          <a:p>
            <a:pPr lvl="0">
              <a:defRPr/>
            </a:pPr>
            <a:r>
              <a:rPr lang="es-ES">
                <a:solidFill>
                  <a:schemeClr val="tx1">
                    <a:lumMod val="50000"/>
                    <a:lumOff val="50000"/>
                  </a:schemeClr>
                </a:solidFill>
                <a:latin typeface="Calibri"/>
                <a:cs typeface="Calibri"/>
              </a:rPr>
              <a:t>4. Revisar , validar y ver trazabilidad del objeto de periodificación con la aplicación </a:t>
            </a:r>
            <a:r>
              <a:rPr lang="es-CO">
                <a:solidFill>
                  <a:schemeClr val="tx1">
                    <a:lumMod val="50000"/>
                    <a:lumOff val="50000"/>
                  </a:schemeClr>
                </a:solidFill>
                <a:latin typeface="Calibri"/>
                <a:cs typeface="Calibri"/>
              </a:rPr>
              <a:t>ACACTREE02</a:t>
            </a:r>
          </a:p>
          <a:p>
            <a:endParaRPr lang="es-CO">
              <a:solidFill>
                <a:schemeClr val="tx1">
                  <a:lumMod val="50000"/>
                  <a:lumOff val="50000"/>
                </a:schemeClr>
              </a:solidFill>
              <a:latin typeface="Calibri"/>
              <a:cs typeface="Calibri"/>
            </a:endParaRPr>
          </a:p>
          <a:p>
            <a:endParaRPr lang="es-ES">
              <a:solidFill>
                <a:schemeClr val="tx1">
                  <a:lumMod val="50000"/>
                  <a:lumOff val="50000"/>
                </a:schemeClr>
              </a:solidFill>
              <a:latin typeface="Calibri"/>
              <a:cs typeface="Calibri"/>
            </a:endParaRPr>
          </a:p>
          <a:p>
            <a:endParaRPr lang="en-US">
              <a:solidFill>
                <a:schemeClr val="tx1">
                  <a:lumMod val="50000"/>
                  <a:lumOff val="50000"/>
                </a:schemeClr>
              </a:solidFill>
            </a:endParaRPr>
          </a:p>
        </p:txBody>
      </p:sp>
      <p:pic>
        <p:nvPicPr>
          <p:cNvPr id="7" name="Imagen 6">
            <a:extLst>
              <a:ext uri="{FF2B5EF4-FFF2-40B4-BE49-F238E27FC236}">
                <a16:creationId xmlns:a16="http://schemas.microsoft.com/office/drawing/2014/main" id="{33F0EAC0-A871-0E58-C8BE-44AB68EDD90C}"/>
              </a:ext>
            </a:extLst>
          </p:cNvPr>
          <p:cNvPicPr>
            <a:picLocks noChangeAspect="1"/>
          </p:cNvPicPr>
          <p:nvPr/>
        </p:nvPicPr>
        <p:blipFill>
          <a:blip r:embed="rId2"/>
          <a:stretch>
            <a:fillRect/>
          </a:stretch>
        </p:blipFill>
        <p:spPr>
          <a:xfrm>
            <a:off x="1135626" y="2374489"/>
            <a:ext cx="9204354" cy="3458101"/>
          </a:xfrm>
          <a:prstGeom prst="rect">
            <a:avLst/>
          </a:prstGeom>
        </p:spPr>
      </p:pic>
    </p:spTree>
    <p:extLst>
      <p:ext uri="{BB962C8B-B14F-4D97-AF65-F5344CB8AC3E}">
        <p14:creationId xmlns:p14="http://schemas.microsoft.com/office/powerpoint/2010/main" val="3044783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D30EC-B6A0-97A9-6EAC-996ED77FA713}"/>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D206A642-22B0-E3A8-9BF7-41E2446E47E9}"/>
              </a:ext>
            </a:extLst>
          </p:cNvPr>
          <p:cNvGraphicFramePr>
            <a:graphicFrameLocks noGrp="1"/>
          </p:cNvGraphicFramePr>
          <p:nvPr>
            <p:ph idx="1"/>
            <p:extLst>
              <p:ext uri="{D42A27DB-BD31-4B8C-83A1-F6EECF244321}">
                <p14:modId xmlns:p14="http://schemas.microsoft.com/office/powerpoint/2010/main" val="310664054"/>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7691DBA0-5C48-3E8C-B51C-ACA319A9A518}"/>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1C21C333-F079-6839-122A-06D57528D341}"/>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Presupuesto</a:t>
            </a:r>
          </a:p>
        </p:txBody>
      </p:sp>
    </p:spTree>
    <p:extLst>
      <p:ext uri="{BB962C8B-B14F-4D97-AF65-F5344CB8AC3E}">
        <p14:creationId xmlns:p14="http://schemas.microsoft.com/office/powerpoint/2010/main" val="239761046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A5492-25B7-BEF6-22A3-8C4828DB628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EB78FBF-08C1-B2A7-F66F-58AAB48C2578}"/>
              </a:ext>
            </a:extLst>
          </p:cNvPr>
          <p:cNvSpPr>
            <a:spLocks noGrp="1"/>
          </p:cNvSpPr>
          <p:nvPr>
            <p:ph type="ctrTitle"/>
          </p:nvPr>
        </p:nvSpPr>
        <p:spPr/>
        <p:txBody>
          <a:bodyPr>
            <a:noAutofit/>
          </a:bodyPr>
          <a:lstStyle/>
          <a:p>
            <a:r>
              <a:rPr lang="es-CO" sz="3200"/>
              <a:t>Contabilización de integraciones</a:t>
            </a:r>
          </a:p>
        </p:txBody>
      </p:sp>
      <p:sp>
        <p:nvSpPr>
          <p:cNvPr id="6" name="Subtítulo 5">
            <a:extLst>
              <a:ext uri="{FF2B5EF4-FFF2-40B4-BE49-F238E27FC236}">
                <a16:creationId xmlns:a16="http://schemas.microsoft.com/office/drawing/2014/main" id="{5A2FDC12-52E3-77FA-1F2D-7427B73E1FBE}"/>
              </a:ext>
            </a:extLst>
          </p:cNvPr>
          <p:cNvSpPr>
            <a:spLocks noGrp="1"/>
          </p:cNvSpPr>
          <p:nvPr>
            <p:ph type="subTitle" idx="1"/>
          </p:nvPr>
        </p:nvSpPr>
        <p:spPr/>
        <p:txBody>
          <a:bodyPr/>
          <a:lstStyle/>
          <a:p>
            <a:endParaRPr lang="es-CO"/>
          </a:p>
        </p:txBody>
      </p:sp>
      <p:sp>
        <p:nvSpPr>
          <p:cNvPr id="7" name="Marcador de texto 6">
            <a:extLst>
              <a:ext uri="{FF2B5EF4-FFF2-40B4-BE49-F238E27FC236}">
                <a16:creationId xmlns:a16="http://schemas.microsoft.com/office/drawing/2014/main" id="{445AD173-AFF3-7563-456D-B951A995220B}"/>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302130708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2C55E-F71C-7178-4C82-0E29FD24F24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AF43186-A245-90EF-0CC1-B87ABACAF2E9}"/>
              </a:ext>
            </a:extLst>
          </p:cNvPr>
          <p:cNvSpPr>
            <a:spLocks noGrp="1"/>
          </p:cNvSpPr>
          <p:nvPr>
            <p:ph idx="1"/>
          </p:nvPr>
        </p:nvSpPr>
        <p:spPr/>
        <p:txBody>
          <a:bodyPr/>
          <a:lstStyle/>
          <a:p>
            <a:pPr marL="0" indent="0">
              <a:buNone/>
            </a:pPr>
            <a:r>
              <a:rPr lang="es-ES"/>
              <a:t>En este cúmulo de aplicaciones y transacciones se pueden realizar las integraciones contables y visualizar el resultado de ellas. A continuación, listamos las aplicaciones relacionadas a las integraciones:</a:t>
            </a:r>
          </a:p>
        </p:txBody>
      </p:sp>
      <p:sp>
        <p:nvSpPr>
          <p:cNvPr id="3" name="Marcador de texto 2">
            <a:extLst>
              <a:ext uri="{FF2B5EF4-FFF2-40B4-BE49-F238E27FC236}">
                <a16:creationId xmlns:a16="http://schemas.microsoft.com/office/drawing/2014/main" id="{8F719C41-400D-4ACD-2A26-10EE6EDA74B0}"/>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88B1DE5B-4D5D-EFE3-2EB1-9B2BE58DE07F}"/>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5" name="Table 21">
            <a:extLst>
              <a:ext uri="{FF2B5EF4-FFF2-40B4-BE49-F238E27FC236}">
                <a16:creationId xmlns:a16="http://schemas.microsoft.com/office/drawing/2014/main" id="{263C7CA1-F546-FBA7-FF56-9A25EA589767}"/>
              </a:ext>
            </a:extLst>
          </p:cNvPr>
          <p:cNvGraphicFramePr>
            <a:graphicFrameLocks noGrp="1"/>
          </p:cNvGraphicFramePr>
          <p:nvPr>
            <p:extLst>
              <p:ext uri="{D42A27DB-BD31-4B8C-83A1-F6EECF244321}">
                <p14:modId xmlns:p14="http://schemas.microsoft.com/office/powerpoint/2010/main" val="2792961887"/>
              </p:ext>
            </p:extLst>
          </p:nvPr>
        </p:nvGraphicFramePr>
        <p:xfrm>
          <a:off x="1956000" y="2148593"/>
          <a:ext cx="8280000" cy="2682240"/>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186633">
                <a:tc>
                  <a:txBody>
                    <a:bodyPr/>
                    <a:lstStyle/>
                    <a:p>
                      <a:pPr marL="0" lvl="0" algn="l" defTabSz="914400" rtl="0" eaLnBrk="1" latinLnBrk="0" hangingPunct="1">
                        <a:buNone/>
                      </a:pPr>
                      <a:r>
                        <a:rPr lang="es-ES" sz="1600" u="none" strike="noStrike" noProof="0">
                          <a:solidFill>
                            <a:srgbClr val="FFFFFF"/>
                          </a:solidFill>
                          <a:latin typeface="+mn-lt"/>
                          <a:cs typeface="Arial" panose="020B0604020202020204" pitchFamily="34" charset="0"/>
                        </a:rPr>
                        <a:t>Nombre de la aplicación</a:t>
                      </a:r>
                      <a:endParaRPr lang="en-US" sz="1600">
                        <a:solidFill>
                          <a:srgbClr val="FFFFFF"/>
                        </a:solidFill>
                        <a:latin typeface="+mn-lt"/>
                        <a:cs typeface="Arial" panose="020B0604020202020204" pitchFamily="34" charset="0"/>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cs typeface="Arial" panose="020B0604020202020204" pitchFamily="34" charset="0"/>
                        </a:rPr>
                        <a:t>Aplicación</a:t>
                      </a:r>
                      <a:endParaRPr lang="en-US" sz="1600">
                        <a:solidFill>
                          <a:srgbClr val="FFFFFF"/>
                        </a:solidFill>
                        <a:latin typeface="+mn-lt"/>
                        <a:cs typeface="Arial" panose="020B0604020202020204" pitchFamily="34" charset="0"/>
                      </a:endParaRPr>
                    </a:p>
                  </a:txBody>
                  <a:tcPr>
                    <a:solidFill>
                      <a:schemeClr val="accent3"/>
                    </a:solidFill>
                  </a:tcPr>
                </a:tc>
                <a:extLst>
                  <a:ext uri="{0D108BD9-81ED-4DB2-BD59-A6C34878D82A}">
                    <a16:rowId xmlns:a16="http://schemas.microsoft.com/office/drawing/2014/main" val="2247265594"/>
                  </a:ext>
                </a:extLst>
              </a:tr>
              <a:tr h="186633">
                <a:tc>
                  <a:txBody>
                    <a:bodyPr/>
                    <a:lstStyle/>
                    <a:p>
                      <a:pPr marL="0" lvl="0" algn="l" defTabSz="914400" rtl="0" eaLnBrk="1" latinLnBrk="0" hangingPunct="1">
                        <a:lnSpc>
                          <a:spcPct val="100000"/>
                        </a:lnSpc>
                        <a:spcBef>
                          <a:spcPts val="0"/>
                        </a:spcBef>
                        <a:spcAft>
                          <a:spcPts val="0"/>
                        </a:spcAft>
                        <a:buNone/>
                      </a:pPr>
                      <a:r>
                        <a:rPr lang="es-ES" sz="1600" b="0" i="0">
                          <a:solidFill>
                            <a:schemeClr val="tx1"/>
                          </a:solidFill>
                          <a:latin typeface="+mn-lt"/>
                          <a:cs typeface="Arial" panose="020B0604020202020204" pitchFamily="34" charset="0"/>
                        </a:rPr>
                        <a:t>Visualizar vista conversión maestra: resumen</a:t>
                      </a:r>
                    </a:p>
                  </a:txBody>
                  <a:tcPr/>
                </a:tc>
                <a:tc>
                  <a:txBody>
                    <a:bodyPr/>
                    <a:lstStyle/>
                    <a:p>
                      <a:pPr marL="0" lvl="0" algn="l" defTabSz="914400" rtl="0" eaLnBrk="1" latinLnBrk="0" hangingPunct="1">
                        <a:buNone/>
                      </a:pPr>
                      <a:r>
                        <a:rPr lang="nl-NL" sz="1600" b="0" i="0" u="none" strike="noStrike" kern="1200">
                          <a:solidFill>
                            <a:schemeClr val="tx1"/>
                          </a:solidFill>
                          <a:latin typeface="+mn-lt"/>
                          <a:ea typeface="+mn-ea"/>
                          <a:cs typeface="Arial" panose="020B0604020202020204" pitchFamily="34" charset="0"/>
                        </a:rPr>
                        <a:t>ZFI_0011</a:t>
                      </a:r>
                      <a:endParaRPr lang="en-US" sz="1600" b="0" i="0" u="none" strike="noStrike" kern="1200">
                        <a:solidFill>
                          <a:schemeClr val="tx1"/>
                        </a:solidFill>
                        <a:latin typeface="+mn-lt"/>
                        <a:ea typeface="+mn-ea"/>
                        <a:cs typeface="Arial" panose="020B0604020202020204" pitchFamily="34" charset="0"/>
                      </a:endParaRPr>
                    </a:p>
                  </a:txBody>
                  <a:tcPr/>
                </a:tc>
                <a:extLst>
                  <a:ext uri="{0D108BD9-81ED-4DB2-BD59-A6C34878D82A}">
                    <a16:rowId xmlns:a16="http://schemas.microsoft.com/office/drawing/2014/main" val="3253602920"/>
                  </a:ext>
                </a:extLst>
              </a:tr>
              <a:tr h="186633">
                <a:tc>
                  <a:txBody>
                    <a:bodyPr/>
                    <a:lstStyle/>
                    <a:p>
                      <a:pPr marL="0" lvl="0" algn="l" defTabSz="914400" rtl="0" eaLnBrk="1" latinLnBrk="0" hangingPunct="1">
                        <a:lnSpc>
                          <a:spcPct val="100000"/>
                        </a:lnSpc>
                        <a:spcBef>
                          <a:spcPts val="0"/>
                        </a:spcBef>
                        <a:spcAft>
                          <a:spcPts val="0"/>
                        </a:spcAft>
                        <a:buNone/>
                      </a:pPr>
                      <a:r>
                        <a:rPr lang="es-ES" sz="1600" b="0" i="0">
                          <a:solidFill>
                            <a:schemeClr val="tx1"/>
                          </a:solidFill>
                          <a:latin typeface="+mn-lt"/>
                          <a:cs typeface="Arial" panose="020B0604020202020204" pitchFamily="34" charset="0"/>
                        </a:rPr>
                        <a:t>Proceso de </a:t>
                      </a:r>
                      <a:r>
                        <a:rPr lang="es-ES" sz="1600" b="0" i="0" err="1">
                          <a:solidFill>
                            <a:schemeClr val="tx1"/>
                          </a:solidFill>
                          <a:latin typeface="+mn-lt"/>
                          <a:cs typeface="Arial" panose="020B0604020202020204" pitchFamily="34" charset="0"/>
                        </a:rPr>
                        <a:t>IDOCs</a:t>
                      </a:r>
                      <a:r>
                        <a:rPr lang="es-ES" sz="1600" b="0" i="0">
                          <a:solidFill>
                            <a:schemeClr val="tx1"/>
                          </a:solidFill>
                          <a:latin typeface="+mn-lt"/>
                          <a:cs typeface="Arial" panose="020B0604020202020204" pitchFamily="34" charset="0"/>
                        </a:rPr>
                        <a:t> Entrante dispuestos a ser transferidos</a:t>
                      </a:r>
                    </a:p>
                  </a:txBody>
                  <a:tcPr/>
                </a:tc>
                <a:tc>
                  <a:txBody>
                    <a:bodyPr/>
                    <a:lstStyle/>
                    <a:p>
                      <a:pPr marL="0" lvl="0" algn="l" defTabSz="914400" rtl="0" eaLnBrk="1" latinLnBrk="0" hangingPunct="1">
                        <a:buNone/>
                      </a:pPr>
                      <a:r>
                        <a:rPr lang="en-US" sz="1600" b="0" i="0" u="none" strike="noStrike" kern="1200">
                          <a:solidFill>
                            <a:schemeClr val="tx1"/>
                          </a:solidFill>
                          <a:latin typeface="+mn-lt"/>
                          <a:ea typeface="+mn-ea"/>
                          <a:cs typeface="Arial" panose="020B0604020202020204" pitchFamily="34" charset="0"/>
                        </a:rPr>
                        <a:t>BD20</a:t>
                      </a:r>
                    </a:p>
                  </a:txBody>
                  <a:tcPr/>
                </a:tc>
                <a:extLst>
                  <a:ext uri="{0D108BD9-81ED-4DB2-BD59-A6C34878D82A}">
                    <a16:rowId xmlns:a16="http://schemas.microsoft.com/office/drawing/2014/main" val="216434889"/>
                  </a:ext>
                </a:extLst>
              </a:tr>
              <a:tr h="186633">
                <a:tc>
                  <a:txBody>
                    <a:bodyPr/>
                    <a:lstStyle/>
                    <a:p>
                      <a:pPr marL="0" lvl="0" algn="l" defTabSz="914400" rtl="0" eaLnBrk="1" latinLnBrk="0" hangingPunct="1">
                        <a:lnSpc>
                          <a:spcPct val="100000"/>
                        </a:lnSpc>
                        <a:spcBef>
                          <a:spcPts val="0"/>
                        </a:spcBef>
                        <a:spcAft>
                          <a:spcPts val="0"/>
                        </a:spcAft>
                        <a:buNone/>
                      </a:pPr>
                      <a:r>
                        <a:rPr lang="es-ES" sz="1600" b="0" i="0">
                          <a:solidFill>
                            <a:schemeClr val="tx1"/>
                          </a:solidFill>
                          <a:latin typeface="+mn-lt"/>
                          <a:cs typeface="Arial" panose="020B0604020202020204" pitchFamily="34" charset="0"/>
                        </a:rPr>
                        <a:t>Lanzar tratamiento de errores para </a:t>
                      </a:r>
                      <a:r>
                        <a:rPr lang="es-ES" sz="1600" b="0" i="0" err="1">
                          <a:solidFill>
                            <a:schemeClr val="tx1"/>
                          </a:solidFill>
                          <a:latin typeface="+mn-lt"/>
                          <a:cs typeface="Arial" panose="020B0604020202020204" pitchFamily="34" charset="0"/>
                        </a:rPr>
                        <a:t>IDOCs</a:t>
                      </a:r>
                      <a:r>
                        <a:rPr lang="es-ES" sz="1600" b="0" i="0">
                          <a:solidFill>
                            <a:schemeClr val="tx1"/>
                          </a:solidFill>
                          <a:latin typeface="+mn-lt"/>
                          <a:cs typeface="Arial" panose="020B0604020202020204" pitchFamily="34" charset="0"/>
                        </a:rPr>
                        <a:t> no contabilizados</a:t>
                      </a:r>
                    </a:p>
                  </a:txBody>
                  <a:tcPr/>
                </a:tc>
                <a:tc>
                  <a:txBody>
                    <a:bodyPr/>
                    <a:lstStyle/>
                    <a:p>
                      <a:pPr marL="0" lvl="0" algn="l" defTabSz="914400" rtl="0" eaLnBrk="1" latinLnBrk="0" hangingPunct="1">
                        <a:buNone/>
                      </a:pPr>
                      <a:r>
                        <a:rPr lang="en-US" sz="1600" b="0" i="0" u="none" strike="noStrike" kern="1200">
                          <a:solidFill>
                            <a:schemeClr val="tx1"/>
                          </a:solidFill>
                          <a:latin typeface="+mn-lt"/>
                          <a:ea typeface="+mn-ea"/>
                          <a:cs typeface="Arial" panose="020B0604020202020204" pitchFamily="34" charset="0"/>
                        </a:rPr>
                        <a:t>BD73</a:t>
                      </a:r>
                    </a:p>
                  </a:txBody>
                  <a:tcPr/>
                </a:tc>
                <a:extLst>
                  <a:ext uri="{0D108BD9-81ED-4DB2-BD59-A6C34878D82A}">
                    <a16:rowId xmlns:a16="http://schemas.microsoft.com/office/drawing/2014/main" val="3506742023"/>
                  </a:ext>
                </a:extLst>
              </a:tr>
              <a:tr h="186633">
                <a:tc>
                  <a:txBody>
                    <a:bodyPr/>
                    <a:lstStyle/>
                    <a:p>
                      <a:pPr marL="0" lvl="0" algn="l" defTabSz="914400" rtl="0" eaLnBrk="1" latinLnBrk="0" hangingPunct="1">
                        <a:lnSpc>
                          <a:spcPct val="100000"/>
                        </a:lnSpc>
                        <a:spcBef>
                          <a:spcPts val="0"/>
                        </a:spcBef>
                        <a:spcAft>
                          <a:spcPts val="0"/>
                        </a:spcAft>
                        <a:buNone/>
                      </a:pPr>
                      <a:r>
                        <a:rPr lang="es-ES" sz="1600" b="0" i="0">
                          <a:solidFill>
                            <a:schemeClr val="tx1"/>
                          </a:solidFill>
                          <a:latin typeface="+mn-lt"/>
                          <a:cs typeface="Arial" panose="020B0604020202020204" pitchFamily="34" charset="0"/>
                        </a:rPr>
                        <a:t>Seleccionar </a:t>
                      </a:r>
                      <a:r>
                        <a:rPr lang="es-ES" sz="1600" b="0" i="0" err="1">
                          <a:solidFill>
                            <a:schemeClr val="tx1"/>
                          </a:solidFill>
                          <a:latin typeface="+mn-lt"/>
                          <a:cs typeface="Arial" panose="020B0604020202020204" pitchFamily="34" charset="0"/>
                        </a:rPr>
                        <a:t>IDOCs</a:t>
                      </a:r>
                      <a:endParaRPr lang="es-ES" sz="1600" b="0" i="0">
                        <a:solidFill>
                          <a:schemeClr val="tx1"/>
                        </a:solidFill>
                        <a:latin typeface="+mn-lt"/>
                        <a:cs typeface="Arial" panose="020B0604020202020204" pitchFamily="34" charset="0"/>
                      </a:endParaRPr>
                    </a:p>
                  </a:txBody>
                  <a:tcPr/>
                </a:tc>
                <a:tc>
                  <a:txBody>
                    <a:bodyPr/>
                    <a:lstStyle/>
                    <a:p>
                      <a:pPr marL="0" lvl="0" algn="l" defTabSz="914400" rtl="0" eaLnBrk="1" latinLnBrk="0" hangingPunct="1">
                        <a:buNone/>
                      </a:pPr>
                      <a:r>
                        <a:rPr lang="en-US" sz="1600" b="0" i="0" u="none" strike="noStrike" kern="1200">
                          <a:solidFill>
                            <a:schemeClr val="tx1"/>
                          </a:solidFill>
                          <a:latin typeface="+mn-lt"/>
                          <a:ea typeface="+mn-ea"/>
                          <a:cs typeface="Arial" panose="020B0604020202020204" pitchFamily="34" charset="0"/>
                        </a:rPr>
                        <a:t>BD87</a:t>
                      </a:r>
                    </a:p>
                  </a:txBody>
                  <a:tcPr/>
                </a:tc>
                <a:extLst>
                  <a:ext uri="{0D108BD9-81ED-4DB2-BD59-A6C34878D82A}">
                    <a16:rowId xmlns:a16="http://schemas.microsoft.com/office/drawing/2014/main" val="3823186696"/>
                  </a:ext>
                </a:extLst>
              </a:tr>
              <a:tr h="1866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i="0">
                          <a:solidFill>
                            <a:schemeClr val="tx1"/>
                          </a:solidFill>
                          <a:latin typeface="+mn-lt"/>
                          <a:cs typeface="Arial" panose="020B0604020202020204" pitchFamily="34" charset="0"/>
                        </a:rPr>
                        <a:t>Visualizar IDOCs</a:t>
                      </a:r>
                    </a:p>
                  </a:txBody>
                  <a:tcPr/>
                </a:tc>
                <a:tc>
                  <a:txBody>
                    <a:bodyPr/>
                    <a:lstStyle/>
                    <a:p>
                      <a:pPr marL="0" lvl="0" algn="l" defTabSz="914400" rtl="0" eaLnBrk="1" latinLnBrk="0" hangingPunct="1">
                        <a:buNone/>
                      </a:pPr>
                      <a:r>
                        <a:rPr lang="en-US" sz="1600" b="0" i="0" u="none" strike="noStrike" kern="1200">
                          <a:solidFill>
                            <a:schemeClr val="tx1"/>
                          </a:solidFill>
                          <a:latin typeface="+mn-lt"/>
                          <a:ea typeface="+mn-ea"/>
                          <a:cs typeface="Arial" panose="020B0604020202020204" pitchFamily="34" charset="0"/>
                        </a:rPr>
                        <a:t>WE02</a:t>
                      </a:r>
                    </a:p>
                  </a:txBody>
                  <a:tcPr/>
                </a:tc>
                <a:extLst>
                  <a:ext uri="{0D108BD9-81ED-4DB2-BD59-A6C34878D82A}">
                    <a16:rowId xmlns:a16="http://schemas.microsoft.com/office/drawing/2014/main" val="2526492838"/>
                  </a:ext>
                </a:extLst>
              </a:tr>
              <a:tr h="1866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i="0">
                          <a:solidFill>
                            <a:schemeClr val="tx1"/>
                          </a:solidFill>
                          <a:latin typeface="+mn-lt"/>
                          <a:cs typeface="Arial" panose="020B0604020202020204" pitchFamily="34" charset="0"/>
                        </a:rPr>
                        <a:t>Visualizar IDOCs</a:t>
                      </a:r>
                    </a:p>
                  </a:txBody>
                  <a:tcPr/>
                </a:tc>
                <a:tc>
                  <a:txBody>
                    <a:bodyPr/>
                    <a:lstStyle/>
                    <a:p>
                      <a:pPr marL="0" lvl="0" algn="l" defTabSz="914400" rtl="0" eaLnBrk="1" latinLnBrk="0" hangingPunct="1">
                        <a:buNone/>
                      </a:pPr>
                      <a:r>
                        <a:rPr lang="en-US" sz="1600" b="0" i="0" u="none" strike="noStrike" kern="1200">
                          <a:solidFill>
                            <a:schemeClr val="tx1"/>
                          </a:solidFill>
                          <a:latin typeface="+mn-lt"/>
                          <a:ea typeface="+mn-ea"/>
                          <a:cs typeface="Arial" panose="020B0604020202020204" pitchFamily="34" charset="0"/>
                        </a:rPr>
                        <a:t>WE05</a:t>
                      </a:r>
                    </a:p>
                  </a:txBody>
                  <a:tcPr/>
                </a:tc>
                <a:extLst>
                  <a:ext uri="{0D108BD9-81ED-4DB2-BD59-A6C34878D82A}">
                    <a16:rowId xmlns:a16="http://schemas.microsoft.com/office/drawing/2014/main" val="1014383180"/>
                  </a:ext>
                </a:extLst>
              </a:tr>
              <a:tr h="186633">
                <a:tc>
                  <a:txBody>
                    <a:bodyPr/>
                    <a:lstStyle/>
                    <a:p>
                      <a:pPr marL="0" lvl="0" algn="l" defTabSz="914400" rtl="0" eaLnBrk="1" latinLnBrk="0" hangingPunct="1">
                        <a:lnSpc>
                          <a:spcPct val="100000"/>
                        </a:lnSpc>
                        <a:spcBef>
                          <a:spcPts val="0"/>
                        </a:spcBef>
                        <a:spcAft>
                          <a:spcPts val="0"/>
                        </a:spcAft>
                        <a:buNone/>
                      </a:pPr>
                      <a:r>
                        <a:rPr lang="es-ES" sz="1600" b="0" i="0">
                          <a:solidFill>
                            <a:schemeClr val="tx1"/>
                          </a:solidFill>
                          <a:latin typeface="+mn-lt"/>
                          <a:cs typeface="Arial" panose="020B0604020202020204" pitchFamily="34" charset="0"/>
                        </a:rPr>
                        <a:t>Herramienta de test para el procesamiento IDOC</a:t>
                      </a:r>
                    </a:p>
                  </a:txBody>
                  <a:tcPr/>
                </a:tc>
                <a:tc>
                  <a:txBody>
                    <a:bodyPr/>
                    <a:lstStyle/>
                    <a:p>
                      <a:pPr marL="0" lvl="0" algn="l" defTabSz="914400" rtl="0" eaLnBrk="1" latinLnBrk="0" hangingPunct="1">
                        <a:buNone/>
                      </a:pPr>
                      <a:r>
                        <a:rPr lang="en-US" sz="1600" b="0" i="0" u="none" strike="noStrike" kern="1200">
                          <a:solidFill>
                            <a:schemeClr val="tx1"/>
                          </a:solidFill>
                          <a:latin typeface="+mn-lt"/>
                          <a:ea typeface="+mn-ea"/>
                          <a:cs typeface="Arial" panose="020B0604020202020204" pitchFamily="34" charset="0"/>
                        </a:rPr>
                        <a:t>WE19</a:t>
                      </a:r>
                    </a:p>
                  </a:txBody>
                  <a:tcPr/>
                </a:tc>
                <a:extLst>
                  <a:ext uri="{0D108BD9-81ED-4DB2-BD59-A6C34878D82A}">
                    <a16:rowId xmlns:a16="http://schemas.microsoft.com/office/drawing/2014/main" val="4106331446"/>
                  </a:ext>
                </a:extLst>
              </a:tr>
            </a:tbl>
          </a:graphicData>
        </a:graphic>
      </p:graphicFrame>
    </p:spTree>
    <p:extLst>
      <p:ext uri="{BB962C8B-B14F-4D97-AF65-F5344CB8AC3E}">
        <p14:creationId xmlns:p14="http://schemas.microsoft.com/office/powerpoint/2010/main" val="39889855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30DA4-D83C-E1B2-3F90-0ED3F5CA2F1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445A96C-2609-55BB-07A0-6E85CF9B1D0D}"/>
              </a:ext>
            </a:extLst>
          </p:cNvPr>
          <p:cNvSpPr>
            <a:spLocks noGrp="1"/>
          </p:cNvSpPr>
          <p:nvPr>
            <p:ph idx="1"/>
          </p:nvPr>
        </p:nvSpPr>
        <p:spPr>
          <a:xfrm>
            <a:off x="836610" y="1342673"/>
            <a:ext cx="10724295" cy="4927410"/>
          </a:xfrm>
        </p:spPr>
        <p:txBody>
          <a:bodyPr/>
          <a:lstStyle/>
          <a:p>
            <a:pPr marL="0" indent="0">
              <a:buNone/>
            </a:pPr>
            <a:r>
              <a:rPr lang="es-ES"/>
              <a:t>Gráficamente las integraciones serán lo siguiente:</a:t>
            </a:r>
          </a:p>
        </p:txBody>
      </p:sp>
      <p:sp>
        <p:nvSpPr>
          <p:cNvPr id="3" name="Marcador de texto 2">
            <a:extLst>
              <a:ext uri="{FF2B5EF4-FFF2-40B4-BE49-F238E27FC236}">
                <a16:creationId xmlns:a16="http://schemas.microsoft.com/office/drawing/2014/main" id="{41918A0A-1EA7-154E-93D9-430B3B959350}"/>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9AEE774B-897D-E4D7-1358-0E8E52C30188}"/>
              </a:ext>
            </a:extLst>
          </p:cNvPr>
          <p:cNvSpPr>
            <a:spLocks noGrp="1"/>
          </p:cNvSpPr>
          <p:nvPr>
            <p:ph type="body" sz="half" idx="11"/>
          </p:nvPr>
        </p:nvSpPr>
        <p:spPr/>
        <p:txBody>
          <a:bodyPr>
            <a:normAutofit fontScale="85000" lnSpcReduction="10000"/>
          </a:bodyPr>
          <a:lstStyle/>
          <a:p>
            <a:r>
              <a:rPr lang="es-CO"/>
              <a:t>Módulo FI-GL</a:t>
            </a:r>
          </a:p>
        </p:txBody>
      </p:sp>
      <p:pic>
        <p:nvPicPr>
          <p:cNvPr id="7" name="Gráfico 6" descr="Lista con relleno sólido">
            <a:extLst>
              <a:ext uri="{FF2B5EF4-FFF2-40B4-BE49-F238E27FC236}">
                <a16:creationId xmlns:a16="http://schemas.microsoft.com/office/drawing/2014/main" id="{A028B9EF-3428-44B8-5F0B-940EA9212C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15263" y="4602045"/>
            <a:ext cx="960120" cy="960120"/>
          </a:xfrm>
          <a:prstGeom prst="rect">
            <a:avLst/>
          </a:prstGeom>
        </p:spPr>
      </p:pic>
      <p:pic>
        <p:nvPicPr>
          <p:cNvPr id="11" name="Gráfico 10" descr="Nube de sincronización con relleno sólido">
            <a:extLst>
              <a:ext uri="{FF2B5EF4-FFF2-40B4-BE49-F238E27FC236}">
                <a16:creationId xmlns:a16="http://schemas.microsoft.com/office/drawing/2014/main" id="{A57E7FE1-CEA2-18D2-2E62-7C9D2FC0CF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25361" y="4663179"/>
            <a:ext cx="914400" cy="914400"/>
          </a:xfrm>
          <a:prstGeom prst="rect">
            <a:avLst/>
          </a:prstGeom>
        </p:spPr>
      </p:pic>
      <p:pic>
        <p:nvPicPr>
          <p:cNvPr id="13" name="Gráfico 12" descr="Interfaz de la experiencia de usuario con relleno sólido">
            <a:extLst>
              <a:ext uri="{FF2B5EF4-FFF2-40B4-BE49-F238E27FC236}">
                <a16:creationId xmlns:a16="http://schemas.microsoft.com/office/drawing/2014/main" id="{C936EF6C-9774-D311-126F-17B80F522D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789" y="4052639"/>
            <a:ext cx="792000" cy="792000"/>
          </a:xfrm>
          <a:prstGeom prst="rect">
            <a:avLst/>
          </a:prstGeom>
        </p:spPr>
      </p:pic>
      <p:pic>
        <p:nvPicPr>
          <p:cNvPr id="15" name="Gráfico 14" descr="Diseño web contorno">
            <a:extLst>
              <a:ext uri="{FF2B5EF4-FFF2-40B4-BE49-F238E27FC236}">
                <a16:creationId xmlns:a16="http://schemas.microsoft.com/office/drawing/2014/main" id="{B6F5ABF8-E810-7A5B-0330-B2F37FBD78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24896" y="3374345"/>
            <a:ext cx="720000" cy="720000"/>
          </a:xfrm>
          <a:prstGeom prst="rect">
            <a:avLst/>
          </a:prstGeom>
        </p:spPr>
      </p:pic>
      <p:pic>
        <p:nvPicPr>
          <p:cNvPr id="1026" name="Picture 2" descr="SAP logo">
            <a:extLst>
              <a:ext uri="{FF2B5EF4-FFF2-40B4-BE49-F238E27FC236}">
                <a16:creationId xmlns:a16="http://schemas.microsoft.com/office/drawing/2014/main" id="{A8A6DAF4-F56A-5ADA-963B-FC48B98A4F4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4135" b="23478"/>
          <a:stretch/>
        </p:blipFill>
        <p:spPr bwMode="auto">
          <a:xfrm>
            <a:off x="9536452" y="4568197"/>
            <a:ext cx="1926789" cy="1009382"/>
          </a:xfrm>
          <a:prstGeom prst="rect">
            <a:avLst/>
          </a:prstGeom>
          <a:noFill/>
          <a:extLst>
            <a:ext uri="{909E8E84-426E-40DD-AFC4-6F175D3DCCD1}">
              <a14:hiddenFill xmlns:a14="http://schemas.microsoft.com/office/drawing/2010/main">
                <a:solidFill>
                  <a:srgbClr val="FFFFFF"/>
                </a:solidFill>
              </a14:hiddenFill>
            </a:ext>
          </a:extLst>
        </p:spPr>
      </p:pic>
      <p:pic>
        <p:nvPicPr>
          <p:cNvPr id="16" name="Gráfico 15" descr="Interfaz de la experiencia de usuario con relleno sólido">
            <a:extLst>
              <a:ext uri="{FF2B5EF4-FFF2-40B4-BE49-F238E27FC236}">
                <a16:creationId xmlns:a16="http://schemas.microsoft.com/office/drawing/2014/main" id="{E13F1BB7-A40A-0BC3-9977-A562F4CAFB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789" y="6090981"/>
            <a:ext cx="792000" cy="792000"/>
          </a:xfrm>
          <a:prstGeom prst="rect">
            <a:avLst/>
          </a:prstGeom>
        </p:spPr>
      </p:pic>
      <p:pic>
        <p:nvPicPr>
          <p:cNvPr id="17" name="Gráfico 16" descr="Interfaz de la experiencia de usuario con relleno sólido">
            <a:extLst>
              <a:ext uri="{FF2B5EF4-FFF2-40B4-BE49-F238E27FC236}">
                <a16:creationId xmlns:a16="http://schemas.microsoft.com/office/drawing/2014/main" id="{64DFA05E-DA6B-D759-2124-2E2FEF61E0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789" y="4732086"/>
            <a:ext cx="792000" cy="792000"/>
          </a:xfrm>
          <a:prstGeom prst="rect">
            <a:avLst/>
          </a:prstGeom>
        </p:spPr>
      </p:pic>
      <p:pic>
        <p:nvPicPr>
          <p:cNvPr id="18" name="Gráfico 17" descr="Interfaz de la experiencia de usuario con relleno sólido">
            <a:extLst>
              <a:ext uri="{FF2B5EF4-FFF2-40B4-BE49-F238E27FC236}">
                <a16:creationId xmlns:a16="http://schemas.microsoft.com/office/drawing/2014/main" id="{F76AFC76-47ED-6915-869C-16516C23CD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789" y="5411533"/>
            <a:ext cx="792000" cy="792000"/>
          </a:xfrm>
          <a:prstGeom prst="rect">
            <a:avLst/>
          </a:prstGeom>
        </p:spPr>
      </p:pic>
      <p:pic>
        <p:nvPicPr>
          <p:cNvPr id="19" name="Gráfico 18" descr="Interfaz de la experiencia de usuario con relleno sólido">
            <a:extLst>
              <a:ext uri="{FF2B5EF4-FFF2-40B4-BE49-F238E27FC236}">
                <a16:creationId xmlns:a16="http://schemas.microsoft.com/office/drawing/2014/main" id="{8BB7F324-32D1-9F03-F679-AD26BFDFC7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789" y="3373192"/>
            <a:ext cx="792000" cy="792000"/>
          </a:xfrm>
          <a:prstGeom prst="rect">
            <a:avLst/>
          </a:prstGeom>
        </p:spPr>
      </p:pic>
      <p:pic>
        <p:nvPicPr>
          <p:cNvPr id="20" name="Gráfico 19" descr="Diseño web contorno">
            <a:extLst>
              <a:ext uri="{FF2B5EF4-FFF2-40B4-BE49-F238E27FC236}">
                <a16:creationId xmlns:a16="http://schemas.microsoft.com/office/drawing/2014/main" id="{6BB940A7-E9E0-7B20-B9B3-99E300ADFF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24896" y="4071792"/>
            <a:ext cx="720000" cy="720000"/>
          </a:xfrm>
          <a:prstGeom prst="rect">
            <a:avLst/>
          </a:prstGeom>
        </p:spPr>
      </p:pic>
      <p:pic>
        <p:nvPicPr>
          <p:cNvPr id="21" name="Gráfico 20" descr="Diseño web contorno">
            <a:extLst>
              <a:ext uri="{FF2B5EF4-FFF2-40B4-BE49-F238E27FC236}">
                <a16:creationId xmlns:a16="http://schemas.microsoft.com/office/drawing/2014/main" id="{A173F8CA-8649-49D8-A78E-E1D0AD7236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24896" y="4769239"/>
            <a:ext cx="720000" cy="720000"/>
          </a:xfrm>
          <a:prstGeom prst="rect">
            <a:avLst/>
          </a:prstGeom>
        </p:spPr>
      </p:pic>
      <p:pic>
        <p:nvPicPr>
          <p:cNvPr id="22" name="Gráfico 21" descr="Diseño web contorno">
            <a:extLst>
              <a:ext uri="{FF2B5EF4-FFF2-40B4-BE49-F238E27FC236}">
                <a16:creationId xmlns:a16="http://schemas.microsoft.com/office/drawing/2014/main" id="{8ECA41A9-ADF9-2830-B00E-EFECF84D72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24896" y="5466686"/>
            <a:ext cx="720000" cy="720000"/>
          </a:xfrm>
          <a:prstGeom prst="rect">
            <a:avLst/>
          </a:prstGeom>
        </p:spPr>
      </p:pic>
      <p:pic>
        <p:nvPicPr>
          <p:cNvPr id="23" name="Gráfico 22" descr="Diseño web contorno">
            <a:extLst>
              <a:ext uri="{FF2B5EF4-FFF2-40B4-BE49-F238E27FC236}">
                <a16:creationId xmlns:a16="http://schemas.microsoft.com/office/drawing/2014/main" id="{8E6B9001-BEF5-F076-FBEE-1A543C2DE6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24896" y="6164134"/>
            <a:ext cx="720000" cy="720000"/>
          </a:xfrm>
          <a:prstGeom prst="rect">
            <a:avLst/>
          </a:prstGeom>
        </p:spPr>
      </p:pic>
      <p:grpSp>
        <p:nvGrpSpPr>
          <p:cNvPr id="1029" name="Grupo 1028">
            <a:extLst>
              <a:ext uri="{FF2B5EF4-FFF2-40B4-BE49-F238E27FC236}">
                <a16:creationId xmlns:a16="http://schemas.microsoft.com/office/drawing/2014/main" id="{ED936CA2-AE92-C490-4CB5-FB200A1D0A1B}"/>
              </a:ext>
            </a:extLst>
          </p:cNvPr>
          <p:cNvGrpSpPr/>
          <p:nvPr/>
        </p:nvGrpSpPr>
        <p:grpSpPr>
          <a:xfrm>
            <a:off x="631094" y="2023866"/>
            <a:ext cx="1813474" cy="1268164"/>
            <a:chOff x="334794" y="1766218"/>
            <a:chExt cx="1813474" cy="1268164"/>
          </a:xfrm>
        </p:grpSpPr>
        <p:grpSp>
          <p:nvGrpSpPr>
            <p:cNvPr id="40" name="Grupo 39">
              <a:extLst>
                <a:ext uri="{FF2B5EF4-FFF2-40B4-BE49-F238E27FC236}">
                  <a16:creationId xmlns:a16="http://schemas.microsoft.com/office/drawing/2014/main" id="{7C5BB599-A92D-EB2E-4A4A-E627ABB9392F}"/>
                </a:ext>
              </a:extLst>
            </p:cNvPr>
            <p:cNvGrpSpPr/>
            <p:nvPr/>
          </p:nvGrpSpPr>
          <p:grpSpPr>
            <a:xfrm>
              <a:off x="697489" y="1766218"/>
              <a:ext cx="1450779" cy="1268164"/>
              <a:chOff x="1090066" y="0"/>
              <a:chExt cx="1450779" cy="1268164"/>
            </a:xfrm>
          </p:grpSpPr>
          <p:sp>
            <p:nvSpPr>
              <p:cNvPr id="1024" name="Flecha: a la derecha 1023">
                <a:extLst>
                  <a:ext uri="{FF2B5EF4-FFF2-40B4-BE49-F238E27FC236}">
                    <a16:creationId xmlns:a16="http://schemas.microsoft.com/office/drawing/2014/main" id="{5D7614D8-2F59-F8A8-0F52-AFBE535B0157}"/>
                  </a:ext>
                </a:extLst>
              </p:cNvPr>
              <p:cNvSpPr/>
              <p:nvPr/>
            </p:nvSpPr>
            <p:spPr>
              <a:xfrm>
                <a:off x="1090066" y="0"/>
                <a:ext cx="1450779" cy="1268164"/>
              </a:xfrm>
              <a:prstGeom prst="rightArrow">
                <a:avLst>
                  <a:gd name="adj1" fmla="val 70000"/>
                  <a:gd name="adj2" fmla="val 50000"/>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1025" name="Flecha: a la derecha 4">
                <a:extLst>
                  <a:ext uri="{FF2B5EF4-FFF2-40B4-BE49-F238E27FC236}">
                    <a16:creationId xmlns:a16="http://schemas.microsoft.com/office/drawing/2014/main" id="{CEBC850C-4156-0746-0162-FB2DAD2EFA15}"/>
                  </a:ext>
                </a:extLst>
              </p:cNvPr>
              <p:cNvSpPr txBox="1"/>
              <p:nvPr/>
            </p:nvSpPr>
            <p:spPr>
              <a:xfrm>
                <a:off x="1452761" y="190225"/>
                <a:ext cx="707255" cy="8877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s-CO" sz="900" kern="1200"/>
                  <a:t>Open</a:t>
                </a:r>
              </a:p>
              <a:p>
                <a:pPr marL="57150" lvl="1" indent="-57150" algn="l" defTabSz="400050">
                  <a:lnSpc>
                    <a:spcPct val="90000"/>
                  </a:lnSpc>
                  <a:spcBef>
                    <a:spcPct val="0"/>
                  </a:spcBef>
                  <a:spcAft>
                    <a:spcPct val="15000"/>
                  </a:spcAft>
                  <a:buChar char="•"/>
                </a:pPr>
                <a:r>
                  <a:rPr lang="es-CO" sz="900" kern="1200"/>
                  <a:t>SVF</a:t>
                </a:r>
              </a:p>
              <a:p>
                <a:pPr marL="57150" lvl="1" indent="-57150" algn="l" defTabSz="400050">
                  <a:lnSpc>
                    <a:spcPct val="90000"/>
                  </a:lnSpc>
                  <a:spcBef>
                    <a:spcPct val="0"/>
                  </a:spcBef>
                  <a:spcAft>
                    <a:spcPct val="15000"/>
                  </a:spcAft>
                  <a:buChar char="•"/>
                </a:pPr>
                <a:r>
                  <a:rPr lang="es-CO" sz="900" kern="1200" err="1"/>
                  <a:t>Kactus</a:t>
                </a:r>
                <a:endParaRPr lang="es-CO" sz="900" kern="1200"/>
              </a:p>
              <a:p>
                <a:pPr marL="57150" lvl="1" indent="-57150" algn="l" defTabSz="400050">
                  <a:lnSpc>
                    <a:spcPct val="90000"/>
                  </a:lnSpc>
                  <a:spcBef>
                    <a:spcPct val="0"/>
                  </a:spcBef>
                  <a:spcAft>
                    <a:spcPct val="15000"/>
                  </a:spcAft>
                  <a:buChar char="•"/>
                </a:pPr>
                <a:r>
                  <a:rPr lang="es-CO" sz="900" kern="1200"/>
                  <a:t>Proveeduría</a:t>
                </a:r>
              </a:p>
              <a:p>
                <a:pPr marL="57150" lvl="1" indent="-57150" algn="l" defTabSz="400050">
                  <a:lnSpc>
                    <a:spcPct val="90000"/>
                  </a:lnSpc>
                  <a:spcBef>
                    <a:spcPct val="0"/>
                  </a:spcBef>
                  <a:spcAft>
                    <a:spcPct val="15000"/>
                  </a:spcAft>
                  <a:buChar char="•"/>
                </a:pPr>
                <a:r>
                  <a:rPr lang="es-CO" sz="900" kern="1200"/>
                  <a:t>EAS</a:t>
                </a:r>
              </a:p>
            </p:txBody>
          </p:sp>
        </p:grpSp>
        <p:grpSp>
          <p:nvGrpSpPr>
            <p:cNvPr id="41" name="Grupo 40">
              <a:extLst>
                <a:ext uri="{FF2B5EF4-FFF2-40B4-BE49-F238E27FC236}">
                  <a16:creationId xmlns:a16="http://schemas.microsoft.com/office/drawing/2014/main" id="{44AF2E42-5DD8-21BE-D2B0-6D2AA45C1AE2}"/>
                </a:ext>
              </a:extLst>
            </p:cNvPr>
            <p:cNvGrpSpPr/>
            <p:nvPr/>
          </p:nvGrpSpPr>
          <p:grpSpPr>
            <a:xfrm>
              <a:off x="334794" y="2037605"/>
              <a:ext cx="725389" cy="725389"/>
              <a:chOff x="727371" y="271387"/>
              <a:chExt cx="725389" cy="725389"/>
            </a:xfrm>
          </p:grpSpPr>
          <p:sp>
            <p:nvSpPr>
              <p:cNvPr id="62" name="Elipse 61">
                <a:extLst>
                  <a:ext uri="{FF2B5EF4-FFF2-40B4-BE49-F238E27FC236}">
                    <a16:creationId xmlns:a16="http://schemas.microsoft.com/office/drawing/2014/main" id="{06336B44-C62B-6594-1A55-86302C4F6475}"/>
                  </a:ext>
                </a:extLst>
              </p:cNvPr>
              <p:cNvSpPr/>
              <p:nvPr/>
            </p:nvSpPr>
            <p:spPr>
              <a:xfrm>
                <a:off x="727371" y="271387"/>
                <a:ext cx="725389" cy="725389"/>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CO"/>
              </a:p>
            </p:txBody>
          </p:sp>
          <p:sp>
            <p:nvSpPr>
              <p:cNvPr id="63" name="Elipse 6">
                <a:extLst>
                  <a:ext uri="{FF2B5EF4-FFF2-40B4-BE49-F238E27FC236}">
                    <a16:creationId xmlns:a16="http://schemas.microsoft.com/office/drawing/2014/main" id="{14FBFD4F-CFE0-8F6E-1C49-F7DA0566746D}"/>
                  </a:ext>
                </a:extLst>
              </p:cNvPr>
              <p:cNvSpPr txBox="1"/>
              <p:nvPr/>
            </p:nvSpPr>
            <p:spPr>
              <a:xfrm>
                <a:off x="833602" y="377618"/>
                <a:ext cx="512927" cy="512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CO" sz="1100" kern="1200"/>
                  <a:t>Sistema legado</a:t>
                </a:r>
              </a:p>
            </p:txBody>
          </p:sp>
        </p:grpSp>
      </p:grpSp>
      <p:grpSp>
        <p:nvGrpSpPr>
          <p:cNvPr id="1028" name="Grupo 1027">
            <a:extLst>
              <a:ext uri="{FF2B5EF4-FFF2-40B4-BE49-F238E27FC236}">
                <a16:creationId xmlns:a16="http://schemas.microsoft.com/office/drawing/2014/main" id="{C2D12517-A427-263C-74C1-EF6B916855D1}"/>
              </a:ext>
            </a:extLst>
          </p:cNvPr>
          <p:cNvGrpSpPr/>
          <p:nvPr/>
        </p:nvGrpSpPr>
        <p:grpSpPr>
          <a:xfrm>
            <a:off x="2824797" y="2023866"/>
            <a:ext cx="1813474" cy="1268164"/>
            <a:chOff x="2299114" y="1743358"/>
            <a:chExt cx="1813474" cy="1268164"/>
          </a:xfrm>
        </p:grpSpPr>
        <p:grpSp>
          <p:nvGrpSpPr>
            <p:cNvPr id="42" name="Grupo 41">
              <a:extLst>
                <a:ext uri="{FF2B5EF4-FFF2-40B4-BE49-F238E27FC236}">
                  <a16:creationId xmlns:a16="http://schemas.microsoft.com/office/drawing/2014/main" id="{8EF63800-9CC4-6229-88D9-472D7E787066}"/>
                </a:ext>
              </a:extLst>
            </p:cNvPr>
            <p:cNvGrpSpPr/>
            <p:nvPr/>
          </p:nvGrpSpPr>
          <p:grpSpPr>
            <a:xfrm>
              <a:off x="2661809" y="1743358"/>
              <a:ext cx="1450779" cy="1268164"/>
              <a:chOff x="3008666" y="0"/>
              <a:chExt cx="1450779" cy="1268164"/>
            </a:xfrm>
          </p:grpSpPr>
          <p:sp>
            <p:nvSpPr>
              <p:cNvPr id="60" name="Flecha: a la derecha 59">
                <a:extLst>
                  <a:ext uri="{FF2B5EF4-FFF2-40B4-BE49-F238E27FC236}">
                    <a16:creationId xmlns:a16="http://schemas.microsoft.com/office/drawing/2014/main" id="{80F9C9DE-7E01-39E1-255B-DFDD9C47F299}"/>
                  </a:ext>
                </a:extLst>
              </p:cNvPr>
              <p:cNvSpPr/>
              <p:nvPr/>
            </p:nvSpPr>
            <p:spPr>
              <a:xfrm>
                <a:off x="3008666" y="0"/>
                <a:ext cx="1450779" cy="1268164"/>
              </a:xfrm>
              <a:prstGeom prst="rightArrow">
                <a:avLst>
                  <a:gd name="adj1" fmla="val 70000"/>
                  <a:gd name="adj2" fmla="val 50000"/>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61" name="Flecha: a la derecha 8">
                <a:extLst>
                  <a:ext uri="{FF2B5EF4-FFF2-40B4-BE49-F238E27FC236}">
                    <a16:creationId xmlns:a16="http://schemas.microsoft.com/office/drawing/2014/main" id="{8E012CBA-FC4F-363A-9F77-040EC1079D31}"/>
                  </a:ext>
                </a:extLst>
              </p:cNvPr>
              <p:cNvSpPr txBox="1"/>
              <p:nvPr/>
            </p:nvSpPr>
            <p:spPr>
              <a:xfrm>
                <a:off x="3371361" y="190225"/>
                <a:ext cx="707255" cy="8877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s-CO" sz="900" kern="1200"/>
                  <a:t>Archivo tipo JSON</a:t>
                </a:r>
              </a:p>
            </p:txBody>
          </p:sp>
        </p:grpSp>
        <p:grpSp>
          <p:nvGrpSpPr>
            <p:cNvPr id="43" name="Grupo 42">
              <a:extLst>
                <a:ext uri="{FF2B5EF4-FFF2-40B4-BE49-F238E27FC236}">
                  <a16:creationId xmlns:a16="http://schemas.microsoft.com/office/drawing/2014/main" id="{A982FAD4-2FD2-47D7-A51F-4D5A04B03150}"/>
                </a:ext>
              </a:extLst>
            </p:cNvPr>
            <p:cNvGrpSpPr/>
            <p:nvPr/>
          </p:nvGrpSpPr>
          <p:grpSpPr>
            <a:xfrm>
              <a:off x="2299114" y="2014745"/>
              <a:ext cx="725389" cy="725389"/>
              <a:chOff x="2645971" y="271387"/>
              <a:chExt cx="725389" cy="725389"/>
            </a:xfrm>
          </p:grpSpPr>
          <p:sp>
            <p:nvSpPr>
              <p:cNvPr id="58" name="Elipse 57">
                <a:extLst>
                  <a:ext uri="{FF2B5EF4-FFF2-40B4-BE49-F238E27FC236}">
                    <a16:creationId xmlns:a16="http://schemas.microsoft.com/office/drawing/2014/main" id="{6ABBD87D-46B4-0593-7874-5080DB2BA76F}"/>
                  </a:ext>
                </a:extLst>
              </p:cNvPr>
              <p:cNvSpPr/>
              <p:nvPr/>
            </p:nvSpPr>
            <p:spPr>
              <a:xfrm>
                <a:off x="2645971" y="271387"/>
                <a:ext cx="725389" cy="725389"/>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CO"/>
              </a:p>
            </p:txBody>
          </p:sp>
          <p:sp>
            <p:nvSpPr>
              <p:cNvPr id="59" name="Elipse 10">
                <a:extLst>
                  <a:ext uri="{FF2B5EF4-FFF2-40B4-BE49-F238E27FC236}">
                    <a16:creationId xmlns:a16="http://schemas.microsoft.com/office/drawing/2014/main" id="{F89FFD7C-7130-594A-7DF0-8635254B6A41}"/>
                  </a:ext>
                </a:extLst>
              </p:cNvPr>
              <p:cNvSpPr txBox="1"/>
              <p:nvPr/>
            </p:nvSpPr>
            <p:spPr>
              <a:xfrm>
                <a:off x="2752202" y="377618"/>
                <a:ext cx="512927" cy="512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CO" sz="1100" kern="1200"/>
                  <a:t>Datos</a:t>
                </a:r>
              </a:p>
            </p:txBody>
          </p:sp>
        </p:grpSp>
      </p:grpSp>
      <p:grpSp>
        <p:nvGrpSpPr>
          <p:cNvPr id="1030" name="Grupo 1029">
            <a:extLst>
              <a:ext uri="{FF2B5EF4-FFF2-40B4-BE49-F238E27FC236}">
                <a16:creationId xmlns:a16="http://schemas.microsoft.com/office/drawing/2014/main" id="{134B7C98-35C2-E0D8-2E6E-310396A6D29F}"/>
              </a:ext>
            </a:extLst>
          </p:cNvPr>
          <p:cNvGrpSpPr/>
          <p:nvPr/>
        </p:nvGrpSpPr>
        <p:grpSpPr>
          <a:xfrm>
            <a:off x="5018500" y="2023866"/>
            <a:ext cx="1813474" cy="1268164"/>
            <a:chOff x="5189263" y="2794918"/>
            <a:chExt cx="1813474" cy="1268164"/>
          </a:xfrm>
        </p:grpSpPr>
        <p:grpSp>
          <p:nvGrpSpPr>
            <p:cNvPr id="44" name="Grupo 43">
              <a:extLst>
                <a:ext uri="{FF2B5EF4-FFF2-40B4-BE49-F238E27FC236}">
                  <a16:creationId xmlns:a16="http://schemas.microsoft.com/office/drawing/2014/main" id="{10A65F32-816F-39F3-A72E-54E9B9584450}"/>
                </a:ext>
              </a:extLst>
            </p:cNvPr>
            <p:cNvGrpSpPr/>
            <p:nvPr/>
          </p:nvGrpSpPr>
          <p:grpSpPr>
            <a:xfrm>
              <a:off x="5551958" y="2794918"/>
              <a:ext cx="1450779" cy="1268164"/>
              <a:chOff x="4927265" y="0"/>
              <a:chExt cx="1450779" cy="1268164"/>
            </a:xfrm>
          </p:grpSpPr>
          <p:sp>
            <p:nvSpPr>
              <p:cNvPr id="56" name="Flecha: a la derecha 55">
                <a:extLst>
                  <a:ext uri="{FF2B5EF4-FFF2-40B4-BE49-F238E27FC236}">
                    <a16:creationId xmlns:a16="http://schemas.microsoft.com/office/drawing/2014/main" id="{C1C241BA-1AF3-60D7-261C-E30C8AA7E78D}"/>
                  </a:ext>
                </a:extLst>
              </p:cNvPr>
              <p:cNvSpPr/>
              <p:nvPr/>
            </p:nvSpPr>
            <p:spPr>
              <a:xfrm>
                <a:off x="4927265" y="0"/>
                <a:ext cx="1450779" cy="1268164"/>
              </a:xfrm>
              <a:prstGeom prst="rightArrow">
                <a:avLst>
                  <a:gd name="adj1" fmla="val 70000"/>
                  <a:gd name="adj2" fmla="val 50000"/>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57" name="Flecha: a la derecha 12">
                <a:extLst>
                  <a:ext uri="{FF2B5EF4-FFF2-40B4-BE49-F238E27FC236}">
                    <a16:creationId xmlns:a16="http://schemas.microsoft.com/office/drawing/2014/main" id="{6C39013A-7A00-5304-6C61-49955D920F48}"/>
                  </a:ext>
                </a:extLst>
              </p:cNvPr>
              <p:cNvSpPr txBox="1"/>
              <p:nvPr/>
            </p:nvSpPr>
            <p:spPr>
              <a:xfrm>
                <a:off x="5289960" y="190225"/>
                <a:ext cx="707255" cy="8877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s-CO" sz="900" kern="1200"/>
                  <a:t>Plataforma de integración</a:t>
                </a:r>
              </a:p>
            </p:txBody>
          </p:sp>
        </p:grpSp>
        <p:grpSp>
          <p:nvGrpSpPr>
            <p:cNvPr id="45" name="Grupo 44">
              <a:extLst>
                <a:ext uri="{FF2B5EF4-FFF2-40B4-BE49-F238E27FC236}">
                  <a16:creationId xmlns:a16="http://schemas.microsoft.com/office/drawing/2014/main" id="{0EF5702D-3C19-E4F7-4995-7E3404F6E73A}"/>
                </a:ext>
              </a:extLst>
            </p:cNvPr>
            <p:cNvGrpSpPr/>
            <p:nvPr/>
          </p:nvGrpSpPr>
          <p:grpSpPr>
            <a:xfrm>
              <a:off x="5189263" y="3066305"/>
              <a:ext cx="725389" cy="725389"/>
              <a:chOff x="4564570" y="271387"/>
              <a:chExt cx="725389" cy="725389"/>
            </a:xfrm>
          </p:grpSpPr>
          <p:sp>
            <p:nvSpPr>
              <p:cNvPr id="54" name="Elipse 53">
                <a:extLst>
                  <a:ext uri="{FF2B5EF4-FFF2-40B4-BE49-F238E27FC236}">
                    <a16:creationId xmlns:a16="http://schemas.microsoft.com/office/drawing/2014/main" id="{DC7B1942-5CDF-1A8B-1EF3-B16DE6954356}"/>
                  </a:ext>
                </a:extLst>
              </p:cNvPr>
              <p:cNvSpPr/>
              <p:nvPr/>
            </p:nvSpPr>
            <p:spPr>
              <a:xfrm>
                <a:off x="4564570" y="271387"/>
                <a:ext cx="725389" cy="725389"/>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CO"/>
              </a:p>
            </p:txBody>
          </p:sp>
          <p:sp>
            <p:nvSpPr>
              <p:cNvPr id="55" name="Elipse 14">
                <a:extLst>
                  <a:ext uri="{FF2B5EF4-FFF2-40B4-BE49-F238E27FC236}">
                    <a16:creationId xmlns:a16="http://schemas.microsoft.com/office/drawing/2014/main" id="{225B637A-0345-8F9F-BDC3-D32B06FFD4D9}"/>
                  </a:ext>
                </a:extLst>
              </p:cNvPr>
              <p:cNvSpPr txBox="1"/>
              <p:nvPr/>
            </p:nvSpPr>
            <p:spPr>
              <a:xfrm>
                <a:off x="4670801" y="377618"/>
                <a:ext cx="512927" cy="512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CO" sz="1100" kern="1200"/>
                  <a:t>BTP</a:t>
                </a:r>
              </a:p>
            </p:txBody>
          </p:sp>
        </p:grpSp>
      </p:grpSp>
      <p:grpSp>
        <p:nvGrpSpPr>
          <p:cNvPr id="1031" name="Grupo 1030">
            <a:extLst>
              <a:ext uri="{FF2B5EF4-FFF2-40B4-BE49-F238E27FC236}">
                <a16:creationId xmlns:a16="http://schemas.microsoft.com/office/drawing/2014/main" id="{BAC54405-BB92-C332-0262-9A3A7BD48CE4}"/>
              </a:ext>
            </a:extLst>
          </p:cNvPr>
          <p:cNvGrpSpPr/>
          <p:nvPr/>
        </p:nvGrpSpPr>
        <p:grpSpPr>
          <a:xfrm>
            <a:off x="7212203" y="2023866"/>
            <a:ext cx="1813474" cy="1268164"/>
            <a:chOff x="7107863" y="2794918"/>
            <a:chExt cx="1813474" cy="1268164"/>
          </a:xfrm>
        </p:grpSpPr>
        <p:sp>
          <p:nvSpPr>
            <p:cNvPr id="46" name="Flecha: a la derecha 45">
              <a:extLst>
                <a:ext uri="{FF2B5EF4-FFF2-40B4-BE49-F238E27FC236}">
                  <a16:creationId xmlns:a16="http://schemas.microsoft.com/office/drawing/2014/main" id="{D1CEAC59-795B-08E7-74FF-7EC36669118E}"/>
                </a:ext>
              </a:extLst>
            </p:cNvPr>
            <p:cNvSpPr/>
            <p:nvPr/>
          </p:nvSpPr>
          <p:spPr>
            <a:xfrm>
              <a:off x="7470558" y="2794918"/>
              <a:ext cx="1450779" cy="1268164"/>
            </a:xfrm>
            <a:prstGeom prst="rightArrow">
              <a:avLst>
                <a:gd name="adj1" fmla="val 70000"/>
                <a:gd name="adj2" fmla="val 50000"/>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s-CO"/>
            </a:p>
          </p:txBody>
        </p:sp>
        <p:grpSp>
          <p:nvGrpSpPr>
            <p:cNvPr id="47" name="Grupo 46">
              <a:extLst>
                <a:ext uri="{FF2B5EF4-FFF2-40B4-BE49-F238E27FC236}">
                  <a16:creationId xmlns:a16="http://schemas.microsoft.com/office/drawing/2014/main" id="{43428022-8EFC-6ED2-CBDE-CFA8A88E695C}"/>
                </a:ext>
              </a:extLst>
            </p:cNvPr>
            <p:cNvGrpSpPr/>
            <p:nvPr/>
          </p:nvGrpSpPr>
          <p:grpSpPr>
            <a:xfrm>
              <a:off x="7107863" y="3066305"/>
              <a:ext cx="725389" cy="725389"/>
              <a:chOff x="6483170" y="271387"/>
              <a:chExt cx="725389" cy="725389"/>
            </a:xfrm>
          </p:grpSpPr>
          <p:sp>
            <p:nvSpPr>
              <p:cNvPr id="52" name="Elipse 51">
                <a:extLst>
                  <a:ext uri="{FF2B5EF4-FFF2-40B4-BE49-F238E27FC236}">
                    <a16:creationId xmlns:a16="http://schemas.microsoft.com/office/drawing/2014/main" id="{B093B528-740E-F5A6-83D9-7230C51FB6B7}"/>
                  </a:ext>
                </a:extLst>
              </p:cNvPr>
              <p:cNvSpPr/>
              <p:nvPr/>
            </p:nvSpPr>
            <p:spPr>
              <a:xfrm>
                <a:off x="6483170" y="271387"/>
                <a:ext cx="725389" cy="725389"/>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CO"/>
              </a:p>
            </p:txBody>
          </p:sp>
          <p:sp>
            <p:nvSpPr>
              <p:cNvPr id="53" name="Elipse 17">
                <a:extLst>
                  <a:ext uri="{FF2B5EF4-FFF2-40B4-BE49-F238E27FC236}">
                    <a16:creationId xmlns:a16="http://schemas.microsoft.com/office/drawing/2014/main" id="{AB329C93-FC8E-2C7D-F318-D5FABCAE33DE}"/>
                  </a:ext>
                </a:extLst>
              </p:cNvPr>
              <p:cNvSpPr txBox="1"/>
              <p:nvPr/>
            </p:nvSpPr>
            <p:spPr>
              <a:xfrm>
                <a:off x="6589401" y="377618"/>
                <a:ext cx="512927" cy="512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CO" sz="1100" kern="1200"/>
                  <a:t>IDOC</a:t>
                </a:r>
              </a:p>
            </p:txBody>
          </p:sp>
        </p:grpSp>
      </p:grpSp>
      <p:grpSp>
        <p:nvGrpSpPr>
          <p:cNvPr id="1032" name="Grupo 1031">
            <a:extLst>
              <a:ext uri="{FF2B5EF4-FFF2-40B4-BE49-F238E27FC236}">
                <a16:creationId xmlns:a16="http://schemas.microsoft.com/office/drawing/2014/main" id="{4B90734E-7A57-EF59-31A2-0E51191396AD}"/>
              </a:ext>
            </a:extLst>
          </p:cNvPr>
          <p:cNvGrpSpPr/>
          <p:nvPr/>
        </p:nvGrpSpPr>
        <p:grpSpPr>
          <a:xfrm>
            <a:off x="9405906" y="2023866"/>
            <a:ext cx="1813474" cy="1268164"/>
            <a:chOff x="9026462" y="2794918"/>
            <a:chExt cx="1813474" cy="1268164"/>
          </a:xfrm>
        </p:grpSpPr>
        <p:sp>
          <p:nvSpPr>
            <p:cNvPr id="48" name="Flecha: a la derecha 47">
              <a:extLst>
                <a:ext uri="{FF2B5EF4-FFF2-40B4-BE49-F238E27FC236}">
                  <a16:creationId xmlns:a16="http://schemas.microsoft.com/office/drawing/2014/main" id="{374849A5-C62C-3499-29FF-FDDBDC37887C}"/>
                </a:ext>
              </a:extLst>
            </p:cNvPr>
            <p:cNvSpPr/>
            <p:nvPr/>
          </p:nvSpPr>
          <p:spPr>
            <a:xfrm>
              <a:off x="9389157" y="2794918"/>
              <a:ext cx="1450779" cy="1268164"/>
            </a:xfrm>
            <a:prstGeom prst="rightArrow">
              <a:avLst>
                <a:gd name="adj1" fmla="val 70000"/>
                <a:gd name="adj2" fmla="val 50000"/>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68000" rIns="0" anchor="ctr" anchorCtr="0"/>
            <a:lstStyle/>
            <a:p>
              <a:pPr marL="72000" lvl="0" indent="-72000">
                <a:buFont typeface="Arial" panose="020B0604020202020204" pitchFamily="34" charset="0"/>
                <a:buChar char="•"/>
              </a:pPr>
              <a:r>
                <a:rPr lang="es-CO" sz="1050"/>
                <a:t>Módulo IDOC</a:t>
              </a:r>
            </a:p>
            <a:p>
              <a:pPr marL="72000" lvl="0" indent="-72000">
                <a:buFont typeface="Arial" panose="020B0604020202020204" pitchFamily="34" charset="0"/>
                <a:buChar char="•"/>
              </a:pPr>
              <a:r>
                <a:rPr lang="es-CO" sz="1050"/>
                <a:t>Módulo FI</a:t>
              </a:r>
            </a:p>
          </p:txBody>
        </p:sp>
        <p:grpSp>
          <p:nvGrpSpPr>
            <p:cNvPr id="49" name="Grupo 48">
              <a:extLst>
                <a:ext uri="{FF2B5EF4-FFF2-40B4-BE49-F238E27FC236}">
                  <a16:creationId xmlns:a16="http://schemas.microsoft.com/office/drawing/2014/main" id="{6D81FCD4-3251-99A1-B688-71FF25AFFE3B}"/>
                </a:ext>
              </a:extLst>
            </p:cNvPr>
            <p:cNvGrpSpPr/>
            <p:nvPr/>
          </p:nvGrpSpPr>
          <p:grpSpPr>
            <a:xfrm>
              <a:off x="9026462" y="3066305"/>
              <a:ext cx="725389" cy="725389"/>
              <a:chOff x="8401769" y="271387"/>
              <a:chExt cx="725389" cy="725389"/>
            </a:xfrm>
          </p:grpSpPr>
          <p:sp>
            <p:nvSpPr>
              <p:cNvPr id="50" name="Elipse 49">
                <a:extLst>
                  <a:ext uri="{FF2B5EF4-FFF2-40B4-BE49-F238E27FC236}">
                    <a16:creationId xmlns:a16="http://schemas.microsoft.com/office/drawing/2014/main" id="{AA9D7E63-6431-F8CE-9E0E-D8D98F007D1A}"/>
                  </a:ext>
                </a:extLst>
              </p:cNvPr>
              <p:cNvSpPr/>
              <p:nvPr/>
            </p:nvSpPr>
            <p:spPr>
              <a:xfrm>
                <a:off x="8401769" y="271387"/>
                <a:ext cx="725389" cy="725389"/>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CO"/>
              </a:p>
            </p:txBody>
          </p:sp>
          <p:sp>
            <p:nvSpPr>
              <p:cNvPr id="51" name="Elipse 20">
                <a:extLst>
                  <a:ext uri="{FF2B5EF4-FFF2-40B4-BE49-F238E27FC236}">
                    <a16:creationId xmlns:a16="http://schemas.microsoft.com/office/drawing/2014/main" id="{58BE68C9-BAC4-2B1C-A8DE-90D4C3A435B2}"/>
                  </a:ext>
                </a:extLst>
              </p:cNvPr>
              <p:cNvSpPr txBox="1"/>
              <p:nvPr/>
            </p:nvSpPr>
            <p:spPr>
              <a:xfrm>
                <a:off x="8508000" y="377618"/>
                <a:ext cx="512927" cy="512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CO" sz="1100" kern="1200"/>
                  <a:t>ERP</a:t>
                </a:r>
              </a:p>
            </p:txBody>
          </p:sp>
        </p:grpSp>
      </p:grpSp>
      <p:sp>
        <p:nvSpPr>
          <p:cNvPr id="1046" name="Flecha: a la derecha 1045">
            <a:extLst>
              <a:ext uri="{FF2B5EF4-FFF2-40B4-BE49-F238E27FC236}">
                <a16:creationId xmlns:a16="http://schemas.microsoft.com/office/drawing/2014/main" id="{9DB49AAE-91B0-B396-CBB4-681A441C5D46}"/>
              </a:ext>
            </a:extLst>
          </p:cNvPr>
          <p:cNvSpPr/>
          <p:nvPr/>
        </p:nvSpPr>
        <p:spPr>
          <a:xfrm>
            <a:off x="6698846" y="4850894"/>
            <a:ext cx="612000" cy="554383"/>
          </a:xfrm>
          <a:prstGeom prst="rightArrow">
            <a:avLst>
              <a:gd name="adj1" fmla="val 82262"/>
              <a:gd name="adj2" fmla="val 50000"/>
            </a:avLst>
          </a:pr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47" name="Flecha: a la derecha 1046">
            <a:extLst>
              <a:ext uri="{FF2B5EF4-FFF2-40B4-BE49-F238E27FC236}">
                <a16:creationId xmlns:a16="http://schemas.microsoft.com/office/drawing/2014/main" id="{8FDA1E8E-4762-FBB0-1240-2D1D52890749}"/>
              </a:ext>
            </a:extLst>
          </p:cNvPr>
          <p:cNvSpPr/>
          <p:nvPr/>
        </p:nvSpPr>
        <p:spPr>
          <a:xfrm>
            <a:off x="8696211" y="4850894"/>
            <a:ext cx="612000" cy="554383"/>
          </a:xfrm>
          <a:prstGeom prst="rightArrow">
            <a:avLst>
              <a:gd name="adj1" fmla="val 82262"/>
              <a:gd name="adj2" fmla="val 50000"/>
            </a:avLst>
          </a:pr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49" name="Flecha: a la derecha 1048">
            <a:extLst>
              <a:ext uri="{FF2B5EF4-FFF2-40B4-BE49-F238E27FC236}">
                <a16:creationId xmlns:a16="http://schemas.microsoft.com/office/drawing/2014/main" id="{90A6AE7D-86C0-4C3E-CF1F-9F2B3A2B65D6}"/>
              </a:ext>
            </a:extLst>
          </p:cNvPr>
          <p:cNvSpPr/>
          <p:nvPr/>
        </p:nvSpPr>
        <p:spPr>
          <a:xfrm>
            <a:off x="2224058" y="4850894"/>
            <a:ext cx="612000" cy="554383"/>
          </a:xfrm>
          <a:prstGeom prst="rightArrow">
            <a:avLst>
              <a:gd name="adj1" fmla="val 82262"/>
              <a:gd name="adj2" fmla="val 50000"/>
            </a:avLst>
          </a:pr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50" name="Flecha: a la derecha 1049">
            <a:extLst>
              <a:ext uri="{FF2B5EF4-FFF2-40B4-BE49-F238E27FC236}">
                <a16:creationId xmlns:a16="http://schemas.microsoft.com/office/drawing/2014/main" id="{6DA01153-8002-2B9E-FF4D-C3D42735F483}"/>
              </a:ext>
            </a:extLst>
          </p:cNvPr>
          <p:cNvSpPr/>
          <p:nvPr/>
        </p:nvSpPr>
        <p:spPr>
          <a:xfrm>
            <a:off x="4381442" y="4850894"/>
            <a:ext cx="612000" cy="554383"/>
          </a:xfrm>
          <a:prstGeom prst="rightArrow">
            <a:avLst>
              <a:gd name="adj1" fmla="val 82262"/>
              <a:gd name="adj2" fmla="val 50000"/>
            </a:avLst>
          </a:pr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28469645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CFE5F-37A9-030D-88AA-7E1E9C101E0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32CD420-9934-C123-9461-37E2A790AD82}"/>
              </a:ext>
            </a:extLst>
          </p:cNvPr>
          <p:cNvSpPr>
            <a:spLocks noGrp="1"/>
          </p:cNvSpPr>
          <p:nvPr>
            <p:ph idx="1"/>
          </p:nvPr>
        </p:nvSpPr>
        <p:spPr>
          <a:xfrm>
            <a:off x="836612" y="1383030"/>
            <a:ext cx="4878388" cy="4887053"/>
          </a:xfrm>
        </p:spPr>
        <p:txBody>
          <a:bodyPr>
            <a:normAutofit/>
          </a:bodyPr>
          <a:lstStyle/>
          <a:p>
            <a:pPr marL="0" indent="0">
              <a:buNone/>
            </a:pPr>
            <a:r>
              <a:rPr lang="es-ES"/>
              <a:t>Un archivo tipo JSON, JavaScript </a:t>
            </a:r>
            <a:r>
              <a:rPr lang="es-ES" err="1"/>
              <a:t>Object</a:t>
            </a:r>
            <a:r>
              <a:rPr lang="es-ES"/>
              <a:t> </a:t>
            </a:r>
            <a:r>
              <a:rPr lang="es-ES" err="1"/>
              <a:t>Notation</a:t>
            </a:r>
            <a:r>
              <a:rPr lang="es-ES"/>
              <a:t>, es un formato ligero de intercambio de datos que se utiliza ampliamente para comunicar información entre sistemas, especialmente en aplicaciones web y servicios API, su estructura está basada en texto. Es fácil de generar y procesar por máquinas, lo que lo hace ideal para el intercambio de datos entre sistemas.</a:t>
            </a:r>
          </a:p>
          <a:p>
            <a:pPr marL="0" indent="0">
              <a:buNone/>
            </a:pPr>
            <a:endParaRPr lang="es-ES"/>
          </a:p>
          <a:p>
            <a:pPr marL="0" indent="0">
              <a:buNone/>
            </a:pPr>
            <a:r>
              <a:rPr lang="es-ES"/>
              <a:t>Para las integraciones con SAP, el sistema legado debe organizar los hechos económicos según el modelo de datos y procesos definido en los módulos del ERP, posteriormente tabularlos y agruparlos según el formato JSON el cual contendrá tres secciones, información del lote, información del encabezado de los documentos e información de cada posición que será contabilizada, esta última tendrá tres secciones adicionales para el registro de información tributaria útil en las declaraciones de ICA, impuestos a las ventas y retenciones.</a:t>
            </a:r>
          </a:p>
        </p:txBody>
      </p:sp>
      <p:sp>
        <p:nvSpPr>
          <p:cNvPr id="3" name="Marcador de texto 2">
            <a:extLst>
              <a:ext uri="{FF2B5EF4-FFF2-40B4-BE49-F238E27FC236}">
                <a16:creationId xmlns:a16="http://schemas.microsoft.com/office/drawing/2014/main" id="{EF7942A7-ABA5-073B-1533-0B9580035F6C}"/>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8DD2EFC9-BD26-5897-10DE-A618CB40C7DF}"/>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10" name="Objeto 9">
            <a:hlinkClick r:id="" action="ppaction://ole?verb=0"/>
            <a:extLst>
              <a:ext uri="{FF2B5EF4-FFF2-40B4-BE49-F238E27FC236}">
                <a16:creationId xmlns:a16="http://schemas.microsoft.com/office/drawing/2014/main" id="{3BDB6C50-D0BF-F423-CFA6-CD586BB51981}"/>
              </a:ext>
            </a:extLst>
          </p:cNvPr>
          <p:cNvGraphicFramePr>
            <a:graphicFrameLocks noChangeAspect="1"/>
          </p:cNvGraphicFramePr>
          <p:nvPr>
            <p:extLst>
              <p:ext uri="{D42A27DB-BD31-4B8C-83A1-F6EECF244321}">
                <p14:modId xmlns:p14="http://schemas.microsoft.com/office/powerpoint/2010/main" val="4267832339"/>
              </p:ext>
            </p:extLst>
          </p:nvPr>
        </p:nvGraphicFramePr>
        <p:xfrm>
          <a:off x="8296910" y="5190719"/>
          <a:ext cx="914400" cy="806450"/>
        </p:xfrm>
        <a:graphic>
          <a:graphicData uri="http://schemas.openxmlformats.org/presentationml/2006/ole">
            <mc:AlternateContent xmlns:mc="http://schemas.openxmlformats.org/markup-compatibility/2006">
              <mc:Choice xmlns:v="urn:schemas-microsoft-com:vml" Requires="v">
                <p:oleObj name="Objeto empaquetador del shell" showAsIcon="1" r:id="rId2" imgW="914597" imgH="806406" progId="Package">
                  <p:embed/>
                </p:oleObj>
              </mc:Choice>
              <mc:Fallback>
                <p:oleObj name="Objeto empaquetador del shell" showAsIcon="1" r:id="rId2" imgW="914597" imgH="806406" progId="Package">
                  <p:embed/>
                  <p:pic>
                    <p:nvPicPr>
                      <p:cNvPr id="10" name="Objeto 9">
                        <a:hlinkClick r:id="" action="ppaction://ole?verb=0"/>
                        <a:extLst>
                          <a:ext uri="{FF2B5EF4-FFF2-40B4-BE49-F238E27FC236}">
                            <a16:creationId xmlns:a16="http://schemas.microsoft.com/office/drawing/2014/main" id="{3BDB6C50-D0BF-F423-CFA6-CD586BB51981}"/>
                          </a:ext>
                        </a:extLst>
                      </p:cNvPr>
                      <p:cNvPicPr/>
                      <p:nvPr/>
                    </p:nvPicPr>
                    <p:blipFill>
                      <a:blip r:embed="rId3"/>
                      <a:stretch>
                        <a:fillRect/>
                      </a:stretch>
                    </p:blipFill>
                    <p:spPr>
                      <a:xfrm>
                        <a:off x="8296910" y="5190719"/>
                        <a:ext cx="914400" cy="806450"/>
                      </a:xfrm>
                      <a:prstGeom prst="rect">
                        <a:avLst/>
                      </a:prstGeom>
                    </p:spPr>
                  </p:pic>
                </p:oleObj>
              </mc:Fallback>
            </mc:AlternateContent>
          </a:graphicData>
        </a:graphic>
      </p:graphicFrame>
      <p:graphicFrame>
        <p:nvGraphicFramePr>
          <p:cNvPr id="12" name="Diagrama 11">
            <a:extLst>
              <a:ext uri="{FF2B5EF4-FFF2-40B4-BE49-F238E27FC236}">
                <a16:creationId xmlns:a16="http://schemas.microsoft.com/office/drawing/2014/main" id="{C25107C9-5495-6BC3-2B7B-1B4F42DE837E}"/>
              </a:ext>
            </a:extLst>
          </p:cNvPr>
          <p:cNvGraphicFramePr/>
          <p:nvPr>
            <p:extLst>
              <p:ext uri="{D42A27DB-BD31-4B8C-83A1-F6EECF244321}">
                <p14:modId xmlns:p14="http://schemas.microsoft.com/office/powerpoint/2010/main" val="463081506"/>
              </p:ext>
            </p:extLst>
          </p:nvPr>
        </p:nvGraphicFramePr>
        <p:xfrm>
          <a:off x="6821170" y="1211580"/>
          <a:ext cx="3865880" cy="35043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CuadroTexto 13">
            <a:extLst>
              <a:ext uri="{FF2B5EF4-FFF2-40B4-BE49-F238E27FC236}">
                <a16:creationId xmlns:a16="http://schemas.microsoft.com/office/drawing/2014/main" id="{D881FBA6-7CA3-019F-5046-2CCADA18976A}"/>
              </a:ext>
            </a:extLst>
          </p:cNvPr>
          <p:cNvSpPr txBox="1"/>
          <p:nvPr/>
        </p:nvSpPr>
        <p:spPr>
          <a:xfrm>
            <a:off x="7793989" y="4853093"/>
            <a:ext cx="1920241" cy="369332"/>
          </a:xfrm>
          <a:prstGeom prst="rect">
            <a:avLst/>
          </a:prstGeom>
          <a:noFill/>
        </p:spPr>
        <p:txBody>
          <a:bodyPr wrap="square" rtlCol="0">
            <a:spAutoFit/>
          </a:bodyPr>
          <a:lstStyle/>
          <a:p>
            <a:pPr algn="ctr"/>
            <a:r>
              <a:rPr lang="es-CO"/>
              <a:t>Ejemplo archivo:</a:t>
            </a:r>
          </a:p>
        </p:txBody>
      </p:sp>
    </p:spTree>
    <p:extLst>
      <p:ext uri="{BB962C8B-B14F-4D97-AF65-F5344CB8AC3E}">
        <p14:creationId xmlns:p14="http://schemas.microsoft.com/office/powerpoint/2010/main" val="339036765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725A6-E219-0C07-190F-F52B89ADBD9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457B22A-6B6C-3375-29FB-A44A943B6C76}"/>
              </a:ext>
            </a:extLst>
          </p:cNvPr>
          <p:cNvSpPr>
            <a:spLocks noGrp="1"/>
          </p:cNvSpPr>
          <p:nvPr>
            <p:ph idx="1"/>
          </p:nvPr>
        </p:nvSpPr>
        <p:spPr/>
        <p:txBody>
          <a:bodyPr/>
          <a:lstStyle/>
          <a:p>
            <a:pPr marL="0" indent="0">
              <a:buNone/>
            </a:pPr>
            <a:r>
              <a:rPr lang="es-ES"/>
              <a:t>Transacción construida para las integraciones contables del Grupo EPM en la cual se pueden configurar los datos que desde el sistema legado no están homologados y su equivalencia en el ERP SAP.</a:t>
            </a:r>
          </a:p>
        </p:txBody>
      </p:sp>
      <p:sp>
        <p:nvSpPr>
          <p:cNvPr id="3" name="Marcador de texto 2">
            <a:extLst>
              <a:ext uri="{FF2B5EF4-FFF2-40B4-BE49-F238E27FC236}">
                <a16:creationId xmlns:a16="http://schemas.microsoft.com/office/drawing/2014/main" id="{FA13BFCA-B95A-A0DB-39F8-D5DB6114BDBC}"/>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ADAFC6B6-BBF0-CEDD-240A-EB019A6104C3}"/>
              </a:ext>
            </a:extLst>
          </p:cNvPr>
          <p:cNvSpPr>
            <a:spLocks noGrp="1"/>
          </p:cNvSpPr>
          <p:nvPr>
            <p:ph type="body" sz="half" idx="11"/>
          </p:nvPr>
        </p:nvSpPr>
        <p:spPr/>
        <p:txBody>
          <a:bodyPr>
            <a:normAutofit fontScale="85000" lnSpcReduction="10000"/>
          </a:bodyPr>
          <a:lstStyle/>
          <a:p>
            <a:r>
              <a:rPr lang="es-ES"/>
              <a:t>Visualizar vista conversión maestra: resumen – (ZFI_0011)</a:t>
            </a:r>
          </a:p>
        </p:txBody>
      </p:sp>
      <p:pic>
        <p:nvPicPr>
          <p:cNvPr id="7" name="Imagen 6">
            <a:extLst>
              <a:ext uri="{FF2B5EF4-FFF2-40B4-BE49-F238E27FC236}">
                <a16:creationId xmlns:a16="http://schemas.microsoft.com/office/drawing/2014/main" id="{01FC28E9-98F7-7385-81B1-4362EA7E25BE}"/>
              </a:ext>
            </a:extLst>
          </p:cNvPr>
          <p:cNvPicPr>
            <a:picLocks noChangeAspect="1"/>
          </p:cNvPicPr>
          <p:nvPr/>
        </p:nvPicPr>
        <p:blipFill>
          <a:blip r:embed="rId2"/>
          <a:stretch>
            <a:fillRect/>
          </a:stretch>
        </p:blipFill>
        <p:spPr>
          <a:xfrm>
            <a:off x="1056000" y="2263051"/>
            <a:ext cx="10080000" cy="3828330"/>
          </a:xfrm>
          <a:prstGeom prst="rect">
            <a:avLst/>
          </a:prstGeom>
        </p:spPr>
      </p:pic>
    </p:spTree>
    <p:extLst>
      <p:ext uri="{BB962C8B-B14F-4D97-AF65-F5344CB8AC3E}">
        <p14:creationId xmlns:p14="http://schemas.microsoft.com/office/powerpoint/2010/main" val="241398108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ED94B-1C04-5BBF-B9D7-A298E2E950F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E857E2A-DC72-78FB-8334-CFACC39FA167}"/>
              </a:ext>
            </a:extLst>
          </p:cNvPr>
          <p:cNvSpPr>
            <a:spLocks noGrp="1"/>
          </p:cNvSpPr>
          <p:nvPr>
            <p:ph idx="1"/>
          </p:nvPr>
        </p:nvSpPr>
        <p:spPr/>
        <p:txBody>
          <a:bodyPr/>
          <a:lstStyle/>
          <a:p>
            <a:pPr marL="0" indent="0">
              <a:buNone/>
            </a:pPr>
            <a:r>
              <a:rPr lang="es-ES"/>
              <a:t>Después de elegir el campo a homologar en la primera sección, el sistema solicitará el código del sistema legado y el tipo de interfaz en la que funcionará esta parametrización; la homologación se realiza por campo, dato enviado y parámetro destino:</a:t>
            </a:r>
          </a:p>
        </p:txBody>
      </p:sp>
      <p:sp>
        <p:nvSpPr>
          <p:cNvPr id="3" name="Marcador de texto 2">
            <a:extLst>
              <a:ext uri="{FF2B5EF4-FFF2-40B4-BE49-F238E27FC236}">
                <a16:creationId xmlns:a16="http://schemas.microsoft.com/office/drawing/2014/main" id="{73D8FAA1-12BB-6FB1-DB5E-7FEB80F77703}"/>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5F341175-CE46-769A-9AF9-9C8E755702E9}"/>
              </a:ext>
            </a:extLst>
          </p:cNvPr>
          <p:cNvSpPr>
            <a:spLocks noGrp="1"/>
          </p:cNvSpPr>
          <p:nvPr>
            <p:ph type="body" sz="half" idx="11"/>
          </p:nvPr>
        </p:nvSpPr>
        <p:spPr/>
        <p:txBody>
          <a:bodyPr>
            <a:normAutofit fontScale="85000" lnSpcReduction="10000"/>
          </a:bodyPr>
          <a:lstStyle/>
          <a:p>
            <a:r>
              <a:rPr lang="es-ES"/>
              <a:t>Visualizar vista conversión maestra: resumen – (ZFI_0011)</a:t>
            </a:r>
          </a:p>
        </p:txBody>
      </p:sp>
      <p:pic>
        <p:nvPicPr>
          <p:cNvPr id="6" name="Imagen 5">
            <a:extLst>
              <a:ext uri="{FF2B5EF4-FFF2-40B4-BE49-F238E27FC236}">
                <a16:creationId xmlns:a16="http://schemas.microsoft.com/office/drawing/2014/main" id="{D472C52F-C4CD-C588-AF3F-A1B541C09276}"/>
              </a:ext>
            </a:extLst>
          </p:cNvPr>
          <p:cNvPicPr>
            <a:picLocks noChangeAspect="1"/>
          </p:cNvPicPr>
          <p:nvPr/>
        </p:nvPicPr>
        <p:blipFill>
          <a:blip r:embed="rId2"/>
          <a:stretch>
            <a:fillRect/>
          </a:stretch>
        </p:blipFill>
        <p:spPr>
          <a:xfrm>
            <a:off x="836611" y="3124149"/>
            <a:ext cx="4394426" cy="1981302"/>
          </a:xfrm>
          <a:prstGeom prst="rect">
            <a:avLst/>
          </a:prstGeom>
        </p:spPr>
      </p:pic>
      <p:pic>
        <p:nvPicPr>
          <p:cNvPr id="9" name="Imagen 8">
            <a:extLst>
              <a:ext uri="{FF2B5EF4-FFF2-40B4-BE49-F238E27FC236}">
                <a16:creationId xmlns:a16="http://schemas.microsoft.com/office/drawing/2014/main" id="{2A1488F1-8902-6658-3181-72EDFCDD597A}"/>
              </a:ext>
            </a:extLst>
          </p:cNvPr>
          <p:cNvPicPr>
            <a:picLocks noChangeAspect="1"/>
          </p:cNvPicPr>
          <p:nvPr/>
        </p:nvPicPr>
        <p:blipFill>
          <a:blip r:embed="rId3"/>
          <a:stretch>
            <a:fillRect/>
          </a:stretch>
        </p:blipFill>
        <p:spPr>
          <a:xfrm>
            <a:off x="6006973" y="2349409"/>
            <a:ext cx="5213618" cy="3530781"/>
          </a:xfrm>
          <a:prstGeom prst="rect">
            <a:avLst/>
          </a:prstGeom>
        </p:spPr>
      </p:pic>
    </p:spTree>
    <p:extLst>
      <p:ext uri="{BB962C8B-B14F-4D97-AF65-F5344CB8AC3E}">
        <p14:creationId xmlns:p14="http://schemas.microsoft.com/office/powerpoint/2010/main" val="95361098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B50D0-F88B-9CA3-53D0-E27C265989B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43D1201-648A-9BE8-A5A8-086603977429}"/>
              </a:ext>
            </a:extLst>
          </p:cNvPr>
          <p:cNvSpPr>
            <a:spLocks noGrp="1"/>
          </p:cNvSpPr>
          <p:nvPr>
            <p:ph idx="1"/>
          </p:nvPr>
        </p:nvSpPr>
        <p:spPr/>
        <p:txBody>
          <a:bodyPr/>
          <a:lstStyle/>
          <a:p>
            <a:pPr marL="0" indent="0">
              <a:buNone/>
            </a:pPr>
            <a:r>
              <a:rPr lang="es-ES"/>
              <a:t>Otros dos parámetros a controlar en esta transacción son los de la cuenta que utilizará el sistema para dividir las posiciones enviadas en comprobantes de 999 posiciones y el centro de beneficio para ello y también se utiliza para controlar los campos que el archivo JSON debe contener obligatoriamente para realizar la integración:</a:t>
            </a:r>
          </a:p>
        </p:txBody>
      </p:sp>
      <p:sp>
        <p:nvSpPr>
          <p:cNvPr id="3" name="Marcador de texto 2">
            <a:extLst>
              <a:ext uri="{FF2B5EF4-FFF2-40B4-BE49-F238E27FC236}">
                <a16:creationId xmlns:a16="http://schemas.microsoft.com/office/drawing/2014/main" id="{181CA591-15DB-B5DC-A2FD-4B9B57A518AE}"/>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2C87939E-9260-60BC-8BD8-105A5823A491}"/>
              </a:ext>
            </a:extLst>
          </p:cNvPr>
          <p:cNvSpPr>
            <a:spLocks noGrp="1"/>
          </p:cNvSpPr>
          <p:nvPr>
            <p:ph type="body" sz="half" idx="11"/>
          </p:nvPr>
        </p:nvSpPr>
        <p:spPr/>
        <p:txBody>
          <a:bodyPr>
            <a:normAutofit fontScale="85000" lnSpcReduction="10000"/>
          </a:bodyPr>
          <a:lstStyle/>
          <a:p>
            <a:r>
              <a:rPr lang="es-ES"/>
              <a:t>Visualizar vista conversión maestra: resumen – (ZFI_0011)</a:t>
            </a:r>
          </a:p>
        </p:txBody>
      </p:sp>
      <p:pic>
        <p:nvPicPr>
          <p:cNvPr id="7" name="Imagen 6">
            <a:extLst>
              <a:ext uri="{FF2B5EF4-FFF2-40B4-BE49-F238E27FC236}">
                <a16:creationId xmlns:a16="http://schemas.microsoft.com/office/drawing/2014/main" id="{6429C711-B3B4-B8F9-49CC-4B064FF27ABB}"/>
              </a:ext>
            </a:extLst>
          </p:cNvPr>
          <p:cNvPicPr>
            <a:picLocks noChangeAspect="1"/>
          </p:cNvPicPr>
          <p:nvPr/>
        </p:nvPicPr>
        <p:blipFill>
          <a:blip r:embed="rId2"/>
          <a:stretch>
            <a:fillRect/>
          </a:stretch>
        </p:blipFill>
        <p:spPr>
          <a:xfrm>
            <a:off x="390841" y="2351932"/>
            <a:ext cx="5080261" cy="3918151"/>
          </a:xfrm>
          <a:prstGeom prst="rect">
            <a:avLst/>
          </a:prstGeom>
        </p:spPr>
      </p:pic>
      <p:pic>
        <p:nvPicPr>
          <p:cNvPr id="10" name="Imagen 9">
            <a:extLst>
              <a:ext uri="{FF2B5EF4-FFF2-40B4-BE49-F238E27FC236}">
                <a16:creationId xmlns:a16="http://schemas.microsoft.com/office/drawing/2014/main" id="{4385F285-594F-7538-9F39-CB5CCDDFBC53}"/>
              </a:ext>
            </a:extLst>
          </p:cNvPr>
          <p:cNvPicPr>
            <a:picLocks noChangeAspect="1"/>
          </p:cNvPicPr>
          <p:nvPr/>
        </p:nvPicPr>
        <p:blipFill>
          <a:blip r:embed="rId3"/>
          <a:stretch>
            <a:fillRect/>
          </a:stretch>
        </p:blipFill>
        <p:spPr>
          <a:xfrm>
            <a:off x="5693884" y="2351932"/>
            <a:ext cx="6267772" cy="3657788"/>
          </a:xfrm>
          <a:prstGeom prst="rect">
            <a:avLst/>
          </a:prstGeom>
        </p:spPr>
      </p:pic>
    </p:spTree>
    <p:extLst>
      <p:ext uri="{BB962C8B-B14F-4D97-AF65-F5344CB8AC3E}">
        <p14:creationId xmlns:p14="http://schemas.microsoft.com/office/powerpoint/2010/main" val="68584944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E75FE-E605-8B21-E5FF-BD21CE19C68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B975CCA-D247-1C33-31DC-5FA91915883D}"/>
              </a:ext>
            </a:extLst>
          </p:cNvPr>
          <p:cNvSpPr>
            <a:spLocks noGrp="1"/>
          </p:cNvSpPr>
          <p:nvPr>
            <p:ph idx="1"/>
          </p:nvPr>
        </p:nvSpPr>
        <p:spPr/>
        <p:txBody>
          <a:bodyPr/>
          <a:lstStyle/>
          <a:p>
            <a:pPr marL="0" indent="0">
              <a:buNone/>
            </a:pPr>
            <a:r>
              <a:rPr lang="es-ES"/>
              <a:t>Permite reprocesar </a:t>
            </a:r>
            <a:r>
              <a:rPr lang="es-ES" err="1"/>
              <a:t>IDocs</a:t>
            </a:r>
            <a:r>
              <a:rPr lang="es-ES"/>
              <a:t> que han fallado en el procesamiento. Se usa cuando un </a:t>
            </a:r>
            <a:r>
              <a:rPr lang="es-ES" err="1"/>
              <a:t>IDoc</a:t>
            </a:r>
            <a:r>
              <a:rPr lang="es-ES"/>
              <a:t> es nuevo o no se ha procesado correctamente y se desea intentar nuevamente sin modificarlo. Esta aplicación procesa los documentos que se eligen en el punto de vista que se visualiza al ingresar a la aplicación:</a:t>
            </a:r>
          </a:p>
        </p:txBody>
      </p:sp>
      <p:sp>
        <p:nvSpPr>
          <p:cNvPr id="3" name="Marcador de texto 2">
            <a:extLst>
              <a:ext uri="{FF2B5EF4-FFF2-40B4-BE49-F238E27FC236}">
                <a16:creationId xmlns:a16="http://schemas.microsoft.com/office/drawing/2014/main" id="{D1A9161A-E389-50E9-DC1C-93D1E8CEF92E}"/>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C93329A2-5243-3671-316F-F17D658ACA42}"/>
              </a:ext>
            </a:extLst>
          </p:cNvPr>
          <p:cNvSpPr>
            <a:spLocks noGrp="1"/>
          </p:cNvSpPr>
          <p:nvPr>
            <p:ph type="body" sz="half" idx="11"/>
          </p:nvPr>
        </p:nvSpPr>
        <p:spPr/>
        <p:txBody>
          <a:bodyPr>
            <a:normAutofit fontScale="85000" lnSpcReduction="10000"/>
          </a:bodyPr>
          <a:lstStyle/>
          <a:p>
            <a:r>
              <a:rPr lang="es-CO"/>
              <a:t>Proceso de </a:t>
            </a:r>
            <a:r>
              <a:rPr lang="es-CO" err="1"/>
              <a:t>IDOCs</a:t>
            </a:r>
            <a:r>
              <a:rPr lang="es-CO"/>
              <a:t> Entrante dispuestos a ser transferidos – (BD20)</a:t>
            </a:r>
          </a:p>
        </p:txBody>
      </p:sp>
      <p:pic>
        <p:nvPicPr>
          <p:cNvPr id="6" name="Imagen 5">
            <a:extLst>
              <a:ext uri="{FF2B5EF4-FFF2-40B4-BE49-F238E27FC236}">
                <a16:creationId xmlns:a16="http://schemas.microsoft.com/office/drawing/2014/main" id="{FA3CD527-38E9-3210-F268-91CAE1065C3F}"/>
              </a:ext>
            </a:extLst>
          </p:cNvPr>
          <p:cNvPicPr>
            <a:picLocks noChangeAspect="1"/>
          </p:cNvPicPr>
          <p:nvPr/>
        </p:nvPicPr>
        <p:blipFill>
          <a:blip r:embed="rId2"/>
          <a:stretch>
            <a:fillRect/>
          </a:stretch>
        </p:blipFill>
        <p:spPr>
          <a:xfrm>
            <a:off x="1596000" y="2316361"/>
            <a:ext cx="9000000" cy="4020640"/>
          </a:xfrm>
          <a:prstGeom prst="rect">
            <a:avLst/>
          </a:prstGeom>
        </p:spPr>
      </p:pic>
    </p:spTree>
    <p:extLst>
      <p:ext uri="{BB962C8B-B14F-4D97-AF65-F5344CB8AC3E}">
        <p14:creationId xmlns:p14="http://schemas.microsoft.com/office/powerpoint/2010/main" val="123041497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D5C75-4ADE-1A42-9B15-DC48B9C527E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791F6E0-0F1F-AE8F-AEA1-99FDBD286CD8}"/>
              </a:ext>
            </a:extLst>
          </p:cNvPr>
          <p:cNvSpPr>
            <a:spLocks noGrp="1"/>
          </p:cNvSpPr>
          <p:nvPr>
            <p:ph idx="1"/>
          </p:nvPr>
        </p:nvSpPr>
        <p:spPr/>
        <p:txBody>
          <a:bodyPr/>
          <a:lstStyle/>
          <a:p>
            <a:pPr marL="0" indent="0">
              <a:buNone/>
            </a:pPr>
            <a:r>
              <a:rPr lang="es-ES"/>
              <a:t>Finalizado el procesamiento de la pantalla anterior el sistema arrojará un reporte de los IDOC procesados, en el cual se puede evidenciar si la integración generó una contabilización exitosa o si hay otra novedad en los datos enviados y que no permiten contabilizar:</a:t>
            </a:r>
          </a:p>
        </p:txBody>
      </p:sp>
      <p:sp>
        <p:nvSpPr>
          <p:cNvPr id="3" name="Marcador de texto 2">
            <a:extLst>
              <a:ext uri="{FF2B5EF4-FFF2-40B4-BE49-F238E27FC236}">
                <a16:creationId xmlns:a16="http://schemas.microsoft.com/office/drawing/2014/main" id="{549BAFA7-0BB4-2EC4-4B98-77F91EED796B}"/>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6ABB2422-15D9-1BAE-9863-C03275332477}"/>
              </a:ext>
            </a:extLst>
          </p:cNvPr>
          <p:cNvSpPr>
            <a:spLocks noGrp="1"/>
          </p:cNvSpPr>
          <p:nvPr>
            <p:ph type="body" sz="half" idx="11"/>
          </p:nvPr>
        </p:nvSpPr>
        <p:spPr/>
        <p:txBody>
          <a:bodyPr>
            <a:normAutofit fontScale="85000" lnSpcReduction="10000"/>
          </a:bodyPr>
          <a:lstStyle/>
          <a:p>
            <a:r>
              <a:rPr lang="es-CO"/>
              <a:t>Proceso de </a:t>
            </a:r>
            <a:r>
              <a:rPr lang="es-CO" err="1"/>
              <a:t>IDOCs</a:t>
            </a:r>
            <a:r>
              <a:rPr lang="es-CO"/>
              <a:t> Entrante dispuestos a ser transferidos – (BD20)</a:t>
            </a:r>
          </a:p>
        </p:txBody>
      </p:sp>
      <p:pic>
        <p:nvPicPr>
          <p:cNvPr id="11" name="Imagen 10">
            <a:extLst>
              <a:ext uri="{FF2B5EF4-FFF2-40B4-BE49-F238E27FC236}">
                <a16:creationId xmlns:a16="http://schemas.microsoft.com/office/drawing/2014/main" id="{F2D5CD36-85AC-990F-1AC3-BC86ECBA0B7B}"/>
              </a:ext>
            </a:extLst>
          </p:cNvPr>
          <p:cNvPicPr>
            <a:picLocks noChangeAspect="1"/>
          </p:cNvPicPr>
          <p:nvPr/>
        </p:nvPicPr>
        <p:blipFill>
          <a:blip r:embed="rId2"/>
          <a:stretch>
            <a:fillRect/>
          </a:stretch>
        </p:blipFill>
        <p:spPr>
          <a:xfrm>
            <a:off x="1841281" y="2488503"/>
            <a:ext cx="8509437" cy="2406774"/>
          </a:xfrm>
          <a:prstGeom prst="rect">
            <a:avLst/>
          </a:prstGeom>
        </p:spPr>
      </p:pic>
    </p:spTree>
    <p:extLst>
      <p:ext uri="{BB962C8B-B14F-4D97-AF65-F5344CB8AC3E}">
        <p14:creationId xmlns:p14="http://schemas.microsoft.com/office/powerpoint/2010/main" val="163329666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9C2A8-B2BA-1D45-BE0D-EC134B0507B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8B55D7B-33FC-B6C0-9056-D55E4FED4EE8}"/>
              </a:ext>
            </a:extLst>
          </p:cNvPr>
          <p:cNvSpPr>
            <a:spLocks noGrp="1"/>
          </p:cNvSpPr>
          <p:nvPr>
            <p:ph idx="1"/>
          </p:nvPr>
        </p:nvSpPr>
        <p:spPr/>
        <p:txBody>
          <a:bodyPr/>
          <a:lstStyle/>
          <a:p>
            <a:pPr marL="0" indent="0">
              <a:buNone/>
            </a:pPr>
            <a:r>
              <a:rPr lang="es-ES"/>
              <a:t>En esta parte de la transacción se puede ver un mayor detalle de los datos a integrar en el formato IDOC, en esta parte de la transacción solo se puede consultar información en el formato IDOC antes de verse en contabilidad:</a:t>
            </a:r>
          </a:p>
        </p:txBody>
      </p:sp>
      <p:sp>
        <p:nvSpPr>
          <p:cNvPr id="3" name="Marcador de texto 2">
            <a:extLst>
              <a:ext uri="{FF2B5EF4-FFF2-40B4-BE49-F238E27FC236}">
                <a16:creationId xmlns:a16="http://schemas.microsoft.com/office/drawing/2014/main" id="{55E41405-BC34-394B-0D4A-5703870C3AB3}"/>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36AF046B-B892-9299-CF60-B7F5CF49CB60}"/>
              </a:ext>
            </a:extLst>
          </p:cNvPr>
          <p:cNvSpPr>
            <a:spLocks noGrp="1"/>
          </p:cNvSpPr>
          <p:nvPr>
            <p:ph type="body" sz="half" idx="11"/>
          </p:nvPr>
        </p:nvSpPr>
        <p:spPr/>
        <p:txBody>
          <a:bodyPr>
            <a:normAutofit fontScale="85000" lnSpcReduction="10000"/>
          </a:bodyPr>
          <a:lstStyle/>
          <a:p>
            <a:r>
              <a:rPr lang="es-CO"/>
              <a:t>Proceso de </a:t>
            </a:r>
            <a:r>
              <a:rPr lang="es-CO" err="1"/>
              <a:t>IDOCs</a:t>
            </a:r>
            <a:r>
              <a:rPr lang="es-CO"/>
              <a:t> Entrante dispuestos a ser transferidos – (BD20)</a:t>
            </a:r>
          </a:p>
        </p:txBody>
      </p:sp>
      <p:pic>
        <p:nvPicPr>
          <p:cNvPr id="9" name="Imagen 8">
            <a:extLst>
              <a:ext uri="{FF2B5EF4-FFF2-40B4-BE49-F238E27FC236}">
                <a16:creationId xmlns:a16="http://schemas.microsoft.com/office/drawing/2014/main" id="{8850E3B7-0D5E-56AB-03E4-D2B6CA45AACD}"/>
              </a:ext>
            </a:extLst>
          </p:cNvPr>
          <p:cNvPicPr>
            <a:picLocks noChangeAspect="1"/>
          </p:cNvPicPr>
          <p:nvPr/>
        </p:nvPicPr>
        <p:blipFill>
          <a:blip r:embed="rId2"/>
          <a:stretch>
            <a:fillRect/>
          </a:stretch>
        </p:blipFill>
        <p:spPr>
          <a:xfrm>
            <a:off x="3396000" y="2413033"/>
            <a:ext cx="5400000" cy="3937153"/>
          </a:xfrm>
          <a:prstGeom prst="rect">
            <a:avLst/>
          </a:prstGeom>
        </p:spPr>
      </p:pic>
    </p:spTree>
    <p:extLst>
      <p:ext uri="{BB962C8B-B14F-4D97-AF65-F5344CB8AC3E}">
        <p14:creationId xmlns:p14="http://schemas.microsoft.com/office/powerpoint/2010/main" val="3118562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7" name="Vista general de resumen 6">
                <a:extLst>
                  <a:ext uri="{FF2B5EF4-FFF2-40B4-BE49-F238E27FC236}">
                    <a16:creationId xmlns:a16="http://schemas.microsoft.com/office/drawing/2014/main" id="{18C6A8C4-72CA-83ED-6202-D17FEB7D39B8}"/>
                  </a:ext>
                </a:extLst>
              </p:cNvPr>
              <p:cNvGraphicFramePr>
                <a:graphicFrameLocks noChangeAspect="1"/>
              </p:cNvGraphicFramePr>
              <p:nvPr>
                <p:extLst>
                  <p:ext uri="{D42A27DB-BD31-4B8C-83A1-F6EECF244321}">
                    <p14:modId xmlns:p14="http://schemas.microsoft.com/office/powerpoint/2010/main" val="1631538807"/>
                  </p:ext>
                </p:extLst>
              </p:nvPr>
            </p:nvGraphicFramePr>
            <p:xfrm>
              <a:off x="323213" y="1303020"/>
              <a:ext cx="11520000" cy="5189220"/>
            </p:xfrm>
            <a:graphic>
              <a:graphicData uri="http://schemas.microsoft.com/office/powerpoint/2016/summaryzoom">
                <psuz:summaryZm>
                  <psuz:summaryZmObj sectionId="{CB14FD02-6DB9-4406-B4DA-AFEF94246880}">
                    <psuz:zmPr id="{7774FF33-6AB1-4142-9097-9B9853C6529E}" transitionDur="1000">
                      <p166:blipFill xmlns:p166="http://schemas.microsoft.com/office/powerpoint/2016/6/main">
                        <a:blip r:embed="rId3"/>
                        <a:stretch>
                          <a:fillRect/>
                        </a:stretch>
                      </p166:blipFill>
                      <p166:spPr xmlns:p166="http://schemas.microsoft.com/office/powerpoint/2016/6/main">
                        <a:xfrm>
                          <a:off x="414000" y="553410"/>
                          <a:ext cx="1728000" cy="972000"/>
                        </a:xfrm>
                        <a:prstGeom prst="rect">
                          <a:avLst/>
                        </a:prstGeom>
                        <a:ln w="3175">
                          <a:solidFill>
                            <a:prstClr val="ltGray"/>
                          </a:solidFill>
                        </a:ln>
                      </p166:spPr>
                    </psuz:zmPr>
                  </psuz:summaryZmObj>
                  <psuz:summaryZmObj sectionId="{3C96E8E4-E08B-456A-899F-DF8728603499}">
                    <psuz:zmPr id="{CD33D2D0-1144-4B4F-912F-5E3E5039D5DD}" transitionDur="1000">
                      <p166:blipFill xmlns:p166="http://schemas.microsoft.com/office/powerpoint/2016/6/main">
                        <a:blip r:embed="rId4"/>
                        <a:stretch>
                          <a:fillRect/>
                        </a:stretch>
                      </p166:blipFill>
                      <p166:spPr xmlns:p166="http://schemas.microsoft.com/office/powerpoint/2016/6/main">
                        <a:xfrm>
                          <a:off x="2206800" y="553410"/>
                          <a:ext cx="1728000" cy="972000"/>
                        </a:xfrm>
                        <a:prstGeom prst="rect">
                          <a:avLst/>
                        </a:prstGeom>
                        <a:ln w="3175">
                          <a:solidFill>
                            <a:prstClr val="ltGray"/>
                          </a:solidFill>
                        </a:ln>
                      </p166:spPr>
                    </psuz:zmPr>
                  </psuz:summaryZmObj>
                  <psuz:summaryZmObj sectionId="{5F5C4FFE-A316-4AB1-B60F-431E9CBEF7EE}">
                    <psuz:zmPr id="{B3FF8141-B41F-4D9F-988D-DE59565204B9}" transitionDur="1000">
                      <p166:blipFill xmlns:p166="http://schemas.microsoft.com/office/powerpoint/2016/6/main">
                        <a:blip r:embed="rId5"/>
                        <a:stretch>
                          <a:fillRect/>
                        </a:stretch>
                      </p166:blipFill>
                      <p166:spPr xmlns:p166="http://schemas.microsoft.com/office/powerpoint/2016/6/main">
                        <a:xfrm>
                          <a:off x="3999600" y="553410"/>
                          <a:ext cx="1728000" cy="972000"/>
                        </a:xfrm>
                        <a:prstGeom prst="rect">
                          <a:avLst/>
                        </a:prstGeom>
                        <a:ln w="3175">
                          <a:solidFill>
                            <a:prstClr val="ltGray"/>
                          </a:solidFill>
                        </a:ln>
                      </p166:spPr>
                    </psuz:zmPr>
                  </psuz:summaryZmObj>
                  <psuz:summaryZmObj sectionId="{0184E335-7AE0-4559-A9A4-5CF9F89DC0AE}">
                    <psuz:zmPr id="{974D6A5C-E288-4F2A-9D7D-2F6CD9A73DEF}" transitionDur="1000">
                      <p166:blipFill xmlns:p166="http://schemas.microsoft.com/office/powerpoint/2016/6/main">
                        <a:blip r:embed="rId6"/>
                        <a:stretch>
                          <a:fillRect/>
                        </a:stretch>
                      </p166:blipFill>
                      <p166:spPr xmlns:p166="http://schemas.microsoft.com/office/powerpoint/2016/6/main">
                        <a:xfrm>
                          <a:off x="5792400" y="553410"/>
                          <a:ext cx="1728000" cy="972000"/>
                        </a:xfrm>
                        <a:prstGeom prst="rect">
                          <a:avLst/>
                        </a:prstGeom>
                        <a:ln w="3175">
                          <a:solidFill>
                            <a:prstClr val="ltGray"/>
                          </a:solidFill>
                        </a:ln>
                      </p166:spPr>
                    </psuz:zmPr>
                  </psuz:summaryZmObj>
                  <psuz:summaryZmObj sectionId="{557D459F-602D-4058-85C6-71140AAA49E5}">
                    <psuz:zmPr id="{69FF8A44-54C7-491D-858F-2E54B0F7B11F}" transitionDur="1000">
                      <p166:blipFill xmlns:p166="http://schemas.microsoft.com/office/powerpoint/2016/6/main">
                        <a:blip r:embed="rId7"/>
                        <a:stretch>
                          <a:fillRect/>
                        </a:stretch>
                      </p166:blipFill>
                      <p166:spPr xmlns:p166="http://schemas.microsoft.com/office/powerpoint/2016/6/main">
                        <a:xfrm>
                          <a:off x="7585200" y="553410"/>
                          <a:ext cx="1728000" cy="972000"/>
                        </a:xfrm>
                        <a:prstGeom prst="rect">
                          <a:avLst/>
                        </a:prstGeom>
                        <a:ln w="3175">
                          <a:solidFill>
                            <a:prstClr val="ltGray"/>
                          </a:solidFill>
                        </a:ln>
                      </p166:spPr>
                    </psuz:zmPr>
                  </psuz:summaryZmObj>
                  <psuz:summaryZmObj sectionId="{E6E4C6CA-A416-4D57-B36C-DAE3AF3A21AB}">
                    <psuz:zmPr id="{FB59DF01-B105-44F2-A78B-3D9F49A5FD43}" transitionDur="1000">
                      <p166:blipFill xmlns:p166="http://schemas.microsoft.com/office/powerpoint/2016/6/main">
                        <a:blip r:embed="rId8"/>
                        <a:stretch>
                          <a:fillRect/>
                        </a:stretch>
                      </p166:blipFill>
                      <p166:spPr xmlns:p166="http://schemas.microsoft.com/office/powerpoint/2016/6/main">
                        <a:xfrm>
                          <a:off x="9378000" y="553410"/>
                          <a:ext cx="1728000" cy="972000"/>
                        </a:xfrm>
                        <a:prstGeom prst="rect">
                          <a:avLst/>
                        </a:prstGeom>
                        <a:ln w="3175">
                          <a:solidFill>
                            <a:prstClr val="ltGray"/>
                          </a:solidFill>
                        </a:ln>
                      </p166:spPr>
                    </psuz:zmPr>
                  </psuz:summaryZmObj>
                  <psuz:summaryZmObj sectionId="{19A5CA8E-A762-426F-A10C-BE5F7F34350B}">
                    <psuz:zmPr id="{D401D852-BB09-45C3-9FEB-DA427AC24FCD}" transitionDur="1000">
                      <p166:blipFill xmlns:p166="http://schemas.microsoft.com/office/powerpoint/2016/6/main">
                        <a:blip r:embed="rId9"/>
                        <a:stretch>
                          <a:fillRect/>
                        </a:stretch>
                      </p166:blipFill>
                      <p166:spPr xmlns:p166="http://schemas.microsoft.com/office/powerpoint/2016/6/main">
                        <a:xfrm>
                          <a:off x="414000" y="1590210"/>
                          <a:ext cx="1728000" cy="972000"/>
                        </a:xfrm>
                        <a:prstGeom prst="rect">
                          <a:avLst/>
                        </a:prstGeom>
                        <a:ln w="3175">
                          <a:solidFill>
                            <a:prstClr val="ltGray"/>
                          </a:solidFill>
                        </a:ln>
                      </p166:spPr>
                    </psuz:zmPr>
                  </psuz:summaryZmObj>
                  <psuz:summaryZmObj sectionId="{DF84F564-929E-4B70-A82A-A8826A5DF3D5}">
                    <psuz:zmPr id="{C7CDEBB0-BB07-4035-83DA-EFBA50C146AE}" transitionDur="1000">
                      <p166:blipFill xmlns:p166="http://schemas.microsoft.com/office/powerpoint/2016/6/main">
                        <a:blip r:embed="rId10"/>
                        <a:stretch>
                          <a:fillRect/>
                        </a:stretch>
                      </p166:blipFill>
                      <p166:spPr xmlns:p166="http://schemas.microsoft.com/office/powerpoint/2016/6/main">
                        <a:xfrm>
                          <a:off x="2206800" y="1590210"/>
                          <a:ext cx="1728000" cy="972000"/>
                        </a:xfrm>
                        <a:prstGeom prst="rect">
                          <a:avLst/>
                        </a:prstGeom>
                        <a:ln w="3175">
                          <a:solidFill>
                            <a:prstClr val="ltGray"/>
                          </a:solidFill>
                        </a:ln>
                      </p166:spPr>
                    </psuz:zmPr>
                  </psuz:summaryZmObj>
                  <psuz:summaryZmObj sectionId="{EA204535-5B99-44E5-80CB-7C1D9C6332AA}">
                    <psuz:zmPr id="{AE69377C-F540-439A-8A07-944BB6E3DA85}" transitionDur="1000">
                      <p166:blipFill xmlns:p166="http://schemas.microsoft.com/office/powerpoint/2016/6/main">
                        <a:blip r:embed="rId11"/>
                        <a:stretch>
                          <a:fillRect/>
                        </a:stretch>
                      </p166:blipFill>
                      <p166:spPr xmlns:p166="http://schemas.microsoft.com/office/powerpoint/2016/6/main">
                        <a:xfrm>
                          <a:off x="3999600" y="1590210"/>
                          <a:ext cx="1728000" cy="972000"/>
                        </a:xfrm>
                        <a:prstGeom prst="rect">
                          <a:avLst/>
                        </a:prstGeom>
                        <a:ln w="3175">
                          <a:solidFill>
                            <a:prstClr val="ltGray"/>
                          </a:solidFill>
                        </a:ln>
                      </p166:spPr>
                    </psuz:zmPr>
                  </psuz:summaryZmObj>
                  <psuz:summaryZmObj sectionId="{8E7D63C7-2F7E-435D-BB1E-926060DB8C05}">
                    <psuz:zmPr id="{C505C950-1FD8-499F-80AA-E466B920B217}" transitionDur="1000">
                      <p166:blipFill xmlns:p166="http://schemas.microsoft.com/office/powerpoint/2016/6/main">
                        <a:blip r:embed="rId12"/>
                        <a:stretch>
                          <a:fillRect/>
                        </a:stretch>
                      </p166:blipFill>
                      <p166:spPr xmlns:p166="http://schemas.microsoft.com/office/powerpoint/2016/6/main">
                        <a:xfrm>
                          <a:off x="5792400" y="1590210"/>
                          <a:ext cx="1728000" cy="972000"/>
                        </a:xfrm>
                        <a:prstGeom prst="rect">
                          <a:avLst/>
                        </a:prstGeom>
                        <a:ln w="3175">
                          <a:solidFill>
                            <a:prstClr val="ltGray"/>
                          </a:solidFill>
                        </a:ln>
                      </p166:spPr>
                    </psuz:zmPr>
                  </psuz:summaryZmObj>
                  <psuz:summaryZmObj sectionId="{56A26336-FF9D-480C-B5FB-A1ED90B4ECEA}">
                    <psuz:zmPr id="{897BFF36-A698-4A76-B9D7-6E4CA2D35B38}" transitionDur="1000">
                      <p166:blipFill xmlns:p166="http://schemas.microsoft.com/office/powerpoint/2016/6/main">
                        <a:blip r:embed="rId13"/>
                        <a:stretch>
                          <a:fillRect/>
                        </a:stretch>
                      </p166:blipFill>
                      <p166:spPr xmlns:p166="http://schemas.microsoft.com/office/powerpoint/2016/6/main">
                        <a:xfrm>
                          <a:off x="7585200" y="1590210"/>
                          <a:ext cx="1728000" cy="972000"/>
                        </a:xfrm>
                        <a:prstGeom prst="rect">
                          <a:avLst/>
                        </a:prstGeom>
                        <a:ln w="3175">
                          <a:solidFill>
                            <a:prstClr val="ltGray"/>
                          </a:solidFill>
                        </a:ln>
                      </p166:spPr>
                    </psuz:zmPr>
                  </psuz:summaryZmObj>
                  <psuz:summaryZmObj sectionId="{5E271044-B4E7-496A-951E-A0557E314434}">
                    <psuz:zmPr id="{12793CA1-4FC6-4D50-B85F-ECDC889DFD3D}" transitionDur="1000">
                      <p166:blipFill xmlns:p166="http://schemas.microsoft.com/office/powerpoint/2016/6/main">
                        <a:blip r:embed="rId14"/>
                        <a:stretch>
                          <a:fillRect/>
                        </a:stretch>
                      </p166:blipFill>
                      <p166:spPr xmlns:p166="http://schemas.microsoft.com/office/powerpoint/2016/6/main">
                        <a:xfrm>
                          <a:off x="9378000" y="1590210"/>
                          <a:ext cx="1728000" cy="972000"/>
                        </a:xfrm>
                        <a:prstGeom prst="rect">
                          <a:avLst/>
                        </a:prstGeom>
                        <a:ln w="3175">
                          <a:solidFill>
                            <a:prstClr val="ltGray"/>
                          </a:solidFill>
                        </a:ln>
                      </p166:spPr>
                    </psuz:zmPr>
                  </psuz:summaryZmObj>
                  <psuz:summaryZmObj sectionId="{9554255E-34FE-4679-912F-0D04A6F50942}">
                    <psuz:zmPr id="{CBB490E7-0B5B-4EEC-BA62-7F2CC6EA0C58}" transitionDur="1000">
                      <p166:blipFill xmlns:p166="http://schemas.microsoft.com/office/powerpoint/2016/6/main">
                        <a:blip r:embed="rId15"/>
                        <a:stretch>
                          <a:fillRect/>
                        </a:stretch>
                      </p166:blipFill>
                      <p166:spPr xmlns:p166="http://schemas.microsoft.com/office/powerpoint/2016/6/main">
                        <a:xfrm>
                          <a:off x="414000" y="2627010"/>
                          <a:ext cx="1728000" cy="972000"/>
                        </a:xfrm>
                        <a:prstGeom prst="rect">
                          <a:avLst/>
                        </a:prstGeom>
                        <a:ln w="3175">
                          <a:solidFill>
                            <a:prstClr val="ltGray"/>
                          </a:solidFill>
                        </a:ln>
                      </p166:spPr>
                    </psuz:zmPr>
                  </psuz:summaryZmObj>
                  <psuz:summaryZmObj sectionId="{7CF158F3-1676-4CBA-8812-030D781D2001}">
                    <psuz:zmPr id="{F2122549-CECA-4EE7-8FF5-71952933C166}" transitionDur="1000">
                      <p166:blipFill xmlns:p166="http://schemas.microsoft.com/office/powerpoint/2016/6/main">
                        <a:blip r:embed="rId16"/>
                        <a:stretch>
                          <a:fillRect/>
                        </a:stretch>
                      </p166:blipFill>
                      <p166:spPr xmlns:p166="http://schemas.microsoft.com/office/powerpoint/2016/6/main">
                        <a:xfrm>
                          <a:off x="2206800" y="2627010"/>
                          <a:ext cx="1728000" cy="972000"/>
                        </a:xfrm>
                        <a:prstGeom prst="rect">
                          <a:avLst/>
                        </a:prstGeom>
                        <a:ln w="3175">
                          <a:solidFill>
                            <a:prstClr val="ltGray"/>
                          </a:solidFill>
                        </a:ln>
                      </p166:spPr>
                    </psuz:zmPr>
                  </psuz:summaryZmObj>
                  <psuz:summaryZmObj sectionId="{30D15ABF-02CB-46C2-9C32-B3C8C7C35D13}">
                    <psuz:zmPr id="{6ADC3672-F03B-41B2-B089-2A1B24829BDA}" transitionDur="1000">
                      <p166:blipFill xmlns:p166="http://schemas.microsoft.com/office/powerpoint/2016/6/main">
                        <a:blip r:embed="rId17"/>
                        <a:stretch>
                          <a:fillRect/>
                        </a:stretch>
                      </p166:blipFill>
                      <p166:spPr xmlns:p166="http://schemas.microsoft.com/office/powerpoint/2016/6/main">
                        <a:xfrm>
                          <a:off x="3999600" y="2627010"/>
                          <a:ext cx="1728000" cy="972000"/>
                        </a:xfrm>
                        <a:prstGeom prst="rect">
                          <a:avLst/>
                        </a:prstGeom>
                        <a:ln w="3175">
                          <a:solidFill>
                            <a:prstClr val="ltGray"/>
                          </a:solidFill>
                        </a:ln>
                      </p166:spPr>
                    </psuz:zmPr>
                  </psuz:summaryZmObj>
                  <psuz:summaryZmObj sectionId="{5108779C-FE6D-42C0-8F03-0FB055F7A99C}">
                    <psuz:zmPr id="{EE9739B3-5766-45BA-BDCE-348DD42ADC0E}" transitionDur="1000">
                      <p166:blipFill xmlns:p166="http://schemas.microsoft.com/office/powerpoint/2016/6/main">
                        <a:blip r:embed="rId18"/>
                        <a:stretch>
                          <a:fillRect/>
                        </a:stretch>
                      </p166:blipFill>
                      <p166:spPr xmlns:p166="http://schemas.microsoft.com/office/powerpoint/2016/6/main">
                        <a:xfrm>
                          <a:off x="5792400" y="2627010"/>
                          <a:ext cx="1728000" cy="972000"/>
                        </a:xfrm>
                        <a:prstGeom prst="rect">
                          <a:avLst/>
                        </a:prstGeom>
                        <a:ln w="3175">
                          <a:solidFill>
                            <a:prstClr val="ltGray"/>
                          </a:solidFill>
                        </a:ln>
                      </p166:spPr>
                    </psuz:zmPr>
                  </psuz:summaryZmObj>
                  <psuz:summaryZmObj sectionId="{C7369D72-1957-4B4F-ABDA-B770FBDD5909}">
                    <psuz:zmPr id="{5398D033-F228-494C-B966-5D1C0C42DAB8}" transitionDur="1000">
                      <p166:blipFill xmlns:p166="http://schemas.microsoft.com/office/powerpoint/2016/6/main">
                        <a:blip r:embed="rId19"/>
                        <a:stretch>
                          <a:fillRect/>
                        </a:stretch>
                      </p166:blipFill>
                      <p166:spPr xmlns:p166="http://schemas.microsoft.com/office/powerpoint/2016/6/main">
                        <a:xfrm>
                          <a:off x="7585200" y="2627010"/>
                          <a:ext cx="1728000" cy="972000"/>
                        </a:xfrm>
                        <a:prstGeom prst="rect">
                          <a:avLst/>
                        </a:prstGeom>
                        <a:ln w="3175">
                          <a:solidFill>
                            <a:prstClr val="ltGray"/>
                          </a:solidFill>
                        </a:ln>
                      </p166:spPr>
                    </psuz:zmPr>
                  </psuz:summaryZmObj>
                  <psuz:summaryZmObj sectionId="{C21CE883-1572-4607-874B-C252F59D284A}">
                    <psuz:zmPr id="{D66AED09-517B-403C-8B02-60D820CC6D65}" transitionDur="1000">
                      <p166:blipFill xmlns:p166="http://schemas.microsoft.com/office/powerpoint/2016/6/main">
                        <a:blip r:embed="rId20"/>
                        <a:stretch>
                          <a:fillRect/>
                        </a:stretch>
                      </p166:blipFill>
                      <p166:spPr xmlns:p166="http://schemas.microsoft.com/office/powerpoint/2016/6/main">
                        <a:xfrm>
                          <a:off x="9378000" y="2627010"/>
                          <a:ext cx="1728000" cy="972000"/>
                        </a:xfrm>
                        <a:prstGeom prst="rect">
                          <a:avLst/>
                        </a:prstGeom>
                        <a:ln w="3175">
                          <a:solidFill>
                            <a:prstClr val="ltGray"/>
                          </a:solidFill>
                        </a:ln>
                      </p166:spPr>
                    </psuz:zmPr>
                  </psuz:summaryZmObj>
                  <psuz:summaryZmObj sectionId="{23B07725-3DA7-4D7F-8809-A067EF27EE1F}">
                    <psuz:zmPr id="{C2EA9520-07E5-4A0D-9265-DE592E6906F3}" transitionDur="1000">
                      <p166:blipFill xmlns:p166="http://schemas.microsoft.com/office/powerpoint/2016/6/main">
                        <a:blip r:embed="rId21"/>
                        <a:stretch>
                          <a:fillRect/>
                        </a:stretch>
                      </p166:blipFill>
                      <p166:spPr xmlns:p166="http://schemas.microsoft.com/office/powerpoint/2016/6/main">
                        <a:xfrm>
                          <a:off x="414000" y="3663810"/>
                          <a:ext cx="1728000" cy="972000"/>
                        </a:xfrm>
                        <a:prstGeom prst="rect">
                          <a:avLst/>
                        </a:prstGeom>
                        <a:ln w="3175">
                          <a:solidFill>
                            <a:prstClr val="ltGray"/>
                          </a:solidFill>
                        </a:ln>
                      </p166:spPr>
                    </psuz:zmPr>
                  </psuz:summaryZmObj>
                  <psuz:summaryZmObj sectionId="{A6E4049E-487C-4C99-AF30-D2FD27995A44}">
                    <psuz:zmPr id="{04968FBD-9211-41EB-859A-37BD06CD5EF4}" transitionDur="1000">
                      <p166:blipFill xmlns:p166="http://schemas.microsoft.com/office/powerpoint/2016/6/main">
                        <a:blip r:embed="rId22"/>
                        <a:stretch>
                          <a:fillRect/>
                        </a:stretch>
                      </p166:blipFill>
                      <p166:spPr xmlns:p166="http://schemas.microsoft.com/office/powerpoint/2016/6/main">
                        <a:xfrm>
                          <a:off x="2206800" y="3663810"/>
                          <a:ext cx="1728000" cy="972000"/>
                        </a:xfrm>
                        <a:prstGeom prst="rect">
                          <a:avLst/>
                        </a:prstGeom>
                        <a:ln w="3175">
                          <a:solidFill>
                            <a:prstClr val="ltGray"/>
                          </a:solidFill>
                        </a:ln>
                      </p166:spPr>
                    </psuz:zmPr>
                  </psuz:summaryZmObj>
                  <psuz:summaryZmObj sectionId="{95C49037-C36C-453F-9E5D-F38561FA6979}">
                    <psuz:zmPr id="{AFF6168F-4A1D-45FE-81A9-61C6C515F450}" transitionDur="1000">
                      <p166:blipFill xmlns:p166="http://schemas.microsoft.com/office/powerpoint/2016/6/main">
                        <a:blip r:embed="rId23"/>
                        <a:stretch>
                          <a:fillRect/>
                        </a:stretch>
                      </p166:blipFill>
                      <p166:spPr xmlns:p166="http://schemas.microsoft.com/office/powerpoint/2016/6/main">
                        <a:xfrm>
                          <a:off x="3999600" y="3663810"/>
                          <a:ext cx="1728000" cy="972000"/>
                        </a:xfrm>
                        <a:prstGeom prst="rect">
                          <a:avLst/>
                        </a:prstGeom>
                        <a:ln w="3175">
                          <a:solidFill>
                            <a:prstClr val="ltGray"/>
                          </a:solidFill>
                        </a:ln>
                      </p166:spPr>
                    </psuz:zmPr>
                  </psuz:summaryZmObj>
                  <psuz:summaryZmObj sectionId="{EFEA874C-6767-4C3B-BFB4-75339AC27546}">
                    <psuz:zmPr id="{2786A6A7-6E37-49C3-9A73-C1F49A21F685}" transitionDur="1000">
                      <p166:blipFill xmlns:p166="http://schemas.microsoft.com/office/powerpoint/2016/6/main">
                        <a:blip r:embed="rId24"/>
                        <a:stretch>
                          <a:fillRect/>
                        </a:stretch>
                      </p166:blipFill>
                      <p166:spPr xmlns:p166="http://schemas.microsoft.com/office/powerpoint/2016/6/main">
                        <a:xfrm>
                          <a:off x="5792400" y="3663810"/>
                          <a:ext cx="1728000" cy="972000"/>
                        </a:xfrm>
                        <a:prstGeom prst="rect">
                          <a:avLst/>
                        </a:prstGeom>
                        <a:ln w="3175">
                          <a:solidFill>
                            <a:prstClr val="ltGray"/>
                          </a:solidFill>
                        </a:ln>
                      </p166:spPr>
                    </psuz:zmPr>
                  </psuz:summaryZmObj>
                  <psuz:summaryZmObj sectionId="{6044996E-3EB6-409C-BF1B-B583A49828BC}">
                    <psuz:zmPr id="{17DC1B04-96BA-4F66-B28A-948031FD6A4A}" transitionDur="1000">
                      <p166:blipFill xmlns:p166="http://schemas.microsoft.com/office/powerpoint/2016/6/main">
                        <a:blip r:embed="rId25"/>
                        <a:stretch>
                          <a:fillRect/>
                        </a:stretch>
                      </p166:blipFill>
                      <p166:spPr xmlns:p166="http://schemas.microsoft.com/office/powerpoint/2016/6/main">
                        <a:xfrm>
                          <a:off x="7585200" y="3663810"/>
                          <a:ext cx="1728000" cy="972000"/>
                        </a:xfrm>
                        <a:prstGeom prst="rect">
                          <a:avLst/>
                        </a:prstGeom>
                        <a:ln w="3175">
                          <a:solidFill>
                            <a:prstClr val="ltGray"/>
                          </a:solidFill>
                        </a:ln>
                      </p166:spPr>
                    </psuz:zmPr>
                  </psuz:summaryZmObj>
                  <psuz:summaryZmObj sectionId="{A75C81C0-71DF-4D0D-93A5-960660456482}">
                    <psuz:zmPr id="{BBBD2E70-48CA-4210-89D0-B0D730F0A34D}" transitionDur="1000">
                      <p166:blipFill xmlns:p166="http://schemas.microsoft.com/office/powerpoint/2016/6/main">
                        <a:blip r:embed="rId26"/>
                        <a:stretch>
                          <a:fillRect/>
                        </a:stretch>
                      </p166:blipFill>
                      <p166:spPr xmlns:p166="http://schemas.microsoft.com/office/powerpoint/2016/6/main">
                        <a:xfrm>
                          <a:off x="9378000" y="3663810"/>
                          <a:ext cx="1728000" cy="972000"/>
                        </a:xfrm>
                        <a:prstGeom prst="rect">
                          <a:avLst/>
                        </a:prstGeom>
                        <a:ln w="3175">
                          <a:solidFill>
                            <a:prstClr val="ltGray"/>
                          </a:solidFill>
                        </a:ln>
                      </p166:spPr>
                    </psuz:zmPr>
                  </psuz:summaryZmObj>
                  <psuz:gridLayout/>
                </psuz:summaryZm>
              </a:graphicData>
            </a:graphic>
          </p:graphicFrame>
        </mc:Choice>
        <mc:Fallback>
          <p:grpSp>
            <p:nvGrpSpPr>
              <p:cNvPr id="7" name="Vista general de resumen 6">
                <a:extLst>
                  <a:ext uri="{FF2B5EF4-FFF2-40B4-BE49-F238E27FC236}">
                    <a16:creationId xmlns:a16="http://schemas.microsoft.com/office/drawing/2014/main" id="{18C6A8C4-72CA-83ED-6202-D17FEB7D39B8}"/>
                  </a:ext>
                </a:extLst>
              </p:cNvPr>
              <p:cNvGrpSpPr>
                <a:grpSpLocks noGrp="1" noUngrp="1" noRot="1" noChangeAspect="1" noMove="1" noResize="1"/>
              </p:cNvGrpSpPr>
              <p:nvPr/>
            </p:nvGrpSpPr>
            <p:grpSpPr>
              <a:xfrm>
                <a:off x="323213" y="1303020"/>
                <a:ext cx="11520000" cy="5189220"/>
                <a:chOff x="323213" y="1303020"/>
                <a:chExt cx="11520000" cy="5189220"/>
              </a:xfrm>
            </p:grpSpPr>
            <p:pic>
              <p:nvPicPr>
                <p:cNvPr id="2" name="Imagen 2">
                  <a:hlinkClick r:id="rId27"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737213" y="1856430"/>
                  <a:ext cx="1728000" cy="972000"/>
                </a:xfrm>
                <a:prstGeom prst="rect">
                  <a:avLst/>
                </a:prstGeom>
                <a:ln w="3175">
                  <a:solidFill>
                    <a:prstClr val="ltGray"/>
                  </a:solidFill>
                </a:ln>
              </p:spPr>
            </p:pic>
            <p:pic>
              <p:nvPicPr>
                <p:cNvPr id="3" name="Imagen 3">
                  <a:hlinkClick r:id="rId28"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2530013" y="1856430"/>
                  <a:ext cx="1728000" cy="972000"/>
                </a:xfrm>
                <a:prstGeom prst="rect">
                  <a:avLst/>
                </a:prstGeom>
                <a:ln w="3175">
                  <a:solidFill>
                    <a:prstClr val="ltGray"/>
                  </a:solidFill>
                </a:ln>
              </p:spPr>
            </p:pic>
            <p:pic>
              <p:nvPicPr>
                <p:cNvPr id="4" name="Imagen 4">
                  <a:hlinkClick r:id="rId29"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4322813" y="1856430"/>
                  <a:ext cx="1728000" cy="972000"/>
                </a:xfrm>
                <a:prstGeom prst="rect">
                  <a:avLst/>
                </a:prstGeom>
                <a:ln w="3175">
                  <a:solidFill>
                    <a:prstClr val="ltGray"/>
                  </a:solidFill>
                </a:ln>
              </p:spPr>
            </p:pic>
            <p:pic>
              <p:nvPicPr>
                <p:cNvPr id="5" name="Imagen 5">
                  <a:hlinkClick r:id="rId30"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6115613" y="1856430"/>
                  <a:ext cx="1728000" cy="972000"/>
                </a:xfrm>
                <a:prstGeom prst="rect">
                  <a:avLst/>
                </a:prstGeom>
                <a:ln w="3175">
                  <a:solidFill>
                    <a:prstClr val="ltGray"/>
                  </a:solidFill>
                </a:ln>
              </p:spPr>
            </p:pic>
            <p:pic>
              <p:nvPicPr>
                <p:cNvPr id="6" name="Imagen 6">
                  <a:hlinkClick r:id="rId31"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7908413" y="1856430"/>
                  <a:ext cx="1728000" cy="972000"/>
                </a:xfrm>
                <a:prstGeom prst="rect">
                  <a:avLst/>
                </a:prstGeom>
                <a:ln w="3175">
                  <a:solidFill>
                    <a:prstClr val="ltGray"/>
                  </a:solidFill>
                </a:ln>
              </p:spPr>
            </p:pic>
            <p:pic>
              <p:nvPicPr>
                <p:cNvPr id="10" name="Imagen 10">
                  <a:hlinkClick r:id="rId32"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9701213" y="1856430"/>
                  <a:ext cx="1728000" cy="972000"/>
                </a:xfrm>
                <a:prstGeom prst="rect">
                  <a:avLst/>
                </a:prstGeom>
                <a:ln w="3175">
                  <a:solidFill>
                    <a:prstClr val="ltGray"/>
                  </a:solidFill>
                </a:ln>
              </p:spPr>
            </p:pic>
            <p:pic>
              <p:nvPicPr>
                <p:cNvPr id="11" name="Imagen 11">
                  <a:hlinkClick r:id="rId33"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737213" y="2893230"/>
                  <a:ext cx="1728000" cy="972000"/>
                </a:xfrm>
                <a:prstGeom prst="rect">
                  <a:avLst/>
                </a:prstGeom>
                <a:ln w="3175">
                  <a:solidFill>
                    <a:prstClr val="ltGray"/>
                  </a:solidFill>
                </a:ln>
              </p:spPr>
            </p:pic>
            <p:pic>
              <p:nvPicPr>
                <p:cNvPr id="12" name="Imagen 12">
                  <a:hlinkClick r:id="rId34"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2530013" y="2893230"/>
                  <a:ext cx="1728000" cy="972000"/>
                </a:xfrm>
                <a:prstGeom prst="rect">
                  <a:avLst/>
                </a:prstGeom>
                <a:ln w="3175">
                  <a:solidFill>
                    <a:prstClr val="ltGray"/>
                  </a:solidFill>
                </a:ln>
              </p:spPr>
            </p:pic>
            <p:pic>
              <p:nvPicPr>
                <p:cNvPr id="13" name="Imagen 13">
                  <a:hlinkClick r:id="rId35"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4322813" y="2893230"/>
                  <a:ext cx="1728000" cy="972000"/>
                </a:xfrm>
                <a:prstGeom prst="rect">
                  <a:avLst/>
                </a:prstGeom>
                <a:ln w="3175">
                  <a:solidFill>
                    <a:prstClr val="ltGray"/>
                  </a:solidFill>
                </a:ln>
              </p:spPr>
            </p:pic>
            <p:pic>
              <p:nvPicPr>
                <p:cNvPr id="14" name="Imagen 14">
                  <a:hlinkClick r:id="rId36" action="ppaction://hlinksldjump"/>
                </p:cNvPr>
                <p:cNvPicPr>
                  <a:picLocks noSelect="1" noRot="1" noChangeAspect="1" noMove="1" noResize="1" noEditPoints="1" noAdjustHandles="1" noChangeArrowheads="1" noChangeShapeType="1"/>
                </p:cNvPicPr>
                <p:nvPr/>
              </p:nvPicPr>
              <p:blipFill>
                <a:blip r:embed="rId12"/>
                <a:stretch>
                  <a:fillRect/>
                </a:stretch>
              </p:blipFill>
              <p:spPr>
                <a:xfrm>
                  <a:off x="6115613" y="2893230"/>
                  <a:ext cx="1728000" cy="972000"/>
                </a:xfrm>
                <a:prstGeom prst="rect">
                  <a:avLst/>
                </a:prstGeom>
                <a:ln w="3175">
                  <a:solidFill>
                    <a:prstClr val="ltGray"/>
                  </a:solidFill>
                </a:ln>
              </p:spPr>
            </p:pic>
            <p:pic>
              <p:nvPicPr>
                <p:cNvPr id="15" name="Imagen 15">
                  <a:hlinkClick r:id="rId37" action="ppaction://hlinksldjump"/>
                </p:cNvPr>
                <p:cNvPicPr>
                  <a:picLocks noSelect="1" noRot="1" noChangeAspect="1" noMove="1" noResize="1" noEditPoints="1" noAdjustHandles="1" noChangeArrowheads="1" noChangeShapeType="1"/>
                </p:cNvPicPr>
                <p:nvPr/>
              </p:nvPicPr>
              <p:blipFill>
                <a:blip r:embed="rId13"/>
                <a:stretch>
                  <a:fillRect/>
                </a:stretch>
              </p:blipFill>
              <p:spPr>
                <a:xfrm>
                  <a:off x="7908413" y="2893230"/>
                  <a:ext cx="1728000" cy="972000"/>
                </a:xfrm>
                <a:prstGeom prst="rect">
                  <a:avLst/>
                </a:prstGeom>
                <a:ln w="3175">
                  <a:solidFill>
                    <a:prstClr val="ltGray"/>
                  </a:solidFill>
                </a:ln>
              </p:spPr>
            </p:pic>
            <p:pic>
              <p:nvPicPr>
                <p:cNvPr id="16" name="Imagen 16">
                  <a:hlinkClick r:id="rId38" action="ppaction://hlinksldjump"/>
                </p:cNvPr>
                <p:cNvPicPr>
                  <a:picLocks noSelect="1" noRot="1" noChangeAspect="1" noMove="1" noResize="1" noEditPoints="1" noAdjustHandles="1" noChangeArrowheads="1" noChangeShapeType="1"/>
                </p:cNvPicPr>
                <p:nvPr/>
              </p:nvPicPr>
              <p:blipFill>
                <a:blip r:embed="rId14"/>
                <a:stretch>
                  <a:fillRect/>
                </a:stretch>
              </p:blipFill>
              <p:spPr>
                <a:xfrm>
                  <a:off x="9701213" y="2893230"/>
                  <a:ext cx="1728000" cy="972000"/>
                </a:xfrm>
                <a:prstGeom prst="rect">
                  <a:avLst/>
                </a:prstGeom>
                <a:ln w="3175">
                  <a:solidFill>
                    <a:prstClr val="ltGray"/>
                  </a:solidFill>
                </a:ln>
              </p:spPr>
            </p:pic>
            <p:pic>
              <p:nvPicPr>
                <p:cNvPr id="17" name="Imagen 17">
                  <a:hlinkClick r:id="rId39" action="ppaction://hlinksldjump"/>
                </p:cNvPr>
                <p:cNvPicPr>
                  <a:picLocks noSelect="1" noRot="1" noChangeAspect="1" noMove="1" noResize="1" noEditPoints="1" noAdjustHandles="1" noChangeArrowheads="1" noChangeShapeType="1"/>
                </p:cNvPicPr>
                <p:nvPr/>
              </p:nvPicPr>
              <p:blipFill>
                <a:blip r:embed="rId15"/>
                <a:stretch>
                  <a:fillRect/>
                </a:stretch>
              </p:blipFill>
              <p:spPr>
                <a:xfrm>
                  <a:off x="737213" y="3930030"/>
                  <a:ext cx="1728000" cy="972000"/>
                </a:xfrm>
                <a:prstGeom prst="rect">
                  <a:avLst/>
                </a:prstGeom>
                <a:ln w="3175">
                  <a:solidFill>
                    <a:prstClr val="ltGray"/>
                  </a:solidFill>
                </a:ln>
              </p:spPr>
            </p:pic>
            <p:pic>
              <p:nvPicPr>
                <p:cNvPr id="18" name="Imagen 18">
                  <a:hlinkClick r:id="rId40" action="ppaction://hlinksldjump"/>
                </p:cNvPr>
                <p:cNvPicPr>
                  <a:picLocks noSelect="1" noRot="1" noChangeAspect="1" noMove="1" noResize="1" noEditPoints="1" noAdjustHandles="1" noChangeArrowheads="1" noChangeShapeType="1"/>
                </p:cNvPicPr>
                <p:nvPr/>
              </p:nvPicPr>
              <p:blipFill>
                <a:blip r:embed="rId16"/>
                <a:stretch>
                  <a:fillRect/>
                </a:stretch>
              </p:blipFill>
              <p:spPr>
                <a:xfrm>
                  <a:off x="2530013" y="3930030"/>
                  <a:ext cx="1728000" cy="972000"/>
                </a:xfrm>
                <a:prstGeom prst="rect">
                  <a:avLst/>
                </a:prstGeom>
                <a:ln w="3175">
                  <a:solidFill>
                    <a:prstClr val="ltGray"/>
                  </a:solidFill>
                </a:ln>
              </p:spPr>
            </p:pic>
            <p:pic>
              <p:nvPicPr>
                <p:cNvPr id="19" name="Imagen 19">
                  <a:hlinkClick r:id="rId41" action="ppaction://hlinksldjump"/>
                </p:cNvPr>
                <p:cNvPicPr>
                  <a:picLocks noSelect="1" noRot="1" noChangeAspect="1" noMove="1" noResize="1" noEditPoints="1" noAdjustHandles="1" noChangeArrowheads="1" noChangeShapeType="1"/>
                </p:cNvPicPr>
                <p:nvPr/>
              </p:nvPicPr>
              <p:blipFill>
                <a:blip r:embed="rId17"/>
                <a:stretch>
                  <a:fillRect/>
                </a:stretch>
              </p:blipFill>
              <p:spPr>
                <a:xfrm>
                  <a:off x="4322813" y="3930030"/>
                  <a:ext cx="1728000" cy="972000"/>
                </a:xfrm>
                <a:prstGeom prst="rect">
                  <a:avLst/>
                </a:prstGeom>
                <a:ln w="3175">
                  <a:solidFill>
                    <a:prstClr val="ltGray"/>
                  </a:solidFill>
                </a:ln>
              </p:spPr>
            </p:pic>
            <p:pic>
              <p:nvPicPr>
                <p:cNvPr id="20" name="Imagen 20">
                  <a:hlinkClick r:id="rId42" action="ppaction://hlinksldjump"/>
                </p:cNvPr>
                <p:cNvPicPr>
                  <a:picLocks noSelect="1" noRot="1" noChangeAspect="1" noMove="1" noResize="1" noEditPoints="1" noAdjustHandles="1" noChangeArrowheads="1" noChangeShapeType="1"/>
                </p:cNvPicPr>
                <p:nvPr/>
              </p:nvPicPr>
              <p:blipFill>
                <a:blip r:embed="rId18"/>
                <a:stretch>
                  <a:fillRect/>
                </a:stretch>
              </p:blipFill>
              <p:spPr>
                <a:xfrm>
                  <a:off x="6115613" y="3930030"/>
                  <a:ext cx="1728000" cy="972000"/>
                </a:xfrm>
                <a:prstGeom prst="rect">
                  <a:avLst/>
                </a:prstGeom>
                <a:ln w="3175">
                  <a:solidFill>
                    <a:prstClr val="ltGray"/>
                  </a:solidFill>
                </a:ln>
              </p:spPr>
            </p:pic>
            <p:pic>
              <p:nvPicPr>
                <p:cNvPr id="21" name="Imagen 21">
                  <a:hlinkClick r:id="rId43" action="ppaction://hlinksldjump"/>
                </p:cNvPr>
                <p:cNvPicPr>
                  <a:picLocks noSelect="1" noRot="1" noChangeAspect="1" noMove="1" noResize="1" noEditPoints="1" noAdjustHandles="1" noChangeArrowheads="1" noChangeShapeType="1"/>
                </p:cNvPicPr>
                <p:nvPr/>
              </p:nvPicPr>
              <p:blipFill>
                <a:blip r:embed="rId19"/>
                <a:stretch>
                  <a:fillRect/>
                </a:stretch>
              </p:blipFill>
              <p:spPr>
                <a:xfrm>
                  <a:off x="7908413" y="3930030"/>
                  <a:ext cx="1728000" cy="972000"/>
                </a:xfrm>
                <a:prstGeom prst="rect">
                  <a:avLst/>
                </a:prstGeom>
                <a:ln w="3175">
                  <a:solidFill>
                    <a:prstClr val="ltGray"/>
                  </a:solidFill>
                </a:ln>
              </p:spPr>
            </p:pic>
            <p:pic>
              <p:nvPicPr>
                <p:cNvPr id="22" name="Imagen 22">
                  <a:hlinkClick r:id="rId44" action="ppaction://hlinksldjump"/>
                </p:cNvPr>
                <p:cNvPicPr>
                  <a:picLocks noSelect="1" noRot="1" noChangeAspect="1" noMove="1" noResize="1" noEditPoints="1" noAdjustHandles="1" noChangeArrowheads="1" noChangeShapeType="1"/>
                </p:cNvPicPr>
                <p:nvPr/>
              </p:nvPicPr>
              <p:blipFill>
                <a:blip r:embed="rId20"/>
                <a:stretch>
                  <a:fillRect/>
                </a:stretch>
              </p:blipFill>
              <p:spPr>
                <a:xfrm>
                  <a:off x="9701213" y="3930030"/>
                  <a:ext cx="1728000" cy="972000"/>
                </a:xfrm>
                <a:prstGeom prst="rect">
                  <a:avLst/>
                </a:prstGeom>
                <a:ln w="3175">
                  <a:solidFill>
                    <a:prstClr val="ltGray"/>
                  </a:solidFill>
                </a:ln>
              </p:spPr>
            </p:pic>
            <p:pic>
              <p:nvPicPr>
                <p:cNvPr id="23" name="Imagen 23">
                  <a:hlinkClick r:id="rId45" action="ppaction://hlinksldjump"/>
                </p:cNvPr>
                <p:cNvPicPr>
                  <a:picLocks noSelect="1" noRot="1" noChangeAspect="1" noMove="1" noResize="1" noEditPoints="1" noAdjustHandles="1" noChangeArrowheads="1" noChangeShapeType="1"/>
                </p:cNvPicPr>
                <p:nvPr/>
              </p:nvPicPr>
              <p:blipFill>
                <a:blip r:embed="rId21"/>
                <a:stretch>
                  <a:fillRect/>
                </a:stretch>
              </p:blipFill>
              <p:spPr>
                <a:xfrm>
                  <a:off x="737213" y="4966830"/>
                  <a:ext cx="1728000" cy="972000"/>
                </a:xfrm>
                <a:prstGeom prst="rect">
                  <a:avLst/>
                </a:prstGeom>
                <a:ln w="3175">
                  <a:solidFill>
                    <a:prstClr val="ltGray"/>
                  </a:solidFill>
                </a:ln>
              </p:spPr>
            </p:pic>
            <p:pic>
              <p:nvPicPr>
                <p:cNvPr id="24" name="Imagen 24">
                  <a:hlinkClick r:id="rId46" action="ppaction://hlinksldjump"/>
                </p:cNvPr>
                <p:cNvPicPr>
                  <a:picLocks noSelect="1" noRot="1" noChangeAspect="1" noMove="1" noResize="1" noEditPoints="1" noAdjustHandles="1" noChangeArrowheads="1" noChangeShapeType="1"/>
                </p:cNvPicPr>
                <p:nvPr/>
              </p:nvPicPr>
              <p:blipFill>
                <a:blip r:embed="rId22"/>
                <a:stretch>
                  <a:fillRect/>
                </a:stretch>
              </p:blipFill>
              <p:spPr>
                <a:xfrm>
                  <a:off x="2530013" y="4966830"/>
                  <a:ext cx="1728000" cy="972000"/>
                </a:xfrm>
                <a:prstGeom prst="rect">
                  <a:avLst/>
                </a:prstGeom>
                <a:ln w="3175">
                  <a:solidFill>
                    <a:prstClr val="ltGray"/>
                  </a:solidFill>
                </a:ln>
              </p:spPr>
            </p:pic>
            <p:pic>
              <p:nvPicPr>
                <p:cNvPr id="25" name="Imagen 25">
                  <a:hlinkClick r:id="rId47" action="ppaction://hlinksldjump"/>
                </p:cNvPr>
                <p:cNvPicPr>
                  <a:picLocks noSelect="1" noRot="1" noChangeAspect="1" noMove="1" noResize="1" noEditPoints="1" noAdjustHandles="1" noChangeArrowheads="1" noChangeShapeType="1"/>
                </p:cNvPicPr>
                <p:nvPr/>
              </p:nvPicPr>
              <p:blipFill>
                <a:blip r:embed="rId23"/>
                <a:stretch>
                  <a:fillRect/>
                </a:stretch>
              </p:blipFill>
              <p:spPr>
                <a:xfrm>
                  <a:off x="4322813" y="4966830"/>
                  <a:ext cx="1728000" cy="972000"/>
                </a:xfrm>
                <a:prstGeom prst="rect">
                  <a:avLst/>
                </a:prstGeom>
                <a:ln w="3175">
                  <a:solidFill>
                    <a:prstClr val="ltGray"/>
                  </a:solidFill>
                </a:ln>
              </p:spPr>
            </p:pic>
            <p:pic>
              <p:nvPicPr>
                <p:cNvPr id="26" name="Imagen 26">
                  <a:hlinkClick r:id="rId48" action="ppaction://hlinksldjump"/>
                </p:cNvPr>
                <p:cNvPicPr>
                  <a:picLocks noSelect="1" noRot="1" noChangeAspect="1" noMove="1" noResize="1" noEditPoints="1" noAdjustHandles="1" noChangeArrowheads="1" noChangeShapeType="1"/>
                </p:cNvPicPr>
                <p:nvPr/>
              </p:nvPicPr>
              <p:blipFill>
                <a:blip r:embed="rId24"/>
                <a:stretch>
                  <a:fillRect/>
                </a:stretch>
              </p:blipFill>
              <p:spPr>
                <a:xfrm>
                  <a:off x="6115613" y="4966830"/>
                  <a:ext cx="1728000" cy="972000"/>
                </a:xfrm>
                <a:prstGeom prst="rect">
                  <a:avLst/>
                </a:prstGeom>
                <a:ln w="3175">
                  <a:solidFill>
                    <a:prstClr val="ltGray"/>
                  </a:solidFill>
                </a:ln>
              </p:spPr>
            </p:pic>
            <p:pic>
              <p:nvPicPr>
                <p:cNvPr id="27" name="Imagen 27">
                  <a:hlinkClick r:id="rId49" action="ppaction://hlinksldjump"/>
                </p:cNvPr>
                <p:cNvPicPr>
                  <a:picLocks noSelect="1" noRot="1" noChangeAspect="1" noMove="1" noResize="1" noEditPoints="1" noAdjustHandles="1" noChangeArrowheads="1" noChangeShapeType="1"/>
                </p:cNvPicPr>
                <p:nvPr/>
              </p:nvPicPr>
              <p:blipFill>
                <a:blip r:embed="rId25"/>
                <a:stretch>
                  <a:fillRect/>
                </a:stretch>
              </p:blipFill>
              <p:spPr>
                <a:xfrm>
                  <a:off x="7908413" y="4966830"/>
                  <a:ext cx="1728000" cy="972000"/>
                </a:xfrm>
                <a:prstGeom prst="rect">
                  <a:avLst/>
                </a:prstGeom>
                <a:ln w="3175">
                  <a:solidFill>
                    <a:prstClr val="ltGray"/>
                  </a:solidFill>
                </a:ln>
              </p:spPr>
            </p:pic>
            <p:pic>
              <p:nvPicPr>
                <p:cNvPr id="28" name="Imagen 28">
                  <a:hlinkClick r:id="rId50" action="ppaction://hlinksldjump"/>
                </p:cNvPr>
                <p:cNvPicPr>
                  <a:picLocks noSelect="1" noRot="1" noChangeAspect="1" noMove="1" noResize="1" noEditPoints="1" noAdjustHandles="1" noChangeArrowheads="1" noChangeShapeType="1"/>
                </p:cNvPicPr>
                <p:nvPr/>
              </p:nvPicPr>
              <p:blipFill>
                <a:blip r:embed="rId26"/>
                <a:stretch>
                  <a:fillRect/>
                </a:stretch>
              </p:blipFill>
              <p:spPr>
                <a:xfrm>
                  <a:off x="9701213" y="4966830"/>
                  <a:ext cx="1728000" cy="972000"/>
                </a:xfrm>
                <a:prstGeom prst="rect">
                  <a:avLst/>
                </a:prstGeom>
                <a:ln w="3175">
                  <a:solidFill>
                    <a:prstClr val="ltGray"/>
                  </a:solidFill>
                </a:ln>
              </p:spPr>
            </p:pic>
          </p:grpSp>
        </mc:Fallback>
      </mc:AlternateContent>
      <p:sp>
        <p:nvSpPr>
          <p:cNvPr id="8" name="Marcador de texto 7">
            <a:extLst>
              <a:ext uri="{FF2B5EF4-FFF2-40B4-BE49-F238E27FC236}">
                <a16:creationId xmlns:a16="http://schemas.microsoft.com/office/drawing/2014/main" id="{C75AAC1D-88AF-D3C5-EE1A-2F2695C5076F}"/>
              </a:ext>
            </a:extLst>
          </p:cNvPr>
          <p:cNvSpPr>
            <a:spLocks noGrp="1"/>
          </p:cNvSpPr>
          <p:nvPr>
            <p:ph type="body" sz="half" idx="10"/>
          </p:nvPr>
        </p:nvSpPr>
        <p:spPr/>
        <p:txBody>
          <a:bodyPr/>
          <a:lstStyle/>
          <a:p>
            <a:r>
              <a:rPr lang="es-CO"/>
              <a:t>Resumen presentación</a:t>
            </a:r>
          </a:p>
        </p:txBody>
      </p:sp>
      <p:sp>
        <p:nvSpPr>
          <p:cNvPr id="9" name="Marcador de texto 8">
            <a:extLst>
              <a:ext uri="{FF2B5EF4-FFF2-40B4-BE49-F238E27FC236}">
                <a16:creationId xmlns:a16="http://schemas.microsoft.com/office/drawing/2014/main" id="{2F47C07E-8CCD-0A3C-A16F-C02234248B99}"/>
              </a:ext>
            </a:extLst>
          </p:cNvPr>
          <p:cNvSpPr>
            <a:spLocks noGrp="1"/>
          </p:cNvSpPr>
          <p:nvPr>
            <p:ph type="body" sz="half" idx="11"/>
          </p:nvPr>
        </p:nvSpPr>
        <p:spPr/>
        <p:txBody>
          <a:bodyPr>
            <a:normAutofit fontScale="85000" lnSpcReduction="10000"/>
          </a:bodyPr>
          <a:lstStyle/>
          <a:p>
            <a:r>
              <a:rPr lang="es-CO"/>
              <a:t>Proceso Gestión Contable</a:t>
            </a:r>
          </a:p>
        </p:txBody>
      </p:sp>
    </p:spTree>
    <p:extLst>
      <p:ext uri="{BB962C8B-B14F-4D97-AF65-F5344CB8AC3E}">
        <p14:creationId xmlns:p14="http://schemas.microsoft.com/office/powerpoint/2010/main" val="3368561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91C1B-2384-D079-ACC1-81B310458154}"/>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3CEA3C45-FB0A-FDDD-7F00-137BFFB96DC5}"/>
              </a:ext>
            </a:extLst>
          </p:cNvPr>
          <p:cNvGraphicFramePr>
            <a:graphicFrameLocks noGrp="1"/>
          </p:cNvGraphicFramePr>
          <p:nvPr>
            <p:ph idx="1"/>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8FC28158-216F-B43D-C2CB-4A993D2D5C15}"/>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00400AAA-AEC5-2257-CB3D-95F4ABFE9D68}"/>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Activos fijos</a:t>
            </a:r>
          </a:p>
        </p:txBody>
      </p:sp>
    </p:spTree>
    <p:extLst>
      <p:ext uri="{BB962C8B-B14F-4D97-AF65-F5344CB8AC3E}">
        <p14:creationId xmlns:p14="http://schemas.microsoft.com/office/powerpoint/2010/main" val="405478285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D9457-1103-E112-9E59-CA8A1687EC6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ABD9170-E79B-ADA4-F6C0-5109E15998BD}"/>
              </a:ext>
            </a:extLst>
          </p:cNvPr>
          <p:cNvSpPr>
            <a:spLocks noGrp="1"/>
          </p:cNvSpPr>
          <p:nvPr>
            <p:ph idx="1"/>
          </p:nvPr>
        </p:nvSpPr>
        <p:spPr/>
        <p:txBody>
          <a:bodyPr/>
          <a:lstStyle/>
          <a:p>
            <a:pPr marL="0" indent="0">
              <a:buNone/>
            </a:pPr>
            <a:r>
              <a:rPr lang="es-ES"/>
              <a:t>Similar a BD20, pero con más opciones de selección. Permite reprocesar </a:t>
            </a:r>
            <a:r>
              <a:rPr lang="es-ES" err="1"/>
              <a:t>IDocs</a:t>
            </a:r>
            <a:r>
              <a:rPr lang="es-ES"/>
              <a:t> con errores específicos, por ejemplo, por tipo de mensaje o por número de IDOC; en la transacción BD20 no se puede relanzar la contabilización de un IDOC que tuvo error y se corrigió la inconsistencia en el ERP. En esta pantalla se elige el punto de vista de los </a:t>
            </a:r>
            <a:r>
              <a:rPr lang="es-ES" err="1"/>
              <a:t>IDOCs</a:t>
            </a:r>
            <a:r>
              <a:rPr lang="es-ES"/>
              <a:t> a procesar nuevamente y se da clic sobre el botón “ejecutar”:</a:t>
            </a:r>
          </a:p>
        </p:txBody>
      </p:sp>
      <p:sp>
        <p:nvSpPr>
          <p:cNvPr id="3" name="Marcador de texto 2">
            <a:extLst>
              <a:ext uri="{FF2B5EF4-FFF2-40B4-BE49-F238E27FC236}">
                <a16:creationId xmlns:a16="http://schemas.microsoft.com/office/drawing/2014/main" id="{A06C1F66-E5F5-2B3B-3452-38C839C55E02}"/>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AF94B6B6-FF4B-85CD-AEE7-06C2AD639E27}"/>
              </a:ext>
            </a:extLst>
          </p:cNvPr>
          <p:cNvSpPr>
            <a:spLocks noGrp="1"/>
          </p:cNvSpPr>
          <p:nvPr>
            <p:ph type="body" sz="half" idx="11"/>
          </p:nvPr>
        </p:nvSpPr>
        <p:spPr/>
        <p:txBody>
          <a:bodyPr>
            <a:normAutofit fontScale="85000" lnSpcReduction="10000"/>
          </a:bodyPr>
          <a:lstStyle/>
          <a:p>
            <a:r>
              <a:rPr lang="es-CO"/>
              <a:t>Lanzar tratamiento de errores para </a:t>
            </a:r>
            <a:r>
              <a:rPr lang="es-CO" err="1"/>
              <a:t>IDOCs</a:t>
            </a:r>
            <a:r>
              <a:rPr lang="es-CO"/>
              <a:t> no contabilizados – (BD73)</a:t>
            </a:r>
          </a:p>
        </p:txBody>
      </p:sp>
      <p:pic>
        <p:nvPicPr>
          <p:cNvPr id="8" name="Imagen 7">
            <a:extLst>
              <a:ext uri="{FF2B5EF4-FFF2-40B4-BE49-F238E27FC236}">
                <a16:creationId xmlns:a16="http://schemas.microsoft.com/office/drawing/2014/main" id="{4F447D1E-02E1-2896-131D-3B7DF12DEDF9}"/>
              </a:ext>
            </a:extLst>
          </p:cNvPr>
          <p:cNvPicPr>
            <a:picLocks noChangeAspect="1"/>
          </p:cNvPicPr>
          <p:nvPr/>
        </p:nvPicPr>
        <p:blipFill>
          <a:blip r:embed="rId2"/>
          <a:stretch>
            <a:fillRect/>
          </a:stretch>
        </p:blipFill>
        <p:spPr>
          <a:xfrm>
            <a:off x="1596000" y="2400521"/>
            <a:ext cx="9000000" cy="3977199"/>
          </a:xfrm>
          <a:prstGeom prst="rect">
            <a:avLst/>
          </a:prstGeom>
        </p:spPr>
      </p:pic>
    </p:spTree>
    <p:extLst>
      <p:ext uri="{BB962C8B-B14F-4D97-AF65-F5344CB8AC3E}">
        <p14:creationId xmlns:p14="http://schemas.microsoft.com/office/powerpoint/2010/main" val="146500174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F658C-BD1F-2CF4-57BB-0D715733697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5BFD39F-BFC6-CD6F-792E-B6F7E607DA1E}"/>
              </a:ext>
            </a:extLst>
          </p:cNvPr>
          <p:cNvSpPr>
            <a:spLocks noGrp="1"/>
          </p:cNvSpPr>
          <p:nvPr>
            <p:ph idx="1"/>
          </p:nvPr>
        </p:nvSpPr>
        <p:spPr/>
        <p:txBody>
          <a:bodyPr/>
          <a:lstStyle/>
          <a:p>
            <a:pPr marL="0" indent="0">
              <a:buNone/>
            </a:pPr>
            <a:r>
              <a:rPr lang="es-ES"/>
              <a:t>En el procesamiento, al igual que en la aplicación BD20, se pueden visualizar los errores en la contabilización y a partir de ellos determinar la solución en el ERP o de ser necesario, corregirlo en el sistema legado y repetir el envío de datos:</a:t>
            </a:r>
          </a:p>
        </p:txBody>
      </p:sp>
      <p:sp>
        <p:nvSpPr>
          <p:cNvPr id="3" name="Marcador de texto 2">
            <a:extLst>
              <a:ext uri="{FF2B5EF4-FFF2-40B4-BE49-F238E27FC236}">
                <a16:creationId xmlns:a16="http://schemas.microsoft.com/office/drawing/2014/main" id="{CED3E1D6-3AD7-712E-9C43-A4E4223EFE0C}"/>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FCF306A3-CF15-E008-8C89-8826A1635937}"/>
              </a:ext>
            </a:extLst>
          </p:cNvPr>
          <p:cNvSpPr>
            <a:spLocks noGrp="1"/>
          </p:cNvSpPr>
          <p:nvPr>
            <p:ph type="body" sz="half" idx="11"/>
          </p:nvPr>
        </p:nvSpPr>
        <p:spPr/>
        <p:txBody>
          <a:bodyPr>
            <a:normAutofit fontScale="85000" lnSpcReduction="10000"/>
          </a:bodyPr>
          <a:lstStyle/>
          <a:p>
            <a:r>
              <a:rPr lang="es-CO"/>
              <a:t>Lanzar tratamiento de errores para </a:t>
            </a:r>
            <a:r>
              <a:rPr lang="es-CO" err="1"/>
              <a:t>IDOCs</a:t>
            </a:r>
            <a:r>
              <a:rPr lang="es-CO"/>
              <a:t> no contabilizados – (BD73)</a:t>
            </a:r>
          </a:p>
        </p:txBody>
      </p:sp>
      <p:pic>
        <p:nvPicPr>
          <p:cNvPr id="6" name="Imagen 5">
            <a:extLst>
              <a:ext uri="{FF2B5EF4-FFF2-40B4-BE49-F238E27FC236}">
                <a16:creationId xmlns:a16="http://schemas.microsoft.com/office/drawing/2014/main" id="{D086C055-7B53-5DFA-6EB1-F3F5979A3A0C}"/>
              </a:ext>
            </a:extLst>
          </p:cNvPr>
          <p:cNvPicPr>
            <a:picLocks noChangeAspect="1"/>
          </p:cNvPicPr>
          <p:nvPr/>
        </p:nvPicPr>
        <p:blipFill>
          <a:blip r:embed="rId2"/>
          <a:stretch>
            <a:fillRect/>
          </a:stretch>
        </p:blipFill>
        <p:spPr>
          <a:xfrm>
            <a:off x="1596000" y="2240153"/>
            <a:ext cx="9000000" cy="3743149"/>
          </a:xfrm>
          <a:prstGeom prst="rect">
            <a:avLst/>
          </a:prstGeom>
        </p:spPr>
      </p:pic>
    </p:spTree>
    <p:extLst>
      <p:ext uri="{BB962C8B-B14F-4D97-AF65-F5344CB8AC3E}">
        <p14:creationId xmlns:p14="http://schemas.microsoft.com/office/powerpoint/2010/main" val="361609608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78C03-81A2-E958-7D7D-C90B2803DC4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9004606-442C-A872-D4CC-754EF84A734C}"/>
              </a:ext>
            </a:extLst>
          </p:cNvPr>
          <p:cNvSpPr>
            <a:spLocks noGrp="1"/>
          </p:cNvSpPr>
          <p:nvPr>
            <p:ph idx="1"/>
          </p:nvPr>
        </p:nvSpPr>
        <p:spPr/>
        <p:txBody>
          <a:bodyPr/>
          <a:lstStyle/>
          <a:p>
            <a:pPr marL="0" indent="0">
              <a:buNone/>
            </a:pPr>
            <a:r>
              <a:rPr lang="es-ES"/>
              <a:t>Es una de las más utilizadas para reprocesar </a:t>
            </a:r>
            <a:r>
              <a:rPr lang="es-ES" err="1"/>
              <a:t>IDocs</a:t>
            </a:r>
            <a:r>
              <a:rPr lang="es-ES"/>
              <a:t> fallidos. Permite seleccionar por número de </a:t>
            </a:r>
            <a:r>
              <a:rPr lang="es-ES" err="1"/>
              <a:t>IDoc</a:t>
            </a:r>
            <a:r>
              <a:rPr lang="es-ES"/>
              <a:t>, tipo de mensaje, estado, entre otras opciones. También permite ejecutar el procesamiento en modo simulación o real.</a:t>
            </a:r>
          </a:p>
        </p:txBody>
      </p:sp>
      <p:sp>
        <p:nvSpPr>
          <p:cNvPr id="3" name="Marcador de texto 2">
            <a:extLst>
              <a:ext uri="{FF2B5EF4-FFF2-40B4-BE49-F238E27FC236}">
                <a16:creationId xmlns:a16="http://schemas.microsoft.com/office/drawing/2014/main" id="{6A5C8E8C-4879-95A4-4A44-E102DFED0834}"/>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8B1AC3FB-7174-DD62-C098-3E5544378B9A}"/>
              </a:ext>
            </a:extLst>
          </p:cNvPr>
          <p:cNvSpPr>
            <a:spLocks noGrp="1"/>
          </p:cNvSpPr>
          <p:nvPr>
            <p:ph type="body" sz="half" idx="11"/>
          </p:nvPr>
        </p:nvSpPr>
        <p:spPr/>
        <p:txBody>
          <a:bodyPr>
            <a:normAutofit fontScale="85000" lnSpcReduction="10000"/>
          </a:bodyPr>
          <a:lstStyle/>
          <a:p>
            <a:r>
              <a:rPr lang="es-CO"/>
              <a:t>Seleccionar </a:t>
            </a:r>
            <a:r>
              <a:rPr lang="es-CO" err="1"/>
              <a:t>IDOCs</a:t>
            </a:r>
            <a:r>
              <a:rPr lang="es-CO"/>
              <a:t> – (BD87)</a:t>
            </a:r>
          </a:p>
        </p:txBody>
      </p:sp>
      <p:pic>
        <p:nvPicPr>
          <p:cNvPr id="6" name="Imagen 5">
            <a:extLst>
              <a:ext uri="{FF2B5EF4-FFF2-40B4-BE49-F238E27FC236}">
                <a16:creationId xmlns:a16="http://schemas.microsoft.com/office/drawing/2014/main" id="{CEEEBABA-C39C-47B1-E582-F39C98D3AF31}"/>
              </a:ext>
            </a:extLst>
          </p:cNvPr>
          <p:cNvPicPr>
            <a:picLocks noChangeAspect="1"/>
          </p:cNvPicPr>
          <p:nvPr/>
        </p:nvPicPr>
        <p:blipFill>
          <a:blip r:embed="rId2"/>
          <a:stretch>
            <a:fillRect/>
          </a:stretch>
        </p:blipFill>
        <p:spPr>
          <a:xfrm>
            <a:off x="1596000" y="2167756"/>
            <a:ext cx="9000000" cy="4027218"/>
          </a:xfrm>
          <a:prstGeom prst="rect">
            <a:avLst/>
          </a:prstGeom>
        </p:spPr>
      </p:pic>
    </p:spTree>
    <p:extLst>
      <p:ext uri="{BB962C8B-B14F-4D97-AF65-F5344CB8AC3E}">
        <p14:creationId xmlns:p14="http://schemas.microsoft.com/office/powerpoint/2010/main" val="208672367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DFACD-80CA-3BE9-2DB7-228D7EE1B91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16BE3EA-3529-D8F5-1A71-450406B3E973}"/>
              </a:ext>
            </a:extLst>
          </p:cNvPr>
          <p:cNvSpPr>
            <a:spLocks noGrp="1"/>
          </p:cNvSpPr>
          <p:nvPr>
            <p:ph idx="1"/>
          </p:nvPr>
        </p:nvSpPr>
        <p:spPr/>
        <p:txBody>
          <a:bodyPr/>
          <a:lstStyle/>
          <a:p>
            <a:pPr marL="0" indent="0">
              <a:buNone/>
            </a:pPr>
            <a:r>
              <a:rPr lang="es-ES"/>
              <a:t>Al ingresar al IDOC a procesar se ve información más específica sobre errores y estado del IDOC y en caso de ser necesario se puede procesar la contabilización si fue corregida la inconsistencia bloqueante del proceso:</a:t>
            </a:r>
          </a:p>
        </p:txBody>
      </p:sp>
      <p:sp>
        <p:nvSpPr>
          <p:cNvPr id="3" name="Marcador de texto 2">
            <a:extLst>
              <a:ext uri="{FF2B5EF4-FFF2-40B4-BE49-F238E27FC236}">
                <a16:creationId xmlns:a16="http://schemas.microsoft.com/office/drawing/2014/main" id="{6B2C3DF5-2059-02C0-64BD-8B6BD090D78F}"/>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BD9E4D85-3E3E-ACEF-0347-AE98E56C04A0}"/>
              </a:ext>
            </a:extLst>
          </p:cNvPr>
          <p:cNvSpPr>
            <a:spLocks noGrp="1"/>
          </p:cNvSpPr>
          <p:nvPr>
            <p:ph type="body" sz="half" idx="11"/>
          </p:nvPr>
        </p:nvSpPr>
        <p:spPr/>
        <p:txBody>
          <a:bodyPr>
            <a:normAutofit fontScale="85000" lnSpcReduction="10000"/>
          </a:bodyPr>
          <a:lstStyle/>
          <a:p>
            <a:r>
              <a:rPr lang="es-CO"/>
              <a:t>Seleccionar </a:t>
            </a:r>
            <a:r>
              <a:rPr lang="es-CO" err="1"/>
              <a:t>IDOCs</a:t>
            </a:r>
            <a:r>
              <a:rPr lang="es-CO"/>
              <a:t> – (BD87)</a:t>
            </a:r>
          </a:p>
        </p:txBody>
      </p:sp>
      <p:pic>
        <p:nvPicPr>
          <p:cNvPr id="7" name="Imagen 6">
            <a:extLst>
              <a:ext uri="{FF2B5EF4-FFF2-40B4-BE49-F238E27FC236}">
                <a16:creationId xmlns:a16="http://schemas.microsoft.com/office/drawing/2014/main" id="{02BF4C51-1BE6-550E-B409-0EB3F5BCEF18}"/>
              </a:ext>
            </a:extLst>
          </p:cNvPr>
          <p:cNvPicPr>
            <a:picLocks noChangeAspect="1"/>
          </p:cNvPicPr>
          <p:nvPr/>
        </p:nvPicPr>
        <p:blipFill>
          <a:blip r:embed="rId2"/>
          <a:stretch>
            <a:fillRect/>
          </a:stretch>
        </p:blipFill>
        <p:spPr>
          <a:xfrm>
            <a:off x="1596000" y="2463447"/>
            <a:ext cx="9000000" cy="2907844"/>
          </a:xfrm>
          <a:prstGeom prst="rect">
            <a:avLst/>
          </a:prstGeom>
        </p:spPr>
      </p:pic>
    </p:spTree>
    <p:extLst>
      <p:ext uri="{BB962C8B-B14F-4D97-AF65-F5344CB8AC3E}">
        <p14:creationId xmlns:p14="http://schemas.microsoft.com/office/powerpoint/2010/main" val="355712474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8EC67-A8C5-3893-A5EC-3EB4FF3B8BF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68E1B93-E19D-81CC-292F-EC35B11F0FE3}"/>
              </a:ext>
            </a:extLst>
          </p:cNvPr>
          <p:cNvSpPr>
            <a:spLocks noGrp="1"/>
          </p:cNvSpPr>
          <p:nvPr>
            <p:ph idx="1"/>
          </p:nvPr>
        </p:nvSpPr>
        <p:spPr/>
        <p:txBody>
          <a:bodyPr/>
          <a:lstStyle/>
          <a:p>
            <a:pPr marL="0" indent="0">
              <a:buNone/>
            </a:pPr>
            <a:r>
              <a:rPr lang="es-ES"/>
              <a:t>Muestra los </a:t>
            </a:r>
            <a:r>
              <a:rPr lang="es-ES" err="1"/>
              <a:t>IDocs</a:t>
            </a:r>
            <a:r>
              <a:rPr lang="es-ES"/>
              <a:t> por estado (procesado, con error, entre otros). Permite ver el contenido del </a:t>
            </a:r>
            <a:r>
              <a:rPr lang="es-ES" err="1"/>
              <a:t>IDoc</a:t>
            </a:r>
            <a:r>
              <a:rPr lang="es-ES"/>
              <a:t>, segmentos, datos y mensajes de error.</a:t>
            </a:r>
          </a:p>
        </p:txBody>
      </p:sp>
      <p:sp>
        <p:nvSpPr>
          <p:cNvPr id="3" name="Marcador de texto 2">
            <a:extLst>
              <a:ext uri="{FF2B5EF4-FFF2-40B4-BE49-F238E27FC236}">
                <a16:creationId xmlns:a16="http://schemas.microsoft.com/office/drawing/2014/main" id="{AE813FD9-B8C2-F6D8-F6D9-35BA24971483}"/>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78BC26D5-C16B-013B-4F0C-36255D7089D6}"/>
              </a:ext>
            </a:extLst>
          </p:cNvPr>
          <p:cNvSpPr>
            <a:spLocks noGrp="1"/>
          </p:cNvSpPr>
          <p:nvPr>
            <p:ph type="body" sz="half" idx="11"/>
          </p:nvPr>
        </p:nvSpPr>
        <p:spPr/>
        <p:txBody>
          <a:bodyPr>
            <a:normAutofit fontScale="85000" lnSpcReduction="10000"/>
          </a:bodyPr>
          <a:lstStyle/>
          <a:p>
            <a:r>
              <a:rPr lang="es-CO"/>
              <a:t>Visualizar IDOC – (WE02)</a:t>
            </a:r>
          </a:p>
        </p:txBody>
      </p:sp>
      <p:pic>
        <p:nvPicPr>
          <p:cNvPr id="6" name="Imagen 5">
            <a:extLst>
              <a:ext uri="{FF2B5EF4-FFF2-40B4-BE49-F238E27FC236}">
                <a16:creationId xmlns:a16="http://schemas.microsoft.com/office/drawing/2014/main" id="{1EB906DF-A327-9F07-9A0C-1BDE96B1B143}"/>
              </a:ext>
            </a:extLst>
          </p:cNvPr>
          <p:cNvPicPr>
            <a:picLocks noChangeAspect="1"/>
          </p:cNvPicPr>
          <p:nvPr/>
        </p:nvPicPr>
        <p:blipFill>
          <a:blip r:embed="rId2"/>
          <a:stretch>
            <a:fillRect/>
          </a:stretch>
        </p:blipFill>
        <p:spPr>
          <a:xfrm>
            <a:off x="1596000" y="2309692"/>
            <a:ext cx="9000000" cy="3960391"/>
          </a:xfrm>
          <a:prstGeom prst="rect">
            <a:avLst/>
          </a:prstGeom>
        </p:spPr>
      </p:pic>
    </p:spTree>
    <p:extLst>
      <p:ext uri="{BB962C8B-B14F-4D97-AF65-F5344CB8AC3E}">
        <p14:creationId xmlns:p14="http://schemas.microsoft.com/office/powerpoint/2010/main" val="310663160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2E3AE-A0DD-5765-25FC-6901BC6994C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F1E0169-371B-8CB3-75D0-81C1CB254817}"/>
              </a:ext>
            </a:extLst>
          </p:cNvPr>
          <p:cNvSpPr>
            <a:spLocks noGrp="1"/>
          </p:cNvSpPr>
          <p:nvPr>
            <p:ph idx="1"/>
          </p:nvPr>
        </p:nvSpPr>
        <p:spPr/>
        <p:txBody>
          <a:bodyPr/>
          <a:lstStyle/>
          <a:p>
            <a:pPr marL="0" indent="0">
              <a:buNone/>
            </a:pPr>
            <a:r>
              <a:rPr lang="es-ES"/>
              <a:t>Posteriormente se puede ver el listado de </a:t>
            </a:r>
            <a:r>
              <a:rPr lang="es-ES" err="1"/>
              <a:t>IDOCs</a:t>
            </a:r>
            <a:r>
              <a:rPr lang="es-ES"/>
              <a:t> creados en el sistema con su estado:</a:t>
            </a:r>
          </a:p>
        </p:txBody>
      </p:sp>
      <p:sp>
        <p:nvSpPr>
          <p:cNvPr id="3" name="Marcador de texto 2">
            <a:extLst>
              <a:ext uri="{FF2B5EF4-FFF2-40B4-BE49-F238E27FC236}">
                <a16:creationId xmlns:a16="http://schemas.microsoft.com/office/drawing/2014/main" id="{F3439387-E0D5-D312-C228-722639C816CE}"/>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2C87BB84-6308-4316-8BB5-1BEF6DA05137}"/>
              </a:ext>
            </a:extLst>
          </p:cNvPr>
          <p:cNvSpPr>
            <a:spLocks noGrp="1"/>
          </p:cNvSpPr>
          <p:nvPr>
            <p:ph type="body" sz="half" idx="11"/>
          </p:nvPr>
        </p:nvSpPr>
        <p:spPr/>
        <p:txBody>
          <a:bodyPr>
            <a:normAutofit fontScale="85000" lnSpcReduction="10000"/>
          </a:bodyPr>
          <a:lstStyle/>
          <a:p>
            <a:r>
              <a:rPr lang="es-CO"/>
              <a:t>Visualizar IDOC – (WE02)</a:t>
            </a:r>
          </a:p>
        </p:txBody>
      </p:sp>
      <p:pic>
        <p:nvPicPr>
          <p:cNvPr id="7" name="Imagen 6">
            <a:extLst>
              <a:ext uri="{FF2B5EF4-FFF2-40B4-BE49-F238E27FC236}">
                <a16:creationId xmlns:a16="http://schemas.microsoft.com/office/drawing/2014/main" id="{1DBC7982-E225-FDBD-937C-1D25FC4B82FE}"/>
              </a:ext>
            </a:extLst>
          </p:cNvPr>
          <p:cNvPicPr>
            <a:picLocks noChangeAspect="1"/>
          </p:cNvPicPr>
          <p:nvPr/>
        </p:nvPicPr>
        <p:blipFill>
          <a:blip r:embed="rId2"/>
          <a:stretch>
            <a:fillRect/>
          </a:stretch>
        </p:blipFill>
        <p:spPr>
          <a:xfrm>
            <a:off x="1596000" y="2177287"/>
            <a:ext cx="9000000" cy="3790748"/>
          </a:xfrm>
          <a:prstGeom prst="rect">
            <a:avLst/>
          </a:prstGeom>
        </p:spPr>
      </p:pic>
    </p:spTree>
    <p:extLst>
      <p:ext uri="{BB962C8B-B14F-4D97-AF65-F5344CB8AC3E}">
        <p14:creationId xmlns:p14="http://schemas.microsoft.com/office/powerpoint/2010/main" val="345127117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EF237-C422-F792-2AAF-4228F12CC9D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4E06C2C-1539-D240-192C-7767FF217F08}"/>
              </a:ext>
            </a:extLst>
          </p:cNvPr>
          <p:cNvSpPr>
            <a:spLocks noGrp="1"/>
          </p:cNvSpPr>
          <p:nvPr>
            <p:ph idx="1"/>
          </p:nvPr>
        </p:nvSpPr>
        <p:spPr/>
        <p:txBody>
          <a:bodyPr/>
          <a:lstStyle/>
          <a:p>
            <a:pPr marL="0" indent="0">
              <a:buNone/>
            </a:pPr>
            <a:r>
              <a:rPr lang="es-ES"/>
              <a:t>Similar a WE02, pero con más opciones de filtrado. Se usa para auditoría, seguimiento y análisis de </a:t>
            </a:r>
            <a:r>
              <a:rPr lang="es-ES" err="1"/>
              <a:t>IDocs</a:t>
            </a:r>
            <a:r>
              <a:rPr lang="es-ES"/>
              <a:t>.</a:t>
            </a:r>
          </a:p>
        </p:txBody>
      </p:sp>
      <p:sp>
        <p:nvSpPr>
          <p:cNvPr id="3" name="Marcador de texto 2">
            <a:extLst>
              <a:ext uri="{FF2B5EF4-FFF2-40B4-BE49-F238E27FC236}">
                <a16:creationId xmlns:a16="http://schemas.microsoft.com/office/drawing/2014/main" id="{EEFFE7CE-A6E6-8166-9424-C5ECDFAB5514}"/>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BF6AC788-58C7-74E5-F48D-6A794178D37A}"/>
              </a:ext>
            </a:extLst>
          </p:cNvPr>
          <p:cNvSpPr>
            <a:spLocks noGrp="1"/>
          </p:cNvSpPr>
          <p:nvPr>
            <p:ph type="body" sz="half" idx="11"/>
          </p:nvPr>
        </p:nvSpPr>
        <p:spPr/>
        <p:txBody>
          <a:bodyPr>
            <a:normAutofit fontScale="85000" lnSpcReduction="10000"/>
          </a:bodyPr>
          <a:lstStyle/>
          <a:p>
            <a:r>
              <a:rPr lang="es-CO"/>
              <a:t>Visualizar IDOC – (WE05)</a:t>
            </a:r>
          </a:p>
        </p:txBody>
      </p:sp>
      <p:pic>
        <p:nvPicPr>
          <p:cNvPr id="6" name="Imagen 5">
            <a:extLst>
              <a:ext uri="{FF2B5EF4-FFF2-40B4-BE49-F238E27FC236}">
                <a16:creationId xmlns:a16="http://schemas.microsoft.com/office/drawing/2014/main" id="{A03EC41A-A487-5B2B-BD14-F5AD99DA6E16}"/>
              </a:ext>
            </a:extLst>
          </p:cNvPr>
          <p:cNvPicPr>
            <a:picLocks noChangeAspect="1"/>
          </p:cNvPicPr>
          <p:nvPr/>
        </p:nvPicPr>
        <p:blipFill>
          <a:blip r:embed="rId2"/>
          <a:stretch>
            <a:fillRect/>
          </a:stretch>
        </p:blipFill>
        <p:spPr>
          <a:xfrm>
            <a:off x="1596000" y="2185537"/>
            <a:ext cx="9000000" cy="3995669"/>
          </a:xfrm>
          <a:prstGeom prst="rect">
            <a:avLst/>
          </a:prstGeom>
        </p:spPr>
      </p:pic>
    </p:spTree>
    <p:extLst>
      <p:ext uri="{BB962C8B-B14F-4D97-AF65-F5344CB8AC3E}">
        <p14:creationId xmlns:p14="http://schemas.microsoft.com/office/powerpoint/2010/main" val="1847632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98BF5-087B-BA4B-14E4-790789E6857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E3BB5D0-D57E-750C-D0E6-87D3041926D6}"/>
              </a:ext>
            </a:extLst>
          </p:cNvPr>
          <p:cNvSpPr>
            <a:spLocks noGrp="1"/>
          </p:cNvSpPr>
          <p:nvPr>
            <p:ph idx="1"/>
          </p:nvPr>
        </p:nvSpPr>
        <p:spPr/>
        <p:txBody>
          <a:bodyPr/>
          <a:lstStyle/>
          <a:p>
            <a:pPr marL="0" indent="0">
              <a:buNone/>
            </a:pPr>
            <a:r>
              <a:rPr lang="es-ES"/>
              <a:t>Se utiliza para simular el envío o recepción de </a:t>
            </a:r>
            <a:r>
              <a:rPr lang="es-ES" err="1"/>
              <a:t>IDOCs</a:t>
            </a:r>
            <a:r>
              <a:rPr lang="es-ES"/>
              <a:t> y es útil en pruebas de integración, desarrollo o resolución de errores. Puede crearse un IDOC manualmente o copiar uno existente para probar el procesamiento.</a:t>
            </a:r>
          </a:p>
        </p:txBody>
      </p:sp>
      <p:sp>
        <p:nvSpPr>
          <p:cNvPr id="3" name="Marcador de texto 2">
            <a:extLst>
              <a:ext uri="{FF2B5EF4-FFF2-40B4-BE49-F238E27FC236}">
                <a16:creationId xmlns:a16="http://schemas.microsoft.com/office/drawing/2014/main" id="{38E8758F-7003-188C-545B-82E29EB05BDC}"/>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582CD1FC-2624-A26E-CA15-7531B42707FD}"/>
              </a:ext>
            </a:extLst>
          </p:cNvPr>
          <p:cNvSpPr>
            <a:spLocks noGrp="1"/>
          </p:cNvSpPr>
          <p:nvPr>
            <p:ph type="body" sz="half" idx="11"/>
          </p:nvPr>
        </p:nvSpPr>
        <p:spPr/>
        <p:txBody>
          <a:bodyPr>
            <a:normAutofit fontScale="85000" lnSpcReduction="10000"/>
          </a:bodyPr>
          <a:lstStyle/>
          <a:p>
            <a:r>
              <a:rPr lang="es-CO"/>
              <a:t>Herramienta de test para el procesamiento IDOC – (WE19)</a:t>
            </a:r>
          </a:p>
        </p:txBody>
      </p:sp>
      <p:pic>
        <p:nvPicPr>
          <p:cNvPr id="6" name="Imagen 5">
            <a:extLst>
              <a:ext uri="{FF2B5EF4-FFF2-40B4-BE49-F238E27FC236}">
                <a16:creationId xmlns:a16="http://schemas.microsoft.com/office/drawing/2014/main" id="{DDD00812-8E87-9D48-EF29-9944C9EA6C15}"/>
              </a:ext>
            </a:extLst>
          </p:cNvPr>
          <p:cNvPicPr>
            <a:picLocks noChangeAspect="1"/>
          </p:cNvPicPr>
          <p:nvPr/>
        </p:nvPicPr>
        <p:blipFill>
          <a:blip r:embed="rId2"/>
          <a:stretch>
            <a:fillRect/>
          </a:stretch>
        </p:blipFill>
        <p:spPr>
          <a:xfrm>
            <a:off x="1533290" y="2348775"/>
            <a:ext cx="9125419" cy="3486329"/>
          </a:xfrm>
          <a:prstGeom prst="rect">
            <a:avLst/>
          </a:prstGeom>
        </p:spPr>
      </p:pic>
    </p:spTree>
    <p:extLst>
      <p:ext uri="{BB962C8B-B14F-4D97-AF65-F5344CB8AC3E}">
        <p14:creationId xmlns:p14="http://schemas.microsoft.com/office/powerpoint/2010/main" val="35784029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8CC8E-4D00-F8E7-70B3-2DC7CCA3997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9BD6154-8F16-FDC8-00F0-279ACCD0598F}"/>
              </a:ext>
            </a:extLst>
          </p:cNvPr>
          <p:cNvSpPr>
            <a:spLocks noGrp="1"/>
          </p:cNvSpPr>
          <p:nvPr>
            <p:ph idx="1"/>
          </p:nvPr>
        </p:nvSpPr>
        <p:spPr/>
        <p:txBody>
          <a:bodyPr/>
          <a:lstStyle/>
          <a:p>
            <a:pPr marL="0" indent="0">
              <a:buNone/>
            </a:pPr>
            <a:r>
              <a:rPr lang="es-ES"/>
              <a:t>En la siguiente pantalla se puede iniciar la creación de un IDOC basados en los campos que se usaron como modelo o desde cero y posteriormente hacer el test de contabilización:</a:t>
            </a:r>
          </a:p>
        </p:txBody>
      </p:sp>
      <p:sp>
        <p:nvSpPr>
          <p:cNvPr id="3" name="Marcador de texto 2">
            <a:extLst>
              <a:ext uri="{FF2B5EF4-FFF2-40B4-BE49-F238E27FC236}">
                <a16:creationId xmlns:a16="http://schemas.microsoft.com/office/drawing/2014/main" id="{D43024FA-DD6E-7B68-BDD3-E2399ED2E123}"/>
              </a:ext>
            </a:extLst>
          </p:cNvPr>
          <p:cNvSpPr>
            <a:spLocks noGrp="1"/>
          </p:cNvSpPr>
          <p:nvPr>
            <p:ph type="body" sz="half" idx="10"/>
          </p:nvPr>
        </p:nvSpPr>
        <p:spPr/>
        <p:txBody>
          <a:bodyPr/>
          <a:lstStyle/>
          <a:p>
            <a:r>
              <a:rPr lang="es-CO">
                <a:latin typeface="Arial Rounded MT Bold"/>
              </a:rPr>
              <a:t>Contabilización de integraciones</a:t>
            </a:r>
            <a:endParaRPr lang="en-US"/>
          </a:p>
        </p:txBody>
      </p:sp>
      <p:sp>
        <p:nvSpPr>
          <p:cNvPr id="4" name="Marcador de texto 3">
            <a:extLst>
              <a:ext uri="{FF2B5EF4-FFF2-40B4-BE49-F238E27FC236}">
                <a16:creationId xmlns:a16="http://schemas.microsoft.com/office/drawing/2014/main" id="{557B16A6-2D2E-D9CC-696A-BECAD9FEC6E6}"/>
              </a:ext>
            </a:extLst>
          </p:cNvPr>
          <p:cNvSpPr>
            <a:spLocks noGrp="1"/>
          </p:cNvSpPr>
          <p:nvPr>
            <p:ph type="body" sz="half" idx="11"/>
          </p:nvPr>
        </p:nvSpPr>
        <p:spPr/>
        <p:txBody>
          <a:bodyPr>
            <a:normAutofit fontScale="85000" lnSpcReduction="10000"/>
          </a:bodyPr>
          <a:lstStyle/>
          <a:p>
            <a:r>
              <a:rPr lang="es-CO"/>
              <a:t>Herramienta de test para el procesamiento IDOC – (WE19)</a:t>
            </a:r>
          </a:p>
        </p:txBody>
      </p:sp>
      <p:pic>
        <p:nvPicPr>
          <p:cNvPr id="7" name="Imagen 6">
            <a:extLst>
              <a:ext uri="{FF2B5EF4-FFF2-40B4-BE49-F238E27FC236}">
                <a16:creationId xmlns:a16="http://schemas.microsoft.com/office/drawing/2014/main" id="{E50F79C8-5F60-D6D0-8492-E16A6BE89F5A}"/>
              </a:ext>
            </a:extLst>
          </p:cNvPr>
          <p:cNvPicPr>
            <a:picLocks noChangeAspect="1"/>
          </p:cNvPicPr>
          <p:nvPr/>
        </p:nvPicPr>
        <p:blipFill>
          <a:blip r:embed="rId2"/>
          <a:stretch>
            <a:fillRect/>
          </a:stretch>
        </p:blipFill>
        <p:spPr>
          <a:xfrm>
            <a:off x="1506973" y="2376671"/>
            <a:ext cx="9000000" cy="3996214"/>
          </a:xfrm>
          <a:prstGeom prst="rect">
            <a:avLst/>
          </a:prstGeom>
        </p:spPr>
      </p:pic>
    </p:spTree>
    <p:extLst>
      <p:ext uri="{BB962C8B-B14F-4D97-AF65-F5344CB8AC3E}">
        <p14:creationId xmlns:p14="http://schemas.microsoft.com/office/powerpoint/2010/main" val="224982994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F0974-6D0E-FB0C-AFD5-42B2A7BD9E8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1E2CC78-775A-C1BE-EF0A-643B26FBBF14}"/>
              </a:ext>
            </a:extLst>
          </p:cNvPr>
          <p:cNvSpPr>
            <a:spLocks noGrp="1"/>
          </p:cNvSpPr>
          <p:nvPr>
            <p:ph type="ctrTitle"/>
          </p:nvPr>
        </p:nvSpPr>
        <p:spPr/>
        <p:txBody>
          <a:bodyPr>
            <a:noAutofit/>
          </a:bodyPr>
          <a:lstStyle/>
          <a:p>
            <a:r>
              <a:rPr lang="es-CO" sz="3000"/>
              <a:t>Gestión de compensaciones manuales</a:t>
            </a:r>
          </a:p>
        </p:txBody>
      </p:sp>
      <p:sp>
        <p:nvSpPr>
          <p:cNvPr id="6" name="Subtítulo 5">
            <a:extLst>
              <a:ext uri="{FF2B5EF4-FFF2-40B4-BE49-F238E27FC236}">
                <a16:creationId xmlns:a16="http://schemas.microsoft.com/office/drawing/2014/main" id="{1CF32246-EFB7-D699-29E6-7382E6C0D213}"/>
              </a:ext>
            </a:extLst>
          </p:cNvPr>
          <p:cNvSpPr>
            <a:spLocks noGrp="1"/>
          </p:cNvSpPr>
          <p:nvPr>
            <p:ph type="subTitle" idx="1"/>
          </p:nvPr>
        </p:nvSpPr>
        <p:spPr/>
        <p:txBody>
          <a:bodyPr/>
          <a:lstStyle/>
          <a:p>
            <a:endParaRPr lang="es-CO"/>
          </a:p>
        </p:txBody>
      </p:sp>
      <p:sp>
        <p:nvSpPr>
          <p:cNvPr id="7" name="Marcador de texto 6">
            <a:extLst>
              <a:ext uri="{FF2B5EF4-FFF2-40B4-BE49-F238E27FC236}">
                <a16:creationId xmlns:a16="http://schemas.microsoft.com/office/drawing/2014/main" id="{934D7530-A330-330A-A3CA-99648FB9867C}"/>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2423389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598FA-7A0E-200E-5293-146ECA4C3C8C}"/>
            </a:ext>
          </a:extLst>
        </p:cNvPr>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A5B157E9-E89B-7101-0F44-5E5FCA72BB78}"/>
              </a:ext>
            </a:extLst>
          </p:cNvPr>
          <p:cNvGraphicFramePr>
            <a:graphicFrameLocks noGrp="1"/>
          </p:cNvGraphicFramePr>
          <p:nvPr>
            <p:ph idx="1"/>
            <p:extLst>
              <p:ext uri="{D42A27DB-BD31-4B8C-83A1-F6EECF244321}">
                <p14:modId xmlns:p14="http://schemas.microsoft.com/office/powerpoint/2010/main" val="2277737480"/>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45B9E2AB-D93E-D684-7ABF-AEEAFB887A49}"/>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8819C1BC-1DF1-36CF-7E62-334884AE0411}"/>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Real Estate</a:t>
            </a:r>
          </a:p>
        </p:txBody>
      </p:sp>
    </p:spTree>
    <p:extLst>
      <p:ext uri="{BB962C8B-B14F-4D97-AF65-F5344CB8AC3E}">
        <p14:creationId xmlns:p14="http://schemas.microsoft.com/office/powerpoint/2010/main" val="398480257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87A67-BD71-FA02-02F3-79FE44CC92DE}"/>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0484D1F1-1FC7-14FC-8958-FB66D1F3906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F473B259-F474-A705-FAE1-60171021443C}"/>
              </a:ext>
            </a:extLst>
          </p:cNvPr>
          <p:cNvSpPr>
            <a:spLocks noGrp="1"/>
          </p:cNvSpPr>
          <p:nvPr>
            <p:ph type="body" sz="half" idx="11"/>
          </p:nvPr>
        </p:nvSpPr>
        <p:spPr/>
        <p:txBody>
          <a:bodyPr>
            <a:normAutofit fontScale="85000" lnSpcReduction="10000"/>
          </a:bodyPr>
          <a:lstStyle/>
          <a:p>
            <a:r>
              <a:rPr lang="es-CO"/>
              <a:t>Módulo FI-GL</a:t>
            </a:r>
          </a:p>
        </p:txBody>
      </p:sp>
      <p:sp>
        <p:nvSpPr>
          <p:cNvPr id="20" name="CuadroTexto 6">
            <a:extLst>
              <a:ext uri="{FF2B5EF4-FFF2-40B4-BE49-F238E27FC236}">
                <a16:creationId xmlns:a16="http://schemas.microsoft.com/office/drawing/2014/main" id="{A5225930-BEA6-F77F-6E4B-49F504EE86FB}"/>
              </a:ext>
            </a:extLst>
          </p:cNvPr>
          <p:cNvSpPr txBox="1"/>
          <p:nvPr/>
        </p:nvSpPr>
        <p:spPr>
          <a:xfrm>
            <a:off x="839984" y="1025409"/>
            <a:ext cx="10645911" cy="1477328"/>
          </a:xfrm>
          <a:prstGeom prst="rect">
            <a:avLst/>
          </a:prstGeom>
          <a:noFill/>
        </p:spPr>
        <p:txBody>
          <a:bodyPr wrap="square" lIns="91440" tIns="45720" rIns="91440" bIns="45720" rtlCol="0" anchor="t">
            <a:spAutoFit/>
          </a:bodyPr>
          <a:lstStyle/>
          <a:p>
            <a:pPr algn="just"/>
            <a:r>
              <a:rPr lang="es-ES">
                <a:solidFill>
                  <a:schemeClr val="tx1">
                    <a:lumMod val="50000"/>
                    <a:lumOff val="50000"/>
                  </a:schemeClr>
                </a:solidFill>
                <a:latin typeface="Calibri"/>
                <a:ea typeface="Calibri"/>
                <a:cs typeface="Calibri"/>
              </a:rPr>
              <a:t>Comprende transacciones que compensan y anulan compensaciones de partidas abiertas de cuentas de mayor en el modulo de FI-GL. Se define como “partida abierta” a los documentos que se realizan en el sistema y que aún no han sido compensados, Estos documentos podrán tener movimientos débitos y7o créditos, los cuales posteriormente deberán ser cruzados para facilitar el manejo de saldos y visualización en los diferentes reportes.</a:t>
            </a:r>
          </a:p>
          <a:p>
            <a:endParaRPr lang="en-US">
              <a:solidFill>
                <a:schemeClr val="tx1">
                  <a:lumMod val="50000"/>
                  <a:lumOff val="50000"/>
                </a:schemeClr>
              </a:solidFill>
            </a:endParaRPr>
          </a:p>
        </p:txBody>
      </p:sp>
      <p:graphicFrame>
        <p:nvGraphicFramePr>
          <p:cNvPr id="5" name="Table 21">
            <a:extLst>
              <a:ext uri="{FF2B5EF4-FFF2-40B4-BE49-F238E27FC236}">
                <a16:creationId xmlns:a16="http://schemas.microsoft.com/office/drawing/2014/main" id="{F684E567-4167-734B-6961-29C8B8ABBBB5}"/>
              </a:ext>
            </a:extLst>
          </p:cNvPr>
          <p:cNvGraphicFramePr>
            <a:graphicFrameLocks noGrp="1"/>
          </p:cNvGraphicFramePr>
          <p:nvPr>
            <p:extLst>
              <p:ext uri="{D42A27DB-BD31-4B8C-83A1-F6EECF244321}">
                <p14:modId xmlns:p14="http://schemas.microsoft.com/office/powerpoint/2010/main" val="222706695"/>
              </p:ext>
            </p:extLst>
          </p:nvPr>
        </p:nvGraphicFramePr>
        <p:xfrm>
          <a:off x="1956000" y="2514353"/>
          <a:ext cx="8280000" cy="2682240"/>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186633">
                <a:tc>
                  <a:txBody>
                    <a:bodyPr/>
                    <a:lstStyle/>
                    <a:p>
                      <a:pPr marL="0" lvl="0" algn="l" defTabSz="914400" rtl="0" eaLnBrk="1" latinLnBrk="0" hangingPunct="1">
                        <a:buNone/>
                      </a:pPr>
                      <a:r>
                        <a:rPr lang="es-ES" sz="1600" u="none" strike="noStrike" noProof="0">
                          <a:solidFill>
                            <a:srgbClr val="FFFFFF"/>
                          </a:solidFill>
                          <a:latin typeface="+mn-lt"/>
                          <a:cs typeface="Arial" panose="020B0604020202020204" pitchFamily="34" charset="0"/>
                        </a:rPr>
                        <a:t>Nombre de la aplicación</a:t>
                      </a:r>
                      <a:endParaRPr lang="en-US" sz="1600">
                        <a:solidFill>
                          <a:srgbClr val="FFFFFF"/>
                        </a:solidFill>
                        <a:latin typeface="+mn-lt"/>
                        <a:cs typeface="Arial" panose="020B0604020202020204" pitchFamily="34" charset="0"/>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cs typeface="Arial" panose="020B0604020202020204" pitchFamily="34" charset="0"/>
                        </a:rPr>
                        <a:t>Aplicación</a:t>
                      </a:r>
                      <a:endParaRPr lang="en-US" sz="1600">
                        <a:solidFill>
                          <a:srgbClr val="FFFFFF"/>
                        </a:solidFill>
                        <a:latin typeface="+mn-lt"/>
                        <a:cs typeface="Arial" panose="020B0604020202020204" pitchFamily="34" charset="0"/>
                      </a:endParaRPr>
                    </a:p>
                  </a:txBody>
                  <a:tcPr>
                    <a:solidFill>
                      <a:schemeClr val="accent3"/>
                    </a:solidFill>
                  </a:tcPr>
                </a:tc>
                <a:extLst>
                  <a:ext uri="{0D108BD9-81ED-4DB2-BD59-A6C34878D82A}">
                    <a16:rowId xmlns:a16="http://schemas.microsoft.com/office/drawing/2014/main" val="2247265594"/>
                  </a:ext>
                </a:extLst>
              </a:tr>
              <a:tr h="186633">
                <a:tc>
                  <a:txBody>
                    <a:bodyPr/>
                    <a:lstStyle/>
                    <a:p>
                      <a:pPr marL="0" lvl="0" algn="l" defTabSz="914400" rtl="0" eaLnBrk="1" latinLnBrk="0" hangingPunct="1">
                        <a:lnSpc>
                          <a:spcPct val="100000"/>
                        </a:lnSpc>
                        <a:spcBef>
                          <a:spcPts val="0"/>
                        </a:spcBef>
                        <a:spcAft>
                          <a:spcPts val="0"/>
                        </a:spcAft>
                        <a:buNone/>
                      </a:pPr>
                      <a:r>
                        <a:rPr lang="en-US" sz="1600" b="0" i="0" err="1">
                          <a:solidFill>
                            <a:schemeClr val="tx1"/>
                          </a:solidFill>
                          <a:latin typeface="+mn-lt"/>
                          <a:cs typeface="Arial" panose="020B0604020202020204" pitchFamily="34" charset="0"/>
                        </a:rPr>
                        <a:t>Contabilizar</a:t>
                      </a:r>
                      <a:r>
                        <a:rPr lang="en-US" sz="1600" b="0" i="0">
                          <a:solidFill>
                            <a:schemeClr val="tx1"/>
                          </a:solidFill>
                          <a:latin typeface="+mn-lt"/>
                          <a:cs typeface="Arial" panose="020B0604020202020204" pitchFamily="34" charset="0"/>
                        </a:rPr>
                        <a:t> con </a:t>
                      </a:r>
                      <a:r>
                        <a:rPr lang="en-US" sz="1600" b="0" i="0" err="1">
                          <a:solidFill>
                            <a:schemeClr val="tx1"/>
                          </a:solidFill>
                          <a:latin typeface="+mn-lt"/>
                          <a:cs typeface="Arial" panose="020B0604020202020204" pitchFamily="34" charset="0"/>
                        </a:rPr>
                        <a:t>compensación</a:t>
                      </a:r>
                      <a:endParaRPr lang="en-US" sz="1600" b="0" i="0">
                        <a:solidFill>
                          <a:schemeClr val="tx1"/>
                        </a:solidFill>
                        <a:latin typeface="+mn-lt"/>
                        <a:cs typeface="Arial" panose="020B0604020202020204" pitchFamily="34" charset="0"/>
                      </a:endParaRPr>
                    </a:p>
                  </a:txBody>
                  <a:tcPr/>
                </a:tc>
                <a:tc>
                  <a:txBody>
                    <a:bodyPr/>
                    <a:lstStyle/>
                    <a:p>
                      <a:pPr marL="0" lvl="0" algn="l" defTabSz="914400" rtl="0" eaLnBrk="1" latinLnBrk="0" hangingPunct="1">
                        <a:buNone/>
                      </a:pPr>
                      <a:r>
                        <a:rPr lang="en-US" sz="1600" b="0" i="0" u="none" strike="noStrike" kern="1200">
                          <a:solidFill>
                            <a:schemeClr val="tx1"/>
                          </a:solidFill>
                          <a:latin typeface="+mn-lt"/>
                          <a:ea typeface="+mn-ea"/>
                          <a:cs typeface="Arial" panose="020B0604020202020204" pitchFamily="34" charset="0"/>
                        </a:rPr>
                        <a:t>F-04</a:t>
                      </a:r>
                    </a:p>
                  </a:txBody>
                  <a:tcPr/>
                </a:tc>
                <a:extLst>
                  <a:ext uri="{0D108BD9-81ED-4DB2-BD59-A6C34878D82A}">
                    <a16:rowId xmlns:a16="http://schemas.microsoft.com/office/drawing/2014/main" val="3253602920"/>
                  </a:ext>
                </a:extLst>
              </a:tr>
              <a:tr h="186633">
                <a:tc>
                  <a:txBody>
                    <a:bodyPr/>
                    <a:lstStyle/>
                    <a:p>
                      <a:pPr marL="0" lvl="0" algn="l" defTabSz="914400" rtl="0" eaLnBrk="1" latinLnBrk="0" hangingPunct="1">
                        <a:lnSpc>
                          <a:spcPct val="100000"/>
                        </a:lnSpc>
                        <a:spcBef>
                          <a:spcPts val="0"/>
                        </a:spcBef>
                        <a:spcAft>
                          <a:spcPts val="0"/>
                        </a:spcAft>
                        <a:buNone/>
                      </a:pPr>
                      <a:r>
                        <a:rPr lang="en-US" sz="1600" b="0" i="0" err="1">
                          <a:solidFill>
                            <a:schemeClr val="tx1"/>
                          </a:solidFill>
                          <a:latin typeface="+mn-lt"/>
                          <a:cs typeface="Arial" panose="020B0604020202020204" pitchFamily="34" charset="0"/>
                        </a:rPr>
                        <a:t>Contabilizar</a:t>
                      </a:r>
                      <a:r>
                        <a:rPr lang="en-US" sz="1600" b="0" i="0">
                          <a:solidFill>
                            <a:schemeClr val="tx1"/>
                          </a:solidFill>
                          <a:latin typeface="+mn-lt"/>
                          <a:cs typeface="Arial" panose="020B0604020202020204" pitchFamily="34" charset="0"/>
                        </a:rPr>
                        <a:t> con </a:t>
                      </a:r>
                      <a:r>
                        <a:rPr lang="en-US" sz="1600" b="0" i="0" err="1">
                          <a:solidFill>
                            <a:schemeClr val="tx1"/>
                          </a:solidFill>
                          <a:latin typeface="+mn-lt"/>
                          <a:cs typeface="Arial" panose="020B0604020202020204" pitchFamily="34" charset="0"/>
                        </a:rPr>
                        <a:t>Compensación</a:t>
                      </a:r>
                      <a:r>
                        <a:rPr lang="en-US" sz="1600" b="0" i="0">
                          <a:solidFill>
                            <a:schemeClr val="tx1"/>
                          </a:solidFill>
                          <a:latin typeface="+mn-lt"/>
                          <a:cs typeface="Arial" panose="020B0604020202020204" pitchFamily="34" charset="0"/>
                        </a:rPr>
                        <a:t> para </a:t>
                      </a:r>
                      <a:r>
                        <a:rPr lang="en-US" sz="1600" b="0" i="0" err="1">
                          <a:solidFill>
                            <a:schemeClr val="tx1"/>
                          </a:solidFill>
                          <a:latin typeface="+mn-lt"/>
                          <a:cs typeface="Arial" panose="020B0604020202020204" pitchFamily="34" charset="0"/>
                        </a:rPr>
                        <a:t>grupo</a:t>
                      </a:r>
                      <a:r>
                        <a:rPr lang="en-US" sz="1600" b="0" i="0">
                          <a:solidFill>
                            <a:schemeClr val="tx1"/>
                          </a:solidFill>
                          <a:latin typeface="+mn-lt"/>
                          <a:cs typeface="Arial" panose="020B0604020202020204" pitchFamily="34" charset="0"/>
                        </a:rPr>
                        <a:t> de ledgers</a:t>
                      </a:r>
                    </a:p>
                  </a:txBody>
                  <a:tcPr/>
                </a:tc>
                <a:tc>
                  <a:txBody>
                    <a:bodyPr/>
                    <a:lstStyle/>
                    <a:p>
                      <a:pPr marL="0" lvl="0" algn="l" defTabSz="914400" rtl="0" eaLnBrk="1" latinLnBrk="0" hangingPunct="1">
                        <a:buNone/>
                      </a:pPr>
                      <a:r>
                        <a:rPr lang="en-US" sz="1600" b="0" i="0" u="none" strike="noStrike" kern="1200">
                          <a:solidFill>
                            <a:schemeClr val="tx1"/>
                          </a:solidFill>
                          <a:latin typeface="+mn-lt"/>
                          <a:ea typeface="+mn-ea"/>
                          <a:cs typeface="Arial" panose="020B0604020202020204" pitchFamily="34" charset="0"/>
                        </a:rPr>
                        <a:t>FB05L</a:t>
                      </a:r>
                    </a:p>
                  </a:txBody>
                  <a:tcPr/>
                </a:tc>
                <a:extLst>
                  <a:ext uri="{0D108BD9-81ED-4DB2-BD59-A6C34878D82A}">
                    <a16:rowId xmlns:a16="http://schemas.microsoft.com/office/drawing/2014/main" val="216434889"/>
                  </a:ext>
                </a:extLst>
              </a:tr>
              <a:tr h="186633">
                <a:tc>
                  <a:txBody>
                    <a:bodyPr/>
                    <a:lstStyle/>
                    <a:p>
                      <a:pPr marL="0" lvl="0" algn="l" defTabSz="914400" rtl="0" eaLnBrk="1" latinLnBrk="0" hangingPunct="1">
                        <a:lnSpc>
                          <a:spcPct val="100000"/>
                        </a:lnSpc>
                        <a:spcBef>
                          <a:spcPts val="0"/>
                        </a:spcBef>
                        <a:spcAft>
                          <a:spcPts val="0"/>
                        </a:spcAft>
                        <a:buNone/>
                      </a:pPr>
                      <a:r>
                        <a:rPr lang="en-US" sz="1600" b="0" i="0">
                          <a:solidFill>
                            <a:schemeClr val="tx1"/>
                          </a:solidFill>
                          <a:latin typeface="+mn-lt"/>
                          <a:cs typeface="Arial" panose="020B0604020202020204" pitchFamily="34" charset="0"/>
                        </a:rPr>
                        <a:t>Compensar cuentas de mayor F-03</a:t>
                      </a:r>
                    </a:p>
                  </a:txBody>
                  <a:tcPr/>
                </a:tc>
                <a:tc>
                  <a:txBody>
                    <a:bodyPr/>
                    <a:lstStyle/>
                    <a:p>
                      <a:pPr marL="0" lvl="0" algn="l" defTabSz="914400" rtl="0" eaLnBrk="1" latinLnBrk="0" hangingPunct="1">
                        <a:buNone/>
                      </a:pPr>
                      <a:r>
                        <a:rPr lang="en-US" sz="1600" b="0" i="0" u="none" strike="noStrike" kern="1200">
                          <a:solidFill>
                            <a:schemeClr val="tx1"/>
                          </a:solidFill>
                          <a:latin typeface="+mn-lt"/>
                          <a:ea typeface="+mn-ea"/>
                          <a:cs typeface="Arial" panose="020B0604020202020204" pitchFamily="34" charset="0"/>
                        </a:rPr>
                        <a:t>F-03</a:t>
                      </a:r>
                    </a:p>
                  </a:txBody>
                  <a:tcPr/>
                </a:tc>
                <a:extLst>
                  <a:ext uri="{0D108BD9-81ED-4DB2-BD59-A6C34878D82A}">
                    <a16:rowId xmlns:a16="http://schemas.microsoft.com/office/drawing/2014/main" val="3506742023"/>
                  </a:ext>
                </a:extLst>
              </a:tr>
              <a:tr h="186633">
                <a:tc>
                  <a:txBody>
                    <a:bodyPr/>
                    <a:lstStyle/>
                    <a:p>
                      <a:pPr marL="0" lvl="0" algn="l" defTabSz="914400" rtl="0" eaLnBrk="1" latinLnBrk="0" hangingPunct="1">
                        <a:lnSpc>
                          <a:spcPct val="100000"/>
                        </a:lnSpc>
                        <a:spcBef>
                          <a:spcPts val="0"/>
                        </a:spcBef>
                        <a:spcAft>
                          <a:spcPts val="0"/>
                        </a:spcAft>
                        <a:buNone/>
                      </a:pPr>
                      <a:r>
                        <a:rPr lang="en-US" sz="1600" b="0" i="0" err="1">
                          <a:solidFill>
                            <a:schemeClr val="tx1"/>
                          </a:solidFill>
                          <a:latin typeface="+mn-lt"/>
                          <a:cs typeface="Arial" panose="020B0604020202020204" pitchFamily="34" charset="0"/>
                        </a:rPr>
                        <a:t>Compensar</a:t>
                      </a:r>
                      <a:r>
                        <a:rPr lang="en-US" sz="1600" b="0" i="0">
                          <a:solidFill>
                            <a:schemeClr val="tx1"/>
                          </a:solidFill>
                          <a:latin typeface="+mn-lt"/>
                          <a:cs typeface="Arial" panose="020B0604020202020204" pitchFamily="34" charset="0"/>
                        </a:rPr>
                        <a:t> </a:t>
                      </a:r>
                      <a:r>
                        <a:rPr lang="en-US" sz="1600" b="0" i="0" err="1">
                          <a:solidFill>
                            <a:schemeClr val="tx1"/>
                          </a:solidFill>
                          <a:latin typeface="+mn-lt"/>
                          <a:cs typeface="Arial" panose="020B0604020202020204" pitchFamily="34" charset="0"/>
                        </a:rPr>
                        <a:t>cuentas</a:t>
                      </a:r>
                      <a:r>
                        <a:rPr lang="en-US" sz="1600" b="0" i="0">
                          <a:solidFill>
                            <a:schemeClr val="tx1"/>
                          </a:solidFill>
                          <a:latin typeface="+mn-lt"/>
                          <a:cs typeface="Arial" panose="020B0604020202020204" pitchFamily="34" charset="0"/>
                        </a:rPr>
                        <a:t> de mayor para </a:t>
                      </a:r>
                      <a:r>
                        <a:rPr lang="en-US" sz="1600" b="0" i="0" err="1">
                          <a:solidFill>
                            <a:schemeClr val="tx1"/>
                          </a:solidFill>
                          <a:latin typeface="+mn-lt"/>
                          <a:cs typeface="Arial" panose="020B0604020202020204" pitchFamily="34" charset="0"/>
                        </a:rPr>
                        <a:t>grupo</a:t>
                      </a:r>
                      <a:r>
                        <a:rPr lang="en-US" sz="1600" b="0" i="0">
                          <a:solidFill>
                            <a:schemeClr val="tx1"/>
                          </a:solidFill>
                          <a:latin typeface="+mn-lt"/>
                          <a:cs typeface="Arial" panose="020B0604020202020204" pitchFamily="34" charset="0"/>
                        </a:rPr>
                        <a:t> de ledgers FB1SL</a:t>
                      </a:r>
                    </a:p>
                  </a:txBody>
                  <a:tcPr/>
                </a:tc>
                <a:tc>
                  <a:txBody>
                    <a:bodyPr/>
                    <a:lstStyle/>
                    <a:p>
                      <a:pPr marL="0" lvl="0" algn="l" defTabSz="914400" rtl="0" eaLnBrk="1" latinLnBrk="0" hangingPunct="1">
                        <a:buNone/>
                      </a:pPr>
                      <a:r>
                        <a:rPr lang="en-US" sz="1600" b="0" i="0" u="none" strike="noStrike" kern="1200">
                          <a:solidFill>
                            <a:schemeClr val="tx1"/>
                          </a:solidFill>
                          <a:latin typeface="+mn-lt"/>
                          <a:ea typeface="+mn-ea"/>
                          <a:cs typeface="Arial" panose="020B0604020202020204" pitchFamily="34" charset="0"/>
                        </a:rPr>
                        <a:t>FB1SL</a:t>
                      </a:r>
                    </a:p>
                  </a:txBody>
                  <a:tcPr/>
                </a:tc>
                <a:extLst>
                  <a:ext uri="{0D108BD9-81ED-4DB2-BD59-A6C34878D82A}">
                    <a16:rowId xmlns:a16="http://schemas.microsoft.com/office/drawing/2014/main" val="3823186696"/>
                  </a:ext>
                </a:extLst>
              </a:tr>
              <a:tr h="186633">
                <a:tc>
                  <a:txBody>
                    <a:bodyPr/>
                    <a:lstStyle/>
                    <a:p>
                      <a:pPr marL="0" lvl="0" algn="l" defTabSz="914400" rtl="0" eaLnBrk="1" latinLnBrk="0" hangingPunct="1">
                        <a:lnSpc>
                          <a:spcPct val="100000"/>
                        </a:lnSpc>
                        <a:spcBef>
                          <a:spcPts val="0"/>
                        </a:spcBef>
                        <a:spcAft>
                          <a:spcPts val="0"/>
                        </a:spcAft>
                        <a:buNone/>
                      </a:pPr>
                      <a:r>
                        <a:rPr lang="es-MX" sz="1600" b="0" i="0">
                          <a:solidFill>
                            <a:schemeClr val="tx1"/>
                          </a:solidFill>
                          <a:latin typeface="+mn-lt"/>
                          <a:cs typeface="Arial" panose="020B0604020202020204" pitchFamily="34" charset="0"/>
                        </a:rPr>
                        <a:t>Compensar cuentas de mayor compensación manual</a:t>
                      </a:r>
                      <a:endParaRPr lang="en-US" sz="1600" b="0" i="0">
                        <a:solidFill>
                          <a:schemeClr val="tx1"/>
                        </a:solidFill>
                        <a:latin typeface="+mn-lt"/>
                        <a:cs typeface="Arial" panose="020B0604020202020204" pitchFamily="34" charset="0"/>
                      </a:endParaRPr>
                    </a:p>
                  </a:txBody>
                  <a:tcPr/>
                </a:tc>
                <a:tc>
                  <a:txBody>
                    <a:bodyPr/>
                    <a:lstStyle/>
                    <a:p>
                      <a:pPr marL="0" lvl="0" algn="l" defTabSz="914400" rtl="0" eaLnBrk="1" latinLnBrk="0" hangingPunct="1">
                        <a:buNone/>
                      </a:pPr>
                      <a:r>
                        <a:rPr lang="en-US" sz="1600" b="0" i="0" u="none" strike="noStrike" kern="1200">
                          <a:solidFill>
                            <a:schemeClr val="tx1"/>
                          </a:solidFill>
                          <a:latin typeface="+mn-lt"/>
                          <a:ea typeface="+mn-ea"/>
                          <a:cs typeface="Arial" panose="020B0604020202020204" pitchFamily="34" charset="0"/>
                        </a:rPr>
                        <a:t>F1579</a:t>
                      </a:r>
                    </a:p>
                  </a:txBody>
                  <a:tcPr/>
                </a:tc>
                <a:extLst>
                  <a:ext uri="{0D108BD9-81ED-4DB2-BD59-A6C34878D82A}">
                    <a16:rowId xmlns:a16="http://schemas.microsoft.com/office/drawing/2014/main" val="2526492838"/>
                  </a:ext>
                </a:extLst>
              </a:tr>
              <a:tr h="186633">
                <a:tc>
                  <a:txBody>
                    <a:bodyPr/>
                    <a:lstStyle/>
                    <a:p>
                      <a:pPr marL="0" lvl="0" algn="l" defTabSz="914400" rtl="0" eaLnBrk="1" latinLnBrk="0" hangingPunct="1">
                        <a:lnSpc>
                          <a:spcPct val="100000"/>
                        </a:lnSpc>
                        <a:spcBef>
                          <a:spcPts val="0"/>
                        </a:spcBef>
                        <a:spcAft>
                          <a:spcPts val="0"/>
                        </a:spcAft>
                        <a:buNone/>
                      </a:pPr>
                      <a:r>
                        <a:rPr lang="en-US" sz="1600" b="0" i="0">
                          <a:solidFill>
                            <a:schemeClr val="tx1"/>
                          </a:solidFill>
                          <a:latin typeface="+mn-lt"/>
                          <a:cs typeface="Arial" panose="020B0604020202020204" pitchFamily="34" charset="0"/>
                        </a:rPr>
                        <a:t>Reinicializar partidas compensadas</a:t>
                      </a:r>
                    </a:p>
                  </a:txBody>
                  <a:tcPr/>
                </a:tc>
                <a:tc>
                  <a:txBody>
                    <a:bodyPr/>
                    <a:lstStyle/>
                    <a:p>
                      <a:pPr marL="0" lvl="0" algn="l" defTabSz="914400" rtl="0" eaLnBrk="1" latinLnBrk="0" hangingPunct="1">
                        <a:buNone/>
                      </a:pPr>
                      <a:r>
                        <a:rPr lang="en-US" sz="1600" b="0" i="0" u="none" strike="noStrike" kern="1200">
                          <a:solidFill>
                            <a:schemeClr val="tx1"/>
                          </a:solidFill>
                          <a:latin typeface="+mn-lt"/>
                          <a:ea typeface="+mn-ea"/>
                          <a:cs typeface="Arial" panose="020B0604020202020204" pitchFamily="34" charset="0"/>
                        </a:rPr>
                        <a:t>F2223</a:t>
                      </a:r>
                    </a:p>
                  </a:txBody>
                  <a:tcPr/>
                </a:tc>
                <a:extLst>
                  <a:ext uri="{0D108BD9-81ED-4DB2-BD59-A6C34878D82A}">
                    <a16:rowId xmlns:a16="http://schemas.microsoft.com/office/drawing/2014/main" val="1014383180"/>
                  </a:ext>
                </a:extLst>
              </a:tr>
              <a:tr h="186633">
                <a:tc>
                  <a:txBody>
                    <a:bodyPr/>
                    <a:lstStyle/>
                    <a:p>
                      <a:pPr marL="0" lvl="0" algn="l" defTabSz="914400" rtl="0" eaLnBrk="1" latinLnBrk="0" hangingPunct="1">
                        <a:lnSpc>
                          <a:spcPct val="100000"/>
                        </a:lnSpc>
                        <a:spcBef>
                          <a:spcPts val="0"/>
                        </a:spcBef>
                        <a:spcAft>
                          <a:spcPts val="0"/>
                        </a:spcAft>
                        <a:buNone/>
                      </a:pPr>
                      <a:r>
                        <a:rPr lang="en-US" sz="1600" b="0" i="0">
                          <a:solidFill>
                            <a:schemeClr val="tx1"/>
                          </a:solidFill>
                          <a:latin typeface="+mn-lt"/>
                          <a:cs typeface="Arial" panose="020B0604020202020204" pitchFamily="34" charset="0"/>
                        </a:rPr>
                        <a:t>Reinicialización de partidas FBRA</a:t>
                      </a:r>
                    </a:p>
                  </a:txBody>
                  <a:tcPr/>
                </a:tc>
                <a:tc>
                  <a:txBody>
                    <a:bodyPr/>
                    <a:lstStyle/>
                    <a:p>
                      <a:pPr marL="0" lvl="0" algn="l" defTabSz="914400" rtl="0" eaLnBrk="1" latinLnBrk="0" hangingPunct="1">
                        <a:buNone/>
                      </a:pPr>
                      <a:r>
                        <a:rPr lang="en-US" sz="1600" b="0" i="0" u="none" strike="noStrike" kern="1200">
                          <a:solidFill>
                            <a:schemeClr val="tx1"/>
                          </a:solidFill>
                          <a:latin typeface="+mn-lt"/>
                          <a:ea typeface="+mn-ea"/>
                          <a:cs typeface="Arial" panose="020B0604020202020204" pitchFamily="34" charset="0"/>
                        </a:rPr>
                        <a:t>FBRA</a:t>
                      </a:r>
                    </a:p>
                  </a:txBody>
                  <a:tcPr/>
                </a:tc>
                <a:extLst>
                  <a:ext uri="{0D108BD9-81ED-4DB2-BD59-A6C34878D82A}">
                    <a16:rowId xmlns:a16="http://schemas.microsoft.com/office/drawing/2014/main" val="4106331446"/>
                  </a:ext>
                </a:extLst>
              </a:tr>
            </a:tbl>
          </a:graphicData>
        </a:graphic>
      </p:graphicFrame>
    </p:spTree>
    <p:extLst>
      <p:ext uri="{BB962C8B-B14F-4D97-AF65-F5344CB8AC3E}">
        <p14:creationId xmlns:p14="http://schemas.microsoft.com/office/powerpoint/2010/main" val="85630631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A1C6E-2888-1572-E4DD-0687D1916A93}"/>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8A8C426C-EE57-37A9-58DD-3B30A88ACEA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3E49B7C4-8A99-7925-D407-C8372373010A}"/>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20" name="CuadroTexto 6">
            <a:extLst>
              <a:ext uri="{FF2B5EF4-FFF2-40B4-BE49-F238E27FC236}">
                <a16:creationId xmlns:a16="http://schemas.microsoft.com/office/drawing/2014/main" id="{8B8D6C2B-EBAF-D86F-00A8-3AED6490B6F7}"/>
              </a:ext>
            </a:extLst>
          </p:cNvPr>
          <p:cNvSpPr txBox="1"/>
          <p:nvPr/>
        </p:nvSpPr>
        <p:spPr>
          <a:xfrm>
            <a:off x="836611" y="1050637"/>
            <a:ext cx="10645911" cy="5755422"/>
          </a:xfrm>
          <a:prstGeom prst="rect">
            <a:avLst/>
          </a:prstGeom>
          <a:noFill/>
        </p:spPr>
        <p:txBody>
          <a:bodyPr wrap="square" lIns="91440" tIns="45720" rIns="91440" bIns="45720" rtlCol="0" anchor="t">
            <a:spAutoFit/>
          </a:bodyPr>
          <a:lstStyle/>
          <a:p>
            <a:pPr algn="just"/>
            <a:r>
              <a:rPr lang="es-MX" sz="1600"/>
              <a:t>Esta aplicación permite registrar y compensar partidas pendientes de clientes, proveedores o cuentas de mayor. Se debe introducir manuales las claves de contabilización y las cuentas. Tiene varios usos:</a:t>
            </a:r>
          </a:p>
          <a:p>
            <a:pPr algn="just"/>
            <a:r>
              <a:rPr lang="es-MX" sz="1600"/>
              <a:t>- Se utiliza para trasladar el movimiento de una cuenta de mayor a otra que maneja partidas abiertas.  </a:t>
            </a:r>
          </a:p>
          <a:p>
            <a:pPr algn="just"/>
            <a:r>
              <a:rPr lang="es-MX" sz="1600"/>
              <a:t>   Ejemplo: Consultamos la información a trasladar con compensación</a:t>
            </a:r>
          </a:p>
          <a:p>
            <a:pPr algn="just"/>
            <a:endParaRPr lang="es-MX" sz="1600"/>
          </a:p>
          <a:p>
            <a:pPr algn="just"/>
            <a:endParaRPr lang="es-MX" sz="1600"/>
          </a:p>
          <a:p>
            <a:pPr algn="just"/>
            <a:endParaRPr lang="es-MX" sz="1600"/>
          </a:p>
          <a:p>
            <a:pPr algn="just"/>
            <a:endParaRPr lang="es-MX" sz="1600"/>
          </a:p>
          <a:p>
            <a:pPr algn="just"/>
            <a:endParaRPr lang="es-MX" sz="1600"/>
          </a:p>
          <a:p>
            <a:pPr algn="just"/>
            <a:endParaRPr lang="es-MX" sz="1600"/>
          </a:p>
          <a:p>
            <a:pPr algn="just"/>
            <a:endParaRPr lang="es-MX" sz="1600"/>
          </a:p>
          <a:p>
            <a:pPr algn="just"/>
            <a:endParaRPr lang="es-MX" sz="1600"/>
          </a:p>
          <a:p>
            <a:pPr algn="just"/>
            <a:endParaRPr lang="es-MX" sz="1600"/>
          </a:p>
          <a:p>
            <a:pPr algn="just"/>
            <a:endParaRPr lang="es-MX" sz="1600"/>
          </a:p>
          <a:p>
            <a:pPr algn="just"/>
            <a:endParaRPr lang="es-MX" sz="1600"/>
          </a:p>
          <a:p>
            <a:pPr algn="just"/>
            <a:endParaRPr lang="es-MX" sz="1600"/>
          </a:p>
          <a:p>
            <a:pPr algn="just"/>
            <a:endParaRPr lang="es-MX" sz="1600"/>
          </a:p>
          <a:p>
            <a:pPr algn="just"/>
            <a:r>
              <a:rPr lang="es-MX" sz="1600"/>
              <a:t>Se desea compensar a la cuenta de mayor 240101000 Proyectos de Inversión Nacionales que maneja partidas abiertas</a:t>
            </a:r>
          </a:p>
          <a:p>
            <a:pPr algn="just"/>
            <a:endParaRPr lang="es-MX" sz="1600"/>
          </a:p>
          <a:p>
            <a:pPr algn="just"/>
            <a:endParaRPr lang="es-MX" sz="1600"/>
          </a:p>
          <a:p>
            <a:pPr algn="just"/>
            <a:endParaRPr lang="es-MX" sz="1600"/>
          </a:p>
          <a:p>
            <a:pPr algn="just"/>
            <a:endParaRPr lang="en-US" sz="1600">
              <a:solidFill>
                <a:schemeClr val="tx1">
                  <a:lumMod val="50000"/>
                  <a:lumOff val="50000"/>
                </a:schemeClr>
              </a:solidFill>
            </a:endParaRPr>
          </a:p>
        </p:txBody>
      </p:sp>
      <p:pic>
        <p:nvPicPr>
          <p:cNvPr id="9" name="Imagen 8">
            <a:extLst>
              <a:ext uri="{FF2B5EF4-FFF2-40B4-BE49-F238E27FC236}">
                <a16:creationId xmlns:a16="http://schemas.microsoft.com/office/drawing/2014/main" id="{CAEF6923-88B9-6277-3B3B-88CA9C90E04B}"/>
              </a:ext>
            </a:extLst>
          </p:cNvPr>
          <p:cNvPicPr>
            <a:picLocks noChangeAspect="1"/>
          </p:cNvPicPr>
          <p:nvPr/>
        </p:nvPicPr>
        <p:blipFill>
          <a:blip r:embed="rId2"/>
          <a:stretch>
            <a:fillRect/>
          </a:stretch>
        </p:blipFill>
        <p:spPr>
          <a:xfrm>
            <a:off x="836610" y="2164307"/>
            <a:ext cx="5492753" cy="2968910"/>
          </a:xfrm>
          <a:prstGeom prst="rect">
            <a:avLst/>
          </a:prstGeom>
        </p:spPr>
      </p:pic>
    </p:spTree>
    <p:extLst>
      <p:ext uri="{BB962C8B-B14F-4D97-AF65-F5344CB8AC3E}">
        <p14:creationId xmlns:p14="http://schemas.microsoft.com/office/powerpoint/2010/main" val="347624893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306B6-6443-42CD-0DD1-330E0C1EF7F6}"/>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7F79614D-2C01-C378-F8BD-E17AD2A873D1}"/>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7947C20C-7B91-91BB-F445-CC29D6B2E346}"/>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20" name="CuadroTexto 6">
            <a:extLst>
              <a:ext uri="{FF2B5EF4-FFF2-40B4-BE49-F238E27FC236}">
                <a16:creationId xmlns:a16="http://schemas.microsoft.com/office/drawing/2014/main" id="{55D1F381-F2AC-50FE-0793-8C3F01009639}"/>
              </a:ext>
            </a:extLst>
          </p:cNvPr>
          <p:cNvSpPr txBox="1"/>
          <p:nvPr/>
        </p:nvSpPr>
        <p:spPr>
          <a:xfrm>
            <a:off x="836611" y="1050637"/>
            <a:ext cx="10645911" cy="1569660"/>
          </a:xfrm>
          <a:prstGeom prst="rect">
            <a:avLst/>
          </a:prstGeom>
          <a:noFill/>
        </p:spPr>
        <p:txBody>
          <a:bodyPr wrap="square" lIns="91440" tIns="45720" rIns="91440" bIns="45720" rtlCol="0" anchor="t">
            <a:spAutoFit/>
          </a:bodyPr>
          <a:lstStyle/>
          <a:p>
            <a:pPr algn="just"/>
            <a:r>
              <a:rPr lang="es-MX" sz="1600"/>
              <a:t>Con esta aplicación, puede consultar las partidas de la cuenta de mayor en la vista de entradas. Se utiliza para trasladar el saldo de una cuenta a otra</a:t>
            </a:r>
          </a:p>
          <a:p>
            <a:pPr algn="just"/>
            <a:endParaRPr lang="es-MX" sz="1600"/>
          </a:p>
          <a:p>
            <a:pPr algn="just"/>
            <a:r>
              <a:rPr lang="es-MX" sz="1600"/>
              <a:t>Ingresamos a la transacción</a:t>
            </a:r>
          </a:p>
          <a:p>
            <a:pPr algn="just"/>
            <a:endParaRPr lang="es-MX" sz="1600"/>
          </a:p>
          <a:p>
            <a:pPr algn="just"/>
            <a:endParaRPr lang="en-US" sz="1600">
              <a:solidFill>
                <a:schemeClr val="tx1">
                  <a:lumMod val="50000"/>
                  <a:lumOff val="50000"/>
                </a:schemeClr>
              </a:solidFill>
            </a:endParaRPr>
          </a:p>
        </p:txBody>
      </p:sp>
      <p:pic>
        <p:nvPicPr>
          <p:cNvPr id="6" name="Imagen 5">
            <a:extLst>
              <a:ext uri="{FF2B5EF4-FFF2-40B4-BE49-F238E27FC236}">
                <a16:creationId xmlns:a16="http://schemas.microsoft.com/office/drawing/2014/main" id="{C4C06941-F3E2-FD5E-C5FB-4D11E388E0E1}"/>
              </a:ext>
            </a:extLst>
          </p:cNvPr>
          <p:cNvPicPr>
            <a:picLocks noChangeAspect="1"/>
          </p:cNvPicPr>
          <p:nvPr/>
        </p:nvPicPr>
        <p:blipFill>
          <a:blip r:embed="rId2"/>
          <a:stretch>
            <a:fillRect/>
          </a:stretch>
        </p:blipFill>
        <p:spPr>
          <a:xfrm>
            <a:off x="951553" y="2279591"/>
            <a:ext cx="1149409" cy="1149409"/>
          </a:xfrm>
          <a:prstGeom prst="rect">
            <a:avLst/>
          </a:prstGeom>
        </p:spPr>
      </p:pic>
      <p:pic>
        <p:nvPicPr>
          <p:cNvPr id="8" name="Imagen 7">
            <a:extLst>
              <a:ext uri="{FF2B5EF4-FFF2-40B4-BE49-F238E27FC236}">
                <a16:creationId xmlns:a16="http://schemas.microsoft.com/office/drawing/2014/main" id="{3829BF3D-0367-8907-6B4B-7658CDA22289}"/>
              </a:ext>
            </a:extLst>
          </p:cNvPr>
          <p:cNvPicPr>
            <a:picLocks noChangeAspect="1"/>
          </p:cNvPicPr>
          <p:nvPr/>
        </p:nvPicPr>
        <p:blipFill>
          <a:blip r:embed="rId3"/>
          <a:stretch>
            <a:fillRect/>
          </a:stretch>
        </p:blipFill>
        <p:spPr>
          <a:xfrm>
            <a:off x="2407341" y="2226309"/>
            <a:ext cx="7025268" cy="3865072"/>
          </a:xfrm>
          <a:prstGeom prst="rect">
            <a:avLst/>
          </a:prstGeom>
        </p:spPr>
      </p:pic>
    </p:spTree>
    <p:extLst>
      <p:ext uri="{BB962C8B-B14F-4D97-AF65-F5344CB8AC3E}">
        <p14:creationId xmlns:p14="http://schemas.microsoft.com/office/powerpoint/2010/main" val="369104607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8FB14-1FAA-E88B-AF73-0C07630D18A2}"/>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8491D268-AF23-A2AF-9831-DFC6E8945839}"/>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F6E3F036-56E6-3717-245D-DCFCBA931E0A}"/>
              </a:ext>
            </a:extLst>
          </p:cNvPr>
          <p:cNvSpPr>
            <a:spLocks noGrp="1"/>
          </p:cNvSpPr>
          <p:nvPr>
            <p:ph type="body" sz="half" idx="11"/>
          </p:nvPr>
        </p:nvSpPr>
        <p:spPr/>
        <p:txBody>
          <a:bodyPr>
            <a:normAutofit fontScale="85000" lnSpcReduction="10000"/>
          </a:bodyPr>
          <a:lstStyle/>
          <a:p>
            <a:r>
              <a:rPr lang="es-CO"/>
              <a:t>Contabilizar con compensación: F-04</a:t>
            </a:r>
          </a:p>
        </p:txBody>
      </p:sp>
      <p:pic>
        <p:nvPicPr>
          <p:cNvPr id="7" name="Imagen 6">
            <a:extLst>
              <a:ext uri="{FF2B5EF4-FFF2-40B4-BE49-F238E27FC236}">
                <a16:creationId xmlns:a16="http://schemas.microsoft.com/office/drawing/2014/main" id="{C13602B7-972D-2E95-FFB3-7486C4ED904A}"/>
              </a:ext>
            </a:extLst>
          </p:cNvPr>
          <p:cNvPicPr>
            <a:picLocks noChangeAspect="1"/>
          </p:cNvPicPr>
          <p:nvPr/>
        </p:nvPicPr>
        <p:blipFill>
          <a:blip r:embed="rId2"/>
          <a:stretch>
            <a:fillRect/>
          </a:stretch>
        </p:blipFill>
        <p:spPr>
          <a:xfrm>
            <a:off x="1134952" y="1234982"/>
            <a:ext cx="5408723" cy="4424267"/>
          </a:xfrm>
          <a:prstGeom prst="rect">
            <a:avLst/>
          </a:prstGeom>
        </p:spPr>
      </p:pic>
    </p:spTree>
    <p:extLst>
      <p:ext uri="{BB962C8B-B14F-4D97-AF65-F5344CB8AC3E}">
        <p14:creationId xmlns:p14="http://schemas.microsoft.com/office/powerpoint/2010/main" val="395487603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B7BF0-33A1-F092-DEBF-9939EB3E105A}"/>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4F71DD42-2123-0E6D-732F-30FF72D02E44}"/>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E08BC9CE-10FB-65D5-0C52-FB0394B784E7}"/>
              </a:ext>
            </a:extLst>
          </p:cNvPr>
          <p:cNvSpPr>
            <a:spLocks noGrp="1"/>
          </p:cNvSpPr>
          <p:nvPr>
            <p:ph type="body" sz="half" idx="11"/>
          </p:nvPr>
        </p:nvSpPr>
        <p:spPr/>
        <p:txBody>
          <a:bodyPr>
            <a:normAutofit fontScale="85000" lnSpcReduction="10000"/>
          </a:bodyPr>
          <a:lstStyle/>
          <a:p>
            <a:r>
              <a:rPr lang="es-CO"/>
              <a:t>Contabilizar con compensación: F-04</a:t>
            </a:r>
          </a:p>
        </p:txBody>
      </p:sp>
      <p:pic>
        <p:nvPicPr>
          <p:cNvPr id="6" name="Imagen 5">
            <a:extLst>
              <a:ext uri="{FF2B5EF4-FFF2-40B4-BE49-F238E27FC236}">
                <a16:creationId xmlns:a16="http://schemas.microsoft.com/office/drawing/2014/main" id="{30284F47-5C5C-0605-121A-2F7AA1D2281B}"/>
              </a:ext>
            </a:extLst>
          </p:cNvPr>
          <p:cNvPicPr>
            <a:picLocks noChangeAspect="1"/>
          </p:cNvPicPr>
          <p:nvPr/>
        </p:nvPicPr>
        <p:blipFill>
          <a:blip r:embed="rId2"/>
          <a:stretch>
            <a:fillRect/>
          </a:stretch>
        </p:blipFill>
        <p:spPr>
          <a:xfrm>
            <a:off x="1093687" y="1349295"/>
            <a:ext cx="6078638" cy="4122379"/>
          </a:xfrm>
          <a:prstGeom prst="rect">
            <a:avLst/>
          </a:prstGeom>
        </p:spPr>
      </p:pic>
    </p:spTree>
    <p:extLst>
      <p:ext uri="{BB962C8B-B14F-4D97-AF65-F5344CB8AC3E}">
        <p14:creationId xmlns:p14="http://schemas.microsoft.com/office/powerpoint/2010/main" val="321024218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2C589-7858-1AF1-3DB6-53F29451A684}"/>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5012BC3E-7F69-C382-FCC5-1B64F313C7EF}"/>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9289F85-B243-6867-70A0-952C4D67288E}"/>
              </a:ext>
            </a:extLst>
          </p:cNvPr>
          <p:cNvSpPr>
            <a:spLocks noGrp="1"/>
          </p:cNvSpPr>
          <p:nvPr>
            <p:ph type="body" sz="half" idx="11"/>
          </p:nvPr>
        </p:nvSpPr>
        <p:spPr/>
        <p:txBody>
          <a:bodyPr>
            <a:normAutofit fontScale="85000" lnSpcReduction="10000"/>
          </a:bodyPr>
          <a:lstStyle/>
          <a:p>
            <a:r>
              <a:rPr lang="es-CO"/>
              <a:t>Contabilizar con compensación: F-04</a:t>
            </a:r>
          </a:p>
        </p:txBody>
      </p:sp>
      <p:pic>
        <p:nvPicPr>
          <p:cNvPr id="5" name="Imagen 4">
            <a:extLst>
              <a:ext uri="{FF2B5EF4-FFF2-40B4-BE49-F238E27FC236}">
                <a16:creationId xmlns:a16="http://schemas.microsoft.com/office/drawing/2014/main" id="{33729E9F-26CC-40D5-D745-A7FE01C2FDB8}"/>
              </a:ext>
            </a:extLst>
          </p:cNvPr>
          <p:cNvPicPr>
            <a:picLocks noChangeAspect="1"/>
          </p:cNvPicPr>
          <p:nvPr/>
        </p:nvPicPr>
        <p:blipFill>
          <a:blip r:embed="rId2"/>
          <a:stretch>
            <a:fillRect/>
          </a:stretch>
        </p:blipFill>
        <p:spPr>
          <a:xfrm>
            <a:off x="971551" y="1185773"/>
            <a:ext cx="6300788" cy="4665125"/>
          </a:xfrm>
          <a:prstGeom prst="rect">
            <a:avLst/>
          </a:prstGeom>
        </p:spPr>
      </p:pic>
    </p:spTree>
    <p:extLst>
      <p:ext uri="{BB962C8B-B14F-4D97-AF65-F5344CB8AC3E}">
        <p14:creationId xmlns:p14="http://schemas.microsoft.com/office/powerpoint/2010/main" val="158716622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B12CE-A52B-10A4-455A-406A057877C3}"/>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13DC5161-36B0-92CB-4C9B-5AAB46097395}"/>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17C6688B-0EC9-6883-523A-B2572A3E6F24}"/>
              </a:ext>
            </a:extLst>
          </p:cNvPr>
          <p:cNvSpPr>
            <a:spLocks noGrp="1"/>
          </p:cNvSpPr>
          <p:nvPr>
            <p:ph type="body" sz="half" idx="11"/>
          </p:nvPr>
        </p:nvSpPr>
        <p:spPr/>
        <p:txBody>
          <a:bodyPr>
            <a:normAutofit fontScale="85000" lnSpcReduction="10000"/>
          </a:bodyPr>
          <a:lstStyle/>
          <a:p>
            <a:r>
              <a:rPr lang="es-CO"/>
              <a:t>Contabilizar con compensación: F-04</a:t>
            </a:r>
          </a:p>
        </p:txBody>
      </p:sp>
      <p:pic>
        <p:nvPicPr>
          <p:cNvPr id="6" name="Imagen 5">
            <a:extLst>
              <a:ext uri="{FF2B5EF4-FFF2-40B4-BE49-F238E27FC236}">
                <a16:creationId xmlns:a16="http://schemas.microsoft.com/office/drawing/2014/main" id="{9880D382-DF1A-E1D8-F63A-F22960547C45}"/>
              </a:ext>
            </a:extLst>
          </p:cNvPr>
          <p:cNvPicPr>
            <a:picLocks noChangeAspect="1"/>
          </p:cNvPicPr>
          <p:nvPr/>
        </p:nvPicPr>
        <p:blipFill>
          <a:blip r:embed="rId2"/>
          <a:stretch>
            <a:fillRect/>
          </a:stretch>
        </p:blipFill>
        <p:spPr>
          <a:xfrm>
            <a:off x="836611" y="1328641"/>
            <a:ext cx="5259389" cy="3879877"/>
          </a:xfrm>
          <a:prstGeom prst="rect">
            <a:avLst/>
          </a:prstGeom>
        </p:spPr>
      </p:pic>
    </p:spTree>
    <p:extLst>
      <p:ext uri="{BB962C8B-B14F-4D97-AF65-F5344CB8AC3E}">
        <p14:creationId xmlns:p14="http://schemas.microsoft.com/office/powerpoint/2010/main" val="73737122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582DB-3372-0B83-8EF4-65245E5BDB94}"/>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8EE4CFB2-567B-5190-01C4-D1E6BD124B32}"/>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3699BAFF-BEB5-5BCA-B60D-0780B0B9569D}"/>
              </a:ext>
            </a:extLst>
          </p:cNvPr>
          <p:cNvSpPr>
            <a:spLocks noGrp="1"/>
          </p:cNvSpPr>
          <p:nvPr>
            <p:ph type="body" sz="half" idx="11"/>
          </p:nvPr>
        </p:nvSpPr>
        <p:spPr/>
        <p:txBody>
          <a:bodyPr>
            <a:normAutofit fontScale="85000" lnSpcReduction="10000"/>
          </a:bodyPr>
          <a:lstStyle/>
          <a:p>
            <a:r>
              <a:rPr lang="es-CO"/>
              <a:t>Contabilizar con compensación: F-04</a:t>
            </a:r>
          </a:p>
        </p:txBody>
      </p:sp>
      <p:pic>
        <p:nvPicPr>
          <p:cNvPr id="8" name="Imagen 7">
            <a:extLst>
              <a:ext uri="{FF2B5EF4-FFF2-40B4-BE49-F238E27FC236}">
                <a16:creationId xmlns:a16="http://schemas.microsoft.com/office/drawing/2014/main" id="{861166AB-C1AB-345C-5933-8FDE2F2265AA}"/>
              </a:ext>
            </a:extLst>
          </p:cNvPr>
          <p:cNvPicPr>
            <a:picLocks noChangeAspect="1"/>
          </p:cNvPicPr>
          <p:nvPr/>
        </p:nvPicPr>
        <p:blipFill>
          <a:blip r:embed="rId2"/>
          <a:stretch>
            <a:fillRect/>
          </a:stretch>
        </p:blipFill>
        <p:spPr>
          <a:xfrm>
            <a:off x="1025150" y="1341339"/>
            <a:ext cx="3918326" cy="3860998"/>
          </a:xfrm>
          <a:prstGeom prst="rect">
            <a:avLst/>
          </a:prstGeom>
        </p:spPr>
      </p:pic>
      <p:pic>
        <p:nvPicPr>
          <p:cNvPr id="10" name="Imagen 9">
            <a:extLst>
              <a:ext uri="{FF2B5EF4-FFF2-40B4-BE49-F238E27FC236}">
                <a16:creationId xmlns:a16="http://schemas.microsoft.com/office/drawing/2014/main" id="{21483F48-5A92-B7C1-62EB-4699ED7502CE}"/>
              </a:ext>
            </a:extLst>
          </p:cNvPr>
          <p:cNvPicPr>
            <a:picLocks noChangeAspect="1"/>
          </p:cNvPicPr>
          <p:nvPr/>
        </p:nvPicPr>
        <p:blipFill>
          <a:blip r:embed="rId3"/>
          <a:stretch>
            <a:fillRect/>
          </a:stretch>
        </p:blipFill>
        <p:spPr>
          <a:xfrm>
            <a:off x="4943476" y="1823978"/>
            <a:ext cx="6043612" cy="3378359"/>
          </a:xfrm>
          <a:prstGeom prst="rect">
            <a:avLst/>
          </a:prstGeom>
        </p:spPr>
      </p:pic>
    </p:spTree>
    <p:extLst>
      <p:ext uri="{BB962C8B-B14F-4D97-AF65-F5344CB8AC3E}">
        <p14:creationId xmlns:p14="http://schemas.microsoft.com/office/powerpoint/2010/main" val="20511408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4D830-CFFD-1DD0-F3C6-A8380BDE7774}"/>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C0B5543D-193A-227C-D185-FE1B6DF1204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9FC59385-8AC7-7507-8ED0-0B07BA005419}"/>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5" name="CuadroTexto 4">
            <a:extLst>
              <a:ext uri="{FF2B5EF4-FFF2-40B4-BE49-F238E27FC236}">
                <a16:creationId xmlns:a16="http://schemas.microsoft.com/office/drawing/2014/main" id="{8E1CFC00-63B9-98A4-3CF0-DC6F6D7861F8}"/>
              </a:ext>
            </a:extLst>
          </p:cNvPr>
          <p:cNvSpPr txBox="1"/>
          <p:nvPr/>
        </p:nvSpPr>
        <p:spPr>
          <a:xfrm>
            <a:off x="836611" y="1231404"/>
            <a:ext cx="10236202" cy="1200329"/>
          </a:xfrm>
          <a:prstGeom prst="rect">
            <a:avLst/>
          </a:prstGeom>
          <a:noFill/>
        </p:spPr>
        <p:txBody>
          <a:bodyPr wrap="square">
            <a:spAutoFit/>
          </a:bodyPr>
          <a:lstStyle/>
          <a:p>
            <a:pPr marL="285750" indent="-285750" algn="just">
              <a:buFontTx/>
              <a:buChar char="-"/>
            </a:pPr>
            <a:r>
              <a:rPr lang="es-MX" sz="1800"/>
              <a:t>Compensación de </a:t>
            </a:r>
          </a:p>
          <a:p>
            <a:pPr algn="just"/>
            <a:r>
              <a:rPr lang="es-MX"/>
              <a:t>Consultamos la cuenta que gestiona partidas abiertas</a:t>
            </a:r>
          </a:p>
          <a:p>
            <a:pPr algn="just"/>
            <a:r>
              <a:rPr lang="es-MX"/>
              <a:t>Transacción F2217</a:t>
            </a:r>
          </a:p>
          <a:p>
            <a:pPr algn="just"/>
            <a:endParaRPr lang="es-MX"/>
          </a:p>
        </p:txBody>
      </p:sp>
      <p:pic>
        <p:nvPicPr>
          <p:cNvPr id="15" name="Imagen 14">
            <a:extLst>
              <a:ext uri="{FF2B5EF4-FFF2-40B4-BE49-F238E27FC236}">
                <a16:creationId xmlns:a16="http://schemas.microsoft.com/office/drawing/2014/main" id="{0B97FEB6-8D23-20F0-DDCB-27537C44EC3B}"/>
              </a:ext>
            </a:extLst>
          </p:cNvPr>
          <p:cNvPicPr>
            <a:picLocks noChangeAspect="1"/>
          </p:cNvPicPr>
          <p:nvPr/>
        </p:nvPicPr>
        <p:blipFill>
          <a:blip r:embed="rId2"/>
          <a:stretch>
            <a:fillRect/>
          </a:stretch>
        </p:blipFill>
        <p:spPr>
          <a:xfrm>
            <a:off x="1028699" y="2325637"/>
            <a:ext cx="8486775" cy="3765744"/>
          </a:xfrm>
          <a:prstGeom prst="rect">
            <a:avLst/>
          </a:prstGeom>
        </p:spPr>
      </p:pic>
    </p:spTree>
    <p:extLst>
      <p:ext uri="{BB962C8B-B14F-4D97-AF65-F5344CB8AC3E}">
        <p14:creationId xmlns:p14="http://schemas.microsoft.com/office/powerpoint/2010/main" val="330386710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A637B-D33B-BFF2-73AE-16BA96A17C25}"/>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4AE7F5FB-EFE9-B7FB-E534-C28CB24FBC0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D6B1D613-54A5-5E01-E09D-062657796F33}"/>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2" name="Marcador de contenido 1">
            <a:extLst>
              <a:ext uri="{FF2B5EF4-FFF2-40B4-BE49-F238E27FC236}">
                <a16:creationId xmlns:a16="http://schemas.microsoft.com/office/drawing/2014/main" id="{B3346861-C344-8B50-44AB-F6569E92BFFE}"/>
              </a:ext>
            </a:extLst>
          </p:cNvPr>
          <p:cNvSpPr>
            <a:spLocks noGrp="1"/>
          </p:cNvSpPr>
          <p:nvPr>
            <p:ph idx="1"/>
          </p:nvPr>
        </p:nvSpPr>
        <p:spPr>
          <a:xfrm>
            <a:off x="836611" y="1163971"/>
            <a:ext cx="8810310" cy="4927410"/>
          </a:xfrm>
        </p:spPr>
        <p:txBody>
          <a:bodyPr/>
          <a:lstStyle/>
          <a:p>
            <a:pPr marL="0" indent="0">
              <a:buNone/>
            </a:pPr>
            <a:r>
              <a:rPr lang="es-CO"/>
              <a:t>Ingresar a la aplicación F2217 para visualizar la partida abierta que requiero trasladar con compensación a otra cuenta de mayor que no gestiona partidas abiertas.</a:t>
            </a:r>
          </a:p>
          <a:p>
            <a:pPr marL="0" indent="0">
              <a:buNone/>
            </a:pPr>
            <a:endParaRPr lang="es-CO"/>
          </a:p>
          <a:p>
            <a:pPr marL="0" indent="0">
              <a:buNone/>
            </a:pPr>
            <a:endParaRPr lang="es-CO"/>
          </a:p>
          <a:p>
            <a:pPr marL="0" indent="0">
              <a:buNone/>
            </a:pPr>
            <a:endParaRPr lang="es-CO"/>
          </a:p>
        </p:txBody>
      </p:sp>
      <p:pic>
        <p:nvPicPr>
          <p:cNvPr id="7" name="Imagen 6">
            <a:extLst>
              <a:ext uri="{FF2B5EF4-FFF2-40B4-BE49-F238E27FC236}">
                <a16:creationId xmlns:a16="http://schemas.microsoft.com/office/drawing/2014/main" id="{63069E77-348B-B65D-1A6B-3CE76D05F9A9}"/>
              </a:ext>
            </a:extLst>
          </p:cNvPr>
          <p:cNvPicPr>
            <a:picLocks noChangeAspect="1"/>
          </p:cNvPicPr>
          <p:nvPr/>
        </p:nvPicPr>
        <p:blipFill>
          <a:blip r:embed="rId2"/>
          <a:stretch>
            <a:fillRect/>
          </a:stretch>
        </p:blipFill>
        <p:spPr>
          <a:xfrm>
            <a:off x="941831" y="1793223"/>
            <a:ext cx="8820255" cy="4589289"/>
          </a:xfrm>
          <a:prstGeom prst="rect">
            <a:avLst/>
          </a:prstGeom>
        </p:spPr>
      </p:pic>
    </p:spTree>
    <p:extLst>
      <p:ext uri="{BB962C8B-B14F-4D97-AF65-F5344CB8AC3E}">
        <p14:creationId xmlns:p14="http://schemas.microsoft.com/office/powerpoint/2010/main" val="3469333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AAA21-E0DA-2299-538C-3BB534A4CA21}"/>
            </a:ext>
          </a:extLst>
        </p:cNvPr>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89F664A6-F939-150E-DBF8-D8786526FED0}"/>
              </a:ext>
            </a:extLst>
          </p:cNvPr>
          <p:cNvGraphicFramePr>
            <a:graphicFrameLocks noGrp="1"/>
          </p:cNvGraphicFramePr>
          <p:nvPr>
            <p:ph idx="14"/>
            <p:extLst>
              <p:ext uri="{D42A27DB-BD31-4B8C-83A1-F6EECF244321}">
                <p14:modId xmlns:p14="http://schemas.microsoft.com/office/powerpoint/2010/main" val="2723416016"/>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A8B4D4D0-43B5-DE35-F303-35F7C31686B1}"/>
              </a:ext>
            </a:extLst>
          </p:cNvPr>
          <p:cNvSpPr>
            <a:spLocks noGrp="1"/>
          </p:cNvSpPr>
          <p:nvPr>
            <p:ph type="body" sz="half" idx="10"/>
          </p:nvPr>
        </p:nvSpPr>
        <p:spPr/>
        <p:txBody>
          <a:bodyPr/>
          <a:lstStyle/>
          <a:p>
            <a:r>
              <a:rPr lang="es-CO">
                <a:latin typeface="+mj-lt"/>
              </a:rPr>
              <a:t>Estructuras Organizativas – Otros Módulos</a:t>
            </a:r>
          </a:p>
        </p:txBody>
      </p:sp>
      <p:sp>
        <p:nvSpPr>
          <p:cNvPr id="7" name="Marcador de texto 6">
            <a:extLst>
              <a:ext uri="{FF2B5EF4-FFF2-40B4-BE49-F238E27FC236}">
                <a16:creationId xmlns:a16="http://schemas.microsoft.com/office/drawing/2014/main" id="{C93E2A59-92FA-58FE-075E-BC5B65E8D6E6}"/>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Business </a:t>
            </a:r>
            <a:r>
              <a:rPr lang="es-CO" sz="1600" err="1">
                <a:latin typeface="VAGRounded" panose="00000400000000000000" pitchFamily="2" charset="0"/>
                <a:ea typeface="VAGRounded" panose="00000400000000000000" pitchFamily="2" charset="0"/>
              </a:rPr>
              <a:t>Partner</a:t>
            </a:r>
            <a:endParaRPr lang="es-CO" sz="1600">
              <a:latin typeface="VAGRounded" panose="00000400000000000000" pitchFamily="2" charset="0"/>
              <a:ea typeface="VAGRounded" panose="00000400000000000000" pitchFamily="2" charset="0"/>
            </a:endParaRPr>
          </a:p>
        </p:txBody>
      </p:sp>
      <p:sp>
        <p:nvSpPr>
          <p:cNvPr id="4" name="Marcador de contenido 3">
            <a:extLst>
              <a:ext uri="{FF2B5EF4-FFF2-40B4-BE49-F238E27FC236}">
                <a16:creationId xmlns:a16="http://schemas.microsoft.com/office/drawing/2014/main" id="{2E43CAF4-B62E-2BD1-6BBB-82C804CFF273}"/>
              </a:ext>
            </a:extLst>
          </p:cNvPr>
          <p:cNvSpPr>
            <a:spLocks noGrp="1"/>
          </p:cNvSpPr>
          <p:nvPr>
            <p:ph idx="1"/>
          </p:nvPr>
        </p:nvSpPr>
        <p:spPr/>
        <p:txBody>
          <a:bodyPr anchor="ctr" anchorCtr="0"/>
          <a:lstStyle/>
          <a:p>
            <a:pPr marL="0" indent="0">
              <a:buNone/>
            </a:pPr>
            <a:r>
              <a:rPr lang="es-ES"/>
              <a:t>El Business </a:t>
            </a:r>
            <a:r>
              <a:rPr lang="es-ES" err="1"/>
              <a:t>Partner</a:t>
            </a:r>
            <a:r>
              <a:rPr lang="es-ES"/>
              <a:t> (BP) es una entidad única que representa cualquier tercero con el que la empresa interactúa, tales como:</a:t>
            </a:r>
          </a:p>
          <a:p>
            <a:pPr marL="0" indent="0">
              <a:buNone/>
            </a:pPr>
            <a:endParaRPr lang="es-ES"/>
          </a:p>
          <a:p>
            <a:r>
              <a:rPr lang="es-ES"/>
              <a:t>Clientes</a:t>
            </a:r>
          </a:p>
          <a:p>
            <a:r>
              <a:rPr lang="es-ES"/>
              <a:t>Proveedores</a:t>
            </a:r>
          </a:p>
          <a:p>
            <a:r>
              <a:rPr lang="es-ES"/>
              <a:t>Empleados</a:t>
            </a:r>
          </a:p>
          <a:p>
            <a:r>
              <a:rPr lang="es-ES"/>
              <a:t>Organizaciones externas</a:t>
            </a:r>
          </a:p>
          <a:p>
            <a:pPr marL="0" indent="0">
              <a:buNone/>
            </a:pPr>
            <a:endParaRPr lang="es-ES"/>
          </a:p>
          <a:p>
            <a:pPr marL="0" indent="0">
              <a:buNone/>
            </a:pPr>
            <a:r>
              <a:rPr lang="es-ES"/>
              <a:t>SAP lo utiliza como objeto central para gestionar los datos maestros de manera unificada y flexible para todas las empresas implementadas en la misma instancia.</a:t>
            </a:r>
            <a:endParaRPr lang="es-CO"/>
          </a:p>
        </p:txBody>
      </p:sp>
    </p:spTree>
    <p:extLst>
      <p:ext uri="{BB962C8B-B14F-4D97-AF65-F5344CB8AC3E}">
        <p14:creationId xmlns:p14="http://schemas.microsoft.com/office/powerpoint/2010/main" val="424026177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72A29-FF8F-36D4-2138-97FD184CFA7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7683C33C-7360-F6BF-0BD3-EBB64852C574}"/>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5D055F43-537A-49AE-9567-A3370FC8F7B3}"/>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2" name="Marcador de contenido 1">
            <a:extLst>
              <a:ext uri="{FF2B5EF4-FFF2-40B4-BE49-F238E27FC236}">
                <a16:creationId xmlns:a16="http://schemas.microsoft.com/office/drawing/2014/main" id="{8B0D2B4F-05D4-A7AD-962B-CAFC94EF1CF6}"/>
              </a:ext>
            </a:extLst>
          </p:cNvPr>
          <p:cNvSpPr>
            <a:spLocks noGrp="1"/>
          </p:cNvSpPr>
          <p:nvPr>
            <p:ph idx="1"/>
          </p:nvPr>
        </p:nvSpPr>
        <p:spPr>
          <a:xfrm>
            <a:off x="978407" y="1279138"/>
            <a:ext cx="8266177" cy="4299724"/>
          </a:xfrm>
        </p:spPr>
        <p:txBody>
          <a:bodyPr/>
          <a:lstStyle/>
          <a:p>
            <a:pPr marL="0" indent="0">
              <a:buNone/>
            </a:pPr>
            <a:r>
              <a:rPr lang="es-CO"/>
              <a:t>Ingresar a la aplicación F-04, seleccionar los datos de cabecera, seleccionar la opción de traslado por compensación y por último seleccionar partidas</a:t>
            </a:r>
          </a:p>
          <a:p>
            <a:pPr marL="0" indent="0">
              <a:buNone/>
            </a:pPr>
            <a:endParaRPr lang="es-CO"/>
          </a:p>
          <a:p>
            <a:pPr marL="0" indent="0">
              <a:buNone/>
            </a:pPr>
            <a:endParaRPr lang="es-CO"/>
          </a:p>
          <a:p>
            <a:pPr marL="0" indent="0">
              <a:buNone/>
            </a:pPr>
            <a:endParaRPr lang="es-CO"/>
          </a:p>
        </p:txBody>
      </p:sp>
      <p:pic>
        <p:nvPicPr>
          <p:cNvPr id="6" name="Imagen 5">
            <a:extLst>
              <a:ext uri="{FF2B5EF4-FFF2-40B4-BE49-F238E27FC236}">
                <a16:creationId xmlns:a16="http://schemas.microsoft.com/office/drawing/2014/main" id="{2477201C-3DD2-3B2A-E54B-14DC5FCD4225}"/>
              </a:ext>
            </a:extLst>
          </p:cNvPr>
          <p:cNvPicPr>
            <a:picLocks noChangeAspect="1"/>
          </p:cNvPicPr>
          <p:nvPr/>
        </p:nvPicPr>
        <p:blipFill>
          <a:blip r:embed="rId2"/>
          <a:stretch>
            <a:fillRect/>
          </a:stretch>
        </p:blipFill>
        <p:spPr>
          <a:xfrm>
            <a:off x="1138363" y="1810770"/>
            <a:ext cx="8266177" cy="4598060"/>
          </a:xfrm>
          <a:prstGeom prst="rect">
            <a:avLst/>
          </a:prstGeom>
        </p:spPr>
      </p:pic>
    </p:spTree>
    <p:extLst>
      <p:ext uri="{BB962C8B-B14F-4D97-AF65-F5344CB8AC3E}">
        <p14:creationId xmlns:p14="http://schemas.microsoft.com/office/powerpoint/2010/main" val="218647631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7DA84-B805-8D28-E71A-226CB2646799}"/>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FB72952-9F1A-7479-C3FC-3878F6ECD418}"/>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818DA32A-D718-20E2-54C0-372518C82271}"/>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2" name="Marcador de contenido 1">
            <a:extLst>
              <a:ext uri="{FF2B5EF4-FFF2-40B4-BE49-F238E27FC236}">
                <a16:creationId xmlns:a16="http://schemas.microsoft.com/office/drawing/2014/main" id="{7E211348-552F-DE30-2CFA-E798A66B081A}"/>
              </a:ext>
            </a:extLst>
          </p:cNvPr>
          <p:cNvSpPr>
            <a:spLocks noGrp="1"/>
          </p:cNvSpPr>
          <p:nvPr>
            <p:ph idx="1"/>
          </p:nvPr>
        </p:nvSpPr>
        <p:spPr>
          <a:xfrm>
            <a:off x="978407" y="1151122"/>
            <a:ext cx="8266177" cy="4299724"/>
          </a:xfrm>
        </p:spPr>
        <p:txBody>
          <a:bodyPr/>
          <a:lstStyle/>
          <a:p>
            <a:pPr marL="0" indent="0">
              <a:buNone/>
            </a:pPr>
            <a:r>
              <a:rPr lang="es-CO"/>
              <a:t>Seleccionar la cuenta, clase de cuenta, número de documento, por último tratar partidas</a:t>
            </a:r>
          </a:p>
          <a:p>
            <a:pPr marL="0" indent="0">
              <a:buNone/>
            </a:pPr>
            <a:endParaRPr lang="es-CO"/>
          </a:p>
          <a:p>
            <a:pPr marL="0" indent="0">
              <a:buNone/>
            </a:pPr>
            <a:endParaRPr lang="es-CO"/>
          </a:p>
          <a:p>
            <a:pPr marL="0" indent="0">
              <a:buNone/>
            </a:pPr>
            <a:endParaRPr lang="es-CO"/>
          </a:p>
        </p:txBody>
      </p:sp>
      <p:pic>
        <p:nvPicPr>
          <p:cNvPr id="7" name="Imagen 6">
            <a:extLst>
              <a:ext uri="{FF2B5EF4-FFF2-40B4-BE49-F238E27FC236}">
                <a16:creationId xmlns:a16="http://schemas.microsoft.com/office/drawing/2014/main" id="{B7581FD3-D885-7620-6593-CB42FB03FD25}"/>
              </a:ext>
            </a:extLst>
          </p:cNvPr>
          <p:cNvPicPr>
            <a:picLocks noChangeAspect="1"/>
          </p:cNvPicPr>
          <p:nvPr/>
        </p:nvPicPr>
        <p:blipFill>
          <a:blip r:embed="rId2"/>
          <a:stretch>
            <a:fillRect/>
          </a:stretch>
        </p:blipFill>
        <p:spPr>
          <a:xfrm>
            <a:off x="978407" y="1559567"/>
            <a:ext cx="9079993" cy="4703579"/>
          </a:xfrm>
          <a:prstGeom prst="rect">
            <a:avLst/>
          </a:prstGeom>
        </p:spPr>
      </p:pic>
    </p:spTree>
    <p:extLst>
      <p:ext uri="{BB962C8B-B14F-4D97-AF65-F5344CB8AC3E}">
        <p14:creationId xmlns:p14="http://schemas.microsoft.com/office/powerpoint/2010/main" val="112852265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B87DF-6D1D-8D4A-D649-5F48A537BF16}"/>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5ABF8221-A8AE-221B-9B23-2C30AB1A2D3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0DBD214-8F7B-3169-9651-8D98D97DDD03}"/>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2" name="Marcador de contenido 1">
            <a:extLst>
              <a:ext uri="{FF2B5EF4-FFF2-40B4-BE49-F238E27FC236}">
                <a16:creationId xmlns:a16="http://schemas.microsoft.com/office/drawing/2014/main" id="{17D521AB-AD0D-0BDC-3AA9-ACE8718A578B}"/>
              </a:ext>
            </a:extLst>
          </p:cNvPr>
          <p:cNvSpPr>
            <a:spLocks noGrp="1"/>
          </p:cNvSpPr>
          <p:nvPr>
            <p:ph idx="1"/>
          </p:nvPr>
        </p:nvSpPr>
        <p:spPr>
          <a:xfrm>
            <a:off x="996695" y="1160266"/>
            <a:ext cx="8266177" cy="4299724"/>
          </a:xfrm>
        </p:spPr>
        <p:txBody>
          <a:bodyPr/>
          <a:lstStyle/>
          <a:p>
            <a:pPr marL="0" indent="0">
              <a:buNone/>
            </a:pPr>
            <a:r>
              <a:rPr lang="es-CO"/>
              <a:t>Ingresar el número del documento contable que voy a trasladar con compensación y seleccionar tratar partidas</a:t>
            </a:r>
          </a:p>
          <a:p>
            <a:pPr marL="0" indent="0">
              <a:buNone/>
            </a:pPr>
            <a:endParaRPr lang="es-CO"/>
          </a:p>
          <a:p>
            <a:pPr marL="0" indent="0">
              <a:buNone/>
            </a:pPr>
            <a:endParaRPr lang="es-CO"/>
          </a:p>
          <a:p>
            <a:pPr marL="0" indent="0">
              <a:buNone/>
            </a:pPr>
            <a:endParaRPr lang="es-CO"/>
          </a:p>
        </p:txBody>
      </p:sp>
      <p:pic>
        <p:nvPicPr>
          <p:cNvPr id="6" name="Imagen 5">
            <a:extLst>
              <a:ext uri="{FF2B5EF4-FFF2-40B4-BE49-F238E27FC236}">
                <a16:creationId xmlns:a16="http://schemas.microsoft.com/office/drawing/2014/main" id="{15B5AFCE-3365-40D0-5459-202CEE66540A}"/>
              </a:ext>
            </a:extLst>
          </p:cNvPr>
          <p:cNvPicPr>
            <a:picLocks noChangeAspect="1"/>
          </p:cNvPicPr>
          <p:nvPr/>
        </p:nvPicPr>
        <p:blipFill>
          <a:blip r:embed="rId2"/>
          <a:stretch>
            <a:fillRect/>
          </a:stretch>
        </p:blipFill>
        <p:spPr>
          <a:xfrm>
            <a:off x="1014983" y="1808663"/>
            <a:ext cx="8631938" cy="4610426"/>
          </a:xfrm>
          <a:prstGeom prst="rect">
            <a:avLst/>
          </a:prstGeom>
        </p:spPr>
      </p:pic>
    </p:spTree>
    <p:extLst>
      <p:ext uri="{BB962C8B-B14F-4D97-AF65-F5344CB8AC3E}">
        <p14:creationId xmlns:p14="http://schemas.microsoft.com/office/powerpoint/2010/main" val="121991729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60902-57BF-4046-99CB-18B877CC4FAD}"/>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468714C5-94B8-178B-EA26-DF8789A214E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AC9E785F-6921-6B8E-35C0-65A6D9F373D2}"/>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2" name="Marcador de contenido 1">
            <a:extLst>
              <a:ext uri="{FF2B5EF4-FFF2-40B4-BE49-F238E27FC236}">
                <a16:creationId xmlns:a16="http://schemas.microsoft.com/office/drawing/2014/main" id="{BE2CFF9E-1DAD-3C3E-6FD7-0A6521DB1C2B}"/>
              </a:ext>
            </a:extLst>
          </p:cNvPr>
          <p:cNvSpPr>
            <a:spLocks noGrp="1"/>
          </p:cNvSpPr>
          <p:nvPr>
            <p:ph idx="1"/>
          </p:nvPr>
        </p:nvSpPr>
        <p:spPr>
          <a:xfrm>
            <a:off x="978407" y="1279138"/>
            <a:ext cx="8266177" cy="4299724"/>
          </a:xfrm>
        </p:spPr>
        <p:txBody>
          <a:bodyPr/>
          <a:lstStyle/>
          <a:p>
            <a:pPr marL="0" indent="0">
              <a:buNone/>
            </a:pPr>
            <a:r>
              <a:rPr lang="es-CO"/>
              <a:t>Seleccionar la partida y seleccionar la opción eliminar diferencias</a:t>
            </a:r>
          </a:p>
          <a:p>
            <a:pPr marL="0" indent="0">
              <a:buNone/>
            </a:pPr>
            <a:endParaRPr lang="es-CO"/>
          </a:p>
          <a:p>
            <a:pPr marL="0" indent="0">
              <a:buNone/>
            </a:pPr>
            <a:endParaRPr lang="es-CO"/>
          </a:p>
          <a:p>
            <a:pPr marL="0" indent="0">
              <a:buNone/>
            </a:pPr>
            <a:endParaRPr lang="es-CO"/>
          </a:p>
        </p:txBody>
      </p:sp>
      <p:pic>
        <p:nvPicPr>
          <p:cNvPr id="6" name="Imagen 5">
            <a:extLst>
              <a:ext uri="{FF2B5EF4-FFF2-40B4-BE49-F238E27FC236}">
                <a16:creationId xmlns:a16="http://schemas.microsoft.com/office/drawing/2014/main" id="{9CA14077-3D20-C69F-0A6E-438641ECBEEA}"/>
              </a:ext>
            </a:extLst>
          </p:cNvPr>
          <p:cNvPicPr>
            <a:picLocks noChangeAspect="1"/>
          </p:cNvPicPr>
          <p:nvPr/>
        </p:nvPicPr>
        <p:blipFill>
          <a:blip r:embed="rId2"/>
          <a:stretch>
            <a:fillRect/>
          </a:stretch>
        </p:blipFill>
        <p:spPr>
          <a:xfrm>
            <a:off x="1042415" y="1645551"/>
            <a:ext cx="9040427" cy="4718179"/>
          </a:xfrm>
          <a:prstGeom prst="rect">
            <a:avLst/>
          </a:prstGeom>
        </p:spPr>
      </p:pic>
    </p:spTree>
    <p:extLst>
      <p:ext uri="{BB962C8B-B14F-4D97-AF65-F5344CB8AC3E}">
        <p14:creationId xmlns:p14="http://schemas.microsoft.com/office/powerpoint/2010/main" val="112910541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2F043-CDB7-5902-3D48-2EDAFEECF023}"/>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079C5491-3763-FB04-6673-C08E9C7F63B1}"/>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3E69C740-69DB-C2E2-C29D-C4FB07BF8E80}"/>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2" name="Marcador de contenido 1">
            <a:extLst>
              <a:ext uri="{FF2B5EF4-FFF2-40B4-BE49-F238E27FC236}">
                <a16:creationId xmlns:a16="http://schemas.microsoft.com/office/drawing/2014/main" id="{D00C4519-4362-FE27-334D-B0B10CE4A88D}"/>
              </a:ext>
            </a:extLst>
          </p:cNvPr>
          <p:cNvSpPr>
            <a:spLocks noGrp="1"/>
          </p:cNvSpPr>
          <p:nvPr>
            <p:ph idx="1"/>
          </p:nvPr>
        </p:nvSpPr>
        <p:spPr>
          <a:xfrm>
            <a:off x="978407" y="1279138"/>
            <a:ext cx="8266177" cy="4299724"/>
          </a:xfrm>
        </p:spPr>
        <p:txBody>
          <a:bodyPr/>
          <a:lstStyle/>
          <a:p>
            <a:pPr marL="0" indent="0">
              <a:buNone/>
            </a:pPr>
            <a:r>
              <a:rPr lang="es-CO"/>
              <a:t>Ingreso la cuenta destino y la clave de contabilización 50 para reclasificar la partida a la cuenta de mayor indicada</a:t>
            </a:r>
          </a:p>
          <a:p>
            <a:pPr marL="0" indent="0">
              <a:buNone/>
            </a:pPr>
            <a:endParaRPr lang="es-CO"/>
          </a:p>
          <a:p>
            <a:pPr marL="0" indent="0">
              <a:buNone/>
            </a:pPr>
            <a:endParaRPr lang="es-CO"/>
          </a:p>
          <a:p>
            <a:pPr marL="0" indent="0">
              <a:buNone/>
            </a:pPr>
            <a:endParaRPr lang="es-CO"/>
          </a:p>
        </p:txBody>
      </p:sp>
      <p:pic>
        <p:nvPicPr>
          <p:cNvPr id="6" name="Imagen 5">
            <a:extLst>
              <a:ext uri="{FF2B5EF4-FFF2-40B4-BE49-F238E27FC236}">
                <a16:creationId xmlns:a16="http://schemas.microsoft.com/office/drawing/2014/main" id="{3BE7A54E-25C8-9F0A-B0AC-9432281577E8}"/>
              </a:ext>
            </a:extLst>
          </p:cNvPr>
          <p:cNvPicPr>
            <a:picLocks noChangeAspect="1"/>
          </p:cNvPicPr>
          <p:nvPr/>
        </p:nvPicPr>
        <p:blipFill>
          <a:blip r:embed="rId2"/>
          <a:stretch>
            <a:fillRect/>
          </a:stretch>
        </p:blipFill>
        <p:spPr>
          <a:xfrm>
            <a:off x="1114115" y="1877071"/>
            <a:ext cx="8532806" cy="4779267"/>
          </a:xfrm>
          <a:prstGeom prst="rect">
            <a:avLst/>
          </a:prstGeom>
        </p:spPr>
      </p:pic>
    </p:spTree>
    <p:extLst>
      <p:ext uri="{BB962C8B-B14F-4D97-AF65-F5344CB8AC3E}">
        <p14:creationId xmlns:p14="http://schemas.microsoft.com/office/powerpoint/2010/main" val="381127934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47D6C-EE29-9510-FA82-05E8268FA5C2}"/>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76DA066F-DF4E-E44D-9231-36BD0D96428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6CB337D-2D5D-CAFF-3BEA-2FF66F23DB7B}"/>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2" name="Marcador de contenido 1">
            <a:extLst>
              <a:ext uri="{FF2B5EF4-FFF2-40B4-BE49-F238E27FC236}">
                <a16:creationId xmlns:a16="http://schemas.microsoft.com/office/drawing/2014/main" id="{0232D2AC-F3DA-91EC-C4FF-3D61C41C0265}"/>
              </a:ext>
            </a:extLst>
          </p:cNvPr>
          <p:cNvSpPr>
            <a:spLocks noGrp="1"/>
          </p:cNvSpPr>
          <p:nvPr>
            <p:ph idx="1"/>
          </p:nvPr>
        </p:nvSpPr>
        <p:spPr>
          <a:xfrm>
            <a:off x="978407" y="1279138"/>
            <a:ext cx="8266177" cy="4299724"/>
          </a:xfrm>
        </p:spPr>
        <p:txBody>
          <a:bodyPr/>
          <a:lstStyle/>
          <a:p>
            <a:pPr marL="0" indent="0">
              <a:buNone/>
            </a:pPr>
            <a:r>
              <a:rPr lang="es-CO"/>
              <a:t>Se visualiza en la simulación del documento el movimiento de la cuenta origen 2401010000 que se va a trasladar a la cuenta destino 2401000000</a:t>
            </a:r>
          </a:p>
          <a:p>
            <a:pPr marL="0" indent="0">
              <a:buNone/>
            </a:pPr>
            <a:endParaRPr lang="es-CO"/>
          </a:p>
          <a:p>
            <a:pPr marL="0" indent="0">
              <a:buNone/>
            </a:pPr>
            <a:endParaRPr lang="es-CO"/>
          </a:p>
          <a:p>
            <a:pPr marL="0" indent="0">
              <a:buNone/>
            </a:pPr>
            <a:endParaRPr lang="es-CO"/>
          </a:p>
        </p:txBody>
      </p:sp>
      <p:pic>
        <p:nvPicPr>
          <p:cNvPr id="7" name="Imagen 6">
            <a:extLst>
              <a:ext uri="{FF2B5EF4-FFF2-40B4-BE49-F238E27FC236}">
                <a16:creationId xmlns:a16="http://schemas.microsoft.com/office/drawing/2014/main" id="{D9DCB095-16E4-740D-515E-4399B67EB679}"/>
              </a:ext>
            </a:extLst>
          </p:cNvPr>
          <p:cNvPicPr>
            <a:picLocks noChangeAspect="1"/>
          </p:cNvPicPr>
          <p:nvPr/>
        </p:nvPicPr>
        <p:blipFill>
          <a:blip r:embed="rId2"/>
          <a:stretch>
            <a:fillRect/>
          </a:stretch>
        </p:blipFill>
        <p:spPr>
          <a:xfrm>
            <a:off x="1261872" y="2062010"/>
            <a:ext cx="7315386" cy="4029371"/>
          </a:xfrm>
          <a:prstGeom prst="rect">
            <a:avLst/>
          </a:prstGeom>
        </p:spPr>
      </p:pic>
    </p:spTree>
    <p:extLst>
      <p:ext uri="{BB962C8B-B14F-4D97-AF65-F5344CB8AC3E}">
        <p14:creationId xmlns:p14="http://schemas.microsoft.com/office/powerpoint/2010/main" val="400624604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541E2-C92B-8370-28E9-CDC09328A4FD}"/>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AEC61E02-604D-9B43-2E3B-0F84B19D6D7C}"/>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7B3D809-991A-58D1-3C9C-219117135FC3}"/>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2" name="Marcador de contenido 1">
            <a:extLst>
              <a:ext uri="{FF2B5EF4-FFF2-40B4-BE49-F238E27FC236}">
                <a16:creationId xmlns:a16="http://schemas.microsoft.com/office/drawing/2014/main" id="{1F027262-D95B-9907-CA81-0AC8AE37350E}"/>
              </a:ext>
            </a:extLst>
          </p:cNvPr>
          <p:cNvSpPr>
            <a:spLocks noGrp="1"/>
          </p:cNvSpPr>
          <p:nvPr>
            <p:ph idx="1"/>
          </p:nvPr>
        </p:nvSpPr>
        <p:spPr>
          <a:xfrm>
            <a:off x="978407" y="1279138"/>
            <a:ext cx="8266177" cy="4299724"/>
          </a:xfrm>
        </p:spPr>
        <p:txBody>
          <a:bodyPr/>
          <a:lstStyle/>
          <a:p>
            <a:pPr marL="0" indent="0">
              <a:buNone/>
            </a:pPr>
            <a:r>
              <a:rPr lang="es-CO"/>
              <a:t>Simular libro mayor para validar la completitud de los datos del registro</a:t>
            </a:r>
          </a:p>
          <a:p>
            <a:pPr marL="0" indent="0">
              <a:buNone/>
            </a:pPr>
            <a:endParaRPr lang="es-CO"/>
          </a:p>
          <a:p>
            <a:pPr marL="0" indent="0">
              <a:buNone/>
            </a:pPr>
            <a:endParaRPr lang="es-CO"/>
          </a:p>
          <a:p>
            <a:pPr marL="0" indent="0">
              <a:buNone/>
            </a:pPr>
            <a:endParaRPr lang="es-CO"/>
          </a:p>
        </p:txBody>
      </p:sp>
      <p:pic>
        <p:nvPicPr>
          <p:cNvPr id="7" name="Imagen 6">
            <a:extLst>
              <a:ext uri="{FF2B5EF4-FFF2-40B4-BE49-F238E27FC236}">
                <a16:creationId xmlns:a16="http://schemas.microsoft.com/office/drawing/2014/main" id="{C7E1163E-DC6F-A114-71E8-42B9FC30B979}"/>
              </a:ext>
            </a:extLst>
          </p:cNvPr>
          <p:cNvPicPr>
            <a:picLocks noChangeAspect="1"/>
          </p:cNvPicPr>
          <p:nvPr/>
        </p:nvPicPr>
        <p:blipFill>
          <a:blip r:embed="rId2"/>
          <a:stretch>
            <a:fillRect/>
          </a:stretch>
        </p:blipFill>
        <p:spPr>
          <a:xfrm>
            <a:off x="978407" y="1542241"/>
            <a:ext cx="9015985" cy="4951247"/>
          </a:xfrm>
          <a:prstGeom prst="rect">
            <a:avLst/>
          </a:prstGeom>
        </p:spPr>
      </p:pic>
    </p:spTree>
    <p:extLst>
      <p:ext uri="{BB962C8B-B14F-4D97-AF65-F5344CB8AC3E}">
        <p14:creationId xmlns:p14="http://schemas.microsoft.com/office/powerpoint/2010/main" val="280107683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1F7EF-2D00-BD7B-344D-10221BFBC7EB}"/>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1791B9CC-9F34-988D-6703-69678E03736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9A4DB653-04BF-3C5E-2458-57E9393974D1}"/>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2" name="Marcador de contenido 1">
            <a:extLst>
              <a:ext uri="{FF2B5EF4-FFF2-40B4-BE49-F238E27FC236}">
                <a16:creationId xmlns:a16="http://schemas.microsoft.com/office/drawing/2014/main" id="{56D22293-F725-0FC7-F0BC-F2EA1A5A8690}"/>
              </a:ext>
            </a:extLst>
          </p:cNvPr>
          <p:cNvSpPr>
            <a:spLocks noGrp="1"/>
          </p:cNvSpPr>
          <p:nvPr>
            <p:ph idx="1"/>
          </p:nvPr>
        </p:nvSpPr>
        <p:spPr>
          <a:xfrm>
            <a:off x="978407" y="1279138"/>
            <a:ext cx="8266177" cy="4299724"/>
          </a:xfrm>
        </p:spPr>
        <p:txBody>
          <a:bodyPr/>
          <a:lstStyle/>
          <a:p>
            <a:pPr marL="0" indent="0">
              <a:buNone/>
            </a:pPr>
            <a:r>
              <a:rPr lang="es-CO"/>
              <a:t>Documento contabilizado</a:t>
            </a:r>
          </a:p>
          <a:p>
            <a:pPr marL="0" indent="0">
              <a:buNone/>
            </a:pPr>
            <a:endParaRPr lang="es-CO"/>
          </a:p>
          <a:p>
            <a:pPr marL="0" indent="0">
              <a:buNone/>
            </a:pPr>
            <a:endParaRPr lang="es-CO"/>
          </a:p>
          <a:p>
            <a:pPr marL="0" indent="0">
              <a:buNone/>
            </a:pPr>
            <a:endParaRPr lang="es-CO"/>
          </a:p>
        </p:txBody>
      </p:sp>
      <p:pic>
        <p:nvPicPr>
          <p:cNvPr id="6" name="Imagen 5">
            <a:extLst>
              <a:ext uri="{FF2B5EF4-FFF2-40B4-BE49-F238E27FC236}">
                <a16:creationId xmlns:a16="http://schemas.microsoft.com/office/drawing/2014/main" id="{2A4066F8-D212-3A22-0669-71C303BC0035}"/>
              </a:ext>
            </a:extLst>
          </p:cNvPr>
          <p:cNvPicPr>
            <a:picLocks noChangeAspect="1"/>
          </p:cNvPicPr>
          <p:nvPr/>
        </p:nvPicPr>
        <p:blipFill>
          <a:blip r:embed="rId2"/>
          <a:stretch>
            <a:fillRect/>
          </a:stretch>
        </p:blipFill>
        <p:spPr>
          <a:xfrm>
            <a:off x="978406" y="1714970"/>
            <a:ext cx="8266177" cy="4598060"/>
          </a:xfrm>
          <a:prstGeom prst="rect">
            <a:avLst/>
          </a:prstGeom>
        </p:spPr>
      </p:pic>
    </p:spTree>
    <p:extLst>
      <p:ext uri="{BB962C8B-B14F-4D97-AF65-F5344CB8AC3E}">
        <p14:creationId xmlns:p14="http://schemas.microsoft.com/office/powerpoint/2010/main" val="368605584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6F0FA-C94D-2A49-94CB-6A6223C2F189}"/>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0C9BC20B-E4AB-9884-55ED-083B35BD9CDD}"/>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0BE7FDD-4EE4-0AF5-4561-91FC428E6C4B}"/>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2" name="Marcador de contenido 1">
            <a:extLst>
              <a:ext uri="{FF2B5EF4-FFF2-40B4-BE49-F238E27FC236}">
                <a16:creationId xmlns:a16="http://schemas.microsoft.com/office/drawing/2014/main" id="{53ABBD9C-5B63-86B5-A033-39908F75B300}"/>
              </a:ext>
            </a:extLst>
          </p:cNvPr>
          <p:cNvSpPr>
            <a:spLocks noGrp="1"/>
          </p:cNvSpPr>
          <p:nvPr>
            <p:ph idx="1"/>
          </p:nvPr>
        </p:nvSpPr>
        <p:spPr>
          <a:xfrm>
            <a:off x="978407" y="1279138"/>
            <a:ext cx="8266177" cy="4299724"/>
          </a:xfrm>
        </p:spPr>
        <p:txBody>
          <a:bodyPr/>
          <a:lstStyle/>
          <a:p>
            <a:pPr marL="0" indent="0">
              <a:buNone/>
            </a:pPr>
            <a:r>
              <a:rPr lang="es-CO"/>
              <a:t>Se visualiza el documento contable</a:t>
            </a:r>
          </a:p>
          <a:p>
            <a:pPr marL="0" indent="0">
              <a:buNone/>
            </a:pPr>
            <a:endParaRPr lang="es-CO"/>
          </a:p>
          <a:p>
            <a:pPr marL="0" indent="0">
              <a:buNone/>
            </a:pPr>
            <a:endParaRPr lang="es-CO"/>
          </a:p>
          <a:p>
            <a:pPr marL="0" indent="0">
              <a:buNone/>
            </a:pPr>
            <a:endParaRPr lang="es-CO"/>
          </a:p>
        </p:txBody>
      </p:sp>
      <p:pic>
        <p:nvPicPr>
          <p:cNvPr id="7" name="Imagen 6">
            <a:extLst>
              <a:ext uri="{FF2B5EF4-FFF2-40B4-BE49-F238E27FC236}">
                <a16:creationId xmlns:a16="http://schemas.microsoft.com/office/drawing/2014/main" id="{B0E767CC-D018-6ED7-B856-B134B5B5FAC3}"/>
              </a:ext>
            </a:extLst>
          </p:cNvPr>
          <p:cNvPicPr>
            <a:picLocks noChangeAspect="1"/>
          </p:cNvPicPr>
          <p:nvPr/>
        </p:nvPicPr>
        <p:blipFill>
          <a:blip r:embed="rId2"/>
          <a:stretch>
            <a:fillRect/>
          </a:stretch>
        </p:blipFill>
        <p:spPr>
          <a:xfrm>
            <a:off x="1104766" y="1725480"/>
            <a:ext cx="8450714" cy="4633125"/>
          </a:xfrm>
          <a:prstGeom prst="rect">
            <a:avLst/>
          </a:prstGeom>
        </p:spPr>
      </p:pic>
    </p:spTree>
    <p:extLst>
      <p:ext uri="{BB962C8B-B14F-4D97-AF65-F5344CB8AC3E}">
        <p14:creationId xmlns:p14="http://schemas.microsoft.com/office/powerpoint/2010/main" val="97303726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614C2-2039-FFA2-CB0D-16FA3A4090F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92334A53-A9FB-9D58-C8D8-3CA6977774AD}"/>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B8114BF0-1146-9DF7-4081-A8CF8C3DBC85}"/>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2" name="Marcador de contenido 1">
            <a:extLst>
              <a:ext uri="{FF2B5EF4-FFF2-40B4-BE49-F238E27FC236}">
                <a16:creationId xmlns:a16="http://schemas.microsoft.com/office/drawing/2014/main" id="{AA30D65F-F4E2-4B96-D23D-37FF75BB7FBD}"/>
              </a:ext>
            </a:extLst>
          </p:cNvPr>
          <p:cNvSpPr>
            <a:spLocks noGrp="1"/>
          </p:cNvSpPr>
          <p:nvPr>
            <p:ph idx="1"/>
          </p:nvPr>
        </p:nvSpPr>
        <p:spPr>
          <a:xfrm>
            <a:off x="978407" y="1279138"/>
            <a:ext cx="9418321" cy="4299724"/>
          </a:xfrm>
        </p:spPr>
        <p:txBody>
          <a:bodyPr/>
          <a:lstStyle/>
          <a:p>
            <a:pPr marL="0" indent="0">
              <a:buNone/>
            </a:pPr>
            <a:r>
              <a:rPr lang="es-CO"/>
              <a:t>Se visualiza en la aplicación F2217 la partida que antes estaba abierta con el documento 1400003832 como compensada en semáforo verde porque se compensó con el documento 1400003843</a:t>
            </a:r>
          </a:p>
          <a:p>
            <a:pPr marL="0" indent="0">
              <a:buNone/>
            </a:pPr>
            <a:endParaRPr lang="es-CO"/>
          </a:p>
          <a:p>
            <a:pPr marL="0" indent="0">
              <a:buNone/>
            </a:pPr>
            <a:endParaRPr lang="es-CO"/>
          </a:p>
        </p:txBody>
      </p:sp>
      <p:pic>
        <p:nvPicPr>
          <p:cNvPr id="9" name="Imagen 8">
            <a:extLst>
              <a:ext uri="{FF2B5EF4-FFF2-40B4-BE49-F238E27FC236}">
                <a16:creationId xmlns:a16="http://schemas.microsoft.com/office/drawing/2014/main" id="{C96A2ADB-B95B-DB64-27B5-9E9E372D2766}"/>
              </a:ext>
            </a:extLst>
          </p:cNvPr>
          <p:cNvPicPr>
            <a:picLocks noChangeAspect="1"/>
          </p:cNvPicPr>
          <p:nvPr/>
        </p:nvPicPr>
        <p:blipFill>
          <a:blip r:embed="rId2"/>
          <a:stretch>
            <a:fillRect/>
          </a:stretch>
        </p:blipFill>
        <p:spPr>
          <a:xfrm>
            <a:off x="1110344" y="1884510"/>
            <a:ext cx="8653272" cy="4524940"/>
          </a:xfrm>
          <a:prstGeom prst="rect">
            <a:avLst/>
          </a:prstGeom>
        </p:spPr>
      </p:pic>
    </p:spTree>
    <p:extLst>
      <p:ext uri="{BB962C8B-B14F-4D97-AF65-F5344CB8AC3E}">
        <p14:creationId xmlns:p14="http://schemas.microsoft.com/office/powerpoint/2010/main" val="2057047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5F599-742F-CE67-7469-4B7E8AF071A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EB05E72-28A6-CFAF-01D1-50C1F4EAA7FC}"/>
              </a:ext>
            </a:extLst>
          </p:cNvPr>
          <p:cNvSpPr>
            <a:spLocks noGrp="1"/>
          </p:cNvSpPr>
          <p:nvPr>
            <p:ph type="ctrTitle"/>
          </p:nvPr>
        </p:nvSpPr>
        <p:spPr/>
        <p:txBody>
          <a:bodyPr>
            <a:noAutofit/>
          </a:bodyPr>
          <a:lstStyle/>
          <a:p>
            <a:r>
              <a:rPr lang="es-ES" sz="4000" dirty="0"/>
              <a:t>Visualización de planes de cuentas</a:t>
            </a:r>
            <a:endParaRPr lang="es-CO" sz="4000" dirty="0"/>
          </a:p>
        </p:txBody>
      </p:sp>
      <p:sp>
        <p:nvSpPr>
          <p:cNvPr id="5" name="Subtítulo 4">
            <a:extLst>
              <a:ext uri="{FF2B5EF4-FFF2-40B4-BE49-F238E27FC236}">
                <a16:creationId xmlns:a16="http://schemas.microsoft.com/office/drawing/2014/main" id="{D7ADB76E-76F2-CA09-F1CA-90AAF05B4030}"/>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15C1A59A-3839-AA8F-E149-D4F9A817BB00}"/>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391752714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29157-6E83-AF12-8378-E8C1F6197478}"/>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B18033F9-5DFE-3048-5F81-6DEA1C2292B5}"/>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A37851B0-A8C1-6C61-2F16-883EC675348E}"/>
              </a:ext>
            </a:extLst>
          </p:cNvPr>
          <p:cNvSpPr>
            <a:spLocks noGrp="1"/>
          </p:cNvSpPr>
          <p:nvPr>
            <p:ph type="body" sz="half" idx="11"/>
          </p:nvPr>
        </p:nvSpPr>
        <p:spPr/>
        <p:txBody>
          <a:bodyPr>
            <a:normAutofit fontScale="85000" lnSpcReduction="10000"/>
          </a:bodyPr>
          <a:lstStyle/>
          <a:p>
            <a:r>
              <a:rPr lang="es-CO"/>
              <a:t>Contabilizar con compensación: F-04</a:t>
            </a:r>
          </a:p>
        </p:txBody>
      </p:sp>
      <p:sp>
        <p:nvSpPr>
          <p:cNvPr id="2" name="Marcador de contenido 1">
            <a:extLst>
              <a:ext uri="{FF2B5EF4-FFF2-40B4-BE49-F238E27FC236}">
                <a16:creationId xmlns:a16="http://schemas.microsoft.com/office/drawing/2014/main" id="{40973B4E-F2C7-4BBA-8C53-A2457DC1716D}"/>
              </a:ext>
            </a:extLst>
          </p:cNvPr>
          <p:cNvSpPr>
            <a:spLocks noGrp="1"/>
          </p:cNvSpPr>
          <p:nvPr>
            <p:ph idx="1"/>
          </p:nvPr>
        </p:nvSpPr>
        <p:spPr>
          <a:xfrm>
            <a:off x="978407" y="1279138"/>
            <a:ext cx="8266177" cy="4299724"/>
          </a:xfrm>
        </p:spPr>
        <p:txBody>
          <a:bodyPr/>
          <a:lstStyle/>
          <a:p>
            <a:pPr marL="0" indent="0">
              <a:buNone/>
            </a:pPr>
            <a:r>
              <a:rPr lang="es-CO"/>
              <a:t>Se visualiza la cuenta destino 2401000000 con el movimiento que se le contabilizó en el documento 1400003843 como una partida de cuenta de mayor.</a:t>
            </a:r>
          </a:p>
          <a:p>
            <a:pPr marL="0" indent="0">
              <a:buNone/>
            </a:pPr>
            <a:endParaRPr lang="es-CO"/>
          </a:p>
          <a:p>
            <a:pPr marL="0" indent="0">
              <a:buNone/>
            </a:pPr>
            <a:endParaRPr lang="es-CO"/>
          </a:p>
          <a:p>
            <a:pPr marL="0" indent="0">
              <a:buNone/>
            </a:pPr>
            <a:endParaRPr lang="es-CO"/>
          </a:p>
        </p:txBody>
      </p:sp>
      <p:pic>
        <p:nvPicPr>
          <p:cNvPr id="6" name="Imagen 5">
            <a:extLst>
              <a:ext uri="{FF2B5EF4-FFF2-40B4-BE49-F238E27FC236}">
                <a16:creationId xmlns:a16="http://schemas.microsoft.com/office/drawing/2014/main" id="{8AEF1A37-8EF0-CCE9-4086-B42B45E28EC3}"/>
              </a:ext>
            </a:extLst>
          </p:cNvPr>
          <p:cNvPicPr>
            <a:picLocks noChangeAspect="1"/>
          </p:cNvPicPr>
          <p:nvPr/>
        </p:nvPicPr>
        <p:blipFill>
          <a:blip r:embed="rId2"/>
          <a:stretch>
            <a:fillRect/>
          </a:stretch>
        </p:blipFill>
        <p:spPr>
          <a:xfrm>
            <a:off x="1078992" y="1870564"/>
            <a:ext cx="8704892" cy="4502373"/>
          </a:xfrm>
          <a:prstGeom prst="rect">
            <a:avLst/>
          </a:prstGeom>
        </p:spPr>
      </p:pic>
    </p:spTree>
    <p:extLst>
      <p:ext uri="{BB962C8B-B14F-4D97-AF65-F5344CB8AC3E}">
        <p14:creationId xmlns:p14="http://schemas.microsoft.com/office/powerpoint/2010/main" val="55106481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AC59-758A-CF4A-CA86-F66073F4479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E4671AE-1941-0B59-B5F6-64A18522A2E3}"/>
              </a:ext>
            </a:extLst>
          </p:cNvPr>
          <p:cNvSpPr>
            <a:spLocks noGrp="1"/>
          </p:cNvSpPr>
          <p:nvPr>
            <p:ph idx="1"/>
          </p:nvPr>
        </p:nvSpPr>
        <p:spPr>
          <a:xfrm>
            <a:off x="836611" y="1163971"/>
            <a:ext cx="8810310" cy="4927410"/>
          </a:xfrm>
        </p:spPr>
        <p:txBody>
          <a:bodyPr/>
          <a:lstStyle/>
          <a:p>
            <a:pPr marL="0" indent="0">
              <a:buNone/>
            </a:pPr>
            <a:r>
              <a:rPr lang="es-CO"/>
              <a:t>Consultamos los documentos contabilizados con grupo de </a:t>
            </a:r>
            <a:r>
              <a:rPr lang="es-CO" err="1"/>
              <a:t>ledgers</a:t>
            </a:r>
            <a:r>
              <a:rPr lang="es-CO"/>
              <a:t> por la aplicación F2217 para ser compensados por la FB05L</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DBAE7775-2143-AC0D-6713-5BA0B8777D29}"/>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FA3AE197-A606-8A29-5861-515F1FCDCA7F}"/>
              </a:ext>
            </a:extLst>
          </p:cNvPr>
          <p:cNvSpPr>
            <a:spLocks noGrp="1"/>
          </p:cNvSpPr>
          <p:nvPr>
            <p:ph type="body" sz="half" idx="11"/>
          </p:nvPr>
        </p:nvSpPr>
        <p:spPr/>
        <p:txBody>
          <a:bodyPr>
            <a:normAutofit fontScale="85000" lnSpcReduction="10000"/>
          </a:bodyPr>
          <a:lstStyle/>
          <a:p>
            <a:r>
              <a:rPr lang="en-US"/>
              <a:t>Contabilizar con Compensación para grupo de ledgers: FB05L</a:t>
            </a:r>
          </a:p>
        </p:txBody>
      </p:sp>
      <p:pic>
        <p:nvPicPr>
          <p:cNvPr id="5" name="Imagen 4">
            <a:extLst>
              <a:ext uri="{FF2B5EF4-FFF2-40B4-BE49-F238E27FC236}">
                <a16:creationId xmlns:a16="http://schemas.microsoft.com/office/drawing/2014/main" id="{0FB21252-B428-DCDD-EA33-927070C15670}"/>
              </a:ext>
            </a:extLst>
          </p:cNvPr>
          <p:cNvPicPr>
            <a:picLocks noChangeAspect="1"/>
          </p:cNvPicPr>
          <p:nvPr/>
        </p:nvPicPr>
        <p:blipFill>
          <a:blip r:embed="rId2"/>
          <a:stretch>
            <a:fillRect/>
          </a:stretch>
        </p:blipFill>
        <p:spPr>
          <a:xfrm>
            <a:off x="945577" y="1799936"/>
            <a:ext cx="8810309" cy="4432981"/>
          </a:xfrm>
          <a:prstGeom prst="rect">
            <a:avLst/>
          </a:prstGeom>
        </p:spPr>
      </p:pic>
    </p:spTree>
    <p:extLst>
      <p:ext uri="{BB962C8B-B14F-4D97-AF65-F5344CB8AC3E}">
        <p14:creationId xmlns:p14="http://schemas.microsoft.com/office/powerpoint/2010/main" val="163583603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5B2F0-B2C1-1093-8974-E52C520F5CE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19607E7-84EE-3F8D-4EE8-B54A013012A7}"/>
              </a:ext>
            </a:extLst>
          </p:cNvPr>
          <p:cNvSpPr>
            <a:spLocks noGrp="1"/>
          </p:cNvSpPr>
          <p:nvPr>
            <p:ph idx="1"/>
          </p:nvPr>
        </p:nvSpPr>
        <p:spPr>
          <a:xfrm>
            <a:off x="925637" y="1163971"/>
            <a:ext cx="10340725" cy="4927410"/>
          </a:xfrm>
        </p:spPr>
        <p:txBody>
          <a:bodyPr/>
          <a:lstStyle/>
          <a:p>
            <a:pPr marL="0" indent="0">
              <a:buNone/>
            </a:pPr>
            <a:r>
              <a:rPr lang="es-CO"/>
              <a:t>Diligencio la información del encabezado del documento de compensación, diligencio la clase de documento, sociedad, el grupo del </a:t>
            </a:r>
            <a:r>
              <a:rPr lang="es-CO" err="1"/>
              <a:t>ledgers</a:t>
            </a:r>
            <a:r>
              <a:rPr lang="es-CO"/>
              <a:t> en el que voy a compensar las partidas y los textos.</a:t>
            </a:r>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ED4C008C-8FFE-D3A9-55BE-1E6EE4FBE24F}"/>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E7639D14-7911-1D08-AC51-68811D5572AC}"/>
              </a:ext>
            </a:extLst>
          </p:cNvPr>
          <p:cNvSpPr>
            <a:spLocks noGrp="1"/>
          </p:cNvSpPr>
          <p:nvPr>
            <p:ph type="body" sz="half" idx="11"/>
          </p:nvPr>
        </p:nvSpPr>
        <p:spPr/>
        <p:txBody>
          <a:bodyPr>
            <a:normAutofit fontScale="85000" lnSpcReduction="10000"/>
          </a:bodyPr>
          <a:lstStyle/>
          <a:p>
            <a:r>
              <a:rPr lang="en-US"/>
              <a:t>Contabilizar con Compensación para grupo de ledgers: FB05L</a:t>
            </a:r>
          </a:p>
        </p:txBody>
      </p:sp>
      <p:pic>
        <p:nvPicPr>
          <p:cNvPr id="6" name="Imagen 5">
            <a:extLst>
              <a:ext uri="{FF2B5EF4-FFF2-40B4-BE49-F238E27FC236}">
                <a16:creationId xmlns:a16="http://schemas.microsoft.com/office/drawing/2014/main" id="{70462F72-8000-7A63-F1B2-CDF7C13249BD}"/>
              </a:ext>
            </a:extLst>
          </p:cNvPr>
          <p:cNvPicPr>
            <a:picLocks noChangeAspect="1"/>
          </p:cNvPicPr>
          <p:nvPr/>
        </p:nvPicPr>
        <p:blipFill>
          <a:blip r:embed="rId2"/>
          <a:stretch>
            <a:fillRect/>
          </a:stretch>
        </p:blipFill>
        <p:spPr>
          <a:xfrm>
            <a:off x="1056555" y="1921044"/>
            <a:ext cx="793791" cy="768389"/>
          </a:xfrm>
          <a:prstGeom prst="rect">
            <a:avLst/>
          </a:prstGeom>
        </p:spPr>
      </p:pic>
      <p:pic>
        <p:nvPicPr>
          <p:cNvPr id="5" name="Imagen 4">
            <a:extLst>
              <a:ext uri="{FF2B5EF4-FFF2-40B4-BE49-F238E27FC236}">
                <a16:creationId xmlns:a16="http://schemas.microsoft.com/office/drawing/2014/main" id="{9188F272-CFF0-6E52-7D75-836BAEE7D933}"/>
              </a:ext>
            </a:extLst>
          </p:cNvPr>
          <p:cNvPicPr>
            <a:picLocks noChangeAspect="1"/>
          </p:cNvPicPr>
          <p:nvPr/>
        </p:nvPicPr>
        <p:blipFill>
          <a:blip r:embed="rId3"/>
          <a:stretch>
            <a:fillRect/>
          </a:stretch>
        </p:blipFill>
        <p:spPr>
          <a:xfrm>
            <a:off x="1981264" y="1921043"/>
            <a:ext cx="8890952" cy="4389687"/>
          </a:xfrm>
          <a:prstGeom prst="rect">
            <a:avLst/>
          </a:prstGeom>
        </p:spPr>
      </p:pic>
    </p:spTree>
    <p:extLst>
      <p:ext uri="{BB962C8B-B14F-4D97-AF65-F5344CB8AC3E}">
        <p14:creationId xmlns:p14="http://schemas.microsoft.com/office/powerpoint/2010/main" val="181956918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FF8DE-837B-6009-61EE-742254C9946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6860555-CC62-F45F-E9EC-2937142EE36D}"/>
              </a:ext>
            </a:extLst>
          </p:cNvPr>
          <p:cNvSpPr>
            <a:spLocks noGrp="1"/>
          </p:cNvSpPr>
          <p:nvPr>
            <p:ph idx="1"/>
          </p:nvPr>
        </p:nvSpPr>
        <p:spPr>
          <a:xfrm>
            <a:off x="925637" y="1163971"/>
            <a:ext cx="9699691" cy="4927410"/>
          </a:xfrm>
        </p:spPr>
        <p:txBody>
          <a:bodyPr/>
          <a:lstStyle/>
          <a:p>
            <a:pPr marL="0" indent="0">
              <a:buNone/>
            </a:pPr>
            <a:r>
              <a:rPr lang="es-CO"/>
              <a:t>Seleccionar la sociedad, la cuenta que deseo compensar, clase de cuenta, en otras selecciones indico la opción número de documento y por último tratar partidas abiertas.</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14681CBA-D1A2-173E-782B-C2521CFE6A5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FA71BB1A-6784-CF28-E3ED-F8098A6AEB3B}"/>
              </a:ext>
            </a:extLst>
          </p:cNvPr>
          <p:cNvSpPr>
            <a:spLocks noGrp="1"/>
          </p:cNvSpPr>
          <p:nvPr>
            <p:ph type="body" sz="half" idx="11"/>
          </p:nvPr>
        </p:nvSpPr>
        <p:spPr/>
        <p:txBody>
          <a:bodyPr>
            <a:normAutofit fontScale="85000" lnSpcReduction="10000"/>
          </a:bodyPr>
          <a:lstStyle/>
          <a:p>
            <a:r>
              <a:rPr lang="en-US"/>
              <a:t>Contabilizar con Compensación para grupo de ledgers: FB05L</a:t>
            </a:r>
          </a:p>
        </p:txBody>
      </p:sp>
      <p:pic>
        <p:nvPicPr>
          <p:cNvPr id="5" name="Imagen 4">
            <a:extLst>
              <a:ext uri="{FF2B5EF4-FFF2-40B4-BE49-F238E27FC236}">
                <a16:creationId xmlns:a16="http://schemas.microsoft.com/office/drawing/2014/main" id="{F3630EC7-EC66-BF96-7E03-49A3956A084C}"/>
              </a:ext>
            </a:extLst>
          </p:cNvPr>
          <p:cNvPicPr>
            <a:picLocks noChangeAspect="1"/>
          </p:cNvPicPr>
          <p:nvPr/>
        </p:nvPicPr>
        <p:blipFill>
          <a:blip r:embed="rId2"/>
          <a:stretch>
            <a:fillRect/>
          </a:stretch>
        </p:blipFill>
        <p:spPr>
          <a:xfrm>
            <a:off x="1106104" y="1738868"/>
            <a:ext cx="9176526" cy="4597924"/>
          </a:xfrm>
          <a:prstGeom prst="rect">
            <a:avLst/>
          </a:prstGeom>
        </p:spPr>
      </p:pic>
    </p:spTree>
    <p:extLst>
      <p:ext uri="{BB962C8B-B14F-4D97-AF65-F5344CB8AC3E}">
        <p14:creationId xmlns:p14="http://schemas.microsoft.com/office/powerpoint/2010/main" val="348242049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D28A6-2CA3-8ADC-96EE-B4B1EB68812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7368FC5-8E4F-C78B-57D8-C3F3271AEF4F}"/>
              </a:ext>
            </a:extLst>
          </p:cNvPr>
          <p:cNvSpPr>
            <a:spLocks noGrp="1"/>
          </p:cNvSpPr>
          <p:nvPr>
            <p:ph idx="1"/>
          </p:nvPr>
        </p:nvSpPr>
        <p:spPr>
          <a:xfrm>
            <a:off x="925637" y="1163971"/>
            <a:ext cx="10340725" cy="4927410"/>
          </a:xfrm>
        </p:spPr>
        <p:txBody>
          <a:bodyPr/>
          <a:lstStyle/>
          <a:p>
            <a:pPr marL="0" indent="0">
              <a:buNone/>
            </a:pPr>
            <a:r>
              <a:rPr lang="es-CO"/>
              <a:t>Diligencio los números de documentos que voy a compensar</a:t>
            </a:r>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F0ED22EC-5EAA-9AC0-B1B3-7DCA7FB5825E}"/>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147F69B-14E7-115E-0599-221AE40C9098}"/>
              </a:ext>
            </a:extLst>
          </p:cNvPr>
          <p:cNvSpPr>
            <a:spLocks noGrp="1"/>
          </p:cNvSpPr>
          <p:nvPr>
            <p:ph type="body" sz="half" idx="11"/>
          </p:nvPr>
        </p:nvSpPr>
        <p:spPr/>
        <p:txBody>
          <a:bodyPr>
            <a:normAutofit fontScale="85000" lnSpcReduction="10000"/>
          </a:bodyPr>
          <a:lstStyle/>
          <a:p>
            <a:r>
              <a:rPr lang="en-US"/>
              <a:t>Contabilizar con Compensación para grupo de ledgers: FB05L</a:t>
            </a:r>
          </a:p>
        </p:txBody>
      </p:sp>
      <p:pic>
        <p:nvPicPr>
          <p:cNvPr id="5" name="Imagen 4">
            <a:extLst>
              <a:ext uri="{FF2B5EF4-FFF2-40B4-BE49-F238E27FC236}">
                <a16:creationId xmlns:a16="http://schemas.microsoft.com/office/drawing/2014/main" id="{88ED6294-CBD5-1D86-8C79-C58B6632C790}"/>
              </a:ext>
            </a:extLst>
          </p:cNvPr>
          <p:cNvPicPr>
            <a:picLocks noChangeAspect="1"/>
          </p:cNvPicPr>
          <p:nvPr/>
        </p:nvPicPr>
        <p:blipFill>
          <a:blip r:embed="rId2"/>
          <a:stretch>
            <a:fillRect/>
          </a:stretch>
        </p:blipFill>
        <p:spPr>
          <a:xfrm>
            <a:off x="1082738" y="1554099"/>
            <a:ext cx="10020691" cy="4765166"/>
          </a:xfrm>
          <a:prstGeom prst="rect">
            <a:avLst/>
          </a:prstGeom>
        </p:spPr>
      </p:pic>
    </p:spTree>
    <p:extLst>
      <p:ext uri="{BB962C8B-B14F-4D97-AF65-F5344CB8AC3E}">
        <p14:creationId xmlns:p14="http://schemas.microsoft.com/office/powerpoint/2010/main" val="27309130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77AE1-D768-2A3B-403B-228DEF8F2E6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01E9525-0478-3169-483C-ED32B36F7B0D}"/>
              </a:ext>
            </a:extLst>
          </p:cNvPr>
          <p:cNvSpPr>
            <a:spLocks noGrp="1"/>
          </p:cNvSpPr>
          <p:nvPr>
            <p:ph idx="1"/>
          </p:nvPr>
        </p:nvSpPr>
        <p:spPr>
          <a:xfrm>
            <a:off x="1014664" y="1342673"/>
            <a:ext cx="10340725" cy="4927410"/>
          </a:xfrm>
        </p:spPr>
        <p:txBody>
          <a:bodyPr/>
          <a:lstStyle/>
          <a:p>
            <a:pPr marL="0" indent="0">
              <a:buNone/>
            </a:pPr>
            <a:r>
              <a:rPr lang="es-CO"/>
              <a:t>Visualizo las partidas que voy a compensar, la cuenta que voy a compensar y el grupo de </a:t>
            </a:r>
            <a:r>
              <a:rPr lang="es-CO" err="1"/>
              <a:t>ledger</a:t>
            </a:r>
            <a:r>
              <a:rPr lang="es-CO"/>
              <a:t> G1</a:t>
            </a:r>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46935F0E-C7D2-AA54-30E4-E97F5160B20D}"/>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1B5A02C4-A855-61AD-CE20-A0225740C679}"/>
              </a:ext>
            </a:extLst>
          </p:cNvPr>
          <p:cNvSpPr>
            <a:spLocks noGrp="1"/>
          </p:cNvSpPr>
          <p:nvPr>
            <p:ph type="body" sz="half" idx="11"/>
          </p:nvPr>
        </p:nvSpPr>
        <p:spPr/>
        <p:txBody>
          <a:bodyPr>
            <a:normAutofit fontScale="85000" lnSpcReduction="10000"/>
          </a:bodyPr>
          <a:lstStyle/>
          <a:p>
            <a:r>
              <a:rPr lang="en-US"/>
              <a:t>Contabilizar con Compensación para grupo de ledgers: FB05L</a:t>
            </a:r>
          </a:p>
        </p:txBody>
      </p:sp>
      <p:pic>
        <p:nvPicPr>
          <p:cNvPr id="5" name="Imagen 4">
            <a:extLst>
              <a:ext uri="{FF2B5EF4-FFF2-40B4-BE49-F238E27FC236}">
                <a16:creationId xmlns:a16="http://schemas.microsoft.com/office/drawing/2014/main" id="{B3F20E40-C8D1-56F0-2C45-6183E0574E02}"/>
              </a:ext>
            </a:extLst>
          </p:cNvPr>
          <p:cNvPicPr>
            <a:picLocks noChangeAspect="1"/>
          </p:cNvPicPr>
          <p:nvPr/>
        </p:nvPicPr>
        <p:blipFill>
          <a:blip r:embed="rId2"/>
          <a:stretch>
            <a:fillRect/>
          </a:stretch>
        </p:blipFill>
        <p:spPr>
          <a:xfrm>
            <a:off x="1014664" y="1737712"/>
            <a:ext cx="9371757" cy="4695745"/>
          </a:xfrm>
          <a:prstGeom prst="rect">
            <a:avLst/>
          </a:prstGeom>
        </p:spPr>
      </p:pic>
    </p:spTree>
    <p:extLst>
      <p:ext uri="{BB962C8B-B14F-4D97-AF65-F5344CB8AC3E}">
        <p14:creationId xmlns:p14="http://schemas.microsoft.com/office/powerpoint/2010/main" val="222510919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AFC79-9D39-DE0B-C6C7-45217B75861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58821C4-80AC-4D1C-5CAD-6CC6864C1293}"/>
              </a:ext>
            </a:extLst>
          </p:cNvPr>
          <p:cNvSpPr>
            <a:spLocks noGrp="1"/>
          </p:cNvSpPr>
          <p:nvPr>
            <p:ph idx="1"/>
          </p:nvPr>
        </p:nvSpPr>
        <p:spPr>
          <a:xfrm>
            <a:off x="925637" y="1320902"/>
            <a:ext cx="10340725" cy="4927410"/>
          </a:xfrm>
        </p:spPr>
        <p:txBody>
          <a:bodyPr/>
          <a:lstStyle/>
          <a:p>
            <a:pPr marL="0" indent="0">
              <a:buNone/>
            </a:pPr>
            <a:r>
              <a:rPr lang="es-CO"/>
              <a:t>Visualizo las partidas que voy a compensar, la cuenta que voy a compensar y el grupo de </a:t>
            </a:r>
            <a:r>
              <a:rPr lang="es-CO" err="1"/>
              <a:t>ledger</a:t>
            </a:r>
            <a:r>
              <a:rPr lang="es-CO"/>
              <a:t> G1</a:t>
            </a:r>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77DEC20D-1332-739E-7D53-1DC2AE871C9D}"/>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665F00E8-E67D-AA57-A085-917104B4193E}"/>
              </a:ext>
            </a:extLst>
          </p:cNvPr>
          <p:cNvSpPr>
            <a:spLocks noGrp="1"/>
          </p:cNvSpPr>
          <p:nvPr>
            <p:ph type="body" sz="half" idx="11"/>
          </p:nvPr>
        </p:nvSpPr>
        <p:spPr/>
        <p:txBody>
          <a:bodyPr>
            <a:normAutofit fontScale="85000" lnSpcReduction="10000"/>
          </a:bodyPr>
          <a:lstStyle/>
          <a:p>
            <a:r>
              <a:rPr lang="en-US"/>
              <a:t>Contabilizar con Compensación para grupo de ledgers: FB05L</a:t>
            </a:r>
          </a:p>
        </p:txBody>
      </p:sp>
      <p:pic>
        <p:nvPicPr>
          <p:cNvPr id="6" name="Imagen 5">
            <a:extLst>
              <a:ext uri="{FF2B5EF4-FFF2-40B4-BE49-F238E27FC236}">
                <a16:creationId xmlns:a16="http://schemas.microsoft.com/office/drawing/2014/main" id="{65859C5B-3A42-87F0-5C58-C9DA457F5B24}"/>
              </a:ext>
            </a:extLst>
          </p:cNvPr>
          <p:cNvPicPr>
            <a:picLocks noChangeAspect="1"/>
          </p:cNvPicPr>
          <p:nvPr/>
        </p:nvPicPr>
        <p:blipFill>
          <a:blip r:embed="rId2"/>
          <a:stretch>
            <a:fillRect/>
          </a:stretch>
        </p:blipFill>
        <p:spPr>
          <a:xfrm>
            <a:off x="1052693" y="1763293"/>
            <a:ext cx="9286618" cy="4648393"/>
          </a:xfrm>
          <a:prstGeom prst="rect">
            <a:avLst/>
          </a:prstGeom>
        </p:spPr>
      </p:pic>
    </p:spTree>
    <p:extLst>
      <p:ext uri="{BB962C8B-B14F-4D97-AF65-F5344CB8AC3E}">
        <p14:creationId xmlns:p14="http://schemas.microsoft.com/office/powerpoint/2010/main" val="388898566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8900A-3CC8-1B55-D727-743C46BB0BC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0B9185E-2064-441D-05C9-07A0EC49937A}"/>
              </a:ext>
            </a:extLst>
          </p:cNvPr>
          <p:cNvSpPr>
            <a:spLocks noGrp="1"/>
          </p:cNvSpPr>
          <p:nvPr>
            <p:ph idx="1"/>
          </p:nvPr>
        </p:nvSpPr>
        <p:spPr>
          <a:xfrm>
            <a:off x="1020038" y="1342670"/>
            <a:ext cx="10340725" cy="4927410"/>
          </a:xfrm>
        </p:spPr>
        <p:txBody>
          <a:bodyPr/>
          <a:lstStyle/>
          <a:p>
            <a:pPr marL="0" indent="0">
              <a:buNone/>
            </a:pPr>
            <a:r>
              <a:rPr lang="es-CO"/>
              <a:t>Simular documento para contabilizar</a:t>
            </a:r>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9F93335D-6238-BD73-F8C6-D00FE2975FB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268ABEE-B14D-A45E-6162-9E42E877B850}"/>
              </a:ext>
            </a:extLst>
          </p:cNvPr>
          <p:cNvSpPr>
            <a:spLocks noGrp="1"/>
          </p:cNvSpPr>
          <p:nvPr>
            <p:ph type="body" sz="half" idx="11"/>
          </p:nvPr>
        </p:nvSpPr>
        <p:spPr/>
        <p:txBody>
          <a:bodyPr>
            <a:normAutofit fontScale="85000" lnSpcReduction="10000"/>
          </a:bodyPr>
          <a:lstStyle/>
          <a:p>
            <a:r>
              <a:rPr lang="en-US"/>
              <a:t>Contabilizar con Compensación para grupo de ledgers: FB05L</a:t>
            </a:r>
          </a:p>
        </p:txBody>
      </p:sp>
      <p:pic>
        <p:nvPicPr>
          <p:cNvPr id="5" name="Imagen 4">
            <a:extLst>
              <a:ext uri="{FF2B5EF4-FFF2-40B4-BE49-F238E27FC236}">
                <a16:creationId xmlns:a16="http://schemas.microsoft.com/office/drawing/2014/main" id="{95A209E6-BA29-53FE-D977-DB55229B11FA}"/>
              </a:ext>
            </a:extLst>
          </p:cNvPr>
          <p:cNvPicPr>
            <a:picLocks noChangeAspect="1"/>
          </p:cNvPicPr>
          <p:nvPr/>
        </p:nvPicPr>
        <p:blipFill>
          <a:blip r:embed="rId2"/>
          <a:stretch>
            <a:fillRect/>
          </a:stretch>
        </p:blipFill>
        <p:spPr>
          <a:xfrm>
            <a:off x="1118009" y="1921378"/>
            <a:ext cx="7539355" cy="3769995"/>
          </a:xfrm>
          <a:prstGeom prst="rect">
            <a:avLst/>
          </a:prstGeom>
        </p:spPr>
      </p:pic>
    </p:spTree>
    <p:extLst>
      <p:ext uri="{BB962C8B-B14F-4D97-AF65-F5344CB8AC3E}">
        <p14:creationId xmlns:p14="http://schemas.microsoft.com/office/powerpoint/2010/main" val="272178542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2D793-474F-99BB-C2A3-C48D7E7C0E9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C60F848-5EA3-209F-C90E-F5B60716FC08}"/>
              </a:ext>
            </a:extLst>
          </p:cNvPr>
          <p:cNvSpPr>
            <a:spLocks noGrp="1"/>
          </p:cNvSpPr>
          <p:nvPr>
            <p:ph idx="1"/>
          </p:nvPr>
        </p:nvSpPr>
        <p:spPr>
          <a:xfrm>
            <a:off x="1014664" y="1342673"/>
            <a:ext cx="10340725" cy="4927410"/>
          </a:xfrm>
        </p:spPr>
        <p:txBody>
          <a:bodyPr/>
          <a:lstStyle/>
          <a:p>
            <a:pPr marL="0" indent="0">
              <a:buNone/>
            </a:pPr>
            <a:r>
              <a:rPr lang="es-CO"/>
              <a:t>Contabilizar la compensación, se observa el documento contabilizado</a:t>
            </a:r>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BB6E0868-A25F-B50C-B940-6BB8D24BB4C0}"/>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78C9DEA-C9BD-3115-4910-2FD262AC703A}"/>
              </a:ext>
            </a:extLst>
          </p:cNvPr>
          <p:cNvSpPr>
            <a:spLocks noGrp="1"/>
          </p:cNvSpPr>
          <p:nvPr>
            <p:ph type="body" sz="half" idx="11"/>
          </p:nvPr>
        </p:nvSpPr>
        <p:spPr/>
        <p:txBody>
          <a:bodyPr>
            <a:normAutofit fontScale="85000" lnSpcReduction="10000"/>
          </a:bodyPr>
          <a:lstStyle/>
          <a:p>
            <a:r>
              <a:rPr lang="en-US"/>
              <a:t>Contabilizar con Compensación para grupo de ledgers: FB05L</a:t>
            </a:r>
          </a:p>
        </p:txBody>
      </p:sp>
      <p:pic>
        <p:nvPicPr>
          <p:cNvPr id="5" name="Imagen 4">
            <a:extLst>
              <a:ext uri="{FF2B5EF4-FFF2-40B4-BE49-F238E27FC236}">
                <a16:creationId xmlns:a16="http://schemas.microsoft.com/office/drawing/2014/main" id="{D9EF584A-0DF4-2BD5-6A92-5E7EA90C6DAE}"/>
              </a:ext>
            </a:extLst>
          </p:cNvPr>
          <p:cNvPicPr>
            <a:picLocks noChangeAspect="1"/>
          </p:cNvPicPr>
          <p:nvPr/>
        </p:nvPicPr>
        <p:blipFill>
          <a:blip r:embed="rId2"/>
          <a:stretch>
            <a:fillRect/>
          </a:stretch>
        </p:blipFill>
        <p:spPr>
          <a:xfrm>
            <a:off x="1128893" y="1730092"/>
            <a:ext cx="9042663" cy="4539991"/>
          </a:xfrm>
          <a:prstGeom prst="rect">
            <a:avLst/>
          </a:prstGeom>
        </p:spPr>
      </p:pic>
    </p:spTree>
    <p:extLst>
      <p:ext uri="{BB962C8B-B14F-4D97-AF65-F5344CB8AC3E}">
        <p14:creationId xmlns:p14="http://schemas.microsoft.com/office/powerpoint/2010/main" val="345082013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E6E0C-46B6-419F-2FED-073646CD6AE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4E2E99D-52F1-EBD6-2AA2-92518C2FD2BB}"/>
              </a:ext>
            </a:extLst>
          </p:cNvPr>
          <p:cNvSpPr>
            <a:spLocks noGrp="1"/>
          </p:cNvSpPr>
          <p:nvPr>
            <p:ph idx="1"/>
          </p:nvPr>
        </p:nvSpPr>
        <p:spPr>
          <a:xfrm>
            <a:off x="925637" y="1244701"/>
            <a:ext cx="10340725" cy="4927410"/>
          </a:xfrm>
        </p:spPr>
        <p:txBody>
          <a:bodyPr/>
          <a:lstStyle/>
          <a:p>
            <a:pPr marL="0" indent="0">
              <a:buNone/>
            </a:pPr>
            <a:r>
              <a:rPr lang="es-CO"/>
              <a:t>Visualización del documento de compensación contabilizado, se visualiza la clase de documento el periodo, la cuenta y el grupo de libros donde se contabilizó la compensación G1</a:t>
            </a:r>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26F062CF-56B6-80C9-4DBC-A1BD66142890}"/>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E54F2C7E-AFC0-281A-E584-BEADCB4BAFA8}"/>
              </a:ext>
            </a:extLst>
          </p:cNvPr>
          <p:cNvSpPr>
            <a:spLocks noGrp="1"/>
          </p:cNvSpPr>
          <p:nvPr>
            <p:ph type="body" sz="half" idx="11"/>
          </p:nvPr>
        </p:nvSpPr>
        <p:spPr/>
        <p:txBody>
          <a:bodyPr>
            <a:normAutofit fontScale="85000" lnSpcReduction="10000"/>
          </a:bodyPr>
          <a:lstStyle/>
          <a:p>
            <a:r>
              <a:rPr lang="en-US"/>
              <a:t>Contabilizar con Compensación para grupo de ledgers: FB05L</a:t>
            </a:r>
          </a:p>
        </p:txBody>
      </p:sp>
      <p:pic>
        <p:nvPicPr>
          <p:cNvPr id="5" name="Imagen 4">
            <a:extLst>
              <a:ext uri="{FF2B5EF4-FFF2-40B4-BE49-F238E27FC236}">
                <a16:creationId xmlns:a16="http://schemas.microsoft.com/office/drawing/2014/main" id="{98C14974-7EFB-D7F5-54E0-6A068FD2FCDB}"/>
              </a:ext>
            </a:extLst>
          </p:cNvPr>
          <p:cNvPicPr>
            <a:picLocks noChangeAspect="1"/>
          </p:cNvPicPr>
          <p:nvPr/>
        </p:nvPicPr>
        <p:blipFill>
          <a:blip r:embed="rId2"/>
          <a:stretch>
            <a:fillRect/>
          </a:stretch>
        </p:blipFill>
        <p:spPr>
          <a:xfrm>
            <a:off x="1014664" y="1843304"/>
            <a:ext cx="9266612" cy="4633696"/>
          </a:xfrm>
          <a:prstGeom prst="rect">
            <a:avLst/>
          </a:prstGeom>
        </p:spPr>
      </p:pic>
    </p:spTree>
    <p:extLst>
      <p:ext uri="{BB962C8B-B14F-4D97-AF65-F5344CB8AC3E}">
        <p14:creationId xmlns:p14="http://schemas.microsoft.com/office/powerpoint/2010/main" val="4226404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4B876-4958-AB28-2383-F9E7DA6B4D41}"/>
            </a:ext>
          </a:extLst>
        </p:cNvPr>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9A72BC97-ADB3-1731-81D8-70322B6F0D62}"/>
              </a:ext>
            </a:extLst>
          </p:cNvPr>
          <p:cNvSpPr>
            <a:spLocks noGrp="1"/>
          </p:cNvSpPr>
          <p:nvPr>
            <p:ph idx="1"/>
          </p:nvPr>
        </p:nvSpPr>
        <p:spPr/>
        <p:txBody>
          <a:bodyPr>
            <a:noAutofit/>
          </a:bodyPr>
          <a:lstStyle/>
          <a:p>
            <a:pPr fontAlgn="t"/>
            <a:r>
              <a:rPr lang="es-CO" sz="2000" dirty="0">
                <a:latin typeface="Calibri" panose="020F0502020204030204" pitchFamily="34" charset="0"/>
                <a:ea typeface="Calibri" panose="020F0502020204030204" pitchFamily="34" charset="0"/>
                <a:cs typeface="Calibri" panose="020F0502020204030204" pitchFamily="34" charset="0"/>
              </a:rPr>
              <a:t>Homologar el catálogo para todas las empresas del Grupo</a:t>
            </a:r>
          </a:p>
          <a:p>
            <a:pPr fontAlgn="t"/>
            <a:r>
              <a:rPr lang="es-CO" sz="2000" dirty="0">
                <a:latin typeface="Calibri" panose="020F0502020204030204" pitchFamily="34" charset="0"/>
                <a:ea typeface="Calibri" panose="020F0502020204030204" pitchFamily="34" charset="0"/>
                <a:cs typeface="Calibri" panose="020F0502020204030204" pitchFamily="34" charset="0"/>
              </a:rPr>
              <a:t>Incorporar en la estructura de cuentas los rubros de los estados financieros, para facilitar el proceso de elaboración de las revelaciones.</a:t>
            </a:r>
          </a:p>
          <a:p>
            <a:pPr fontAlgn="t"/>
            <a:r>
              <a:rPr lang="es-CO" sz="2000" dirty="0">
                <a:latin typeface="Calibri" panose="020F0502020204030204" pitchFamily="34" charset="0"/>
                <a:ea typeface="Calibri" panose="020F0502020204030204" pitchFamily="34" charset="0"/>
                <a:cs typeface="Calibri" panose="020F0502020204030204" pitchFamily="34" charset="0"/>
              </a:rPr>
              <a:t>Se mantienen conceptos y código del nivel 1 y se separaron algunos grupos de cuentas:</a:t>
            </a:r>
          </a:p>
          <a:p>
            <a:pPr lvl="1" fontAlgn="t"/>
            <a:r>
              <a:rPr lang="es-CO" sz="2000" b="1" dirty="0">
                <a:latin typeface="Calibri" panose="020F0502020204030204" pitchFamily="34" charset="0"/>
                <a:ea typeface="Calibri" panose="020F0502020204030204" pitchFamily="34" charset="0"/>
                <a:cs typeface="Calibri" panose="020F0502020204030204" pitchFamily="34" charset="0"/>
              </a:rPr>
              <a:t>Activo</a:t>
            </a:r>
            <a:r>
              <a:rPr lang="es-CO" sz="2000" dirty="0">
                <a:latin typeface="Calibri" panose="020F0502020204030204" pitchFamily="34" charset="0"/>
                <a:ea typeface="Calibri" panose="020F0502020204030204" pitchFamily="34" charset="0"/>
                <a:cs typeface="Calibri" panose="020F0502020204030204" pitchFamily="34" charset="0"/>
              </a:rPr>
              <a:t>: 13 Derechos de uso, 17 Intangibles y 18 Impuestos, contribuciones y tasas</a:t>
            </a:r>
          </a:p>
          <a:p>
            <a:pPr lvl="1" fontAlgn="t"/>
            <a:r>
              <a:rPr lang="es-CO" sz="2000" b="1" dirty="0">
                <a:latin typeface="Calibri" panose="020F0502020204030204" pitchFamily="34" charset="0"/>
                <a:ea typeface="Calibri" panose="020F0502020204030204" pitchFamily="34" charset="0"/>
                <a:cs typeface="Calibri" panose="020F0502020204030204" pitchFamily="34" charset="0"/>
              </a:rPr>
              <a:t>Pasivo</a:t>
            </a:r>
            <a:r>
              <a:rPr lang="es-CO" sz="2000" dirty="0">
                <a:latin typeface="Calibri" panose="020F0502020204030204" pitchFamily="34" charset="0"/>
                <a:ea typeface="Calibri" panose="020F0502020204030204" pitchFamily="34" charset="0"/>
                <a:cs typeface="Calibri" panose="020F0502020204030204" pitchFamily="34" charset="0"/>
              </a:rPr>
              <a:t>: 22 Instrumentos derivados, 23 impuesto sobre la renta, 26 pasivos no corrientes mantenidos para la venta y 28 Impuestos, contribuciones y tasas</a:t>
            </a:r>
          </a:p>
          <a:p>
            <a:pPr lvl="1" fontAlgn="t"/>
            <a:r>
              <a:rPr lang="es-CO" sz="2000" b="1" dirty="0">
                <a:latin typeface="Calibri" panose="020F0502020204030204" pitchFamily="34" charset="0"/>
                <a:ea typeface="Calibri" panose="020F0502020204030204" pitchFamily="34" charset="0"/>
                <a:cs typeface="Calibri" panose="020F0502020204030204" pitchFamily="34" charset="0"/>
              </a:rPr>
              <a:t>Patrimonio </a:t>
            </a:r>
            <a:r>
              <a:rPr lang="es-CO" sz="2000" dirty="0">
                <a:latin typeface="Calibri" panose="020F0502020204030204" pitchFamily="34" charset="0"/>
                <a:ea typeface="Calibri" panose="020F0502020204030204" pitchFamily="34" charset="0"/>
                <a:cs typeface="Calibri" panose="020F0502020204030204" pitchFamily="34" charset="0"/>
              </a:rPr>
              <a:t>(cuenta 36): Se incorporan las cuentas de ORI del periodo (46 y 56)</a:t>
            </a:r>
          </a:p>
          <a:p>
            <a:pPr fontAlgn="t"/>
            <a:r>
              <a:rPr lang="es-CO" sz="2000" dirty="0">
                <a:latin typeface="Calibri" panose="020F0502020204030204" pitchFamily="34" charset="0"/>
                <a:ea typeface="Calibri" panose="020F0502020204030204" pitchFamily="34" charset="0"/>
                <a:cs typeface="Calibri" panose="020F0502020204030204" pitchFamily="34" charset="0"/>
              </a:rPr>
              <a:t>Clasificación corto y largo plazo cuentas de balance - en las posiciones 3 y 4 se identificará la porción corriente (00-49) y no corriente (50-99)</a:t>
            </a:r>
          </a:p>
        </p:txBody>
      </p:sp>
      <p:sp>
        <p:nvSpPr>
          <p:cNvPr id="6" name="Marcador de texto 5">
            <a:extLst>
              <a:ext uri="{FF2B5EF4-FFF2-40B4-BE49-F238E27FC236}">
                <a16:creationId xmlns:a16="http://schemas.microsoft.com/office/drawing/2014/main" id="{2728DAE2-0E40-D6E6-1FFC-35FF6FE00D25}"/>
              </a:ext>
            </a:extLst>
          </p:cNvPr>
          <p:cNvSpPr>
            <a:spLocks noGrp="1"/>
          </p:cNvSpPr>
          <p:nvPr>
            <p:ph type="body" sz="half" idx="10"/>
          </p:nvPr>
        </p:nvSpPr>
        <p:spPr/>
        <p:txBody>
          <a:bodyPr/>
          <a:lstStyle/>
          <a:p>
            <a:r>
              <a:rPr lang="es-ES" dirty="0">
                <a:latin typeface="+mj-lt"/>
              </a:rPr>
              <a:t>Visualización de planes de cuentas</a:t>
            </a:r>
          </a:p>
        </p:txBody>
      </p:sp>
      <p:sp>
        <p:nvSpPr>
          <p:cNvPr id="7" name="Marcador de texto 6">
            <a:extLst>
              <a:ext uri="{FF2B5EF4-FFF2-40B4-BE49-F238E27FC236}">
                <a16:creationId xmlns:a16="http://schemas.microsoft.com/office/drawing/2014/main" id="{87A6B9C1-5C82-E73E-905C-7B2AEE571CFE}"/>
              </a:ext>
            </a:extLst>
          </p:cNvPr>
          <p:cNvSpPr>
            <a:spLocks noGrp="1"/>
          </p:cNvSpPr>
          <p:nvPr>
            <p:ph type="body" sz="half" idx="11"/>
          </p:nvPr>
        </p:nvSpPr>
        <p:spPr/>
        <p:txBody>
          <a:bodyPr>
            <a:normAutofit fontScale="92500" lnSpcReduction="10000"/>
          </a:bodyPr>
          <a:lstStyle/>
          <a:p>
            <a:r>
              <a:rPr lang="es-CO" sz="1600" dirty="0">
                <a:latin typeface="VAGRounded" panose="00000400000000000000" pitchFamily="2" charset="0"/>
              </a:rPr>
              <a:t>Premisas plan de cuentas</a:t>
            </a:r>
          </a:p>
        </p:txBody>
      </p:sp>
    </p:spTree>
    <p:extLst>
      <p:ext uri="{BB962C8B-B14F-4D97-AF65-F5344CB8AC3E}">
        <p14:creationId xmlns:p14="http://schemas.microsoft.com/office/powerpoint/2010/main" val="279356156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A1672-FB7F-242A-E458-73CA62C70FB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AE3EC0D-6753-9D46-7694-3D9CE14C6456}"/>
              </a:ext>
            </a:extLst>
          </p:cNvPr>
          <p:cNvSpPr>
            <a:spLocks noGrp="1"/>
          </p:cNvSpPr>
          <p:nvPr>
            <p:ph idx="1"/>
          </p:nvPr>
        </p:nvSpPr>
        <p:spPr>
          <a:xfrm>
            <a:off x="1014664" y="1342673"/>
            <a:ext cx="10340725" cy="4927410"/>
          </a:xfrm>
        </p:spPr>
        <p:txBody>
          <a:bodyPr/>
          <a:lstStyle/>
          <a:p>
            <a:pPr marL="0" indent="0">
              <a:buNone/>
            </a:pPr>
            <a:r>
              <a:rPr lang="es-CO"/>
              <a:t>Se visualiza en la aplicación F2217 las dos partidas de los documentos 140000225 y 140000226 las cuales fueron compensadas con el documento 140000410</a:t>
            </a:r>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4606EBEE-53EA-710B-1FD8-0868D489C924}"/>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1CAAE657-AD5D-14F6-C9FE-45B373BE847A}"/>
              </a:ext>
            </a:extLst>
          </p:cNvPr>
          <p:cNvSpPr>
            <a:spLocks noGrp="1"/>
          </p:cNvSpPr>
          <p:nvPr>
            <p:ph type="body" sz="half" idx="11"/>
          </p:nvPr>
        </p:nvSpPr>
        <p:spPr/>
        <p:txBody>
          <a:bodyPr>
            <a:normAutofit fontScale="85000" lnSpcReduction="10000"/>
          </a:bodyPr>
          <a:lstStyle/>
          <a:p>
            <a:r>
              <a:rPr lang="en-US"/>
              <a:t>Contabilizar con Compensación para grupo de ledgers: FB05L</a:t>
            </a:r>
          </a:p>
        </p:txBody>
      </p:sp>
      <p:pic>
        <p:nvPicPr>
          <p:cNvPr id="5" name="Imagen 4">
            <a:extLst>
              <a:ext uri="{FF2B5EF4-FFF2-40B4-BE49-F238E27FC236}">
                <a16:creationId xmlns:a16="http://schemas.microsoft.com/office/drawing/2014/main" id="{52250515-9287-D9C4-1488-1E6B97226483}"/>
              </a:ext>
            </a:extLst>
          </p:cNvPr>
          <p:cNvPicPr>
            <a:picLocks noChangeAspect="1"/>
          </p:cNvPicPr>
          <p:nvPr/>
        </p:nvPicPr>
        <p:blipFill>
          <a:blip r:embed="rId2"/>
          <a:stretch>
            <a:fillRect/>
          </a:stretch>
        </p:blipFill>
        <p:spPr>
          <a:xfrm>
            <a:off x="1014664" y="1912820"/>
            <a:ext cx="9367237" cy="4649299"/>
          </a:xfrm>
          <a:prstGeom prst="rect">
            <a:avLst/>
          </a:prstGeom>
        </p:spPr>
      </p:pic>
    </p:spTree>
    <p:extLst>
      <p:ext uri="{BB962C8B-B14F-4D97-AF65-F5344CB8AC3E}">
        <p14:creationId xmlns:p14="http://schemas.microsoft.com/office/powerpoint/2010/main" val="295505540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96901-15DC-64E8-B866-40164ECA2F0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F307C0B-C74C-8A6B-A8FE-1F94AAD65D45}"/>
              </a:ext>
            </a:extLst>
          </p:cNvPr>
          <p:cNvSpPr>
            <a:spLocks noGrp="1"/>
          </p:cNvSpPr>
          <p:nvPr>
            <p:ph idx="1"/>
          </p:nvPr>
        </p:nvSpPr>
        <p:spPr>
          <a:xfrm>
            <a:off x="836611" y="1080462"/>
            <a:ext cx="10340725" cy="5176559"/>
          </a:xfrm>
        </p:spPr>
        <p:txBody>
          <a:bodyPr/>
          <a:lstStyle/>
          <a:p>
            <a:pPr marL="0" indent="0">
              <a:buNone/>
            </a:pPr>
            <a:r>
              <a:rPr lang="es-CO"/>
              <a:t>Esta transacción se usa para cerrar compensación manual de cuentas de mayor.</a:t>
            </a:r>
          </a:p>
          <a:p>
            <a:pPr marL="0" indent="0">
              <a:buNone/>
            </a:pPr>
            <a:r>
              <a:rPr lang="es-CO"/>
              <a:t>Tiene varios usos</a:t>
            </a:r>
          </a:p>
          <a:p>
            <a:pPr marL="0" indent="0">
              <a:buNone/>
            </a:pPr>
            <a:r>
              <a:rPr lang="es-CO"/>
              <a:t>- Compensación con documentos que tienen el mismo valor</a:t>
            </a:r>
          </a:p>
          <a:p>
            <a:pPr marL="0" indent="0">
              <a:buNone/>
            </a:pPr>
            <a:r>
              <a:rPr lang="es-CO"/>
              <a:t>Para realizar el proceso de compensación, se hacen los siguientes documentos:</a:t>
            </a:r>
          </a:p>
          <a:p>
            <a:pPr marL="0" indent="0">
              <a:buNone/>
            </a:pPr>
            <a:r>
              <a:rPr lang="es-CO"/>
              <a:t>Documento 1</a:t>
            </a:r>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3E7941B4-131F-195A-A457-20CA33FD246D}"/>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9809A40F-D595-CB42-84E4-9CE5C2618FF2}"/>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6C09D878-D403-E619-A282-2E62734D9870}"/>
              </a:ext>
            </a:extLst>
          </p:cNvPr>
          <p:cNvPicPr>
            <a:picLocks noChangeAspect="1"/>
          </p:cNvPicPr>
          <p:nvPr/>
        </p:nvPicPr>
        <p:blipFill>
          <a:blip r:embed="rId2"/>
          <a:stretch>
            <a:fillRect/>
          </a:stretch>
        </p:blipFill>
        <p:spPr>
          <a:xfrm>
            <a:off x="924338" y="2709791"/>
            <a:ext cx="4885567" cy="2430655"/>
          </a:xfrm>
          <a:prstGeom prst="rect">
            <a:avLst/>
          </a:prstGeom>
        </p:spPr>
      </p:pic>
    </p:spTree>
    <p:extLst>
      <p:ext uri="{BB962C8B-B14F-4D97-AF65-F5344CB8AC3E}">
        <p14:creationId xmlns:p14="http://schemas.microsoft.com/office/powerpoint/2010/main" val="168259995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65431-4BD1-5D40-21B1-0E00FEB2A8C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EBA75D9-1A3E-859B-21E2-6144664207ED}"/>
              </a:ext>
            </a:extLst>
          </p:cNvPr>
          <p:cNvSpPr>
            <a:spLocks noGrp="1"/>
          </p:cNvSpPr>
          <p:nvPr>
            <p:ph idx="1"/>
          </p:nvPr>
        </p:nvSpPr>
        <p:spPr>
          <a:xfrm>
            <a:off x="818457" y="1080462"/>
            <a:ext cx="10340725" cy="4927410"/>
          </a:xfrm>
        </p:spPr>
        <p:txBody>
          <a:bodyPr/>
          <a:lstStyle/>
          <a:p>
            <a:pPr marL="0" indent="0">
              <a:buNone/>
            </a:pPr>
            <a:r>
              <a:rPr lang="es-CO"/>
              <a:t>Esta transacción se usa para cerrar compensación manual de cuentas de mayor</a:t>
            </a:r>
          </a:p>
          <a:p>
            <a:pPr marL="0" indent="0">
              <a:buNone/>
            </a:pPr>
            <a:r>
              <a:rPr lang="es-CO"/>
              <a:t>Para realizar el proceso de compensación, se hacen los siguientes documentos:</a:t>
            </a:r>
          </a:p>
          <a:p>
            <a:pPr marL="0" indent="0">
              <a:buNone/>
            </a:pPr>
            <a:r>
              <a:rPr lang="es-CO"/>
              <a:t>Documento 2</a:t>
            </a:r>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FCF84358-B0ED-0188-5A3C-1D72EE4A4C14}"/>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1728E9B7-2CCA-C262-C670-B5611DFC8DFC}"/>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45E3CBBD-5417-17D5-5C0C-5430CB2DDB45}"/>
              </a:ext>
            </a:extLst>
          </p:cNvPr>
          <p:cNvPicPr>
            <a:picLocks noChangeAspect="1"/>
          </p:cNvPicPr>
          <p:nvPr/>
        </p:nvPicPr>
        <p:blipFill>
          <a:blip r:embed="rId2"/>
          <a:stretch>
            <a:fillRect/>
          </a:stretch>
        </p:blipFill>
        <p:spPr>
          <a:xfrm>
            <a:off x="818457" y="2066920"/>
            <a:ext cx="5376335" cy="3114861"/>
          </a:xfrm>
          <a:prstGeom prst="rect">
            <a:avLst/>
          </a:prstGeom>
        </p:spPr>
      </p:pic>
    </p:spTree>
    <p:extLst>
      <p:ext uri="{BB962C8B-B14F-4D97-AF65-F5344CB8AC3E}">
        <p14:creationId xmlns:p14="http://schemas.microsoft.com/office/powerpoint/2010/main" val="144212441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67A8C-10C0-C6F8-F60D-E964B9390F5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5C53AF9-A6FD-721A-F503-217A3886EA6B}"/>
              </a:ext>
            </a:extLst>
          </p:cNvPr>
          <p:cNvSpPr>
            <a:spLocks noGrp="1"/>
          </p:cNvSpPr>
          <p:nvPr>
            <p:ph idx="1"/>
          </p:nvPr>
        </p:nvSpPr>
        <p:spPr>
          <a:xfrm>
            <a:off x="836611" y="1050637"/>
            <a:ext cx="10340725" cy="5206384"/>
          </a:xfrm>
        </p:spPr>
        <p:txBody>
          <a:bodyPr/>
          <a:lstStyle/>
          <a:p>
            <a:pPr marL="0" indent="0">
              <a:buNone/>
            </a:pPr>
            <a:r>
              <a:rPr lang="es-CO"/>
              <a:t>Buscamos las partidas a compensar:</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31EE5D2E-4B80-D0BB-A1A6-439DAEE48F2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44CE2553-2EC9-4A6B-E506-209D61FA7FE5}"/>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AF35B64D-2E3D-FCCE-F53D-1B04FC780AAC}"/>
              </a:ext>
            </a:extLst>
          </p:cNvPr>
          <p:cNvPicPr>
            <a:picLocks noChangeAspect="1"/>
          </p:cNvPicPr>
          <p:nvPr/>
        </p:nvPicPr>
        <p:blipFill>
          <a:blip r:embed="rId2"/>
          <a:stretch>
            <a:fillRect/>
          </a:stretch>
        </p:blipFill>
        <p:spPr>
          <a:xfrm>
            <a:off x="836610" y="1364480"/>
            <a:ext cx="6245778" cy="3738443"/>
          </a:xfrm>
          <a:prstGeom prst="rect">
            <a:avLst/>
          </a:prstGeom>
        </p:spPr>
      </p:pic>
    </p:spTree>
    <p:extLst>
      <p:ext uri="{BB962C8B-B14F-4D97-AF65-F5344CB8AC3E}">
        <p14:creationId xmlns:p14="http://schemas.microsoft.com/office/powerpoint/2010/main" val="289063690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D3A0A-6164-AC20-D37C-BC18F192EE5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0853919-0A8B-3BA8-E713-39BC2F479763}"/>
              </a:ext>
            </a:extLst>
          </p:cNvPr>
          <p:cNvSpPr>
            <a:spLocks noGrp="1"/>
          </p:cNvSpPr>
          <p:nvPr>
            <p:ph idx="1"/>
          </p:nvPr>
        </p:nvSpPr>
        <p:spPr>
          <a:xfrm>
            <a:off x="836611" y="1080462"/>
            <a:ext cx="10340725" cy="5150433"/>
          </a:xfrm>
        </p:spPr>
        <p:txBody>
          <a:bodyPr/>
          <a:lstStyle/>
          <a:p>
            <a:pPr marL="0" indent="0">
              <a:buNone/>
            </a:pPr>
            <a:r>
              <a:rPr lang="es-CO"/>
              <a:t>Para compensar con la Transacción F-03 se selecciona la cuenta, la sociedad, numero de documento y seleccionar tratar partidas</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E9180E2C-776F-C8B2-8FF7-87FCB6B23F48}"/>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2EA79B9-9802-E9EB-C3F7-8C72BCCA0298}"/>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5FED7820-8D66-0327-3115-B52254A692D3}"/>
              </a:ext>
            </a:extLst>
          </p:cNvPr>
          <p:cNvPicPr>
            <a:picLocks noChangeAspect="1"/>
          </p:cNvPicPr>
          <p:nvPr/>
        </p:nvPicPr>
        <p:blipFill>
          <a:blip r:embed="rId2"/>
          <a:stretch>
            <a:fillRect/>
          </a:stretch>
        </p:blipFill>
        <p:spPr>
          <a:xfrm>
            <a:off x="916124" y="1699820"/>
            <a:ext cx="831893" cy="742988"/>
          </a:xfrm>
          <a:prstGeom prst="rect">
            <a:avLst/>
          </a:prstGeom>
        </p:spPr>
      </p:pic>
      <p:pic>
        <p:nvPicPr>
          <p:cNvPr id="9" name="Imagen 8">
            <a:extLst>
              <a:ext uri="{FF2B5EF4-FFF2-40B4-BE49-F238E27FC236}">
                <a16:creationId xmlns:a16="http://schemas.microsoft.com/office/drawing/2014/main" id="{1C66E810-2BA6-64E1-D5E1-753751606503}"/>
              </a:ext>
            </a:extLst>
          </p:cNvPr>
          <p:cNvPicPr>
            <a:picLocks noChangeAspect="1"/>
          </p:cNvPicPr>
          <p:nvPr/>
        </p:nvPicPr>
        <p:blipFill>
          <a:blip r:embed="rId3"/>
          <a:stretch>
            <a:fillRect/>
          </a:stretch>
        </p:blipFill>
        <p:spPr>
          <a:xfrm>
            <a:off x="1827530" y="1491099"/>
            <a:ext cx="5752947" cy="3581584"/>
          </a:xfrm>
          <a:prstGeom prst="rect">
            <a:avLst/>
          </a:prstGeom>
        </p:spPr>
      </p:pic>
    </p:spTree>
    <p:extLst>
      <p:ext uri="{BB962C8B-B14F-4D97-AF65-F5344CB8AC3E}">
        <p14:creationId xmlns:p14="http://schemas.microsoft.com/office/powerpoint/2010/main" val="403621071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2D4A-0D73-7A10-5E37-3D9E0DFF1AB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450BA8C-6976-F66B-E042-0B895BBA8282}"/>
              </a:ext>
            </a:extLst>
          </p:cNvPr>
          <p:cNvSpPr>
            <a:spLocks noGrp="1"/>
          </p:cNvSpPr>
          <p:nvPr>
            <p:ph idx="1"/>
          </p:nvPr>
        </p:nvSpPr>
        <p:spPr>
          <a:xfrm>
            <a:off x="836611" y="1080462"/>
            <a:ext cx="10340725" cy="5150433"/>
          </a:xfrm>
        </p:spPr>
        <p:txBody>
          <a:bodyPr/>
          <a:lstStyle/>
          <a:p>
            <a:pPr marL="0" indent="0">
              <a:buNone/>
            </a:pPr>
            <a:r>
              <a:rPr lang="es-CO"/>
              <a:t>Indicar los documentos para compensar y seleccionar tratar partidas abiertas</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8D40FDCC-3694-0DA6-2564-9C1CC2363197}"/>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AC46C56F-9BC4-CE33-37AE-9B49C0DEF796}"/>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093B71E0-304A-68E6-CDFE-F82C25388630}"/>
              </a:ext>
            </a:extLst>
          </p:cNvPr>
          <p:cNvPicPr>
            <a:picLocks noChangeAspect="1"/>
          </p:cNvPicPr>
          <p:nvPr/>
        </p:nvPicPr>
        <p:blipFill>
          <a:blip r:embed="rId2"/>
          <a:stretch>
            <a:fillRect/>
          </a:stretch>
        </p:blipFill>
        <p:spPr>
          <a:xfrm>
            <a:off x="925212" y="1394305"/>
            <a:ext cx="4525841" cy="3657788"/>
          </a:xfrm>
          <a:prstGeom prst="rect">
            <a:avLst/>
          </a:prstGeom>
        </p:spPr>
      </p:pic>
    </p:spTree>
    <p:extLst>
      <p:ext uri="{BB962C8B-B14F-4D97-AF65-F5344CB8AC3E}">
        <p14:creationId xmlns:p14="http://schemas.microsoft.com/office/powerpoint/2010/main" val="328024896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72779-F720-6EC4-5185-0BE0C27E363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7B0A1E2-E1EE-5E60-0E0C-9061DFA075EE}"/>
              </a:ext>
            </a:extLst>
          </p:cNvPr>
          <p:cNvSpPr>
            <a:spLocks noGrp="1"/>
          </p:cNvSpPr>
          <p:nvPr>
            <p:ph idx="1"/>
          </p:nvPr>
        </p:nvSpPr>
        <p:spPr>
          <a:xfrm>
            <a:off x="836611" y="1080462"/>
            <a:ext cx="10340725" cy="5150433"/>
          </a:xfrm>
        </p:spPr>
        <p:txBody>
          <a:bodyPr/>
          <a:lstStyle/>
          <a:p>
            <a:pPr marL="0" indent="0">
              <a:buNone/>
            </a:pPr>
            <a:r>
              <a:rPr lang="es-CO"/>
              <a:t>Verificar las dos partidas para compensar que no tengan diferencias, seleccionar documento simular</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54154EAF-4A21-1DF4-0EA4-A1918C25844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AF918D85-D2E2-968F-99DB-D6EEC4342E91}"/>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BE9F0AA2-87B2-7565-6437-2A7F75DB3615}"/>
              </a:ext>
            </a:extLst>
          </p:cNvPr>
          <p:cNvPicPr>
            <a:picLocks noChangeAspect="1"/>
          </p:cNvPicPr>
          <p:nvPr/>
        </p:nvPicPr>
        <p:blipFill>
          <a:blip r:embed="rId2"/>
          <a:stretch>
            <a:fillRect/>
          </a:stretch>
        </p:blipFill>
        <p:spPr>
          <a:xfrm>
            <a:off x="836611" y="1394305"/>
            <a:ext cx="5550185" cy="3473629"/>
          </a:xfrm>
          <a:prstGeom prst="rect">
            <a:avLst/>
          </a:prstGeom>
        </p:spPr>
      </p:pic>
    </p:spTree>
    <p:extLst>
      <p:ext uri="{BB962C8B-B14F-4D97-AF65-F5344CB8AC3E}">
        <p14:creationId xmlns:p14="http://schemas.microsoft.com/office/powerpoint/2010/main" val="315264334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82C35-EBEC-0842-F4E6-47DA7D92CC5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A8C370C-13BD-6CAF-F983-6EBB3FA507A4}"/>
              </a:ext>
            </a:extLst>
          </p:cNvPr>
          <p:cNvSpPr>
            <a:spLocks noGrp="1"/>
          </p:cNvSpPr>
          <p:nvPr>
            <p:ph idx="1"/>
          </p:nvPr>
        </p:nvSpPr>
        <p:spPr>
          <a:xfrm>
            <a:off x="836611" y="1080462"/>
            <a:ext cx="10340725" cy="5150433"/>
          </a:xfrm>
        </p:spPr>
        <p:txBody>
          <a:bodyPr/>
          <a:lstStyle/>
          <a:p>
            <a:pPr marL="0" indent="0">
              <a:buNone/>
            </a:pPr>
            <a:r>
              <a:rPr lang="es-CO"/>
              <a:t>Verificar las dos partidas para compensar que no tengan diferencias, seleccionar documento simular</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9BCE2C2D-87C6-FDEA-029E-93DB714D9D8C}"/>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04704ED-B206-1F7F-64CC-119D2A0D533B}"/>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EE1E0398-F6D8-236B-C01C-76F18613D358}"/>
              </a:ext>
            </a:extLst>
          </p:cNvPr>
          <p:cNvPicPr>
            <a:picLocks noChangeAspect="1"/>
          </p:cNvPicPr>
          <p:nvPr/>
        </p:nvPicPr>
        <p:blipFill>
          <a:blip r:embed="rId2"/>
          <a:stretch>
            <a:fillRect/>
          </a:stretch>
        </p:blipFill>
        <p:spPr>
          <a:xfrm>
            <a:off x="836611" y="1394305"/>
            <a:ext cx="4616687" cy="3664138"/>
          </a:xfrm>
          <a:prstGeom prst="rect">
            <a:avLst/>
          </a:prstGeom>
        </p:spPr>
      </p:pic>
    </p:spTree>
    <p:extLst>
      <p:ext uri="{BB962C8B-B14F-4D97-AF65-F5344CB8AC3E}">
        <p14:creationId xmlns:p14="http://schemas.microsoft.com/office/powerpoint/2010/main" val="331374147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DC58-36A6-CCC6-239E-A7E8C777614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5F13E0A-F7A1-985E-2936-B73169370436}"/>
              </a:ext>
            </a:extLst>
          </p:cNvPr>
          <p:cNvSpPr>
            <a:spLocks noGrp="1"/>
          </p:cNvSpPr>
          <p:nvPr>
            <p:ph idx="1"/>
          </p:nvPr>
        </p:nvSpPr>
        <p:spPr>
          <a:xfrm>
            <a:off x="836611" y="1050637"/>
            <a:ext cx="10340725" cy="5180258"/>
          </a:xfrm>
        </p:spPr>
        <p:txBody>
          <a:bodyPr/>
          <a:lstStyle/>
          <a:p>
            <a:pPr marL="0" indent="0">
              <a:buNone/>
            </a:pPr>
            <a:r>
              <a:rPr lang="es-CO"/>
              <a:t>Verificar las dos partidas para compensar que no tengan diferencias, seleccionar documento simular</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F1EBFAE0-4507-EA95-5CF4-D81C814B1637}"/>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45CF6A60-C7EE-605B-F423-B631F08412C5}"/>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4F4C0794-E871-8421-88C4-1C93D15B9B00}"/>
              </a:ext>
            </a:extLst>
          </p:cNvPr>
          <p:cNvPicPr>
            <a:picLocks noChangeAspect="1"/>
          </p:cNvPicPr>
          <p:nvPr/>
        </p:nvPicPr>
        <p:blipFill>
          <a:blip r:embed="rId2"/>
          <a:stretch>
            <a:fillRect/>
          </a:stretch>
        </p:blipFill>
        <p:spPr>
          <a:xfrm>
            <a:off x="836610" y="1364480"/>
            <a:ext cx="8353933" cy="2330851"/>
          </a:xfrm>
          <a:prstGeom prst="rect">
            <a:avLst/>
          </a:prstGeom>
        </p:spPr>
      </p:pic>
    </p:spTree>
    <p:extLst>
      <p:ext uri="{BB962C8B-B14F-4D97-AF65-F5344CB8AC3E}">
        <p14:creationId xmlns:p14="http://schemas.microsoft.com/office/powerpoint/2010/main" val="27097502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2F825-7970-0273-97D4-B45454C5584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803C7B5-3B22-93A1-F6B5-FE5F39AF3805}"/>
              </a:ext>
            </a:extLst>
          </p:cNvPr>
          <p:cNvSpPr>
            <a:spLocks noGrp="1"/>
          </p:cNvSpPr>
          <p:nvPr>
            <p:ph idx="1"/>
          </p:nvPr>
        </p:nvSpPr>
        <p:spPr>
          <a:xfrm>
            <a:off x="836611" y="1080462"/>
            <a:ext cx="10340725" cy="5150433"/>
          </a:xfrm>
        </p:spPr>
        <p:txBody>
          <a:bodyPr/>
          <a:lstStyle/>
          <a:p>
            <a:pPr marL="0" indent="0">
              <a:buNone/>
            </a:pPr>
            <a:r>
              <a:rPr lang="es-CO"/>
              <a:t>Contabilizar: Se informa que la compensación quedo registrada con el Doc.140003836.</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B97CA1A9-AA2F-22E3-59E2-5E9EBDD64636}"/>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C3673FB-D275-0D7A-5037-144E771D7906}"/>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7A1D3752-BE2D-C371-0D06-2FBCEF083FC6}"/>
              </a:ext>
            </a:extLst>
          </p:cNvPr>
          <p:cNvPicPr>
            <a:picLocks noChangeAspect="1"/>
          </p:cNvPicPr>
          <p:nvPr/>
        </p:nvPicPr>
        <p:blipFill>
          <a:blip r:embed="rId2"/>
          <a:stretch>
            <a:fillRect/>
          </a:stretch>
        </p:blipFill>
        <p:spPr>
          <a:xfrm>
            <a:off x="836611" y="1394305"/>
            <a:ext cx="4180260" cy="3633941"/>
          </a:xfrm>
          <a:prstGeom prst="rect">
            <a:avLst/>
          </a:prstGeom>
        </p:spPr>
      </p:pic>
    </p:spTree>
    <p:extLst>
      <p:ext uri="{BB962C8B-B14F-4D97-AF65-F5344CB8AC3E}">
        <p14:creationId xmlns:p14="http://schemas.microsoft.com/office/powerpoint/2010/main" val="437500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69BD6-00A2-B90B-B7D2-4875EA49FF29}"/>
            </a:ext>
          </a:extLst>
        </p:cNvPr>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26FEAE2B-9DD9-52D6-AF62-095F38FA98C1}"/>
              </a:ext>
            </a:extLst>
          </p:cNvPr>
          <p:cNvSpPr>
            <a:spLocks noGrp="1"/>
          </p:cNvSpPr>
          <p:nvPr>
            <p:ph idx="1"/>
          </p:nvPr>
        </p:nvSpPr>
        <p:spPr/>
        <p:txBody>
          <a:bodyPr>
            <a:noAutofit/>
          </a:bodyPr>
          <a:lstStyle/>
          <a:p>
            <a:pPr fontAlgn="t"/>
            <a:r>
              <a:rPr lang="es-CO" sz="2000" dirty="0">
                <a:latin typeface="Calibri" panose="020F0502020204030204" pitchFamily="34" charset="0"/>
                <a:ea typeface="Calibri" panose="020F0502020204030204" pitchFamily="34" charset="0"/>
                <a:cs typeface="Calibri" panose="020F0502020204030204" pitchFamily="34" charset="0"/>
              </a:rPr>
              <a:t>Las cuentas asociadas terminarán en XXXXXXX900 - XXXXXXX999 (anteriormente se conocían como cuentas de módulo)</a:t>
            </a:r>
          </a:p>
          <a:p>
            <a:pPr fontAlgn="t"/>
            <a:r>
              <a:rPr lang="es-CO" sz="2000" dirty="0">
                <a:latin typeface="Calibri" panose="020F0502020204030204" pitchFamily="34" charset="0"/>
                <a:ea typeface="Calibri" panose="020F0502020204030204" pitchFamily="34" charset="0"/>
                <a:cs typeface="Calibri" panose="020F0502020204030204" pitchFamily="34" charset="0"/>
              </a:rPr>
              <a:t>No existen cuentas contables específicas de Ajustes ejercicios anteriores – AEA</a:t>
            </a:r>
          </a:p>
          <a:p>
            <a:pPr fontAlgn="t"/>
            <a:r>
              <a:rPr lang="es-CO" sz="2000" dirty="0">
                <a:latin typeface="Calibri" panose="020F0502020204030204" pitchFamily="34" charset="0"/>
                <a:ea typeface="Calibri" panose="020F0502020204030204" pitchFamily="34" charset="0"/>
                <a:cs typeface="Calibri" panose="020F0502020204030204" pitchFamily="34" charset="0"/>
              </a:rPr>
              <a:t>No existen cuentas estimadas (inicia auxiliar en JDE en 0195)</a:t>
            </a:r>
          </a:p>
          <a:p>
            <a:pPr fontAlgn="t"/>
            <a:r>
              <a:rPr lang="es-CO" sz="2000" dirty="0">
                <a:latin typeface="Calibri" panose="020F0502020204030204" pitchFamily="34" charset="0"/>
                <a:ea typeface="Calibri" panose="020F0502020204030204" pitchFamily="34" charset="0"/>
                <a:cs typeface="Calibri" panose="020F0502020204030204" pitchFamily="34" charset="0"/>
              </a:rPr>
              <a:t>Separación de las cuentas de diferencia en cambio en el activo y el pasivo (terminadas en 100 VME)</a:t>
            </a:r>
          </a:p>
          <a:p>
            <a:pPr fontAlgn="t"/>
            <a:r>
              <a:rPr lang="es-CO" sz="2000" dirty="0">
                <a:latin typeface="Calibri" panose="020F0502020204030204" pitchFamily="34" charset="0"/>
                <a:ea typeface="Calibri" panose="020F0502020204030204" pitchFamily="34" charset="0"/>
                <a:cs typeface="Calibri" panose="020F0502020204030204" pitchFamily="34" charset="0"/>
              </a:rPr>
              <a:t>Las cuentas de distribución de corporativos (DC) en el activo y el pasivo terminarán en XXXXXX9000 – XXXXXX9999  </a:t>
            </a:r>
          </a:p>
          <a:p>
            <a:pPr fontAlgn="t"/>
            <a:r>
              <a:rPr lang="es-CO" sz="2000" dirty="0">
                <a:latin typeface="Calibri" panose="020F0502020204030204" pitchFamily="34" charset="0"/>
                <a:ea typeface="Calibri" panose="020F0502020204030204" pitchFamily="34" charset="0"/>
                <a:cs typeface="Calibri" panose="020F0502020204030204" pitchFamily="34" charset="0"/>
              </a:rPr>
              <a:t>Los ingresos y gastos asociadas a inversiones patrimoniales, diferencia en cambio, impuesto sobre la renta, operaciones discontinuadas, cuentas regulatorias diferidas y participaciones no controladoras se reconocerán por su costo neto en la cuenta 6</a:t>
            </a:r>
          </a:p>
          <a:p>
            <a:pPr marL="0" indent="0" fontAlgn="t">
              <a:buNone/>
            </a:pPr>
            <a:endParaRPr lang="es-CO" sz="2000" dirty="0">
              <a:latin typeface="Calibri" panose="020F0502020204030204" pitchFamily="34" charset="0"/>
              <a:ea typeface="Calibri" panose="020F0502020204030204" pitchFamily="34" charset="0"/>
              <a:cs typeface="Calibri" panose="020F0502020204030204" pitchFamily="34" charset="0"/>
            </a:endParaRPr>
          </a:p>
        </p:txBody>
      </p:sp>
      <p:sp>
        <p:nvSpPr>
          <p:cNvPr id="6" name="Marcador de texto 5">
            <a:extLst>
              <a:ext uri="{FF2B5EF4-FFF2-40B4-BE49-F238E27FC236}">
                <a16:creationId xmlns:a16="http://schemas.microsoft.com/office/drawing/2014/main" id="{AABC3659-23F9-C2B5-7041-0AFC82D11BAB}"/>
              </a:ext>
            </a:extLst>
          </p:cNvPr>
          <p:cNvSpPr>
            <a:spLocks noGrp="1"/>
          </p:cNvSpPr>
          <p:nvPr>
            <p:ph type="body" sz="half" idx="10"/>
          </p:nvPr>
        </p:nvSpPr>
        <p:spPr/>
        <p:txBody>
          <a:bodyPr/>
          <a:lstStyle/>
          <a:p>
            <a:r>
              <a:rPr lang="es-ES" dirty="0"/>
              <a:t>Visualización de planes de cuentas</a:t>
            </a:r>
          </a:p>
        </p:txBody>
      </p:sp>
      <p:sp>
        <p:nvSpPr>
          <p:cNvPr id="7" name="Marcador de texto 6">
            <a:extLst>
              <a:ext uri="{FF2B5EF4-FFF2-40B4-BE49-F238E27FC236}">
                <a16:creationId xmlns:a16="http://schemas.microsoft.com/office/drawing/2014/main" id="{7B868748-5530-0EEE-C26E-72E8EFF02F55}"/>
              </a:ext>
            </a:extLst>
          </p:cNvPr>
          <p:cNvSpPr>
            <a:spLocks noGrp="1"/>
          </p:cNvSpPr>
          <p:nvPr>
            <p:ph type="body" sz="half" idx="11"/>
          </p:nvPr>
        </p:nvSpPr>
        <p:spPr/>
        <p:txBody>
          <a:bodyPr>
            <a:normAutofit fontScale="92500" lnSpcReduction="10000"/>
          </a:bodyPr>
          <a:lstStyle/>
          <a:p>
            <a:r>
              <a:rPr lang="es-CO" sz="1600" dirty="0">
                <a:latin typeface="VAGRounded" panose="00000400000000000000" pitchFamily="2" charset="0"/>
              </a:rPr>
              <a:t>Premisas plan de cuentas</a:t>
            </a:r>
          </a:p>
        </p:txBody>
      </p:sp>
    </p:spTree>
    <p:extLst>
      <p:ext uri="{BB962C8B-B14F-4D97-AF65-F5344CB8AC3E}">
        <p14:creationId xmlns:p14="http://schemas.microsoft.com/office/powerpoint/2010/main" val="312562298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64317-C384-9AC6-F084-4816E1597AA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466D372-C955-269A-63AF-B9FB0901B02B}"/>
              </a:ext>
            </a:extLst>
          </p:cNvPr>
          <p:cNvSpPr>
            <a:spLocks noGrp="1"/>
          </p:cNvSpPr>
          <p:nvPr>
            <p:ph idx="1"/>
          </p:nvPr>
        </p:nvSpPr>
        <p:spPr>
          <a:xfrm>
            <a:off x="836611" y="1050637"/>
            <a:ext cx="10340725" cy="5180258"/>
          </a:xfrm>
        </p:spPr>
        <p:txBody>
          <a:bodyPr/>
          <a:lstStyle/>
          <a:p>
            <a:pPr marL="0" indent="0">
              <a:buNone/>
            </a:pPr>
            <a:r>
              <a:rPr lang="es-CO"/>
              <a:t>Contabilizar: Se informa que la compensación quedo registrada con el Doc.140003836.</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9B4D6F6E-4376-FCBA-424C-9EEB978FEDDD}"/>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B146E190-CEFD-FA6E-27A0-F87CE7B701F6}"/>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9" name="Imagen 8">
            <a:extLst>
              <a:ext uri="{FF2B5EF4-FFF2-40B4-BE49-F238E27FC236}">
                <a16:creationId xmlns:a16="http://schemas.microsoft.com/office/drawing/2014/main" id="{094B3C2A-D0D2-F689-117C-7E72C9596059}"/>
              </a:ext>
            </a:extLst>
          </p:cNvPr>
          <p:cNvPicPr>
            <a:picLocks noChangeAspect="1"/>
          </p:cNvPicPr>
          <p:nvPr/>
        </p:nvPicPr>
        <p:blipFill>
          <a:blip r:embed="rId2"/>
          <a:stretch>
            <a:fillRect/>
          </a:stretch>
        </p:blipFill>
        <p:spPr>
          <a:xfrm>
            <a:off x="915272" y="1430586"/>
            <a:ext cx="7175747" cy="3131716"/>
          </a:xfrm>
          <a:prstGeom prst="rect">
            <a:avLst/>
          </a:prstGeom>
        </p:spPr>
      </p:pic>
    </p:spTree>
    <p:extLst>
      <p:ext uri="{BB962C8B-B14F-4D97-AF65-F5344CB8AC3E}">
        <p14:creationId xmlns:p14="http://schemas.microsoft.com/office/powerpoint/2010/main" val="213954829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12BE1-0D63-38DC-6416-F1BEA9C233A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041455A-CFB0-FCA5-4AF4-D37AAC2583D2}"/>
              </a:ext>
            </a:extLst>
          </p:cNvPr>
          <p:cNvSpPr>
            <a:spLocks noGrp="1"/>
          </p:cNvSpPr>
          <p:nvPr>
            <p:ph idx="1"/>
          </p:nvPr>
        </p:nvSpPr>
        <p:spPr>
          <a:xfrm>
            <a:off x="836611" y="1080462"/>
            <a:ext cx="10340725" cy="5150433"/>
          </a:xfrm>
        </p:spPr>
        <p:txBody>
          <a:bodyPr/>
          <a:lstStyle/>
          <a:p>
            <a:pPr marL="0" indent="0">
              <a:buNone/>
            </a:pPr>
            <a:r>
              <a:rPr lang="es-CO"/>
              <a:t>Se verifican las partidas compensadas del documento:</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39EB6144-A5EA-E445-E701-5979CEB124B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EF8EA68C-665C-2AF7-2506-3F93EAD763A5}"/>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3D9FBF85-D685-0A03-8B54-E48EC52D5887}"/>
              </a:ext>
            </a:extLst>
          </p:cNvPr>
          <p:cNvPicPr>
            <a:picLocks noChangeAspect="1"/>
          </p:cNvPicPr>
          <p:nvPr/>
        </p:nvPicPr>
        <p:blipFill>
          <a:blip r:embed="rId2"/>
          <a:stretch>
            <a:fillRect/>
          </a:stretch>
        </p:blipFill>
        <p:spPr>
          <a:xfrm>
            <a:off x="836611" y="1394305"/>
            <a:ext cx="6178868" cy="3714941"/>
          </a:xfrm>
          <a:prstGeom prst="rect">
            <a:avLst/>
          </a:prstGeom>
        </p:spPr>
      </p:pic>
    </p:spTree>
    <p:extLst>
      <p:ext uri="{BB962C8B-B14F-4D97-AF65-F5344CB8AC3E}">
        <p14:creationId xmlns:p14="http://schemas.microsoft.com/office/powerpoint/2010/main" val="404033082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E9D07-43ED-1787-D63B-8EE2D46B68F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7454673-649B-E9A3-B21F-F30DDCB91570}"/>
              </a:ext>
            </a:extLst>
          </p:cNvPr>
          <p:cNvSpPr>
            <a:spLocks noGrp="1"/>
          </p:cNvSpPr>
          <p:nvPr>
            <p:ph idx="1"/>
          </p:nvPr>
        </p:nvSpPr>
        <p:spPr>
          <a:xfrm>
            <a:off x="836611" y="1080462"/>
            <a:ext cx="10340725" cy="5010919"/>
          </a:xfrm>
        </p:spPr>
        <p:txBody>
          <a:bodyPr/>
          <a:lstStyle/>
          <a:p>
            <a:pPr>
              <a:buFontTx/>
              <a:buChar char="-"/>
            </a:pPr>
            <a:r>
              <a:rPr lang="es-CO"/>
              <a:t>Compensar manualmente cuentas de mayor con saldo diferente traslado de saldo a la misma cuenta de mayor </a:t>
            </a:r>
            <a:r>
              <a:rPr lang="es-CO" err="1"/>
              <a:t>Opcion</a:t>
            </a:r>
            <a:r>
              <a:rPr lang="es-CO"/>
              <a:t> partida resto.</a:t>
            </a:r>
          </a:p>
          <a:p>
            <a:pPr marL="0" indent="0">
              <a:buNone/>
            </a:pPr>
            <a:r>
              <a:rPr lang="es-CO"/>
              <a:t>Se crean los siguientes documentos:</a:t>
            </a:r>
          </a:p>
          <a:p>
            <a:pPr marL="0" indent="0">
              <a:buNone/>
            </a:pPr>
            <a:r>
              <a:rPr lang="es-CO"/>
              <a:t>Documento 1</a:t>
            </a:r>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20E47598-8302-5D48-9A3D-401EAAE769CF}"/>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36561D0-26B2-7A9D-8BE4-48A16149FC1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0CADDD35-56DB-E97B-B64B-1C5C10D3C5EE}"/>
              </a:ext>
            </a:extLst>
          </p:cNvPr>
          <p:cNvPicPr>
            <a:picLocks noChangeAspect="1"/>
          </p:cNvPicPr>
          <p:nvPr/>
        </p:nvPicPr>
        <p:blipFill>
          <a:blip r:embed="rId2"/>
          <a:stretch>
            <a:fillRect/>
          </a:stretch>
        </p:blipFill>
        <p:spPr>
          <a:xfrm>
            <a:off x="1014664" y="2455746"/>
            <a:ext cx="4493291" cy="2701516"/>
          </a:xfrm>
          <a:prstGeom prst="rect">
            <a:avLst/>
          </a:prstGeom>
        </p:spPr>
      </p:pic>
    </p:spTree>
    <p:extLst>
      <p:ext uri="{BB962C8B-B14F-4D97-AF65-F5344CB8AC3E}">
        <p14:creationId xmlns:p14="http://schemas.microsoft.com/office/powerpoint/2010/main" val="325775875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C53AE-4FF8-04CF-75F0-09B64AF5CA2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EC203A3-D811-E40E-78E2-18D34B2E358A}"/>
              </a:ext>
            </a:extLst>
          </p:cNvPr>
          <p:cNvSpPr>
            <a:spLocks noGrp="1"/>
          </p:cNvSpPr>
          <p:nvPr>
            <p:ph idx="1"/>
          </p:nvPr>
        </p:nvSpPr>
        <p:spPr>
          <a:xfrm>
            <a:off x="608012" y="923540"/>
            <a:ext cx="10340725" cy="5010919"/>
          </a:xfrm>
        </p:spPr>
        <p:txBody>
          <a:bodyPr/>
          <a:lstStyle/>
          <a:p>
            <a:pPr>
              <a:buFontTx/>
              <a:buChar char="-"/>
            </a:pPr>
            <a:r>
              <a:rPr lang="es-CO"/>
              <a:t>Compensar manualmente cuentas de mayor con saldo diferente traslado de saldo a la misma cuenta de mayor </a:t>
            </a:r>
            <a:r>
              <a:rPr lang="es-CO" err="1"/>
              <a:t>Opcion</a:t>
            </a:r>
            <a:r>
              <a:rPr lang="es-CO"/>
              <a:t> partida resto.</a:t>
            </a:r>
          </a:p>
          <a:p>
            <a:pPr marL="0" indent="0">
              <a:buNone/>
            </a:pPr>
            <a:r>
              <a:rPr lang="es-CO"/>
              <a:t>Documento 2</a:t>
            </a:r>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A8C339E4-2010-BD15-5C2F-3042545F05B2}"/>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ACB07D5-9838-5EED-FFD0-2FDD4ACB418D}"/>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F897EFBD-5B85-3513-0A62-C8BA208AF9BD}"/>
              </a:ext>
            </a:extLst>
          </p:cNvPr>
          <p:cNvPicPr>
            <a:picLocks noChangeAspect="1"/>
          </p:cNvPicPr>
          <p:nvPr/>
        </p:nvPicPr>
        <p:blipFill>
          <a:blip r:embed="rId2"/>
          <a:stretch>
            <a:fillRect/>
          </a:stretch>
        </p:blipFill>
        <p:spPr>
          <a:xfrm>
            <a:off x="836611" y="1692536"/>
            <a:ext cx="4328724" cy="2404847"/>
          </a:xfrm>
          <a:prstGeom prst="rect">
            <a:avLst/>
          </a:prstGeom>
        </p:spPr>
      </p:pic>
    </p:spTree>
    <p:extLst>
      <p:ext uri="{BB962C8B-B14F-4D97-AF65-F5344CB8AC3E}">
        <p14:creationId xmlns:p14="http://schemas.microsoft.com/office/powerpoint/2010/main" val="22789455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D5377-C9F9-143A-78B1-657F0079C6B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35B6DFF-7C1C-388C-B2C7-7AFB868DB063}"/>
              </a:ext>
            </a:extLst>
          </p:cNvPr>
          <p:cNvSpPr>
            <a:spLocks noGrp="1"/>
          </p:cNvSpPr>
          <p:nvPr>
            <p:ph idx="1"/>
          </p:nvPr>
        </p:nvSpPr>
        <p:spPr>
          <a:xfrm>
            <a:off x="608012" y="923540"/>
            <a:ext cx="10340725" cy="5010919"/>
          </a:xfrm>
        </p:spPr>
        <p:txBody>
          <a:bodyPr/>
          <a:lstStyle/>
          <a:p>
            <a:pPr>
              <a:buFontTx/>
              <a:buChar char="-"/>
            </a:pPr>
            <a:r>
              <a:rPr lang="es-CO"/>
              <a:t>Compensar manualmente cuentas de mayor con saldo diferente traslado de saldo a la misma cuenta de mayor </a:t>
            </a:r>
            <a:r>
              <a:rPr lang="es-CO" err="1"/>
              <a:t>Opcion</a:t>
            </a:r>
            <a:r>
              <a:rPr lang="es-CO"/>
              <a:t> partida resto.</a:t>
            </a:r>
          </a:p>
          <a:p>
            <a:pPr marL="0" indent="0">
              <a:buNone/>
            </a:pPr>
            <a:r>
              <a:rPr lang="es-CO"/>
              <a:t>Buscamos las partidas a compensar:</a:t>
            </a:r>
          </a:p>
          <a:p>
            <a:pPr marL="0" indent="0">
              <a:buNone/>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C51C09DB-DEFE-DADA-6B8D-315644111434}"/>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AC4CF38-FD4B-7D6D-C848-D68F575B322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726413F9-42E3-15E9-3363-37D26BF2F0A7}"/>
              </a:ext>
            </a:extLst>
          </p:cNvPr>
          <p:cNvPicPr>
            <a:picLocks noChangeAspect="1"/>
          </p:cNvPicPr>
          <p:nvPr/>
        </p:nvPicPr>
        <p:blipFill>
          <a:blip r:embed="rId2"/>
          <a:stretch>
            <a:fillRect/>
          </a:stretch>
        </p:blipFill>
        <p:spPr>
          <a:xfrm>
            <a:off x="836611" y="1848338"/>
            <a:ext cx="5690383" cy="3161324"/>
          </a:xfrm>
          <a:prstGeom prst="rect">
            <a:avLst/>
          </a:prstGeom>
        </p:spPr>
      </p:pic>
    </p:spTree>
    <p:extLst>
      <p:ext uri="{BB962C8B-B14F-4D97-AF65-F5344CB8AC3E}">
        <p14:creationId xmlns:p14="http://schemas.microsoft.com/office/powerpoint/2010/main" val="130706514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6C752-F786-6F9B-4B0B-FDE28E58034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BBEA895-F1F9-D89F-C84A-96B3E3644279}"/>
              </a:ext>
            </a:extLst>
          </p:cNvPr>
          <p:cNvSpPr>
            <a:spLocks noGrp="1"/>
          </p:cNvSpPr>
          <p:nvPr>
            <p:ph idx="1"/>
          </p:nvPr>
        </p:nvSpPr>
        <p:spPr>
          <a:xfrm>
            <a:off x="608012" y="923540"/>
            <a:ext cx="10340725" cy="5010919"/>
          </a:xfrm>
        </p:spPr>
        <p:txBody>
          <a:bodyPr/>
          <a:lstStyle/>
          <a:p>
            <a:pPr>
              <a:buFontTx/>
              <a:buChar char="-"/>
            </a:pPr>
            <a:r>
              <a:rPr lang="es-CO"/>
              <a:t>Compensar manualmente cuentas de mayor con saldo diferente traslado de saldo a la misma cuenta de mayor </a:t>
            </a:r>
            <a:r>
              <a:rPr lang="es-CO" err="1"/>
              <a:t>Opcion</a:t>
            </a:r>
            <a:r>
              <a:rPr lang="es-CO"/>
              <a:t> partida resto.  Ingresamos a la transacción F-03</a:t>
            </a:r>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983459B5-93C0-3E00-A27C-33C7107C1121}"/>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B4D2E62A-0FC5-E746-8CEF-6A1C555EE16E}"/>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9" name="Imagen 8">
            <a:extLst>
              <a:ext uri="{FF2B5EF4-FFF2-40B4-BE49-F238E27FC236}">
                <a16:creationId xmlns:a16="http://schemas.microsoft.com/office/drawing/2014/main" id="{A717F384-30F6-AF60-69B2-D5FCDDD690F1}"/>
              </a:ext>
            </a:extLst>
          </p:cNvPr>
          <p:cNvPicPr>
            <a:picLocks noChangeAspect="1"/>
          </p:cNvPicPr>
          <p:nvPr/>
        </p:nvPicPr>
        <p:blipFill>
          <a:blip r:embed="rId2"/>
          <a:stretch>
            <a:fillRect/>
          </a:stretch>
        </p:blipFill>
        <p:spPr>
          <a:xfrm>
            <a:off x="1019616" y="1503309"/>
            <a:ext cx="2836317" cy="2610496"/>
          </a:xfrm>
          <a:prstGeom prst="rect">
            <a:avLst/>
          </a:prstGeom>
        </p:spPr>
      </p:pic>
    </p:spTree>
    <p:extLst>
      <p:ext uri="{BB962C8B-B14F-4D97-AF65-F5344CB8AC3E}">
        <p14:creationId xmlns:p14="http://schemas.microsoft.com/office/powerpoint/2010/main" val="171704369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8F19A-3832-C6B4-B1BC-8FD0657B1FC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6AF81F8-A2E1-3926-E4FC-99EAFEFFDF47}"/>
              </a:ext>
            </a:extLst>
          </p:cNvPr>
          <p:cNvSpPr>
            <a:spLocks noGrp="1"/>
          </p:cNvSpPr>
          <p:nvPr>
            <p:ph idx="1"/>
          </p:nvPr>
        </p:nvSpPr>
        <p:spPr>
          <a:xfrm>
            <a:off x="608012" y="923540"/>
            <a:ext cx="10340725" cy="5010919"/>
          </a:xfrm>
        </p:spPr>
        <p:txBody>
          <a:bodyPr/>
          <a:lstStyle/>
          <a:p>
            <a:pPr marL="0" indent="0">
              <a:buNone/>
            </a:pPr>
            <a:r>
              <a:rPr lang="es-CO"/>
              <a:t>Ingresamos los documentos a compensar y seleccionar tratar partidas</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1FC90777-510D-2B8F-057D-3ABA95F49EE5}"/>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9BE68BF5-6E2F-9C1C-DB2F-B8A50A45357E}"/>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211716A9-DB9E-2025-7BE8-E1E7BD96CD9B}"/>
              </a:ext>
            </a:extLst>
          </p:cNvPr>
          <p:cNvPicPr>
            <a:picLocks noChangeAspect="1"/>
          </p:cNvPicPr>
          <p:nvPr/>
        </p:nvPicPr>
        <p:blipFill>
          <a:blip r:embed="rId2"/>
          <a:stretch>
            <a:fillRect/>
          </a:stretch>
        </p:blipFill>
        <p:spPr>
          <a:xfrm>
            <a:off x="1172817" y="1249990"/>
            <a:ext cx="4432853" cy="3024390"/>
          </a:xfrm>
          <a:prstGeom prst="rect">
            <a:avLst/>
          </a:prstGeom>
        </p:spPr>
      </p:pic>
    </p:spTree>
    <p:extLst>
      <p:ext uri="{BB962C8B-B14F-4D97-AF65-F5344CB8AC3E}">
        <p14:creationId xmlns:p14="http://schemas.microsoft.com/office/powerpoint/2010/main" val="41052121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FE88E-C979-EE5A-9F68-7FD39D9F1D0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FB5EE1E-E393-DF10-6EF5-A91E1116F643}"/>
              </a:ext>
            </a:extLst>
          </p:cNvPr>
          <p:cNvSpPr>
            <a:spLocks noGrp="1"/>
          </p:cNvSpPr>
          <p:nvPr>
            <p:ph idx="1"/>
          </p:nvPr>
        </p:nvSpPr>
        <p:spPr>
          <a:xfrm>
            <a:off x="608012" y="923540"/>
            <a:ext cx="10340725" cy="5010919"/>
          </a:xfrm>
        </p:spPr>
        <p:txBody>
          <a:bodyPr/>
          <a:lstStyle/>
          <a:p>
            <a:pPr marL="0" indent="0">
              <a:buNone/>
            </a:pPr>
            <a:r>
              <a:rPr lang="es-CO"/>
              <a:t>Ingresamos los documentos a compensar y seleccionar tratar partidas</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C8F76D2C-7469-BAE2-BFF0-6022DE3079AF}"/>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361A5C6C-2129-B4B3-245B-CBA9EFA491F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85F732F9-20DF-86BA-13E9-AC7981BBA0ED}"/>
              </a:ext>
            </a:extLst>
          </p:cNvPr>
          <p:cNvPicPr>
            <a:picLocks noChangeAspect="1"/>
          </p:cNvPicPr>
          <p:nvPr/>
        </p:nvPicPr>
        <p:blipFill>
          <a:blip r:embed="rId2"/>
          <a:stretch>
            <a:fillRect/>
          </a:stretch>
        </p:blipFill>
        <p:spPr>
          <a:xfrm>
            <a:off x="836611" y="1321903"/>
            <a:ext cx="4921636" cy="3496795"/>
          </a:xfrm>
          <a:prstGeom prst="rect">
            <a:avLst/>
          </a:prstGeom>
        </p:spPr>
      </p:pic>
    </p:spTree>
    <p:extLst>
      <p:ext uri="{BB962C8B-B14F-4D97-AF65-F5344CB8AC3E}">
        <p14:creationId xmlns:p14="http://schemas.microsoft.com/office/powerpoint/2010/main" val="195711748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4ACEE-144A-5C99-F88E-4B62A6B98C3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D846D3A-040F-3397-3D12-681B49A439AC}"/>
              </a:ext>
            </a:extLst>
          </p:cNvPr>
          <p:cNvSpPr>
            <a:spLocks noGrp="1"/>
          </p:cNvSpPr>
          <p:nvPr>
            <p:ph idx="1"/>
          </p:nvPr>
        </p:nvSpPr>
        <p:spPr>
          <a:xfrm>
            <a:off x="608012" y="923540"/>
            <a:ext cx="10340725" cy="5010919"/>
          </a:xfrm>
        </p:spPr>
        <p:txBody>
          <a:bodyPr/>
          <a:lstStyle/>
          <a:p>
            <a:pPr marL="0" indent="0">
              <a:buNone/>
            </a:pPr>
            <a:r>
              <a:rPr lang="es-CO"/>
              <a:t>Ingresamos los documentos a compensar y seleccionar tratar partidas</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6FA61AEF-13F4-C5B4-6361-1464A80E9930}"/>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AD6A624D-347F-6E46-31F8-4CD1D984A3C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E120E63A-4B77-69E0-C173-AF85056541F9}"/>
              </a:ext>
            </a:extLst>
          </p:cNvPr>
          <p:cNvPicPr>
            <a:picLocks noChangeAspect="1"/>
          </p:cNvPicPr>
          <p:nvPr/>
        </p:nvPicPr>
        <p:blipFill>
          <a:blip r:embed="rId2"/>
          <a:stretch>
            <a:fillRect/>
          </a:stretch>
        </p:blipFill>
        <p:spPr>
          <a:xfrm>
            <a:off x="836611" y="1237383"/>
            <a:ext cx="4642131" cy="2816226"/>
          </a:xfrm>
          <a:prstGeom prst="rect">
            <a:avLst/>
          </a:prstGeom>
        </p:spPr>
      </p:pic>
    </p:spTree>
    <p:extLst>
      <p:ext uri="{BB962C8B-B14F-4D97-AF65-F5344CB8AC3E}">
        <p14:creationId xmlns:p14="http://schemas.microsoft.com/office/powerpoint/2010/main" val="127501204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EFB57-3898-35B3-A7F6-2105E4833CD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B4E7AA3-93AD-1024-1EDB-99A441F3E81B}"/>
              </a:ext>
            </a:extLst>
          </p:cNvPr>
          <p:cNvSpPr>
            <a:spLocks noGrp="1"/>
          </p:cNvSpPr>
          <p:nvPr>
            <p:ph idx="1"/>
          </p:nvPr>
        </p:nvSpPr>
        <p:spPr>
          <a:xfrm>
            <a:off x="608012" y="923540"/>
            <a:ext cx="10340725" cy="5010919"/>
          </a:xfrm>
        </p:spPr>
        <p:txBody>
          <a:bodyPr/>
          <a:lstStyle/>
          <a:p>
            <a:pPr marL="0" indent="0">
              <a:buNone/>
            </a:pPr>
            <a:r>
              <a:rPr lang="es-CO"/>
              <a:t>Doble clic en la partida de mayor valor para que calcule la diferencia y proponga hacer la compensación:</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EB5E8AF5-63BE-D5F0-5439-F62F3857A6A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B0FCF241-1BCC-2A30-FE2E-03F7094F2085}"/>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6BDAABBA-7935-D6AB-EE6A-413C2E36E6FE}"/>
              </a:ext>
            </a:extLst>
          </p:cNvPr>
          <p:cNvPicPr>
            <a:picLocks noChangeAspect="1"/>
          </p:cNvPicPr>
          <p:nvPr/>
        </p:nvPicPr>
        <p:blipFill>
          <a:blip r:embed="rId2"/>
          <a:stretch>
            <a:fillRect/>
          </a:stretch>
        </p:blipFill>
        <p:spPr>
          <a:xfrm>
            <a:off x="1093304" y="1237383"/>
            <a:ext cx="5200997" cy="3092635"/>
          </a:xfrm>
          <a:prstGeom prst="rect">
            <a:avLst/>
          </a:prstGeom>
        </p:spPr>
      </p:pic>
    </p:spTree>
    <p:extLst>
      <p:ext uri="{BB962C8B-B14F-4D97-AF65-F5344CB8AC3E}">
        <p14:creationId xmlns:p14="http://schemas.microsoft.com/office/powerpoint/2010/main" val="1192355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D87D2-6924-FE95-BE9A-86C4AFBDC4E6}"/>
            </a:ext>
          </a:extLst>
        </p:cNvPr>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55E38A12-42AE-D306-4967-4B614A1E2417}"/>
              </a:ext>
            </a:extLst>
          </p:cNvPr>
          <p:cNvGraphicFramePr>
            <a:graphicFrameLocks noGrp="1"/>
          </p:cNvGraphicFramePr>
          <p:nvPr/>
        </p:nvGraphicFramePr>
        <p:xfrm>
          <a:off x="3081139" y="4711724"/>
          <a:ext cx="7972010" cy="1375888"/>
        </p:xfrm>
        <a:graphic>
          <a:graphicData uri="http://schemas.openxmlformats.org/drawingml/2006/table">
            <a:tbl>
              <a:tblPr/>
              <a:tblGrid>
                <a:gridCol w="774700">
                  <a:extLst>
                    <a:ext uri="{9D8B030D-6E8A-4147-A177-3AD203B41FA5}">
                      <a16:colId xmlns:a16="http://schemas.microsoft.com/office/drawing/2014/main" val="138683509"/>
                    </a:ext>
                  </a:extLst>
                </a:gridCol>
                <a:gridCol w="1012874">
                  <a:extLst>
                    <a:ext uri="{9D8B030D-6E8A-4147-A177-3AD203B41FA5}">
                      <a16:colId xmlns:a16="http://schemas.microsoft.com/office/drawing/2014/main" val="713727123"/>
                    </a:ext>
                  </a:extLst>
                </a:gridCol>
                <a:gridCol w="3136964">
                  <a:extLst>
                    <a:ext uri="{9D8B030D-6E8A-4147-A177-3AD203B41FA5}">
                      <a16:colId xmlns:a16="http://schemas.microsoft.com/office/drawing/2014/main" val="3983767269"/>
                    </a:ext>
                  </a:extLst>
                </a:gridCol>
                <a:gridCol w="984738">
                  <a:extLst>
                    <a:ext uri="{9D8B030D-6E8A-4147-A177-3AD203B41FA5}">
                      <a16:colId xmlns:a16="http://schemas.microsoft.com/office/drawing/2014/main" val="3681836145"/>
                    </a:ext>
                  </a:extLst>
                </a:gridCol>
                <a:gridCol w="2062734">
                  <a:extLst>
                    <a:ext uri="{9D8B030D-6E8A-4147-A177-3AD203B41FA5}">
                      <a16:colId xmlns:a16="http://schemas.microsoft.com/office/drawing/2014/main" val="2005407890"/>
                    </a:ext>
                  </a:extLst>
                </a:gridCol>
              </a:tblGrid>
              <a:tr h="327928">
                <a:tc>
                  <a:txBody>
                    <a:bodyPr/>
                    <a:lstStyle/>
                    <a:p>
                      <a:pPr algn="ctr" fontAlgn="ctr"/>
                      <a:r>
                        <a:rPr lang="es-CO" sz="1600" b="1" i="0" u="none" strike="noStrike">
                          <a:solidFill>
                            <a:schemeClr val="bg1">
                              <a:lumMod val="50000"/>
                            </a:schemeClr>
                          </a:solidFill>
                          <a:effectLst/>
                          <a:latin typeface="Arial Nova Cond" panose="020B0506020202020204" pitchFamily="34" charset="0"/>
                          <a:cs typeface="Arial" panose="020B0604020202020204" pitchFamily="34" charset="0"/>
                        </a:rPr>
                        <a:t>Código</a:t>
                      </a: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ctr"/>
                      <a:r>
                        <a:rPr lang="es-CO" sz="1600" b="1" i="0" u="none" strike="noStrike">
                          <a:solidFill>
                            <a:schemeClr val="bg1">
                              <a:lumMod val="50000"/>
                            </a:schemeClr>
                          </a:solidFill>
                          <a:effectLst/>
                          <a:latin typeface="Arial Nova Cond" panose="020B0506020202020204" pitchFamily="34" charset="0"/>
                          <a:cs typeface="Arial" panose="020B0604020202020204" pitchFamily="34" charset="0"/>
                        </a:rPr>
                        <a:t>Tipo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ctr"/>
                      <a:r>
                        <a:rPr lang="es-CO" sz="1600" b="1" i="0" u="none" strike="noStrike" dirty="0">
                          <a:solidFill>
                            <a:schemeClr val="bg1">
                              <a:lumMod val="50000"/>
                            </a:schemeClr>
                          </a:solidFill>
                          <a:effectLst/>
                          <a:latin typeface="Arial Nova Cond" panose="020B0506020202020204" pitchFamily="34" charset="0"/>
                          <a:cs typeface="Arial" panose="020B0604020202020204" pitchFamily="34" charset="0"/>
                        </a:rPr>
                        <a:t>Descripción Plan de Cuentas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ctr"/>
                      <a:r>
                        <a:rPr lang="es-CO" sz="1600" b="1" i="0" u="none" strike="noStrike">
                          <a:solidFill>
                            <a:schemeClr val="bg1">
                              <a:lumMod val="50000"/>
                            </a:schemeClr>
                          </a:solidFill>
                          <a:effectLst/>
                          <a:latin typeface="Arial Nova Cond" panose="020B0506020202020204" pitchFamily="34" charset="0"/>
                          <a:cs typeface="Arial" panose="020B0604020202020204" pitchFamily="34" charset="0"/>
                        </a:rPr>
                        <a:t>Longitud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algn="ctr" fontAlgn="ctr"/>
                      <a:r>
                        <a:rPr lang="es-CO" sz="1600" b="1" i="0" u="none" strike="noStrike">
                          <a:solidFill>
                            <a:schemeClr val="bg1">
                              <a:lumMod val="50000"/>
                            </a:schemeClr>
                          </a:solidFill>
                          <a:effectLst/>
                          <a:latin typeface="Arial Nova Cond" panose="020B0506020202020204" pitchFamily="34" charset="0"/>
                          <a:cs typeface="Arial" panose="020B0604020202020204" pitchFamily="34" charset="0"/>
                        </a:rPr>
                        <a:t>Uso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3697904493"/>
                  </a:ext>
                </a:extLst>
              </a:tr>
              <a:tr h="264865">
                <a:tc>
                  <a:txBody>
                    <a:bodyPr/>
                    <a:lstStyle/>
                    <a:p>
                      <a:pPr algn="ctr" fontAlgn="ctr"/>
                      <a:r>
                        <a:rPr lang="es-CO" sz="1600" b="0" i="0" u="none" strike="noStrike" err="1">
                          <a:solidFill>
                            <a:schemeClr val="bg1">
                              <a:lumMod val="50000"/>
                            </a:schemeClr>
                          </a:solidFill>
                          <a:effectLst/>
                          <a:latin typeface="Arial Nova Cond" panose="020B0506020202020204" pitchFamily="34" charset="0"/>
                          <a:cs typeface="Arial" panose="020B0604020202020204" pitchFamily="34" charset="0"/>
                        </a:rPr>
                        <a:t>GEPM</a:t>
                      </a:r>
                      <a:endParaRPr lang="es-CO" sz="1600" b="0" i="0" u="none" strike="noStrike">
                        <a:solidFill>
                          <a:schemeClr val="bg1">
                            <a:lumMod val="50000"/>
                          </a:schemeClr>
                        </a:solidFill>
                        <a:effectLst/>
                        <a:latin typeface="Arial Nova Cond" panose="020B0506020202020204" pitchFamily="34" charset="0"/>
                        <a:cs typeface="Arial" panose="020B0604020202020204" pitchFamily="34" charset="0"/>
                      </a:endParaRP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Grupo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BF5"/>
                    </a:solidFill>
                  </a:tcPr>
                </a:tc>
                <a:tc>
                  <a:txBody>
                    <a:bodyPr/>
                    <a:lstStyle/>
                    <a:p>
                      <a:pPr algn="l" fontAlgn="ctr"/>
                      <a:r>
                        <a:rPr lang="es-ES" sz="1600" b="0" i="0" u="none" strike="noStrike">
                          <a:solidFill>
                            <a:schemeClr val="bg1">
                              <a:lumMod val="50000"/>
                            </a:schemeClr>
                          </a:solidFill>
                          <a:effectLst/>
                          <a:latin typeface="Arial Nova Cond" panose="020B0506020202020204" pitchFamily="34" charset="0"/>
                          <a:cs typeface="Arial" panose="020B0604020202020204" pitchFamily="34" charset="0"/>
                        </a:rPr>
                        <a:t>Plan de cuentas Grupo EPM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s-CO" sz="1600" b="0" i="0" u="none" strike="noStrike" dirty="0">
                          <a:solidFill>
                            <a:schemeClr val="bg1">
                              <a:lumMod val="50000"/>
                            </a:schemeClr>
                          </a:solidFill>
                          <a:effectLst/>
                          <a:latin typeface="Arial Nova Cond" panose="020B0506020202020204" pitchFamily="34" charset="0"/>
                          <a:cs typeface="Arial" panose="020B0604020202020204" pitchFamily="34" charset="0"/>
                        </a:rPr>
                        <a:t>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dirty="0">
                          <a:solidFill>
                            <a:schemeClr val="bg1">
                              <a:lumMod val="50000"/>
                            </a:schemeClr>
                          </a:solidFill>
                          <a:effectLst/>
                          <a:latin typeface="Arial Nova Cond" panose="020B0506020202020204" pitchFamily="34" charset="0"/>
                          <a:cs typeface="Arial" panose="020B0604020202020204" pitchFamily="34" charset="0"/>
                        </a:rPr>
                        <a:t>Todas las sociedades GL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BF5"/>
                    </a:solidFill>
                  </a:tcPr>
                </a:tc>
                <a:extLst>
                  <a:ext uri="{0D108BD9-81ED-4DB2-BD59-A6C34878D82A}">
                    <a16:rowId xmlns:a16="http://schemas.microsoft.com/office/drawing/2014/main" val="2301246793"/>
                  </a:ext>
                </a:extLst>
              </a:tr>
              <a:tr h="264865">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POPE</a:t>
                      </a: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Operativo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tc>
                  <a:txBody>
                    <a:bodyPr/>
                    <a:lstStyle/>
                    <a:p>
                      <a:pPr algn="l" fontAlgn="ctr"/>
                      <a:r>
                        <a:rPr lang="es-ES" sz="1600" b="0" i="0" u="none" strike="noStrike">
                          <a:solidFill>
                            <a:schemeClr val="bg1">
                              <a:lumMod val="50000"/>
                            </a:schemeClr>
                          </a:solidFill>
                          <a:effectLst/>
                          <a:latin typeface="Arial Nova Cond" panose="020B0506020202020204" pitchFamily="34" charset="0"/>
                          <a:cs typeface="Arial" panose="020B0604020202020204" pitchFamily="34" charset="0"/>
                        </a:rPr>
                        <a:t>Plan de cuentas operativo Grupo EPM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dirty="0">
                          <a:solidFill>
                            <a:schemeClr val="bg1">
                              <a:lumMod val="50000"/>
                            </a:schemeClr>
                          </a:solidFill>
                          <a:effectLst/>
                          <a:latin typeface="Arial Nova Cond" panose="020B0506020202020204" pitchFamily="34" charset="0"/>
                          <a:cs typeface="Arial" panose="020B0604020202020204" pitchFamily="34" charset="0"/>
                        </a:rPr>
                        <a:t>Todas las sociedades FI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extLst>
                  <a:ext uri="{0D108BD9-81ED-4DB2-BD59-A6C34878D82A}">
                    <a16:rowId xmlns:a16="http://schemas.microsoft.com/office/drawing/2014/main" val="2036289912"/>
                  </a:ext>
                </a:extLst>
              </a:tr>
              <a:tr h="264865">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CO01</a:t>
                      </a: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Alterno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tc>
                  <a:txBody>
                    <a:bodyPr/>
                    <a:lstStyle/>
                    <a:p>
                      <a:pPr algn="l" fontAlgn="ctr"/>
                      <a:r>
                        <a:rPr lang="es-ES" sz="1600" b="0" i="0" u="none" strike="noStrike">
                          <a:solidFill>
                            <a:schemeClr val="bg1">
                              <a:lumMod val="50000"/>
                            </a:schemeClr>
                          </a:solidFill>
                          <a:effectLst/>
                          <a:latin typeface="Arial Nova Cond" panose="020B0506020202020204" pitchFamily="34" charset="0"/>
                          <a:cs typeface="Arial" panose="020B0604020202020204" pitchFamily="34" charset="0"/>
                        </a:rPr>
                        <a:t>Plan de cuenta CGN -Colombia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dirty="0">
                          <a:solidFill>
                            <a:schemeClr val="bg1">
                              <a:lumMod val="50000"/>
                            </a:schemeClr>
                          </a:solidFill>
                          <a:effectLst/>
                          <a:latin typeface="Arial Nova Cond" panose="020B0506020202020204" pitchFamily="34" charset="0"/>
                          <a:cs typeface="Arial" panose="020B0604020202020204" pitchFamily="34" charset="0"/>
                        </a:rPr>
                        <a:t>Colombia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extLst>
                  <a:ext uri="{0D108BD9-81ED-4DB2-BD59-A6C34878D82A}">
                    <a16:rowId xmlns:a16="http://schemas.microsoft.com/office/drawing/2014/main" val="1392240824"/>
                  </a:ext>
                </a:extLst>
              </a:tr>
              <a:tr h="239639">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SV01</a:t>
                      </a: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Alterno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tc>
                  <a:txBody>
                    <a:bodyPr/>
                    <a:lstStyle/>
                    <a:p>
                      <a:pPr algn="l" fontAlgn="ctr"/>
                      <a:r>
                        <a:rPr lang="es-ES" sz="1600" b="0" i="0" u="none" strike="noStrike">
                          <a:solidFill>
                            <a:schemeClr val="bg1">
                              <a:lumMod val="50000"/>
                            </a:schemeClr>
                          </a:solidFill>
                          <a:effectLst/>
                          <a:latin typeface="Arial Nova Cond" panose="020B0506020202020204" pitchFamily="34" charset="0"/>
                          <a:cs typeface="Arial" panose="020B0604020202020204" pitchFamily="34" charset="0"/>
                        </a:rPr>
                        <a:t>Plan de cuentas SIGET -El Salvador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es-CO" sz="1600" b="0" i="0" u="none" strike="noStrike">
                          <a:solidFill>
                            <a:schemeClr val="bg1">
                              <a:lumMod val="50000"/>
                            </a:schemeClr>
                          </a:solidFill>
                          <a:effectLst/>
                          <a:latin typeface="Arial Nova Cond" panose="020B0506020202020204" pitchFamily="34" charset="0"/>
                          <a:cs typeface="Arial" panose="020B0604020202020204" pitchFamily="34" charset="0"/>
                        </a:rPr>
                        <a:t>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es-CO" sz="1600" b="0" i="0" u="none" strike="noStrike" dirty="0">
                          <a:solidFill>
                            <a:schemeClr val="bg1">
                              <a:lumMod val="50000"/>
                            </a:schemeClr>
                          </a:solidFill>
                          <a:effectLst/>
                          <a:latin typeface="Arial Nova Cond" panose="020B0506020202020204" pitchFamily="34" charset="0"/>
                          <a:cs typeface="Arial" panose="020B0604020202020204" pitchFamily="34" charset="0"/>
                        </a:rPr>
                        <a:t>El Salvador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9EBF5"/>
                    </a:solidFill>
                  </a:tcPr>
                </a:tc>
                <a:extLst>
                  <a:ext uri="{0D108BD9-81ED-4DB2-BD59-A6C34878D82A}">
                    <a16:rowId xmlns:a16="http://schemas.microsoft.com/office/drawing/2014/main" val="1580484077"/>
                  </a:ext>
                </a:extLst>
              </a:tr>
            </a:tbl>
          </a:graphicData>
        </a:graphic>
      </p:graphicFrame>
      <p:pic>
        <p:nvPicPr>
          <p:cNvPr id="14" name="Gráfico 13" descr="Flecha: curva ligera contorno">
            <a:extLst>
              <a:ext uri="{FF2B5EF4-FFF2-40B4-BE49-F238E27FC236}">
                <a16:creationId xmlns:a16="http://schemas.microsoft.com/office/drawing/2014/main" id="{AC6B4174-2474-E2BA-3B5C-22139FA2C7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67352" y="1774354"/>
            <a:ext cx="1074530" cy="914400"/>
          </a:xfrm>
          <a:prstGeom prst="rect">
            <a:avLst/>
          </a:prstGeom>
        </p:spPr>
      </p:pic>
      <p:pic>
        <p:nvPicPr>
          <p:cNvPr id="15" name="Gráfico 14" descr="Flecha: curva ligera contorno">
            <a:extLst>
              <a:ext uri="{FF2B5EF4-FFF2-40B4-BE49-F238E27FC236}">
                <a16:creationId xmlns:a16="http://schemas.microsoft.com/office/drawing/2014/main" id="{58D330D3-500B-CACF-B1A4-6446C9C148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0523" y="1824448"/>
            <a:ext cx="1074530" cy="914400"/>
          </a:xfrm>
          <a:prstGeom prst="rect">
            <a:avLst/>
          </a:prstGeom>
        </p:spPr>
      </p:pic>
      <p:sp>
        <p:nvSpPr>
          <p:cNvPr id="16" name="CuadroTexto 15">
            <a:extLst>
              <a:ext uri="{FF2B5EF4-FFF2-40B4-BE49-F238E27FC236}">
                <a16:creationId xmlns:a16="http://schemas.microsoft.com/office/drawing/2014/main" id="{96836EC7-2677-6D7C-15E7-94C9EE6BCF08}"/>
              </a:ext>
            </a:extLst>
          </p:cNvPr>
          <p:cNvSpPr txBox="1"/>
          <p:nvPr/>
        </p:nvSpPr>
        <p:spPr>
          <a:xfrm>
            <a:off x="1350234" y="3476744"/>
            <a:ext cx="1410910" cy="593047"/>
          </a:xfrm>
          <a:prstGeom prst="rect">
            <a:avLst/>
          </a:prstGeom>
          <a:noFill/>
        </p:spPr>
        <p:txBody>
          <a:bodyPr wrap="square" rtlCol="0">
            <a:spAutoFit/>
          </a:bodyPr>
          <a:lstStyle/>
          <a:p>
            <a:pPr lvl="0">
              <a:lnSpc>
                <a:spcPct val="150000"/>
              </a:lnSpc>
              <a:defRPr/>
            </a:pPr>
            <a:r>
              <a:rPr lang="es-CO" sz="2400" dirty="0">
                <a:solidFill>
                  <a:srgbClr val="7AD400"/>
                </a:solidFill>
                <a:latin typeface="+mj-lt"/>
              </a:rPr>
              <a:t>110100</a:t>
            </a:r>
            <a:endParaRPr lang="es-CO" sz="2200" dirty="0">
              <a:solidFill>
                <a:srgbClr val="7AD400"/>
              </a:solidFill>
              <a:latin typeface="+mj-lt"/>
            </a:endParaRPr>
          </a:p>
        </p:txBody>
      </p:sp>
      <p:sp>
        <p:nvSpPr>
          <p:cNvPr id="17" name="CuadroTexto 16">
            <a:extLst>
              <a:ext uri="{FF2B5EF4-FFF2-40B4-BE49-F238E27FC236}">
                <a16:creationId xmlns:a16="http://schemas.microsoft.com/office/drawing/2014/main" id="{AFC1D3E3-C2CE-8DD1-FF41-BA0A68E53369}"/>
              </a:ext>
            </a:extLst>
          </p:cNvPr>
          <p:cNvSpPr txBox="1"/>
          <p:nvPr/>
        </p:nvSpPr>
        <p:spPr>
          <a:xfrm>
            <a:off x="4922868" y="3516404"/>
            <a:ext cx="1898129" cy="589072"/>
          </a:xfrm>
          <a:prstGeom prst="rect">
            <a:avLst/>
          </a:prstGeom>
          <a:noFill/>
        </p:spPr>
        <p:txBody>
          <a:bodyPr wrap="square" rtlCol="0">
            <a:spAutoFit/>
          </a:bodyPr>
          <a:lstStyle/>
          <a:p>
            <a:pPr lvl="0">
              <a:lnSpc>
                <a:spcPct val="150000"/>
              </a:lnSpc>
              <a:defRPr/>
            </a:pPr>
            <a:r>
              <a:rPr lang="es-CO" sz="2400" dirty="0">
                <a:solidFill>
                  <a:srgbClr val="7AD400"/>
                </a:solidFill>
                <a:latin typeface="+mj-lt"/>
              </a:rPr>
              <a:t>110100</a:t>
            </a:r>
            <a:r>
              <a:rPr kumimoji="0" lang="es-CO"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Posterama" panose="020B0502040204020203" pitchFamily="34" charset="0"/>
              </a:rPr>
              <a:t>0000</a:t>
            </a:r>
            <a:endParaRPr kumimoji="0" lang="es-CO" sz="2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Posterama" panose="020B0502040204020203" pitchFamily="34" charset="0"/>
            </a:endParaRPr>
          </a:p>
        </p:txBody>
      </p:sp>
      <p:sp>
        <p:nvSpPr>
          <p:cNvPr id="18" name="CuadroTexto 17">
            <a:extLst>
              <a:ext uri="{FF2B5EF4-FFF2-40B4-BE49-F238E27FC236}">
                <a16:creationId xmlns:a16="http://schemas.microsoft.com/office/drawing/2014/main" id="{EC2A4846-221A-A5AD-A15B-9AA1BFEA9EE3}"/>
              </a:ext>
            </a:extLst>
          </p:cNvPr>
          <p:cNvSpPr txBox="1"/>
          <p:nvPr/>
        </p:nvSpPr>
        <p:spPr>
          <a:xfrm>
            <a:off x="7724775" y="3476744"/>
            <a:ext cx="2962275" cy="589072"/>
          </a:xfrm>
          <a:prstGeom prst="rect">
            <a:avLst/>
          </a:prstGeom>
          <a:noFill/>
        </p:spPr>
        <p:txBody>
          <a:bodyPr wrap="square" rtlCol="0">
            <a:spAutoFit/>
          </a:bodyPr>
          <a:lstStyle/>
          <a:p>
            <a:pPr lvl="0">
              <a:lnSpc>
                <a:spcPct val="150000"/>
              </a:lnSpc>
              <a:defRPr/>
            </a:pPr>
            <a:r>
              <a:rPr kumimoji="0" lang="es-CO" sz="2400" b="1" i="0" u="none" strike="noStrike" kern="1200" cap="none" spc="0" normalizeH="0" baseline="0" noProof="0" dirty="0">
                <a:ln>
                  <a:noFill/>
                </a:ln>
                <a:solidFill>
                  <a:srgbClr val="D7B303"/>
                </a:solidFill>
                <a:effectLst/>
                <a:uLnTx/>
                <a:uFillTx/>
                <a:latin typeface="Calibri" panose="020F0502020204030204"/>
                <a:ea typeface="+mn-ea"/>
                <a:cs typeface="Posterama" panose="020B0502040204020203" pitchFamily="34" charset="0"/>
              </a:rPr>
              <a:t>110501 </a:t>
            </a:r>
            <a:r>
              <a:rPr lang="es-CO" sz="2400" b="1" dirty="0">
                <a:solidFill>
                  <a:srgbClr val="D7B303"/>
                </a:solidFill>
                <a:latin typeface="Calibri" panose="020F0502020204030204"/>
                <a:cs typeface="Posterama" panose="020B0502040204020203" pitchFamily="34" charset="0"/>
              </a:rPr>
              <a:t>-1101000000 </a:t>
            </a:r>
          </a:p>
        </p:txBody>
      </p:sp>
      <p:sp>
        <p:nvSpPr>
          <p:cNvPr id="19" name="Diagrama de flujo: documento 18">
            <a:extLst>
              <a:ext uri="{FF2B5EF4-FFF2-40B4-BE49-F238E27FC236}">
                <a16:creationId xmlns:a16="http://schemas.microsoft.com/office/drawing/2014/main" id="{B61479CC-AE8B-EB6B-15A8-4BD00E7000E1}"/>
              </a:ext>
            </a:extLst>
          </p:cNvPr>
          <p:cNvSpPr/>
          <p:nvPr/>
        </p:nvSpPr>
        <p:spPr>
          <a:xfrm>
            <a:off x="1295370" y="1534008"/>
            <a:ext cx="1835854" cy="1807589"/>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Plan de cuentas de Grupo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GEPM</a:t>
            </a:r>
            <a:endParaRPr kumimoji="0" lang="es-CO" sz="18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endParaRPr>
          </a:p>
        </p:txBody>
      </p:sp>
      <p:sp>
        <p:nvSpPr>
          <p:cNvPr id="20" name="Diagrama de flujo: documento 19">
            <a:extLst>
              <a:ext uri="{FF2B5EF4-FFF2-40B4-BE49-F238E27FC236}">
                <a16:creationId xmlns:a16="http://schemas.microsoft.com/office/drawing/2014/main" id="{A5FE1B8D-8B2D-326C-267B-86849276FC0B}"/>
              </a:ext>
            </a:extLst>
          </p:cNvPr>
          <p:cNvSpPr/>
          <p:nvPr/>
        </p:nvSpPr>
        <p:spPr>
          <a:xfrm>
            <a:off x="4825031" y="1534008"/>
            <a:ext cx="1835854" cy="1807589"/>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Plan de cuentas operativo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POPE</a:t>
            </a:r>
            <a:endParaRPr kumimoji="0" lang="es-CO" sz="18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endParaRPr>
          </a:p>
        </p:txBody>
      </p:sp>
      <p:sp>
        <p:nvSpPr>
          <p:cNvPr id="21" name="Diagrama de flujo: documento 20">
            <a:hlinkClick r:id="" action="ppaction://noaction"/>
            <a:extLst>
              <a:ext uri="{FF2B5EF4-FFF2-40B4-BE49-F238E27FC236}">
                <a16:creationId xmlns:a16="http://schemas.microsoft.com/office/drawing/2014/main" id="{501A06C4-8823-6416-22E2-B86CFB17919F}"/>
              </a:ext>
            </a:extLst>
          </p:cNvPr>
          <p:cNvSpPr/>
          <p:nvPr/>
        </p:nvSpPr>
        <p:spPr>
          <a:xfrm>
            <a:off x="8354692" y="1534008"/>
            <a:ext cx="1835854" cy="1807589"/>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Plan de cuentas alterno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CO01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rPr>
              <a:t>SV01</a:t>
            </a:r>
            <a:endParaRPr kumimoji="0" lang="es-CO" sz="1800" b="1" i="0" u="none" strike="noStrike" kern="1200" cap="none" spc="0" normalizeH="0" baseline="0" noProof="0" dirty="0">
              <a:ln>
                <a:noFill/>
              </a:ln>
              <a:solidFill>
                <a:prstClr val="white"/>
              </a:solidFill>
              <a:effectLst/>
              <a:uLnTx/>
              <a:uFillTx/>
              <a:latin typeface="Arial Nova Cond" panose="020B0506020202020204" pitchFamily="34" charset="0"/>
              <a:ea typeface="+mn-ea"/>
              <a:cs typeface="+mn-cs"/>
            </a:endParaRPr>
          </a:p>
        </p:txBody>
      </p:sp>
      <p:sp>
        <p:nvSpPr>
          <p:cNvPr id="26" name="Marcador de texto 5">
            <a:extLst>
              <a:ext uri="{FF2B5EF4-FFF2-40B4-BE49-F238E27FC236}">
                <a16:creationId xmlns:a16="http://schemas.microsoft.com/office/drawing/2014/main" id="{C3A0EBBF-F0D3-CAE3-2D8F-DEA384715BE8}"/>
              </a:ext>
            </a:extLst>
          </p:cNvPr>
          <p:cNvSpPr>
            <a:spLocks noGrp="1"/>
          </p:cNvSpPr>
          <p:nvPr>
            <p:ph type="body" sz="half" idx="10"/>
          </p:nvPr>
        </p:nvSpPr>
        <p:spPr>
          <a:xfrm>
            <a:off x="836611" y="201662"/>
            <a:ext cx="8810310" cy="535132"/>
          </a:xfrm>
        </p:spPr>
        <p:txBody>
          <a:bodyPr/>
          <a:lstStyle/>
          <a:p>
            <a:r>
              <a:rPr lang="es-ES" dirty="0"/>
              <a:t>Visualización de planes de cuentas</a:t>
            </a:r>
          </a:p>
        </p:txBody>
      </p:sp>
      <p:sp>
        <p:nvSpPr>
          <p:cNvPr id="27" name="Marcador de texto 6">
            <a:extLst>
              <a:ext uri="{FF2B5EF4-FFF2-40B4-BE49-F238E27FC236}">
                <a16:creationId xmlns:a16="http://schemas.microsoft.com/office/drawing/2014/main" id="{32128087-7553-13AB-EE03-71DBBC87D235}"/>
              </a:ext>
            </a:extLst>
          </p:cNvPr>
          <p:cNvSpPr>
            <a:spLocks noGrp="1"/>
          </p:cNvSpPr>
          <p:nvPr>
            <p:ph type="body" sz="half" idx="11"/>
          </p:nvPr>
        </p:nvSpPr>
        <p:spPr>
          <a:xfrm>
            <a:off x="836612" y="766619"/>
            <a:ext cx="8810310" cy="284018"/>
          </a:xfrm>
        </p:spPr>
        <p:txBody>
          <a:bodyPr>
            <a:normAutofit fontScale="92500" lnSpcReduction="10000"/>
          </a:bodyPr>
          <a:lstStyle/>
          <a:p>
            <a:r>
              <a:rPr lang="es-CO" sz="1600" dirty="0">
                <a:latin typeface="VAGRounded" panose="00000400000000000000" pitchFamily="2" charset="0"/>
              </a:rPr>
              <a:t>Plan de cuentas</a:t>
            </a:r>
          </a:p>
        </p:txBody>
      </p:sp>
    </p:spTree>
    <p:extLst>
      <p:ext uri="{BB962C8B-B14F-4D97-AF65-F5344CB8AC3E}">
        <p14:creationId xmlns:p14="http://schemas.microsoft.com/office/powerpoint/2010/main" val="28688491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21ECD-9B45-3E64-89D6-8F88E222C81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FBAF37D-7873-BE69-622E-851861438887}"/>
              </a:ext>
            </a:extLst>
          </p:cNvPr>
          <p:cNvSpPr>
            <a:spLocks noGrp="1"/>
          </p:cNvSpPr>
          <p:nvPr>
            <p:ph idx="1"/>
          </p:nvPr>
        </p:nvSpPr>
        <p:spPr>
          <a:xfrm>
            <a:off x="608012" y="923540"/>
            <a:ext cx="10340725" cy="5010919"/>
          </a:xfrm>
        </p:spPr>
        <p:txBody>
          <a:bodyPr/>
          <a:lstStyle/>
          <a:p>
            <a:pPr marL="0" indent="0">
              <a:buNone/>
            </a:pPr>
            <a:r>
              <a:rPr lang="es-CO"/>
              <a:t>Simular</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198E068B-F92C-F021-19EB-A906D0ADEA00}"/>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62082A48-A086-D299-5D73-4BC90D3395DC}"/>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942896FB-4295-CDD1-DAAB-12DEB77E1084}"/>
              </a:ext>
            </a:extLst>
          </p:cNvPr>
          <p:cNvPicPr>
            <a:picLocks noChangeAspect="1"/>
          </p:cNvPicPr>
          <p:nvPr/>
        </p:nvPicPr>
        <p:blipFill>
          <a:blip r:embed="rId2"/>
          <a:stretch>
            <a:fillRect/>
          </a:stretch>
        </p:blipFill>
        <p:spPr>
          <a:xfrm>
            <a:off x="811608" y="1237383"/>
            <a:ext cx="4311486" cy="3323058"/>
          </a:xfrm>
          <a:prstGeom prst="rect">
            <a:avLst/>
          </a:prstGeom>
        </p:spPr>
      </p:pic>
    </p:spTree>
    <p:extLst>
      <p:ext uri="{BB962C8B-B14F-4D97-AF65-F5344CB8AC3E}">
        <p14:creationId xmlns:p14="http://schemas.microsoft.com/office/powerpoint/2010/main" val="286531621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F855C-E402-A0C8-E830-A16691F62EA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B2C67E3-EA62-1547-D07C-418788C278FF}"/>
              </a:ext>
            </a:extLst>
          </p:cNvPr>
          <p:cNvSpPr>
            <a:spLocks noGrp="1"/>
          </p:cNvSpPr>
          <p:nvPr>
            <p:ph idx="1"/>
          </p:nvPr>
        </p:nvSpPr>
        <p:spPr>
          <a:xfrm>
            <a:off x="608012" y="923540"/>
            <a:ext cx="10340725" cy="5010919"/>
          </a:xfrm>
        </p:spPr>
        <p:txBody>
          <a:bodyPr/>
          <a:lstStyle/>
          <a:p>
            <a:pPr marL="0" indent="0">
              <a:buNone/>
            </a:pPr>
            <a:r>
              <a:rPr lang="es-CO"/>
              <a:t>Simular</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23F90DCD-E4FC-FA15-1D75-22008BFB9A89}"/>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509B7302-6181-4446-BB69-9D2BD9A87BD8}"/>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89F7D581-87C3-7608-1BBB-331F4E0347E3}"/>
              </a:ext>
            </a:extLst>
          </p:cNvPr>
          <p:cNvPicPr>
            <a:picLocks noChangeAspect="1"/>
          </p:cNvPicPr>
          <p:nvPr/>
        </p:nvPicPr>
        <p:blipFill>
          <a:blip r:embed="rId2"/>
          <a:stretch>
            <a:fillRect/>
          </a:stretch>
        </p:blipFill>
        <p:spPr>
          <a:xfrm>
            <a:off x="836611" y="1237383"/>
            <a:ext cx="5359675" cy="1530429"/>
          </a:xfrm>
          <a:prstGeom prst="rect">
            <a:avLst/>
          </a:prstGeom>
        </p:spPr>
      </p:pic>
    </p:spTree>
    <p:extLst>
      <p:ext uri="{BB962C8B-B14F-4D97-AF65-F5344CB8AC3E}">
        <p14:creationId xmlns:p14="http://schemas.microsoft.com/office/powerpoint/2010/main" val="208213704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9ADA-6DA4-C06B-1CCF-4DA2C8FF898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E4AFCD3-D1C0-91E0-FEE0-47558AC32BE1}"/>
              </a:ext>
            </a:extLst>
          </p:cNvPr>
          <p:cNvSpPr>
            <a:spLocks noGrp="1"/>
          </p:cNvSpPr>
          <p:nvPr>
            <p:ph idx="1"/>
          </p:nvPr>
        </p:nvSpPr>
        <p:spPr>
          <a:xfrm>
            <a:off x="608012" y="923540"/>
            <a:ext cx="10340725" cy="5010919"/>
          </a:xfrm>
        </p:spPr>
        <p:txBody>
          <a:bodyPr/>
          <a:lstStyle/>
          <a:p>
            <a:pPr marL="0" indent="0">
              <a:buNone/>
            </a:pPr>
            <a:r>
              <a:rPr lang="es-CO"/>
              <a:t>Contabilizar</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6DD73FC4-F257-6AC1-0AEC-904D704007C4}"/>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8A8E9B22-89C9-2D7B-DDFB-B37BCE0A69A9}"/>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FB57E0F1-B4F1-6CEA-FE2F-241D84DD3C7E}"/>
              </a:ext>
            </a:extLst>
          </p:cNvPr>
          <p:cNvPicPr>
            <a:picLocks noChangeAspect="1"/>
          </p:cNvPicPr>
          <p:nvPr/>
        </p:nvPicPr>
        <p:blipFill>
          <a:blip r:embed="rId2"/>
          <a:stretch>
            <a:fillRect/>
          </a:stretch>
        </p:blipFill>
        <p:spPr>
          <a:xfrm>
            <a:off x="836611" y="1207558"/>
            <a:ext cx="4013406" cy="3841947"/>
          </a:xfrm>
          <a:prstGeom prst="rect">
            <a:avLst/>
          </a:prstGeom>
        </p:spPr>
      </p:pic>
    </p:spTree>
    <p:extLst>
      <p:ext uri="{BB962C8B-B14F-4D97-AF65-F5344CB8AC3E}">
        <p14:creationId xmlns:p14="http://schemas.microsoft.com/office/powerpoint/2010/main" val="203664449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5BEFF-0A34-FE31-B3C4-1D39A71BC6F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A8FF73D-7165-396C-EA24-A0D83A70E1EE}"/>
              </a:ext>
            </a:extLst>
          </p:cNvPr>
          <p:cNvSpPr>
            <a:spLocks noGrp="1"/>
          </p:cNvSpPr>
          <p:nvPr>
            <p:ph idx="1"/>
          </p:nvPr>
        </p:nvSpPr>
        <p:spPr>
          <a:xfrm>
            <a:off x="608012" y="923540"/>
            <a:ext cx="10340725" cy="5010919"/>
          </a:xfrm>
        </p:spPr>
        <p:txBody>
          <a:bodyPr/>
          <a:lstStyle/>
          <a:p>
            <a:pPr marL="0" indent="0">
              <a:buNone/>
            </a:pPr>
            <a:r>
              <a:rPr lang="es-CO"/>
              <a:t>Visualización de la compensación</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C82AE1D0-FF2B-2199-B836-243D506E3F5D}"/>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51D60787-642F-DAF2-4595-6B0EE0EA3FEB}"/>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16092695-6A8F-00DB-084B-18A42D7C6A9B}"/>
              </a:ext>
            </a:extLst>
          </p:cNvPr>
          <p:cNvPicPr>
            <a:picLocks noChangeAspect="1"/>
          </p:cNvPicPr>
          <p:nvPr/>
        </p:nvPicPr>
        <p:blipFill>
          <a:blip r:embed="rId2"/>
          <a:stretch>
            <a:fillRect/>
          </a:stretch>
        </p:blipFill>
        <p:spPr>
          <a:xfrm>
            <a:off x="836611" y="1384194"/>
            <a:ext cx="5371615" cy="2422493"/>
          </a:xfrm>
          <a:prstGeom prst="rect">
            <a:avLst/>
          </a:prstGeom>
        </p:spPr>
      </p:pic>
    </p:spTree>
    <p:extLst>
      <p:ext uri="{BB962C8B-B14F-4D97-AF65-F5344CB8AC3E}">
        <p14:creationId xmlns:p14="http://schemas.microsoft.com/office/powerpoint/2010/main" val="152118584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6A735-5D00-399A-FAE3-73FD6CD5CAF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3880930-7E71-58EE-3732-5C3E1838C554}"/>
              </a:ext>
            </a:extLst>
          </p:cNvPr>
          <p:cNvSpPr>
            <a:spLocks noGrp="1"/>
          </p:cNvSpPr>
          <p:nvPr>
            <p:ph idx="1"/>
          </p:nvPr>
        </p:nvSpPr>
        <p:spPr>
          <a:xfrm>
            <a:off x="608012" y="923540"/>
            <a:ext cx="10340725" cy="5010919"/>
          </a:xfrm>
        </p:spPr>
        <p:txBody>
          <a:bodyPr/>
          <a:lstStyle/>
          <a:p>
            <a:pPr marL="0" indent="0">
              <a:buNone/>
            </a:pPr>
            <a:r>
              <a:rPr lang="es-CO"/>
              <a:t>Se verifican las partidas abiertas de la cuenta 2401010000</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DFAC49D5-FB06-7B69-9C01-1BF02ABDEB36}"/>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D1C8657-4B66-B95D-4D93-607EB0D12AA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73AAF6F8-C59A-DD59-1F3F-7F7E3A4A05F0}"/>
              </a:ext>
            </a:extLst>
          </p:cNvPr>
          <p:cNvPicPr>
            <a:picLocks noChangeAspect="1"/>
          </p:cNvPicPr>
          <p:nvPr/>
        </p:nvPicPr>
        <p:blipFill>
          <a:blip r:embed="rId2"/>
          <a:stretch>
            <a:fillRect/>
          </a:stretch>
        </p:blipFill>
        <p:spPr>
          <a:xfrm>
            <a:off x="692403" y="1237383"/>
            <a:ext cx="6255071" cy="3695890"/>
          </a:xfrm>
          <a:prstGeom prst="rect">
            <a:avLst/>
          </a:prstGeom>
        </p:spPr>
      </p:pic>
    </p:spTree>
    <p:extLst>
      <p:ext uri="{BB962C8B-B14F-4D97-AF65-F5344CB8AC3E}">
        <p14:creationId xmlns:p14="http://schemas.microsoft.com/office/powerpoint/2010/main" val="346628812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BAA81-7B94-DF1E-C768-2482A3007D5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05C9871-46DE-67B5-0D15-D0032A532667}"/>
              </a:ext>
            </a:extLst>
          </p:cNvPr>
          <p:cNvSpPr>
            <a:spLocks noGrp="1"/>
          </p:cNvSpPr>
          <p:nvPr>
            <p:ph idx="1"/>
          </p:nvPr>
        </p:nvSpPr>
        <p:spPr>
          <a:xfrm>
            <a:off x="608012" y="923540"/>
            <a:ext cx="10340725" cy="5010919"/>
          </a:xfrm>
        </p:spPr>
        <p:txBody>
          <a:bodyPr/>
          <a:lstStyle/>
          <a:p>
            <a:pPr marL="0" indent="0">
              <a:buNone/>
            </a:pPr>
            <a:r>
              <a:rPr lang="es-CO"/>
              <a:t>- Compensar manualmente cuenta de libro mayor con saldo diferente acero y traslado de saldo a otra cuenta de mayor opción partida resto y razón</a:t>
            </a:r>
          </a:p>
          <a:p>
            <a:pPr marL="0" indent="0">
              <a:buNone/>
            </a:pPr>
            <a:r>
              <a:rPr lang="es-CO"/>
              <a:t>Creación de documentos para compensar cuentas de mayor</a:t>
            </a:r>
          </a:p>
          <a:p>
            <a:pPr marL="0" indent="0">
              <a:buNone/>
            </a:pPr>
            <a:endParaRPr lang="es-CO"/>
          </a:p>
        </p:txBody>
      </p:sp>
      <p:sp>
        <p:nvSpPr>
          <p:cNvPr id="3" name="Marcador de texto 2">
            <a:extLst>
              <a:ext uri="{FF2B5EF4-FFF2-40B4-BE49-F238E27FC236}">
                <a16:creationId xmlns:a16="http://schemas.microsoft.com/office/drawing/2014/main" id="{61CA60E7-08FD-1DD8-3FB5-EADB52B0CC92}"/>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D9C02CB9-6258-CD8B-F93F-8B2B9728D963}"/>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11" name="Imagen 10">
            <a:extLst>
              <a:ext uri="{FF2B5EF4-FFF2-40B4-BE49-F238E27FC236}">
                <a16:creationId xmlns:a16="http://schemas.microsoft.com/office/drawing/2014/main" id="{A993F2A4-2CB2-F4E6-6E4D-BA854F8FAA18}"/>
              </a:ext>
            </a:extLst>
          </p:cNvPr>
          <p:cNvPicPr>
            <a:picLocks noChangeAspect="1"/>
          </p:cNvPicPr>
          <p:nvPr/>
        </p:nvPicPr>
        <p:blipFill>
          <a:blip r:embed="rId2"/>
          <a:stretch>
            <a:fillRect/>
          </a:stretch>
        </p:blipFill>
        <p:spPr>
          <a:xfrm>
            <a:off x="695738" y="1780597"/>
            <a:ext cx="4849077" cy="2614794"/>
          </a:xfrm>
          <a:prstGeom prst="rect">
            <a:avLst/>
          </a:prstGeom>
        </p:spPr>
      </p:pic>
    </p:spTree>
    <p:extLst>
      <p:ext uri="{BB962C8B-B14F-4D97-AF65-F5344CB8AC3E}">
        <p14:creationId xmlns:p14="http://schemas.microsoft.com/office/powerpoint/2010/main" val="83487748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B4A1C-75AF-A335-F88A-824A27D179C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C2A7D51-D701-8991-386E-7363A60A5393}"/>
              </a:ext>
            </a:extLst>
          </p:cNvPr>
          <p:cNvSpPr>
            <a:spLocks noGrp="1"/>
          </p:cNvSpPr>
          <p:nvPr>
            <p:ph idx="1"/>
          </p:nvPr>
        </p:nvSpPr>
        <p:spPr>
          <a:xfrm>
            <a:off x="608012" y="923540"/>
            <a:ext cx="10340725" cy="5010919"/>
          </a:xfrm>
        </p:spPr>
        <p:txBody>
          <a:bodyPr/>
          <a:lstStyle/>
          <a:p>
            <a:pPr marL="0" indent="0">
              <a:buNone/>
            </a:pPr>
            <a:r>
              <a:rPr lang="es-CO"/>
              <a:t>- Compensar manualmente cuenta de libro mayor con saldo diferente acero y traslado de saldo a otra cuenta de mayor opción partida resto y razón</a:t>
            </a:r>
          </a:p>
          <a:p>
            <a:pPr marL="0" indent="0">
              <a:buNone/>
            </a:pPr>
            <a:r>
              <a:rPr lang="es-CO"/>
              <a:t>Creación de documentos para compensar cuentas de mayor</a:t>
            </a:r>
          </a:p>
          <a:p>
            <a:pPr marL="0" indent="0">
              <a:buNone/>
            </a:pPr>
            <a:endParaRPr lang="es-CO"/>
          </a:p>
        </p:txBody>
      </p:sp>
      <p:sp>
        <p:nvSpPr>
          <p:cNvPr id="3" name="Marcador de texto 2">
            <a:extLst>
              <a:ext uri="{FF2B5EF4-FFF2-40B4-BE49-F238E27FC236}">
                <a16:creationId xmlns:a16="http://schemas.microsoft.com/office/drawing/2014/main" id="{1C5134F0-855E-319E-C312-BC077D5331D7}"/>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97A5CB8-7DAC-CE1F-60C3-3A795FB8C183}"/>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E6574626-3DE4-F8F9-0A97-C1C027C94CC1}"/>
              </a:ext>
            </a:extLst>
          </p:cNvPr>
          <p:cNvPicPr>
            <a:picLocks noChangeAspect="1"/>
          </p:cNvPicPr>
          <p:nvPr/>
        </p:nvPicPr>
        <p:blipFill>
          <a:blip r:embed="rId2"/>
          <a:stretch>
            <a:fillRect/>
          </a:stretch>
        </p:blipFill>
        <p:spPr>
          <a:xfrm>
            <a:off x="836611" y="1697752"/>
            <a:ext cx="5159952" cy="2709233"/>
          </a:xfrm>
          <a:prstGeom prst="rect">
            <a:avLst/>
          </a:prstGeom>
        </p:spPr>
      </p:pic>
    </p:spTree>
    <p:extLst>
      <p:ext uri="{BB962C8B-B14F-4D97-AF65-F5344CB8AC3E}">
        <p14:creationId xmlns:p14="http://schemas.microsoft.com/office/powerpoint/2010/main" val="150792129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56683-9D5F-3057-B765-F082EC8196A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498BE4D-A08A-F92A-067F-AD2DF5C81A13}"/>
              </a:ext>
            </a:extLst>
          </p:cNvPr>
          <p:cNvSpPr>
            <a:spLocks noGrp="1"/>
          </p:cNvSpPr>
          <p:nvPr>
            <p:ph idx="1"/>
          </p:nvPr>
        </p:nvSpPr>
        <p:spPr>
          <a:xfrm>
            <a:off x="626165" y="974035"/>
            <a:ext cx="10372267" cy="4945512"/>
          </a:xfrm>
        </p:spPr>
        <p:txBody>
          <a:bodyPr/>
          <a:lstStyle/>
          <a:p>
            <a:pPr marL="0" indent="0">
              <a:buNone/>
            </a:pPr>
            <a:r>
              <a:rPr lang="es-CO"/>
              <a:t>Buscamos las partidas a compensar</a:t>
            </a:r>
          </a:p>
          <a:p>
            <a:pPr marL="0" indent="0">
              <a:buNone/>
            </a:pPr>
            <a:endParaRPr lang="es-CO"/>
          </a:p>
        </p:txBody>
      </p:sp>
      <p:sp>
        <p:nvSpPr>
          <p:cNvPr id="3" name="Marcador de texto 2">
            <a:extLst>
              <a:ext uri="{FF2B5EF4-FFF2-40B4-BE49-F238E27FC236}">
                <a16:creationId xmlns:a16="http://schemas.microsoft.com/office/drawing/2014/main" id="{F42E51CA-9621-EFBF-7B7F-29011932B7D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92F379D-78EA-7079-FD5F-45768A97F9E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9146140A-21AF-40AF-FF44-640114F09F8C}"/>
              </a:ext>
            </a:extLst>
          </p:cNvPr>
          <p:cNvPicPr>
            <a:picLocks noChangeAspect="1"/>
          </p:cNvPicPr>
          <p:nvPr/>
        </p:nvPicPr>
        <p:blipFill>
          <a:blip r:embed="rId2"/>
          <a:stretch>
            <a:fillRect/>
          </a:stretch>
        </p:blipFill>
        <p:spPr>
          <a:xfrm>
            <a:off x="910181" y="1287878"/>
            <a:ext cx="5580071" cy="3196905"/>
          </a:xfrm>
          <a:prstGeom prst="rect">
            <a:avLst/>
          </a:prstGeom>
        </p:spPr>
      </p:pic>
    </p:spTree>
    <p:extLst>
      <p:ext uri="{BB962C8B-B14F-4D97-AF65-F5344CB8AC3E}">
        <p14:creationId xmlns:p14="http://schemas.microsoft.com/office/powerpoint/2010/main" val="250936515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1A028-8063-B8C7-6C51-71C5C399332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54038A6-F0C3-DE1B-9A68-4A4B2DD87C8B}"/>
              </a:ext>
            </a:extLst>
          </p:cNvPr>
          <p:cNvSpPr>
            <a:spLocks noGrp="1"/>
          </p:cNvSpPr>
          <p:nvPr>
            <p:ph idx="1"/>
          </p:nvPr>
        </p:nvSpPr>
        <p:spPr>
          <a:xfrm>
            <a:off x="626165" y="974035"/>
            <a:ext cx="10372267" cy="4945512"/>
          </a:xfrm>
        </p:spPr>
        <p:txBody>
          <a:bodyPr/>
          <a:lstStyle/>
          <a:p>
            <a:pPr marL="0" indent="0">
              <a:buNone/>
            </a:pPr>
            <a:r>
              <a:rPr lang="es-CO"/>
              <a:t>Ingresamos a la transacción F-03</a:t>
            </a:r>
          </a:p>
          <a:p>
            <a:pPr marL="0" indent="0">
              <a:buNone/>
            </a:pPr>
            <a:endParaRPr lang="es-CO"/>
          </a:p>
        </p:txBody>
      </p:sp>
      <p:sp>
        <p:nvSpPr>
          <p:cNvPr id="3" name="Marcador de texto 2">
            <a:extLst>
              <a:ext uri="{FF2B5EF4-FFF2-40B4-BE49-F238E27FC236}">
                <a16:creationId xmlns:a16="http://schemas.microsoft.com/office/drawing/2014/main" id="{723C5830-0FB8-DAB3-8B12-F81F44E4F0B2}"/>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EE2CB3F-5CB1-AD08-4737-E47C115E813A}"/>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D112BC42-852F-4A87-36DF-5AF92A4114B5}"/>
              </a:ext>
            </a:extLst>
          </p:cNvPr>
          <p:cNvPicPr>
            <a:picLocks noChangeAspect="1"/>
          </p:cNvPicPr>
          <p:nvPr/>
        </p:nvPicPr>
        <p:blipFill>
          <a:blip r:embed="rId2"/>
          <a:stretch>
            <a:fillRect/>
          </a:stretch>
        </p:blipFill>
        <p:spPr>
          <a:xfrm>
            <a:off x="626165" y="1287878"/>
            <a:ext cx="889046" cy="800141"/>
          </a:xfrm>
          <a:prstGeom prst="rect">
            <a:avLst/>
          </a:prstGeom>
        </p:spPr>
      </p:pic>
      <p:pic>
        <p:nvPicPr>
          <p:cNvPr id="9" name="Imagen 8">
            <a:extLst>
              <a:ext uri="{FF2B5EF4-FFF2-40B4-BE49-F238E27FC236}">
                <a16:creationId xmlns:a16="http://schemas.microsoft.com/office/drawing/2014/main" id="{B92526C8-439E-C72D-9D21-FA63D2D26FE6}"/>
              </a:ext>
            </a:extLst>
          </p:cNvPr>
          <p:cNvPicPr>
            <a:picLocks noChangeAspect="1"/>
          </p:cNvPicPr>
          <p:nvPr/>
        </p:nvPicPr>
        <p:blipFill>
          <a:blip r:embed="rId3"/>
          <a:stretch>
            <a:fillRect/>
          </a:stretch>
        </p:blipFill>
        <p:spPr>
          <a:xfrm>
            <a:off x="1868555" y="1287878"/>
            <a:ext cx="4028661" cy="3194060"/>
          </a:xfrm>
          <a:prstGeom prst="rect">
            <a:avLst/>
          </a:prstGeom>
        </p:spPr>
      </p:pic>
    </p:spTree>
    <p:extLst>
      <p:ext uri="{BB962C8B-B14F-4D97-AF65-F5344CB8AC3E}">
        <p14:creationId xmlns:p14="http://schemas.microsoft.com/office/powerpoint/2010/main" val="5964710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3B652-DA45-7974-6AD3-195F2CD7973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048616E-BE1A-ED49-D3CD-7496F3634E39}"/>
              </a:ext>
            </a:extLst>
          </p:cNvPr>
          <p:cNvSpPr>
            <a:spLocks noGrp="1"/>
          </p:cNvSpPr>
          <p:nvPr>
            <p:ph idx="1"/>
          </p:nvPr>
        </p:nvSpPr>
        <p:spPr>
          <a:xfrm>
            <a:off x="626165" y="974035"/>
            <a:ext cx="10372267" cy="4945512"/>
          </a:xfrm>
        </p:spPr>
        <p:txBody>
          <a:bodyPr/>
          <a:lstStyle/>
          <a:p>
            <a:pPr marL="0" indent="0">
              <a:buNone/>
            </a:pPr>
            <a:r>
              <a:rPr lang="es-CO"/>
              <a:t>Ingresamos a la transacción F-03</a:t>
            </a:r>
          </a:p>
          <a:p>
            <a:pPr marL="0" indent="0">
              <a:buNone/>
            </a:pPr>
            <a:endParaRPr lang="es-CO"/>
          </a:p>
        </p:txBody>
      </p:sp>
      <p:sp>
        <p:nvSpPr>
          <p:cNvPr id="3" name="Marcador de texto 2">
            <a:extLst>
              <a:ext uri="{FF2B5EF4-FFF2-40B4-BE49-F238E27FC236}">
                <a16:creationId xmlns:a16="http://schemas.microsoft.com/office/drawing/2014/main" id="{179BE55A-F35A-77E9-B5A6-89BA7FAFBAEF}"/>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90D6A27B-E75C-831B-1B40-C2C620B55771}"/>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201C643E-C0F6-AB5E-8B00-D42E30FFCD70}"/>
              </a:ext>
            </a:extLst>
          </p:cNvPr>
          <p:cNvPicPr>
            <a:picLocks noChangeAspect="1"/>
          </p:cNvPicPr>
          <p:nvPr/>
        </p:nvPicPr>
        <p:blipFill>
          <a:blip r:embed="rId2"/>
          <a:stretch>
            <a:fillRect/>
          </a:stretch>
        </p:blipFill>
        <p:spPr>
          <a:xfrm>
            <a:off x="756378" y="1258053"/>
            <a:ext cx="4093917" cy="2952902"/>
          </a:xfrm>
          <a:prstGeom prst="rect">
            <a:avLst/>
          </a:prstGeom>
        </p:spPr>
      </p:pic>
    </p:spTree>
    <p:extLst>
      <p:ext uri="{BB962C8B-B14F-4D97-AF65-F5344CB8AC3E}">
        <p14:creationId xmlns:p14="http://schemas.microsoft.com/office/powerpoint/2010/main" val="3755887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12FE9-5314-5891-7902-7BCB4144205E}"/>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117F162-2202-36A6-85D0-FFD59BAD44E0}"/>
              </a:ext>
            </a:extLst>
          </p:cNvPr>
          <p:cNvSpPr>
            <a:spLocks noGrp="1"/>
          </p:cNvSpPr>
          <p:nvPr>
            <p:ph idx="1"/>
          </p:nvPr>
        </p:nvSpPr>
        <p:spPr/>
        <p:txBody>
          <a:bodyPr>
            <a:normAutofit/>
          </a:bodyPr>
          <a:lstStyle/>
          <a:p>
            <a:pPr marL="0" indent="0" fontAlgn="t">
              <a:buNone/>
            </a:pPr>
            <a:r>
              <a:rPr lang="es-MX" sz="1800" dirty="0">
                <a:latin typeface="Calibri" panose="020F0502020204030204" pitchFamily="34" charset="0"/>
                <a:ea typeface="Calibri" panose="020F0502020204030204" pitchFamily="34" charset="0"/>
                <a:cs typeface="Calibri" panose="020F0502020204030204" pitchFamily="34" charset="0"/>
              </a:rPr>
              <a:t>Los objetos de imputación son a los que se pueden asignar compras/ventas de bienes y servicios. Permiten asignar recursos a los negocios y diferentes áreas.</a:t>
            </a:r>
            <a:endParaRPr lang="es-CO" sz="1800" dirty="0">
              <a:latin typeface="Calibri" panose="020F0502020204030204" pitchFamily="34" charset="0"/>
              <a:ea typeface="Calibri" panose="020F0502020204030204" pitchFamily="34" charset="0"/>
              <a:cs typeface="Calibri" panose="020F0502020204030204" pitchFamily="34" charset="0"/>
            </a:endParaRPr>
          </a:p>
          <a:p>
            <a:pPr marL="0" indent="0" fontAlgn="t">
              <a:buNone/>
            </a:pPr>
            <a:endParaRPr lang="es-CO" sz="1800" dirty="0">
              <a:latin typeface="Calibri" panose="020F0502020204030204" pitchFamily="34" charset="0"/>
              <a:ea typeface="Calibri" panose="020F0502020204030204" pitchFamily="34" charset="0"/>
              <a:cs typeface="Calibri" panose="020F0502020204030204" pitchFamily="34" charset="0"/>
            </a:endParaRPr>
          </a:p>
        </p:txBody>
      </p:sp>
      <p:sp>
        <p:nvSpPr>
          <p:cNvPr id="6" name="Marcador de texto 5">
            <a:extLst>
              <a:ext uri="{FF2B5EF4-FFF2-40B4-BE49-F238E27FC236}">
                <a16:creationId xmlns:a16="http://schemas.microsoft.com/office/drawing/2014/main" id="{5C42DE00-EEC7-BADF-0AB1-081D6950A885}"/>
              </a:ext>
            </a:extLst>
          </p:cNvPr>
          <p:cNvSpPr>
            <a:spLocks noGrp="1"/>
          </p:cNvSpPr>
          <p:nvPr>
            <p:ph type="body" sz="half" idx="10"/>
          </p:nvPr>
        </p:nvSpPr>
        <p:spPr/>
        <p:txBody>
          <a:bodyPr/>
          <a:lstStyle/>
          <a:p>
            <a:r>
              <a:rPr lang="es-ES" dirty="0"/>
              <a:t>Visualización de planes de cuentas</a:t>
            </a:r>
          </a:p>
        </p:txBody>
      </p:sp>
      <p:sp>
        <p:nvSpPr>
          <p:cNvPr id="7" name="Marcador de texto 6">
            <a:extLst>
              <a:ext uri="{FF2B5EF4-FFF2-40B4-BE49-F238E27FC236}">
                <a16:creationId xmlns:a16="http://schemas.microsoft.com/office/drawing/2014/main" id="{45DD8DC2-A348-AF46-DD0C-0248FBFF0065}"/>
              </a:ext>
            </a:extLst>
          </p:cNvPr>
          <p:cNvSpPr>
            <a:spLocks noGrp="1"/>
          </p:cNvSpPr>
          <p:nvPr>
            <p:ph type="body" sz="half" idx="11"/>
          </p:nvPr>
        </p:nvSpPr>
        <p:spPr/>
        <p:txBody>
          <a:bodyPr>
            <a:normAutofit fontScale="92500" lnSpcReduction="10000"/>
          </a:bodyPr>
          <a:lstStyle/>
          <a:p>
            <a:r>
              <a:rPr lang="es-CO" sz="1600" dirty="0">
                <a:latin typeface="VAGRounded" panose="00000400000000000000" pitchFamily="2" charset="0"/>
              </a:rPr>
              <a:t>Objetos de imputación</a:t>
            </a:r>
          </a:p>
          <a:p>
            <a:endParaRPr lang="es-CO" sz="1600" dirty="0">
              <a:latin typeface="VAGRounded" panose="00000400000000000000" pitchFamily="2" charset="0"/>
              <a:ea typeface="VAGRounded" panose="00000400000000000000" pitchFamily="2" charset="0"/>
            </a:endParaRPr>
          </a:p>
        </p:txBody>
      </p:sp>
      <p:sp>
        <p:nvSpPr>
          <p:cNvPr id="11" name="CuadroTexto 10">
            <a:extLst>
              <a:ext uri="{FF2B5EF4-FFF2-40B4-BE49-F238E27FC236}">
                <a16:creationId xmlns:a16="http://schemas.microsoft.com/office/drawing/2014/main" id="{7A64DF17-8D42-FA2E-8859-E516DAC9CFFD}"/>
              </a:ext>
            </a:extLst>
          </p:cNvPr>
          <p:cNvSpPr txBox="1"/>
          <p:nvPr/>
        </p:nvSpPr>
        <p:spPr>
          <a:xfrm>
            <a:off x="603505" y="5644673"/>
            <a:ext cx="7717980" cy="461665"/>
          </a:xfrm>
          <a:prstGeom prst="rect">
            <a:avLst/>
          </a:prstGeom>
          <a:noFill/>
          <a:ln>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4472C4">
                    <a:lumMod val="75000"/>
                  </a:srgbClr>
                </a:solidFill>
                <a:effectLst/>
                <a:uLnTx/>
                <a:uFillTx/>
                <a:latin typeface="Trebuchet MS" panose="020B0603020202020204" pitchFamily="34" charset="0"/>
                <a:ea typeface="+mn-ea"/>
                <a:cs typeface="+mn-cs"/>
              </a:rPr>
              <a:t>Unidad de Negocio</a:t>
            </a:r>
          </a:p>
        </p:txBody>
      </p:sp>
      <p:sp>
        <p:nvSpPr>
          <p:cNvPr id="12" name="CuadroTexto 11">
            <a:extLst>
              <a:ext uri="{FF2B5EF4-FFF2-40B4-BE49-F238E27FC236}">
                <a16:creationId xmlns:a16="http://schemas.microsoft.com/office/drawing/2014/main" id="{D92EBF9F-F5BA-B161-29F2-92675A66056E}"/>
              </a:ext>
            </a:extLst>
          </p:cNvPr>
          <p:cNvSpPr txBox="1"/>
          <p:nvPr/>
        </p:nvSpPr>
        <p:spPr>
          <a:xfrm>
            <a:off x="437295" y="4805982"/>
            <a:ext cx="21934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0131</a:t>
            </a:r>
          </a:p>
        </p:txBody>
      </p:sp>
      <p:sp>
        <p:nvSpPr>
          <p:cNvPr id="13" name="CuadroTexto 12">
            <a:extLst>
              <a:ext uri="{FF2B5EF4-FFF2-40B4-BE49-F238E27FC236}">
                <a16:creationId xmlns:a16="http://schemas.microsoft.com/office/drawing/2014/main" id="{4ABDFD9B-AB5C-64E6-8413-6F60EA472C8A}"/>
              </a:ext>
            </a:extLst>
          </p:cNvPr>
          <p:cNvSpPr txBox="1"/>
          <p:nvPr/>
        </p:nvSpPr>
        <p:spPr>
          <a:xfrm>
            <a:off x="2882779" y="4805982"/>
            <a:ext cx="24532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01312200</a:t>
            </a:r>
          </a:p>
        </p:txBody>
      </p:sp>
      <p:sp>
        <p:nvSpPr>
          <p:cNvPr id="14" name="CuadroTexto 13">
            <a:extLst>
              <a:ext uri="{FF2B5EF4-FFF2-40B4-BE49-F238E27FC236}">
                <a16:creationId xmlns:a16="http://schemas.microsoft.com/office/drawing/2014/main" id="{7F7B6E9A-F2F2-E3D6-3BDE-9B2341532551}"/>
              </a:ext>
            </a:extLst>
          </p:cNvPr>
          <p:cNvSpPr txBox="1"/>
          <p:nvPr/>
        </p:nvSpPr>
        <p:spPr>
          <a:xfrm>
            <a:off x="5664497" y="4805982"/>
            <a:ext cx="26204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33EXPANSI</a:t>
            </a:r>
          </a:p>
        </p:txBody>
      </p:sp>
      <p:grpSp>
        <p:nvGrpSpPr>
          <p:cNvPr id="15" name="Grupo 14">
            <a:extLst>
              <a:ext uri="{FF2B5EF4-FFF2-40B4-BE49-F238E27FC236}">
                <a16:creationId xmlns:a16="http://schemas.microsoft.com/office/drawing/2014/main" id="{F82B6DAE-7EDE-EC0C-FF4D-465192CFBE6C}"/>
              </a:ext>
            </a:extLst>
          </p:cNvPr>
          <p:cNvGrpSpPr/>
          <p:nvPr/>
        </p:nvGrpSpPr>
        <p:grpSpPr>
          <a:xfrm>
            <a:off x="459632" y="2062655"/>
            <a:ext cx="2203700" cy="2734185"/>
            <a:chOff x="453561" y="2141882"/>
            <a:chExt cx="2124829" cy="2048016"/>
          </a:xfrm>
        </p:grpSpPr>
        <p:grpSp>
          <p:nvGrpSpPr>
            <p:cNvPr id="16" name="Grupo 15">
              <a:extLst>
                <a:ext uri="{FF2B5EF4-FFF2-40B4-BE49-F238E27FC236}">
                  <a16:creationId xmlns:a16="http://schemas.microsoft.com/office/drawing/2014/main" id="{9D98EEE1-C5B5-97EB-148F-E3CA504A9F1F}"/>
                </a:ext>
              </a:extLst>
            </p:cNvPr>
            <p:cNvGrpSpPr/>
            <p:nvPr/>
          </p:nvGrpSpPr>
          <p:grpSpPr>
            <a:xfrm>
              <a:off x="453561" y="2141882"/>
              <a:ext cx="2119867" cy="986756"/>
              <a:chOff x="1592808" y="2141882"/>
              <a:chExt cx="2119867" cy="986756"/>
            </a:xfrm>
          </p:grpSpPr>
          <p:sp>
            <p:nvSpPr>
              <p:cNvPr id="18" name="CuadroTexto 17">
                <a:extLst>
                  <a:ext uri="{FF2B5EF4-FFF2-40B4-BE49-F238E27FC236}">
                    <a16:creationId xmlns:a16="http://schemas.microsoft.com/office/drawing/2014/main" id="{0A217934-AFB9-D60D-960E-583DDD7A91B6}"/>
                  </a:ext>
                </a:extLst>
              </p:cNvPr>
              <p:cNvSpPr txBox="1"/>
              <p:nvPr/>
            </p:nvSpPr>
            <p:spPr>
              <a:xfrm>
                <a:off x="1592808" y="2141882"/>
                <a:ext cx="2114906" cy="5302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CeBe</a:t>
                </a:r>
              </a:p>
            </p:txBody>
          </p:sp>
          <p:sp>
            <p:nvSpPr>
              <p:cNvPr id="19" name="Título 1">
                <a:extLst>
                  <a:ext uri="{FF2B5EF4-FFF2-40B4-BE49-F238E27FC236}">
                    <a16:creationId xmlns:a16="http://schemas.microsoft.com/office/drawing/2014/main" id="{833FECC5-4BBD-1AEE-B0A1-553647239D38}"/>
                  </a:ext>
                </a:extLst>
              </p:cNvPr>
              <p:cNvSpPr txBox="1">
                <a:spLocks/>
              </p:cNvSpPr>
              <p:nvPr/>
            </p:nvSpPr>
            <p:spPr>
              <a:xfrm>
                <a:off x="1597769" y="2808553"/>
                <a:ext cx="2114906" cy="320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s-ES" sz="1600" b="1" i="0" u="none" strike="noStrike" kern="1200" cap="none" spc="0" normalizeH="0" baseline="0" noProof="0" dirty="0">
                    <a:ln>
                      <a:noFill/>
                    </a:ln>
                    <a:solidFill>
                      <a:prstClr val="black">
                        <a:lumMod val="75000"/>
                        <a:lumOff val="25000"/>
                      </a:prstClr>
                    </a:solidFill>
                    <a:effectLst/>
                    <a:uLnTx/>
                    <a:uFillTx/>
                    <a:latin typeface="Arial Nova Cond" panose="020B0506020202020204" pitchFamily="34" charset="0"/>
                    <a:ea typeface="+mj-ea"/>
                    <a:cs typeface="Arial" charset="0"/>
                  </a:rPr>
                  <a:t>Centro de Beneficio</a:t>
                </a:r>
                <a:endParaRPr kumimoji="0" lang="es-ES_tradnl" sz="1600" b="1" i="0" u="none" strike="noStrike" kern="1200" cap="none" spc="0" normalizeH="0" baseline="0" noProof="0" dirty="0">
                  <a:ln>
                    <a:noFill/>
                  </a:ln>
                  <a:solidFill>
                    <a:prstClr val="black">
                      <a:lumMod val="75000"/>
                      <a:lumOff val="25000"/>
                    </a:prstClr>
                  </a:solidFill>
                  <a:effectLst/>
                  <a:uLnTx/>
                  <a:uFillTx/>
                  <a:latin typeface="Arial Nova Cond" panose="020B0506020202020204" pitchFamily="34" charset="0"/>
                  <a:ea typeface="+mj-ea"/>
                  <a:cs typeface="Arial" charset="0"/>
                </a:endParaRPr>
              </a:p>
            </p:txBody>
          </p:sp>
        </p:grpSp>
        <p:sp>
          <p:nvSpPr>
            <p:cNvPr id="17" name="Título 1">
              <a:extLst>
                <a:ext uri="{FF2B5EF4-FFF2-40B4-BE49-F238E27FC236}">
                  <a16:creationId xmlns:a16="http://schemas.microsoft.com/office/drawing/2014/main" id="{7DCFD642-6078-5E00-4937-C480F9D58C3E}"/>
                </a:ext>
              </a:extLst>
            </p:cNvPr>
            <p:cNvSpPr txBox="1">
              <a:spLocks/>
            </p:cNvSpPr>
            <p:nvPr/>
          </p:nvSpPr>
          <p:spPr>
            <a:xfrm>
              <a:off x="463483" y="3265073"/>
              <a:ext cx="2114907" cy="9248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s-ES" sz="1600" b="0" i="0" u="none" strike="noStrike" kern="1200" cap="none" spc="0" normalizeH="0" baseline="0" noProof="0" dirty="0">
                  <a:ln>
                    <a:noFill/>
                  </a:ln>
                  <a:solidFill>
                    <a:prstClr val="black">
                      <a:lumMod val="75000"/>
                      <a:lumOff val="25000"/>
                    </a:prstClr>
                  </a:solidFill>
                  <a:effectLst/>
                  <a:uLnTx/>
                  <a:uFillTx/>
                  <a:latin typeface="Arial Nova Cond" panose="020B0506020202020204" pitchFamily="34" charset="0"/>
                  <a:ea typeface="+mj-ea"/>
                  <a:cs typeface="Arial" charset="0"/>
                </a:rPr>
                <a:t>Unidad organizativa que permite gestionar áreas y/o negocios y generar estados financieros.</a:t>
              </a:r>
              <a:endParaRPr kumimoji="0" lang="es-ES_tradnl" sz="1600" b="0" i="0" u="none" strike="noStrike" kern="1200" cap="none" spc="0" normalizeH="0" baseline="0" noProof="0" dirty="0">
                <a:ln>
                  <a:noFill/>
                </a:ln>
                <a:solidFill>
                  <a:prstClr val="black">
                    <a:lumMod val="75000"/>
                    <a:lumOff val="25000"/>
                  </a:prstClr>
                </a:solidFill>
                <a:effectLst/>
                <a:uLnTx/>
                <a:uFillTx/>
                <a:latin typeface="Arial Nova Cond" panose="020B0506020202020204" pitchFamily="34" charset="0"/>
                <a:ea typeface="+mj-ea"/>
                <a:cs typeface="Arial" charset="0"/>
              </a:endParaRPr>
            </a:p>
          </p:txBody>
        </p:sp>
      </p:grpSp>
      <p:grpSp>
        <p:nvGrpSpPr>
          <p:cNvPr id="20" name="Grupo 19">
            <a:extLst>
              <a:ext uri="{FF2B5EF4-FFF2-40B4-BE49-F238E27FC236}">
                <a16:creationId xmlns:a16="http://schemas.microsoft.com/office/drawing/2014/main" id="{0B265170-55F6-6939-A1F7-71057218A145}"/>
              </a:ext>
            </a:extLst>
          </p:cNvPr>
          <p:cNvGrpSpPr/>
          <p:nvPr/>
        </p:nvGrpSpPr>
        <p:grpSpPr>
          <a:xfrm>
            <a:off x="2899397" y="2062656"/>
            <a:ext cx="2439642" cy="2734184"/>
            <a:chOff x="2468968" y="1608814"/>
            <a:chExt cx="2439642" cy="4306109"/>
          </a:xfrm>
        </p:grpSpPr>
        <p:pic>
          <p:nvPicPr>
            <p:cNvPr id="21" name="Picture 8">
              <a:extLst>
                <a:ext uri="{FF2B5EF4-FFF2-40B4-BE49-F238E27FC236}">
                  <a16:creationId xmlns:a16="http://schemas.microsoft.com/office/drawing/2014/main" id="{71A3E5A4-B5D6-FF68-806E-97335F78EC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486162" y="3591620"/>
              <a:ext cx="4306109" cy="340497"/>
            </a:xfrm>
            <a:prstGeom prst="rect">
              <a:avLst/>
            </a:prstGeom>
          </p:spPr>
        </p:pic>
        <p:grpSp>
          <p:nvGrpSpPr>
            <p:cNvPr id="22" name="Grupo 21">
              <a:extLst>
                <a:ext uri="{FF2B5EF4-FFF2-40B4-BE49-F238E27FC236}">
                  <a16:creationId xmlns:a16="http://schemas.microsoft.com/office/drawing/2014/main" id="{184B6A4C-BC2A-E488-9493-A5C90EC2302D}"/>
                </a:ext>
              </a:extLst>
            </p:cNvPr>
            <p:cNvGrpSpPr/>
            <p:nvPr/>
          </p:nvGrpSpPr>
          <p:grpSpPr>
            <a:xfrm>
              <a:off x="2632099" y="1611946"/>
              <a:ext cx="2276511" cy="4209245"/>
              <a:chOff x="2632099" y="1611946"/>
              <a:chExt cx="2276511" cy="4209245"/>
            </a:xfrm>
          </p:grpSpPr>
          <p:grpSp>
            <p:nvGrpSpPr>
              <p:cNvPr id="23" name="Grupo 22">
                <a:extLst>
                  <a:ext uri="{FF2B5EF4-FFF2-40B4-BE49-F238E27FC236}">
                    <a16:creationId xmlns:a16="http://schemas.microsoft.com/office/drawing/2014/main" id="{E3D69B0D-2CD6-59BA-CBE9-25D6C55F8F68}"/>
                  </a:ext>
                </a:extLst>
              </p:cNvPr>
              <p:cNvGrpSpPr/>
              <p:nvPr/>
            </p:nvGrpSpPr>
            <p:grpSpPr>
              <a:xfrm>
                <a:off x="2632099" y="1611946"/>
                <a:ext cx="2220295" cy="1976764"/>
                <a:chOff x="3900533" y="1671216"/>
                <a:chExt cx="2220295" cy="1976764"/>
              </a:xfrm>
            </p:grpSpPr>
            <p:sp>
              <p:nvSpPr>
                <p:cNvPr id="25" name="CuadroTexto 24">
                  <a:extLst>
                    <a:ext uri="{FF2B5EF4-FFF2-40B4-BE49-F238E27FC236}">
                      <a16:creationId xmlns:a16="http://schemas.microsoft.com/office/drawing/2014/main" id="{DE8CA7D7-8A78-4827-88B7-EE82B97B0806}"/>
                    </a:ext>
                  </a:extLst>
                </p:cNvPr>
                <p:cNvSpPr txBox="1"/>
                <p:nvPr/>
              </p:nvSpPr>
              <p:spPr>
                <a:xfrm>
                  <a:off x="4012964" y="1671216"/>
                  <a:ext cx="2107864" cy="1114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CeCo</a:t>
                  </a:r>
                  <a:endParaRPr kumimoji="0" lang="es-CO" sz="4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26" name="Título 1">
                  <a:extLst>
                    <a:ext uri="{FF2B5EF4-FFF2-40B4-BE49-F238E27FC236}">
                      <a16:creationId xmlns:a16="http://schemas.microsoft.com/office/drawing/2014/main" id="{A23CFAE9-28F4-F88D-1C9C-4CAAF21A68D6}"/>
                    </a:ext>
                  </a:extLst>
                </p:cNvPr>
                <p:cNvSpPr txBox="1">
                  <a:spLocks/>
                </p:cNvSpPr>
                <p:nvPr/>
              </p:nvSpPr>
              <p:spPr>
                <a:xfrm>
                  <a:off x="3900533" y="3098246"/>
                  <a:ext cx="2220295" cy="549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s-ES" sz="1600" b="1" i="0" u="none" strike="noStrike" kern="1200" cap="none" spc="0" normalizeH="0" baseline="0" noProof="0" dirty="0">
                      <a:ln>
                        <a:noFill/>
                      </a:ln>
                      <a:solidFill>
                        <a:prstClr val="black">
                          <a:lumMod val="75000"/>
                          <a:lumOff val="25000"/>
                        </a:prstClr>
                      </a:solidFill>
                      <a:effectLst/>
                      <a:uLnTx/>
                      <a:uFillTx/>
                      <a:latin typeface="Arial Nova Cond" panose="020B0506020202020204" pitchFamily="34" charset="0"/>
                      <a:ea typeface="+mj-ea"/>
                      <a:cs typeface="Arial" charset="0"/>
                    </a:rPr>
                    <a:t>Centro de Costos</a:t>
                  </a:r>
                  <a:endParaRPr kumimoji="0" lang="es-ES_tradnl" sz="1600" b="1" i="0" u="none" strike="noStrike" kern="1200" cap="none" spc="0" normalizeH="0" baseline="0" noProof="0" dirty="0">
                    <a:ln>
                      <a:noFill/>
                    </a:ln>
                    <a:solidFill>
                      <a:prstClr val="black">
                        <a:lumMod val="75000"/>
                        <a:lumOff val="25000"/>
                      </a:prstClr>
                    </a:solidFill>
                    <a:effectLst/>
                    <a:uLnTx/>
                    <a:uFillTx/>
                    <a:latin typeface="Arial Nova Cond" panose="020B0506020202020204" pitchFamily="34" charset="0"/>
                    <a:ea typeface="+mj-ea"/>
                    <a:cs typeface="Arial" charset="0"/>
                  </a:endParaRPr>
                </a:p>
              </p:txBody>
            </p:sp>
          </p:grpSp>
          <p:sp>
            <p:nvSpPr>
              <p:cNvPr id="24" name="Título 1">
                <a:extLst>
                  <a:ext uri="{FF2B5EF4-FFF2-40B4-BE49-F238E27FC236}">
                    <a16:creationId xmlns:a16="http://schemas.microsoft.com/office/drawing/2014/main" id="{001EB8C6-D03C-256C-6EEA-9E6E6F498622}"/>
                  </a:ext>
                </a:extLst>
              </p:cNvPr>
              <p:cNvSpPr txBox="1">
                <a:spLocks/>
              </p:cNvSpPr>
              <p:nvPr/>
            </p:nvSpPr>
            <p:spPr>
              <a:xfrm>
                <a:off x="2688315" y="3900881"/>
                <a:ext cx="2220295" cy="1920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s-ES" sz="1600" b="0" i="0" u="none" strike="noStrike" kern="1200" cap="none" spc="0" normalizeH="0" baseline="0" noProof="0" dirty="0">
                    <a:ln>
                      <a:noFill/>
                    </a:ln>
                    <a:solidFill>
                      <a:prstClr val="black">
                        <a:lumMod val="75000"/>
                        <a:lumOff val="25000"/>
                      </a:prstClr>
                    </a:solidFill>
                    <a:effectLst/>
                    <a:uLnTx/>
                    <a:uFillTx/>
                    <a:latin typeface="Arial Nova Cond" panose="020B0506020202020204" pitchFamily="34" charset="0"/>
                    <a:ea typeface="+mj-ea"/>
                    <a:cs typeface="Arial" charset="0"/>
                  </a:rPr>
                  <a:t>Representa un área que gestiona costos y gastos.</a:t>
                </a:r>
                <a:endParaRPr kumimoji="0" lang="es-ES_tradnl" sz="1600" b="0" i="0" u="none" strike="noStrike" kern="1200" cap="none" spc="0" normalizeH="0" baseline="0" noProof="0" dirty="0">
                  <a:ln>
                    <a:noFill/>
                  </a:ln>
                  <a:solidFill>
                    <a:prstClr val="black">
                      <a:lumMod val="75000"/>
                      <a:lumOff val="25000"/>
                    </a:prstClr>
                  </a:solidFill>
                  <a:effectLst/>
                  <a:uLnTx/>
                  <a:uFillTx/>
                  <a:latin typeface="Arial Nova Cond" panose="020B0506020202020204" pitchFamily="34" charset="0"/>
                  <a:ea typeface="+mj-ea"/>
                  <a:cs typeface="Arial" charset="0"/>
                </a:endParaRPr>
              </a:p>
            </p:txBody>
          </p:sp>
        </p:grpSp>
      </p:grpSp>
      <p:grpSp>
        <p:nvGrpSpPr>
          <p:cNvPr id="47" name="Grupo 46">
            <a:extLst>
              <a:ext uri="{FF2B5EF4-FFF2-40B4-BE49-F238E27FC236}">
                <a16:creationId xmlns:a16="http://schemas.microsoft.com/office/drawing/2014/main" id="{59B9B681-A3DD-556E-2CB9-881E13CEF228}"/>
              </a:ext>
            </a:extLst>
          </p:cNvPr>
          <p:cNvGrpSpPr/>
          <p:nvPr/>
        </p:nvGrpSpPr>
        <p:grpSpPr>
          <a:xfrm>
            <a:off x="8321484" y="2062656"/>
            <a:ext cx="3263964" cy="2734184"/>
            <a:chOff x="2468968" y="1608814"/>
            <a:chExt cx="2474979" cy="4306109"/>
          </a:xfrm>
        </p:grpSpPr>
        <p:pic>
          <p:nvPicPr>
            <p:cNvPr id="48" name="Picture 8">
              <a:extLst>
                <a:ext uri="{FF2B5EF4-FFF2-40B4-BE49-F238E27FC236}">
                  <a16:creationId xmlns:a16="http://schemas.microsoft.com/office/drawing/2014/main" id="{92DE5C22-6645-3780-67F3-6334F273AA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486162" y="3591620"/>
              <a:ext cx="4306109" cy="340497"/>
            </a:xfrm>
            <a:prstGeom prst="rect">
              <a:avLst/>
            </a:prstGeom>
          </p:spPr>
        </p:pic>
        <p:grpSp>
          <p:nvGrpSpPr>
            <p:cNvPr id="49" name="Grupo 48">
              <a:extLst>
                <a:ext uri="{FF2B5EF4-FFF2-40B4-BE49-F238E27FC236}">
                  <a16:creationId xmlns:a16="http://schemas.microsoft.com/office/drawing/2014/main" id="{9F7E56FA-999A-8931-95D9-EEFA16C517D4}"/>
                </a:ext>
              </a:extLst>
            </p:cNvPr>
            <p:cNvGrpSpPr/>
            <p:nvPr/>
          </p:nvGrpSpPr>
          <p:grpSpPr>
            <a:xfrm>
              <a:off x="2468968" y="1611947"/>
              <a:ext cx="2474979" cy="4209245"/>
              <a:chOff x="2468968" y="1611947"/>
              <a:chExt cx="2474979" cy="4209245"/>
            </a:xfrm>
          </p:grpSpPr>
          <p:grpSp>
            <p:nvGrpSpPr>
              <p:cNvPr id="50" name="Grupo 49">
                <a:extLst>
                  <a:ext uri="{FF2B5EF4-FFF2-40B4-BE49-F238E27FC236}">
                    <a16:creationId xmlns:a16="http://schemas.microsoft.com/office/drawing/2014/main" id="{CE3B678E-2549-7F60-032F-01483BB080FE}"/>
                  </a:ext>
                </a:extLst>
              </p:cNvPr>
              <p:cNvGrpSpPr/>
              <p:nvPr/>
            </p:nvGrpSpPr>
            <p:grpSpPr>
              <a:xfrm>
                <a:off x="2468968" y="1611947"/>
                <a:ext cx="2474979" cy="1727623"/>
                <a:chOff x="3737402" y="1671217"/>
                <a:chExt cx="2474979" cy="1727623"/>
              </a:xfrm>
            </p:grpSpPr>
            <p:sp>
              <p:nvSpPr>
                <p:cNvPr id="52" name="CuadroTexto 51">
                  <a:extLst>
                    <a:ext uri="{FF2B5EF4-FFF2-40B4-BE49-F238E27FC236}">
                      <a16:creationId xmlns:a16="http://schemas.microsoft.com/office/drawing/2014/main" id="{6554E1B0-4408-D93B-9FB5-BF5592480637}"/>
                    </a:ext>
                  </a:extLst>
                </p:cNvPr>
                <p:cNvSpPr txBox="1"/>
                <p:nvPr/>
              </p:nvSpPr>
              <p:spPr>
                <a:xfrm>
                  <a:off x="3737402" y="1671217"/>
                  <a:ext cx="2474979" cy="1114861"/>
                </a:xfrm>
                <a:prstGeom prst="rect">
                  <a:avLst/>
                </a:prstGeom>
                <a:noFill/>
              </p:spPr>
              <p:txBody>
                <a:bodyPr wrap="square" rtlCol="0">
                  <a:spAutoFit/>
                </a:bodyPr>
                <a:lstStyle/>
                <a:p>
                  <a:pPr lvl="0" algn="ctr">
                    <a:defRPr/>
                  </a:pPr>
                  <a:r>
                    <a:rPr lang="es-CO" sz="4000" b="1" dirty="0">
                      <a:solidFill>
                        <a:srgbClr val="E7E6E6">
                          <a:lumMod val="50000"/>
                        </a:srgbClr>
                      </a:solidFill>
                      <a:latin typeface="Calibri" panose="020F0502020204030204"/>
                    </a:rPr>
                    <a:t>Orden interna</a:t>
                  </a:r>
                </a:p>
              </p:txBody>
            </p:sp>
            <p:sp>
              <p:nvSpPr>
                <p:cNvPr id="53" name="Título 1">
                  <a:extLst>
                    <a:ext uri="{FF2B5EF4-FFF2-40B4-BE49-F238E27FC236}">
                      <a16:creationId xmlns:a16="http://schemas.microsoft.com/office/drawing/2014/main" id="{46B4F054-AD39-A215-5CB1-203CF380A85A}"/>
                    </a:ext>
                  </a:extLst>
                </p:cNvPr>
                <p:cNvSpPr txBox="1">
                  <a:spLocks/>
                </p:cNvSpPr>
                <p:nvPr/>
              </p:nvSpPr>
              <p:spPr>
                <a:xfrm>
                  <a:off x="3907650" y="2849106"/>
                  <a:ext cx="2220295" cy="549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lvl="0" algn="ctr">
                    <a:lnSpc>
                      <a:spcPct val="120000"/>
                    </a:lnSpc>
                    <a:defRPr/>
                  </a:pPr>
                  <a:r>
                    <a:rPr lang="es-ES" sz="1600" b="1" dirty="0">
                      <a:solidFill>
                        <a:prstClr val="black">
                          <a:lumMod val="75000"/>
                          <a:lumOff val="25000"/>
                        </a:prstClr>
                      </a:solidFill>
                      <a:latin typeface="Arial Nova Cond" panose="020B0506020202020204" pitchFamily="34" charset="0"/>
                      <a:cs typeface="Arial" charset="0"/>
                    </a:rPr>
                    <a:t>¡Nuevo!</a:t>
                  </a:r>
                  <a:endParaRPr lang="es-ES_tradnl" sz="1600" b="1" dirty="0">
                    <a:solidFill>
                      <a:prstClr val="black">
                        <a:lumMod val="75000"/>
                        <a:lumOff val="25000"/>
                      </a:prstClr>
                    </a:solidFill>
                    <a:latin typeface="Arial Nova Cond" panose="020B0506020202020204" pitchFamily="34" charset="0"/>
                    <a:cs typeface="Arial" charset="0"/>
                  </a:endParaRPr>
                </a:p>
              </p:txBody>
            </p:sp>
          </p:grpSp>
          <p:sp>
            <p:nvSpPr>
              <p:cNvPr id="51" name="Título 1">
                <a:extLst>
                  <a:ext uri="{FF2B5EF4-FFF2-40B4-BE49-F238E27FC236}">
                    <a16:creationId xmlns:a16="http://schemas.microsoft.com/office/drawing/2014/main" id="{D2926F7C-BE7D-6710-372A-AB59FA647C2F}"/>
                  </a:ext>
                </a:extLst>
              </p:cNvPr>
              <p:cNvSpPr txBox="1">
                <a:spLocks/>
              </p:cNvSpPr>
              <p:nvPr/>
            </p:nvSpPr>
            <p:spPr>
              <a:xfrm>
                <a:off x="2607812" y="3402598"/>
                <a:ext cx="2336135" cy="24185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lvl="0" algn="ctr">
                  <a:lnSpc>
                    <a:spcPct val="120000"/>
                  </a:lnSpc>
                  <a:defRPr/>
                </a:pPr>
                <a:r>
                  <a:rPr lang="es-ES" sz="1600" dirty="0">
                    <a:solidFill>
                      <a:prstClr val="black">
                        <a:lumMod val="75000"/>
                        <a:lumOff val="25000"/>
                      </a:prstClr>
                    </a:solidFill>
                    <a:latin typeface="Arial Nova Cond" panose="020B0506020202020204" pitchFamily="34" charset="0"/>
                    <a:cs typeface="Arial" charset="0"/>
                  </a:rPr>
                  <a:t>Elemento flexible que permite planificar, recopilar y monitorear los costos de una determinada actividad. Es un objeto temporal, se liquida a un </a:t>
                </a:r>
                <a:r>
                  <a:rPr lang="es-ES" sz="1600" dirty="0" err="1">
                    <a:solidFill>
                      <a:prstClr val="black">
                        <a:lumMod val="75000"/>
                        <a:lumOff val="25000"/>
                      </a:prstClr>
                    </a:solidFill>
                    <a:latin typeface="Arial Nova Cond" panose="020B0506020202020204" pitchFamily="34" charset="0"/>
                    <a:cs typeface="Arial" charset="0"/>
                  </a:rPr>
                  <a:t>CeCo</a:t>
                </a:r>
                <a:r>
                  <a:rPr lang="es-ES" sz="1600" dirty="0">
                    <a:solidFill>
                      <a:prstClr val="black">
                        <a:lumMod val="75000"/>
                        <a:lumOff val="25000"/>
                      </a:prstClr>
                    </a:solidFill>
                    <a:latin typeface="Arial Nova Cond" panose="020B0506020202020204" pitchFamily="34" charset="0"/>
                    <a:cs typeface="Arial" charset="0"/>
                  </a:rPr>
                  <a:t> o un PEP.</a:t>
                </a:r>
                <a:endParaRPr lang="es-ES_tradnl" sz="1600" dirty="0">
                  <a:solidFill>
                    <a:prstClr val="black">
                      <a:lumMod val="75000"/>
                      <a:lumOff val="25000"/>
                    </a:prstClr>
                  </a:solidFill>
                  <a:latin typeface="Arial Nova Cond" panose="020B0506020202020204" pitchFamily="34" charset="0"/>
                  <a:cs typeface="Arial" charset="0"/>
                </a:endParaRPr>
              </a:p>
            </p:txBody>
          </p:sp>
        </p:grpSp>
      </p:grpSp>
      <p:grpSp>
        <p:nvGrpSpPr>
          <p:cNvPr id="54" name="Grupo 53">
            <a:extLst>
              <a:ext uri="{FF2B5EF4-FFF2-40B4-BE49-F238E27FC236}">
                <a16:creationId xmlns:a16="http://schemas.microsoft.com/office/drawing/2014/main" id="{4CBCBFCB-E521-240C-7C9D-07EF946139E7}"/>
              </a:ext>
            </a:extLst>
          </p:cNvPr>
          <p:cNvGrpSpPr/>
          <p:nvPr/>
        </p:nvGrpSpPr>
        <p:grpSpPr>
          <a:xfrm>
            <a:off x="5610441" y="2062656"/>
            <a:ext cx="2474979" cy="2734184"/>
            <a:chOff x="2468968" y="1608814"/>
            <a:chExt cx="2474979" cy="4306109"/>
          </a:xfrm>
        </p:grpSpPr>
        <p:pic>
          <p:nvPicPr>
            <p:cNvPr id="55" name="Picture 8">
              <a:extLst>
                <a:ext uri="{FF2B5EF4-FFF2-40B4-BE49-F238E27FC236}">
                  <a16:creationId xmlns:a16="http://schemas.microsoft.com/office/drawing/2014/main" id="{1AECE5B5-C7E5-3CAB-EFEA-ADF9B88F13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486162" y="3591620"/>
              <a:ext cx="4306109" cy="340497"/>
            </a:xfrm>
            <a:prstGeom prst="rect">
              <a:avLst/>
            </a:prstGeom>
          </p:spPr>
        </p:pic>
        <p:grpSp>
          <p:nvGrpSpPr>
            <p:cNvPr id="56" name="Grupo 55">
              <a:extLst>
                <a:ext uri="{FF2B5EF4-FFF2-40B4-BE49-F238E27FC236}">
                  <a16:creationId xmlns:a16="http://schemas.microsoft.com/office/drawing/2014/main" id="{7D3D60BE-8035-529D-2473-2B6B9D4E2F01}"/>
                </a:ext>
              </a:extLst>
            </p:cNvPr>
            <p:cNvGrpSpPr/>
            <p:nvPr/>
          </p:nvGrpSpPr>
          <p:grpSpPr>
            <a:xfrm>
              <a:off x="2652978" y="1611947"/>
              <a:ext cx="2290969" cy="4209245"/>
              <a:chOff x="2652978" y="1611947"/>
              <a:chExt cx="2290969" cy="4209245"/>
            </a:xfrm>
          </p:grpSpPr>
          <p:grpSp>
            <p:nvGrpSpPr>
              <p:cNvPr id="57" name="Grupo 56">
                <a:extLst>
                  <a:ext uri="{FF2B5EF4-FFF2-40B4-BE49-F238E27FC236}">
                    <a16:creationId xmlns:a16="http://schemas.microsoft.com/office/drawing/2014/main" id="{67E43707-2CF6-37B1-3EDC-272186834E4E}"/>
                  </a:ext>
                </a:extLst>
              </p:cNvPr>
              <p:cNvGrpSpPr/>
              <p:nvPr/>
            </p:nvGrpSpPr>
            <p:grpSpPr>
              <a:xfrm>
                <a:off x="2652978" y="1611947"/>
                <a:ext cx="2248811" cy="1976765"/>
                <a:chOff x="3921412" y="1671217"/>
                <a:chExt cx="2248811" cy="1976765"/>
              </a:xfrm>
            </p:grpSpPr>
            <p:sp>
              <p:nvSpPr>
                <p:cNvPr id="59" name="CuadroTexto 58">
                  <a:extLst>
                    <a:ext uri="{FF2B5EF4-FFF2-40B4-BE49-F238E27FC236}">
                      <a16:creationId xmlns:a16="http://schemas.microsoft.com/office/drawing/2014/main" id="{9A88FF89-AC98-1D49-4BEF-82FAA565AA39}"/>
                    </a:ext>
                  </a:extLst>
                </p:cNvPr>
                <p:cNvSpPr txBox="1"/>
                <p:nvPr/>
              </p:nvSpPr>
              <p:spPr>
                <a:xfrm>
                  <a:off x="3921412" y="1671217"/>
                  <a:ext cx="2107864" cy="1114861"/>
                </a:xfrm>
                <a:prstGeom prst="rect">
                  <a:avLst/>
                </a:prstGeom>
                <a:noFill/>
              </p:spPr>
              <p:txBody>
                <a:bodyPr wrap="square" rtlCol="0">
                  <a:spAutoFit/>
                </a:bodyPr>
                <a:lstStyle/>
                <a:p>
                  <a:pPr lvl="0" algn="ctr">
                    <a:defRPr/>
                  </a:pPr>
                  <a:r>
                    <a:rPr lang="es-CO" sz="4000" b="1" dirty="0">
                      <a:solidFill>
                        <a:srgbClr val="E7E6E6">
                          <a:lumMod val="50000"/>
                        </a:srgbClr>
                      </a:solidFill>
                      <a:latin typeface="Calibri" panose="020F0502020204030204"/>
                    </a:rPr>
                    <a:t>PEP</a:t>
                  </a:r>
                  <a:endParaRPr kumimoji="0" lang="es-CO" sz="4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60" name="Título 1">
                  <a:extLst>
                    <a:ext uri="{FF2B5EF4-FFF2-40B4-BE49-F238E27FC236}">
                      <a16:creationId xmlns:a16="http://schemas.microsoft.com/office/drawing/2014/main" id="{4A19AE7C-2455-B6D3-7ABF-675413893AF2}"/>
                    </a:ext>
                  </a:extLst>
                </p:cNvPr>
                <p:cNvSpPr txBox="1">
                  <a:spLocks/>
                </p:cNvSpPr>
                <p:nvPr/>
              </p:nvSpPr>
              <p:spPr>
                <a:xfrm>
                  <a:off x="3949928" y="3098248"/>
                  <a:ext cx="2220295" cy="549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lvl="0" algn="ctr">
                    <a:lnSpc>
                      <a:spcPct val="120000"/>
                    </a:lnSpc>
                    <a:defRPr/>
                  </a:pPr>
                  <a:r>
                    <a:rPr lang="es-CO" sz="1600" b="1" dirty="0">
                      <a:solidFill>
                        <a:prstClr val="black">
                          <a:lumMod val="75000"/>
                          <a:lumOff val="25000"/>
                        </a:prstClr>
                      </a:solidFill>
                      <a:latin typeface="Arial Nova Cond" panose="020B0506020202020204" pitchFamily="34" charset="0"/>
                      <a:cs typeface="Arial" charset="0"/>
                    </a:rPr>
                    <a:t>Project </a:t>
                  </a:r>
                  <a:r>
                    <a:rPr lang="es-CO" sz="1600" b="1" dirty="0" err="1">
                      <a:solidFill>
                        <a:prstClr val="black">
                          <a:lumMod val="75000"/>
                          <a:lumOff val="25000"/>
                        </a:prstClr>
                      </a:solidFill>
                      <a:latin typeface="Arial Nova Cond" panose="020B0506020202020204" pitchFamily="34" charset="0"/>
                      <a:cs typeface="Arial" charset="0"/>
                    </a:rPr>
                    <a:t>Element</a:t>
                  </a:r>
                  <a:r>
                    <a:rPr lang="es-CO" sz="1600" b="1" dirty="0">
                      <a:solidFill>
                        <a:prstClr val="black">
                          <a:lumMod val="75000"/>
                          <a:lumOff val="25000"/>
                        </a:prstClr>
                      </a:solidFill>
                      <a:latin typeface="Arial Nova Cond" panose="020B0506020202020204" pitchFamily="34" charset="0"/>
                      <a:cs typeface="Arial" charset="0"/>
                    </a:rPr>
                    <a:t> Plan</a:t>
                  </a:r>
                  <a:endParaRPr lang="es-ES_tradnl" sz="1600" b="1" dirty="0">
                    <a:solidFill>
                      <a:prstClr val="black">
                        <a:lumMod val="75000"/>
                        <a:lumOff val="25000"/>
                      </a:prstClr>
                    </a:solidFill>
                    <a:latin typeface="Arial Nova Cond" panose="020B0506020202020204" pitchFamily="34" charset="0"/>
                    <a:cs typeface="Arial" charset="0"/>
                  </a:endParaRPr>
                </a:p>
              </p:txBody>
            </p:sp>
          </p:grpSp>
          <p:sp>
            <p:nvSpPr>
              <p:cNvPr id="58" name="Título 1">
                <a:extLst>
                  <a:ext uri="{FF2B5EF4-FFF2-40B4-BE49-F238E27FC236}">
                    <a16:creationId xmlns:a16="http://schemas.microsoft.com/office/drawing/2014/main" id="{424AF1CD-7A56-7F2C-AF16-BC7BB3218FCA}"/>
                  </a:ext>
                </a:extLst>
              </p:cNvPr>
              <p:cNvSpPr txBox="1">
                <a:spLocks/>
              </p:cNvSpPr>
              <p:nvPr/>
            </p:nvSpPr>
            <p:spPr>
              <a:xfrm>
                <a:off x="2723652" y="3900882"/>
                <a:ext cx="2220295" cy="19203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Rounded MT Bold" panose="020F0704030504030204" pitchFamily="34" charset="0"/>
                    <a:ea typeface="+mj-ea"/>
                    <a:cs typeface="+mj-cs"/>
                  </a:defRPr>
                </a:lvl1pPr>
              </a:lstStyle>
              <a:p>
                <a:pPr lvl="0" algn="ctr">
                  <a:lnSpc>
                    <a:spcPct val="120000"/>
                  </a:lnSpc>
                  <a:defRPr/>
                </a:pPr>
                <a:r>
                  <a:rPr lang="es-ES" sz="1600" dirty="0">
                    <a:solidFill>
                      <a:prstClr val="black">
                        <a:lumMod val="75000"/>
                        <a:lumOff val="25000"/>
                      </a:prstClr>
                    </a:solidFill>
                    <a:latin typeface="Arial Nova Cond" panose="020B0506020202020204" pitchFamily="34" charset="0"/>
                    <a:cs typeface="Arial" charset="0"/>
                  </a:rPr>
                  <a:t>Jerarquía de un proyecto que representa las actividades en las que se desagrega un proyecto.</a:t>
                </a:r>
                <a:endParaRPr lang="es-ES_tradnl" sz="1600" dirty="0">
                  <a:solidFill>
                    <a:prstClr val="black">
                      <a:lumMod val="75000"/>
                      <a:lumOff val="25000"/>
                    </a:prstClr>
                  </a:solidFill>
                  <a:latin typeface="Arial Nova Cond" panose="020B0506020202020204" pitchFamily="34" charset="0"/>
                  <a:cs typeface="Arial" charset="0"/>
                </a:endParaRPr>
              </a:p>
            </p:txBody>
          </p:sp>
        </p:grpSp>
      </p:grpSp>
    </p:spTree>
    <p:extLst>
      <p:ext uri="{BB962C8B-B14F-4D97-AF65-F5344CB8AC3E}">
        <p14:creationId xmlns:p14="http://schemas.microsoft.com/office/powerpoint/2010/main" val="8844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CA184-CD7A-8938-F64D-43A9E89180B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D1F918C-D38B-48AF-1EE8-8AB45E10B6BD}"/>
              </a:ext>
            </a:extLst>
          </p:cNvPr>
          <p:cNvSpPr>
            <a:spLocks noGrp="1"/>
          </p:cNvSpPr>
          <p:nvPr>
            <p:ph idx="1"/>
          </p:nvPr>
        </p:nvSpPr>
        <p:spPr>
          <a:xfrm>
            <a:off x="626165" y="974035"/>
            <a:ext cx="10372267" cy="4945512"/>
          </a:xfrm>
        </p:spPr>
        <p:txBody>
          <a:bodyPr/>
          <a:lstStyle/>
          <a:p>
            <a:pPr marL="0" indent="0">
              <a:buNone/>
            </a:pPr>
            <a:r>
              <a:rPr lang="es-CO"/>
              <a:t>Selecciono las partidas y opción partida resto, razón y selecciono la opción 070.</a:t>
            </a:r>
          </a:p>
          <a:p>
            <a:pPr marL="0" indent="0">
              <a:buNone/>
            </a:pPr>
            <a:endParaRPr lang="es-CO"/>
          </a:p>
        </p:txBody>
      </p:sp>
      <p:sp>
        <p:nvSpPr>
          <p:cNvPr id="3" name="Marcador de texto 2">
            <a:extLst>
              <a:ext uri="{FF2B5EF4-FFF2-40B4-BE49-F238E27FC236}">
                <a16:creationId xmlns:a16="http://schemas.microsoft.com/office/drawing/2014/main" id="{4088A5C7-66D8-C59F-BC05-153391392C70}"/>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2E80B89-590D-55C8-95CD-4E3BDC860874}"/>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FC8C9CC0-75D0-622D-80E1-C2CA2CDE2297}"/>
              </a:ext>
            </a:extLst>
          </p:cNvPr>
          <p:cNvPicPr>
            <a:picLocks noChangeAspect="1"/>
          </p:cNvPicPr>
          <p:nvPr/>
        </p:nvPicPr>
        <p:blipFill>
          <a:blip r:embed="rId2"/>
          <a:stretch>
            <a:fillRect/>
          </a:stretch>
        </p:blipFill>
        <p:spPr>
          <a:xfrm>
            <a:off x="1053548" y="1417096"/>
            <a:ext cx="5326898" cy="3172952"/>
          </a:xfrm>
          <a:prstGeom prst="rect">
            <a:avLst/>
          </a:prstGeom>
        </p:spPr>
      </p:pic>
    </p:spTree>
    <p:extLst>
      <p:ext uri="{BB962C8B-B14F-4D97-AF65-F5344CB8AC3E}">
        <p14:creationId xmlns:p14="http://schemas.microsoft.com/office/powerpoint/2010/main" val="259049726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D3177-7709-5DB0-4495-C0600857EAA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B70CD8E-F01D-BD34-C080-9993D3542948}"/>
              </a:ext>
            </a:extLst>
          </p:cNvPr>
          <p:cNvSpPr>
            <a:spLocks noGrp="1"/>
          </p:cNvSpPr>
          <p:nvPr>
            <p:ph idx="1"/>
          </p:nvPr>
        </p:nvSpPr>
        <p:spPr>
          <a:xfrm>
            <a:off x="626165" y="974035"/>
            <a:ext cx="10372267" cy="4945512"/>
          </a:xfrm>
        </p:spPr>
        <p:txBody>
          <a:bodyPr/>
          <a:lstStyle/>
          <a:p>
            <a:pPr marL="0" indent="0">
              <a:buNone/>
            </a:pPr>
            <a:r>
              <a:rPr lang="es-CO"/>
              <a:t>Selecciono las partidas y opción partida resto, razón y selecciono la opción 070.</a:t>
            </a:r>
          </a:p>
          <a:p>
            <a:pPr marL="0" indent="0">
              <a:buNone/>
            </a:pPr>
            <a:endParaRPr lang="es-CO"/>
          </a:p>
        </p:txBody>
      </p:sp>
      <p:sp>
        <p:nvSpPr>
          <p:cNvPr id="3" name="Marcador de texto 2">
            <a:extLst>
              <a:ext uri="{FF2B5EF4-FFF2-40B4-BE49-F238E27FC236}">
                <a16:creationId xmlns:a16="http://schemas.microsoft.com/office/drawing/2014/main" id="{EA3B2F87-1BEC-49E0-4355-38FAC0FF24E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40573D1D-B3DD-072A-C377-0E63B2812C63}"/>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7320A55E-5385-E099-DBAB-5A0C7C014CEA}"/>
              </a:ext>
            </a:extLst>
          </p:cNvPr>
          <p:cNvPicPr>
            <a:picLocks noChangeAspect="1"/>
          </p:cNvPicPr>
          <p:nvPr/>
        </p:nvPicPr>
        <p:blipFill>
          <a:blip r:embed="rId2"/>
          <a:stretch>
            <a:fillRect/>
          </a:stretch>
        </p:blipFill>
        <p:spPr>
          <a:xfrm>
            <a:off x="1193568" y="1319156"/>
            <a:ext cx="5073517" cy="3107529"/>
          </a:xfrm>
          <a:prstGeom prst="rect">
            <a:avLst/>
          </a:prstGeom>
        </p:spPr>
      </p:pic>
    </p:spTree>
    <p:extLst>
      <p:ext uri="{BB962C8B-B14F-4D97-AF65-F5344CB8AC3E}">
        <p14:creationId xmlns:p14="http://schemas.microsoft.com/office/powerpoint/2010/main" val="205783960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3570E-56CE-6240-4CA2-4A4A96F89F1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63728CE-3921-3CC8-C1D1-1A3EEA36C028}"/>
              </a:ext>
            </a:extLst>
          </p:cNvPr>
          <p:cNvSpPr>
            <a:spLocks noGrp="1"/>
          </p:cNvSpPr>
          <p:nvPr>
            <p:ph idx="1"/>
          </p:nvPr>
        </p:nvSpPr>
        <p:spPr/>
        <p:txBody>
          <a:bodyPr/>
          <a:lstStyle/>
          <a:p>
            <a:pPr marL="0" indent="0">
              <a:buNone/>
            </a:pPr>
            <a:r>
              <a:rPr lang="es-CO"/>
              <a:t>Selecciono las partidas y opción partida resto, razón y selecciono la opción 070.</a:t>
            </a:r>
          </a:p>
          <a:p>
            <a:pPr marL="0" indent="0">
              <a:buNone/>
            </a:pPr>
            <a:endParaRPr lang="es-CO"/>
          </a:p>
        </p:txBody>
      </p:sp>
      <p:sp>
        <p:nvSpPr>
          <p:cNvPr id="3" name="Marcador de texto 2">
            <a:extLst>
              <a:ext uri="{FF2B5EF4-FFF2-40B4-BE49-F238E27FC236}">
                <a16:creationId xmlns:a16="http://schemas.microsoft.com/office/drawing/2014/main" id="{14770A15-B271-23E1-C68B-E232B9FF3EC1}"/>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9A51F2E8-A453-822A-B743-836CE9D3259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ED8BB12C-0DA4-7BDA-E698-8AFFD639B3DA}"/>
              </a:ext>
            </a:extLst>
          </p:cNvPr>
          <p:cNvPicPr>
            <a:picLocks noChangeAspect="1"/>
          </p:cNvPicPr>
          <p:nvPr/>
        </p:nvPicPr>
        <p:blipFill>
          <a:blip r:embed="rId2"/>
          <a:stretch>
            <a:fillRect/>
          </a:stretch>
        </p:blipFill>
        <p:spPr>
          <a:xfrm>
            <a:off x="2496000" y="2046802"/>
            <a:ext cx="7200000" cy="3948387"/>
          </a:xfrm>
          <a:prstGeom prst="rect">
            <a:avLst/>
          </a:prstGeom>
        </p:spPr>
      </p:pic>
    </p:spTree>
    <p:extLst>
      <p:ext uri="{BB962C8B-B14F-4D97-AF65-F5344CB8AC3E}">
        <p14:creationId xmlns:p14="http://schemas.microsoft.com/office/powerpoint/2010/main" val="53821253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EE670-1699-EABE-A3E3-19558B884DB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5DD7A7A-EC03-D37A-1556-251BBF8AB790}"/>
              </a:ext>
            </a:extLst>
          </p:cNvPr>
          <p:cNvSpPr>
            <a:spLocks noGrp="1"/>
          </p:cNvSpPr>
          <p:nvPr>
            <p:ph idx="1"/>
          </p:nvPr>
        </p:nvSpPr>
        <p:spPr>
          <a:xfrm>
            <a:off x="626165" y="974035"/>
            <a:ext cx="10372267" cy="4945512"/>
          </a:xfrm>
        </p:spPr>
        <p:txBody>
          <a:bodyPr/>
          <a:lstStyle/>
          <a:p>
            <a:pPr marL="0" indent="0">
              <a:buNone/>
            </a:pPr>
            <a:r>
              <a:rPr lang="es-CO"/>
              <a:t>Selecciono las partidas y opción partida resto, razón y selecciono la opción 070.</a:t>
            </a:r>
          </a:p>
          <a:p>
            <a:pPr marL="0" indent="0">
              <a:buNone/>
            </a:pPr>
            <a:endParaRPr lang="es-CO"/>
          </a:p>
        </p:txBody>
      </p:sp>
      <p:sp>
        <p:nvSpPr>
          <p:cNvPr id="3" name="Marcador de texto 2">
            <a:extLst>
              <a:ext uri="{FF2B5EF4-FFF2-40B4-BE49-F238E27FC236}">
                <a16:creationId xmlns:a16="http://schemas.microsoft.com/office/drawing/2014/main" id="{8E943831-678F-3077-5F11-C495A2C328A1}"/>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33D82319-929E-AC5B-4BEE-4489DA0B0BE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F4C75F56-A208-9C9C-09F2-ACA01B0AC609}"/>
              </a:ext>
            </a:extLst>
          </p:cNvPr>
          <p:cNvPicPr>
            <a:picLocks noChangeAspect="1"/>
          </p:cNvPicPr>
          <p:nvPr/>
        </p:nvPicPr>
        <p:blipFill>
          <a:blip r:embed="rId2"/>
          <a:stretch>
            <a:fillRect/>
          </a:stretch>
        </p:blipFill>
        <p:spPr>
          <a:xfrm>
            <a:off x="1193568" y="1371600"/>
            <a:ext cx="4825735" cy="2969266"/>
          </a:xfrm>
          <a:prstGeom prst="rect">
            <a:avLst/>
          </a:prstGeom>
        </p:spPr>
      </p:pic>
    </p:spTree>
    <p:extLst>
      <p:ext uri="{BB962C8B-B14F-4D97-AF65-F5344CB8AC3E}">
        <p14:creationId xmlns:p14="http://schemas.microsoft.com/office/powerpoint/2010/main" val="23499604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F8186-55B5-6740-AC0E-E1B67122C16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ABABFBA-95C0-900A-5715-EA95669C1E8A}"/>
              </a:ext>
            </a:extLst>
          </p:cNvPr>
          <p:cNvSpPr>
            <a:spLocks noGrp="1"/>
          </p:cNvSpPr>
          <p:nvPr>
            <p:ph idx="1"/>
          </p:nvPr>
        </p:nvSpPr>
        <p:spPr>
          <a:xfrm>
            <a:off x="626165" y="974035"/>
            <a:ext cx="10372267" cy="4945512"/>
          </a:xfrm>
        </p:spPr>
        <p:txBody>
          <a:bodyPr/>
          <a:lstStyle/>
          <a:p>
            <a:pPr marL="0" indent="0">
              <a:buNone/>
            </a:pPr>
            <a:r>
              <a:rPr lang="es-CO"/>
              <a:t>Simular</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C2C179CC-05F6-59DA-02E7-66FC8BCE49A3}"/>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65B6564E-DA2F-215C-4B3D-99F370A56A9F}"/>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9" name="Imagen 8">
            <a:extLst>
              <a:ext uri="{FF2B5EF4-FFF2-40B4-BE49-F238E27FC236}">
                <a16:creationId xmlns:a16="http://schemas.microsoft.com/office/drawing/2014/main" id="{52FDE489-5255-731F-1A86-98AABAA447B6}"/>
              </a:ext>
            </a:extLst>
          </p:cNvPr>
          <p:cNvPicPr>
            <a:picLocks noChangeAspect="1"/>
          </p:cNvPicPr>
          <p:nvPr/>
        </p:nvPicPr>
        <p:blipFill>
          <a:blip r:embed="rId2"/>
          <a:stretch>
            <a:fillRect/>
          </a:stretch>
        </p:blipFill>
        <p:spPr>
          <a:xfrm>
            <a:off x="836611" y="1287878"/>
            <a:ext cx="4347826" cy="2690368"/>
          </a:xfrm>
          <a:prstGeom prst="rect">
            <a:avLst/>
          </a:prstGeom>
        </p:spPr>
      </p:pic>
    </p:spTree>
    <p:extLst>
      <p:ext uri="{BB962C8B-B14F-4D97-AF65-F5344CB8AC3E}">
        <p14:creationId xmlns:p14="http://schemas.microsoft.com/office/powerpoint/2010/main" val="203954778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D6838-77CE-2BA9-7799-C60938B645B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A312903-765C-A936-55E9-FE60B8B97806}"/>
              </a:ext>
            </a:extLst>
          </p:cNvPr>
          <p:cNvSpPr>
            <a:spLocks noGrp="1"/>
          </p:cNvSpPr>
          <p:nvPr>
            <p:ph idx="1"/>
          </p:nvPr>
        </p:nvSpPr>
        <p:spPr>
          <a:xfrm>
            <a:off x="626165" y="974035"/>
            <a:ext cx="10372267" cy="4945512"/>
          </a:xfrm>
        </p:spPr>
        <p:txBody>
          <a:bodyPr/>
          <a:lstStyle/>
          <a:p>
            <a:pPr marL="0" indent="0">
              <a:buNone/>
            </a:pPr>
            <a:r>
              <a:rPr lang="es-CO"/>
              <a:t>Simular</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1E5C44DA-9F13-E066-EEA8-FA9215DFD3B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ECA0D86D-1CD7-D84E-7A48-640E197A585F}"/>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11" name="Imagen 10">
            <a:extLst>
              <a:ext uri="{FF2B5EF4-FFF2-40B4-BE49-F238E27FC236}">
                <a16:creationId xmlns:a16="http://schemas.microsoft.com/office/drawing/2014/main" id="{A870F846-6C2A-AD6B-D2FE-C0BC08D977E8}"/>
              </a:ext>
            </a:extLst>
          </p:cNvPr>
          <p:cNvPicPr>
            <a:picLocks noChangeAspect="1"/>
          </p:cNvPicPr>
          <p:nvPr/>
        </p:nvPicPr>
        <p:blipFill>
          <a:blip r:embed="rId2"/>
          <a:stretch>
            <a:fillRect/>
          </a:stretch>
        </p:blipFill>
        <p:spPr>
          <a:xfrm>
            <a:off x="836611" y="1258053"/>
            <a:ext cx="3831785" cy="2878046"/>
          </a:xfrm>
          <a:prstGeom prst="rect">
            <a:avLst/>
          </a:prstGeom>
        </p:spPr>
      </p:pic>
    </p:spTree>
    <p:extLst>
      <p:ext uri="{BB962C8B-B14F-4D97-AF65-F5344CB8AC3E}">
        <p14:creationId xmlns:p14="http://schemas.microsoft.com/office/powerpoint/2010/main" val="174090395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6289E-0794-A050-B69A-80C544A38FD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279A977-23ED-FED0-FADD-0ED10CEED3CA}"/>
              </a:ext>
            </a:extLst>
          </p:cNvPr>
          <p:cNvSpPr>
            <a:spLocks noGrp="1"/>
          </p:cNvSpPr>
          <p:nvPr>
            <p:ph idx="1"/>
          </p:nvPr>
        </p:nvSpPr>
        <p:spPr>
          <a:xfrm>
            <a:off x="626165" y="974035"/>
            <a:ext cx="10372267" cy="4945512"/>
          </a:xfrm>
        </p:spPr>
        <p:txBody>
          <a:bodyPr/>
          <a:lstStyle/>
          <a:p>
            <a:pPr marL="0" indent="0">
              <a:buNone/>
            </a:pPr>
            <a:r>
              <a:rPr lang="es-CO"/>
              <a:t>Editamos el centro de beneficio en la cuenta de ingreso</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392D7087-6FE4-D8F6-F003-D45FD7942BF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3119460-59E7-7FD3-612D-6BEE9B4F0FEE}"/>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F99E8260-80B0-ED56-FBA3-2D0251ABC04B}"/>
              </a:ext>
            </a:extLst>
          </p:cNvPr>
          <p:cNvPicPr>
            <a:picLocks noChangeAspect="1"/>
          </p:cNvPicPr>
          <p:nvPr/>
        </p:nvPicPr>
        <p:blipFill>
          <a:blip r:embed="rId2"/>
          <a:stretch>
            <a:fillRect/>
          </a:stretch>
        </p:blipFill>
        <p:spPr>
          <a:xfrm>
            <a:off x="1193568" y="1287878"/>
            <a:ext cx="3829247" cy="3238666"/>
          </a:xfrm>
          <a:prstGeom prst="rect">
            <a:avLst/>
          </a:prstGeom>
        </p:spPr>
      </p:pic>
    </p:spTree>
    <p:extLst>
      <p:ext uri="{BB962C8B-B14F-4D97-AF65-F5344CB8AC3E}">
        <p14:creationId xmlns:p14="http://schemas.microsoft.com/office/powerpoint/2010/main" val="394931084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76C19-E700-7665-2AD7-8268B4D9DEA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D924B92-A6C5-912F-A733-B17CCC7507AE}"/>
              </a:ext>
            </a:extLst>
          </p:cNvPr>
          <p:cNvSpPr>
            <a:spLocks noGrp="1"/>
          </p:cNvSpPr>
          <p:nvPr>
            <p:ph idx="1"/>
          </p:nvPr>
        </p:nvSpPr>
        <p:spPr>
          <a:xfrm>
            <a:off x="626165" y="974035"/>
            <a:ext cx="10372267" cy="4945512"/>
          </a:xfrm>
        </p:spPr>
        <p:txBody>
          <a:bodyPr/>
          <a:lstStyle/>
          <a:p>
            <a:pPr marL="0" indent="0">
              <a:buNone/>
            </a:pPr>
            <a:r>
              <a:rPr lang="es-CO"/>
              <a:t>Editamos el centro de beneficio en la cuenta de ingreso</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A54E4B7B-6CDE-2080-8F23-22EBA482CE36}"/>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F6751092-CB21-D9F1-C80E-C8FC2731A302}"/>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A38F0308-8952-BF92-4A65-F42BE651875F}"/>
              </a:ext>
            </a:extLst>
          </p:cNvPr>
          <p:cNvPicPr>
            <a:picLocks noChangeAspect="1"/>
          </p:cNvPicPr>
          <p:nvPr/>
        </p:nvPicPr>
        <p:blipFill>
          <a:blip r:embed="rId2"/>
          <a:stretch>
            <a:fillRect/>
          </a:stretch>
        </p:blipFill>
        <p:spPr>
          <a:xfrm>
            <a:off x="1193568" y="1287878"/>
            <a:ext cx="3829247" cy="3238666"/>
          </a:xfrm>
          <a:prstGeom prst="rect">
            <a:avLst/>
          </a:prstGeom>
        </p:spPr>
      </p:pic>
    </p:spTree>
    <p:extLst>
      <p:ext uri="{BB962C8B-B14F-4D97-AF65-F5344CB8AC3E}">
        <p14:creationId xmlns:p14="http://schemas.microsoft.com/office/powerpoint/2010/main" val="201770606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75283-1089-9775-70E9-8EE4D47A099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FAE1160-29F2-FC42-85FD-0B70E3BE4E52}"/>
              </a:ext>
            </a:extLst>
          </p:cNvPr>
          <p:cNvSpPr>
            <a:spLocks noGrp="1"/>
          </p:cNvSpPr>
          <p:nvPr>
            <p:ph idx="1"/>
          </p:nvPr>
        </p:nvSpPr>
        <p:spPr>
          <a:xfrm>
            <a:off x="626165" y="974035"/>
            <a:ext cx="10372267" cy="4945512"/>
          </a:xfrm>
        </p:spPr>
        <p:txBody>
          <a:bodyPr/>
          <a:lstStyle/>
          <a:p>
            <a:pPr marL="0" indent="0">
              <a:buNone/>
            </a:pPr>
            <a:r>
              <a:rPr lang="es-CO"/>
              <a:t>Contabilizar</a:t>
            </a:r>
          </a:p>
          <a:p>
            <a:pPr marL="0" indent="0">
              <a:buNone/>
            </a:pPr>
            <a:endParaRPr lang="es-CO"/>
          </a:p>
        </p:txBody>
      </p:sp>
      <p:sp>
        <p:nvSpPr>
          <p:cNvPr id="3" name="Marcador de texto 2">
            <a:extLst>
              <a:ext uri="{FF2B5EF4-FFF2-40B4-BE49-F238E27FC236}">
                <a16:creationId xmlns:a16="http://schemas.microsoft.com/office/drawing/2014/main" id="{17EF850A-964C-C04D-EBE3-D90ACF760280}"/>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78EBE09-9CEA-64B7-8B0B-06268EBD1868}"/>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9F2EFE73-9923-1FC7-9963-D46C9A72FF20}"/>
              </a:ext>
            </a:extLst>
          </p:cNvPr>
          <p:cNvPicPr>
            <a:picLocks noChangeAspect="1"/>
          </p:cNvPicPr>
          <p:nvPr/>
        </p:nvPicPr>
        <p:blipFill>
          <a:blip r:embed="rId2"/>
          <a:stretch>
            <a:fillRect/>
          </a:stretch>
        </p:blipFill>
        <p:spPr>
          <a:xfrm>
            <a:off x="1781191" y="1258053"/>
            <a:ext cx="3075127" cy="3553993"/>
          </a:xfrm>
          <a:prstGeom prst="rect">
            <a:avLst/>
          </a:prstGeom>
        </p:spPr>
      </p:pic>
    </p:spTree>
    <p:extLst>
      <p:ext uri="{BB962C8B-B14F-4D97-AF65-F5344CB8AC3E}">
        <p14:creationId xmlns:p14="http://schemas.microsoft.com/office/powerpoint/2010/main" val="412047371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EBB48-F2F1-5BCD-2BD5-8AA4E53A14E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21A5BD2-F62F-23D3-5AE7-E79FE7278275}"/>
              </a:ext>
            </a:extLst>
          </p:cNvPr>
          <p:cNvSpPr>
            <a:spLocks noGrp="1"/>
          </p:cNvSpPr>
          <p:nvPr>
            <p:ph idx="1"/>
          </p:nvPr>
        </p:nvSpPr>
        <p:spPr>
          <a:xfrm>
            <a:off x="626165" y="974035"/>
            <a:ext cx="10372267" cy="4945512"/>
          </a:xfrm>
        </p:spPr>
        <p:txBody>
          <a:bodyPr/>
          <a:lstStyle/>
          <a:p>
            <a:pPr marL="0" indent="0">
              <a:buNone/>
            </a:pPr>
            <a:r>
              <a:rPr lang="es-CO"/>
              <a:t>Visualización del documento contabilizado</a:t>
            </a:r>
          </a:p>
          <a:p>
            <a:pPr marL="0" indent="0">
              <a:buNone/>
            </a:pPr>
            <a:endParaRPr lang="es-CO"/>
          </a:p>
        </p:txBody>
      </p:sp>
      <p:sp>
        <p:nvSpPr>
          <p:cNvPr id="3" name="Marcador de texto 2">
            <a:extLst>
              <a:ext uri="{FF2B5EF4-FFF2-40B4-BE49-F238E27FC236}">
                <a16:creationId xmlns:a16="http://schemas.microsoft.com/office/drawing/2014/main" id="{609FD0F1-AE1A-B8F6-F4C1-20FF162E9DFF}"/>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F5523AA-BB1E-8A30-95BE-30A75AEF665C}"/>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9" name="Imagen 8">
            <a:extLst>
              <a:ext uri="{FF2B5EF4-FFF2-40B4-BE49-F238E27FC236}">
                <a16:creationId xmlns:a16="http://schemas.microsoft.com/office/drawing/2014/main" id="{BF0AD56A-18B2-58BA-6E60-6C230D9C51C4}"/>
              </a:ext>
            </a:extLst>
          </p:cNvPr>
          <p:cNvPicPr>
            <a:picLocks noChangeAspect="1"/>
          </p:cNvPicPr>
          <p:nvPr/>
        </p:nvPicPr>
        <p:blipFill>
          <a:blip r:embed="rId2"/>
          <a:stretch>
            <a:fillRect/>
          </a:stretch>
        </p:blipFill>
        <p:spPr>
          <a:xfrm>
            <a:off x="626165" y="1287878"/>
            <a:ext cx="5634860" cy="3338960"/>
          </a:xfrm>
          <a:prstGeom prst="rect">
            <a:avLst/>
          </a:prstGeom>
        </p:spPr>
      </p:pic>
    </p:spTree>
    <p:extLst>
      <p:ext uri="{BB962C8B-B14F-4D97-AF65-F5344CB8AC3E}">
        <p14:creationId xmlns:p14="http://schemas.microsoft.com/office/powerpoint/2010/main" val="2321656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58F4D-CB5E-41A4-B994-20C198DFA407}"/>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6B5456B0-3C03-687D-1E47-729D9D6996B1}"/>
              </a:ext>
            </a:extLst>
          </p:cNvPr>
          <p:cNvSpPr>
            <a:spLocks noGrp="1"/>
          </p:cNvSpPr>
          <p:nvPr>
            <p:ph type="body" sz="half" idx="10"/>
          </p:nvPr>
        </p:nvSpPr>
        <p:spPr/>
        <p:txBody>
          <a:bodyPr/>
          <a:lstStyle/>
          <a:p>
            <a:r>
              <a:rPr lang="es-ES" dirty="0"/>
              <a:t>Visualización de planes de cuentas</a:t>
            </a:r>
          </a:p>
        </p:txBody>
      </p:sp>
      <p:sp>
        <p:nvSpPr>
          <p:cNvPr id="7" name="Marcador de texto 6">
            <a:extLst>
              <a:ext uri="{FF2B5EF4-FFF2-40B4-BE49-F238E27FC236}">
                <a16:creationId xmlns:a16="http://schemas.microsoft.com/office/drawing/2014/main" id="{58B7C4AD-D5F9-666B-FAB9-8123D6B6D1F1}"/>
              </a:ext>
            </a:extLst>
          </p:cNvPr>
          <p:cNvSpPr>
            <a:spLocks noGrp="1"/>
          </p:cNvSpPr>
          <p:nvPr>
            <p:ph type="body" sz="half" idx="11"/>
          </p:nvPr>
        </p:nvSpPr>
        <p:spPr/>
        <p:txBody>
          <a:bodyPr>
            <a:normAutofit fontScale="92500" lnSpcReduction="10000"/>
          </a:bodyPr>
          <a:lstStyle/>
          <a:p>
            <a:r>
              <a:rPr lang="es-CO" sz="1600" dirty="0">
                <a:latin typeface="VAGRounded" panose="00000400000000000000" pitchFamily="2" charset="0"/>
              </a:rPr>
              <a:t>Plan de cuentas</a:t>
            </a:r>
          </a:p>
        </p:txBody>
      </p:sp>
      <p:sp>
        <p:nvSpPr>
          <p:cNvPr id="13" name="Rectángulo 12">
            <a:hlinkClick r:id="" action="ppaction://noaction"/>
            <a:extLst>
              <a:ext uri="{FF2B5EF4-FFF2-40B4-BE49-F238E27FC236}">
                <a16:creationId xmlns:a16="http://schemas.microsoft.com/office/drawing/2014/main" id="{D404A1F6-985B-4F7D-9F85-1AB2272DCBA8}"/>
              </a:ext>
            </a:extLst>
          </p:cNvPr>
          <p:cNvSpPr/>
          <p:nvPr/>
        </p:nvSpPr>
        <p:spPr>
          <a:xfrm>
            <a:off x="1347509" y="1324513"/>
            <a:ext cx="9148646" cy="923330"/>
          </a:xfrm>
          <a:prstGeom prst="rect">
            <a:avLst/>
          </a:prstGeom>
          <a:noFill/>
        </p:spPr>
        <p:txBody>
          <a:bodyPr wrap="square" lIns="91440" tIns="45720" rIns="91440" bIns="45720">
            <a:spAutoFit/>
          </a:bodyPr>
          <a:lstStyle/>
          <a:p>
            <a:pPr algn="ctr">
              <a:defRPr/>
            </a:pPr>
            <a:r>
              <a:rPr lang="es-ES" sz="5400" dirty="0">
                <a:ln w="0">
                  <a:solidFill>
                    <a:srgbClr val="FFC000"/>
                  </a:solidFill>
                </a:ln>
                <a:solidFill>
                  <a:srgbClr val="FFC000"/>
                </a:solidFill>
                <a:effectLst>
                  <a:outerShdw blurRad="38100" dist="25400" dir="5400000" algn="ctr" rotWithShape="0">
                    <a:srgbClr val="6E747A">
                      <a:alpha val="43000"/>
                    </a:srgbClr>
                  </a:outerShdw>
                </a:effectLst>
                <a:latin typeface="Aptos" panose="02110004020202020204"/>
              </a:rPr>
              <a:t>0133.</a:t>
            </a:r>
            <a:r>
              <a:rPr kumimoji="0" lang="es-ES" sz="5400" b="0" i="0" u="none" strike="noStrike" kern="1200" cap="none" spc="0" normalizeH="0" baseline="0" noProof="0" dirty="0">
                <a:ln w="0">
                  <a:solidFill>
                    <a:srgbClr val="008475"/>
                  </a:solidFill>
                </a:ln>
                <a:solidFill>
                  <a:srgbClr val="008475"/>
                </a:solidFill>
                <a:effectLst>
                  <a:outerShdw blurRad="38100" dist="25400" dir="5400000" algn="ctr" rotWithShape="0">
                    <a:srgbClr val="6E747A">
                      <a:alpha val="43000"/>
                    </a:srgbClr>
                  </a:outerShdw>
                </a:effectLst>
                <a:uLnTx/>
                <a:uFillTx/>
                <a:latin typeface="Aptos" panose="02110004020202020204"/>
                <a:ea typeface="+mn-ea"/>
                <a:cs typeface="+mn-cs"/>
              </a:rPr>
              <a:t>140801.01010101</a:t>
            </a:r>
          </a:p>
        </p:txBody>
      </p:sp>
      <p:sp>
        <p:nvSpPr>
          <p:cNvPr id="14" name="Rectángulo 13">
            <a:hlinkClick r:id="" action="ppaction://noaction"/>
            <a:extLst>
              <a:ext uri="{FF2B5EF4-FFF2-40B4-BE49-F238E27FC236}">
                <a16:creationId xmlns:a16="http://schemas.microsoft.com/office/drawing/2014/main" id="{731CE812-939E-BF17-6DD7-10EFF4338C32}"/>
              </a:ext>
            </a:extLst>
          </p:cNvPr>
          <p:cNvSpPr/>
          <p:nvPr/>
        </p:nvSpPr>
        <p:spPr>
          <a:xfrm>
            <a:off x="4576157" y="2568348"/>
            <a:ext cx="432948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w="0">
                  <a:solidFill>
                    <a:srgbClr val="008475"/>
                  </a:solidFill>
                </a:ln>
                <a:solidFill>
                  <a:srgbClr val="008475"/>
                </a:solidFill>
                <a:effectLst>
                  <a:outerShdw blurRad="38100" dist="25400" dir="5400000" algn="ctr" rotWithShape="0">
                    <a:srgbClr val="6E747A">
                      <a:alpha val="43000"/>
                    </a:srgbClr>
                  </a:outerShdw>
                </a:effectLst>
                <a:uLnTx/>
                <a:uFillTx/>
                <a:latin typeface="Aptos" panose="02110004020202020204"/>
                <a:ea typeface="+mn-ea"/>
                <a:cs typeface="+mn-cs"/>
              </a:rPr>
              <a:t>1403000001</a:t>
            </a:r>
          </a:p>
        </p:txBody>
      </p:sp>
      <p:sp>
        <p:nvSpPr>
          <p:cNvPr id="15" name="CuadroTexto 14">
            <a:extLst>
              <a:ext uri="{FF2B5EF4-FFF2-40B4-BE49-F238E27FC236}">
                <a16:creationId xmlns:a16="http://schemas.microsoft.com/office/drawing/2014/main" id="{526AAACE-E55A-5841-8E87-76D395266AF3}"/>
              </a:ext>
            </a:extLst>
          </p:cNvPr>
          <p:cNvSpPr txBox="1"/>
          <p:nvPr/>
        </p:nvSpPr>
        <p:spPr>
          <a:xfrm>
            <a:off x="1347509" y="2366305"/>
            <a:ext cx="219340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C000"/>
                </a:solidFill>
                <a:effectLst/>
                <a:uLnTx/>
                <a:uFillTx/>
                <a:latin typeface="Trebuchet MS" panose="020B0603020202020204" pitchFamily="34" charset="0"/>
                <a:ea typeface="+mn-ea"/>
                <a:cs typeface="+mn-cs"/>
              </a:rPr>
              <a:t>CeBe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C000"/>
                </a:solidFill>
                <a:effectLst/>
                <a:uLnTx/>
                <a:uFillTx/>
                <a:latin typeface="Trebuchet MS" panose="020B0603020202020204" pitchFamily="34" charset="0"/>
                <a:ea typeface="+mn-ea"/>
                <a:cs typeface="+mn-cs"/>
              </a:rPr>
              <a:t>CeCo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C000"/>
                </a:solidFill>
                <a:effectLst/>
                <a:uLnTx/>
                <a:uFillTx/>
                <a:latin typeface="Trebuchet MS" panose="020B0603020202020204" pitchFamily="34" charset="0"/>
                <a:ea typeface="+mn-ea"/>
                <a:cs typeface="+mn-cs"/>
              </a:rPr>
              <a:t>PEP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C000"/>
                </a:solidFill>
                <a:effectLst/>
                <a:uLnTx/>
                <a:uFillTx/>
                <a:latin typeface="Trebuchet MS" panose="020B0603020202020204" pitchFamily="34" charset="0"/>
                <a:ea typeface="+mn-ea"/>
                <a:cs typeface="+mn-cs"/>
              </a:rPr>
              <a:t>Orden interna</a:t>
            </a:r>
          </a:p>
        </p:txBody>
      </p:sp>
      <p:sp>
        <p:nvSpPr>
          <p:cNvPr id="16" name="Cerrar llave 15">
            <a:extLst>
              <a:ext uri="{FF2B5EF4-FFF2-40B4-BE49-F238E27FC236}">
                <a16:creationId xmlns:a16="http://schemas.microsoft.com/office/drawing/2014/main" id="{59308793-A8D1-1714-644F-007EB9391414}"/>
              </a:ext>
            </a:extLst>
          </p:cNvPr>
          <p:cNvSpPr/>
          <p:nvPr/>
        </p:nvSpPr>
        <p:spPr>
          <a:xfrm rot="5400000">
            <a:off x="6544608" y="-148613"/>
            <a:ext cx="335433" cy="4850897"/>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17" name="Rectángulo 16">
            <a:hlinkClick r:id="" action="ppaction://noaction"/>
            <a:extLst>
              <a:ext uri="{FF2B5EF4-FFF2-40B4-BE49-F238E27FC236}">
                <a16:creationId xmlns:a16="http://schemas.microsoft.com/office/drawing/2014/main" id="{74B5013E-CD94-3653-FC0E-A1A547206E97}"/>
              </a:ext>
            </a:extLst>
          </p:cNvPr>
          <p:cNvSpPr/>
          <p:nvPr/>
        </p:nvSpPr>
        <p:spPr>
          <a:xfrm>
            <a:off x="1347509" y="4210969"/>
            <a:ext cx="9148646" cy="923330"/>
          </a:xfrm>
          <a:prstGeom prst="rect">
            <a:avLst/>
          </a:prstGeom>
          <a:noFill/>
        </p:spPr>
        <p:txBody>
          <a:bodyPr wrap="square" lIns="91440" tIns="45720" rIns="91440" bIns="45720">
            <a:spAutoFit/>
          </a:bodyPr>
          <a:lstStyle/>
          <a:p>
            <a:pPr algn="ctr">
              <a:defRPr/>
            </a:pPr>
            <a:r>
              <a:rPr lang="es-ES" sz="5400" dirty="0">
                <a:ln w="0">
                  <a:solidFill>
                    <a:srgbClr val="FFC000"/>
                  </a:solidFill>
                </a:ln>
                <a:solidFill>
                  <a:srgbClr val="FFC000"/>
                </a:solidFill>
                <a:effectLst>
                  <a:outerShdw blurRad="38100" dist="25400" dir="5400000" algn="ctr" rotWithShape="0">
                    <a:srgbClr val="6E747A">
                      <a:alpha val="43000"/>
                    </a:srgbClr>
                  </a:outerShdw>
                </a:effectLst>
                <a:latin typeface="Aptos" panose="02110004020202020204"/>
              </a:rPr>
              <a:t>01980610.</a:t>
            </a:r>
            <a:r>
              <a:rPr kumimoji="0" lang="es-ES" sz="5400" b="0" i="0" u="none" strike="noStrike" kern="1200" cap="none" spc="0" normalizeH="0" baseline="0" noProof="0" dirty="0">
                <a:ln w="0">
                  <a:solidFill>
                    <a:srgbClr val="008475"/>
                  </a:solidFill>
                </a:ln>
                <a:solidFill>
                  <a:srgbClr val="008475"/>
                </a:solidFill>
                <a:effectLst>
                  <a:outerShdw blurRad="38100" dist="25400" dir="5400000" algn="ctr" rotWithShape="0">
                    <a:srgbClr val="6E747A">
                      <a:alpha val="43000"/>
                    </a:srgbClr>
                  </a:outerShdw>
                </a:effectLst>
                <a:uLnTx/>
                <a:uFillTx/>
                <a:latin typeface="Aptos" panose="02110004020202020204"/>
                <a:ea typeface="+mn-ea"/>
                <a:cs typeface="+mn-cs"/>
              </a:rPr>
              <a:t>510101.01010101</a:t>
            </a:r>
          </a:p>
        </p:txBody>
      </p:sp>
      <p:sp>
        <p:nvSpPr>
          <p:cNvPr id="18" name="Rectángulo 17">
            <a:hlinkClick r:id="" action="ppaction://noaction"/>
            <a:extLst>
              <a:ext uri="{FF2B5EF4-FFF2-40B4-BE49-F238E27FC236}">
                <a16:creationId xmlns:a16="http://schemas.microsoft.com/office/drawing/2014/main" id="{DB928BC1-A364-0A44-79A6-FEEE7D010712}"/>
              </a:ext>
            </a:extLst>
          </p:cNvPr>
          <p:cNvSpPr/>
          <p:nvPr/>
        </p:nvSpPr>
        <p:spPr>
          <a:xfrm>
            <a:off x="5252432" y="5454804"/>
            <a:ext cx="4329484" cy="923330"/>
          </a:xfrm>
          <a:prstGeom prst="rect">
            <a:avLst/>
          </a:prstGeom>
          <a:noFill/>
        </p:spPr>
        <p:txBody>
          <a:bodyPr wrap="square" lIns="91440" tIns="45720" rIns="91440" bIns="45720">
            <a:spAutoFit/>
          </a:bodyPr>
          <a:lstStyle/>
          <a:p>
            <a:pPr lvl="0" algn="ctr">
              <a:defRPr/>
            </a:pPr>
            <a:r>
              <a:rPr lang="es-ES" sz="5400" dirty="0">
                <a:ln w="0">
                  <a:solidFill>
                    <a:srgbClr val="008475"/>
                  </a:solidFill>
                </a:ln>
                <a:solidFill>
                  <a:srgbClr val="008475"/>
                </a:solidFill>
                <a:effectLst>
                  <a:outerShdw blurRad="38100" dist="25400" dir="5400000" algn="ctr" rotWithShape="0">
                    <a:srgbClr val="6E747A">
                      <a:alpha val="43000"/>
                    </a:srgbClr>
                  </a:outerShdw>
                </a:effectLst>
                <a:latin typeface="Aptos" panose="02110004020202020204"/>
              </a:rPr>
              <a:t>5101000000</a:t>
            </a:r>
            <a:endParaRPr kumimoji="0" lang="es-ES" sz="5400" b="0" i="0" u="none" strike="noStrike" kern="1200" cap="none" spc="0" normalizeH="0" baseline="0" noProof="0" dirty="0">
              <a:ln w="0">
                <a:solidFill>
                  <a:srgbClr val="008475"/>
                </a:solidFill>
              </a:ln>
              <a:solidFill>
                <a:srgbClr val="008475"/>
              </a:solidFill>
              <a:effectLst>
                <a:outerShdw blurRad="38100" dist="25400" dir="5400000" algn="ctr" rotWithShape="0">
                  <a:srgbClr val="6E747A">
                    <a:alpha val="43000"/>
                  </a:srgbClr>
                </a:outerShdw>
              </a:effectLst>
              <a:uLnTx/>
              <a:uFillTx/>
              <a:latin typeface="Aptos" panose="02110004020202020204"/>
              <a:ea typeface="+mn-ea"/>
              <a:cs typeface="+mn-cs"/>
            </a:endParaRPr>
          </a:p>
        </p:txBody>
      </p:sp>
      <p:sp>
        <p:nvSpPr>
          <p:cNvPr id="19" name="Cerrar llave 18">
            <a:extLst>
              <a:ext uri="{FF2B5EF4-FFF2-40B4-BE49-F238E27FC236}">
                <a16:creationId xmlns:a16="http://schemas.microsoft.com/office/drawing/2014/main" id="{483F6CE9-BE01-3B76-DF8B-5F356FA8D28B}"/>
              </a:ext>
            </a:extLst>
          </p:cNvPr>
          <p:cNvSpPr/>
          <p:nvPr/>
        </p:nvSpPr>
        <p:spPr>
          <a:xfrm rot="5400000">
            <a:off x="7239933" y="2737843"/>
            <a:ext cx="335433" cy="4850897"/>
          </a:xfrm>
          <a:prstGeom prst="righ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25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91667E-6 -1.85185E-6 L 0.1733 -0.00254 " pathEditMode="relative" rAng="0" ptsTypes="AA">
                                      <p:cBhvr>
                                        <p:cTn id="6" dur="2000" fill="hold"/>
                                        <p:tgtEl>
                                          <p:spTgt spid="13"/>
                                        </p:tgtEl>
                                        <p:attrNameLst>
                                          <p:attrName>ppt_x</p:attrName>
                                          <p:attrName>ppt_y</p:attrName>
                                        </p:attrNameLst>
                                      </p:cBhvr>
                                      <p:rCtr x="8659" y="-13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grpId="0" nodeType="clickEffect">
                                  <p:stCondLst>
                                    <p:cond delay="0"/>
                                  </p:stCondLst>
                                  <p:childTnLst>
                                    <p:animMotion origin="layout" path="M 2.91667E-6 -1.85185E-6 L 0.1733 -0.00254 " pathEditMode="relative" rAng="0" ptsTypes="AA">
                                      <p:cBhvr>
                                        <p:cTn id="20" dur="2000" fill="hold"/>
                                        <p:tgtEl>
                                          <p:spTgt spid="17"/>
                                        </p:tgtEl>
                                        <p:attrNameLst>
                                          <p:attrName>ppt_x</p:attrName>
                                          <p:attrName>ppt_y</p:attrName>
                                        </p:attrNameLst>
                                      </p:cBhvr>
                                      <p:rCtr x="8659" y="-139"/>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P spid="17" grpId="0"/>
      <p:bldP spid="18" grpId="0"/>
      <p:bldP spid="19"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304EB-E59E-7373-35CA-4F06D0CC334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A13C369-1343-A816-0C3B-4AAD35B3614B}"/>
              </a:ext>
            </a:extLst>
          </p:cNvPr>
          <p:cNvSpPr>
            <a:spLocks noGrp="1"/>
          </p:cNvSpPr>
          <p:nvPr>
            <p:ph idx="1"/>
          </p:nvPr>
        </p:nvSpPr>
        <p:spPr>
          <a:xfrm>
            <a:off x="626165" y="974035"/>
            <a:ext cx="10372267" cy="4945512"/>
          </a:xfrm>
        </p:spPr>
        <p:txBody>
          <a:bodyPr/>
          <a:lstStyle/>
          <a:p>
            <a:pPr marL="0" indent="0">
              <a:buNone/>
            </a:pPr>
            <a:r>
              <a:rPr lang="es-CO"/>
              <a:t>Visualización  partidas compensadas</a:t>
            </a:r>
          </a:p>
          <a:p>
            <a:pPr marL="0" indent="0">
              <a:buNone/>
            </a:pPr>
            <a:endParaRPr lang="es-CO"/>
          </a:p>
        </p:txBody>
      </p:sp>
      <p:sp>
        <p:nvSpPr>
          <p:cNvPr id="3" name="Marcador de texto 2">
            <a:extLst>
              <a:ext uri="{FF2B5EF4-FFF2-40B4-BE49-F238E27FC236}">
                <a16:creationId xmlns:a16="http://schemas.microsoft.com/office/drawing/2014/main" id="{C0A724F7-09B7-8635-2064-A4CE2551D7B0}"/>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ADF3042-EE31-D962-FBE8-F6F41322B689}"/>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47589907-3359-3726-3D06-AEEFA3AF34B6}"/>
              </a:ext>
            </a:extLst>
          </p:cNvPr>
          <p:cNvPicPr>
            <a:picLocks noChangeAspect="1"/>
          </p:cNvPicPr>
          <p:nvPr/>
        </p:nvPicPr>
        <p:blipFill>
          <a:blip r:embed="rId2"/>
          <a:stretch>
            <a:fillRect/>
          </a:stretch>
        </p:blipFill>
        <p:spPr>
          <a:xfrm>
            <a:off x="626165" y="1258053"/>
            <a:ext cx="6032810" cy="3632387"/>
          </a:xfrm>
          <a:prstGeom prst="rect">
            <a:avLst/>
          </a:prstGeom>
        </p:spPr>
      </p:pic>
    </p:spTree>
    <p:extLst>
      <p:ext uri="{BB962C8B-B14F-4D97-AF65-F5344CB8AC3E}">
        <p14:creationId xmlns:p14="http://schemas.microsoft.com/office/powerpoint/2010/main" val="276999934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AE03C-F83C-274B-4E8F-D729B764CBE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4825D11-4F2B-7753-EBDB-C3569972DDC0}"/>
              </a:ext>
            </a:extLst>
          </p:cNvPr>
          <p:cNvSpPr>
            <a:spLocks noGrp="1"/>
          </p:cNvSpPr>
          <p:nvPr>
            <p:ph idx="1"/>
          </p:nvPr>
        </p:nvSpPr>
        <p:spPr>
          <a:xfrm>
            <a:off x="626165" y="974035"/>
            <a:ext cx="10372267" cy="4945512"/>
          </a:xfrm>
        </p:spPr>
        <p:txBody>
          <a:bodyPr/>
          <a:lstStyle/>
          <a:p>
            <a:pPr marL="0" indent="0">
              <a:buNone/>
            </a:pPr>
            <a:r>
              <a:rPr lang="es-CO"/>
              <a:t>- Compensar manualmente cuenta de libro mayor con saldo diferente a cero y traslado de saldo a otra </a:t>
            </a:r>
            <a:r>
              <a:rPr lang="es-CO" err="1"/>
              <a:t>cuebta</a:t>
            </a:r>
            <a:r>
              <a:rPr lang="es-CO"/>
              <a:t> de libro opción eliminar diferencias</a:t>
            </a:r>
          </a:p>
          <a:p>
            <a:pPr marL="0" indent="0">
              <a:buNone/>
            </a:pPr>
            <a:r>
              <a:rPr lang="es-CO"/>
              <a:t>Creación de documentos para compensar</a:t>
            </a:r>
          </a:p>
          <a:p>
            <a:pPr marL="0" indent="0">
              <a:buNone/>
            </a:pPr>
            <a:endParaRPr lang="es-CO"/>
          </a:p>
        </p:txBody>
      </p:sp>
      <p:sp>
        <p:nvSpPr>
          <p:cNvPr id="3" name="Marcador de texto 2">
            <a:extLst>
              <a:ext uri="{FF2B5EF4-FFF2-40B4-BE49-F238E27FC236}">
                <a16:creationId xmlns:a16="http://schemas.microsoft.com/office/drawing/2014/main" id="{80050D4A-0163-B250-B079-EF6B8C3E40F0}"/>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01142E8-AE18-DEF3-D454-B84FF04B7EBC}"/>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E0D86004-2C9F-E1BD-5287-44547D101095}"/>
              </a:ext>
            </a:extLst>
          </p:cNvPr>
          <p:cNvPicPr>
            <a:picLocks noChangeAspect="1"/>
          </p:cNvPicPr>
          <p:nvPr/>
        </p:nvPicPr>
        <p:blipFill>
          <a:blip r:embed="rId2"/>
          <a:stretch>
            <a:fillRect/>
          </a:stretch>
        </p:blipFill>
        <p:spPr>
          <a:xfrm>
            <a:off x="626165" y="1876328"/>
            <a:ext cx="7122477" cy="3399569"/>
          </a:xfrm>
          <a:prstGeom prst="rect">
            <a:avLst/>
          </a:prstGeom>
        </p:spPr>
      </p:pic>
    </p:spTree>
    <p:extLst>
      <p:ext uri="{BB962C8B-B14F-4D97-AF65-F5344CB8AC3E}">
        <p14:creationId xmlns:p14="http://schemas.microsoft.com/office/powerpoint/2010/main" val="28695362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080D1-1E5A-8709-03A0-8C4810116BF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F6E5AA6-A19F-D3FF-8E9E-7996995E05BD}"/>
              </a:ext>
            </a:extLst>
          </p:cNvPr>
          <p:cNvSpPr>
            <a:spLocks noGrp="1"/>
          </p:cNvSpPr>
          <p:nvPr>
            <p:ph idx="1"/>
          </p:nvPr>
        </p:nvSpPr>
        <p:spPr>
          <a:xfrm>
            <a:off x="626165" y="974035"/>
            <a:ext cx="10372267" cy="4945512"/>
          </a:xfrm>
        </p:spPr>
        <p:txBody>
          <a:bodyPr/>
          <a:lstStyle/>
          <a:p>
            <a:pPr marL="0" indent="0">
              <a:buNone/>
            </a:pPr>
            <a:r>
              <a:rPr lang="es-CO"/>
              <a:t>- Compensar manualmente cuenta de libro mayor con saldo diferente a cero y traslado de saldo a otra cuenta de libro opción eliminar diferencias</a:t>
            </a:r>
          </a:p>
          <a:p>
            <a:pPr marL="0" indent="0">
              <a:buNone/>
            </a:pPr>
            <a:r>
              <a:rPr lang="es-CO"/>
              <a:t>Creación de documentos para compensar</a:t>
            </a:r>
          </a:p>
          <a:p>
            <a:pPr marL="0" indent="0">
              <a:buNone/>
            </a:pPr>
            <a:r>
              <a:rPr lang="es-CO"/>
              <a:t>Documento 2</a:t>
            </a:r>
          </a:p>
          <a:p>
            <a:pPr marL="0" indent="0">
              <a:buNone/>
            </a:pPr>
            <a:endParaRPr lang="es-CO"/>
          </a:p>
        </p:txBody>
      </p:sp>
      <p:sp>
        <p:nvSpPr>
          <p:cNvPr id="3" name="Marcador de texto 2">
            <a:extLst>
              <a:ext uri="{FF2B5EF4-FFF2-40B4-BE49-F238E27FC236}">
                <a16:creationId xmlns:a16="http://schemas.microsoft.com/office/drawing/2014/main" id="{F3E43CBF-4873-7092-C3FE-4D8BE4B51DB8}"/>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BCA00E79-448C-EF62-92BB-2C1010780172}"/>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041C135B-57FC-4FF7-3B72-D9F58864461D}"/>
              </a:ext>
            </a:extLst>
          </p:cNvPr>
          <p:cNvPicPr>
            <a:picLocks noChangeAspect="1"/>
          </p:cNvPicPr>
          <p:nvPr/>
        </p:nvPicPr>
        <p:blipFill>
          <a:blip r:embed="rId2"/>
          <a:stretch>
            <a:fillRect/>
          </a:stretch>
        </p:blipFill>
        <p:spPr>
          <a:xfrm>
            <a:off x="626165" y="2317300"/>
            <a:ext cx="5922327" cy="2979869"/>
          </a:xfrm>
          <a:prstGeom prst="rect">
            <a:avLst/>
          </a:prstGeom>
        </p:spPr>
      </p:pic>
    </p:spTree>
    <p:extLst>
      <p:ext uri="{BB962C8B-B14F-4D97-AF65-F5344CB8AC3E}">
        <p14:creationId xmlns:p14="http://schemas.microsoft.com/office/powerpoint/2010/main" val="42159300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9C6DC-FA5A-7A45-57B4-5FBBFAF402E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E36DA98-D271-C6ED-99C3-F057BCC97296}"/>
              </a:ext>
            </a:extLst>
          </p:cNvPr>
          <p:cNvSpPr>
            <a:spLocks noGrp="1"/>
          </p:cNvSpPr>
          <p:nvPr>
            <p:ph idx="1"/>
          </p:nvPr>
        </p:nvSpPr>
        <p:spPr>
          <a:xfrm>
            <a:off x="626165" y="974035"/>
            <a:ext cx="10372267" cy="4945512"/>
          </a:xfrm>
        </p:spPr>
        <p:txBody>
          <a:bodyPr/>
          <a:lstStyle/>
          <a:p>
            <a:pPr marL="0" indent="0">
              <a:buNone/>
            </a:pPr>
            <a:r>
              <a:rPr lang="es-CO"/>
              <a:t>- Compensar manualmente cuenta de libro mayor con saldo diferente a cero y traslado de saldo a otra cuenta de libro opción eliminar diferencias</a:t>
            </a:r>
          </a:p>
          <a:p>
            <a:pPr marL="0" indent="0">
              <a:buNone/>
            </a:pPr>
            <a:r>
              <a:rPr lang="es-CO"/>
              <a:t>Buscar partidas a compensar</a:t>
            </a:r>
          </a:p>
        </p:txBody>
      </p:sp>
      <p:sp>
        <p:nvSpPr>
          <p:cNvPr id="3" name="Marcador de texto 2">
            <a:extLst>
              <a:ext uri="{FF2B5EF4-FFF2-40B4-BE49-F238E27FC236}">
                <a16:creationId xmlns:a16="http://schemas.microsoft.com/office/drawing/2014/main" id="{0E396E83-0D63-6E22-B352-20281A4E2729}"/>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A0CAFBB7-EAFF-7788-3007-3CB1FCEB7615}"/>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7EFF3049-136C-6B0E-CFBF-2B218A5FCDA5}"/>
              </a:ext>
            </a:extLst>
          </p:cNvPr>
          <p:cNvPicPr>
            <a:picLocks noChangeAspect="1"/>
          </p:cNvPicPr>
          <p:nvPr/>
        </p:nvPicPr>
        <p:blipFill>
          <a:blip r:embed="rId2"/>
          <a:stretch>
            <a:fillRect/>
          </a:stretch>
        </p:blipFill>
        <p:spPr>
          <a:xfrm>
            <a:off x="742950" y="1877307"/>
            <a:ext cx="6417627" cy="3215570"/>
          </a:xfrm>
          <a:prstGeom prst="rect">
            <a:avLst/>
          </a:prstGeom>
        </p:spPr>
      </p:pic>
    </p:spTree>
    <p:extLst>
      <p:ext uri="{BB962C8B-B14F-4D97-AF65-F5344CB8AC3E}">
        <p14:creationId xmlns:p14="http://schemas.microsoft.com/office/powerpoint/2010/main" val="59484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3DAE0-8441-B99B-DAC3-206E481E66C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0E30DAA-7669-E123-1BFB-AA6231B10BEB}"/>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otra cuenta de libro opción eliminar diferencias</a:t>
            </a:r>
          </a:p>
          <a:p>
            <a:pPr marL="0" indent="0">
              <a:buNone/>
            </a:pPr>
            <a:r>
              <a:rPr lang="es-CO"/>
              <a:t>Seleccionar cuenta, sociedad, moneda, numero de documento y tratar partidas.</a:t>
            </a:r>
          </a:p>
          <a:p>
            <a:pPr marL="0" indent="0">
              <a:buNone/>
            </a:pPr>
            <a:r>
              <a:rPr lang="es-CO"/>
              <a:t> </a:t>
            </a:r>
          </a:p>
          <a:p>
            <a:pPr>
              <a:buFontTx/>
              <a:buChar char="-"/>
            </a:pPr>
            <a:endParaRPr lang="es-CO"/>
          </a:p>
        </p:txBody>
      </p:sp>
      <p:sp>
        <p:nvSpPr>
          <p:cNvPr id="3" name="Marcador de texto 2">
            <a:extLst>
              <a:ext uri="{FF2B5EF4-FFF2-40B4-BE49-F238E27FC236}">
                <a16:creationId xmlns:a16="http://schemas.microsoft.com/office/drawing/2014/main" id="{A3AFCE61-7C8D-4944-6EAD-1C8F4EB4B5C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916049BF-048F-C7B0-210D-3004EB6C0073}"/>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1276E4F8-DFE9-AEF4-1D93-EFA84741BB21}"/>
              </a:ext>
            </a:extLst>
          </p:cNvPr>
          <p:cNvPicPr>
            <a:picLocks noChangeAspect="1"/>
          </p:cNvPicPr>
          <p:nvPr/>
        </p:nvPicPr>
        <p:blipFill>
          <a:blip r:embed="rId2"/>
          <a:stretch>
            <a:fillRect/>
          </a:stretch>
        </p:blipFill>
        <p:spPr>
          <a:xfrm>
            <a:off x="626165" y="1937359"/>
            <a:ext cx="6636702" cy="3342666"/>
          </a:xfrm>
          <a:prstGeom prst="rect">
            <a:avLst/>
          </a:prstGeom>
        </p:spPr>
      </p:pic>
    </p:spTree>
    <p:extLst>
      <p:ext uri="{BB962C8B-B14F-4D97-AF65-F5344CB8AC3E}">
        <p14:creationId xmlns:p14="http://schemas.microsoft.com/office/powerpoint/2010/main" val="267286409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D1A02-5282-0E62-4F5B-6123C8EE9AF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50B734B-72D0-D632-9860-8C3DC12CD4CB}"/>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otra cuenta de libro opción eliminar diferencias</a:t>
            </a:r>
          </a:p>
          <a:p>
            <a:pPr marL="0" indent="0">
              <a:buNone/>
            </a:pPr>
            <a:r>
              <a:rPr lang="es-CO"/>
              <a:t>Seleccionar las dos partidas y seleccionar eliminar diferencias</a:t>
            </a:r>
          </a:p>
          <a:p>
            <a:pPr marL="0" indent="0">
              <a:buNone/>
            </a:pPr>
            <a:endParaRPr lang="es-CO"/>
          </a:p>
        </p:txBody>
      </p:sp>
      <p:sp>
        <p:nvSpPr>
          <p:cNvPr id="3" name="Marcador de texto 2">
            <a:extLst>
              <a:ext uri="{FF2B5EF4-FFF2-40B4-BE49-F238E27FC236}">
                <a16:creationId xmlns:a16="http://schemas.microsoft.com/office/drawing/2014/main" id="{92062F78-B783-510E-45D0-5E40740E2FAC}"/>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18BAE4AB-DC4C-AEEE-6B58-A1AB97CAEBB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4577E50B-AA39-5644-4551-D54320A91F1A}"/>
              </a:ext>
            </a:extLst>
          </p:cNvPr>
          <p:cNvPicPr>
            <a:picLocks noChangeAspect="1"/>
          </p:cNvPicPr>
          <p:nvPr/>
        </p:nvPicPr>
        <p:blipFill>
          <a:blip r:embed="rId2"/>
          <a:stretch>
            <a:fillRect/>
          </a:stretch>
        </p:blipFill>
        <p:spPr>
          <a:xfrm>
            <a:off x="836611" y="1870835"/>
            <a:ext cx="7265671" cy="3657619"/>
          </a:xfrm>
          <a:prstGeom prst="rect">
            <a:avLst/>
          </a:prstGeom>
        </p:spPr>
      </p:pic>
    </p:spTree>
    <p:extLst>
      <p:ext uri="{BB962C8B-B14F-4D97-AF65-F5344CB8AC3E}">
        <p14:creationId xmlns:p14="http://schemas.microsoft.com/office/powerpoint/2010/main" val="252268402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A05C8-6E7C-0C50-0D8F-6D541AF5829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42A8D77-7C7F-8187-16CD-16EBDD1B0E40}"/>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otra cuenta de libro opción eliminar diferencias</a:t>
            </a:r>
          </a:p>
          <a:p>
            <a:pPr marL="0" indent="0">
              <a:buNone/>
            </a:pPr>
            <a:r>
              <a:rPr lang="es-CO"/>
              <a:t>La diferencia la contabilizo contra otra cuenta, en este caso la 140190000</a:t>
            </a:r>
          </a:p>
          <a:p>
            <a:pPr marL="0" indent="0">
              <a:buNone/>
            </a:pPr>
            <a:endParaRPr lang="es-CO"/>
          </a:p>
        </p:txBody>
      </p:sp>
      <p:sp>
        <p:nvSpPr>
          <p:cNvPr id="3" name="Marcador de texto 2">
            <a:extLst>
              <a:ext uri="{FF2B5EF4-FFF2-40B4-BE49-F238E27FC236}">
                <a16:creationId xmlns:a16="http://schemas.microsoft.com/office/drawing/2014/main" id="{F7945401-9C8A-65F6-20CC-2ACFB9AEE94C}"/>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91A2E98F-640E-95BE-6B36-4CE9B58D7135}"/>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5087E8CD-22EB-DD39-55F7-4147D6331B81}"/>
              </a:ext>
            </a:extLst>
          </p:cNvPr>
          <p:cNvPicPr>
            <a:picLocks noChangeAspect="1"/>
          </p:cNvPicPr>
          <p:nvPr/>
        </p:nvPicPr>
        <p:blipFill>
          <a:blip r:embed="rId2"/>
          <a:stretch>
            <a:fillRect/>
          </a:stretch>
        </p:blipFill>
        <p:spPr>
          <a:xfrm>
            <a:off x="626165" y="1753791"/>
            <a:ext cx="6874827" cy="3462601"/>
          </a:xfrm>
          <a:prstGeom prst="rect">
            <a:avLst/>
          </a:prstGeom>
        </p:spPr>
      </p:pic>
    </p:spTree>
    <p:extLst>
      <p:ext uri="{BB962C8B-B14F-4D97-AF65-F5344CB8AC3E}">
        <p14:creationId xmlns:p14="http://schemas.microsoft.com/office/powerpoint/2010/main" val="256905678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56CD8-B1A8-7A23-AD6F-CB7774A5DBD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E635564-0F9A-44A8-F76D-5F53E8F0AC62}"/>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otra cuenta de libro opción eliminar diferencias</a:t>
            </a:r>
          </a:p>
          <a:p>
            <a:pPr marL="0" indent="0">
              <a:buNone/>
            </a:pPr>
            <a:r>
              <a:rPr lang="es-CO"/>
              <a:t>Indico el importe</a:t>
            </a:r>
          </a:p>
          <a:p>
            <a:pPr marL="0" indent="0">
              <a:buNone/>
            </a:pPr>
            <a:endParaRPr lang="es-CO"/>
          </a:p>
        </p:txBody>
      </p:sp>
      <p:sp>
        <p:nvSpPr>
          <p:cNvPr id="3" name="Marcador de texto 2">
            <a:extLst>
              <a:ext uri="{FF2B5EF4-FFF2-40B4-BE49-F238E27FC236}">
                <a16:creationId xmlns:a16="http://schemas.microsoft.com/office/drawing/2014/main" id="{B0A3C368-630B-90F2-89FD-F1936CC59895}"/>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42189836-93A2-00B5-7D10-9C4C388A1B8D}"/>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D0EDD4E5-59E5-6193-3B9E-78B7FF696E47}"/>
              </a:ext>
            </a:extLst>
          </p:cNvPr>
          <p:cNvPicPr>
            <a:picLocks noChangeAspect="1"/>
          </p:cNvPicPr>
          <p:nvPr/>
        </p:nvPicPr>
        <p:blipFill>
          <a:blip r:embed="rId2"/>
          <a:stretch>
            <a:fillRect/>
          </a:stretch>
        </p:blipFill>
        <p:spPr>
          <a:xfrm>
            <a:off x="704850" y="1825260"/>
            <a:ext cx="6846252" cy="3455129"/>
          </a:xfrm>
          <a:prstGeom prst="rect">
            <a:avLst/>
          </a:prstGeom>
        </p:spPr>
      </p:pic>
    </p:spTree>
    <p:extLst>
      <p:ext uri="{BB962C8B-B14F-4D97-AF65-F5344CB8AC3E}">
        <p14:creationId xmlns:p14="http://schemas.microsoft.com/office/powerpoint/2010/main" val="308761946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EB06E-C9B7-8D6A-9A11-BBE014669F8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68BB4F3-EAB8-2332-4978-49DC49AF1794}"/>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otra cuenta de libro opción eliminar diferencias</a:t>
            </a:r>
          </a:p>
          <a:p>
            <a:pPr marL="0" indent="0">
              <a:buNone/>
            </a:pPr>
            <a:r>
              <a:rPr lang="es-CO"/>
              <a:t>Se valida el documento antes de su contabilización</a:t>
            </a:r>
          </a:p>
          <a:p>
            <a:pPr marL="0" indent="0">
              <a:buNone/>
            </a:pPr>
            <a:endParaRPr lang="es-CO"/>
          </a:p>
        </p:txBody>
      </p:sp>
      <p:sp>
        <p:nvSpPr>
          <p:cNvPr id="3" name="Marcador de texto 2">
            <a:extLst>
              <a:ext uri="{FF2B5EF4-FFF2-40B4-BE49-F238E27FC236}">
                <a16:creationId xmlns:a16="http://schemas.microsoft.com/office/drawing/2014/main" id="{A771B270-F852-F5F8-20AB-05A604A14C15}"/>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FF7BCF42-B144-88AF-3B3C-2D4864AE55E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347E1DAA-2FA5-8853-F185-1B0B3BFCEDC6}"/>
              </a:ext>
            </a:extLst>
          </p:cNvPr>
          <p:cNvPicPr>
            <a:picLocks noChangeAspect="1"/>
          </p:cNvPicPr>
          <p:nvPr/>
        </p:nvPicPr>
        <p:blipFill>
          <a:blip r:embed="rId2"/>
          <a:stretch>
            <a:fillRect/>
          </a:stretch>
        </p:blipFill>
        <p:spPr>
          <a:xfrm>
            <a:off x="626165" y="1935864"/>
            <a:ext cx="6893877" cy="3462906"/>
          </a:xfrm>
          <a:prstGeom prst="rect">
            <a:avLst/>
          </a:prstGeom>
        </p:spPr>
      </p:pic>
    </p:spTree>
    <p:extLst>
      <p:ext uri="{BB962C8B-B14F-4D97-AF65-F5344CB8AC3E}">
        <p14:creationId xmlns:p14="http://schemas.microsoft.com/office/powerpoint/2010/main" val="194707409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517FE-A68C-FF74-E18E-1F36484ABDB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96A30BB-107F-427C-21FC-AFAB1CA95D2E}"/>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otra cuenta de libro opción eliminar diferencias</a:t>
            </a:r>
          </a:p>
          <a:p>
            <a:pPr marL="0" indent="0">
              <a:buNone/>
            </a:pPr>
            <a:r>
              <a:rPr lang="es-CO"/>
              <a:t>Se selecciona el </a:t>
            </a:r>
            <a:r>
              <a:rPr lang="es-CO" err="1"/>
              <a:t>CeBe</a:t>
            </a:r>
            <a:r>
              <a:rPr lang="es-CO"/>
              <a:t> y que derive el segmento</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D57BA409-5EB7-B697-95C1-B1CDD7D196D9}"/>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7632EB78-4D5C-9F5D-BB0C-B0A5C95E9666}"/>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CDDC3A43-A556-3986-3B00-22523ACB2E14}"/>
              </a:ext>
            </a:extLst>
          </p:cNvPr>
          <p:cNvPicPr>
            <a:picLocks noChangeAspect="1"/>
          </p:cNvPicPr>
          <p:nvPr/>
        </p:nvPicPr>
        <p:blipFill>
          <a:blip r:embed="rId2"/>
          <a:stretch>
            <a:fillRect/>
          </a:stretch>
        </p:blipFill>
        <p:spPr>
          <a:xfrm>
            <a:off x="964247" y="1840230"/>
            <a:ext cx="7539355" cy="3844290"/>
          </a:xfrm>
          <a:prstGeom prst="rect">
            <a:avLst/>
          </a:prstGeom>
        </p:spPr>
      </p:pic>
    </p:spTree>
    <p:extLst>
      <p:ext uri="{BB962C8B-B14F-4D97-AF65-F5344CB8AC3E}">
        <p14:creationId xmlns:p14="http://schemas.microsoft.com/office/powerpoint/2010/main" val="1609784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53978-EFA6-893B-D132-65A68A893CE9}"/>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3D66CCC5-A363-9F9C-ACB7-120A9E200576}"/>
              </a:ext>
            </a:extLst>
          </p:cNvPr>
          <p:cNvSpPr>
            <a:spLocks noGrp="1"/>
          </p:cNvSpPr>
          <p:nvPr>
            <p:ph type="body" sz="half" idx="10"/>
          </p:nvPr>
        </p:nvSpPr>
        <p:spPr>
          <a:xfrm>
            <a:off x="522077" y="201662"/>
            <a:ext cx="4690004" cy="676162"/>
          </a:xfrm>
        </p:spPr>
        <p:txBody>
          <a:bodyPr>
            <a:noAutofit/>
          </a:bodyPr>
          <a:lstStyle/>
          <a:p>
            <a:r>
              <a:rPr lang="es-CO" sz="4000" dirty="0">
                <a:latin typeface="+mj-lt"/>
              </a:rPr>
              <a:t>00 – 49 Corriente</a:t>
            </a:r>
          </a:p>
        </p:txBody>
      </p:sp>
      <p:graphicFrame>
        <p:nvGraphicFramePr>
          <p:cNvPr id="15" name="Tabla 14">
            <a:extLst>
              <a:ext uri="{FF2B5EF4-FFF2-40B4-BE49-F238E27FC236}">
                <a16:creationId xmlns:a16="http://schemas.microsoft.com/office/drawing/2014/main" id="{30198789-A694-8B89-B9C8-3DBBBD139EE5}"/>
              </a:ext>
            </a:extLst>
          </p:cNvPr>
          <p:cNvGraphicFramePr>
            <a:graphicFrameLocks noGrp="1"/>
          </p:cNvGraphicFramePr>
          <p:nvPr/>
        </p:nvGraphicFramePr>
        <p:xfrm>
          <a:off x="522076" y="1057428"/>
          <a:ext cx="7448272" cy="2133600"/>
        </p:xfrm>
        <a:graphic>
          <a:graphicData uri="http://schemas.openxmlformats.org/drawingml/2006/table">
            <a:tbl>
              <a:tblPr>
                <a:tableStyleId>{00A15C55-8517-42AA-B614-E9B94910E393}</a:tableStyleId>
              </a:tblPr>
              <a:tblGrid>
                <a:gridCol w="1182907">
                  <a:extLst>
                    <a:ext uri="{9D8B030D-6E8A-4147-A177-3AD203B41FA5}">
                      <a16:colId xmlns:a16="http://schemas.microsoft.com/office/drawing/2014/main" val="2504012564"/>
                    </a:ext>
                  </a:extLst>
                </a:gridCol>
                <a:gridCol w="6265365">
                  <a:extLst>
                    <a:ext uri="{9D8B030D-6E8A-4147-A177-3AD203B41FA5}">
                      <a16:colId xmlns:a16="http://schemas.microsoft.com/office/drawing/2014/main" val="1003100642"/>
                    </a:ext>
                  </a:extLst>
                </a:gridCol>
              </a:tblGrid>
              <a:tr h="204023">
                <a:tc>
                  <a:txBody>
                    <a:bodyPr/>
                    <a:lstStyle/>
                    <a:p>
                      <a:pPr algn="l" fontAlgn="b"/>
                      <a:r>
                        <a:rPr lang="es-CO" sz="2000" b="1" i="0" u="none" strike="noStrike" dirty="0">
                          <a:solidFill>
                            <a:schemeClr val="bg2">
                              <a:lumMod val="50000"/>
                            </a:schemeClr>
                          </a:solidFill>
                          <a:effectLst/>
                          <a:latin typeface="Arial Nova" panose="020B0504020202020204" pitchFamily="34" charset="0"/>
                        </a:rPr>
                        <a:t>21</a:t>
                      </a:r>
                    </a:p>
                  </a:txBody>
                  <a:tcPr marL="0" marR="0" marT="0" marB="0" anchor="b"/>
                </a:tc>
                <a:tc>
                  <a:txBody>
                    <a:bodyPr/>
                    <a:lstStyle/>
                    <a:p>
                      <a:pPr algn="l" fontAlgn="ctr"/>
                      <a:r>
                        <a:rPr lang="es-ES" sz="2000" b="1" i="0" u="none" strike="noStrike" dirty="0">
                          <a:solidFill>
                            <a:schemeClr val="bg2">
                              <a:lumMod val="50000"/>
                            </a:schemeClr>
                          </a:solidFill>
                          <a:effectLst/>
                          <a:latin typeface="Arial Nova" panose="020B0504020202020204" pitchFamily="34" charset="0"/>
                        </a:rPr>
                        <a:t>Créditos y préstamos</a:t>
                      </a:r>
                    </a:p>
                  </a:txBody>
                  <a:tcPr marL="0" marR="0" marT="0" marB="0" anchor="ctr"/>
                </a:tc>
                <a:extLst>
                  <a:ext uri="{0D108BD9-81ED-4DB2-BD59-A6C34878D82A}">
                    <a16:rowId xmlns:a16="http://schemas.microsoft.com/office/drawing/2014/main" val="2471735910"/>
                  </a:ext>
                </a:extLst>
              </a:tr>
              <a:tr h="204023">
                <a:tc>
                  <a:txBody>
                    <a:bodyPr/>
                    <a:lstStyle/>
                    <a:p>
                      <a:pPr algn="l" fontAlgn="b"/>
                      <a:r>
                        <a:rPr lang="es-CO" sz="2000" u="none" strike="noStrike" dirty="0">
                          <a:solidFill>
                            <a:schemeClr val="bg2">
                              <a:lumMod val="50000"/>
                            </a:schemeClr>
                          </a:solidFill>
                          <a:effectLst/>
                          <a:latin typeface="Arial Nova" panose="020B0504020202020204" pitchFamily="34" charset="0"/>
                        </a:rPr>
                        <a:t>2100</a:t>
                      </a:r>
                      <a:endParaRPr lang="es-CO" sz="2000" b="0" i="0" u="none" strike="noStrike" dirty="0">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ES" sz="2000" u="none" strike="noStrike" dirty="0">
                          <a:solidFill>
                            <a:schemeClr val="bg2">
                              <a:lumMod val="50000"/>
                            </a:schemeClr>
                          </a:solidFill>
                          <a:effectLst/>
                          <a:latin typeface="Arial Nova" panose="020B0504020202020204" pitchFamily="34" charset="0"/>
                        </a:rPr>
                        <a:t>Emisión y colocación de títulos de deuda interno CP </a:t>
                      </a:r>
                      <a:endParaRPr lang="es-ES" sz="2000" b="1" i="0" u="none" strike="noStrike" dirty="0">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4117980905"/>
                  </a:ext>
                </a:extLst>
              </a:tr>
              <a:tr h="204023">
                <a:tc>
                  <a:txBody>
                    <a:bodyPr/>
                    <a:lstStyle/>
                    <a:p>
                      <a:pPr algn="l" fontAlgn="b"/>
                      <a:r>
                        <a:rPr lang="es-CO" sz="2000" u="none" strike="noStrike" dirty="0">
                          <a:solidFill>
                            <a:schemeClr val="bg2">
                              <a:lumMod val="50000"/>
                            </a:schemeClr>
                          </a:solidFill>
                          <a:effectLst/>
                          <a:latin typeface="Arial Nova" panose="020B0504020202020204" pitchFamily="34" charset="0"/>
                        </a:rPr>
                        <a:t>2101</a:t>
                      </a:r>
                      <a:endParaRPr lang="es-CO" sz="2000" b="0" i="0" u="none" strike="noStrike" dirty="0">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ES" sz="2000" u="none" strike="noStrike" dirty="0">
                          <a:solidFill>
                            <a:schemeClr val="bg2">
                              <a:lumMod val="50000"/>
                            </a:schemeClr>
                          </a:solidFill>
                          <a:effectLst/>
                          <a:latin typeface="Arial Nova" panose="020B0504020202020204" pitchFamily="34" charset="0"/>
                        </a:rPr>
                        <a:t>Emisión y colocación de títulos de deuda externo CP</a:t>
                      </a:r>
                      <a:endParaRPr lang="es-ES" sz="2000" b="1" i="0" u="none" strike="noStrike" dirty="0">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3257873514"/>
                  </a:ext>
                </a:extLst>
              </a:tr>
              <a:tr h="204023">
                <a:tc>
                  <a:txBody>
                    <a:bodyPr/>
                    <a:lstStyle/>
                    <a:p>
                      <a:pPr algn="l" fontAlgn="b"/>
                      <a:r>
                        <a:rPr lang="es-CO" sz="2000" u="none" strike="noStrike" dirty="0">
                          <a:solidFill>
                            <a:schemeClr val="bg2">
                              <a:lumMod val="50000"/>
                            </a:schemeClr>
                          </a:solidFill>
                          <a:effectLst/>
                          <a:latin typeface="Arial Nova" panose="020B0504020202020204" pitchFamily="34" charset="0"/>
                        </a:rPr>
                        <a:t>2102</a:t>
                      </a:r>
                      <a:endParaRPr lang="es-CO" sz="2000" b="0" i="0" u="none" strike="noStrike" dirty="0">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dirty="0">
                          <a:solidFill>
                            <a:schemeClr val="bg2">
                              <a:lumMod val="50000"/>
                            </a:schemeClr>
                          </a:solidFill>
                          <a:effectLst/>
                          <a:latin typeface="Arial Nova" panose="020B0504020202020204" pitchFamily="34" charset="0"/>
                        </a:rPr>
                        <a:t>Operaciones de financiamiento internas CP</a:t>
                      </a:r>
                      <a:endParaRPr lang="es-CO" sz="2000" b="1" i="0" u="none" strike="noStrike" dirty="0">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146177457"/>
                  </a:ext>
                </a:extLst>
              </a:tr>
              <a:tr h="204023">
                <a:tc>
                  <a:txBody>
                    <a:bodyPr/>
                    <a:lstStyle/>
                    <a:p>
                      <a:pPr algn="l" fontAlgn="b"/>
                      <a:r>
                        <a:rPr lang="es-CO" sz="2000" u="none" strike="noStrike" dirty="0">
                          <a:solidFill>
                            <a:schemeClr val="bg2">
                              <a:lumMod val="50000"/>
                            </a:schemeClr>
                          </a:solidFill>
                          <a:effectLst/>
                          <a:latin typeface="Arial Nova" panose="020B0504020202020204" pitchFamily="34" charset="0"/>
                        </a:rPr>
                        <a:t>2103</a:t>
                      </a:r>
                      <a:endParaRPr lang="es-CO" sz="2000" b="0" i="0" u="none" strike="noStrike" dirty="0">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dirty="0">
                          <a:solidFill>
                            <a:schemeClr val="bg2">
                              <a:lumMod val="50000"/>
                            </a:schemeClr>
                          </a:solidFill>
                          <a:effectLst/>
                          <a:latin typeface="Arial Nova" panose="020B0504020202020204" pitchFamily="34" charset="0"/>
                        </a:rPr>
                        <a:t>Operaciones de financiamiento externas CP</a:t>
                      </a:r>
                      <a:endParaRPr lang="es-CO" sz="2000" b="1" i="0" u="none" strike="noStrike" dirty="0">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2413639992"/>
                  </a:ext>
                </a:extLst>
              </a:tr>
              <a:tr h="204023">
                <a:tc>
                  <a:txBody>
                    <a:bodyPr/>
                    <a:lstStyle/>
                    <a:p>
                      <a:pPr algn="l" fontAlgn="b"/>
                      <a:r>
                        <a:rPr lang="es-CO" sz="2000" u="none" strike="noStrike" dirty="0">
                          <a:solidFill>
                            <a:schemeClr val="bg2">
                              <a:lumMod val="50000"/>
                            </a:schemeClr>
                          </a:solidFill>
                          <a:effectLst/>
                          <a:latin typeface="Arial Nova" panose="020B0504020202020204" pitchFamily="34" charset="0"/>
                        </a:rPr>
                        <a:t>2104</a:t>
                      </a:r>
                      <a:endParaRPr lang="es-CO" sz="2000" b="0" i="0" u="none" strike="noStrike" dirty="0">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dirty="0">
                          <a:solidFill>
                            <a:schemeClr val="bg2">
                              <a:lumMod val="50000"/>
                            </a:schemeClr>
                          </a:solidFill>
                          <a:effectLst/>
                          <a:latin typeface="Arial Nova" panose="020B0504020202020204" pitchFamily="34" charset="0"/>
                        </a:rPr>
                        <a:t>Arrendamiento financiero CP</a:t>
                      </a:r>
                      <a:endParaRPr lang="es-CO" sz="2000" b="1" i="0" u="none" strike="noStrike" dirty="0">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3397415526"/>
                  </a:ext>
                </a:extLst>
              </a:tr>
              <a:tr h="204023">
                <a:tc>
                  <a:txBody>
                    <a:bodyPr/>
                    <a:lstStyle/>
                    <a:p>
                      <a:pPr algn="l" fontAlgn="b"/>
                      <a:r>
                        <a:rPr lang="es-CO" sz="2000" u="none" strike="noStrike" dirty="0">
                          <a:solidFill>
                            <a:schemeClr val="bg2">
                              <a:lumMod val="50000"/>
                            </a:schemeClr>
                          </a:solidFill>
                          <a:effectLst/>
                          <a:latin typeface="Arial Nova" panose="020B0504020202020204" pitchFamily="34" charset="0"/>
                        </a:rPr>
                        <a:t>2105</a:t>
                      </a:r>
                      <a:endParaRPr lang="es-CO" sz="2000" b="0" i="0" u="none" strike="noStrike" dirty="0">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dirty="0">
                          <a:solidFill>
                            <a:schemeClr val="bg2">
                              <a:lumMod val="50000"/>
                            </a:schemeClr>
                          </a:solidFill>
                          <a:effectLst/>
                          <a:latin typeface="Arial Nova" panose="020B0504020202020204" pitchFamily="34" charset="0"/>
                        </a:rPr>
                        <a:t>Préstamos a partes relacionadas CP</a:t>
                      </a:r>
                      <a:endParaRPr lang="es-CO" sz="2000" b="1" i="0" u="none" strike="noStrike" dirty="0">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691535095"/>
                  </a:ext>
                </a:extLst>
              </a:tr>
            </a:tbl>
          </a:graphicData>
        </a:graphic>
      </p:graphicFrame>
      <p:graphicFrame>
        <p:nvGraphicFramePr>
          <p:cNvPr id="16" name="Tabla 15">
            <a:extLst>
              <a:ext uri="{FF2B5EF4-FFF2-40B4-BE49-F238E27FC236}">
                <a16:creationId xmlns:a16="http://schemas.microsoft.com/office/drawing/2014/main" id="{8976B2E6-BB1F-8F1A-336F-C3B5A407D5D1}"/>
              </a:ext>
            </a:extLst>
          </p:cNvPr>
          <p:cNvGraphicFramePr>
            <a:graphicFrameLocks noGrp="1"/>
          </p:cNvGraphicFramePr>
          <p:nvPr/>
        </p:nvGraphicFramePr>
        <p:xfrm>
          <a:off x="3863752" y="4343185"/>
          <a:ext cx="7272808" cy="1828800"/>
        </p:xfrm>
        <a:graphic>
          <a:graphicData uri="http://schemas.openxmlformats.org/drawingml/2006/table">
            <a:tbl>
              <a:tblPr>
                <a:tableStyleId>{00A15C55-8517-42AA-B614-E9B94910E393}</a:tableStyleId>
              </a:tblPr>
              <a:tblGrid>
                <a:gridCol w="1010950">
                  <a:extLst>
                    <a:ext uri="{9D8B030D-6E8A-4147-A177-3AD203B41FA5}">
                      <a16:colId xmlns:a16="http://schemas.microsoft.com/office/drawing/2014/main" val="1385420078"/>
                    </a:ext>
                  </a:extLst>
                </a:gridCol>
                <a:gridCol w="6261858">
                  <a:extLst>
                    <a:ext uri="{9D8B030D-6E8A-4147-A177-3AD203B41FA5}">
                      <a16:colId xmlns:a16="http://schemas.microsoft.com/office/drawing/2014/main" val="1771148581"/>
                    </a:ext>
                  </a:extLst>
                </a:gridCol>
              </a:tblGrid>
              <a:tr h="200025">
                <a:tc>
                  <a:txBody>
                    <a:bodyPr/>
                    <a:lstStyle/>
                    <a:p>
                      <a:pPr algn="l" fontAlgn="b"/>
                      <a:r>
                        <a:rPr lang="es-CO" sz="2000" u="none" strike="noStrike" dirty="0">
                          <a:solidFill>
                            <a:schemeClr val="bg2">
                              <a:lumMod val="50000"/>
                            </a:schemeClr>
                          </a:solidFill>
                          <a:effectLst/>
                          <a:latin typeface="Arial Nova" panose="020B0504020202020204" pitchFamily="34" charset="0"/>
                        </a:rPr>
                        <a:t>2150</a:t>
                      </a:r>
                      <a:endParaRPr lang="es-CO" sz="2000" b="0" i="0" u="none" strike="noStrike" dirty="0">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ES" sz="2000" u="none" strike="noStrike" dirty="0">
                          <a:solidFill>
                            <a:schemeClr val="bg2">
                              <a:lumMod val="50000"/>
                            </a:schemeClr>
                          </a:solidFill>
                          <a:effectLst/>
                          <a:latin typeface="Arial Nova" panose="020B0504020202020204" pitchFamily="34" charset="0"/>
                        </a:rPr>
                        <a:t>Emisión y colocación de títulos de deuda interno LP</a:t>
                      </a:r>
                      <a:endParaRPr lang="es-ES" sz="2000" b="1" i="0" u="none" strike="noStrike" dirty="0">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2170783805"/>
                  </a:ext>
                </a:extLst>
              </a:tr>
              <a:tr h="200025">
                <a:tc>
                  <a:txBody>
                    <a:bodyPr/>
                    <a:lstStyle/>
                    <a:p>
                      <a:pPr algn="l" fontAlgn="b"/>
                      <a:r>
                        <a:rPr lang="es-CO" sz="2000" u="none" strike="noStrike" dirty="0">
                          <a:solidFill>
                            <a:schemeClr val="bg2">
                              <a:lumMod val="50000"/>
                            </a:schemeClr>
                          </a:solidFill>
                          <a:effectLst/>
                          <a:latin typeface="Arial Nova" panose="020B0504020202020204" pitchFamily="34" charset="0"/>
                        </a:rPr>
                        <a:t>2151</a:t>
                      </a:r>
                      <a:endParaRPr lang="es-CO" sz="2000" b="0" i="0" u="none" strike="noStrike" dirty="0">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ES" sz="2000" u="none" strike="noStrike" dirty="0">
                          <a:solidFill>
                            <a:schemeClr val="bg2">
                              <a:lumMod val="50000"/>
                            </a:schemeClr>
                          </a:solidFill>
                          <a:effectLst/>
                          <a:latin typeface="Arial Nova" panose="020B0504020202020204" pitchFamily="34" charset="0"/>
                        </a:rPr>
                        <a:t>Emisión y colocación de títulos de deuda externo LP</a:t>
                      </a:r>
                      <a:endParaRPr lang="es-ES" sz="2000" b="1" i="0" u="none" strike="noStrike" dirty="0">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2447748468"/>
                  </a:ext>
                </a:extLst>
              </a:tr>
              <a:tr h="200025">
                <a:tc>
                  <a:txBody>
                    <a:bodyPr/>
                    <a:lstStyle/>
                    <a:p>
                      <a:pPr algn="l" fontAlgn="b"/>
                      <a:r>
                        <a:rPr lang="es-CO" sz="2000" u="none" strike="noStrike" dirty="0">
                          <a:solidFill>
                            <a:schemeClr val="bg2">
                              <a:lumMod val="50000"/>
                            </a:schemeClr>
                          </a:solidFill>
                          <a:effectLst/>
                          <a:latin typeface="Arial Nova" panose="020B0504020202020204" pitchFamily="34" charset="0"/>
                        </a:rPr>
                        <a:t>2152</a:t>
                      </a:r>
                      <a:endParaRPr lang="es-CO" sz="2000" b="0" i="0" u="none" strike="noStrike" dirty="0">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dirty="0">
                          <a:solidFill>
                            <a:schemeClr val="bg2">
                              <a:lumMod val="50000"/>
                            </a:schemeClr>
                          </a:solidFill>
                          <a:effectLst/>
                          <a:latin typeface="Arial Nova" panose="020B0504020202020204" pitchFamily="34" charset="0"/>
                        </a:rPr>
                        <a:t>Operaciones de financiamiento internas LP</a:t>
                      </a:r>
                      <a:endParaRPr lang="es-CO" sz="2000" b="1" i="0" u="none" strike="noStrike" dirty="0">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4123266993"/>
                  </a:ext>
                </a:extLst>
              </a:tr>
              <a:tr h="200025">
                <a:tc>
                  <a:txBody>
                    <a:bodyPr/>
                    <a:lstStyle/>
                    <a:p>
                      <a:pPr algn="l" fontAlgn="b"/>
                      <a:r>
                        <a:rPr lang="es-CO" sz="2000" u="none" strike="noStrike" dirty="0">
                          <a:solidFill>
                            <a:schemeClr val="bg2">
                              <a:lumMod val="50000"/>
                            </a:schemeClr>
                          </a:solidFill>
                          <a:effectLst/>
                          <a:latin typeface="Arial Nova" panose="020B0504020202020204" pitchFamily="34" charset="0"/>
                        </a:rPr>
                        <a:t>2153</a:t>
                      </a:r>
                      <a:endParaRPr lang="es-CO" sz="2000" b="0" i="0" u="none" strike="noStrike" dirty="0">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dirty="0">
                          <a:solidFill>
                            <a:schemeClr val="bg2">
                              <a:lumMod val="50000"/>
                            </a:schemeClr>
                          </a:solidFill>
                          <a:effectLst/>
                          <a:latin typeface="Arial Nova" panose="020B0504020202020204" pitchFamily="34" charset="0"/>
                        </a:rPr>
                        <a:t>Operaciones de financiamiento externas LP</a:t>
                      </a:r>
                      <a:endParaRPr lang="es-CO" sz="2000" b="1" i="0" u="none" strike="noStrike" dirty="0">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2410879052"/>
                  </a:ext>
                </a:extLst>
              </a:tr>
              <a:tr h="200025">
                <a:tc>
                  <a:txBody>
                    <a:bodyPr/>
                    <a:lstStyle/>
                    <a:p>
                      <a:pPr algn="l" fontAlgn="b"/>
                      <a:r>
                        <a:rPr lang="es-CO" sz="2000" u="none" strike="noStrike" dirty="0">
                          <a:solidFill>
                            <a:schemeClr val="bg2">
                              <a:lumMod val="50000"/>
                            </a:schemeClr>
                          </a:solidFill>
                          <a:effectLst/>
                          <a:latin typeface="Arial Nova" panose="020B0504020202020204" pitchFamily="34" charset="0"/>
                        </a:rPr>
                        <a:t>2154</a:t>
                      </a:r>
                      <a:endParaRPr lang="es-CO" sz="2000" b="0" i="0" u="none" strike="noStrike" dirty="0">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dirty="0">
                          <a:solidFill>
                            <a:schemeClr val="bg2">
                              <a:lumMod val="50000"/>
                            </a:schemeClr>
                          </a:solidFill>
                          <a:effectLst/>
                          <a:latin typeface="Arial Nova" panose="020B0504020202020204" pitchFamily="34" charset="0"/>
                        </a:rPr>
                        <a:t>Arrendamiento financiero LP</a:t>
                      </a:r>
                      <a:endParaRPr lang="es-CO" sz="2000" b="1" i="0" u="none" strike="noStrike" dirty="0">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3317903109"/>
                  </a:ext>
                </a:extLst>
              </a:tr>
              <a:tr h="200025">
                <a:tc>
                  <a:txBody>
                    <a:bodyPr/>
                    <a:lstStyle/>
                    <a:p>
                      <a:pPr algn="l" fontAlgn="b"/>
                      <a:r>
                        <a:rPr lang="es-CO" sz="2000" u="none" strike="noStrike" dirty="0">
                          <a:solidFill>
                            <a:schemeClr val="bg2">
                              <a:lumMod val="50000"/>
                            </a:schemeClr>
                          </a:solidFill>
                          <a:effectLst/>
                          <a:latin typeface="Arial Nova" panose="020B0504020202020204" pitchFamily="34" charset="0"/>
                        </a:rPr>
                        <a:t>2155</a:t>
                      </a:r>
                      <a:endParaRPr lang="es-CO" sz="2000" b="0" i="0" u="none" strike="noStrike" dirty="0">
                        <a:solidFill>
                          <a:schemeClr val="bg2">
                            <a:lumMod val="50000"/>
                          </a:schemeClr>
                        </a:solidFill>
                        <a:effectLst/>
                        <a:latin typeface="Arial Nova" panose="020B0504020202020204" pitchFamily="34" charset="0"/>
                      </a:endParaRPr>
                    </a:p>
                  </a:txBody>
                  <a:tcPr marL="0" marR="0" marT="0" marB="0" anchor="b"/>
                </a:tc>
                <a:tc>
                  <a:txBody>
                    <a:bodyPr/>
                    <a:lstStyle/>
                    <a:p>
                      <a:pPr algn="l" fontAlgn="ctr"/>
                      <a:r>
                        <a:rPr lang="es-CO" sz="2000" u="none" strike="noStrike" dirty="0">
                          <a:solidFill>
                            <a:schemeClr val="bg2">
                              <a:lumMod val="50000"/>
                            </a:schemeClr>
                          </a:solidFill>
                          <a:effectLst/>
                          <a:latin typeface="Arial Nova" panose="020B0504020202020204" pitchFamily="34" charset="0"/>
                        </a:rPr>
                        <a:t>Préstamos a partes relacionadas LP</a:t>
                      </a:r>
                      <a:endParaRPr lang="es-CO" sz="2000" b="1" i="0" u="none" strike="noStrike" dirty="0">
                        <a:solidFill>
                          <a:schemeClr val="bg2">
                            <a:lumMod val="50000"/>
                          </a:schemeClr>
                        </a:solidFill>
                        <a:effectLst/>
                        <a:latin typeface="Arial Nova" panose="020B0504020202020204" pitchFamily="34" charset="0"/>
                      </a:endParaRPr>
                    </a:p>
                  </a:txBody>
                  <a:tcPr marL="0" marR="0" marT="0" marB="0" anchor="ctr"/>
                </a:tc>
                <a:extLst>
                  <a:ext uri="{0D108BD9-81ED-4DB2-BD59-A6C34878D82A}">
                    <a16:rowId xmlns:a16="http://schemas.microsoft.com/office/drawing/2014/main" val="728506945"/>
                  </a:ext>
                </a:extLst>
              </a:tr>
            </a:tbl>
          </a:graphicData>
        </a:graphic>
      </p:graphicFrame>
      <p:sp>
        <p:nvSpPr>
          <p:cNvPr id="17" name="Marcador de texto 5">
            <a:extLst>
              <a:ext uri="{FF2B5EF4-FFF2-40B4-BE49-F238E27FC236}">
                <a16:creationId xmlns:a16="http://schemas.microsoft.com/office/drawing/2014/main" id="{26E30D19-006E-E40F-1221-02B1C5874838}"/>
              </a:ext>
            </a:extLst>
          </p:cNvPr>
          <p:cNvSpPr txBox="1">
            <a:spLocks/>
          </p:cNvSpPr>
          <p:nvPr/>
        </p:nvSpPr>
        <p:spPr>
          <a:xfrm>
            <a:off x="3863752" y="3561613"/>
            <a:ext cx="4690004" cy="67616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7AD400"/>
                </a:solidFill>
                <a:latin typeface="Arial Rounded MT Bold" panose="020F07040305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CO" sz="4000" dirty="0">
                <a:latin typeface="+mj-lt"/>
              </a:rPr>
              <a:t>50 – 99 No corriente</a:t>
            </a:r>
          </a:p>
        </p:txBody>
      </p:sp>
    </p:spTree>
    <p:extLst>
      <p:ext uri="{BB962C8B-B14F-4D97-AF65-F5344CB8AC3E}">
        <p14:creationId xmlns:p14="http://schemas.microsoft.com/office/powerpoint/2010/main" val="237387412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BC042-ADF2-4FB0-8147-B1BD0BE4CF1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2661848-3275-3E01-8E57-42543F5D46F6}"/>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otra cuenta de libro opción eliminar diferencias</a:t>
            </a:r>
          </a:p>
          <a:p>
            <a:pPr marL="0" indent="0">
              <a:buNone/>
            </a:pPr>
            <a:r>
              <a:rPr lang="es-CO"/>
              <a:t>Se informa el documento contabilizado en la sociedad 100</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A85BB018-87DD-0226-7A33-8BA3ED1AD2C5}"/>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66511D4-A506-4812-CC95-8C5675510258}"/>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8B02678A-8A82-82CA-F0CC-2EEDACEFA770}"/>
              </a:ext>
            </a:extLst>
          </p:cNvPr>
          <p:cNvPicPr>
            <a:picLocks noChangeAspect="1"/>
          </p:cNvPicPr>
          <p:nvPr/>
        </p:nvPicPr>
        <p:blipFill>
          <a:blip r:embed="rId2"/>
          <a:stretch>
            <a:fillRect/>
          </a:stretch>
        </p:blipFill>
        <p:spPr>
          <a:xfrm>
            <a:off x="626165" y="1855430"/>
            <a:ext cx="6903402" cy="3487459"/>
          </a:xfrm>
          <a:prstGeom prst="rect">
            <a:avLst/>
          </a:prstGeom>
        </p:spPr>
      </p:pic>
    </p:spTree>
    <p:extLst>
      <p:ext uri="{BB962C8B-B14F-4D97-AF65-F5344CB8AC3E}">
        <p14:creationId xmlns:p14="http://schemas.microsoft.com/office/powerpoint/2010/main" val="208293677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7F1CB-359F-7DAC-D108-2F66160FD63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25B3B6F-EE08-19A3-0F5F-D25EC361D594}"/>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otra cuenta de libro opción eliminar diferencias</a:t>
            </a:r>
          </a:p>
          <a:p>
            <a:pPr marL="0" indent="0">
              <a:buNone/>
            </a:pPr>
            <a:r>
              <a:rPr lang="es-CO"/>
              <a:t>Visualización documento de compensación contabilizado. Se verifica que se contabilizó la diferencia de las partidas compensadas contra la cuenta 1401900000.</a:t>
            </a:r>
          </a:p>
          <a:p>
            <a:pPr marL="0" indent="0">
              <a:buNone/>
            </a:pPr>
            <a:r>
              <a:rPr lang="es-CO"/>
              <a:t> </a:t>
            </a:r>
          </a:p>
        </p:txBody>
      </p:sp>
      <p:sp>
        <p:nvSpPr>
          <p:cNvPr id="3" name="Marcador de texto 2">
            <a:extLst>
              <a:ext uri="{FF2B5EF4-FFF2-40B4-BE49-F238E27FC236}">
                <a16:creationId xmlns:a16="http://schemas.microsoft.com/office/drawing/2014/main" id="{93DACD23-2FB6-104B-B8F1-FBB8AE323B7D}"/>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F739DE74-1F39-6324-23F8-DDBBA344A478}"/>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D3B61033-568D-D5C7-3746-ACC4B525790A}"/>
              </a:ext>
            </a:extLst>
          </p:cNvPr>
          <p:cNvPicPr>
            <a:picLocks noChangeAspect="1"/>
          </p:cNvPicPr>
          <p:nvPr/>
        </p:nvPicPr>
        <p:blipFill>
          <a:blip r:embed="rId2"/>
          <a:stretch>
            <a:fillRect/>
          </a:stretch>
        </p:blipFill>
        <p:spPr>
          <a:xfrm>
            <a:off x="914400" y="2040375"/>
            <a:ext cx="6370002" cy="3191707"/>
          </a:xfrm>
          <a:prstGeom prst="rect">
            <a:avLst/>
          </a:prstGeom>
        </p:spPr>
      </p:pic>
    </p:spTree>
    <p:extLst>
      <p:ext uri="{BB962C8B-B14F-4D97-AF65-F5344CB8AC3E}">
        <p14:creationId xmlns:p14="http://schemas.microsoft.com/office/powerpoint/2010/main" val="248043996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35199-E7E7-2E9B-3109-6F90937A2DD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A4FD003-C205-9D49-FEA0-168EBCE250D9}"/>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otra cuenta de libro opción eliminar diferencias</a:t>
            </a:r>
          </a:p>
          <a:p>
            <a:pPr marL="0" indent="0">
              <a:buNone/>
            </a:pPr>
            <a:r>
              <a:rPr lang="es-CO"/>
              <a:t>Visualización de partidas compensadas con el documento 140000127.</a:t>
            </a:r>
          </a:p>
          <a:p>
            <a:pPr marL="0" indent="0">
              <a:buNone/>
            </a:pPr>
            <a:endParaRPr lang="es-CO"/>
          </a:p>
          <a:p>
            <a:pPr marL="0" indent="0">
              <a:buNone/>
            </a:pPr>
            <a:r>
              <a:rPr lang="es-CO"/>
              <a:t> </a:t>
            </a:r>
          </a:p>
        </p:txBody>
      </p:sp>
      <p:sp>
        <p:nvSpPr>
          <p:cNvPr id="3" name="Marcador de texto 2">
            <a:extLst>
              <a:ext uri="{FF2B5EF4-FFF2-40B4-BE49-F238E27FC236}">
                <a16:creationId xmlns:a16="http://schemas.microsoft.com/office/drawing/2014/main" id="{9E543EA6-C6A2-EB16-5793-726A29AA964F}"/>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9653AD27-FC46-ABD8-DC8A-ED56D1D4C78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E3DF26E9-05BE-6D78-FF5A-3E7B65A33055}"/>
              </a:ext>
            </a:extLst>
          </p:cNvPr>
          <p:cNvPicPr>
            <a:picLocks noChangeAspect="1"/>
          </p:cNvPicPr>
          <p:nvPr/>
        </p:nvPicPr>
        <p:blipFill>
          <a:blip r:embed="rId2"/>
          <a:stretch>
            <a:fillRect/>
          </a:stretch>
        </p:blipFill>
        <p:spPr>
          <a:xfrm>
            <a:off x="626165" y="1984375"/>
            <a:ext cx="7539355" cy="3765550"/>
          </a:xfrm>
          <a:prstGeom prst="rect">
            <a:avLst/>
          </a:prstGeom>
        </p:spPr>
      </p:pic>
    </p:spTree>
    <p:extLst>
      <p:ext uri="{BB962C8B-B14F-4D97-AF65-F5344CB8AC3E}">
        <p14:creationId xmlns:p14="http://schemas.microsoft.com/office/powerpoint/2010/main" val="100117630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0CB74-8F3A-5585-2CDE-14FF033C977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6ECE16D-FD49-2427-8F87-D8F7D79ABD16}"/>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otra cuenta de libro opción eliminar diferencias</a:t>
            </a:r>
          </a:p>
          <a:p>
            <a:pPr marL="0" indent="0">
              <a:buNone/>
            </a:pPr>
            <a:r>
              <a:rPr lang="es-CO"/>
              <a:t>Visualización nueva partida abierta por el documento de compensación 140000127.</a:t>
            </a:r>
          </a:p>
          <a:p>
            <a:pPr marL="0" indent="0">
              <a:buNone/>
            </a:pPr>
            <a:endParaRPr lang="es-CO"/>
          </a:p>
          <a:p>
            <a:pPr marL="0" indent="0">
              <a:buNone/>
            </a:pPr>
            <a:r>
              <a:rPr lang="es-CO"/>
              <a:t> </a:t>
            </a:r>
          </a:p>
        </p:txBody>
      </p:sp>
      <p:sp>
        <p:nvSpPr>
          <p:cNvPr id="3" name="Marcador de texto 2">
            <a:extLst>
              <a:ext uri="{FF2B5EF4-FFF2-40B4-BE49-F238E27FC236}">
                <a16:creationId xmlns:a16="http://schemas.microsoft.com/office/drawing/2014/main" id="{E02AEEB1-20AA-322E-7996-0C2B2D85727F}"/>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6DB562AF-539D-107B-9034-D1CF27B7C076}"/>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771CB6EA-7ED0-81A4-8B67-B859EB4F6EF7}"/>
              </a:ext>
            </a:extLst>
          </p:cNvPr>
          <p:cNvPicPr>
            <a:picLocks noChangeAspect="1"/>
          </p:cNvPicPr>
          <p:nvPr/>
        </p:nvPicPr>
        <p:blipFill>
          <a:blip r:embed="rId2"/>
          <a:stretch>
            <a:fillRect/>
          </a:stretch>
        </p:blipFill>
        <p:spPr>
          <a:xfrm>
            <a:off x="2042620" y="1901825"/>
            <a:ext cx="7539355" cy="3530600"/>
          </a:xfrm>
          <a:prstGeom prst="rect">
            <a:avLst/>
          </a:prstGeom>
        </p:spPr>
      </p:pic>
    </p:spTree>
    <p:extLst>
      <p:ext uri="{BB962C8B-B14F-4D97-AF65-F5344CB8AC3E}">
        <p14:creationId xmlns:p14="http://schemas.microsoft.com/office/powerpoint/2010/main" val="28129606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76DBA-D724-516E-9507-DD8590FE8CB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E0B0A46-DCE2-EF5E-441C-BB016B5B57E4}"/>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la misma cuenta de libro mayor opción pago parcial</a:t>
            </a:r>
          </a:p>
          <a:p>
            <a:pPr marL="0" indent="0">
              <a:buNone/>
            </a:pPr>
            <a:r>
              <a:rPr lang="es-CO"/>
              <a:t> Creación de documentos para compensar cuentas de mayor:</a:t>
            </a:r>
          </a:p>
          <a:p>
            <a:pPr marL="0" indent="0">
              <a:buNone/>
            </a:pPr>
            <a:endParaRPr lang="es-CO"/>
          </a:p>
        </p:txBody>
      </p:sp>
      <p:sp>
        <p:nvSpPr>
          <p:cNvPr id="3" name="Marcador de texto 2">
            <a:extLst>
              <a:ext uri="{FF2B5EF4-FFF2-40B4-BE49-F238E27FC236}">
                <a16:creationId xmlns:a16="http://schemas.microsoft.com/office/drawing/2014/main" id="{299E6AAE-5331-50EF-C1DE-91E909A50E0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36CF19D2-7988-5959-814B-3768B2EFAB2A}"/>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A541855B-C314-8555-B9CE-CB43C7B7AF96}"/>
              </a:ext>
            </a:extLst>
          </p:cNvPr>
          <p:cNvPicPr>
            <a:picLocks noChangeAspect="1"/>
          </p:cNvPicPr>
          <p:nvPr/>
        </p:nvPicPr>
        <p:blipFill>
          <a:blip r:embed="rId2"/>
          <a:stretch>
            <a:fillRect/>
          </a:stretch>
        </p:blipFill>
        <p:spPr>
          <a:xfrm>
            <a:off x="714375" y="1844791"/>
            <a:ext cx="7160896" cy="3606684"/>
          </a:xfrm>
          <a:prstGeom prst="rect">
            <a:avLst/>
          </a:prstGeom>
        </p:spPr>
      </p:pic>
    </p:spTree>
    <p:extLst>
      <p:ext uri="{BB962C8B-B14F-4D97-AF65-F5344CB8AC3E}">
        <p14:creationId xmlns:p14="http://schemas.microsoft.com/office/powerpoint/2010/main" val="313043758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CFCB5-B53F-B8A9-A4D4-B7609C0CDAF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A4E6E29-135E-C480-61F1-B1E4DBDA4049}"/>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la misma cuenta de libro mayor opción pago parcial</a:t>
            </a:r>
          </a:p>
          <a:p>
            <a:pPr marL="0" indent="0">
              <a:buNone/>
            </a:pPr>
            <a:r>
              <a:rPr lang="es-CO"/>
              <a:t> Documento 2:</a:t>
            </a:r>
          </a:p>
          <a:p>
            <a:pPr marL="0" indent="0">
              <a:buNone/>
            </a:pPr>
            <a:endParaRPr lang="es-CO"/>
          </a:p>
        </p:txBody>
      </p:sp>
      <p:sp>
        <p:nvSpPr>
          <p:cNvPr id="3" name="Marcador de texto 2">
            <a:extLst>
              <a:ext uri="{FF2B5EF4-FFF2-40B4-BE49-F238E27FC236}">
                <a16:creationId xmlns:a16="http://schemas.microsoft.com/office/drawing/2014/main" id="{2BD01543-D449-08CB-52AF-D6E862897D80}"/>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59BA79F-9E29-1148-F39D-0E28723EAA9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645554E2-449A-DBEA-D97A-C21F3C5C6842}"/>
              </a:ext>
            </a:extLst>
          </p:cNvPr>
          <p:cNvPicPr>
            <a:picLocks noChangeAspect="1"/>
          </p:cNvPicPr>
          <p:nvPr/>
        </p:nvPicPr>
        <p:blipFill>
          <a:blip r:embed="rId2"/>
          <a:stretch>
            <a:fillRect/>
          </a:stretch>
        </p:blipFill>
        <p:spPr>
          <a:xfrm>
            <a:off x="836611" y="1779587"/>
            <a:ext cx="7539355" cy="3813175"/>
          </a:xfrm>
          <a:prstGeom prst="rect">
            <a:avLst/>
          </a:prstGeom>
        </p:spPr>
      </p:pic>
    </p:spTree>
    <p:extLst>
      <p:ext uri="{BB962C8B-B14F-4D97-AF65-F5344CB8AC3E}">
        <p14:creationId xmlns:p14="http://schemas.microsoft.com/office/powerpoint/2010/main" val="63393425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D4EE6-8CD0-6F44-0C8F-99E4E617413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5B0EE96-980E-F3EC-0FC0-8779DB936447}"/>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la misma cuenta de libro mayor opción pago parcial</a:t>
            </a:r>
          </a:p>
          <a:p>
            <a:pPr marL="0" indent="0">
              <a:buNone/>
            </a:pPr>
            <a:r>
              <a:rPr lang="es-CO"/>
              <a:t> Buscar partidas a compensar:</a:t>
            </a:r>
          </a:p>
          <a:p>
            <a:pPr marL="0" indent="0">
              <a:buNone/>
            </a:pPr>
            <a:endParaRPr lang="es-CO"/>
          </a:p>
        </p:txBody>
      </p:sp>
      <p:sp>
        <p:nvSpPr>
          <p:cNvPr id="3" name="Marcador de texto 2">
            <a:extLst>
              <a:ext uri="{FF2B5EF4-FFF2-40B4-BE49-F238E27FC236}">
                <a16:creationId xmlns:a16="http://schemas.microsoft.com/office/drawing/2014/main" id="{764DF5DE-535C-D408-7968-E47818B3AF40}"/>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65259986-2144-CF96-D358-52515515C529}"/>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132203C1-7DBA-A7BF-55A8-AD45A1F1D315}"/>
              </a:ext>
            </a:extLst>
          </p:cNvPr>
          <p:cNvPicPr>
            <a:picLocks noChangeAspect="1"/>
          </p:cNvPicPr>
          <p:nvPr/>
        </p:nvPicPr>
        <p:blipFill>
          <a:blip r:embed="rId2"/>
          <a:stretch>
            <a:fillRect/>
          </a:stretch>
        </p:blipFill>
        <p:spPr>
          <a:xfrm>
            <a:off x="836611" y="1863090"/>
            <a:ext cx="7539355" cy="3836670"/>
          </a:xfrm>
          <a:prstGeom prst="rect">
            <a:avLst/>
          </a:prstGeom>
        </p:spPr>
      </p:pic>
    </p:spTree>
    <p:extLst>
      <p:ext uri="{BB962C8B-B14F-4D97-AF65-F5344CB8AC3E}">
        <p14:creationId xmlns:p14="http://schemas.microsoft.com/office/powerpoint/2010/main" val="429356259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3AF17-A82A-52B7-C948-30427D5A330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1997667-F2DA-41E9-C30D-23E6AB504863}"/>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la misma cuenta de libro mayor opción pago parcial</a:t>
            </a:r>
          </a:p>
          <a:p>
            <a:pPr marL="0" indent="0">
              <a:buNone/>
            </a:pPr>
            <a:r>
              <a:rPr lang="es-CO"/>
              <a:t>Compensar por transacción F-03 compensar cuentas de mayor</a:t>
            </a:r>
          </a:p>
          <a:p>
            <a:pPr marL="0" indent="0">
              <a:buNone/>
            </a:pPr>
            <a:r>
              <a:rPr lang="es-CO"/>
              <a:t>Selecciono la cuenta, sociedad, moneda, número de documento y tratar partidas</a:t>
            </a:r>
          </a:p>
          <a:p>
            <a:pPr marL="0" indent="0">
              <a:buNone/>
            </a:pPr>
            <a:endParaRPr lang="es-CO"/>
          </a:p>
        </p:txBody>
      </p:sp>
      <p:sp>
        <p:nvSpPr>
          <p:cNvPr id="3" name="Marcador de texto 2">
            <a:extLst>
              <a:ext uri="{FF2B5EF4-FFF2-40B4-BE49-F238E27FC236}">
                <a16:creationId xmlns:a16="http://schemas.microsoft.com/office/drawing/2014/main" id="{9F406777-63B2-E82C-BFCA-2112E1EC8424}"/>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BC77B0B7-DD64-ED7E-E6A3-3F309E8C835D}"/>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4A97F9ED-5255-E44A-5E7A-9F1B6584D9E1}"/>
              </a:ext>
            </a:extLst>
          </p:cNvPr>
          <p:cNvPicPr>
            <a:picLocks noChangeAspect="1"/>
          </p:cNvPicPr>
          <p:nvPr/>
        </p:nvPicPr>
        <p:blipFill>
          <a:blip r:embed="rId2"/>
          <a:stretch>
            <a:fillRect/>
          </a:stretch>
        </p:blipFill>
        <p:spPr>
          <a:xfrm>
            <a:off x="752475" y="2230309"/>
            <a:ext cx="6436677" cy="3214815"/>
          </a:xfrm>
          <a:prstGeom prst="rect">
            <a:avLst/>
          </a:prstGeom>
        </p:spPr>
      </p:pic>
    </p:spTree>
    <p:extLst>
      <p:ext uri="{BB962C8B-B14F-4D97-AF65-F5344CB8AC3E}">
        <p14:creationId xmlns:p14="http://schemas.microsoft.com/office/powerpoint/2010/main" val="277998203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9DC60-BA03-434F-90F3-95AF91BE60B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00DC530-4DBE-E9BC-5D29-9D33F230213F}"/>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la misma cuenta de libro mayor opción pago parcial</a:t>
            </a:r>
          </a:p>
          <a:p>
            <a:pPr marL="0" indent="0">
              <a:buNone/>
            </a:pPr>
            <a:r>
              <a:rPr lang="es-CO"/>
              <a:t>Compensar por transacción F-03 compensar cuentas de mayor</a:t>
            </a:r>
          </a:p>
          <a:p>
            <a:pPr marL="0" indent="0">
              <a:buNone/>
            </a:pPr>
            <a:r>
              <a:rPr lang="es-CO"/>
              <a:t>Selección de las partidas para compensar y tratar partidas abiertas</a:t>
            </a:r>
          </a:p>
          <a:p>
            <a:pPr marL="0" indent="0">
              <a:buNone/>
            </a:pPr>
            <a:endParaRPr lang="es-CO"/>
          </a:p>
        </p:txBody>
      </p:sp>
      <p:sp>
        <p:nvSpPr>
          <p:cNvPr id="3" name="Marcador de texto 2">
            <a:extLst>
              <a:ext uri="{FF2B5EF4-FFF2-40B4-BE49-F238E27FC236}">
                <a16:creationId xmlns:a16="http://schemas.microsoft.com/office/drawing/2014/main" id="{787AD98A-C10A-6475-A678-28D3093D9301}"/>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037E1AC-1657-0030-8DFE-8ADD58342B02}"/>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78ED5EF1-2487-1912-8176-BF9C44EE6EC5}"/>
              </a:ext>
            </a:extLst>
          </p:cNvPr>
          <p:cNvPicPr>
            <a:picLocks noChangeAspect="1"/>
          </p:cNvPicPr>
          <p:nvPr/>
        </p:nvPicPr>
        <p:blipFill>
          <a:blip r:embed="rId2"/>
          <a:stretch>
            <a:fillRect/>
          </a:stretch>
        </p:blipFill>
        <p:spPr>
          <a:xfrm>
            <a:off x="704850" y="2092826"/>
            <a:ext cx="6436677" cy="3201804"/>
          </a:xfrm>
          <a:prstGeom prst="rect">
            <a:avLst/>
          </a:prstGeom>
        </p:spPr>
      </p:pic>
    </p:spTree>
    <p:extLst>
      <p:ext uri="{BB962C8B-B14F-4D97-AF65-F5344CB8AC3E}">
        <p14:creationId xmlns:p14="http://schemas.microsoft.com/office/powerpoint/2010/main" val="129113066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F402E-37AC-09C9-4054-D7EBBA4FCC6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6E8234A-5E12-F8D6-FDCF-824F7CF42270}"/>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la misma cuenta de libro mayor opción pago parcial</a:t>
            </a:r>
          </a:p>
          <a:p>
            <a:pPr marL="0" indent="0">
              <a:buNone/>
            </a:pPr>
            <a:r>
              <a:rPr lang="es-CO"/>
              <a:t>Seleccionar las dos partidas y opción pago parcial</a:t>
            </a:r>
          </a:p>
          <a:p>
            <a:pPr marL="0" indent="0">
              <a:buNone/>
            </a:pPr>
            <a:endParaRPr lang="es-CO"/>
          </a:p>
        </p:txBody>
      </p:sp>
      <p:sp>
        <p:nvSpPr>
          <p:cNvPr id="3" name="Marcador de texto 2">
            <a:extLst>
              <a:ext uri="{FF2B5EF4-FFF2-40B4-BE49-F238E27FC236}">
                <a16:creationId xmlns:a16="http://schemas.microsoft.com/office/drawing/2014/main" id="{6F5FA8A0-BC15-02DD-9BB9-AEAA78FE6580}"/>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1195FC7C-3F7E-949A-4D11-9631A80F383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3103EA33-1A08-7945-96E0-E99D667266E1}"/>
              </a:ext>
            </a:extLst>
          </p:cNvPr>
          <p:cNvPicPr>
            <a:picLocks noChangeAspect="1"/>
          </p:cNvPicPr>
          <p:nvPr/>
        </p:nvPicPr>
        <p:blipFill>
          <a:blip r:embed="rId2"/>
          <a:stretch>
            <a:fillRect/>
          </a:stretch>
        </p:blipFill>
        <p:spPr>
          <a:xfrm>
            <a:off x="733425" y="1816865"/>
            <a:ext cx="7027227" cy="3539360"/>
          </a:xfrm>
          <a:prstGeom prst="rect">
            <a:avLst/>
          </a:prstGeom>
        </p:spPr>
      </p:pic>
    </p:spTree>
    <p:extLst>
      <p:ext uri="{BB962C8B-B14F-4D97-AF65-F5344CB8AC3E}">
        <p14:creationId xmlns:p14="http://schemas.microsoft.com/office/powerpoint/2010/main" val="3768609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4E20D332-6E8D-5528-F9A0-023493DA8FC4}"/>
              </a:ext>
            </a:extLst>
          </p:cNvPr>
          <p:cNvSpPr>
            <a:spLocks noGrp="1"/>
          </p:cNvSpPr>
          <p:nvPr>
            <p:ph type="body" sz="half" idx="10"/>
          </p:nvPr>
        </p:nvSpPr>
        <p:spPr/>
        <p:txBody>
          <a:bodyPr/>
          <a:lstStyle/>
          <a:p>
            <a:r>
              <a:rPr lang="es-CO"/>
              <a:t>Vínculos relevantes</a:t>
            </a:r>
          </a:p>
        </p:txBody>
      </p:sp>
      <p:sp>
        <p:nvSpPr>
          <p:cNvPr id="15" name="Marcador de texto 14">
            <a:extLst>
              <a:ext uri="{FF2B5EF4-FFF2-40B4-BE49-F238E27FC236}">
                <a16:creationId xmlns:a16="http://schemas.microsoft.com/office/drawing/2014/main" id="{E987F087-1BA5-C5EB-8414-1D643E60A922}"/>
              </a:ext>
            </a:extLst>
          </p:cNvPr>
          <p:cNvSpPr>
            <a:spLocks noGrp="1"/>
          </p:cNvSpPr>
          <p:nvPr>
            <p:ph type="body" sz="half" idx="11"/>
          </p:nvPr>
        </p:nvSpPr>
        <p:spPr/>
        <p:txBody>
          <a:bodyPr>
            <a:normAutofit fontScale="85000" lnSpcReduction="10000"/>
          </a:bodyPr>
          <a:lstStyle/>
          <a:p>
            <a:endParaRPr lang="es-CO"/>
          </a:p>
        </p:txBody>
      </p:sp>
      <p:graphicFrame>
        <p:nvGraphicFramePr>
          <p:cNvPr id="16" name="Diagrama 15">
            <a:extLst>
              <a:ext uri="{FF2B5EF4-FFF2-40B4-BE49-F238E27FC236}">
                <a16:creationId xmlns:a16="http://schemas.microsoft.com/office/drawing/2014/main" id="{575ABCA4-9C01-6EAA-1CAC-7C9AF31F209A}"/>
              </a:ext>
            </a:extLst>
          </p:cNvPr>
          <p:cNvGraphicFramePr/>
          <p:nvPr>
            <p:extLst>
              <p:ext uri="{D42A27DB-BD31-4B8C-83A1-F6EECF244321}">
                <p14:modId xmlns:p14="http://schemas.microsoft.com/office/powerpoint/2010/main" val="2712072483"/>
              </p:ext>
            </p:extLst>
          </p:nvPr>
        </p:nvGraphicFramePr>
        <p:xfrm>
          <a:off x="696000" y="1360170"/>
          <a:ext cx="10800000" cy="4972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4276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2E279-6810-8A6A-1604-C0B6A72602F3}"/>
            </a:ext>
          </a:extLst>
        </p:cNvPr>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BE57131F-1B36-848E-3576-07D6F1F2C316}"/>
              </a:ext>
            </a:extLst>
          </p:cNvPr>
          <p:cNvSpPr>
            <a:spLocks noGrp="1"/>
          </p:cNvSpPr>
          <p:nvPr>
            <p:ph idx="1"/>
          </p:nvPr>
        </p:nvSpPr>
        <p:spPr>
          <a:xfrm>
            <a:off x="922062" y="5554739"/>
            <a:ext cx="10096458" cy="535132"/>
          </a:xfrm>
        </p:spPr>
        <p:txBody>
          <a:bodyPr>
            <a:normAutofit/>
          </a:bodyPr>
          <a:lstStyle/>
          <a:p>
            <a:pPr marL="0" indent="0" fontAlgn="t">
              <a:buNone/>
            </a:pPr>
            <a:r>
              <a:rPr lang="es-CO" sz="1800" dirty="0">
                <a:latin typeface="Calibri" panose="020F0502020204030204" pitchFamily="34" charset="0"/>
                <a:ea typeface="Calibri" panose="020F0502020204030204" pitchFamily="34" charset="0"/>
                <a:cs typeface="Calibri" panose="020F0502020204030204" pitchFamily="34" charset="0"/>
              </a:rPr>
              <a:t>El costo neto de los activos se verá reflejado a nivel 4, la terminación es igual para las cuentas 13, 16 y 17</a:t>
            </a:r>
          </a:p>
          <a:p>
            <a:pPr fontAlgn="t"/>
            <a:endParaRPr lang="es-CO" sz="1800" dirty="0">
              <a:latin typeface="Calibri" panose="020F0502020204030204" pitchFamily="34" charset="0"/>
              <a:ea typeface="Calibri" panose="020F0502020204030204" pitchFamily="34" charset="0"/>
              <a:cs typeface="Calibri" panose="020F0502020204030204" pitchFamily="34" charset="0"/>
            </a:endParaRPr>
          </a:p>
          <a:p>
            <a:pPr fontAlgn="t"/>
            <a:endParaRPr lang="es-CO" sz="1800" dirty="0">
              <a:latin typeface="Calibri" panose="020F0502020204030204" pitchFamily="34" charset="0"/>
              <a:ea typeface="Calibri" panose="020F0502020204030204" pitchFamily="34" charset="0"/>
              <a:cs typeface="Calibri" panose="020F0502020204030204" pitchFamily="34" charset="0"/>
            </a:endParaRPr>
          </a:p>
          <a:p>
            <a:pPr marL="0" indent="0" fontAlgn="t">
              <a:buNone/>
            </a:pPr>
            <a:endParaRPr lang="es-CO" sz="1800" dirty="0">
              <a:latin typeface="Calibri" panose="020F0502020204030204" pitchFamily="34" charset="0"/>
              <a:ea typeface="Calibri" panose="020F0502020204030204" pitchFamily="34" charset="0"/>
              <a:cs typeface="Calibri" panose="020F0502020204030204" pitchFamily="34" charset="0"/>
            </a:endParaRPr>
          </a:p>
        </p:txBody>
      </p:sp>
      <p:pic>
        <p:nvPicPr>
          <p:cNvPr id="3" name="Imagen 2">
            <a:extLst>
              <a:ext uri="{FF2B5EF4-FFF2-40B4-BE49-F238E27FC236}">
                <a16:creationId xmlns:a16="http://schemas.microsoft.com/office/drawing/2014/main" id="{ECD88309-F7F6-8A06-C64B-0AB0EEE4A157}"/>
              </a:ext>
            </a:extLst>
          </p:cNvPr>
          <p:cNvPicPr>
            <a:picLocks noChangeAspect="1"/>
          </p:cNvPicPr>
          <p:nvPr/>
        </p:nvPicPr>
        <p:blipFill>
          <a:blip r:embed="rId2"/>
          <a:stretch>
            <a:fillRect/>
          </a:stretch>
        </p:blipFill>
        <p:spPr>
          <a:xfrm>
            <a:off x="922062" y="607292"/>
            <a:ext cx="10169610" cy="4781700"/>
          </a:xfrm>
          <a:prstGeom prst="rect">
            <a:avLst/>
          </a:prstGeom>
        </p:spPr>
      </p:pic>
    </p:spTree>
    <p:extLst>
      <p:ext uri="{BB962C8B-B14F-4D97-AF65-F5344CB8AC3E}">
        <p14:creationId xmlns:p14="http://schemas.microsoft.com/office/powerpoint/2010/main" val="30947948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30448-8041-3B6C-BB60-8E99FF44E9C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8E3423D-4A1C-0066-8FC0-08BB7BB1667D}"/>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la misma cuenta de libro mayor opción pago parcial</a:t>
            </a:r>
          </a:p>
          <a:p>
            <a:r>
              <a:rPr lang="es-CO"/>
              <a:t>Se da doble </a:t>
            </a:r>
            <a:r>
              <a:rPr lang="es-CO" err="1"/>
              <a:t>clik</a:t>
            </a:r>
            <a:r>
              <a:rPr lang="es-CO"/>
              <a:t> sobre la partida de mayor valor para que el sistema cuadre la diferencia y el documento quede cuadrado.</a:t>
            </a:r>
          </a:p>
          <a:p>
            <a:pPr marL="0" indent="0">
              <a:buNone/>
            </a:pPr>
            <a:endParaRPr lang="es-CO"/>
          </a:p>
        </p:txBody>
      </p:sp>
      <p:sp>
        <p:nvSpPr>
          <p:cNvPr id="3" name="Marcador de texto 2">
            <a:extLst>
              <a:ext uri="{FF2B5EF4-FFF2-40B4-BE49-F238E27FC236}">
                <a16:creationId xmlns:a16="http://schemas.microsoft.com/office/drawing/2014/main" id="{58AA46BD-B4E2-C6C2-8AC3-04140FA4FE18}"/>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104305D3-3CCB-5119-A99F-082B06F81261}"/>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FF0E47FF-BC89-A298-77F6-37B7FB6545BC}"/>
              </a:ext>
            </a:extLst>
          </p:cNvPr>
          <p:cNvPicPr>
            <a:picLocks noChangeAspect="1"/>
          </p:cNvPicPr>
          <p:nvPr/>
        </p:nvPicPr>
        <p:blipFill>
          <a:blip r:embed="rId2"/>
          <a:stretch>
            <a:fillRect/>
          </a:stretch>
        </p:blipFill>
        <p:spPr>
          <a:xfrm>
            <a:off x="836611" y="2107994"/>
            <a:ext cx="6484302" cy="3269185"/>
          </a:xfrm>
          <a:prstGeom prst="rect">
            <a:avLst/>
          </a:prstGeom>
        </p:spPr>
      </p:pic>
    </p:spTree>
    <p:extLst>
      <p:ext uri="{BB962C8B-B14F-4D97-AF65-F5344CB8AC3E}">
        <p14:creationId xmlns:p14="http://schemas.microsoft.com/office/powerpoint/2010/main" val="196113152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3871C-F6FB-9611-6128-53B8D420186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B8D43A5-0A32-B95A-4634-EB6FB63D21F9}"/>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la misma cuenta de libro mayor opción pago parcial</a:t>
            </a:r>
          </a:p>
          <a:p>
            <a:r>
              <a:rPr lang="es-CO"/>
              <a:t>Seleccionamos documento simular</a:t>
            </a:r>
          </a:p>
          <a:p>
            <a:endParaRPr lang="es-CO"/>
          </a:p>
        </p:txBody>
      </p:sp>
      <p:sp>
        <p:nvSpPr>
          <p:cNvPr id="3" name="Marcador de texto 2">
            <a:extLst>
              <a:ext uri="{FF2B5EF4-FFF2-40B4-BE49-F238E27FC236}">
                <a16:creationId xmlns:a16="http://schemas.microsoft.com/office/drawing/2014/main" id="{AA39B415-D9C2-12CC-3317-0F920C8AE10C}"/>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1147636-30A3-7B58-686C-B5AB6711827F}"/>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6935FD07-EFEF-CCD1-07CD-A16BC70E8E3C}"/>
              </a:ext>
            </a:extLst>
          </p:cNvPr>
          <p:cNvPicPr>
            <a:picLocks noChangeAspect="1"/>
          </p:cNvPicPr>
          <p:nvPr/>
        </p:nvPicPr>
        <p:blipFill>
          <a:blip r:embed="rId2"/>
          <a:stretch>
            <a:fillRect/>
          </a:stretch>
        </p:blipFill>
        <p:spPr>
          <a:xfrm>
            <a:off x="723900" y="1776974"/>
            <a:ext cx="6865302" cy="3454335"/>
          </a:xfrm>
          <a:prstGeom prst="rect">
            <a:avLst/>
          </a:prstGeom>
        </p:spPr>
      </p:pic>
    </p:spTree>
    <p:extLst>
      <p:ext uri="{BB962C8B-B14F-4D97-AF65-F5344CB8AC3E}">
        <p14:creationId xmlns:p14="http://schemas.microsoft.com/office/powerpoint/2010/main" val="281044030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35D85-E781-86AC-5CEC-D9BE80E790F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53892D0-2B85-F404-96D6-D2066AEB6302}"/>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la misma cuenta de libro mayor opción pago parcial</a:t>
            </a:r>
          </a:p>
          <a:p>
            <a:pPr marL="0" indent="0">
              <a:buNone/>
            </a:pPr>
            <a:r>
              <a:rPr lang="es-CO"/>
              <a:t>Diligenciar campo referencia y texto cabecera del documento, posteriormente contabilizar.</a:t>
            </a:r>
          </a:p>
          <a:p>
            <a:pPr marL="0" indent="0">
              <a:buNone/>
            </a:pPr>
            <a:endParaRPr lang="es-CO"/>
          </a:p>
        </p:txBody>
      </p:sp>
      <p:sp>
        <p:nvSpPr>
          <p:cNvPr id="3" name="Marcador de texto 2">
            <a:extLst>
              <a:ext uri="{FF2B5EF4-FFF2-40B4-BE49-F238E27FC236}">
                <a16:creationId xmlns:a16="http://schemas.microsoft.com/office/drawing/2014/main" id="{DB7CC672-8D08-FE7C-D375-C24B7D0F8127}"/>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84ED9663-DE92-C660-D49E-0BC8002E544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C07284E5-9BFD-6A1A-DADF-4E70F93340E4}"/>
              </a:ext>
            </a:extLst>
          </p:cNvPr>
          <p:cNvPicPr>
            <a:picLocks noChangeAspect="1"/>
          </p:cNvPicPr>
          <p:nvPr/>
        </p:nvPicPr>
        <p:blipFill>
          <a:blip r:embed="rId2"/>
          <a:stretch>
            <a:fillRect/>
          </a:stretch>
        </p:blipFill>
        <p:spPr>
          <a:xfrm>
            <a:off x="438150" y="1853242"/>
            <a:ext cx="7170421" cy="3603630"/>
          </a:xfrm>
          <a:prstGeom prst="rect">
            <a:avLst/>
          </a:prstGeom>
        </p:spPr>
      </p:pic>
    </p:spTree>
    <p:extLst>
      <p:ext uri="{BB962C8B-B14F-4D97-AF65-F5344CB8AC3E}">
        <p14:creationId xmlns:p14="http://schemas.microsoft.com/office/powerpoint/2010/main" val="288479656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44E10-9C85-1864-A583-CB0D69FC33A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3F051A5-5314-31E1-26D8-C20D93DA8E0C}"/>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la misma cuenta de libro mayor opción pago parcial</a:t>
            </a:r>
          </a:p>
          <a:p>
            <a:pPr marL="0" indent="0">
              <a:buNone/>
            </a:pPr>
            <a:r>
              <a:rPr lang="es-CO"/>
              <a:t>Documento contabilizado</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301E61B3-EEF2-F507-7FC3-C4E48C7CD08D}"/>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58CDB5A7-2005-1C8F-E2CB-9A153A7988D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2D991B92-ECCD-39E2-97BA-C10BBB829D73}"/>
              </a:ext>
            </a:extLst>
          </p:cNvPr>
          <p:cNvPicPr>
            <a:picLocks noChangeAspect="1"/>
          </p:cNvPicPr>
          <p:nvPr/>
        </p:nvPicPr>
        <p:blipFill>
          <a:blip r:embed="rId2"/>
          <a:stretch>
            <a:fillRect/>
          </a:stretch>
        </p:blipFill>
        <p:spPr>
          <a:xfrm>
            <a:off x="552450" y="1874777"/>
            <a:ext cx="6846252" cy="3458588"/>
          </a:xfrm>
          <a:prstGeom prst="rect">
            <a:avLst/>
          </a:prstGeom>
        </p:spPr>
      </p:pic>
    </p:spTree>
    <p:extLst>
      <p:ext uri="{BB962C8B-B14F-4D97-AF65-F5344CB8AC3E}">
        <p14:creationId xmlns:p14="http://schemas.microsoft.com/office/powerpoint/2010/main" val="403995637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C2020-B48C-5746-2360-BE39F370502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C86D215-C1EC-31D1-2D25-7C79E21AFC10}"/>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la misma cuenta de libro mayor opción pago parcial</a:t>
            </a:r>
          </a:p>
          <a:p>
            <a:pPr marL="0" indent="0">
              <a:buNone/>
            </a:pPr>
            <a:r>
              <a:rPr lang="es-CO"/>
              <a:t>Visualizar documento contabilizado</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148D3293-B0B8-8040-D8E1-45D4DFBDA418}"/>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74840748-22A1-9AE3-CAE5-463596DA1D0E}"/>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6F218FD3-A06D-5357-3516-2CEE3B5722D0}"/>
              </a:ext>
            </a:extLst>
          </p:cNvPr>
          <p:cNvPicPr>
            <a:picLocks noChangeAspect="1"/>
          </p:cNvPicPr>
          <p:nvPr/>
        </p:nvPicPr>
        <p:blipFill>
          <a:blip r:embed="rId2"/>
          <a:stretch>
            <a:fillRect/>
          </a:stretch>
        </p:blipFill>
        <p:spPr>
          <a:xfrm>
            <a:off x="514350" y="1788642"/>
            <a:ext cx="7237096" cy="3622510"/>
          </a:xfrm>
          <a:prstGeom prst="rect">
            <a:avLst/>
          </a:prstGeom>
        </p:spPr>
      </p:pic>
    </p:spTree>
    <p:extLst>
      <p:ext uri="{BB962C8B-B14F-4D97-AF65-F5344CB8AC3E}">
        <p14:creationId xmlns:p14="http://schemas.microsoft.com/office/powerpoint/2010/main" val="173195475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6DB35-0123-2012-83CF-164358F27A8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9E73CA6-A597-1FB7-8701-F5572C82F69E}"/>
              </a:ext>
            </a:extLst>
          </p:cNvPr>
          <p:cNvSpPr>
            <a:spLocks noGrp="1"/>
          </p:cNvSpPr>
          <p:nvPr>
            <p:ph idx="1"/>
          </p:nvPr>
        </p:nvSpPr>
        <p:spPr>
          <a:xfrm>
            <a:off x="626165" y="974035"/>
            <a:ext cx="10372267" cy="4945512"/>
          </a:xfrm>
        </p:spPr>
        <p:txBody>
          <a:bodyPr/>
          <a:lstStyle/>
          <a:p>
            <a:pPr>
              <a:buFontTx/>
              <a:buChar char="-"/>
            </a:pPr>
            <a:r>
              <a:rPr lang="es-CO"/>
              <a:t>Compensar manualmente cuenta de libro mayor con saldo diferente a cero y traslado de saldo a la misma cuenta de libro mayor opción pago parcial</a:t>
            </a:r>
          </a:p>
          <a:p>
            <a:pPr marL="0" indent="0">
              <a:buNone/>
            </a:pPr>
            <a:r>
              <a:rPr lang="es-CO"/>
              <a:t>Documento 140000105 compensado con el documento 140000152</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DADA8CEA-293C-D110-73D0-C8C40D97406D}"/>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DBA2617E-9ADC-CA7C-60BB-2DD507C1A82D}"/>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5E872D0D-159B-50C1-5B1D-CBD44A6A0948}"/>
              </a:ext>
            </a:extLst>
          </p:cNvPr>
          <p:cNvPicPr>
            <a:picLocks noChangeAspect="1"/>
          </p:cNvPicPr>
          <p:nvPr/>
        </p:nvPicPr>
        <p:blipFill>
          <a:blip r:embed="rId2"/>
          <a:stretch>
            <a:fillRect/>
          </a:stretch>
        </p:blipFill>
        <p:spPr>
          <a:xfrm>
            <a:off x="626165" y="1818217"/>
            <a:ext cx="6663571" cy="3333750"/>
          </a:xfrm>
          <a:prstGeom prst="rect">
            <a:avLst/>
          </a:prstGeom>
        </p:spPr>
      </p:pic>
    </p:spTree>
    <p:extLst>
      <p:ext uri="{BB962C8B-B14F-4D97-AF65-F5344CB8AC3E}">
        <p14:creationId xmlns:p14="http://schemas.microsoft.com/office/powerpoint/2010/main" val="57145636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A1B08-B5B8-0070-A1E1-8CC17A945DB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2D86023-D9CA-34A9-201E-98B52DBE8047}"/>
              </a:ext>
            </a:extLst>
          </p:cNvPr>
          <p:cNvSpPr>
            <a:spLocks noGrp="1"/>
          </p:cNvSpPr>
          <p:nvPr>
            <p:ph idx="1"/>
          </p:nvPr>
        </p:nvSpPr>
        <p:spPr>
          <a:xfrm>
            <a:off x="702365" y="956244"/>
            <a:ext cx="10372267" cy="4945512"/>
          </a:xfrm>
        </p:spPr>
        <p:txBody>
          <a:bodyPr/>
          <a:lstStyle/>
          <a:p>
            <a:pPr>
              <a:buFontTx/>
              <a:buChar char="-"/>
            </a:pPr>
            <a:r>
              <a:rPr lang="es-CO"/>
              <a:t>Compensar manualmente cuenta de libro mayor con saldo diferente a cero y traslado de saldo a la misma cuenta de libro mayor opción pago parcial</a:t>
            </a:r>
          </a:p>
          <a:p>
            <a:pPr marL="0" indent="0">
              <a:buNone/>
            </a:pPr>
            <a:r>
              <a:rPr lang="es-CO"/>
              <a:t>Queda pendiente de compensar los documentos 140000104 y el nuevo documento 140000152</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0272F837-4BCE-88CC-EB9D-469F7C77C6C3}"/>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91715B8-4BD3-C29C-19EA-767BAF78D13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29D05011-C681-35FA-2906-F2C52C06CB2D}"/>
              </a:ext>
            </a:extLst>
          </p:cNvPr>
          <p:cNvPicPr>
            <a:picLocks noChangeAspect="1"/>
          </p:cNvPicPr>
          <p:nvPr/>
        </p:nvPicPr>
        <p:blipFill>
          <a:blip r:embed="rId2"/>
          <a:stretch>
            <a:fillRect/>
          </a:stretch>
        </p:blipFill>
        <p:spPr>
          <a:xfrm>
            <a:off x="958767" y="1894144"/>
            <a:ext cx="7539355" cy="3589020"/>
          </a:xfrm>
          <a:prstGeom prst="rect">
            <a:avLst/>
          </a:prstGeom>
        </p:spPr>
      </p:pic>
    </p:spTree>
    <p:extLst>
      <p:ext uri="{BB962C8B-B14F-4D97-AF65-F5344CB8AC3E}">
        <p14:creationId xmlns:p14="http://schemas.microsoft.com/office/powerpoint/2010/main" val="280105280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AF206-BF17-7E78-46BE-50E4D781DB2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AE27EAE-9B23-39A1-BA7A-F24D923DDA08}"/>
              </a:ext>
            </a:extLst>
          </p:cNvPr>
          <p:cNvSpPr>
            <a:spLocks noGrp="1"/>
          </p:cNvSpPr>
          <p:nvPr>
            <p:ph idx="1"/>
          </p:nvPr>
        </p:nvSpPr>
        <p:spPr>
          <a:xfrm>
            <a:off x="836611"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a:buFontTx/>
              <a:buChar char="-"/>
            </a:pPr>
            <a:r>
              <a:rPr lang="es-CO"/>
              <a:t>Creación de documentos para compensar</a:t>
            </a:r>
          </a:p>
          <a:p>
            <a:pPr>
              <a:buFontTx/>
              <a:buChar char="-"/>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06B6D2F6-FF40-A58D-EBDC-39B009F0E677}"/>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41C2A34E-DD9A-39CF-27CA-4A3170E4758D}"/>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7" name="Imagen 6">
            <a:extLst>
              <a:ext uri="{FF2B5EF4-FFF2-40B4-BE49-F238E27FC236}">
                <a16:creationId xmlns:a16="http://schemas.microsoft.com/office/drawing/2014/main" id="{412CE3FC-7774-F0A3-A453-D310F544A755}"/>
              </a:ext>
            </a:extLst>
          </p:cNvPr>
          <p:cNvPicPr>
            <a:picLocks noChangeAspect="1"/>
          </p:cNvPicPr>
          <p:nvPr/>
        </p:nvPicPr>
        <p:blipFill>
          <a:blip r:embed="rId2"/>
          <a:stretch>
            <a:fillRect/>
          </a:stretch>
        </p:blipFill>
        <p:spPr>
          <a:xfrm>
            <a:off x="1117368" y="1860154"/>
            <a:ext cx="7539355" cy="3789045"/>
          </a:xfrm>
          <a:prstGeom prst="rect">
            <a:avLst/>
          </a:prstGeom>
        </p:spPr>
      </p:pic>
    </p:spTree>
    <p:extLst>
      <p:ext uri="{BB962C8B-B14F-4D97-AF65-F5344CB8AC3E}">
        <p14:creationId xmlns:p14="http://schemas.microsoft.com/office/powerpoint/2010/main" val="20035881"/>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7D6E0-4249-8375-5BDF-2149CCD4B5B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8390502-F654-7CA3-E862-2E22634647FA}"/>
              </a:ext>
            </a:extLst>
          </p:cNvPr>
          <p:cNvSpPr>
            <a:spLocks noGrp="1"/>
          </p:cNvSpPr>
          <p:nvPr>
            <p:ph idx="1"/>
          </p:nvPr>
        </p:nvSpPr>
        <p:spPr>
          <a:xfrm>
            <a:off x="836611"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Documento 2 140000107</a:t>
            </a:r>
          </a:p>
          <a:p>
            <a:pPr>
              <a:buFontTx/>
              <a:buChar char="-"/>
            </a:pPr>
            <a:endParaRPr lang="es-CO"/>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1E9618A2-E0BC-A734-C72A-C038228E360D}"/>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61999A3A-1C91-C456-A07C-3544E1A6BE8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9950162A-0D15-7F50-DEC0-5501E3DD9ECA}"/>
              </a:ext>
            </a:extLst>
          </p:cNvPr>
          <p:cNvPicPr>
            <a:picLocks noChangeAspect="1"/>
          </p:cNvPicPr>
          <p:nvPr/>
        </p:nvPicPr>
        <p:blipFill>
          <a:blip r:embed="rId2"/>
          <a:stretch>
            <a:fillRect/>
          </a:stretch>
        </p:blipFill>
        <p:spPr>
          <a:xfrm>
            <a:off x="1117368" y="2011988"/>
            <a:ext cx="7539355" cy="3765550"/>
          </a:xfrm>
          <a:prstGeom prst="rect">
            <a:avLst/>
          </a:prstGeom>
        </p:spPr>
      </p:pic>
    </p:spTree>
    <p:extLst>
      <p:ext uri="{BB962C8B-B14F-4D97-AF65-F5344CB8AC3E}">
        <p14:creationId xmlns:p14="http://schemas.microsoft.com/office/powerpoint/2010/main" val="3453193698"/>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6868E-A6A8-1636-F659-18166998312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FB6CC57-70D2-29C8-00B8-71F745826B52}"/>
              </a:ext>
            </a:extLst>
          </p:cNvPr>
          <p:cNvSpPr>
            <a:spLocks noGrp="1"/>
          </p:cNvSpPr>
          <p:nvPr>
            <p:ph idx="1"/>
          </p:nvPr>
        </p:nvSpPr>
        <p:spPr>
          <a:xfrm>
            <a:off x="836611"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Buscar partidas a compensar</a:t>
            </a:r>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58ED70E9-73E3-1052-3FE1-2F859BDAEE38}"/>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C541846-DB29-A56A-F43F-DF13302E37DC}"/>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65FC428B-EE93-F169-EF63-F9EB119C289E}"/>
              </a:ext>
            </a:extLst>
          </p:cNvPr>
          <p:cNvPicPr>
            <a:picLocks noChangeAspect="1"/>
          </p:cNvPicPr>
          <p:nvPr/>
        </p:nvPicPr>
        <p:blipFill>
          <a:blip r:embed="rId2"/>
          <a:stretch>
            <a:fillRect/>
          </a:stretch>
        </p:blipFill>
        <p:spPr>
          <a:xfrm>
            <a:off x="1008625" y="2049211"/>
            <a:ext cx="7539355" cy="3852545"/>
          </a:xfrm>
          <a:prstGeom prst="rect">
            <a:avLst/>
          </a:prstGeom>
        </p:spPr>
      </p:pic>
    </p:spTree>
    <p:extLst>
      <p:ext uri="{BB962C8B-B14F-4D97-AF65-F5344CB8AC3E}">
        <p14:creationId xmlns:p14="http://schemas.microsoft.com/office/powerpoint/2010/main" val="1678974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1B87F-3EA6-51AC-086C-DB412245B792}"/>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73DB9073-13BF-B1F6-009C-5B5BE9A54870}"/>
              </a:ext>
            </a:extLst>
          </p:cNvPr>
          <p:cNvSpPr>
            <a:spLocks noGrp="1"/>
          </p:cNvSpPr>
          <p:nvPr>
            <p:ph type="body" sz="half" idx="10"/>
          </p:nvPr>
        </p:nvSpPr>
        <p:spPr/>
        <p:txBody>
          <a:bodyPr/>
          <a:lstStyle/>
          <a:p>
            <a:r>
              <a:rPr lang="es-ES" dirty="0"/>
              <a:t>Visualización de planes de cuentas</a:t>
            </a:r>
          </a:p>
        </p:txBody>
      </p:sp>
      <p:sp>
        <p:nvSpPr>
          <p:cNvPr id="7" name="Marcador de texto 6">
            <a:extLst>
              <a:ext uri="{FF2B5EF4-FFF2-40B4-BE49-F238E27FC236}">
                <a16:creationId xmlns:a16="http://schemas.microsoft.com/office/drawing/2014/main" id="{7A9E8686-BA3A-15F8-D5B1-D2CAD33EB9B4}"/>
              </a:ext>
            </a:extLst>
          </p:cNvPr>
          <p:cNvSpPr>
            <a:spLocks noGrp="1"/>
          </p:cNvSpPr>
          <p:nvPr>
            <p:ph type="body" sz="half" idx="11"/>
          </p:nvPr>
        </p:nvSpPr>
        <p:spPr/>
        <p:txBody>
          <a:bodyPr>
            <a:normAutofit fontScale="92500" lnSpcReduction="10000"/>
          </a:bodyPr>
          <a:lstStyle/>
          <a:p>
            <a:r>
              <a:rPr lang="es-CO" sz="1600" dirty="0">
                <a:latin typeface="VAGRounded" panose="00000400000000000000" pitchFamily="2" charset="0"/>
              </a:rPr>
              <a:t>Plan de cuentas</a:t>
            </a:r>
          </a:p>
        </p:txBody>
      </p:sp>
      <p:pic>
        <p:nvPicPr>
          <p:cNvPr id="5" name="Imagen 4">
            <a:extLst>
              <a:ext uri="{FF2B5EF4-FFF2-40B4-BE49-F238E27FC236}">
                <a16:creationId xmlns:a16="http://schemas.microsoft.com/office/drawing/2014/main" id="{47FD6BC7-FFB3-DCB5-9811-CE4CAF72E05D}"/>
              </a:ext>
            </a:extLst>
          </p:cNvPr>
          <p:cNvPicPr>
            <a:picLocks noChangeAspect="1"/>
          </p:cNvPicPr>
          <p:nvPr/>
        </p:nvPicPr>
        <p:blipFill>
          <a:blip r:embed="rId2"/>
          <a:stretch>
            <a:fillRect/>
          </a:stretch>
        </p:blipFill>
        <p:spPr>
          <a:xfrm>
            <a:off x="1700496" y="2102739"/>
            <a:ext cx="8791009" cy="2652522"/>
          </a:xfrm>
          <a:prstGeom prst="rect">
            <a:avLst/>
          </a:prstGeom>
        </p:spPr>
      </p:pic>
    </p:spTree>
    <p:extLst>
      <p:ext uri="{BB962C8B-B14F-4D97-AF65-F5344CB8AC3E}">
        <p14:creationId xmlns:p14="http://schemas.microsoft.com/office/powerpoint/2010/main" val="26920715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74E15-5C76-A284-0983-C86DBD3323C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0D2FBFE-7C18-4CAF-A396-1B5713664289}"/>
              </a:ext>
            </a:extLst>
          </p:cNvPr>
          <p:cNvSpPr>
            <a:spLocks noGrp="1"/>
          </p:cNvSpPr>
          <p:nvPr>
            <p:ph idx="1"/>
          </p:nvPr>
        </p:nvSpPr>
        <p:spPr>
          <a:xfrm>
            <a:off x="836611"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Seleccionar cuenta, sociedad, número de documentos para compensar y seleccionar tratar partidas </a:t>
            </a:r>
          </a:p>
          <a:p>
            <a:pPr marL="0" indent="0">
              <a:buNone/>
            </a:pPr>
            <a:endParaRPr lang="es-CO"/>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F4AF2AD3-2A04-C597-6622-B64F1883BCEF}"/>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744BE7C-0DB1-B403-C607-2F4335B50835}"/>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56B3E2EF-6620-3C29-D3DE-6D1E6D110AF9}"/>
              </a:ext>
            </a:extLst>
          </p:cNvPr>
          <p:cNvPicPr>
            <a:picLocks noChangeAspect="1"/>
          </p:cNvPicPr>
          <p:nvPr/>
        </p:nvPicPr>
        <p:blipFill>
          <a:blip r:embed="rId2"/>
          <a:stretch>
            <a:fillRect/>
          </a:stretch>
        </p:blipFill>
        <p:spPr>
          <a:xfrm>
            <a:off x="960986" y="1914833"/>
            <a:ext cx="7539355" cy="3862705"/>
          </a:xfrm>
          <a:prstGeom prst="rect">
            <a:avLst/>
          </a:prstGeom>
        </p:spPr>
      </p:pic>
    </p:spTree>
    <p:extLst>
      <p:ext uri="{BB962C8B-B14F-4D97-AF65-F5344CB8AC3E}">
        <p14:creationId xmlns:p14="http://schemas.microsoft.com/office/powerpoint/2010/main" val="280076252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52C90-C80E-3C95-0D51-F255817C668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84CCAAD-61BA-F61F-7949-AC521993B152}"/>
              </a:ext>
            </a:extLst>
          </p:cNvPr>
          <p:cNvSpPr>
            <a:spLocks noGrp="1"/>
          </p:cNvSpPr>
          <p:nvPr>
            <p:ph idx="1"/>
          </p:nvPr>
        </p:nvSpPr>
        <p:spPr>
          <a:xfrm>
            <a:off x="836611"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Seleccionar las partidas a compensar y opción partida resto</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5AFDB2AF-13B7-AE74-4F16-D835C2A20C56}"/>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E30A869E-0AE8-B5FE-F310-7868083F8A8F}"/>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A474F1A6-AA07-508C-BF0E-C0AAF27F58ED}"/>
              </a:ext>
            </a:extLst>
          </p:cNvPr>
          <p:cNvPicPr>
            <a:picLocks noChangeAspect="1"/>
          </p:cNvPicPr>
          <p:nvPr/>
        </p:nvPicPr>
        <p:blipFill>
          <a:blip r:embed="rId2"/>
          <a:stretch>
            <a:fillRect/>
          </a:stretch>
        </p:blipFill>
        <p:spPr>
          <a:xfrm>
            <a:off x="1117368" y="1960553"/>
            <a:ext cx="7539355" cy="3816985"/>
          </a:xfrm>
          <a:prstGeom prst="rect">
            <a:avLst/>
          </a:prstGeom>
        </p:spPr>
      </p:pic>
    </p:spTree>
    <p:extLst>
      <p:ext uri="{BB962C8B-B14F-4D97-AF65-F5344CB8AC3E}">
        <p14:creationId xmlns:p14="http://schemas.microsoft.com/office/powerpoint/2010/main" val="119247946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0AA0B-CB91-D146-2BC3-3C1FB9E6984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5CAA9C7-D546-116A-A222-723B87B7B1B7}"/>
              </a:ext>
            </a:extLst>
          </p:cNvPr>
          <p:cNvSpPr>
            <a:spLocks noGrp="1"/>
          </p:cNvSpPr>
          <p:nvPr>
            <p:ph idx="1"/>
          </p:nvPr>
        </p:nvSpPr>
        <p:spPr>
          <a:xfrm>
            <a:off x="836611"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Posteriormente se da doble clic sobre la partida de mayor valor y se seleccionar la opción repartir diferencias.</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E9C0B775-4F3F-340E-7F41-C710F187CD7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D04599E7-52FA-763A-779C-ECCAB043BA5E}"/>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446EF0C8-8E38-158B-0E6B-C00C2674F270}"/>
              </a:ext>
            </a:extLst>
          </p:cNvPr>
          <p:cNvPicPr>
            <a:picLocks noChangeAspect="1"/>
          </p:cNvPicPr>
          <p:nvPr/>
        </p:nvPicPr>
        <p:blipFill>
          <a:blip r:embed="rId2"/>
          <a:stretch>
            <a:fillRect/>
          </a:stretch>
        </p:blipFill>
        <p:spPr>
          <a:xfrm>
            <a:off x="836611" y="1874776"/>
            <a:ext cx="7539355" cy="3815080"/>
          </a:xfrm>
          <a:prstGeom prst="rect">
            <a:avLst/>
          </a:prstGeom>
        </p:spPr>
      </p:pic>
    </p:spTree>
    <p:extLst>
      <p:ext uri="{BB962C8B-B14F-4D97-AF65-F5344CB8AC3E}">
        <p14:creationId xmlns:p14="http://schemas.microsoft.com/office/powerpoint/2010/main" val="365507405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5C4E8-A52D-A540-FBC2-69E5BD2266A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1DFB321-24C2-B99D-6505-88A4F9B088B2}"/>
              </a:ext>
            </a:extLst>
          </p:cNvPr>
          <p:cNvSpPr>
            <a:spLocks noGrp="1"/>
          </p:cNvSpPr>
          <p:nvPr>
            <p:ph idx="1"/>
          </p:nvPr>
        </p:nvSpPr>
        <p:spPr>
          <a:xfrm>
            <a:off x="836611"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Se establece la diferencia de partida resto repartir diferencias</a:t>
            </a:r>
          </a:p>
          <a:p>
            <a:pPr marL="0" indent="0">
              <a:buNone/>
            </a:pPr>
            <a:endParaRPr lang="es-CO"/>
          </a:p>
        </p:txBody>
      </p:sp>
      <p:sp>
        <p:nvSpPr>
          <p:cNvPr id="3" name="Marcador de texto 2">
            <a:extLst>
              <a:ext uri="{FF2B5EF4-FFF2-40B4-BE49-F238E27FC236}">
                <a16:creationId xmlns:a16="http://schemas.microsoft.com/office/drawing/2014/main" id="{088A4610-86C4-EE70-1A80-72D1EF6FDF7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C2855EB-E2BF-246C-6E0C-FEF934157DE3}"/>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CE1DC901-C2C7-9C6C-FAFB-135983CD12A6}"/>
              </a:ext>
            </a:extLst>
          </p:cNvPr>
          <p:cNvPicPr>
            <a:picLocks noChangeAspect="1"/>
          </p:cNvPicPr>
          <p:nvPr/>
        </p:nvPicPr>
        <p:blipFill>
          <a:blip r:embed="rId2"/>
          <a:stretch>
            <a:fillRect/>
          </a:stretch>
        </p:blipFill>
        <p:spPr>
          <a:xfrm>
            <a:off x="1117368" y="1985953"/>
            <a:ext cx="7539355" cy="3791585"/>
          </a:xfrm>
          <a:prstGeom prst="rect">
            <a:avLst/>
          </a:prstGeom>
        </p:spPr>
      </p:pic>
    </p:spTree>
    <p:extLst>
      <p:ext uri="{BB962C8B-B14F-4D97-AF65-F5344CB8AC3E}">
        <p14:creationId xmlns:p14="http://schemas.microsoft.com/office/powerpoint/2010/main" val="23501808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09907-1FDE-86BB-43F1-8C3208CD462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50E9A8C-40C7-5AC0-B7C9-6CF416BCD05D}"/>
              </a:ext>
            </a:extLst>
          </p:cNvPr>
          <p:cNvSpPr>
            <a:spLocks noGrp="1"/>
          </p:cNvSpPr>
          <p:nvPr>
            <p:ph idx="1"/>
          </p:nvPr>
        </p:nvSpPr>
        <p:spPr>
          <a:xfrm>
            <a:off x="836611"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Repartir la diferencia en dos montos con la opción de motivo razón código 070.</a:t>
            </a:r>
          </a:p>
          <a:p>
            <a:pPr marL="0" indent="0">
              <a:buNone/>
            </a:pPr>
            <a:endParaRPr lang="es-CO"/>
          </a:p>
        </p:txBody>
      </p:sp>
      <p:sp>
        <p:nvSpPr>
          <p:cNvPr id="3" name="Marcador de texto 2">
            <a:extLst>
              <a:ext uri="{FF2B5EF4-FFF2-40B4-BE49-F238E27FC236}">
                <a16:creationId xmlns:a16="http://schemas.microsoft.com/office/drawing/2014/main" id="{3D991855-FD8B-1F1E-7030-A0B27C3B17C9}"/>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AFF87859-633C-206D-A4CC-31B519A77AE4}"/>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2EE8F93D-DB79-4135-41E7-1BE2490F0275}"/>
              </a:ext>
            </a:extLst>
          </p:cNvPr>
          <p:cNvPicPr>
            <a:picLocks noChangeAspect="1"/>
          </p:cNvPicPr>
          <p:nvPr/>
        </p:nvPicPr>
        <p:blipFill>
          <a:blip r:embed="rId2"/>
          <a:stretch>
            <a:fillRect/>
          </a:stretch>
        </p:blipFill>
        <p:spPr>
          <a:xfrm>
            <a:off x="1117368" y="2005614"/>
            <a:ext cx="7539355" cy="3842385"/>
          </a:xfrm>
          <a:prstGeom prst="rect">
            <a:avLst/>
          </a:prstGeom>
        </p:spPr>
      </p:pic>
    </p:spTree>
    <p:extLst>
      <p:ext uri="{BB962C8B-B14F-4D97-AF65-F5344CB8AC3E}">
        <p14:creationId xmlns:p14="http://schemas.microsoft.com/office/powerpoint/2010/main" val="314222935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9A48-9A54-4DE3-CEED-F456FD8E966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F1484B5-C5A8-F9DE-5302-9E2D97F1CF6C}"/>
              </a:ext>
            </a:extLst>
          </p:cNvPr>
          <p:cNvSpPr>
            <a:spLocks noGrp="1"/>
          </p:cNvSpPr>
          <p:nvPr>
            <p:ph idx="1"/>
          </p:nvPr>
        </p:nvSpPr>
        <p:spPr>
          <a:xfrm>
            <a:off x="836611"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Documento simular, la partida las llevó a la misma cuenta del motivo 070.</a:t>
            </a:r>
          </a:p>
          <a:p>
            <a:pPr marL="0" indent="0">
              <a:buNone/>
            </a:pPr>
            <a:endParaRPr lang="es-CO"/>
          </a:p>
        </p:txBody>
      </p:sp>
      <p:sp>
        <p:nvSpPr>
          <p:cNvPr id="3" name="Marcador de texto 2">
            <a:extLst>
              <a:ext uri="{FF2B5EF4-FFF2-40B4-BE49-F238E27FC236}">
                <a16:creationId xmlns:a16="http://schemas.microsoft.com/office/drawing/2014/main" id="{93908DD3-9B2A-3B3D-9A40-9E9166B18E5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EF3518F-E9A8-5F6F-29C3-DFE05150B698}"/>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3C8F0883-4886-06D6-7221-EA4F0B0DA6A5}"/>
              </a:ext>
            </a:extLst>
          </p:cNvPr>
          <p:cNvPicPr>
            <a:picLocks noChangeAspect="1"/>
          </p:cNvPicPr>
          <p:nvPr/>
        </p:nvPicPr>
        <p:blipFill>
          <a:blip r:embed="rId2"/>
          <a:stretch>
            <a:fillRect/>
          </a:stretch>
        </p:blipFill>
        <p:spPr>
          <a:xfrm>
            <a:off x="1117368" y="1942773"/>
            <a:ext cx="7539355" cy="3834765"/>
          </a:xfrm>
          <a:prstGeom prst="rect">
            <a:avLst/>
          </a:prstGeom>
        </p:spPr>
      </p:pic>
    </p:spTree>
    <p:extLst>
      <p:ext uri="{BB962C8B-B14F-4D97-AF65-F5344CB8AC3E}">
        <p14:creationId xmlns:p14="http://schemas.microsoft.com/office/powerpoint/2010/main" val="225501372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73A74-FEA4-A500-D111-1323207BF2F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0CC8295-EB90-D4E4-CFAA-79E7EB39FDDC}"/>
              </a:ext>
            </a:extLst>
          </p:cNvPr>
          <p:cNvSpPr>
            <a:spLocks noGrp="1"/>
          </p:cNvSpPr>
          <p:nvPr>
            <p:ph idx="1"/>
          </p:nvPr>
        </p:nvSpPr>
        <p:spPr>
          <a:xfrm>
            <a:off x="836611"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Verificar la dinámica contable del documento</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0C6B7140-18A4-6CE5-225E-B0987631ACE2}"/>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F9931611-80B4-F765-E3E2-B1D55D69A6B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87E19855-8E9D-1FA4-FEB3-8D0A490CAE57}"/>
              </a:ext>
            </a:extLst>
          </p:cNvPr>
          <p:cNvPicPr>
            <a:picLocks noChangeAspect="1"/>
          </p:cNvPicPr>
          <p:nvPr/>
        </p:nvPicPr>
        <p:blipFill>
          <a:blip r:embed="rId2"/>
          <a:stretch>
            <a:fillRect/>
          </a:stretch>
        </p:blipFill>
        <p:spPr>
          <a:xfrm>
            <a:off x="960985" y="1925628"/>
            <a:ext cx="7539355" cy="3851910"/>
          </a:xfrm>
          <a:prstGeom prst="rect">
            <a:avLst/>
          </a:prstGeom>
        </p:spPr>
      </p:pic>
    </p:spTree>
    <p:extLst>
      <p:ext uri="{BB962C8B-B14F-4D97-AF65-F5344CB8AC3E}">
        <p14:creationId xmlns:p14="http://schemas.microsoft.com/office/powerpoint/2010/main" val="423313923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E26C5-6D49-153E-988E-5853FA7497D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69CC49A-21C0-CEDF-D510-4551183C2B10}"/>
              </a:ext>
            </a:extLst>
          </p:cNvPr>
          <p:cNvSpPr>
            <a:spLocks noGrp="1"/>
          </p:cNvSpPr>
          <p:nvPr>
            <p:ph idx="1"/>
          </p:nvPr>
        </p:nvSpPr>
        <p:spPr>
          <a:xfrm>
            <a:off x="836611"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Asignar el </a:t>
            </a:r>
            <a:r>
              <a:rPr lang="es-CO" err="1"/>
              <a:t>CeBe</a:t>
            </a:r>
            <a:r>
              <a:rPr lang="es-CO"/>
              <a:t>, derivar el segmento y contabilizar documento</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93C96F41-73FE-6065-5104-07255796F5F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F8D38D3D-23BB-0D23-9A2D-0288A9B1C414}"/>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3A1E9A40-F033-D192-7E1B-9EF78AB9DB96}"/>
              </a:ext>
            </a:extLst>
          </p:cNvPr>
          <p:cNvPicPr>
            <a:picLocks noChangeAspect="1"/>
          </p:cNvPicPr>
          <p:nvPr/>
        </p:nvPicPr>
        <p:blipFill>
          <a:blip r:embed="rId2"/>
          <a:stretch>
            <a:fillRect/>
          </a:stretch>
        </p:blipFill>
        <p:spPr>
          <a:xfrm>
            <a:off x="1117368" y="1936423"/>
            <a:ext cx="7539355" cy="3841115"/>
          </a:xfrm>
          <a:prstGeom prst="rect">
            <a:avLst/>
          </a:prstGeom>
        </p:spPr>
      </p:pic>
    </p:spTree>
    <p:extLst>
      <p:ext uri="{BB962C8B-B14F-4D97-AF65-F5344CB8AC3E}">
        <p14:creationId xmlns:p14="http://schemas.microsoft.com/office/powerpoint/2010/main" val="73954972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8B0C7-CE90-171B-EA7A-EC067D85854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26A9278-5F0E-D0E0-9AFD-423654921483}"/>
              </a:ext>
            </a:extLst>
          </p:cNvPr>
          <p:cNvSpPr>
            <a:spLocks noGrp="1"/>
          </p:cNvSpPr>
          <p:nvPr>
            <p:ph idx="1"/>
          </p:nvPr>
        </p:nvSpPr>
        <p:spPr>
          <a:xfrm>
            <a:off x="836611"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Documento de compensación contabilizado</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4455C32C-D9A0-6C8F-A717-92A3D9641E76}"/>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92DAA00D-C5F4-E3DA-950B-B95C9EB6FBC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0C69876E-4312-84FF-9E85-2B6FFBF2CBB1}"/>
              </a:ext>
            </a:extLst>
          </p:cNvPr>
          <p:cNvPicPr>
            <a:picLocks noChangeAspect="1"/>
          </p:cNvPicPr>
          <p:nvPr/>
        </p:nvPicPr>
        <p:blipFill>
          <a:blip r:embed="rId2"/>
          <a:stretch>
            <a:fillRect/>
          </a:stretch>
        </p:blipFill>
        <p:spPr>
          <a:xfrm>
            <a:off x="1008625" y="2042226"/>
            <a:ext cx="7539355" cy="3859530"/>
          </a:xfrm>
          <a:prstGeom prst="rect">
            <a:avLst/>
          </a:prstGeom>
        </p:spPr>
      </p:pic>
    </p:spTree>
    <p:extLst>
      <p:ext uri="{BB962C8B-B14F-4D97-AF65-F5344CB8AC3E}">
        <p14:creationId xmlns:p14="http://schemas.microsoft.com/office/powerpoint/2010/main" val="36828983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CF638-73F6-9385-D452-F52384A32FC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0AF8E5A-0931-D17E-CF3E-F8294BFA1E89}"/>
              </a:ext>
            </a:extLst>
          </p:cNvPr>
          <p:cNvSpPr>
            <a:spLocks noGrp="1"/>
          </p:cNvSpPr>
          <p:nvPr>
            <p:ph idx="1"/>
          </p:nvPr>
        </p:nvSpPr>
        <p:spPr>
          <a:xfrm>
            <a:off x="976989"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Vista de entrada documento compensado, se visualiza la cuenta 4401900001 ajuste al redondeo de moneda por el importe restante contabilizada con el código motivo 070.</a:t>
            </a:r>
          </a:p>
          <a:p>
            <a:pPr marL="0" indent="0">
              <a:buNone/>
            </a:pPr>
            <a:endParaRPr lang="es-CO"/>
          </a:p>
          <a:p>
            <a:pPr marL="0" indent="0">
              <a:buNone/>
            </a:pPr>
            <a:endParaRPr lang="es-CO"/>
          </a:p>
        </p:txBody>
      </p:sp>
      <p:sp>
        <p:nvSpPr>
          <p:cNvPr id="3" name="Marcador de texto 2">
            <a:extLst>
              <a:ext uri="{FF2B5EF4-FFF2-40B4-BE49-F238E27FC236}">
                <a16:creationId xmlns:a16="http://schemas.microsoft.com/office/drawing/2014/main" id="{496E6A15-1541-BE16-2E02-6240A549AEDC}"/>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BE99FDE-44D7-F8E1-F084-137F7065BF88}"/>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7D1978DC-340B-3739-4310-DE197C7BAEEE}"/>
              </a:ext>
            </a:extLst>
          </p:cNvPr>
          <p:cNvPicPr>
            <a:picLocks noChangeAspect="1"/>
          </p:cNvPicPr>
          <p:nvPr/>
        </p:nvPicPr>
        <p:blipFill>
          <a:blip r:embed="rId2"/>
          <a:stretch>
            <a:fillRect/>
          </a:stretch>
        </p:blipFill>
        <p:spPr>
          <a:xfrm>
            <a:off x="976989" y="2136186"/>
            <a:ext cx="7539355" cy="3795395"/>
          </a:xfrm>
          <a:prstGeom prst="rect">
            <a:avLst/>
          </a:prstGeom>
        </p:spPr>
      </p:pic>
    </p:spTree>
    <p:extLst>
      <p:ext uri="{BB962C8B-B14F-4D97-AF65-F5344CB8AC3E}">
        <p14:creationId xmlns:p14="http://schemas.microsoft.com/office/powerpoint/2010/main" val="4269646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CE472-6E9F-C30C-81D7-1C5CB3892196}"/>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13F3E2BF-E628-B3D9-9864-F908CCFA3112}"/>
              </a:ext>
            </a:extLst>
          </p:cNvPr>
          <p:cNvGrpSpPr/>
          <p:nvPr/>
        </p:nvGrpSpPr>
        <p:grpSpPr>
          <a:xfrm>
            <a:off x="255896" y="437370"/>
            <a:ext cx="6647688" cy="4435399"/>
            <a:chOff x="-123336" y="116632"/>
            <a:chExt cx="7182428" cy="4554613"/>
          </a:xfrm>
        </p:grpSpPr>
        <p:sp>
          <p:nvSpPr>
            <p:cNvPr id="3" name="Rectángulo: esquinas redondeadas 2">
              <a:extLst>
                <a:ext uri="{FF2B5EF4-FFF2-40B4-BE49-F238E27FC236}">
                  <a16:creationId xmlns:a16="http://schemas.microsoft.com/office/drawing/2014/main" id="{1AD32D60-8754-E3A7-1C6B-3DA07E8BA70D}"/>
                </a:ext>
              </a:extLst>
            </p:cNvPr>
            <p:cNvSpPr/>
            <p:nvPr/>
          </p:nvSpPr>
          <p:spPr>
            <a:xfrm rot="5400000">
              <a:off x="1861598" y="-584369"/>
              <a:ext cx="3878360" cy="6516629"/>
            </a:xfrm>
            <a:prstGeom prst="roundRect">
              <a:avLst>
                <a:gd name="adj" fmla="val 7023"/>
              </a:avLst>
            </a:prstGeom>
            <a:solidFill>
              <a:srgbClr val="00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1FF98DC8-908D-92EF-F426-08183E7799AC}"/>
                </a:ext>
              </a:extLst>
            </p:cNvPr>
            <p:cNvSpPr txBox="1"/>
            <p:nvPr/>
          </p:nvSpPr>
          <p:spPr>
            <a:xfrm>
              <a:off x="835689" y="1415940"/>
              <a:ext cx="5530891" cy="3255305"/>
            </a:xfrm>
            <a:prstGeom prst="rect">
              <a:avLst/>
            </a:prstGeom>
            <a:noFill/>
          </p:spPr>
          <p:txBody>
            <a:bodyPr wrap="square" rtlCol="0">
              <a:spAutoFit/>
            </a:bodyPr>
            <a:lstStyle/>
            <a:p>
              <a:pPr fontAlgn="ctr"/>
              <a:r>
                <a:rPr lang="es-CO" sz="2000" dirty="0">
                  <a:solidFill>
                    <a:schemeClr val="bg1"/>
                  </a:solidFill>
                  <a:latin typeface="Calibri" panose="020F0502020204030204" pitchFamily="34" charset="0"/>
                  <a:cs typeface="Calibri" panose="020F0502020204030204" pitchFamily="34" charset="0"/>
                </a:rPr>
                <a:t>1401 -Venta de bienes</a:t>
              </a:r>
            </a:p>
            <a:p>
              <a:pPr fontAlgn="ctr"/>
              <a:r>
                <a:rPr lang="es-CO" sz="2000" dirty="0">
                  <a:solidFill>
                    <a:schemeClr val="bg1"/>
                  </a:solidFill>
                  <a:latin typeface="Calibri" panose="020F0502020204030204" pitchFamily="34" charset="0"/>
                  <a:cs typeface="Calibri" panose="020F0502020204030204" pitchFamily="34" charset="0"/>
                </a:rPr>
                <a:t>1402 -Arrendamientos</a:t>
              </a:r>
            </a:p>
            <a:p>
              <a:pPr fontAlgn="ctr"/>
              <a:r>
                <a:rPr lang="es-CO" sz="2000" dirty="0">
                  <a:solidFill>
                    <a:schemeClr val="bg1"/>
                  </a:solidFill>
                  <a:latin typeface="Calibri" panose="020F0502020204030204" pitchFamily="34" charset="0"/>
                  <a:cs typeface="Calibri" panose="020F0502020204030204" pitchFamily="34" charset="0"/>
                </a:rPr>
                <a:t>1403 -Prestación de servicios</a:t>
              </a:r>
            </a:p>
            <a:p>
              <a:pPr fontAlgn="ctr"/>
              <a:r>
                <a:rPr lang="es-CO" sz="2000" dirty="0">
                  <a:solidFill>
                    <a:schemeClr val="bg1"/>
                  </a:solidFill>
                  <a:latin typeface="Calibri" panose="020F0502020204030204" pitchFamily="34" charset="0"/>
                  <a:cs typeface="Calibri" panose="020F0502020204030204" pitchFamily="34" charset="0"/>
                </a:rPr>
                <a:t>1404 -Otros ingresos</a:t>
              </a:r>
            </a:p>
            <a:p>
              <a:pPr fontAlgn="ctr"/>
              <a:r>
                <a:rPr lang="es-CO" sz="2000" dirty="0">
                  <a:solidFill>
                    <a:schemeClr val="bg1"/>
                  </a:solidFill>
                  <a:latin typeface="Calibri" panose="020F0502020204030204" pitchFamily="34" charset="0"/>
                  <a:cs typeface="Calibri" panose="020F0502020204030204" pitchFamily="34" charset="0"/>
                </a:rPr>
                <a:t>1405 -Otros deudores</a:t>
              </a:r>
            </a:p>
            <a:p>
              <a:pPr fontAlgn="ctr"/>
              <a:r>
                <a:rPr lang="es-CO" sz="2000" dirty="0">
                  <a:solidFill>
                    <a:schemeClr val="bg1"/>
                  </a:solidFill>
                  <a:latin typeface="Calibri" panose="020F0502020204030204" pitchFamily="34" charset="0"/>
                  <a:cs typeface="Calibri" panose="020F0502020204030204" pitchFamily="34" charset="0"/>
                </a:rPr>
                <a:t>1406 -</a:t>
              </a:r>
              <a:r>
                <a:rPr lang="es-ES" sz="2000" dirty="0">
                  <a:solidFill>
                    <a:schemeClr val="bg1"/>
                  </a:solidFill>
                  <a:latin typeface="Calibri" panose="020F0502020204030204" pitchFamily="34" charset="0"/>
                  <a:cs typeface="Calibri" panose="020F0502020204030204" pitchFamily="34" charset="0"/>
                </a:rPr>
                <a:t>Deudores medidos a valor razonable</a:t>
              </a:r>
              <a:endParaRPr lang="es-CO" sz="2000" dirty="0">
                <a:solidFill>
                  <a:schemeClr val="bg1"/>
                </a:solidFill>
                <a:latin typeface="Calibri" panose="020F0502020204030204" pitchFamily="34" charset="0"/>
                <a:cs typeface="Calibri" panose="020F0502020204030204" pitchFamily="34" charset="0"/>
              </a:endParaRPr>
            </a:p>
            <a:p>
              <a:pPr fontAlgn="ctr"/>
              <a:r>
                <a:rPr lang="es-CO" sz="2000" dirty="0">
                  <a:solidFill>
                    <a:schemeClr val="bg1"/>
                  </a:solidFill>
                  <a:latin typeface="Calibri" panose="020F0502020204030204" pitchFamily="34" charset="0"/>
                  <a:cs typeface="Calibri" panose="020F0502020204030204" pitchFamily="34" charset="0"/>
                </a:rPr>
                <a:t>1407 -Subsidios entregados</a:t>
              </a:r>
            </a:p>
            <a:p>
              <a:pPr fontAlgn="ctr"/>
              <a:r>
                <a:rPr lang="es-CO" sz="2000" dirty="0">
                  <a:solidFill>
                    <a:schemeClr val="bg1"/>
                  </a:solidFill>
                  <a:latin typeface="Calibri" panose="020F0502020204030204" pitchFamily="34" charset="0"/>
                  <a:cs typeface="Calibri" panose="020F0502020204030204" pitchFamily="34" charset="0"/>
                </a:rPr>
                <a:t>1408 -Depósitos entregados en garantía</a:t>
              </a:r>
            </a:p>
            <a:p>
              <a:pPr fontAlgn="ctr"/>
              <a:r>
                <a:rPr lang="es-CO" sz="2000" dirty="0">
                  <a:solidFill>
                    <a:schemeClr val="bg1"/>
                  </a:solidFill>
                  <a:latin typeface="Calibri" panose="020F0502020204030204" pitchFamily="34" charset="0"/>
                  <a:cs typeface="Calibri" panose="020F0502020204030204" pitchFamily="34" charset="0"/>
                </a:rPr>
                <a:t>1409 -Préstamos concedidos</a:t>
              </a:r>
            </a:p>
            <a:p>
              <a:pPr fontAlgn="ctr"/>
              <a:r>
                <a:rPr lang="es-CO" sz="2000" dirty="0">
                  <a:solidFill>
                    <a:schemeClr val="bg1"/>
                  </a:solidFill>
                  <a:latin typeface="Calibri" panose="020F0502020204030204" pitchFamily="34" charset="0"/>
                  <a:cs typeface="Calibri" panose="020F0502020204030204" pitchFamily="34" charset="0"/>
                </a:rPr>
                <a:t>1410 -Cuentas por cobrar a partes relacionadas</a:t>
              </a:r>
            </a:p>
          </p:txBody>
        </p:sp>
        <p:sp>
          <p:nvSpPr>
            <p:cNvPr id="5" name="CuadroTexto 4">
              <a:extLst>
                <a:ext uri="{FF2B5EF4-FFF2-40B4-BE49-F238E27FC236}">
                  <a16:creationId xmlns:a16="http://schemas.microsoft.com/office/drawing/2014/main" id="{CE98DDE3-09A9-3550-C49E-26EB9BAA24FB}"/>
                </a:ext>
              </a:extLst>
            </p:cNvPr>
            <p:cNvSpPr txBox="1"/>
            <p:nvPr/>
          </p:nvSpPr>
          <p:spPr>
            <a:xfrm>
              <a:off x="1327956" y="653432"/>
              <a:ext cx="5038623" cy="707886"/>
            </a:xfrm>
            <a:prstGeom prst="rect">
              <a:avLst/>
            </a:prstGeom>
            <a:noFill/>
          </p:spPr>
          <p:txBody>
            <a:bodyPr wrap="none" rtlCol="0">
              <a:spAutoFit/>
            </a:bodyPr>
            <a:lstStyle/>
            <a:p>
              <a:r>
                <a:rPr lang="es-ES" sz="4000" b="1" dirty="0">
                  <a:solidFill>
                    <a:schemeClr val="bg1"/>
                  </a:solidFill>
                  <a:latin typeface="Arial Rounded MT Bold" panose="020F0704030504030204" pitchFamily="34" charset="0"/>
                  <a:cs typeface="Calibri" panose="020F0502020204030204" pitchFamily="34" charset="0"/>
                </a:rPr>
                <a:t>Cuentas por cobrar</a:t>
              </a:r>
              <a:endParaRPr lang="es-CO" sz="4000" b="1" dirty="0">
                <a:solidFill>
                  <a:schemeClr val="bg1"/>
                </a:solidFill>
                <a:latin typeface="Arial Rounded MT Bold" panose="020F0704030504030204" pitchFamily="34" charset="0"/>
                <a:cs typeface="Calibri" panose="020F0502020204030204" pitchFamily="34" charset="0"/>
              </a:endParaRPr>
            </a:p>
          </p:txBody>
        </p:sp>
        <p:grpSp>
          <p:nvGrpSpPr>
            <p:cNvPr id="8" name="Grupo 7">
              <a:extLst>
                <a:ext uri="{FF2B5EF4-FFF2-40B4-BE49-F238E27FC236}">
                  <a16:creationId xmlns:a16="http://schemas.microsoft.com/office/drawing/2014/main" id="{0D1511D6-D0AE-C728-3DC7-88871516F3EC}"/>
                </a:ext>
              </a:extLst>
            </p:cNvPr>
            <p:cNvGrpSpPr/>
            <p:nvPr/>
          </p:nvGrpSpPr>
          <p:grpSpPr>
            <a:xfrm>
              <a:off x="-123336" y="116632"/>
              <a:ext cx="1616046" cy="1118642"/>
              <a:chOff x="315792" y="1504358"/>
              <a:chExt cx="1373364" cy="948966"/>
            </a:xfrm>
          </p:grpSpPr>
          <p:sp>
            <p:nvSpPr>
              <p:cNvPr id="11" name="Elipse 10">
                <a:extLst>
                  <a:ext uri="{FF2B5EF4-FFF2-40B4-BE49-F238E27FC236}">
                    <a16:creationId xmlns:a16="http://schemas.microsoft.com/office/drawing/2014/main" id="{810BF678-DD77-2357-A8C5-D7FBC42138CA}"/>
                  </a:ext>
                </a:extLst>
              </p:cNvPr>
              <p:cNvSpPr/>
              <p:nvPr/>
            </p:nvSpPr>
            <p:spPr>
              <a:xfrm>
                <a:off x="471797" y="1509269"/>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2">
                      <a:lumMod val="25000"/>
                    </a:schemeClr>
                  </a:solidFill>
                </a:endParaRPr>
              </a:p>
            </p:txBody>
          </p:sp>
          <p:sp>
            <p:nvSpPr>
              <p:cNvPr id="12" name="Elipse 11">
                <a:extLst>
                  <a:ext uri="{FF2B5EF4-FFF2-40B4-BE49-F238E27FC236}">
                    <a16:creationId xmlns:a16="http://schemas.microsoft.com/office/drawing/2014/main" id="{CCBCB3AB-8C49-45AB-E56E-9B67A4575753}"/>
                  </a:ext>
                </a:extLst>
              </p:cNvPr>
              <p:cNvSpPr/>
              <p:nvPr/>
            </p:nvSpPr>
            <p:spPr>
              <a:xfrm>
                <a:off x="519821" y="1504358"/>
                <a:ext cx="965306" cy="944055"/>
              </a:xfrm>
              <a:prstGeom prst="ellipse">
                <a:avLst/>
              </a:prstGeom>
              <a:solidFill>
                <a:srgbClr val="00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B212E4B4-22FA-9704-01B5-37E23189F89A}"/>
                  </a:ext>
                </a:extLst>
              </p:cNvPr>
              <p:cNvSpPr/>
              <p:nvPr/>
            </p:nvSpPr>
            <p:spPr>
              <a:xfrm>
                <a:off x="631861" y="160514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CuadroTexto 13">
                <a:extLst>
                  <a:ext uri="{FF2B5EF4-FFF2-40B4-BE49-F238E27FC236}">
                    <a16:creationId xmlns:a16="http://schemas.microsoft.com/office/drawing/2014/main" id="{77049A63-79C3-68E6-0063-CCEB1D018836}"/>
                  </a:ext>
                </a:extLst>
              </p:cNvPr>
              <p:cNvSpPr txBox="1"/>
              <p:nvPr/>
            </p:nvSpPr>
            <p:spPr>
              <a:xfrm>
                <a:off x="315792" y="1639919"/>
                <a:ext cx="1373364" cy="6005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all" spc="100" normalizeH="0" baseline="0" noProof="0" dirty="0">
                    <a:ln>
                      <a:noFill/>
                    </a:ln>
                    <a:solidFill>
                      <a:srgbClr val="008475"/>
                    </a:solidFill>
                    <a:effectLst/>
                    <a:uLnTx/>
                    <a:uFillTx/>
                    <a:latin typeface="Arial Rounded MT Bold" panose="020F0704030504030204" pitchFamily="34" charset="0"/>
                    <a:cs typeface="Calibri" panose="020F0502020204030204" pitchFamily="34" charset="0"/>
                  </a:rPr>
                  <a:t>14</a:t>
                </a:r>
              </a:p>
            </p:txBody>
          </p:sp>
        </p:grpSp>
        <p:sp>
          <p:nvSpPr>
            <p:cNvPr id="9" name="Rectángulo: esquinas redondeadas 8">
              <a:hlinkClick r:id="" action="ppaction://noaction"/>
              <a:extLst>
                <a:ext uri="{FF2B5EF4-FFF2-40B4-BE49-F238E27FC236}">
                  <a16:creationId xmlns:a16="http://schemas.microsoft.com/office/drawing/2014/main" id="{586F8C5C-062E-8A8A-7FE2-C57F59D2E307}"/>
                </a:ext>
              </a:extLst>
            </p:cNvPr>
            <p:cNvSpPr/>
            <p:nvPr/>
          </p:nvSpPr>
          <p:spPr>
            <a:xfrm>
              <a:off x="763851" y="1380399"/>
              <a:ext cx="4464496" cy="1345459"/>
            </a:xfrm>
            <a:prstGeom prst="roundRect">
              <a:avLst/>
            </a:prstGeom>
            <a:noFill/>
            <a:ln w="28575">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grpSp>
      <p:grpSp>
        <p:nvGrpSpPr>
          <p:cNvPr id="15" name="Grupo 14">
            <a:extLst>
              <a:ext uri="{FF2B5EF4-FFF2-40B4-BE49-F238E27FC236}">
                <a16:creationId xmlns:a16="http://schemas.microsoft.com/office/drawing/2014/main" id="{1017C467-14B4-6A19-5DE0-C460A473FA8C}"/>
              </a:ext>
            </a:extLst>
          </p:cNvPr>
          <p:cNvGrpSpPr/>
          <p:nvPr/>
        </p:nvGrpSpPr>
        <p:grpSpPr>
          <a:xfrm>
            <a:off x="5684393" y="2655070"/>
            <a:ext cx="6008822" cy="3314720"/>
            <a:chOff x="5242878" y="3264689"/>
            <a:chExt cx="6607768" cy="3327959"/>
          </a:xfrm>
        </p:grpSpPr>
        <p:sp>
          <p:nvSpPr>
            <p:cNvPr id="16" name="Rectángulo: esquinas redondeadas 15">
              <a:extLst>
                <a:ext uri="{FF2B5EF4-FFF2-40B4-BE49-F238E27FC236}">
                  <a16:creationId xmlns:a16="http://schemas.microsoft.com/office/drawing/2014/main" id="{730686C1-8E9C-8E1E-CCCF-ADB5B50671AB}"/>
                </a:ext>
              </a:extLst>
            </p:cNvPr>
            <p:cNvSpPr/>
            <p:nvPr/>
          </p:nvSpPr>
          <p:spPr>
            <a:xfrm rot="5400000">
              <a:off x="7542804" y="2284807"/>
              <a:ext cx="2820093" cy="5795590"/>
            </a:xfrm>
            <a:prstGeom prst="roundRect">
              <a:avLst>
                <a:gd name="adj" fmla="val 7023"/>
              </a:avLst>
            </a:prstGeom>
            <a:solidFill>
              <a:srgbClr val="D16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16">
              <a:extLst>
                <a:ext uri="{FF2B5EF4-FFF2-40B4-BE49-F238E27FC236}">
                  <a16:creationId xmlns:a16="http://schemas.microsoft.com/office/drawing/2014/main" id="{9BA3819E-EB52-900B-4271-45AAFC648087}"/>
                </a:ext>
              </a:extLst>
            </p:cNvPr>
            <p:cNvSpPr txBox="1"/>
            <p:nvPr/>
          </p:nvSpPr>
          <p:spPr>
            <a:xfrm>
              <a:off x="6847147" y="3793541"/>
              <a:ext cx="2586078" cy="651305"/>
            </a:xfrm>
            <a:prstGeom prst="rect">
              <a:avLst/>
            </a:prstGeom>
            <a:noFill/>
          </p:spPr>
          <p:txBody>
            <a:bodyPr wrap="none" rtlCol="0">
              <a:spAutoFit/>
            </a:bodyPr>
            <a:lstStyle/>
            <a:p>
              <a:r>
                <a:rPr lang="es-ES" sz="4000" b="1" dirty="0">
                  <a:solidFill>
                    <a:schemeClr val="bg1"/>
                  </a:solidFill>
                  <a:latin typeface="Arial Rounded MT Bold" panose="020F0704030504030204" pitchFamily="34" charset="0"/>
                  <a:cs typeface="Calibri" panose="020F0502020204030204" pitchFamily="34" charset="0"/>
                </a:rPr>
                <a:t>Ingresos</a:t>
              </a:r>
              <a:endParaRPr lang="es-CO" sz="4000" b="1" dirty="0">
                <a:solidFill>
                  <a:schemeClr val="bg1"/>
                </a:solidFill>
                <a:latin typeface="Arial Rounded MT Bold" panose="020F0704030504030204" pitchFamily="34" charset="0"/>
                <a:cs typeface="Calibri" panose="020F0502020204030204" pitchFamily="34" charset="0"/>
              </a:endParaRPr>
            </a:p>
          </p:txBody>
        </p:sp>
        <p:grpSp>
          <p:nvGrpSpPr>
            <p:cNvPr id="18" name="Grupo 17">
              <a:extLst>
                <a:ext uri="{FF2B5EF4-FFF2-40B4-BE49-F238E27FC236}">
                  <a16:creationId xmlns:a16="http://schemas.microsoft.com/office/drawing/2014/main" id="{DDEBE2F3-0045-FD9F-90E4-AEE8F7FECE28}"/>
                </a:ext>
              </a:extLst>
            </p:cNvPr>
            <p:cNvGrpSpPr/>
            <p:nvPr/>
          </p:nvGrpSpPr>
          <p:grpSpPr>
            <a:xfrm>
              <a:off x="5242878" y="3264689"/>
              <a:ext cx="1616046" cy="1113206"/>
              <a:chOff x="-655801" y="2454274"/>
              <a:chExt cx="1373364" cy="944355"/>
            </a:xfrm>
          </p:grpSpPr>
          <p:sp>
            <p:nvSpPr>
              <p:cNvPr id="20" name="Elipse 19">
                <a:extLst>
                  <a:ext uri="{FF2B5EF4-FFF2-40B4-BE49-F238E27FC236}">
                    <a16:creationId xmlns:a16="http://schemas.microsoft.com/office/drawing/2014/main" id="{8AB9F2B5-5FD8-FAF0-5590-D09FAA80C1AA}"/>
                  </a:ext>
                </a:extLst>
              </p:cNvPr>
              <p:cNvSpPr/>
              <p:nvPr/>
            </p:nvSpPr>
            <p:spPr>
              <a:xfrm>
                <a:off x="-413538" y="2454274"/>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2">
                      <a:lumMod val="25000"/>
                    </a:schemeClr>
                  </a:solidFill>
                </a:endParaRPr>
              </a:p>
            </p:txBody>
          </p:sp>
          <p:sp>
            <p:nvSpPr>
              <p:cNvPr id="21" name="Elipse 20">
                <a:extLst>
                  <a:ext uri="{FF2B5EF4-FFF2-40B4-BE49-F238E27FC236}">
                    <a16:creationId xmlns:a16="http://schemas.microsoft.com/office/drawing/2014/main" id="{7B3CB76B-1A16-1744-9C14-DA4CCAEA1B22}"/>
                  </a:ext>
                </a:extLst>
              </p:cNvPr>
              <p:cNvSpPr/>
              <p:nvPr/>
            </p:nvSpPr>
            <p:spPr>
              <a:xfrm>
                <a:off x="-413538" y="2454574"/>
                <a:ext cx="965306" cy="944055"/>
              </a:xfrm>
              <a:prstGeom prst="ellipse">
                <a:avLst/>
              </a:prstGeom>
              <a:solidFill>
                <a:srgbClr val="D16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Elipse 21">
                <a:extLst>
                  <a:ext uri="{FF2B5EF4-FFF2-40B4-BE49-F238E27FC236}">
                    <a16:creationId xmlns:a16="http://schemas.microsoft.com/office/drawing/2014/main" id="{6E3FB35D-E57F-C5C3-312B-0E987E79AA3D}"/>
                  </a:ext>
                </a:extLst>
              </p:cNvPr>
              <p:cNvSpPr/>
              <p:nvPr/>
            </p:nvSpPr>
            <p:spPr>
              <a:xfrm>
                <a:off x="-300289" y="255427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CuadroTexto 22">
                <a:extLst>
                  <a:ext uri="{FF2B5EF4-FFF2-40B4-BE49-F238E27FC236}">
                    <a16:creationId xmlns:a16="http://schemas.microsoft.com/office/drawing/2014/main" id="{B5841409-8689-7F2C-4053-ED43FE4C41F9}"/>
                  </a:ext>
                </a:extLst>
              </p:cNvPr>
              <p:cNvSpPr txBox="1"/>
              <p:nvPr/>
            </p:nvSpPr>
            <p:spPr>
              <a:xfrm>
                <a:off x="-655801" y="2602025"/>
                <a:ext cx="1373364" cy="55251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all" spc="100" normalizeH="0" baseline="0" noProof="0" dirty="0">
                    <a:ln>
                      <a:noFill/>
                    </a:ln>
                    <a:solidFill>
                      <a:srgbClr val="D16014"/>
                    </a:solidFill>
                    <a:effectLst/>
                    <a:uLnTx/>
                    <a:uFillTx/>
                    <a:latin typeface="Arial Rounded MT Bold" panose="020F0704030504030204" pitchFamily="34" charset="0"/>
                    <a:cs typeface="Calibri" panose="020F0502020204030204" pitchFamily="34" charset="0"/>
                  </a:rPr>
                  <a:t>4</a:t>
                </a:r>
              </a:p>
            </p:txBody>
          </p:sp>
        </p:grpSp>
        <p:sp>
          <p:nvSpPr>
            <p:cNvPr id="19" name="CuadroTexto 18">
              <a:extLst>
                <a:ext uri="{FF2B5EF4-FFF2-40B4-BE49-F238E27FC236}">
                  <a16:creationId xmlns:a16="http://schemas.microsoft.com/office/drawing/2014/main" id="{3FB1B79F-37D8-B853-5E59-2A8111DA1C37}"/>
                </a:ext>
              </a:extLst>
            </p:cNvPr>
            <p:cNvSpPr txBox="1"/>
            <p:nvPr/>
          </p:nvSpPr>
          <p:spPr>
            <a:xfrm>
              <a:off x="6333676" y="4411217"/>
              <a:ext cx="5238350" cy="1784010"/>
            </a:xfrm>
            <a:prstGeom prst="rect">
              <a:avLst/>
            </a:prstGeom>
            <a:noFill/>
          </p:spPr>
          <p:txBody>
            <a:bodyPr wrap="square" rtlCol="0">
              <a:spAutoFit/>
            </a:bodyPr>
            <a:lstStyle/>
            <a:p>
              <a:pPr fontAlgn="ctr"/>
              <a:r>
                <a:rPr lang="es-CO" sz="2000" dirty="0">
                  <a:solidFill>
                    <a:schemeClr val="bg1"/>
                  </a:solidFill>
                  <a:latin typeface="Calibri" panose="020F0502020204030204" pitchFamily="34" charset="0"/>
                  <a:cs typeface="Calibri" panose="020F0502020204030204" pitchFamily="34" charset="0"/>
                </a:rPr>
                <a:t>41 – Venta de bienes</a:t>
              </a:r>
            </a:p>
            <a:p>
              <a:pPr fontAlgn="ctr"/>
              <a:r>
                <a:rPr lang="es-CO" sz="2000" dirty="0">
                  <a:solidFill>
                    <a:schemeClr val="bg1"/>
                  </a:solidFill>
                  <a:latin typeface="Calibri" panose="020F0502020204030204" pitchFamily="34" charset="0"/>
                  <a:cs typeface="Calibri" panose="020F0502020204030204" pitchFamily="34" charset="0"/>
                </a:rPr>
                <a:t>42 – Arrendamientos</a:t>
              </a:r>
            </a:p>
            <a:p>
              <a:pPr fontAlgn="ctr"/>
              <a:r>
                <a:rPr lang="es-CO" sz="2000" dirty="0">
                  <a:solidFill>
                    <a:schemeClr val="bg1"/>
                  </a:solidFill>
                  <a:latin typeface="Calibri" panose="020F0502020204030204" pitchFamily="34" charset="0"/>
                  <a:cs typeface="Calibri" panose="020F0502020204030204" pitchFamily="34" charset="0"/>
                </a:rPr>
                <a:t>43 – ingresos por prestación de servicios</a:t>
              </a:r>
            </a:p>
            <a:p>
              <a:pPr fontAlgn="ctr"/>
              <a:r>
                <a:rPr lang="es-CO" sz="2000" dirty="0">
                  <a:solidFill>
                    <a:schemeClr val="bg1"/>
                  </a:solidFill>
                  <a:latin typeface="Calibri" panose="020F0502020204030204" pitchFamily="34" charset="0"/>
                  <a:cs typeface="Calibri" panose="020F0502020204030204" pitchFamily="34" charset="0"/>
                </a:rPr>
                <a:t>44 – Otros ingresos</a:t>
              </a:r>
            </a:p>
            <a:p>
              <a:pPr fontAlgn="ctr"/>
              <a:r>
                <a:rPr lang="es-CO" sz="2000" dirty="0">
                  <a:solidFill>
                    <a:schemeClr val="bg1"/>
                  </a:solidFill>
                  <a:latin typeface="Calibri" panose="020F0502020204030204" pitchFamily="34" charset="0"/>
                  <a:cs typeface="Calibri" panose="020F0502020204030204" pitchFamily="34" charset="0"/>
                </a:rPr>
                <a:t>45 – Reversión pérdida por deterioro</a:t>
              </a:r>
              <a:endParaRPr lang="es-ES" sz="2000" dirty="0">
                <a:solidFill>
                  <a:schemeClr val="bg1"/>
                </a:solidFill>
                <a:latin typeface="Calibri" panose="020F0502020204030204" pitchFamily="34" charset="0"/>
                <a:cs typeface="Calibri" panose="020F0502020204030204" pitchFamily="34" charset="0"/>
              </a:endParaRPr>
            </a:p>
            <a:p>
              <a:r>
                <a:rPr lang="es-CO" sz="2000" dirty="0">
                  <a:solidFill>
                    <a:schemeClr val="bg1"/>
                  </a:solidFill>
                  <a:latin typeface="Calibri" panose="020F0502020204030204" pitchFamily="34" charset="0"/>
                  <a:cs typeface="Calibri" panose="020F0502020204030204" pitchFamily="34" charset="0"/>
                </a:rPr>
                <a:t>46 – Ingresos financieros</a:t>
              </a:r>
            </a:p>
          </p:txBody>
        </p:sp>
      </p:grpSp>
    </p:spTree>
    <p:extLst>
      <p:ext uri="{BB962C8B-B14F-4D97-AF65-F5344CB8AC3E}">
        <p14:creationId xmlns:p14="http://schemas.microsoft.com/office/powerpoint/2010/main" val="215396579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18939-F6DF-D4E3-0E4B-770574082EF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E2A5E97-602E-5D37-8D49-B760E59E1082}"/>
              </a:ext>
            </a:extLst>
          </p:cNvPr>
          <p:cNvSpPr>
            <a:spLocks noGrp="1"/>
          </p:cNvSpPr>
          <p:nvPr>
            <p:ph idx="1"/>
          </p:nvPr>
        </p:nvSpPr>
        <p:spPr>
          <a:xfrm>
            <a:off x="976989"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Vista de libro mayor</a:t>
            </a:r>
          </a:p>
          <a:p>
            <a:pPr marL="0" indent="0">
              <a:buNone/>
            </a:pPr>
            <a:endParaRPr lang="es-CO"/>
          </a:p>
        </p:txBody>
      </p:sp>
      <p:sp>
        <p:nvSpPr>
          <p:cNvPr id="3" name="Marcador de texto 2">
            <a:extLst>
              <a:ext uri="{FF2B5EF4-FFF2-40B4-BE49-F238E27FC236}">
                <a16:creationId xmlns:a16="http://schemas.microsoft.com/office/drawing/2014/main" id="{EA7BB129-605B-9F5E-26B0-DDBBAA3EC628}"/>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6C5E2E7-6C74-83C5-7D0E-6282529164DE}"/>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B01DE838-8884-6B47-256C-0831702510A4}"/>
              </a:ext>
            </a:extLst>
          </p:cNvPr>
          <p:cNvPicPr>
            <a:picLocks noChangeAspect="1"/>
          </p:cNvPicPr>
          <p:nvPr/>
        </p:nvPicPr>
        <p:blipFill>
          <a:blip r:embed="rId2"/>
          <a:stretch>
            <a:fillRect/>
          </a:stretch>
        </p:blipFill>
        <p:spPr>
          <a:xfrm>
            <a:off x="1136349" y="2148251"/>
            <a:ext cx="7539355" cy="3783330"/>
          </a:xfrm>
          <a:prstGeom prst="rect">
            <a:avLst/>
          </a:prstGeom>
        </p:spPr>
      </p:pic>
    </p:spTree>
    <p:extLst>
      <p:ext uri="{BB962C8B-B14F-4D97-AF65-F5344CB8AC3E}">
        <p14:creationId xmlns:p14="http://schemas.microsoft.com/office/powerpoint/2010/main" val="4410551"/>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C3D8E-CCCE-14D2-5B20-47532ED300F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0BAC717-9347-5ABE-039D-F6604DE8EF08}"/>
              </a:ext>
            </a:extLst>
          </p:cNvPr>
          <p:cNvSpPr>
            <a:spLocks noGrp="1"/>
          </p:cNvSpPr>
          <p:nvPr>
            <p:ph idx="1"/>
          </p:nvPr>
        </p:nvSpPr>
        <p:spPr>
          <a:xfrm>
            <a:off x="976989"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Documento compensados</a:t>
            </a:r>
          </a:p>
          <a:p>
            <a:pPr marL="0" indent="0">
              <a:buNone/>
            </a:pPr>
            <a:endParaRPr lang="es-CO"/>
          </a:p>
        </p:txBody>
      </p:sp>
      <p:sp>
        <p:nvSpPr>
          <p:cNvPr id="3" name="Marcador de texto 2">
            <a:extLst>
              <a:ext uri="{FF2B5EF4-FFF2-40B4-BE49-F238E27FC236}">
                <a16:creationId xmlns:a16="http://schemas.microsoft.com/office/drawing/2014/main" id="{DEDD5C18-5977-CF5D-E8B2-305AA576A0CD}"/>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BFC3F107-A1CF-F45C-EFE3-FE7C2310E1C5}"/>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6" name="Imagen 5">
            <a:extLst>
              <a:ext uri="{FF2B5EF4-FFF2-40B4-BE49-F238E27FC236}">
                <a16:creationId xmlns:a16="http://schemas.microsoft.com/office/drawing/2014/main" id="{6D7A7491-BA11-C4ED-F7F1-6E1C3F8CA527}"/>
              </a:ext>
            </a:extLst>
          </p:cNvPr>
          <p:cNvPicPr>
            <a:picLocks noChangeAspect="1"/>
          </p:cNvPicPr>
          <p:nvPr/>
        </p:nvPicPr>
        <p:blipFill>
          <a:blip r:embed="rId2"/>
          <a:stretch>
            <a:fillRect/>
          </a:stretch>
        </p:blipFill>
        <p:spPr>
          <a:xfrm>
            <a:off x="976989" y="1976428"/>
            <a:ext cx="7539355" cy="3801110"/>
          </a:xfrm>
          <a:prstGeom prst="rect">
            <a:avLst/>
          </a:prstGeom>
        </p:spPr>
      </p:pic>
    </p:spTree>
    <p:extLst>
      <p:ext uri="{BB962C8B-B14F-4D97-AF65-F5344CB8AC3E}">
        <p14:creationId xmlns:p14="http://schemas.microsoft.com/office/powerpoint/2010/main" val="145709384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F7762-48FE-49BB-5E83-A6A36E203AC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3182480-2A56-4E3A-ACAF-5AE9454071DA}"/>
              </a:ext>
            </a:extLst>
          </p:cNvPr>
          <p:cNvSpPr>
            <a:spLocks noGrp="1"/>
          </p:cNvSpPr>
          <p:nvPr>
            <p:ph idx="1"/>
          </p:nvPr>
        </p:nvSpPr>
        <p:spPr>
          <a:xfrm>
            <a:off x="976989"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Vista contra partida de la diferencia contabilizada en la cuenta 4401900001 con el código motivo 070</a:t>
            </a:r>
          </a:p>
          <a:p>
            <a:pPr marL="0" indent="0">
              <a:buNone/>
            </a:pPr>
            <a:endParaRPr lang="es-CO"/>
          </a:p>
        </p:txBody>
      </p:sp>
      <p:sp>
        <p:nvSpPr>
          <p:cNvPr id="3" name="Marcador de texto 2">
            <a:extLst>
              <a:ext uri="{FF2B5EF4-FFF2-40B4-BE49-F238E27FC236}">
                <a16:creationId xmlns:a16="http://schemas.microsoft.com/office/drawing/2014/main" id="{C9EDE376-4A97-137E-82F0-AB8ADE091110}"/>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DBEA1DE-AAD0-7D4F-3442-BE9065987C2E}"/>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773FDAC5-A945-D42F-EED0-0036F85AE556}"/>
              </a:ext>
            </a:extLst>
          </p:cNvPr>
          <p:cNvPicPr>
            <a:picLocks noChangeAspect="1"/>
          </p:cNvPicPr>
          <p:nvPr/>
        </p:nvPicPr>
        <p:blipFill>
          <a:blip r:embed="rId2"/>
          <a:stretch>
            <a:fillRect/>
          </a:stretch>
        </p:blipFill>
        <p:spPr>
          <a:xfrm>
            <a:off x="1123824" y="2178311"/>
            <a:ext cx="7539355" cy="3378200"/>
          </a:xfrm>
          <a:prstGeom prst="rect">
            <a:avLst/>
          </a:prstGeom>
        </p:spPr>
      </p:pic>
    </p:spTree>
    <p:extLst>
      <p:ext uri="{BB962C8B-B14F-4D97-AF65-F5344CB8AC3E}">
        <p14:creationId xmlns:p14="http://schemas.microsoft.com/office/powerpoint/2010/main" val="58858431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5A907-6576-B40A-89CD-7AA59E7C603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79EE712-785F-5A7E-85A9-4068284BBE01}"/>
              </a:ext>
            </a:extLst>
          </p:cNvPr>
          <p:cNvSpPr>
            <a:spLocks noGrp="1"/>
          </p:cNvSpPr>
          <p:nvPr>
            <p:ph idx="1"/>
          </p:nvPr>
        </p:nvSpPr>
        <p:spPr>
          <a:xfrm>
            <a:off x="976989" y="1080462"/>
            <a:ext cx="10238021" cy="4821294"/>
          </a:xfrm>
        </p:spPr>
        <p:txBody>
          <a:bodyPr/>
          <a:lstStyle/>
          <a:p>
            <a:pPr>
              <a:buFontTx/>
              <a:buChar char="-"/>
            </a:pPr>
            <a:r>
              <a:rPr lang="es-CO"/>
              <a:t>Compensar manualmente cuenta de libro mayor con saldo diferente a cero y traslado otra cuenta de libro mayor opción partida resto repartir diferencias</a:t>
            </a:r>
          </a:p>
          <a:p>
            <a:pPr marL="0" indent="0">
              <a:buNone/>
            </a:pPr>
            <a:r>
              <a:rPr lang="es-CO"/>
              <a:t>Vista contra partida de la diferencia contabilizada en la cuenta 4401900001 con el código motivo 070</a:t>
            </a:r>
          </a:p>
          <a:p>
            <a:pPr marL="0" indent="0">
              <a:buNone/>
            </a:pPr>
            <a:endParaRPr lang="es-CO"/>
          </a:p>
        </p:txBody>
      </p:sp>
      <p:sp>
        <p:nvSpPr>
          <p:cNvPr id="3" name="Marcador de texto 2">
            <a:extLst>
              <a:ext uri="{FF2B5EF4-FFF2-40B4-BE49-F238E27FC236}">
                <a16:creationId xmlns:a16="http://schemas.microsoft.com/office/drawing/2014/main" id="{56C7CA71-69EE-933B-F63B-8DC5AFB9D6E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DCFFD057-CECE-9C0B-2C27-D668DBEDFDA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F-03</a:t>
            </a:r>
          </a:p>
        </p:txBody>
      </p:sp>
      <p:pic>
        <p:nvPicPr>
          <p:cNvPr id="5" name="Imagen 4">
            <a:extLst>
              <a:ext uri="{FF2B5EF4-FFF2-40B4-BE49-F238E27FC236}">
                <a16:creationId xmlns:a16="http://schemas.microsoft.com/office/drawing/2014/main" id="{F075409E-7CCF-4B91-D8F4-1197B7607C6A}"/>
              </a:ext>
            </a:extLst>
          </p:cNvPr>
          <p:cNvPicPr>
            <a:picLocks noChangeAspect="1"/>
          </p:cNvPicPr>
          <p:nvPr/>
        </p:nvPicPr>
        <p:blipFill>
          <a:blip r:embed="rId2"/>
          <a:stretch>
            <a:fillRect/>
          </a:stretch>
        </p:blipFill>
        <p:spPr>
          <a:xfrm>
            <a:off x="1123824" y="2178311"/>
            <a:ext cx="7539355" cy="3378200"/>
          </a:xfrm>
          <a:prstGeom prst="rect">
            <a:avLst/>
          </a:prstGeom>
        </p:spPr>
      </p:pic>
    </p:spTree>
    <p:extLst>
      <p:ext uri="{BB962C8B-B14F-4D97-AF65-F5344CB8AC3E}">
        <p14:creationId xmlns:p14="http://schemas.microsoft.com/office/powerpoint/2010/main" val="94095235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E7C6-625A-A14A-80B4-CFBD18F47D8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1D3D2E8-D7E9-D8DA-2C00-9334F1C9F76C}"/>
              </a:ext>
            </a:extLst>
          </p:cNvPr>
          <p:cNvSpPr>
            <a:spLocks noGrp="1"/>
          </p:cNvSpPr>
          <p:nvPr>
            <p:ph idx="1"/>
          </p:nvPr>
        </p:nvSpPr>
        <p:spPr>
          <a:xfrm>
            <a:off x="976989" y="1080462"/>
            <a:ext cx="10238021" cy="4821294"/>
          </a:xfrm>
        </p:spPr>
        <p:txBody>
          <a:bodyPr/>
          <a:lstStyle/>
          <a:p>
            <a:pPr marL="0" indent="0">
              <a:buNone/>
            </a:pPr>
            <a:r>
              <a:rPr lang="es-MX"/>
              <a:t>La transacción </a:t>
            </a:r>
            <a:r>
              <a:rPr lang="es-MX" b="1"/>
              <a:t>FB1SL</a:t>
            </a:r>
            <a:r>
              <a:rPr lang="es-MX"/>
              <a:t> en SAP se utiliza para </a:t>
            </a:r>
            <a:r>
              <a:rPr lang="es-MX" b="1"/>
              <a:t>registrar compensaciones manuales de partidas abiertas</a:t>
            </a:r>
            <a:r>
              <a:rPr lang="es-MX"/>
              <a:t> en cuentas de mayor, específicamente cuando se requiere hacer una </a:t>
            </a:r>
            <a:r>
              <a:rPr lang="es-MX" b="1"/>
              <a:t>compensación sin movimiento financiero</a:t>
            </a:r>
            <a:r>
              <a:rPr lang="es-MX"/>
              <a:t>, es decir, sin afectar el saldo contable pero sí cambia el estado de las partidas (de abiertas a compensadas).</a:t>
            </a:r>
          </a:p>
          <a:p>
            <a:pPr marL="0" indent="0">
              <a:buNone/>
            </a:pPr>
            <a:r>
              <a:rPr lang="es-MX"/>
              <a:t>Es útil cuando:</a:t>
            </a:r>
          </a:p>
          <a:p>
            <a:pPr>
              <a:buFontTx/>
              <a:buChar char="-"/>
            </a:pPr>
            <a:r>
              <a:rPr lang="es-CO"/>
              <a:t>Se han registrado partidas duplicadas o erróneas que no deben afectar el saldo pro si deben cerrarse</a:t>
            </a:r>
          </a:p>
          <a:p>
            <a:pPr>
              <a:buFontTx/>
              <a:buChar char="-"/>
            </a:pPr>
            <a:r>
              <a:rPr lang="es-CO"/>
              <a:t>Se requiere hacer conciliaciones internas</a:t>
            </a:r>
          </a:p>
          <a:p>
            <a:pPr>
              <a:buFontTx/>
              <a:buChar char="-"/>
            </a:pPr>
            <a:r>
              <a:rPr lang="es-CO"/>
              <a:t>Se desea limpiar partidas abiertas que ya no tienen relevancia financiera</a:t>
            </a:r>
          </a:p>
          <a:p>
            <a:pPr>
              <a:buFontTx/>
              <a:buChar char="-"/>
            </a:pPr>
            <a:r>
              <a:rPr lang="es-CO"/>
              <a:t>Se visualizan los documentos a compensar:</a:t>
            </a:r>
          </a:p>
          <a:p>
            <a:pPr>
              <a:buFontTx/>
              <a:buChar char="-"/>
            </a:pPr>
            <a:endParaRPr lang="es-CO"/>
          </a:p>
        </p:txBody>
      </p:sp>
      <p:sp>
        <p:nvSpPr>
          <p:cNvPr id="3" name="Marcador de texto 2">
            <a:extLst>
              <a:ext uri="{FF2B5EF4-FFF2-40B4-BE49-F238E27FC236}">
                <a16:creationId xmlns:a16="http://schemas.microsoft.com/office/drawing/2014/main" id="{53E89A17-AC79-9101-C90E-5211859D7501}"/>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BA15F466-9AC3-9B14-7A05-089BB500C30C}"/>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para </a:t>
            </a:r>
            <a:r>
              <a:rPr lang="en-US" err="1"/>
              <a:t>grupo</a:t>
            </a:r>
            <a:r>
              <a:rPr lang="en-US"/>
              <a:t> de ledger FB1SL</a:t>
            </a:r>
          </a:p>
        </p:txBody>
      </p:sp>
      <p:pic>
        <p:nvPicPr>
          <p:cNvPr id="8" name="Imagen 7">
            <a:extLst>
              <a:ext uri="{FF2B5EF4-FFF2-40B4-BE49-F238E27FC236}">
                <a16:creationId xmlns:a16="http://schemas.microsoft.com/office/drawing/2014/main" id="{474E74D2-0470-D497-BB9B-E165820F1ACD}"/>
              </a:ext>
            </a:extLst>
          </p:cNvPr>
          <p:cNvPicPr>
            <a:picLocks noChangeAspect="1"/>
          </p:cNvPicPr>
          <p:nvPr/>
        </p:nvPicPr>
        <p:blipFill>
          <a:blip r:embed="rId2"/>
          <a:stretch>
            <a:fillRect/>
          </a:stretch>
        </p:blipFill>
        <p:spPr>
          <a:xfrm>
            <a:off x="976989" y="3491109"/>
            <a:ext cx="7539355" cy="3238500"/>
          </a:xfrm>
          <a:prstGeom prst="rect">
            <a:avLst/>
          </a:prstGeom>
        </p:spPr>
      </p:pic>
    </p:spTree>
    <p:extLst>
      <p:ext uri="{BB962C8B-B14F-4D97-AF65-F5344CB8AC3E}">
        <p14:creationId xmlns:p14="http://schemas.microsoft.com/office/powerpoint/2010/main" val="1444848928"/>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FAFFE-1516-97B5-C194-4770424A88E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E024B55-EF3E-603A-95CA-77147DA68977}"/>
              </a:ext>
            </a:extLst>
          </p:cNvPr>
          <p:cNvSpPr>
            <a:spLocks noGrp="1"/>
          </p:cNvSpPr>
          <p:nvPr>
            <p:ph idx="1"/>
          </p:nvPr>
        </p:nvSpPr>
        <p:spPr>
          <a:xfrm>
            <a:off x="976989" y="1080462"/>
            <a:ext cx="10238021" cy="4821294"/>
          </a:xfrm>
        </p:spPr>
        <p:txBody>
          <a:bodyPr/>
          <a:lstStyle/>
          <a:p>
            <a:pPr marL="0" indent="0">
              <a:buNone/>
            </a:pPr>
            <a:r>
              <a:rPr lang="es-MX"/>
              <a:t>Ingresamos a la transacción FB1SL</a:t>
            </a:r>
            <a:endParaRPr lang="es-CO"/>
          </a:p>
        </p:txBody>
      </p:sp>
      <p:sp>
        <p:nvSpPr>
          <p:cNvPr id="3" name="Marcador de texto 2">
            <a:extLst>
              <a:ext uri="{FF2B5EF4-FFF2-40B4-BE49-F238E27FC236}">
                <a16:creationId xmlns:a16="http://schemas.microsoft.com/office/drawing/2014/main" id="{03D57151-2307-9C32-4346-20524BE7C4F0}"/>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D5F8B26E-36F2-05BD-2F5B-3AB9173BAB0C}"/>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para </a:t>
            </a:r>
            <a:r>
              <a:rPr lang="en-US" err="1"/>
              <a:t>grupo</a:t>
            </a:r>
            <a:r>
              <a:rPr lang="en-US"/>
              <a:t> de ledger FB1SL</a:t>
            </a:r>
          </a:p>
        </p:txBody>
      </p:sp>
      <p:pic>
        <p:nvPicPr>
          <p:cNvPr id="6" name="Imagen 5">
            <a:extLst>
              <a:ext uri="{FF2B5EF4-FFF2-40B4-BE49-F238E27FC236}">
                <a16:creationId xmlns:a16="http://schemas.microsoft.com/office/drawing/2014/main" id="{03B12246-E20A-65AA-80DE-2BB96DD8FE04}"/>
              </a:ext>
            </a:extLst>
          </p:cNvPr>
          <p:cNvPicPr>
            <a:picLocks noChangeAspect="1"/>
          </p:cNvPicPr>
          <p:nvPr/>
        </p:nvPicPr>
        <p:blipFill>
          <a:blip r:embed="rId3"/>
          <a:stretch>
            <a:fillRect/>
          </a:stretch>
        </p:blipFill>
        <p:spPr>
          <a:xfrm>
            <a:off x="434943" y="1394305"/>
            <a:ext cx="1244664" cy="1244664"/>
          </a:xfrm>
          <a:prstGeom prst="rect">
            <a:avLst/>
          </a:prstGeom>
        </p:spPr>
      </p:pic>
      <p:pic>
        <p:nvPicPr>
          <p:cNvPr id="7" name="Imagen 6">
            <a:extLst>
              <a:ext uri="{FF2B5EF4-FFF2-40B4-BE49-F238E27FC236}">
                <a16:creationId xmlns:a16="http://schemas.microsoft.com/office/drawing/2014/main" id="{DE4E0EDD-E996-95FA-C15A-D3EF030B3848}"/>
              </a:ext>
            </a:extLst>
          </p:cNvPr>
          <p:cNvPicPr>
            <a:picLocks noChangeAspect="1"/>
          </p:cNvPicPr>
          <p:nvPr/>
        </p:nvPicPr>
        <p:blipFill>
          <a:blip r:embed="rId4"/>
          <a:stretch>
            <a:fillRect/>
          </a:stretch>
        </p:blipFill>
        <p:spPr>
          <a:xfrm>
            <a:off x="1679607" y="1394305"/>
            <a:ext cx="7539355" cy="3797300"/>
          </a:xfrm>
          <a:prstGeom prst="rect">
            <a:avLst/>
          </a:prstGeom>
        </p:spPr>
      </p:pic>
    </p:spTree>
    <p:extLst>
      <p:ext uri="{BB962C8B-B14F-4D97-AF65-F5344CB8AC3E}">
        <p14:creationId xmlns:p14="http://schemas.microsoft.com/office/powerpoint/2010/main" val="169724959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B16CE-D93B-60B3-31BC-7B252E12321B}"/>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7F6496E1-19B2-DA92-36EB-A10E4C67EEC6}"/>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1D8938BC-3EA2-91F4-3BC8-8E8BF9B8AC51}"/>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para </a:t>
            </a:r>
            <a:r>
              <a:rPr lang="en-US" err="1"/>
              <a:t>grupo</a:t>
            </a:r>
            <a:r>
              <a:rPr lang="en-US"/>
              <a:t> de ledger FB1SL</a:t>
            </a:r>
          </a:p>
        </p:txBody>
      </p:sp>
      <p:pic>
        <p:nvPicPr>
          <p:cNvPr id="5" name="Marcador de contenido 4">
            <a:extLst>
              <a:ext uri="{FF2B5EF4-FFF2-40B4-BE49-F238E27FC236}">
                <a16:creationId xmlns:a16="http://schemas.microsoft.com/office/drawing/2014/main" id="{C6FBBF32-36F7-B27D-0287-B723CEC55433}"/>
              </a:ext>
            </a:extLst>
          </p:cNvPr>
          <p:cNvPicPr>
            <a:picLocks noGrp="1" noChangeAspect="1"/>
          </p:cNvPicPr>
          <p:nvPr>
            <p:ph idx="1"/>
          </p:nvPr>
        </p:nvPicPr>
        <p:blipFill>
          <a:blip r:embed="rId3"/>
          <a:stretch>
            <a:fillRect/>
          </a:stretch>
        </p:blipFill>
        <p:spPr>
          <a:xfrm>
            <a:off x="765625" y="1050637"/>
            <a:ext cx="8810311" cy="4465311"/>
          </a:xfrm>
          <a:prstGeom prst="rect">
            <a:avLst/>
          </a:prstGeom>
        </p:spPr>
      </p:pic>
    </p:spTree>
    <p:extLst>
      <p:ext uri="{BB962C8B-B14F-4D97-AF65-F5344CB8AC3E}">
        <p14:creationId xmlns:p14="http://schemas.microsoft.com/office/powerpoint/2010/main" val="2663369276"/>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B9E83-8F15-DB27-F8ED-1A31C441138B}"/>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356F74D-7D30-A6A6-8D32-744FBEE70CF6}"/>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74CEE20-474D-DDE9-FB29-6BAF115E9C82}"/>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para </a:t>
            </a:r>
            <a:r>
              <a:rPr lang="en-US" err="1"/>
              <a:t>grupo</a:t>
            </a:r>
            <a:r>
              <a:rPr lang="en-US"/>
              <a:t> de ledger FB1SL</a:t>
            </a:r>
          </a:p>
        </p:txBody>
      </p:sp>
      <p:sp>
        <p:nvSpPr>
          <p:cNvPr id="6" name="Marcador de contenido 5">
            <a:extLst>
              <a:ext uri="{FF2B5EF4-FFF2-40B4-BE49-F238E27FC236}">
                <a16:creationId xmlns:a16="http://schemas.microsoft.com/office/drawing/2014/main" id="{26C11E39-3824-946D-C3A6-B4F4DDFF50DB}"/>
              </a:ext>
            </a:extLst>
          </p:cNvPr>
          <p:cNvSpPr>
            <a:spLocks noGrp="1"/>
          </p:cNvSpPr>
          <p:nvPr>
            <p:ph idx="1"/>
          </p:nvPr>
        </p:nvSpPr>
        <p:spPr/>
        <p:txBody>
          <a:bodyPr/>
          <a:lstStyle/>
          <a:p>
            <a:pPr marL="0" indent="0">
              <a:buNone/>
            </a:pPr>
            <a:r>
              <a:rPr lang="es-ES"/>
              <a:t>Compensar documentos grupo de libro G1 por opción de partida resto.</a:t>
            </a:r>
            <a:endParaRPr lang="es-CO"/>
          </a:p>
          <a:p>
            <a:pPr marL="0" indent="0">
              <a:buNone/>
            </a:pPr>
            <a:endParaRPr lang="es-CO"/>
          </a:p>
        </p:txBody>
      </p:sp>
      <p:pic>
        <p:nvPicPr>
          <p:cNvPr id="7" name="Imagen 6">
            <a:extLst>
              <a:ext uri="{FF2B5EF4-FFF2-40B4-BE49-F238E27FC236}">
                <a16:creationId xmlns:a16="http://schemas.microsoft.com/office/drawing/2014/main" id="{15D12406-7007-BBFD-73FD-53A8C8A9AA36}"/>
              </a:ext>
            </a:extLst>
          </p:cNvPr>
          <p:cNvPicPr>
            <a:picLocks noChangeAspect="1"/>
          </p:cNvPicPr>
          <p:nvPr/>
        </p:nvPicPr>
        <p:blipFill>
          <a:blip r:embed="rId3"/>
          <a:stretch>
            <a:fillRect/>
          </a:stretch>
        </p:blipFill>
        <p:spPr>
          <a:xfrm>
            <a:off x="836611" y="1759302"/>
            <a:ext cx="7539355" cy="3756025"/>
          </a:xfrm>
          <a:prstGeom prst="rect">
            <a:avLst/>
          </a:prstGeom>
        </p:spPr>
      </p:pic>
    </p:spTree>
    <p:extLst>
      <p:ext uri="{BB962C8B-B14F-4D97-AF65-F5344CB8AC3E}">
        <p14:creationId xmlns:p14="http://schemas.microsoft.com/office/powerpoint/2010/main" val="26779897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3F370-C566-086D-54F4-E293D8F172AC}"/>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C189D410-4A5B-049C-EE80-B5B7C607710C}"/>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DACCA9A3-C23A-B824-7962-06A4ECB2C849}"/>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para </a:t>
            </a:r>
            <a:r>
              <a:rPr lang="en-US" err="1"/>
              <a:t>grupo</a:t>
            </a:r>
            <a:r>
              <a:rPr lang="en-US"/>
              <a:t> de ledger FB1SL</a:t>
            </a:r>
          </a:p>
        </p:txBody>
      </p:sp>
      <p:pic>
        <p:nvPicPr>
          <p:cNvPr id="2" name="Marcador de contenido 1">
            <a:extLst>
              <a:ext uri="{FF2B5EF4-FFF2-40B4-BE49-F238E27FC236}">
                <a16:creationId xmlns:a16="http://schemas.microsoft.com/office/drawing/2014/main" id="{6C84C986-91E5-1051-408A-828C165C8F4F}"/>
              </a:ext>
            </a:extLst>
          </p:cNvPr>
          <p:cNvPicPr>
            <a:picLocks noGrp="1" noChangeAspect="1"/>
          </p:cNvPicPr>
          <p:nvPr>
            <p:ph idx="1"/>
          </p:nvPr>
        </p:nvPicPr>
        <p:blipFill>
          <a:blip r:embed="rId3"/>
          <a:stretch>
            <a:fillRect/>
          </a:stretch>
        </p:blipFill>
        <p:spPr>
          <a:xfrm>
            <a:off x="575673" y="1080462"/>
            <a:ext cx="8622197" cy="4356100"/>
          </a:xfrm>
          <a:prstGeom prst="rect">
            <a:avLst/>
          </a:prstGeom>
        </p:spPr>
      </p:pic>
    </p:spTree>
    <p:extLst>
      <p:ext uri="{BB962C8B-B14F-4D97-AF65-F5344CB8AC3E}">
        <p14:creationId xmlns:p14="http://schemas.microsoft.com/office/powerpoint/2010/main" val="515854541"/>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C6055-3FD9-81A1-397D-8E2753A5214F}"/>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4F9D6D0C-8014-AB8B-3C6A-C78CB2BD28DE}"/>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5A82852-1E25-BA22-45FB-C7A3B560EE7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para </a:t>
            </a:r>
            <a:r>
              <a:rPr lang="en-US" err="1"/>
              <a:t>grupo</a:t>
            </a:r>
            <a:r>
              <a:rPr lang="en-US"/>
              <a:t> de ledger FB1SL</a:t>
            </a:r>
          </a:p>
        </p:txBody>
      </p:sp>
      <p:pic>
        <p:nvPicPr>
          <p:cNvPr id="7" name="Marcador de contenido 6">
            <a:extLst>
              <a:ext uri="{FF2B5EF4-FFF2-40B4-BE49-F238E27FC236}">
                <a16:creationId xmlns:a16="http://schemas.microsoft.com/office/drawing/2014/main" id="{3C9933A4-57FD-8C6B-428A-7A79F6A81085}"/>
              </a:ext>
            </a:extLst>
          </p:cNvPr>
          <p:cNvPicPr>
            <a:picLocks noGrp="1" noChangeAspect="1"/>
          </p:cNvPicPr>
          <p:nvPr>
            <p:ph idx="1"/>
          </p:nvPr>
        </p:nvPicPr>
        <p:blipFill>
          <a:blip r:embed="rId3"/>
          <a:stretch>
            <a:fillRect/>
          </a:stretch>
        </p:blipFill>
        <p:spPr>
          <a:xfrm>
            <a:off x="438150" y="1080462"/>
            <a:ext cx="8936455" cy="4536535"/>
          </a:xfrm>
          <a:prstGeom prst="rect">
            <a:avLst/>
          </a:prstGeom>
        </p:spPr>
      </p:pic>
    </p:spTree>
    <p:extLst>
      <p:ext uri="{BB962C8B-B14F-4D97-AF65-F5344CB8AC3E}">
        <p14:creationId xmlns:p14="http://schemas.microsoft.com/office/powerpoint/2010/main" val="3036835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495E7-EB21-C0FC-45A5-039051A8ECFB}"/>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A96C791F-03B6-41C6-3A3F-6D4935E4A321}"/>
              </a:ext>
            </a:extLst>
          </p:cNvPr>
          <p:cNvPicPr>
            <a:picLocks noChangeAspect="1"/>
          </p:cNvPicPr>
          <p:nvPr/>
        </p:nvPicPr>
        <p:blipFill>
          <a:blip r:embed="rId2"/>
          <a:stretch>
            <a:fillRect/>
          </a:stretch>
        </p:blipFill>
        <p:spPr>
          <a:xfrm>
            <a:off x="950977" y="739252"/>
            <a:ext cx="10272680" cy="5379496"/>
          </a:xfrm>
          <a:prstGeom prst="rect">
            <a:avLst/>
          </a:prstGeom>
        </p:spPr>
      </p:pic>
    </p:spTree>
    <p:extLst>
      <p:ext uri="{BB962C8B-B14F-4D97-AF65-F5344CB8AC3E}">
        <p14:creationId xmlns:p14="http://schemas.microsoft.com/office/powerpoint/2010/main" val="346175076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C0EB1-6419-9A75-420A-88CBE73662CD}"/>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4B4D39AE-479F-0F3F-0D2A-4C53F8BCB761}"/>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5D1B0E1C-4C66-141F-7956-E4EFA78EE3E9}"/>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para </a:t>
            </a:r>
            <a:r>
              <a:rPr lang="en-US" err="1"/>
              <a:t>grupo</a:t>
            </a:r>
            <a:r>
              <a:rPr lang="en-US"/>
              <a:t> de ledger FB1SL</a:t>
            </a:r>
          </a:p>
        </p:txBody>
      </p:sp>
      <p:pic>
        <p:nvPicPr>
          <p:cNvPr id="6" name="Marcador de contenido 5">
            <a:extLst>
              <a:ext uri="{FF2B5EF4-FFF2-40B4-BE49-F238E27FC236}">
                <a16:creationId xmlns:a16="http://schemas.microsoft.com/office/drawing/2014/main" id="{3FFE90F7-DD8D-7C76-5EE1-A5DF84B43EAC}"/>
              </a:ext>
            </a:extLst>
          </p:cNvPr>
          <p:cNvPicPr>
            <a:picLocks noGrp="1" noChangeAspect="1"/>
          </p:cNvPicPr>
          <p:nvPr>
            <p:ph idx="1"/>
          </p:nvPr>
        </p:nvPicPr>
        <p:blipFill>
          <a:blip r:embed="rId3"/>
          <a:stretch>
            <a:fillRect/>
          </a:stretch>
        </p:blipFill>
        <p:spPr>
          <a:xfrm>
            <a:off x="666750" y="1176807"/>
            <a:ext cx="9050957" cy="4558685"/>
          </a:xfrm>
          <a:prstGeom prst="rect">
            <a:avLst/>
          </a:prstGeom>
        </p:spPr>
      </p:pic>
    </p:spTree>
    <p:extLst>
      <p:ext uri="{BB962C8B-B14F-4D97-AF65-F5344CB8AC3E}">
        <p14:creationId xmlns:p14="http://schemas.microsoft.com/office/powerpoint/2010/main" val="436559803"/>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2758D-7AA5-0298-D884-C27665A037F5}"/>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9A94C6C3-DAAC-FEF7-3A9A-81694D9972D8}"/>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D4975B96-470C-72C1-A7BA-9B07E3858A8E}"/>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para </a:t>
            </a:r>
            <a:r>
              <a:rPr lang="en-US" err="1"/>
              <a:t>grupo</a:t>
            </a:r>
            <a:r>
              <a:rPr lang="en-US"/>
              <a:t> de ledger FB1SL</a:t>
            </a:r>
          </a:p>
        </p:txBody>
      </p:sp>
      <p:sp>
        <p:nvSpPr>
          <p:cNvPr id="5" name="Marcador de contenido 4">
            <a:extLst>
              <a:ext uri="{FF2B5EF4-FFF2-40B4-BE49-F238E27FC236}">
                <a16:creationId xmlns:a16="http://schemas.microsoft.com/office/drawing/2014/main" id="{710D930A-63FA-050A-5878-2F432B167A7B}"/>
              </a:ext>
            </a:extLst>
          </p:cNvPr>
          <p:cNvSpPr>
            <a:spLocks noGrp="1"/>
          </p:cNvSpPr>
          <p:nvPr>
            <p:ph idx="1"/>
          </p:nvPr>
        </p:nvSpPr>
        <p:spPr/>
        <p:txBody>
          <a:bodyPr/>
          <a:lstStyle/>
          <a:p>
            <a:pPr marL="0" indent="0">
              <a:buNone/>
            </a:pPr>
            <a:r>
              <a:rPr lang="es-CO"/>
              <a:t>Documento de compensación contabilizado 140000229</a:t>
            </a:r>
          </a:p>
          <a:p>
            <a:pPr marL="0" indent="0">
              <a:buNone/>
            </a:pPr>
            <a:endParaRPr lang="es-CO"/>
          </a:p>
        </p:txBody>
      </p:sp>
      <p:pic>
        <p:nvPicPr>
          <p:cNvPr id="7" name="Imagen 6">
            <a:extLst>
              <a:ext uri="{FF2B5EF4-FFF2-40B4-BE49-F238E27FC236}">
                <a16:creationId xmlns:a16="http://schemas.microsoft.com/office/drawing/2014/main" id="{10783635-3E85-A3E7-9FCD-76DC26842768}"/>
              </a:ext>
            </a:extLst>
          </p:cNvPr>
          <p:cNvPicPr>
            <a:picLocks noChangeAspect="1"/>
          </p:cNvPicPr>
          <p:nvPr/>
        </p:nvPicPr>
        <p:blipFill>
          <a:blip r:embed="rId3"/>
          <a:stretch>
            <a:fillRect/>
          </a:stretch>
        </p:blipFill>
        <p:spPr>
          <a:xfrm>
            <a:off x="836611" y="1627941"/>
            <a:ext cx="7256146" cy="3652824"/>
          </a:xfrm>
          <a:prstGeom prst="rect">
            <a:avLst/>
          </a:prstGeom>
        </p:spPr>
      </p:pic>
    </p:spTree>
    <p:extLst>
      <p:ext uri="{BB962C8B-B14F-4D97-AF65-F5344CB8AC3E}">
        <p14:creationId xmlns:p14="http://schemas.microsoft.com/office/powerpoint/2010/main" val="232482847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367C4-F7ED-F5DD-F1EE-201E1A147B77}"/>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86944412-A4C3-2D58-94E0-06AD7B7F246F}"/>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966AC7AD-5C26-3510-EF9B-2FF8DEB0F71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para </a:t>
            </a:r>
            <a:r>
              <a:rPr lang="en-US" err="1"/>
              <a:t>grupo</a:t>
            </a:r>
            <a:r>
              <a:rPr lang="en-US"/>
              <a:t> de ledger FB1SL</a:t>
            </a:r>
          </a:p>
        </p:txBody>
      </p:sp>
      <p:sp>
        <p:nvSpPr>
          <p:cNvPr id="5" name="Marcador de contenido 4">
            <a:extLst>
              <a:ext uri="{FF2B5EF4-FFF2-40B4-BE49-F238E27FC236}">
                <a16:creationId xmlns:a16="http://schemas.microsoft.com/office/drawing/2014/main" id="{18BF59A1-F2CC-08BD-3B1C-28C79060E5DA}"/>
              </a:ext>
            </a:extLst>
          </p:cNvPr>
          <p:cNvSpPr>
            <a:spLocks noGrp="1"/>
          </p:cNvSpPr>
          <p:nvPr>
            <p:ph idx="1"/>
          </p:nvPr>
        </p:nvSpPr>
        <p:spPr/>
        <p:txBody>
          <a:bodyPr/>
          <a:lstStyle/>
          <a:p>
            <a:pPr marL="0" indent="0">
              <a:buNone/>
            </a:pPr>
            <a:r>
              <a:rPr lang="es-ES"/>
              <a:t>Visualización de compensaciones de las partidas abiertas con el documento 140000229 y se crea la partida abierta por el importe restante de la partida resto con el mismo documento</a:t>
            </a:r>
          </a:p>
          <a:p>
            <a:pPr marL="0" indent="0">
              <a:buNone/>
            </a:pPr>
            <a:endParaRPr lang="es-CO"/>
          </a:p>
        </p:txBody>
      </p:sp>
      <p:pic>
        <p:nvPicPr>
          <p:cNvPr id="2" name="Imagen 1">
            <a:extLst>
              <a:ext uri="{FF2B5EF4-FFF2-40B4-BE49-F238E27FC236}">
                <a16:creationId xmlns:a16="http://schemas.microsoft.com/office/drawing/2014/main" id="{E958A886-37CB-761D-103F-9189780D7553}"/>
              </a:ext>
            </a:extLst>
          </p:cNvPr>
          <p:cNvPicPr>
            <a:picLocks noChangeAspect="1"/>
          </p:cNvPicPr>
          <p:nvPr/>
        </p:nvPicPr>
        <p:blipFill>
          <a:blip r:embed="rId3"/>
          <a:stretch>
            <a:fillRect/>
          </a:stretch>
        </p:blipFill>
        <p:spPr>
          <a:xfrm>
            <a:off x="836611" y="1892300"/>
            <a:ext cx="7539355" cy="3073400"/>
          </a:xfrm>
          <a:prstGeom prst="rect">
            <a:avLst/>
          </a:prstGeom>
        </p:spPr>
      </p:pic>
    </p:spTree>
    <p:extLst>
      <p:ext uri="{BB962C8B-B14F-4D97-AF65-F5344CB8AC3E}">
        <p14:creationId xmlns:p14="http://schemas.microsoft.com/office/powerpoint/2010/main" val="348214542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15697-CD51-A081-5742-FC9BB185C8DB}"/>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DD14B334-865B-0B17-F83B-F49535A0C0A9}"/>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E82D3E2B-E080-ABC7-5E56-24FA02C8E40A}"/>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para </a:t>
            </a:r>
            <a:r>
              <a:rPr lang="en-US" err="1"/>
              <a:t>grupo</a:t>
            </a:r>
            <a:r>
              <a:rPr lang="en-US"/>
              <a:t> de ledger FB1SL</a:t>
            </a:r>
          </a:p>
        </p:txBody>
      </p:sp>
      <p:sp>
        <p:nvSpPr>
          <p:cNvPr id="5" name="Marcador de contenido 4">
            <a:extLst>
              <a:ext uri="{FF2B5EF4-FFF2-40B4-BE49-F238E27FC236}">
                <a16:creationId xmlns:a16="http://schemas.microsoft.com/office/drawing/2014/main" id="{D5920BA5-4E56-423A-DD5E-506EC68AD862}"/>
              </a:ext>
            </a:extLst>
          </p:cNvPr>
          <p:cNvSpPr>
            <a:spLocks noGrp="1"/>
          </p:cNvSpPr>
          <p:nvPr>
            <p:ph idx="1"/>
          </p:nvPr>
        </p:nvSpPr>
        <p:spPr/>
        <p:txBody>
          <a:bodyPr/>
          <a:lstStyle/>
          <a:p>
            <a:pPr marL="0" indent="0">
              <a:buNone/>
            </a:pPr>
            <a:r>
              <a:rPr lang="es-CO"/>
              <a:t>Documento de compensación 140000229</a:t>
            </a:r>
          </a:p>
          <a:p>
            <a:pPr marL="0" indent="0">
              <a:buNone/>
            </a:pPr>
            <a:r>
              <a:rPr lang="es-CO"/>
              <a:t>Vista moneda del documento</a:t>
            </a:r>
          </a:p>
          <a:p>
            <a:pPr marL="0" indent="0">
              <a:buNone/>
            </a:pPr>
            <a:endParaRPr lang="es-CO"/>
          </a:p>
        </p:txBody>
      </p:sp>
      <p:pic>
        <p:nvPicPr>
          <p:cNvPr id="6" name="Imagen 5">
            <a:extLst>
              <a:ext uri="{FF2B5EF4-FFF2-40B4-BE49-F238E27FC236}">
                <a16:creationId xmlns:a16="http://schemas.microsoft.com/office/drawing/2014/main" id="{80537E8C-D274-0F43-5BFC-5ED50784F860}"/>
              </a:ext>
            </a:extLst>
          </p:cNvPr>
          <p:cNvPicPr>
            <a:picLocks noChangeAspect="1"/>
          </p:cNvPicPr>
          <p:nvPr/>
        </p:nvPicPr>
        <p:blipFill>
          <a:blip r:embed="rId3"/>
          <a:stretch>
            <a:fillRect/>
          </a:stretch>
        </p:blipFill>
        <p:spPr>
          <a:xfrm>
            <a:off x="836611" y="1930975"/>
            <a:ext cx="6794182" cy="3370957"/>
          </a:xfrm>
          <a:prstGeom prst="rect">
            <a:avLst/>
          </a:prstGeom>
        </p:spPr>
      </p:pic>
    </p:spTree>
    <p:extLst>
      <p:ext uri="{BB962C8B-B14F-4D97-AF65-F5344CB8AC3E}">
        <p14:creationId xmlns:p14="http://schemas.microsoft.com/office/powerpoint/2010/main" val="1068313818"/>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D2FB1-A8DD-C0A3-00A4-756C299A31A2}"/>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D3757672-B528-BA49-E5B7-DDCFABA2366C}"/>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74F89591-615D-59BA-12C5-F7F9289960D8}"/>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para </a:t>
            </a:r>
            <a:r>
              <a:rPr lang="en-US" err="1"/>
              <a:t>grupo</a:t>
            </a:r>
            <a:r>
              <a:rPr lang="en-US"/>
              <a:t> de ledger FB1SL</a:t>
            </a:r>
          </a:p>
        </p:txBody>
      </p:sp>
      <p:sp>
        <p:nvSpPr>
          <p:cNvPr id="5" name="Marcador de contenido 4">
            <a:extLst>
              <a:ext uri="{FF2B5EF4-FFF2-40B4-BE49-F238E27FC236}">
                <a16:creationId xmlns:a16="http://schemas.microsoft.com/office/drawing/2014/main" id="{F7502FB4-5D9F-E735-282C-1808817FD350}"/>
              </a:ext>
            </a:extLst>
          </p:cNvPr>
          <p:cNvSpPr>
            <a:spLocks noGrp="1"/>
          </p:cNvSpPr>
          <p:nvPr>
            <p:ph idx="1"/>
          </p:nvPr>
        </p:nvSpPr>
        <p:spPr/>
        <p:txBody>
          <a:bodyPr/>
          <a:lstStyle/>
          <a:p>
            <a:pPr marL="0" indent="0">
              <a:buNone/>
            </a:pPr>
            <a:r>
              <a:rPr lang="es-CO"/>
              <a:t>Documento de compensación 140000229</a:t>
            </a:r>
          </a:p>
          <a:p>
            <a:pPr marL="0" indent="0">
              <a:buNone/>
            </a:pPr>
            <a:r>
              <a:rPr lang="es-CO"/>
              <a:t>Vista moneda local</a:t>
            </a:r>
          </a:p>
          <a:p>
            <a:pPr marL="0" indent="0">
              <a:buNone/>
            </a:pPr>
            <a:endParaRPr lang="es-CO"/>
          </a:p>
        </p:txBody>
      </p:sp>
      <p:pic>
        <p:nvPicPr>
          <p:cNvPr id="2" name="Imagen 1">
            <a:extLst>
              <a:ext uri="{FF2B5EF4-FFF2-40B4-BE49-F238E27FC236}">
                <a16:creationId xmlns:a16="http://schemas.microsoft.com/office/drawing/2014/main" id="{D8FD6896-286A-B5C2-A198-AD7C74D84745}"/>
              </a:ext>
            </a:extLst>
          </p:cNvPr>
          <p:cNvPicPr>
            <a:picLocks noChangeAspect="1"/>
          </p:cNvPicPr>
          <p:nvPr/>
        </p:nvPicPr>
        <p:blipFill>
          <a:blip r:embed="rId3"/>
          <a:stretch>
            <a:fillRect/>
          </a:stretch>
        </p:blipFill>
        <p:spPr>
          <a:xfrm>
            <a:off x="836611" y="1931540"/>
            <a:ext cx="7447915" cy="3749675"/>
          </a:xfrm>
          <a:prstGeom prst="rect">
            <a:avLst/>
          </a:prstGeom>
        </p:spPr>
      </p:pic>
    </p:spTree>
    <p:extLst>
      <p:ext uri="{BB962C8B-B14F-4D97-AF65-F5344CB8AC3E}">
        <p14:creationId xmlns:p14="http://schemas.microsoft.com/office/powerpoint/2010/main" val="911241938"/>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D7F2F-1F74-35BC-701B-36461B0F13D7}"/>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D8DFF0FA-8296-EBCC-5A1B-D6C376ADCA62}"/>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AA007193-50B1-8C85-315C-3638471CA615}"/>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para </a:t>
            </a:r>
            <a:r>
              <a:rPr lang="en-US" err="1"/>
              <a:t>grupo</a:t>
            </a:r>
            <a:r>
              <a:rPr lang="en-US"/>
              <a:t> de ledger FB1SL</a:t>
            </a:r>
          </a:p>
        </p:txBody>
      </p:sp>
      <p:sp>
        <p:nvSpPr>
          <p:cNvPr id="5" name="Marcador de contenido 4">
            <a:extLst>
              <a:ext uri="{FF2B5EF4-FFF2-40B4-BE49-F238E27FC236}">
                <a16:creationId xmlns:a16="http://schemas.microsoft.com/office/drawing/2014/main" id="{53A4FA43-B4E3-D682-B0AD-C148FCFC5122}"/>
              </a:ext>
            </a:extLst>
          </p:cNvPr>
          <p:cNvSpPr>
            <a:spLocks noGrp="1"/>
          </p:cNvSpPr>
          <p:nvPr>
            <p:ph idx="1"/>
          </p:nvPr>
        </p:nvSpPr>
        <p:spPr/>
        <p:txBody>
          <a:bodyPr/>
          <a:lstStyle/>
          <a:p>
            <a:pPr marL="0" indent="0">
              <a:buNone/>
            </a:pPr>
            <a:r>
              <a:rPr lang="es-CO"/>
              <a:t>Documento de compensación 140000229</a:t>
            </a:r>
          </a:p>
          <a:p>
            <a:pPr marL="0" indent="0">
              <a:buNone/>
            </a:pPr>
            <a:r>
              <a:rPr lang="es-CO"/>
              <a:t>Vista moneda de grupo</a:t>
            </a:r>
          </a:p>
          <a:p>
            <a:pPr marL="0" indent="0">
              <a:buNone/>
            </a:pPr>
            <a:endParaRPr lang="es-CO"/>
          </a:p>
        </p:txBody>
      </p:sp>
      <p:pic>
        <p:nvPicPr>
          <p:cNvPr id="6" name="Imagen 5">
            <a:extLst>
              <a:ext uri="{FF2B5EF4-FFF2-40B4-BE49-F238E27FC236}">
                <a16:creationId xmlns:a16="http://schemas.microsoft.com/office/drawing/2014/main" id="{7F1E241E-2A4E-527A-EDDC-0E4A8CA29B48}"/>
              </a:ext>
            </a:extLst>
          </p:cNvPr>
          <p:cNvPicPr>
            <a:picLocks noChangeAspect="1"/>
          </p:cNvPicPr>
          <p:nvPr/>
        </p:nvPicPr>
        <p:blipFill>
          <a:blip r:embed="rId3"/>
          <a:stretch>
            <a:fillRect/>
          </a:stretch>
        </p:blipFill>
        <p:spPr>
          <a:xfrm>
            <a:off x="709612" y="2008599"/>
            <a:ext cx="6989031" cy="3595558"/>
          </a:xfrm>
          <a:prstGeom prst="rect">
            <a:avLst/>
          </a:prstGeom>
        </p:spPr>
      </p:pic>
    </p:spTree>
    <p:extLst>
      <p:ext uri="{BB962C8B-B14F-4D97-AF65-F5344CB8AC3E}">
        <p14:creationId xmlns:p14="http://schemas.microsoft.com/office/powerpoint/2010/main" val="35196809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C65F0-08B4-AE5D-85A7-DC1C56B65C44}"/>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B1FD4BE0-3B8C-0AC1-76F9-15DE9BA2A294}"/>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EAD9FDC1-1CFA-1FFF-C91A-3C65B68D2594}"/>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para </a:t>
            </a:r>
            <a:r>
              <a:rPr lang="en-US" err="1"/>
              <a:t>grupo</a:t>
            </a:r>
            <a:r>
              <a:rPr lang="en-US"/>
              <a:t> de ledger FB1SL</a:t>
            </a:r>
          </a:p>
        </p:txBody>
      </p:sp>
      <p:sp>
        <p:nvSpPr>
          <p:cNvPr id="5" name="Marcador de contenido 4">
            <a:extLst>
              <a:ext uri="{FF2B5EF4-FFF2-40B4-BE49-F238E27FC236}">
                <a16:creationId xmlns:a16="http://schemas.microsoft.com/office/drawing/2014/main" id="{A265BA92-5B59-C4EA-EA5D-EF48B69A1AB5}"/>
              </a:ext>
            </a:extLst>
          </p:cNvPr>
          <p:cNvSpPr>
            <a:spLocks noGrp="1"/>
          </p:cNvSpPr>
          <p:nvPr>
            <p:ph idx="1"/>
          </p:nvPr>
        </p:nvSpPr>
        <p:spPr/>
        <p:txBody>
          <a:bodyPr/>
          <a:lstStyle/>
          <a:p>
            <a:pPr marL="0" indent="0">
              <a:buNone/>
            </a:pPr>
            <a:r>
              <a:rPr lang="es-CO"/>
              <a:t>Documento de compensación 140000229</a:t>
            </a:r>
          </a:p>
          <a:p>
            <a:pPr marL="0" indent="0">
              <a:buNone/>
            </a:pPr>
            <a:r>
              <a:rPr lang="es-CO"/>
              <a:t>Vista moneda fuerte</a:t>
            </a:r>
          </a:p>
          <a:p>
            <a:pPr marL="0" indent="0">
              <a:buNone/>
            </a:pPr>
            <a:endParaRPr lang="es-CO"/>
          </a:p>
        </p:txBody>
      </p:sp>
      <p:pic>
        <p:nvPicPr>
          <p:cNvPr id="2" name="Imagen 1">
            <a:extLst>
              <a:ext uri="{FF2B5EF4-FFF2-40B4-BE49-F238E27FC236}">
                <a16:creationId xmlns:a16="http://schemas.microsoft.com/office/drawing/2014/main" id="{6EE4F7F2-F833-AD84-0337-26F499B7990F}"/>
              </a:ext>
            </a:extLst>
          </p:cNvPr>
          <p:cNvPicPr>
            <a:picLocks noChangeAspect="1"/>
          </p:cNvPicPr>
          <p:nvPr/>
        </p:nvPicPr>
        <p:blipFill>
          <a:blip r:embed="rId3"/>
          <a:stretch>
            <a:fillRect/>
          </a:stretch>
        </p:blipFill>
        <p:spPr>
          <a:xfrm>
            <a:off x="574040" y="2026602"/>
            <a:ext cx="7500620" cy="3281045"/>
          </a:xfrm>
          <a:prstGeom prst="rect">
            <a:avLst/>
          </a:prstGeom>
        </p:spPr>
      </p:pic>
    </p:spTree>
    <p:extLst>
      <p:ext uri="{BB962C8B-B14F-4D97-AF65-F5344CB8AC3E}">
        <p14:creationId xmlns:p14="http://schemas.microsoft.com/office/powerpoint/2010/main" val="86840651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F8680-6FC4-79EA-C15E-C0061F157D86}"/>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B19CB23D-8D3F-4592-7CFC-8A043624C463}"/>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A84D664B-F0B5-1D74-93A4-5B900B1E2EBB}"/>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Compensación manual F1579</a:t>
            </a:r>
          </a:p>
        </p:txBody>
      </p:sp>
      <p:sp>
        <p:nvSpPr>
          <p:cNvPr id="5" name="Marcador de contenido 4">
            <a:extLst>
              <a:ext uri="{FF2B5EF4-FFF2-40B4-BE49-F238E27FC236}">
                <a16:creationId xmlns:a16="http://schemas.microsoft.com/office/drawing/2014/main" id="{3686970A-B6D4-6A50-4F84-9B14B00CFD56}"/>
              </a:ext>
            </a:extLst>
          </p:cNvPr>
          <p:cNvSpPr>
            <a:spLocks noGrp="1"/>
          </p:cNvSpPr>
          <p:nvPr>
            <p:ph idx="1"/>
          </p:nvPr>
        </p:nvSpPr>
        <p:spPr>
          <a:xfrm>
            <a:off x="550861" y="1080462"/>
            <a:ext cx="10340725" cy="4927410"/>
          </a:xfrm>
        </p:spPr>
        <p:txBody>
          <a:bodyPr/>
          <a:lstStyle/>
          <a:p>
            <a:pPr marL="0" indent="0">
              <a:buNone/>
            </a:pPr>
            <a:r>
              <a:rPr lang="es-CO"/>
              <a:t>La transacción F1579 se utiliza para compensar partidas abiertas en cuentas de mayor. Es la versión mas moderna y simplificada de transacciones Como FB1Sl. Sirve para compensar partidas abiertas en cuentas de mayor, eliminar partidas abiertas o restablecer el saldo de una cuenta a cero sin afectar el saldo contable.</a:t>
            </a:r>
          </a:p>
          <a:p>
            <a:pPr>
              <a:buFontTx/>
              <a:buChar char="-"/>
            </a:pPr>
            <a:r>
              <a:rPr lang="es-CO"/>
              <a:t>Compensar manualmente cuentas de mayor con saldo cero.</a:t>
            </a:r>
          </a:p>
          <a:p>
            <a:pPr marL="0" indent="0">
              <a:buNone/>
            </a:pPr>
            <a:r>
              <a:rPr lang="es-CO"/>
              <a:t>Documento:</a:t>
            </a:r>
          </a:p>
          <a:p>
            <a:pPr marL="0" indent="0">
              <a:buNone/>
            </a:pPr>
            <a:endParaRPr lang="es-CO"/>
          </a:p>
        </p:txBody>
      </p:sp>
      <p:pic>
        <p:nvPicPr>
          <p:cNvPr id="7" name="Imagen 6">
            <a:extLst>
              <a:ext uri="{FF2B5EF4-FFF2-40B4-BE49-F238E27FC236}">
                <a16:creationId xmlns:a16="http://schemas.microsoft.com/office/drawing/2014/main" id="{7DD92C56-CAD5-E61C-E3B6-1ECC278A78D1}"/>
              </a:ext>
            </a:extLst>
          </p:cNvPr>
          <p:cNvPicPr>
            <a:picLocks noChangeAspect="1"/>
          </p:cNvPicPr>
          <p:nvPr/>
        </p:nvPicPr>
        <p:blipFill>
          <a:blip r:embed="rId3"/>
          <a:stretch>
            <a:fillRect/>
          </a:stretch>
        </p:blipFill>
        <p:spPr>
          <a:xfrm>
            <a:off x="657922" y="2465189"/>
            <a:ext cx="7104584" cy="3626192"/>
          </a:xfrm>
          <a:prstGeom prst="rect">
            <a:avLst/>
          </a:prstGeom>
        </p:spPr>
      </p:pic>
    </p:spTree>
    <p:extLst>
      <p:ext uri="{BB962C8B-B14F-4D97-AF65-F5344CB8AC3E}">
        <p14:creationId xmlns:p14="http://schemas.microsoft.com/office/powerpoint/2010/main" val="411127211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2DEC8-B508-3E23-F103-5D7216715EC4}"/>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377FC22-15D3-5807-51F5-2BC6B2D0E84C}"/>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EF0A718-8B93-AF68-B306-45019B9885D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Compensación manual F1579</a:t>
            </a:r>
          </a:p>
        </p:txBody>
      </p:sp>
      <p:sp>
        <p:nvSpPr>
          <p:cNvPr id="5" name="Marcador de contenido 4">
            <a:extLst>
              <a:ext uri="{FF2B5EF4-FFF2-40B4-BE49-F238E27FC236}">
                <a16:creationId xmlns:a16="http://schemas.microsoft.com/office/drawing/2014/main" id="{6A78D115-DFE4-A0EC-7182-FD36275D3CAA}"/>
              </a:ext>
            </a:extLst>
          </p:cNvPr>
          <p:cNvSpPr>
            <a:spLocks noGrp="1"/>
          </p:cNvSpPr>
          <p:nvPr>
            <p:ph idx="1"/>
          </p:nvPr>
        </p:nvSpPr>
        <p:spPr>
          <a:xfrm>
            <a:off x="550861" y="1080462"/>
            <a:ext cx="10340725" cy="4927410"/>
          </a:xfrm>
        </p:spPr>
        <p:txBody>
          <a:bodyPr/>
          <a:lstStyle/>
          <a:p>
            <a:pPr marL="0" indent="0">
              <a:buNone/>
            </a:pPr>
            <a:r>
              <a:rPr lang="es-CO"/>
              <a:t>Documento:</a:t>
            </a:r>
          </a:p>
          <a:p>
            <a:pPr marL="0" indent="0">
              <a:buNone/>
            </a:pPr>
            <a:endParaRPr lang="es-CO"/>
          </a:p>
        </p:txBody>
      </p:sp>
      <p:pic>
        <p:nvPicPr>
          <p:cNvPr id="7" name="Imagen 6">
            <a:extLst>
              <a:ext uri="{FF2B5EF4-FFF2-40B4-BE49-F238E27FC236}">
                <a16:creationId xmlns:a16="http://schemas.microsoft.com/office/drawing/2014/main" id="{82299B0C-8C8B-2942-848B-BFDD2BA71EF1}"/>
              </a:ext>
            </a:extLst>
          </p:cNvPr>
          <p:cNvPicPr>
            <a:picLocks noChangeAspect="1"/>
          </p:cNvPicPr>
          <p:nvPr/>
        </p:nvPicPr>
        <p:blipFill>
          <a:blip r:embed="rId3"/>
          <a:stretch>
            <a:fillRect/>
          </a:stretch>
        </p:blipFill>
        <p:spPr>
          <a:xfrm>
            <a:off x="943571" y="1394305"/>
            <a:ext cx="7539355" cy="3808730"/>
          </a:xfrm>
          <a:prstGeom prst="rect">
            <a:avLst/>
          </a:prstGeom>
        </p:spPr>
      </p:pic>
    </p:spTree>
    <p:extLst>
      <p:ext uri="{BB962C8B-B14F-4D97-AF65-F5344CB8AC3E}">
        <p14:creationId xmlns:p14="http://schemas.microsoft.com/office/powerpoint/2010/main" val="3732024603"/>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D416B-3B0C-5808-DE47-5F4F17394E85}"/>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B829C7A3-93E2-F166-FA37-08AB004FF321}"/>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800491D6-1365-4897-D75A-F02E7A27AC05}"/>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Compensación manual F1579</a:t>
            </a:r>
          </a:p>
        </p:txBody>
      </p:sp>
      <p:sp>
        <p:nvSpPr>
          <p:cNvPr id="5" name="Marcador de contenido 4">
            <a:extLst>
              <a:ext uri="{FF2B5EF4-FFF2-40B4-BE49-F238E27FC236}">
                <a16:creationId xmlns:a16="http://schemas.microsoft.com/office/drawing/2014/main" id="{0A96EE44-B729-AE4C-A3B6-ED0EDD2E161B}"/>
              </a:ext>
            </a:extLst>
          </p:cNvPr>
          <p:cNvSpPr>
            <a:spLocks noGrp="1"/>
          </p:cNvSpPr>
          <p:nvPr>
            <p:ph idx="1"/>
          </p:nvPr>
        </p:nvSpPr>
        <p:spPr>
          <a:xfrm>
            <a:off x="550861" y="1080462"/>
            <a:ext cx="10340725" cy="4927410"/>
          </a:xfrm>
        </p:spPr>
        <p:txBody>
          <a:bodyPr/>
          <a:lstStyle/>
          <a:p>
            <a:pPr marL="0" indent="0">
              <a:buNone/>
            </a:pPr>
            <a:r>
              <a:rPr lang="es-CO"/>
              <a:t>Buscar partidas a compensar:</a:t>
            </a:r>
          </a:p>
          <a:p>
            <a:pPr marL="0" indent="0">
              <a:buNone/>
            </a:pPr>
            <a:endParaRPr lang="es-CO"/>
          </a:p>
        </p:txBody>
      </p:sp>
      <p:pic>
        <p:nvPicPr>
          <p:cNvPr id="7" name="Imagen 6">
            <a:extLst>
              <a:ext uri="{FF2B5EF4-FFF2-40B4-BE49-F238E27FC236}">
                <a16:creationId xmlns:a16="http://schemas.microsoft.com/office/drawing/2014/main" id="{2A6306A5-BCD4-E3CE-C2A7-9204420B81AE}"/>
              </a:ext>
            </a:extLst>
          </p:cNvPr>
          <p:cNvPicPr>
            <a:picLocks noChangeAspect="1"/>
          </p:cNvPicPr>
          <p:nvPr/>
        </p:nvPicPr>
        <p:blipFill>
          <a:blip r:embed="rId3"/>
          <a:stretch>
            <a:fillRect/>
          </a:stretch>
        </p:blipFill>
        <p:spPr>
          <a:xfrm>
            <a:off x="642492" y="1394305"/>
            <a:ext cx="7539355" cy="3789045"/>
          </a:xfrm>
          <a:prstGeom prst="rect">
            <a:avLst/>
          </a:prstGeom>
        </p:spPr>
      </p:pic>
    </p:spTree>
    <p:extLst>
      <p:ext uri="{BB962C8B-B14F-4D97-AF65-F5344CB8AC3E}">
        <p14:creationId xmlns:p14="http://schemas.microsoft.com/office/powerpoint/2010/main" val="1935845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C5474-3FA4-43FD-221D-E00ED8714C1A}"/>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9CA89511-5A98-1299-6AAF-9AE4617C650B}"/>
              </a:ext>
            </a:extLst>
          </p:cNvPr>
          <p:cNvGrpSpPr/>
          <p:nvPr/>
        </p:nvGrpSpPr>
        <p:grpSpPr>
          <a:xfrm>
            <a:off x="406422" y="675280"/>
            <a:ext cx="6084850" cy="3304593"/>
            <a:chOff x="-168696" y="116632"/>
            <a:chExt cx="6084850" cy="3304593"/>
          </a:xfrm>
        </p:grpSpPr>
        <p:sp>
          <p:nvSpPr>
            <p:cNvPr id="3" name="Rectángulo: esquinas redondeadas 2">
              <a:extLst>
                <a:ext uri="{FF2B5EF4-FFF2-40B4-BE49-F238E27FC236}">
                  <a16:creationId xmlns:a16="http://schemas.microsoft.com/office/drawing/2014/main" id="{E040BC09-8F51-CC97-A845-08CCC4062B09}"/>
                </a:ext>
              </a:extLst>
            </p:cNvPr>
            <p:cNvSpPr/>
            <p:nvPr/>
          </p:nvSpPr>
          <p:spPr>
            <a:xfrm rot="5400000">
              <a:off x="1886078" y="-608851"/>
              <a:ext cx="2686462" cy="5373690"/>
            </a:xfrm>
            <a:prstGeom prst="roundRect">
              <a:avLst>
                <a:gd name="adj" fmla="val 7023"/>
              </a:avLst>
            </a:prstGeom>
            <a:solidFill>
              <a:srgbClr val="00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D0D187AF-37FA-2602-2DC3-83629953E16B}"/>
                </a:ext>
              </a:extLst>
            </p:cNvPr>
            <p:cNvSpPr txBox="1"/>
            <p:nvPr/>
          </p:nvSpPr>
          <p:spPr>
            <a:xfrm>
              <a:off x="740133" y="1401560"/>
              <a:ext cx="497835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51 - Gastos administración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52 - Provisiones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54 - Otros gastos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55 - Deterioro de activos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56 - Gastos financieros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59 - </a:t>
              </a:r>
              <a:r>
                <a:rPr kumimoji="0" lang="es-E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Cierre de ingresos, gastos y costos</a:t>
              </a:r>
              <a:endPar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CuadroTexto 4">
              <a:extLst>
                <a:ext uri="{FF2B5EF4-FFF2-40B4-BE49-F238E27FC236}">
                  <a16:creationId xmlns:a16="http://schemas.microsoft.com/office/drawing/2014/main" id="{2C3B410A-693E-F9C2-7058-D1982D6B273A}"/>
                </a:ext>
              </a:extLst>
            </p:cNvPr>
            <p:cNvSpPr txBox="1"/>
            <p:nvPr/>
          </p:nvSpPr>
          <p:spPr>
            <a:xfrm>
              <a:off x="1579188" y="514405"/>
              <a:ext cx="282160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Calibri" panose="020F0502020204030204" pitchFamily="34" charset="0"/>
                </a:rPr>
                <a:t>Gastos</a:t>
              </a:r>
              <a:endParaRPr kumimoji="0" lang="es-CO" sz="6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Calibri" panose="020F0502020204030204" pitchFamily="34" charset="0"/>
              </a:endParaRPr>
            </a:p>
          </p:txBody>
        </p:sp>
        <p:grpSp>
          <p:nvGrpSpPr>
            <p:cNvPr id="8" name="Grupo 7">
              <a:extLst>
                <a:ext uri="{FF2B5EF4-FFF2-40B4-BE49-F238E27FC236}">
                  <a16:creationId xmlns:a16="http://schemas.microsoft.com/office/drawing/2014/main" id="{644096E5-3F33-005D-46DE-2EF4BFB4B3A4}"/>
                </a:ext>
              </a:extLst>
            </p:cNvPr>
            <p:cNvGrpSpPr/>
            <p:nvPr/>
          </p:nvGrpSpPr>
          <p:grpSpPr>
            <a:xfrm>
              <a:off x="-168696" y="116632"/>
              <a:ext cx="1616046" cy="1118642"/>
              <a:chOff x="277244" y="1504358"/>
              <a:chExt cx="1373364" cy="948966"/>
            </a:xfrm>
          </p:grpSpPr>
          <p:sp>
            <p:nvSpPr>
              <p:cNvPr id="9" name="Elipse 8">
                <a:extLst>
                  <a:ext uri="{FF2B5EF4-FFF2-40B4-BE49-F238E27FC236}">
                    <a16:creationId xmlns:a16="http://schemas.microsoft.com/office/drawing/2014/main" id="{A826C089-91C3-5206-6862-C84746310954}"/>
                  </a:ext>
                </a:extLst>
              </p:cNvPr>
              <p:cNvSpPr/>
              <p:nvPr/>
            </p:nvSpPr>
            <p:spPr>
              <a:xfrm>
                <a:off x="471797" y="1509269"/>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E6F63666-8358-AAD7-2AE8-98E8E45EB03C}"/>
                  </a:ext>
                </a:extLst>
              </p:cNvPr>
              <p:cNvSpPr/>
              <p:nvPr/>
            </p:nvSpPr>
            <p:spPr>
              <a:xfrm>
                <a:off x="519821" y="1504358"/>
                <a:ext cx="965306" cy="944055"/>
              </a:xfrm>
              <a:prstGeom prst="ellipse">
                <a:avLst/>
              </a:prstGeom>
              <a:solidFill>
                <a:srgbClr val="00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7ACECC19-64E8-DC45-D243-6FF0F191ABB7}"/>
                  </a:ext>
                </a:extLst>
              </p:cNvPr>
              <p:cNvSpPr/>
              <p:nvPr/>
            </p:nvSpPr>
            <p:spPr>
              <a:xfrm>
                <a:off x="631861" y="160514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a:extLst>
                  <a:ext uri="{FF2B5EF4-FFF2-40B4-BE49-F238E27FC236}">
                    <a16:creationId xmlns:a16="http://schemas.microsoft.com/office/drawing/2014/main" id="{E507FF29-A8D6-B4DF-72B6-89C010412D68}"/>
                  </a:ext>
                </a:extLst>
              </p:cNvPr>
              <p:cNvSpPr txBox="1"/>
              <p:nvPr/>
            </p:nvSpPr>
            <p:spPr>
              <a:xfrm>
                <a:off x="277244" y="1509269"/>
                <a:ext cx="1373364" cy="8616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all" spc="100" normalizeH="0" baseline="0" noProof="0" dirty="0">
                    <a:ln>
                      <a:noFill/>
                    </a:ln>
                    <a:solidFill>
                      <a:srgbClr val="008475"/>
                    </a:solidFill>
                    <a:effectLst/>
                    <a:uLnTx/>
                    <a:uFillTx/>
                    <a:latin typeface="Arial Rounded MT Bold" panose="020F0704030504030204" pitchFamily="34" charset="0"/>
                    <a:ea typeface="+mn-ea"/>
                    <a:cs typeface="Calibri" panose="020F0502020204030204" pitchFamily="34" charset="0"/>
                  </a:rPr>
                  <a:t>5</a:t>
                </a:r>
              </a:p>
            </p:txBody>
          </p:sp>
        </p:grpSp>
      </p:grpSp>
      <p:grpSp>
        <p:nvGrpSpPr>
          <p:cNvPr id="14" name="Grupo 13">
            <a:extLst>
              <a:ext uri="{FF2B5EF4-FFF2-40B4-BE49-F238E27FC236}">
                <a16:creationId xmlns:a16="http://schemas.microsoft.com/office/drawing/2014/main" id="{85CC604D-3AB2-14A5-DA94-4E58B7F250A0}"/>
              </a:ext>
            </a:extLst>
          </p:cNvPr>
          <p:cNvGrpSpPr/>
          <p:nvPr/>
        </p:nvGrpSpPr>
        <p:grpSpPr>
          <a:xfrm>
            <a:off x="5203027" y="2294096"/>
            <a:ext cx="6028853" cy="3371553"/>
            <a:chOff x="5198783" y="3020160"/>
            <a:chExt cx="6028853" cy="3371553"/>
          </a:xfrm>
        </p:grpSpPr>
        <p:sp>
          <p:nvSpPr>
            <p:cNvPr id="15" name="Rectángulo: esquinas redondeadas 14">
              <a:extLst>
                <a:ext uri="{FF2B5EF4-FFF2-40B4-BE49-F238E27FC236}">
                  <a16:creationId xmlns:a16="http://schemas.microsoft.com/office/drawing/2014/main" id="{7B145DE2-2B6D-1969-D192-57A384F59116}"/>
                </a:ext>
              </a:extLst>
            </p:cNvPr>
            <p:cNvSpPr/>
            <p:nvPr/>
          </p:nvSpPr>
          <p:spPr>
            <a:xfrm rot="5400000">
              <a:off x="7197560" y="2361637"/>
              <a:ext cx="2686462" cy="5373690"/>
            </a:xfrm>
            <a:prstGeom prst="roundRect">
              <a:avLst>
                <a:gd name="adj" fmla="val 7023"/>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7A83CFC5-DD64-E086-2319-BFC5013A437D}"/>
                </a:ext>
              </a:extLst>
            </p:cNvPr>
            <p:cNvSpPr txBox="1"/>
            <p:nvPr/>
          </p:nvSpPr>
          <p:spPr>
            <a:xfrm>
              <a:off x="6249284" y="4452721"/>
              <a:ext cx="497835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71 –Costos energía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72 –Costos acueducto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73 –Costos alcantarillado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74 –Costos aseo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75 –Costos gas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76 –Costos otros servicios</a:t>
              </a:r>
            </a:p>
          </p:txBody>
        </p:sp>
        <p:sp>
          <p:nvSpPr>
            <p:cNvPr id="17" name="CuadroTexto 16">
              <a:extLst>
                <a:ext uri="{FF2B5EF4-FFF2-40B4-BE49-F238E27FC236}">
                  <a16:creationId xmlns:a16="http://schemas.microsoft.com/office/drawing/2014/main" id="{55739BEA-290F-5821-51E1-DA3DE0C32D12}"/>
                </a:ext>
              </a:extLst>
            </p:cNvPr>
            <p:cNvSpPr txBox="1"/>
            <p:nvPr/>
          </p:nvSpPr>
          <p:spPr>
            <a:xfrm>
              <a:off x="6783716" y="3586975"/>
              <a:ext cx="279114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Calibri" panose="020F0502020204030204" pitchFamily="34" charset="0"/>
                </a:rPr>
                <a:t>Costos</a:t>
              </a:r>
              <a:endParaRPr kumimoji="0" lang="es-CO" sz="6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Calibri" panose="020F0502020204030204" pitchFamily="34" charset="0"/>
              </a:endParaRPr>
            </a:p>
          </p:txBody>
        </p:sp>
        <p:pic>
          <p:nvPicPr>
            <p:cNvPr id="18" name="Imagen 17">
              <a:extLst>
                <a:ext uri="{FF2B5EF4-FFF2-40B4-BE49-F238E27FC236}">
                  <a16:creationId xmlns:a16="http://schemas.microsoft.com/office/drawing/2014/main" id="{401133CC-78AC-54BC-6AF5-07963C4A04FA}"/>
                </a:ext>
              </a:extLst>
            </p:cNvPr>
            <p:cNvPicPr>
              <a:picLocks noChangeAspect="1"/>
            </p:cNvPicPr>
            <p:nvPr/>
          </p:nvPicPr>
          <p:blipFill>
            <a:blip r:embed="rId2"/>
            <a:stretch>
              <a:fillRect/>
            </a:stretch>
          </p:blipFill>
          <p:spPr>
            <a:xfrm>
              <a:off x="5198783" y="3020160"/>
              <a:ext cx="1956986" cy="1938696"/>
            </a:xfrm>
            <a:prstGeom prst="rect">
              <a:avLst/>
            </a:prstGeom>
          </p:spPr>
        </p:pic>
      </p:grpSp>
    </p:spTree>
    <p:extLst>
      <p:ext uri="{BB962C8B-B14F-4D97-AF65-F5344CB8AC3E}">
        <p14:creationId xmlns:p14="http://schemas.microsoft.com/office/powerpoint/2010/main" val="1524939022"/>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20C13-DE9C-F1DF-E362-E3A8AE8412B9}"/>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B5F59A6C-FEAB-3691-458F-6E999C863D05}"/>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AF50B1D-1CC4-1CE8-13B0-38F321DDDB41}"/>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Compensación manual F1579</a:t>
            </a:r>
          </a:p>
        </p:txBody>
      </p:sp>
      <p:sp>
        <p:nvSpPr>
          <p:cNvPr id="5" name="Marcador de contenido 4">
            <a:extLst>
              <a:ext uri="{FF2B5EF4-FFF2-40B4-BE49-F238E27FC236}">
                <a16:creationId xmlns:a16="http://schemas.microsoft.com/office/drawing/2014/main" id="{198C9136-14C0-A3E0-F792-67FDFDA269C8}"/>
              </a:ext>
            </a:extLst>
          </p:cNvPr>
          <p:cNvSpPr>
            <a:spLocks noGrp="1"/>
          </p:cNvSpPr>
          <p:nvPr>
            <p:ph idx="1"/>
          </p:nvPr>
        </p:nvSpPr>
        <p:spPr>
          <a:xfrm>
            <a:off x="550861" y="1080462"/>
            <a:ext cx="10340725" cy="4927410"/>
          </a:xfrm>
        </p:spPr>
        <p:txBody>
          <a:bodyPr/>
          <a:lstStyle/>
          <a:p>
            <a:pPr marL="0" indent="0">
              <a:buNone/>
            </a:pPr>
            <a:r>
              <a:rPr lang="es-CO"/>
              <a:t>Compensar por aplicación F1579 compensar cuentas de mayor, seleccionar las partidas para compensar</a:t>
            </a:r>
          </a:p>
          <a:p>
            <a:pPr marL="0" indent="0">
              <a:buNone/>
            </a:pPr>
            <a:endParaRPr lang="es-CO"/>
          </a:p>
        </p:txBody>
      </p:sp>
      <p:pic>
        <p:nvPicPr>
          <p:cNvPr id="2" name="Imagen 1">
            <a:extLst>
              <a:ext uri="{FF2B5EF4-FFF2-40B4-BE49-F238E27FC236}">
                <a16:creationId xmlns:a16="http://schemas.microsoft.com/office/drawing/2014/main" id="{19B9265C-D002-413F-EADC-BCEA85ABD183}"/>
              </a:ext>
            </a:extLst>
          </p:cNvPr>
          <p:cNvPicPr>
            <a:picLocks noChangeAspect="1"/>
          </p:cNvPicPr>
          <p:nvPr/>
        </p:nvPicPr>
        <p:blipFill>
          <a:blip r:embed="rId3"/>
          <a:stretch>
            <a:fillRect/>
          </a:stretch>
        </p:blipFill>
        <p:spPr>
          <a:xfrm>
            <a:off x="836611" y="1394305"/>
            <a:ext cx="7952459" cy="3980583"/>
          </a:xfrm>
          <a:prstGeom prst="rect">
            <a:avLst/>
          </a:prstGeom>
        </p:spPr>
      </p:pic>
    </p:spTree>
    <p:extLst>
      <p:ext uri="{BB962C8B-B14F-4D97-AF65-F5344CB8AC3E}">
        <p14:creationId xmlns:p14="http://schemas.microsoft.com/office/powerpoint/2010/main" val="379136565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A5B30-D73E-1413-680B-C0993F3A173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894F0738-668F-F3DA-BCE0-CFCACCF0475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AA82DCE0-BF53-7042-5F26-1E82AE282803}"/>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Compensación manual F1579</a:t>
            </a:r>
          </a:p>
        </p:txBody>
      </p:sp>
      <p:sp>
        <p:nvSpPr>
          <p:cNvPr id="5" name="Marcador de contenido 4">
            <a:extLst>
              <a:ext uri="{FF2B5EF4-FFF2-40B4-BE49-F238E27FC236}">
                <a16:creationId xmlns:a16="http://schemas.microsoft.com/office/drawing/2014/main" id="{63CCB296-68FC-B410-C5A1-7A0DFE488C0A}"/>
              </a:ext>
            </a:extLst>
          </p:cNvPr>
          <p:cNvSpPr>
            <a:spLocks noGrp="1"/>
          </p:cNvSpPr>
          <p:nvPr>
            <p:ph idx="1"/>
          </p:nvPr>
        </p:nvSpPr>
        <p:spPr>
          <a:xfrm>
            <a:off x="550861" y="1080462"/>
            <a:ext cx="10340725" cy="4927410"/>
          </a:xfrm>
        </p:spPr>
        <p:txBody>
          <a:bodyPr/>
          <a:lstStyle/>
          <a:p>
            <a:pPr marL="0" indent="0">
              <a:buNone/>
            </a:pPr>
            <a:r>
              <a:rPr lang="es-CO"/>
              <a:t>Seleccionar pestaña contabilizar en cuenta de mayor para contabilizar la diferencia en otra cuenta de mayor</a:t>
            </a:r>
          </a:p>
          <a:p>
            <a:pPr marL="0" indent="0">
              <a:buNone/>
            </a:pPr>
            <a:endParaRPr lang="es-CO"/>
          </a:p>
        </p:txBody>
      </p:sp>
      <p:pic>
        <p:nvPicPr>
          <p:cNvPr id="6" name="Imagen 5">
            <a:extLst>
              <a:ext uri="{FF2B5EF4-FFF2-40B4-BE49-F238E27FC236}">
                <a16:creationId xmlns:a16="http://schemas.microsoft.com/office/drawing/2014/main" id="{DDC95A5C-7ED6-78EB-C131-A40E2FF12B09}"/>
              </a:ext>
            </a:extLst>
          </p:cNvPr>
          <p:cNvPicPr>
            <a:picLocks noChangeAspect="1"/>
          </p:cNvPicPr>
          <p:nvPr/>
        </p:nvPicPr>
        <p:blipFill>
          <a:blip r:embed="rId3"/>
          <a:stretch>
            <a:fillRect/>
          </a:stretch>
        </p:blipFill>
        <p:spPr>
          <a:xfrm>
            <a:off x="635747" y="1535430"/>
            <a:ext cx="7539355" cy="3787140"/>
          </a:xfrm>
          <a:prstGeom prst="rect">
            <a:avLst/>
          </a:prstGeom>
        </p:spPr>
      </p:pic>
    </p:spTree>
    <p:extLst>
      <p:ext uri="{BB962C8B-B14F-4D97-AF65-F5344CB8AC3E}">
        <p14:creationId xmlns:p14="http://schemas.microsoft.com/office/powerpoint/2010/main" val="54837266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2C92-F226-BE41-5D25-3B8698DE1229}"/>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B9F39100-6F8D-C020-FA91-AA9059C69334}"/>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0E62077-3E16-9CB3-A752-383930CED2B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Compensación manual F1579</a:t>
            </a:r>
          </a:p>
        </p:txBody>
      </p:sp>
      <p:sp>
        <p:nvSpPr>
          <p:cNvPr id="5" name="Marcador de contenido 4">
            <a:extLst>
              <a:ext uri="{FF2B5EF4-FFF2-40B4-BE49-F238E27FC236}">
                <a16:creationId xmlns:a16="http://schemas.microsoft.com/office/drawing/2014/main" id="{88F232D2-BE2F-D579-F6D3-B5A5F5D6C0F0}"/>
              </a:ext>
            </a:extLst>
          </p:cNvPr>
          <p:cNvSpPr>
            <a:spLocks noGrp="1"/>
          </p:cNvSpPr>
          <p:nvPr>
            <p:ph idx="1"/>
          </p:nvPr>
        </p:nvSpPr>
        <p:spPr>
          <a:xfrm>
            <a:off x="550861" y="1080462"/>
            <a:ext cx="10340725" cy="4927410"/>
          </a:xfrm>
        </p:spPr>
        <p:txBody>
          <a:bodyPr/>
          <a:lstStyle/>
          <a:p>
            <a:pPr marL="0" indent="0">
              <a:buNone/>
            </a:pPr>
            <a:r>
              <a:rPr lang="es-CO"/>
              <a:t>Seleccionar la cuenta 1401900000 y el importe de la diferencia</a:t>
            </a:r>
          </a:p>
          <a:p>
            <a:pPr marL="0" indent="0">
              <a:buNone/>
            </a:pPr>
            <a:endParaRPr lang="es-CO"/>
          </a:p>
        </p:txBody>
      </p:sp>
      <p:pic>
        <p:nvPicPr>
          <p:cNvPr id="2" name="Imagen 1">
            <a:extLst>
              <a:ext uri="{FF2B5EF4-FFF2-40B4-BE49-F238E27FC236}">
                <a16:creationId xmlns:a16="http://schemas.microsoft.com/office/drawing/2014/main" id="{1DC24DAC-2D15-B782-179C-3BFA1759B37F}"/>
              </a:ext>
            </a:extLst>
          </p:cNvPr>
          <p:cNvPicPr>
            <a:picLocks noChangeAspect="1"/>
          </p:cNvPicPr>
          <p:nvPr/>
        </p:nvPicPr>
        <p:blipFill>
          <a:blip r:embed="rId3"/>
          <a:stretch>
            <a:fillRect/>
          </a:stretch>
        </p:blipFill>
        <p:spPr>
          <a:xfrm>
            <a:off x="713805" y="1394305"/>
            <a:ext cx="7539355" cy="3840480"/>
          </a:xfrm>
          <a:prstGeom prst="rect">
            <a:avLst/>
          </a:prstGeom>
        </p:spPr>
      </p:pic>
    </p:spTree>
    <p:extLst>
      <p:ext uri="{BB962C8B-B14F-4D97-AF65-F5344CB8AC3E}">
        <p14:creationId xmlns:p14="http://schemas.microsoft.com/office/powerpoint/2010/main" val="4194391921"/>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51386-6DC0-B4BF-712D-BFE38F954CB8}"/>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3AA374C1-05A9-8AA9-D953-F623FC3213C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79A0CF3-80B8-4F20-F31C-683AEF6FC96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Compensación manual F1579</a:t>
            </a:r>
          </a:p>
        </p:txBody>
      </p:sp>
      <p:sp>
        <p:nvSpPr>
          <p:cNvPr id="5" name="Marcador de contenido 4">
            <a:extLst>
              <a:ext uri="{FF2B5EF4-FFF2-40B4-BE49-F238E27FC236}">
                <a16:creationId xmlns:a16="http://schemas.microsoft.com/office/drawing/2014/main" id="{AB6FD047-5CBE-D410-E175-43558FD15905}"/>
              </a:ext>
            </a:extLst>
          </p:cNvPr>
          <p:cNvSpPr>
            <a:spLocks noGrp="1"/>
          </p:cNvSpPr>
          <p:nvPr>
            <p:ph idx="1"/>
          </p:nvPr>
        </p:nvSpPr>
        <p:spPr>
          <a:xfrm>
            <a:off x="550861" y="1080462"/>
            <a:ext cx="10340725" cy="4927410"/>
          </a:xfrm>
        </p:spPr>
        <p:txBody>
          <a:bodyPr/>
          <a:lstStyle/>
          <a:p>
            <a:pPr marL="0" indent="0">
              <a:buNone/>
            </a:pPr>
            <a:r>
              <a:rPr lang="es-CO"/>
              <a:t>Se informa que se debe indicar el centro de beneficio para la cuenta en la que se va a contabilizar la diferencia.</a:t>
            </a:r>
          </a:p>
          <a:p>
            <a:pPr marL="0" indent="0">
              <a:buNone/>
            </a:pPr>
            <a:endParaRPr lang="es-CO"/>
          </a:p>
        </p:txBody>
      </p:sp>
      <p:pic>
        <p:nvPicPr>
          <p:cNvPr id="6" name="Imagen 5">
            <a:extLst>
              <a:ext uri="{FF2B5EF4-FFF2-40B4-BE49-F238E27FC236}">
                <a16:creationId xmlns:a16="http://schemas.microsoft.com/office/drawing/2014/main" id="{FD20DC57-9CF3-CEEE-D9DB-0DF089C58500}"/>
              </a:ext>
            </a:extLst>
          </p:cNvPr>
          <p:cNvPicPr>
            <a:picLocks noChangeAspect="1"/>
          </p:cNvPicPr>
          <p:nvPr/>
        </p:nvPicPr>
        <p:blipFill>
          <a:blip r:embed="rId3"/>
          <a:stretch>
            <a:fillRect/>
          </a:stretch>
        </p:blipFill>
        <p:spPr>
          <a:xfrm>
            <a:off x="754004" y="1503680"/>
            <a:ext cx="7539355" cy="3850640"/>
          </a:xfrm>
          <a:prstGeom prst="rect">
            <a:avLst/>
          </a:prstGeom>
        </p:spPr>
      </p:pic>
    </p:spTree>
    <p:extLst>
      <p:ext uri="{BB962C8B-B14F-4D97-AF65-F5344CB8AC3E}">
        <p14:creationId xmlns:p14="http://schemas.microsoft.com/office/powerpoint/2010/main" val="232284776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B4170-A7B0-F019-67A7-A36661BAC81A}"/>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3451664F-F9B2-C3A2-C1EA-288C4DABF17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4C2C27E-AA44-A379-647F-0103C65C49B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Compensación manual F1579</a:t>
            </a:r>
          </a:p>
        </p:txBody>
      </p:sp>
      <p:sp>
        <p:nvSpPr>
          <p:cNvPr id="5" name="Marcador de contenido 4">
            <a:extLst>
              <a:ext uri="{FF2B5EF4-FFF2-40B4-BE49-F238E27FC236}">
                <a16:creationId xmlns:a16="http://schemas.microsoft.com/office/drawing/2014/main" id="{20ECF9CF-EB65-3521-9C8B-E5D078D0246A}"/>
              </a:ext>
            </a:extLst>
          </p:cNvPr>
          <p:cNvSpPr>
            <a:spLocks noGrp="1"/>
          </p:cNvSpPr>
          <p:nvPr>
            <p:ph idx="1"/>
          </p:nvPr>
        </p:nvSpPr>
        <p:spPr>
          <a:xfrm>
            <a:off x="550861" y="1080462"/>
            <a:ext cx="10340725" cy="4927410"/>
          </a:xfrm>
        </p:spPr>
        <p:txBody>
          <a:bodyPr/>
          <a:lstStyle/>
          <a:p>
            <a:pPr marL="0" indent="0">
              <a:buNone/>
            </a:pPr>
            <a:r>
              <a:rPr lang="es-CO"/>
              <a:t>Diligenciar los campos texto de posición, asignación, clave de referencia 1 y 3</a:t>
            </a:r>
          </a:p>
          <a:p>
            <a:pPr marL="0" indent="0">
              <a:buNone/>
            </a:pPr>
            <a:r>
              <a:rPr lang="es-CO"/>
              <a:t>.</a:t>
            </a:r>
          </a:p>
          <a:p>
            <a:pPr marL="0" indent="0">
              <a:buNone/>
            </a:pPr>
            <a:endParaRPr lang="es-CO"/>
          </a:p>
        </p:txBody>
      </p:sp>
      <p:pic>
        <p:nvPicPr>
          <p:cNvPr id="2" name="Imagen 1">
            <a:extLst>
              <a:ext uri="{FF2B5EF4-FFF2-40B4-BE49-F238E27FC236}">
                <a16:creationId xmlns:a16="http://schemas.microsoft.com/office/drawing/2014/main" id="{91C5211C-D4CA-DBAB-BD51-4CBDB6E34ED3}"/>
              </a:ext>
            </a:extLst>
          </p:cNvPr>
          <p:cNvPicPr>
            <a:picLocks noChangeAspect="1"/>
          </p:cNvPicPr>
          <p:nvPr/>
        </p:nvPicPr>
        <p:blipFill>
          <a:blip r:embed="rId3"/>
          <a:stretch>
            <a:fillRect/>
          </a:stretch>
        </p:blipFill>
        <p:spPr>
          <a:xfrm>
            <a:off x="742849" y="1504632"/>
            <a:ext cx="7539355" cy="3848735"/>
          </a:xfrm>
          <a:prstGeom prst="rect">
            <a:avLst/>
          </a:prstGeom>
        </p:spPr>
      </p:pic>
    </p:spTree>
    <p:extLst>
      <p:ext uri="{BB962C8B-B14F-4D97-AF65-F5344CB8AC3E}">
        <p14:creationId xmlns:p14="http://schemas.microsoft.com/office/powerpoint/2010/main" val="352947573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D1368-D395-1A2B-70B0-9F07215ADB3C}"/>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BC9C0BF-39E1-9BEA-3BD8-C99AB9AA707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9CBC41C0-42A0-3A39-0E57-EF7838DB7902}"/>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Compensación manual F1579</a:t>
            </a:r>
          </a:p>
        </p:txBody>
      </p:sp>
      <p:sp>
        <p:nvSpPr>
          <p:cNvPr id="5" name="Marcador de contenido 4">
            <a:extLst>
              <a:ext uri="{FF2B5EF4-FFF2-40B4-BE49-F238E27FC236}">
                <a16:creationId xmlns:a16="http://schemas.microsoft.com/office/drawing/2014/main" id="{8DC82656-E428-C1FA-4369-27526A9F37BF}"/>
              </a:ext>
            </a:extLst>
          </p:cNvPr>
          <p:cNvSpPr>
            <a:spLocks noGrp="1"/>
          </p:cNvSpPr>
          <p:nvPr>
            <p:ph idx="1"/>
          </p:nvPr>
        </p:nvSpPr>
        <p:spPr>
          <a:xfrm>
            <a:off x="550861" y="1080462"/>
            <a:ext cx="10340725" cy="4927410"/>
          </a:xfrm>
        </p:spPr>
        <p:txBody>
          <a:bodyPr/>
          <a:lstStyle/>
          <a:p>
            <a:pPr marL="0" indent="0">
              <a:buNone/>
            </a:pPr>
            <a:r>
              <a:rPr lang="es-CO"/>
              <a:t>Se diligencia el campo </a:t>
            </a:r>
            <a:r>
              <a:rPr lang="es-CO" err="1"/>
              <a:t>CeBe</a:t>
            </a:r>
            <a:r>
              <a:rPr lang="es-CO"/>
              <a:t> donde se contabilizará la diferencia y seleccionar simular</a:t>
            </a:r>
          </a:p>
          <a:p>
            <a:pPr marL="0" indent="0">
              <a:buNone/>
            </a:pPr>
            <a:r>
              <a:rPr lang="es-CO"/>
              <a:t>.</a:t>
            </a:r>
          </a:p>
          <a:p>
            <a:pPr marL="0" indent="0">
              <a:buNone/>
            </a:pPr>
            <a:endParaRPr lang="es-CO"/>
          </a:p>
        </p:txBody>
      </p:sp>
      <p:pic>
        <p:nvPicPr>
          <p:cNvPr id="6" name="Imagen 5">
            <a:extLst>
              <a:ext uri="{FF2B5EF4-FFF2-40B4-BE49-F238E27FC236}">
                <a16:creationId xmlns:a16="http://schemas.microsoft.com/office/drawing/2014/main" id="{662C8D14-0808-48DA-C83E-1998812E2B14}"/>
              </a:ext>
            </a:extLst>
          </p:cNvPr>
          <p:cNvPicPr>
            <a:picLocks noChangeAspect="1"/>
          </p:cNvPicPr>
          <p:nvPr/>
        </p:nvPicPr>
        <p:blipFill>
          <a:blip r:embed="rId3"/>
          <a:stretch>
            <a:fillRect/>
          </a:stretch>
        </p:blipFill>
        <p:spPr>
          <a:xfrm>
            <a:off x="836611" y="1600200"/>
            <a:ext cx="7539355" cy="3657600"/>
          </a:xfrm>
          <a:prstGeom prst="rect">
            <a:avLst/>
          </a:prstGeom>
        </p:spPr>
      </p:pic>
    </p:spTree>
    <p:extLst>
      <p:ext uri="{BB962C8B-B14F-4D97-AF65-F5344CB8AC3E}">
        <p14:creationId xmlns:p14="http://schemas.microsoft.com/office/powerpoint/2010/main" val="525639118"/>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87AA5-9039-188E-A9AD-6097E7F52BB3}"/>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A54869AC-34B5-0732-E3FC-E52B6840CA44}"/>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3DB735A8-4179-4FB9-2D30-5CFA9C82962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Compensación manual F1579</a:t>
            </a:r>
          </a:p>
        </p:txBody>
      </p:sp>
      <p:sp>
        <p:nvSpPr>
          <p:cNvPr id="5" name="Marcador de contenido 4">
            <a:extLst>
              <a:ext uri="{FF2B5EF4-FFF2-40B4-BE49-F238E27FC236}">
                <a16:creationId xmlns:a16="http://schemas.microsoft.com/office/drawing/2014/main" id="{667F4412-D2F4-F9FA-2EFD-861DA3A153AD}"/>
              </a:ext>
            </a:extLst>
          </p:cNvPr>
          <p:cNvSpPr>
            <a:spLocks noGrp="1"/>
          </p:cNvSpPr>
          <p:nvPr>
            <p:ph idx="1"/>
          </p:nvPr>
        </p:nvSpPr>
        <p:spPr>
          <a:xfrm>
            <a:off x="550861" y="1080462"/>
            <a:ext cx="10340725" cy="4927410"/>
          </a:xfrm>
        </p:spPr>
        <p:txBody>
          <a:bodyPr/>
          <a:lstStyle/>
          <a:p>
            <a:pPr marL="0" indent="0">
              <a:buNone/>
            </a:pPr>
            <a:r>
              <a:rPr lang="es-CO"/>
              <a:t>Se verifica el documento simulado y se contabiliza.</a:t>
            </a:r>
          </a:p>
          <a:p>
            <a:pPr marL="0" indent="0">
              <a:buNone/>
            </a:pPr>
            <a:r>
              <a:rPr lang="es-CO"/>
              <a:t>.</a:t>
            </a:r>
          </a:p>
          <a:p>
            <a:pPr marL="0" indent="0">
              <a:buNone/>
            </a:pPr>
            <a:endParaRPr lang="es-CO"/>
          </a:p>
        </p:txBody>
      </p:sp>
      <p:pic>
        <p:nvPicPr>
          <p:cNvPr id="2" name="Imagen 1">
            <a:extLst>
              <a:ext uri="{FF2B5EF4-FFF2-40B4-BE49-F238E27FC236}">
                <a16:creationId xmlns:a16="http://schemas.microsoft.com/office/drawing/2014/main" id="{D4F07E1B-3038-CA4C-D787-B36A800312BA}"/>
              </a:ext>
            </a:extLst>
          </p:cNvPr>
          <p:cNvPicPr>
            <a:picLocks noChangeAspect="1"/>
          </p:cNvPicPr>
          <p:nvPr/>
        </p:nvPicPr>
        <p:blipFill>
          <a:blip r:embed="rId3"/>
          <a:stretch>
            <a:fillRect/>
          </a:stretch>
        </p:blipFill>
        <p:spPr>
          <a:xfrm>
            <a:off x="669200" y="1394305"/>
            <a:ext cx="7539355" cy="3771900"/>
          </a:xfrm>
          <a:prstGeom prst="rect">
            <a:avLst/>
          </a:prstGeom>
        </p:spPr>
      </p:pic>
    </p:spTree>
    <p:extLst>
      <p:ext uri="{BB962C8B-B14F-4D97-AF65-F5344CB8AC3E}">
        <p14:creationId xmlns:p14="http://schemas.microsoft.com/office/powerpoint/2010/main" val="385181376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21942-EDB7-17CC-F4A7-086E8C40109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851D04DA-195D-FAD8-2C55-43423DB1F396}"/>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859D848E-F877-FE42-911A-0B0EC9E71FAF}"/>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Compensación manual F1579</a:t>
            </a:r>
          </a:p>
        </p:txBody>
      </p:sp>
      <p:sp>
        <p:nvSpPr>
          <p:cNvPr id="5" name="Marcador de contenido 4">
            <a:extLst>
              <a:ext uri="{FF2B5EF4-FFF2-40B4-BE49-F238E27FC236}">
                <a16:creationId xmlns:a16="http://schemas.microsoft.com/office/drawing/2014/main" id="{18A96206-7C6B-9BDD-B84E-FCDBBFF3F11A}"/>
              </a:ext>
            </a:extLst>
          </p:cNvPr>
          <p:cNvSpPr>
            <a:spLocks noGrp="1"/>
          </p:cNvSpPr>
          <p:nvPr>
            <p:ph idx="1"/>
          </p:nvPr>
        </p:nvSpPr>
        <p:spPr>
          <a:xfrm>
            <a:off x="550861" y="1080462"/>
            <a:ext cx="10340725" cy="4927410"/>
          </a:xfrm>
        </p:spPr>
        <p:txBody>
          <a:bodyPr/>
          <a:lstStyle/>
          <a:p>
            <a:pPr marL="0" indent="0">
              <a:buNone/>
            </a:pPr>
            <a:r>
              <a:rPr lang="es-CO"/>
              <a:t>Se verifica el documento de compensación en vista de entrada.</a:t>
            </a:r>
          </a:p>
          <a:p>
            <a:pPr marL="0" indent="0">
              <a:buNone/>
            </a:pPr>
            <a:r>
              <a:rPr lang="es-CO"/>
              <a:t>.</a:t>
            </a:r>
          </a:p>
          <a:p>
            <a:pPr marL="0" indent="0">
              <a:buNone/>
            </a:pPr>
            <a:endParaRPr lang="es-CO"/>
          </a:p>
        </p:txBody>
      </p:sp>
      <p:pic>
        <p:nvPicPr>
          <p:cNvPr id="6" name="Imagen 5">
            <a:extLst>
              <a:ext uri="{FF2B5EF4-FFF2-40B4-BE49-F238E27FC236}">
                <a16:creationId xmlns:a16="http://schemas.microsoft.com/office/drawing/2014/main" id="{991D4F59-0C4B-DC6D-45A2-A0EE5773A5C6}"/>
              </a:ext>
            </a:extLst>
          </p:cNvPr>
          <p:cNvPicPr>
            <a:picLocks noChangeAspect="1"/>
          </p:cNvPicPr>
          <p:nvPr/>
        </p:nvPicPr>
        <p:blipFill>
          <a:blip r:embed="rId3"/>
          <a:stretch>
            <a:fillRect/>
          </a:stretch>
        </p:blipFill>
        <p:spPr>
          <a:xfrm>
            <a:off x="836611" y="1520507"/>
            <a:ext cx="7539355" cy="3816985"/>
          </a:xfrm>
          <a:prstGeom prst="rect">
            <a:avLst/>
          </a:prstGeom>
        </p:spPr>
      </p:pic>
    </p:spTree>
    <p:extLst>
      <p:ext uri="{BB962C8B-B14F-4D97-AF65-F5344CB8AC3E}">
        <p14:creationId xmlns:p14="http://schemas.microsoft.com/office/powerpoint/2010/main" val="2867617947"/>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BA3BC-20F9-B5A7-B586-A98C8BA082C7}"/>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FEA335AF-0450-59A3-0E7D-179088A8C55C}"/>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E60BEF70-4785-1D7B-70AE-7D025948F1BB}"/>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Compensación manual F1579</a:t>
            </a:r>
          </a:p>
        </p:txBody>
      </p:sp>
      <p:sp>
        <p:nvSpPr>
          <p:cNvPr id="5" name="Marcador de contenido 4">
            <a:extLst>
              <a:ext uri="{FF2B5EF4-FFF2-40B4-BE49-F238E27FC236}">
                <a16:creationId xmlns:a16="http://schemas.microsoft.com/office/drawing/2014/main" id="{A71E5CEB-61A1-CB73-F55B-5E20683D2FF0}"/>
              </a:ext>
            </a:extLst>
          </p:cNvPr>
          <p:cNvSpPr>
            <a:spLocks noGrp="1"/>
          </p:cNvSpPr>
          <p:nvPr>
            <p:ph idx="1"/>
          </p:nvPr>
        </p:nvSpPr>
        <p:spPr>
          <a:xfrm>
            <a:off x="550861" y="1080462"/>
            <a:ext cx="10340725" cy="4927410"/>
          </a:xfrm>
        </p:spPr>
        <p:txBody>
          <a:bodyPr/>
          <a:lstStyle/>
          <a:p>
            <a:pPr marL="0" indent="0">
              <a:buNone/>
            </a:pPr>
            <a:r>
              <a:rPr lang="es-CO"/>
              <a:t>Visualizar partidas compensadas cuenta 2401010000.</a:t>
            </a:r>
          </a:p>
          <a:p>
            <a:pPr marL="0" indent="0">
              <a:buNone/>
            </a:pPr>
            <a:r>
              <a:rPr lang="es-CO"/>
              <a:t>.</a:t>
            </a:r>
          </a:p>
          <a:p>
            <a:pPr marL="0" indent="0">
              <a:buNone/>
            </a:pPr>
            <a:endParaRPr lang="es-CO"/>
          </a:p>
        </p:txBody>
      </p:sp>
      <p:pic>
        <p:nvPicPr>
          <p:cNvPr id="2" name="Imagen 1">
            <a:extLst>
              <a:ext uri="{FF2B5EF4-FFF2-40B4-BE49-F238E27FC236}">
                <a16:creationId xmlns:a16="http://schemas.microsoft.com/office/drawing/2014/main" id="{589CE382-F6D5-2811-FC2B-10FABBE41F15}"/>
              </a:ext>
            </a:extLst>
          </p:cNvPr>
          <p:cNvPicPr>
            <a:picLocks noChangeAspect="1"/>
          </p:cNvPicPr>
          <p:nvPr/>
        </p:nvPicPr>
        <p:blipFill>
          <a:blip r:embed="rId3"/>
          <a:stretch>
            <a:fillRect/>
          </a:stretch>
        </p:blipFill>
        <p:spPr>
          <a:xfrm>
            <a:off x="731702" y="1548130"/>
            <a:ext cx="7539355" cy="3761740"/>
          </a:xfrm>
          <a:prstGeom prst="rect">
            <a:avLst/>
          </a:prstGeom>
        </p:spPr>
      </p:pic>
    </p:spTree>
    <p:extLst>
      <p:ext uri="{BB962C8B-B14F-4D97-AF65-F5344CB8AC3E}">
        <p14:creationId xmlns:p14="http://schemas.microsoft.com/office/powerpoint/2010/main" val="1101195070"/>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4A414-B13C-F6EE-0FC6-D20F963FE10C}"/>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86E7FD72-5B49-FE6B-8161-57A4B2938745}"/>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7DB03541-ABF9-AF08-6355-A0326BCE78A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cuentas</a:t>
            </a:r>
            <a:r>
              <a:rPr lang="en-US"/>
              <a:t> de mayor Compensación manual F1579</a:t>
            </a:r>
          </a:p>
        </p:txBody>
      </p:sp>
      <p:sp>
        <p:nvSpPr>
          <p:cNvPr id="5" name="Marcador de contenido 4">
            <a:extLst>
              <a:ext uri="{FF2B5EF4-FFF2-40B4-BE49-F238E27FC236}">
                <a16:creationId xmlns:a16="http://schemas.microsoft.com/office/drawing/2014/main" id="{B96CAC01-CB18-CA93-CD19-E5DC5AF8D130}"/>
              </a:ext>
            </a:extLst>
          </p:cNvPr>
          <p:cNvSpPr>
            <a:spLocks noGrp="1"/>
          </p:cNvSpPr>
          <p:nvPr>
            <p:ph idx="1"/>
          </p:nvPr>
        </p:nvSpPr>
        <p:spPr>
          <a:xfrm>
            <a:off x="550861" y="1080462"/>
            <a:ext cx="10340725" cy="4927410"/>
          </a:xfrm>
        </p:spPr>
        <p:txBody>
          <a:bodyPr/>
          <a:lstStyle/>
          <a:p>
            <a:pPr marL="0" indent="0">
              <a:buNone/>
            </a:pPr>
            <a:r>
              <a:rPr lang="es-CO"/>
              <a:t>Se verifica la nueva partida pendiente por compensar en la cuenta 1401900000</a:t>
            </a:r>
          </a:p>
          <a:p>
            <a:pPr marL="0" indent="0">
              <a:buNone/>
            </a:pPr>
            <a:r>
              <a:rPr lang="es-CO"/>
              <a:t>.</a:t>
            </a:r>
          </a:p>
          <a:p>
            <a:pPr marL="0" indent="0">
              <a:buNone/>
            </a:pPr>
            <a:endParaRPr lang="es-CO"/>
          </a:p>
        </p:txBody>
      </p:sp>
      <p:pic>
        <p:nvPicPr>
          <p:cNvPr id="6" name="Imagen 5">
            <a:extLst>
              <a:ext uri="{FF2B5EF4-FFF2-40B4-BE49-F238E27FC236}">
                <a16:creationId xmlns:a16="http://schemas.microsoft.com/office/drawing/2014/main" id="{2C4E7557-D642-A2FA-401A-782CCC2BA5D1}"/>
              </a:ext>
            </a:extLst>
          </p:cNvPr>
          <p:cNvPicPr>
            <a:picLocks noChangeAspect="1"/>
          </p:cNvPicPr>
          <p:nvPr/>
        </p:nvPicPr>
        <p:blipFill>
          <a:blip r:embed="rId3"/>
          <a:stretch>
            <a:fillRect/>
          </a:stretch>
        </p:blipFill>
        <p:spPr>
          <a:xfrm>
            <a:off x="446176" y="1510796"/>
            <a:ext cx="7539355" cy="3546475"/>
          </a:xfrm>
          <a:prstGeom prst="rect">
            <a:avLst/>
          </a:prstGeom>
        </p:spPr>
      </p:pic>
    </p:spTree>
    <p:extLst>
      <p:ext uri="{BB962C8B-B14F-4D97-AF65-F5344CB8AC3E}">
        <p14:creationId xmlns:p14="http://schemas.microsoft.com/office/powerpoint/2010/main" val="2984096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4BF8B-A625-7B4F-D4F1-569B998EB03E}"/>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F7E5A76E-A0F5-0325-773C-AC49C2F1B012}"/>
              </a:ext>
            </a:extLst>
          </p:cNvPr>
          <p:cNvGrpSpPr/>
          <p:nvPr/>
        </p:nvGrpSpPr>
        <p:grpSpPr>
          <a:xfrm>
            <a:off x="-93033" y="276972"/>
            <a:ext cx="7036200" cy="3726218"/>
            <a:chOff x="-123336" y="116632"/>
            <a:chExt cx="7200794" cy="3741189"/>
          </a:xfrm>
        </p:grpSpPr>
        <p:sp>
          <p:nvSpPr>
            <p:cNvPr id="3" name="Rectángulo: esquinas redondeadas 2">
              <a:extLst>
                <a:ext uri="{FF2B5EF4-FFF2-40B4-BE49-F238E27FC236}">
                  <a16:creationId xmlns:a16="http://schemas.microsoft.com/office/drawing/2014/main" id="{140ACAA7-200B-E724-9FCA-3BEC932AAFAC}"/>
                </a:ext>
              </a:extLst>
            </p:cNvPr>
            <p:cNvSpPr/>
            <p:nvPr/>
          </p:nvSpPr>
          <p:spPr>
            <a:xfrm rot="5400000">
              <a:off x="2248432" y="-971206"/>
              <a:ext cx="3123058" cy="6534995"/>
            </a:xfrm>
            <a:prstGeom prst="roundRect">
              <a:avLst>
                <a:gd name="adj" fmla="val 7023"/>
              </a:avLst>
            </a:prstGeom>
            <a:solidFill>
              <a:srgbClr val="D7B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2910E6B2-5D02-C48A-F96A-F20114D73A72}"/>
                </a:ext>
              </a:extLst>
            </p:cNvPr>
            <p:cNvSpPr txBox="1"/>
            <p:nvPr/>
          </p:nvSpPr>
          <p:spPr>
            <a:xfrm>
              <a:off x="601608" y="1303275"/>
              <a:ext cx="6035586" cy="2554545"/>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5100 - </a:t>
              </a:r>
              <a:r>
                <a:rPr kumimoji="0" lang="es-ES" sz="2000" b="0" i="0" u="none" strike="noStrike" kern="1200" cap="none" spc="0" normalizeH="0" baseline="0" noProof="0" dirty="0">
                  <a:ln>
                    <a:noFill/>
                  </a:ln>
                  <a:solidFill>
                    <a:prstClr val="white"/>
                  </a:solidFill>
                  <a:effectLst/>
                  <a:uLnTx/>
                  <a:uFillTx/>
                  <a:latin typeface="Calibri" panose="020F0502020204030204"/>
                  <a:ea typeface="+mn-ea"/>
                  <a:cs typeface="+mn-cs"/>
                </a:rPr>
                <a:t>Administración de la seguridad social en salud</a:t>
              </a:r>
              <a:endParaRPr kumimoji="0" lang="es-ES"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5101 - </a:t>
              </a:r>
              <a:r>
                <a:rPr kumimoji="0" lang="es-CO" sz="2000" b="0" i="0" u="none" strike="noStrike" kern="1200" cap="none" spc="0" normalizeH="0" baseline="0" noProof="0" dirty="0">
                  <a:ln>
                    <a:noFill/>
                  </a:ln>
                  <a:solidFill>
                    <a:prstClr val="white"/>
                  </a:solidFill>
                  <a:effectLst/>
                  <a:uLnTx/>
                  <a:uFillTx/>
                  <a:latin typeface="Calibri" panose="020F0502020204030204"/>
                  <a:ea typeface="+mn-ea"/>
                  <a:cs typeface="+mn-cs"/>
                </a:rPr>
                <a:t>Beneficios a los empleados</a:t>
              </a:r>
              <a:endPar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5102 - </a:t>
              </a:r>
              <a:r>
                <a:rPr kumimoji="0" lang="es-CO" sz="2000" b="0" i="0" u="none" strike="noStrike" kern="1200" cap="none" spc="0" normalizeH="0" baseline="0" noProof="0" dirty="0">
                  <a:ln>
                    <a:noFill/>
                  </a:ln>
                  <a:solidFill>
                    <a:prstClr val="white"/>
                  </a:solidFill>
                  <a:effectLst/>
                  <a:uLnTx/>
                  <a:uFillTx/>
                  <a:latin typeface="Calibri" panose="020F0502020204030204"/>
                  <a:ea typeface="+mn-ea"/>
                  <a:cs typeface="+mn-cs"/>
                </a:rPr>
                <a:t>Generales</a:t>
              </a:r>
              <a:endPar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5103 - </a:t>
              </a:r>
              <a:r>
                <a:rPr kumimoji="0" lang="es-CO" sz="2000" b="0" i="0" u="none" strike="noStrike" kern="1200" cap="none" spc="0" normalizeH="0" baseline="0" noProof="0" dirty="0">
                  <a:ln>
                    <a:noFill/>
                  </a:ln>
                  <a:solidFill>
                    <a:prstClr val="white"/>
                  </a:solidFill>
                  <a:effectLst/>
                  <a:uLnTx/>
                  <a:uFillTx/>
                  <a:latin typeface="Calibri" panose="020F0502020204030204"/>
                  <a:ea typeface="+mn-ea"/>
                  <a:cs typeface="+mn-cs"/>
                </a:rPr>
                <a:t>Órdenes y contratos</a:t>
              </a:r>
              <a:endPar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a:ea typeface="+mn-ea"/>
                  <a:cs typeface="+mn-cs"/>
                </a:rPr>
                <a:t>5104 - Impuestos, tasas y contribuciones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5105 - </a:t>
              </a:r>
              <a:r>
                <a:rPr kumimoji="0" lang="es-ES" sz="2000" b="0" i="0" u="none" strike="noStrike" kern="1200" cap="none" spc="0" normalizeH="0" baseline="0" noProof="0" dirty="0">
                  <a:ln>
                    <a:noFill/>
                  </a:ln>
                  <a:solidFill>
                    <a:prstClr val="white"/>
                  </a:solidFill>
                  <a:effectLst/>
                  <a:uLnTx/>
                  <a:uFillTx/>
                  <a:latin typeface="Calibri" panose="020F0502020204030204"/>
                  <a:ea typeface="+mn-ea"/>
                  <a:cs typeface="+mn-cs"/>
                </a:rPr>
                <a:t>Depreciación propiedades, planta y equipo</a:t>
              </a:r>
              <a:endPar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5106 - </a:t>
              </a:r>
              <a:r>
                <a:rPr kumimoji="0" lang="es-CO" sz="2000" b="0" i="0" u="none" strike="noStrike" kern="1200" cap="none" spc="0" normalizeH="0" baseline="0" noProof="0" dirty="0">
                  <a:ln>
                    <a:noFill/>
                  </a:ln>
                  <a:solidFill>
                    <a:prstClr val="white"/>
                  </a:solidFill>
                  <a:effectLst/>
                  <a:uLnTx/>
                  <a:uFillTx/>
                  <a:latin typeface="Calibri" panose="020F0502020204030204"/>
                  <a:ea typeface="+mn-ea"/>
                  <a:cs typeface="+mn-cs"/>
                </a:rPr>
                <a:t>Amortización de intangibles</a:t>
              </a:r>
              <a:endParaRPr kumimoji="0" lang="es-E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5107 - Amortización derechos de uso</a:t>
              </a:r>
              <a:endPar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CuadroTexto 4">
              <a:extLst>
                <a:ext uri="{FF2B5EF4-FFF2-40B4-BE49-F238E27FC236}">
                  <a16:creationId xmlns:a16="http://schemas.microsoft.com/office/drawing/2014/main" id="{10A91AAE-9FB5-C9BF-C21E-6FFA5ED7C1C9}"/>
                </a:ext>
              </a:extLst>
            </p:cNvPr>
            <p:cNvSpPr txBox="1"/>
            <p:nvPr/>
          </p:nvSpPr>
          <p:spPr>
            <a:xfrm>
              <a:off x="1103103" y="706282"/>
              <a:ext cx="588475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Calibri" panose="020F0502020204030204" pitchFamily="34" charset="0"/>
                </a:rPr>
                <a:t>Gastos administrativos</a:t>
              </a:r>
              <a:endParaRPr kumimoji="0" lang="es-CO" sz="4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Calibri" panose="020F0502020204030204" pitchFamily="34" charset="0"/>
              </a:endParaRPr>
            </a:p>
          </p:txBody>
        </p:sp>
        <p:grpSp>
          <p:nvGrpSpPr>
            <p:cNvPr id="10" name="Grupo 9">
              <a:extLst>
                <a:ext uri="{FF2B5EF4-FFF2-40B4-BE49-F238E27FC236}">
                  <a16:creationId xmlns:a16="http://schemas.microsoft.com/office/drawing/2014/main" id="{4AA464C1-0332-7B4D-27A8-093E7353C288}"/>
                </a:ext>
              </a:extLst>
            </p:cNvPr>
            <p:cNvGrpSpPr/>
            <p:nvPr/>
          </p:nvGrpSpPr>
          <p:grpSpPr>
            <a:xfrm>
              <a:off x="-123336" y="116632"/>
              <a:ext cx="1616046" cy="1118642"/>
              <a:chOff x="315792" y="1504358"/>
              <a:chExt cx="1373364" cy="948966"/>
            </a:xfrm>
          </p:grpSpPr>
          <p:sp>
            <p:nvSpPr>
              <p:cNvPr id="11" name="Elipse 10">
                <a:extLst>
                  <a:ext uri="{FF2B5EF4-FFF2-40B4-BE49-F238E27FC236}">
                    <a16:creationId xmlns:a16="http://schemas.microsoft.com/office/drawing/2014/main" id="{0BC0A2EF-301D-3E83-BD65-892DF41E6913}"/>
                  </a:ext>
                </a:extLst>
              </p:cNvPr>
              <p:cNvSpPr/>
              <p:nvPr/>
            </p:nvSpPr>
            <p:spPr>
              <a:xfrm>
                <a:off x="471797" y="1509269"/>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D3ACDBC7-4F0D-730A-F8DC-BBA10542DE84}"/>
                  </a:ext>
                </a:extLst>
              </p:cNvPr>
              <p:cNvSpPr/>
              <p:nvPr/>
            </p:nvSpPr>
            <p:spPr>
              <a:xfrm>
                <a:off x="519821" y="1504358"/>
                <a:ext cx="965306" cy="944055"/>
              </a:xfrm>
              <a:prstGeom prst="ellipse">
                <a:avLst/>
              </a:prstGeom>
              <a:solidFill>
                <a:srgbClr val="D7B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id="{08357E8C-90EB-8669-65F8-2D84B5665391}"/>
                  </a:ext>
                </a:extLst>
              </p:cNvPr>
              <p:cNvSpPr/>
              <p:nvPr/>
            </p:nvSpPr>
            <p:spPr>
              <a:xfrm>
                <a:off x="631861" y="160514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uadroTexto 31">
                <a:extLst>
                  <a:ext uri="{FF2B5EF4-FFF2-40B4-BE49-F238E27FC236}">
                    <a16:creationId xmlns:a16="http://schemas.microsoft.com/office/drawing/2014/main" id="{AA68799B-B0F1-D8C0-0E90-A0C3617D0029}"/>
                  </a:ext>
                </a:extLst>
              </p:cNvPr>
              <p:cNvSpPr txBox="1"/>
              <p:nvPr/>
            </p:nvSpPr>
            <p:spPr>
              <a:xfrm>
                <a:off x="315792" y="1639919"/>
                <a:ext cx="1373364" cy="6005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all" spc="100" normalizeH="0" baseline="0" noProof="0" dirty="0">
                    <a:ln>
                      <a:noFill/>
                    </a:ln>
                    <a:solidFill>
                      <a:srgbClr val="D7B303"/>
                    </a:solidFill>
                    <a:effectLst/>
                    <a:uLnTx/>
                    <a:uFillTx/>
                    <a:latin typeface="Arial Rounded MT Bold" panose="020F0704030504030204" pitchFamily="34" charset="0"/>
                    <a:ea typeface="+mn-ea"/>
                    <a:cs typeface="Calibri" panose="020F0502020204030204" pitchFamily="34" charset="0"/>
                  </a:rPr>
                  <a:t>51</a:t>
                </a:r>
              </a:p>
            </p:txBody>
          </p:sp>
        </p:grpSp>
      </p:grpSp>
      <p:grpSp>
        <p:nvGrpSpPr>
          <p:cNvPr id="33" name="Grupo 32">
            <a:extLst>
              <a:ext uri="{FF2B5EF4-FFF2-40B4-BE49-F238E27FC236}">
                <a16:creationId xmlns:a16="http://schemas.microsoft.com/office/drawing/2014/main" id="{C0E9A4BC-904B-4037-D069-C1BE1932A9BE}"/>
              </a:ext>
            </a:extLst>
          </p:cNvPr>
          <p:cNvGrpSpPr/>
          <p:nvPr/>
        </p:nvGrpSpPr>
        <p:grpSpPr>
          <a:xfrm>
            <a:off x="5515581" y="2135553"/>
            <a:ext cx="6410687" cy="4008141"/>
            <a:chOff x="5243075" y="3093926"/>
            <a:chExt cx="6410687" cy="3617772"/>
          </a:xfrm>
        </p:grpSpPr>
        <p:sp>
          <p:nvSpPr>
            <p:cNvPr id="34" name="Rectángulo: esquinas redondeadas 33">
              <a:extLst>
                <a:ext uri="{FF2B5EF4-FFF2-40B4-BE49-F238E27FC236}">
                  <a16:creationId xmlns:a16="http://schemas.microsoft.com/office/drawing/2014/main" id="{504FAAC5-4B44-4060-8ADF-E915D856DD97}"/>
                </a:ext>
              </a:extLst>
            </p:cNvPr>
            <p:cNvSpPr/>
            <p:nvPr/>
          </p:nvSpPr>
          <p:spPr>
            <a:xfrm rot="5400000">
              <a:off x="7250631" y="2308568"/>
              <a:ext cx="3006445" cy="5799816"/>
            </a:xfrm>
            <a:prstGeom prst="roundRect">
              <a:avLst>
                <a:gd name="adj" fmla="val 7023"/>
              </a:avLst>
            </a:prstGeom>
            <a:solidFill>
              <a:srgbClr val="D16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CuadroTexto 34">
              <a:extLst>
                <a:ext uri="{FF2B5EF4-FFF2-40B4-BE49-F238E27FC236}">
                  <a16:creationId xmlns:a16="http://schemas.microsoft.com/office/drawing/2014/main" id="{532FCC76-114E-F6E0-CA5B-6D286E0859C0}"/>
                </a:ext>
              </a:extLst>
            </p:cNvPr>
            <p:cNvSpPr txBox="1"/>
            <p:nvPr/>
          </p:nvSpPr>
          <p:spPr>
            <a:xfrm>
              <a:off x="6647583" y="3716534"/>
              <a:ext cx="500617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Calibri" panose="020F0502020204030204" pitchFamily="34" charset="0"/>
                </a:rPr>
                <a:t>Costos por servicio</a:t>
              </a:r>
              <a:endParaRPr kumimoji="0" lang="es-CO" sz="40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Calibri" panose="020F0502020204030204" pitchFamily="34" charset="0"/>
              </a:endParaRPr>
            </a:p>
          </p:txBody>
        </p:sp>
        <p:grpSp>
          <p:nvGrpSpPr>
            <p:cNvPr id="36" name="Grupo 35">
              <a:extLst>
                <a:ext uri="{FF2B5EF4-FFF2-40B4-BE49-F238E27FC236}">
                  <a16:creationId xmlns:a16="http://schemas.microsoft.com/office/drawing/2014/main" id="{59100195-64B9-0D48-7993-9F0607D527F2}"/>
                </a:ext>
              </a:extLst>
            </p:cNvPr>
            <p:cNvGrpSpPr/>
            <p:nvPr/>
          </p:nvGrpSpPr>
          <p:grpSpPr>
            <a:xfrm>
              <a:off x="5243075" y="3093926"/>
              <a:ext cx="1616046" cy="1116091"/>
              <a:chOff x="-655634" y="2309412"/>
              <a:chExt cx="1373364" cy="946802"/>
            </a:xfrm>
          </p:grpSpPr>
          <p:sp>
            <p:nvSpPr>
              <p:cNvPr id="38" name="Elipse 37">
                <a:extLst>
                  <a:ext uri="{FF2B5EF4-FFF2-40B4-BE49-F238E27FC236}">
                    <a16:creationId xmlns:a16="http://schemas.microsoft.com/office/drawing/2014/main" id="{7B8C6EEF-05CF-09ED-10E5-A6EC43C48CDF}"/>
                  </a:ext>
                </a:extLst>
              </p:cNvPr>
              <p:cNvSpPr/>
              <p:nvPr/>
            </p:nvSpPr>
            <p:spPr>
              <a:xfrm>
                <a:off x="-427348" y="2309412"/>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39" name="Elipse 38">
                <a:extLst>
                  <a:ext uri="{FF2B5EF4-FFF2-40B4-BE49-F238E27FC236}">
                    <a16:creationId xmlns:a16="http://schemas.microsoft.com/office/drawing/2014/main" id="{5A1BD0CF-70EA-0B87-2B27-780803EB4197}"/>
                  </a:ext>
                </a:extLst>
              </p:cNvPr>
              <p:cNvSpPr/>
              <p:nvPr/>
            </p:nvSpPr>
            <p:spPr>
              <a:xfrm>
                <a:off x="-412565" y="2312159"/>
                <a:ext cx="965306" cy="944055"/>
              </a:xfrm>
              <a:prstGeom prst="ellipse">
                <a:avLst/>
              </a:prstGeom>
              <a:solidFill>
                <a:srgbClr val="D16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Elipse 39">
                <a:extLst>
                  <a:ext uri="{FF2B5EF4-FFF2-40B4-BE49-F238E27FC236}">
                    <a16:creationId xmlns:a16="http://schemas.microsoft.com/office/drawing/2014/main" id="{948ADD92-BCC5-1B2B-6FEC-73F9378783CD}"/>
                  </a:ext>
                </a:extLst>
              </p:cNvPr>
              <p:cNvSpPr/>
              <p:nvPr/>
            </p:nvSpPr>
            <p:spPr>
              <a:xfrm>
                <a:off x="-299316" y="2411863"/>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CuadroTexto 40">
                <a:extLst>
                  <a:ext uri="{FF2B5EF4-FFF2-40B4-BE49-F238E27FC236}">
                    <a16:creationId xmlns:a16="http://schemas.microsoft.com/office/drawing/2014/main" id="{006B1326-4C1D-7181-D94F-A0B9C94D2C26}"/>
                  </a:ext>
                </a:extLst>
              </p:cNvPr>
              <p:cNvSpPr txBox="1"/>
              <p:nvPr/>
            </p:nvSpPr>
            <p:spPr>
              <a:xfrm>
                <a:off x="-655634" y="2466711"/>
                <a:ext cx="1373364" cy="6005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all" spc="100" normalizeH="0" baseline="0" noProof="0" dirty="0">
                    <a:ln>
                      <a:noFill/>
                    </a:ln>
                    <a:solidFill>
                      <a:srgbClr val="D16014"/>
                    </a:solidFill>
                    <a:effectLst/>
                    <a:uLnTx/>
                    <a:uFillTx/>
                    <a:latin typeface="Arial Rounded MT Bold" panose="020F0704030504030204" pitchFamily="34" charset="0"/>
                    <a:ea typeface="+mn-ea"/>
                    <a:cs typeface="Calibri" panose="020F0502020204030204" pitchFamily="34" charset="0"/>
                  </a:rPr>
                  <a:t>7X</a:t>
                </a:r>
              </a:p>
            </p:txBody>
          </p:sp>
        </p:grpSp>
        <p:sp>
          <p:nvSpPr>
            <p:cNvPr id="37" name="CuadroTexto 36">
              <a:extLst>
                <a:ext uri="{FF2B5EF4-FFF2-40B4-BE49-F238E27FC236}">
                  <a16:creationId xmlns:a16="http://schemas.microsoft.com/office/drawing/2014/main" id="{0D47F1EA-F39E-7AF8-ACB4-2E224FDD90D1}"/>
                </a:ext>
              </a:extLst>
            </p:cNvPr>
            <p:cNvSpPr txBox="1"/>
            <p:nvPr/>
          </p:nvSpPr>
          <p:spPr>
            <a:xfrm>
              <a:off x="6058783" y="4321694"/>
              <a:ext cx="5404452" cy="2305748"/>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7X00 - Costos directos del negocio</a:t>
              </a:r>
              <a:endParaRPr kumimoji="0" lang="es-E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7X01 - </a:t>
              </a:r>
              <a:r>
                <a:rPr kumimoji="0" lang="es-CO" sz="2000" b="0" i="0" u="none" strike="noStrike" kern="1200" cap="none" spc="0" normalizeH="0" baseline="0" noProof="0" dirty="0">
                  <a:ln>
                    <a:noFill/>
                  </a:ln>
                  <a:solidFill>
                    <a:prstClr val="white"/>
                  </a:solidFill>
                  <a:effectLst/>
                  <a:uLnTx/>
                  <a:uFillTx/>
                  <a:latin typeface="Calibri" panose="020F0502020204030204"/>
                  <a:ea typeface="+mn-ea"/>
                  <a:cs typeface="+mn-cs"/>
                </a:rPr>
                <a:t>Beneficios a los empleados</a:t>
              </a:r>
              <a:endPar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7X02 - </a:t>
              </a:r>
              <a:r>
                <a:rPr kumimoji="0" lang="es-CO" sz="2000" b="0" i="0" u="none" strike="noStrike" kern="1200" cap="none" spc="0" normalizeH="0" baseline="0" noProof="0" dirty="0">
                  <a:ln>
                    <a:noFill/>
                  </a:ln>
                  <a:solidFill>
                    <a:prstClr val="white"/>
                  </a:solidFill>
                  <a:effectLst/>
                  <a:uLnTx/>
                  <a:uFillTx/>
                  <a:latin typeface="Calibri" panose="020F0502020204030204"/>
                  <a:ea typeface="+mn-ea"/>
                  <a:cs typeface="+mn-cs"/>
                </a:rPr>
                <a:t>Generales</a:t>
              </a:r>
              <a:endPar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7X03 - </a:t>
              </a:r>
              <a:r>
                <a:rPr kumimoji="0" lang="es-CO" sz="2000" b="0" i="0" u="none" strike="noStrike" kern="1200" cap="none" spc="0" normalizeH="0" baseline="0" noProof="0" dirty="0">
                  <a:ln>
                    <a:noFill/>
                  </a:ln>
                  <a:solidFill>
                    <a:prstClr val="white"/>
                  </a:solidFill>
                  <a:effectLst/>
                  <a:uLnTx/>
                  <a:uFillTx/>
                  <a:latin typeface="Calibri" panose="020F0502020204030204"/>
                  <a:ea typeface="+mn-ea"/>
                  <a:cs typeface="+mn-cs"/>
                </a:rPr>
                <a:t>Órdenes y contratos</a:t>
              </a:r>
              <a:endPar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7X</a:t>
              </a:r>
              <a:r>
                <a:rPr kumimoji="0" lang="es-CO" sz="2000" b="0" i="0" u="none" strike="noStrike" kern="1200" cap="none" spc="0" normalizeH="0" baseline="0" noProof="0" dirty="0">
                  <a:ln>
                    <a:noFill/>
                  </a:ln>
                  <a:solidFill>
                    <a:prstClr val="white"/>
                  </a:solidFill>
                  <a:effectLst/>
                  <a:uLnTx/>
                  <a:uFillTx/>
                  <a:latin typeface="Calibri" panose="020F0502020204030204"/>
                  <a:ea typeface="+mn-ea"/>
                  <a:cs typeface="+mn-cs"/>
                </a:rPr>
                <a:t>04 - Impuestos, tasas y contribuciones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7X05 - </a:t>
              </a:r>
              <a:r>
                <a:rPr kumimoji="0" lang="es-ES" sz="2000" b="0" i="0" u="none" strike="noStrike" kern="1200" cap="none" spc="0" normalizeH="0" baseline="0" noProof="0" dirty="0">
                  <a:ln>
                    <a:noFill/>
                  </a:ln>
                  <a:solidFill>
                    <a:prstClr val="white"/>
                  </a:solidFill>
                  <a:effectLst/>
                  <a:uLnTx/>
                  <a:uFillTx/>
                  <a:latin typeface="Calibri" panose="020F0502020204030204"/>
                  <a:ea typeface="+mn-ea"/>
                  <a:cs typeface="+mn-cs"/>
                </a:rPr>
                <a:t>Depreciación propiedades, planta y equipo</a:t>
              </a:r>
              <a:endPar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7X</a:t>
              </a:r>
              <a:r>
                <a:rPr kumimoji="0" lang="es-E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06 - </a:t>
              </a:r>
              <a:r>
                <a:rPr kumimoji="0" lang="es-CO" sz="2000" b="0" i="0" u="none" strike="noStrike" kern="1200" cap="none" spc="0" normalizeH="0" baseline="0" noProof="0" dirty="0">
                  <a:ln>
                    <a:noFill/>
                  </a:ln>
                  <a:solidFill>
                    <a:prstClr val="white"/>
                  </a:solidFill>
                  <a:effectLst/>
                  <a:uLnTx/>
                  <a:uFillTx/>
                  <a:latin typeface="Calibri" panose="020F0502020204030204"/>
                  <a:ea typeface="+mn-ea"/>
                  <a:cs typeface="+mn-cs"/>
                </a:rPr>
                <a:t>Amortización de intangibles</a:t>
              </a:r>
              <a:endParaRPr kumimoji="0" lang="es-E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7X</a:t>
              </a:r>
              <a:r>
                <a:rPr kumimoji="0" lang="es-E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07 - Amortización derechos de uso</a:t>
              </a:r>
              <a:endParaRPr kumimoji="0" lang="es-CO"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6018037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74D50-1340-BD66-2A28-25E51AC9D5AB}"/>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19A807BA-9640-6FC6-EDBF-220E3FE7BE6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A2BDE657-7B0B-9D0B-8787-0B6B567742C7}"/>
              </a:ext>
            </a:extLst>
          </p:cNvPr>
          <p:cNvSpPr>
            <a:spLocks noGrp="1"/>
          </p:cNvSpPr>
          <p:nvPr>
            <p:ph type="body" sz="half" idx="11"/>
          </p:nvPr>
        </p:nvSpPr>
        <p:spPr/>
        <p:txBody>
          <a:bodyPr>
            <a:normAutofit fontScale="85000" lnSpcReduction="10000"/>
          </a:bodyPr>
          <a:lstStyle/>
          <a:p>
            <a:r>
              <a:rPr lang="en-US" err="1"/>
              <a:t>Reinicializar</a:t>
            </a:r>
            <a:r>
              <a:rPr lang="en-US"/>
              <a:t> </a:t>
            </a:r>
            <a:r>
              <a:rPr lang="en-US" err="1"/>
              <a:t>partidas</a:t>
            </a:r>
            <a:r>
              <a:rPr lang="en-US"/>
              <a:t> </a:t>
            </a:r>
            <a:r>
              <a:rPr lang="en-US" err="1"/>
              <a:t>compensadas</a:t>
            </a:r>
            <a:r>
              <a:rPr lang="en-US"/>
              <a:t> F2223</a:t>
            </a:r>
          </a:p>
        </p:txBody>
      </p:sp>
      <p:sp>
        <p:nvSpPr>
          <p:cNvPr id="5" name="Marcador de contenido 4">
            <a:extLst>
              <a:ext uri="{FF2B5EF4-FFF2-40B4-BE49-F238E27FC236}">
                <a16:creationId xmlns:a16="http://schemas.microsoft.com/office/drawing/2014/main" id="{BC7E92D5-9175-8831-669B-FCC24C978DBA}"/>
              </a:ext>
            </a:extLst>
          </p:cNvPr>
          <p:cNvSpPr>
            <a:spLocks noGrp="1"/>
          </p:cNvSpPr>
          <p:nvPr>
            <p:ph idx="1"/>
          </p:nvPr>
        </p:nvSpPr>
        <p:spPr>
          <a:xfrm>
            <a:off x="550861" y="1080462"/>
            <a:ext cx="10340725" cy="4927410"/>
          </a:xfrm>
        </p:spPr>
        <p:txBody>
          <a:bodyPr/>
          <a:lstStyle/>
          <a:p>
            <a:pPr marL="0" indent="0">
              <a:buNone/>
            </a:pPr>
            <a:r>
              <a:rPr lang="es-CO"/>
              <a:t>La transacción F2223 se utiliza para revertir el estado de documentos que ya han sido compensados y devolverlos al estado de partidas abiertas.</a:t>
            </a:r>
          </a:p>
          <a:p>
            <a:pPr marL="0" indent="0">
              <a:buNone/>
            </a:pPr>
            <a:r>
              <a:rPr lang="es-CO"/>
              <a:t>Documento para descompensar 140000127</a:t>
            </a:r>
          </a:p>
          <a:p>
            <a:pPr marL="0" indent="0">
              <a:buNone/>
            </a:pPr>
            <a:endParaRPr lang="es-CO"/>
          </a:p>
          <a:p>
            <a:pPr marL="0" indent="0">
              <a:buNone/>
            </a:pPr>
            <a:endParaRPr lang="es-CO"/>
          </a:p>
        </p:txBody>
      </p:sp>
      <p:pic>
        <p:nvPicPr>
          <p:cNvPr id="2" name="Imagen 1">
            <a:extLst>
              <a:ext uri="{FF2B5EF4-FFF2-40B4-BE49-F238E27FC236}">
                <a16:creationId xmlns:a16="http://schemas.microsoft.com/office/drawing/2014/main" id="{97A21383-128B-E5F7-D755-D40B7283F70D}"/>
              </a:ext>
            </a:extLst>
          </p:cNvPr>
          <p:cNvPicPr>
            <a:picLocks noChangeAspect="1"/>
          </p:cNvPicPr>
          <p:nvPr/>
        </p:nvPicPr>
        <p:blipFill>
          <a:blip r:embed="rId3"/>
          <a:stretch>
            <a:fillRect/>
          </a:stretch>
        </p:blipFill>
        <p:spPr>
          <a:xfrm>
            <a:off x="550861" y="1958648"/>
            <a:ext cx="7539355" cy="3818890"/>
          </a:xfrm>
          <a:prstGeom prst="rect">
            <a:avLst/>
          </a:prstGeom>
        </p:spPr>
      </p:pic>
    </p:spTree>
    <p:extLst>
      <p:ext uri="{BB962C8B-B14F-4D97-AF65-F5344CB8AC3E}">
        <p14:creationId xmlns:p14="http://schemas.microsoft.com/office/powerpoint/2010/main" val="4011946822"/>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9F801-F384-9529-CD7C-8A2D59EA344D}"/>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5D6258C1-7CCF-C244-1096-91BA354EC64E}"/>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CBAC511-3601-DEC5-AC92-DE64BE783559}"/>
              </a:ext>
            </a:extLst>
          </p:cNvPr>
          <p:cNvSpPr>
            <a:spLocks noGrp="1"/>
          </p:cNvSpPr>
          <p:nvPr>
            <p:ph type="body" sz="half" idx="11"/>
          </p:nvPr>
        </p:nvSpPr>
        <p:spPr/>
        <p:txBody>
          <a:bodyPr>
            <a:normAutofit fontScale="85000" lnSpcReduction="10000"/>
          </a:bodyPr>
          <a:lstStyle/>
          <a:p>
            <a:r>
              <a:rPr lang="en-US" err="1"/>
              <a:t>Reinicializar</a:t>
            </a:r>
            <a:r>
              <a:rPr lang="en-US"/>
              <a:t> </a:t>
            </a:r>
            <a:r>
              <a:rPr lang="en-US" err="1"/>
              <a:t>partidas</a:t>
            </a:r>
            <a:r>
              <a:rPr lang="en-US"/>
              <a:t> </a:t>
            </a:r>
            <a:r>
              <a:rPr lang="en-US" err="1"/>
              <a:t>compensadas</a:t>
            </a:r>
            <a:r>
              <a:rPr lang="en-US"/>
              <a:t> F2223</a:t>
            </a:r>
          </a:p>
        </p:txBody>
      </p:sp>
      <p:sp>
        <p:nvSpPr>
          <p:cNvPr id="5" name="Marcador de contenido 4">
            <a:extLst>
              <a:ext uri="{FF2B5EF4-FFF2-40B4-BE49-F238E27FC236}">
                <a16:creationId xmlns:a16="http://schemas.microsoft.com/office/drawing/2014/main" id="{42A980D1-F9C4-8134-B072-7FAC8C2EF259}"/>
              </a:ext>
            </a:extLst>
          </p:cNvPr>
          <p:cNvSpPr>
            <a:spLocks noGrp="1"/>
          </p:cNvSpPr>
          <p:nvPr>
            <p:ph idx="1"/>
          </p:nvPr>
        </p:nvSpPr>
        <p:spPr>
          <a:xfrm>
            <a:off x="550861" y="1080462"/>
            <a:ext cx="10340725" cy="4927410"/>
          </a:xfrm>
        </p:spPr>
        <p:txBody>
          <a:bodyPr/>
          <a:lstStyle/>
          <a:p>
            <a:pPr marL="0" indent="0">
              <a:buNone/>
            </a:pPr>
            <a:r>
              <a:rPr lang="es-CO"/>
              <a:t>La transacción F2223 se utiliza para revertir el estado de documentos que ya han sido compensados y devolverlos al estado de partidas abiertas.</a:t>
            </a:r>
          </a:p>
          <a:p>
            <a:pPr marL="0" indent="0">
              <a:buNone/>
            </a:pPr>
            <a:r>
              <a:rPr lang="es-CO"/>
              <a:t>Documento para descompensar 140000127</a:t>
            </a:r>
          </a:p>
          <a:p>
            <a:pPr marL="0" indent="0">
              <a:buNone/>
            </a:pPr>
            <a:endParaRPr lang="es-CO"/>
          </a:p>
          <a:p>
            <a:pPr marL="0" indent="0">
              <a:buNone/>
            </a:pPr>
            <a:endParaRPr lang="es-CO"/>
          </a:p>
        </p:txBody>
      </p:sp>
      <p:pic>
        <p:nvPicPr>
          <p:cNvPr id="6" name="Imagen 5">
            <a:extLst>
              <a:ext uri="{FF2B5EF4-FFF2-40B4-BE49-F238E27FC236}">
                <a16:creationId xmlns:a16="http://schemas.microsoft.com/office/drawing/2014/main" id="{94FD2CBF-380E-3B2D-0D10-B61E54FF5138}"/>
              </a:ext>
            </a:extLst>
          </p:cNvPr>
          <p:cNvPicPr>
            <a:picLocks noChangeAspect="1"/>
          </p:cNvPicPr>
          <p:nvPr/>
        </p:nvPicPr>
        <p:blipFill>
          <a:blip r:embed="rId3"/>
          <a:stretch>
            <a:fillRect/>
          </a:stretch>
        </p:blipFill>
        <p:spPr>
          <a:xfrm>
            <a:off x="836611" y="1968173"/>
            <a:ext cx="7539355" cy="3809365"/>
          </a:xfrm>
          <a:prstGeom prst="rect">
            <a:avLst/>
          </a:prstGeom>
        </p:spPr>
      </p:pic>
    </p:spTree>
    <p:extLst>
      <p:ext uri="{BB962C8B-B14F-4D97-AF65-F5344CB8AC3E}">
        <p14:creationId xmlns:p14="http://schemas.microsoft.com/office/powerpoint/2010/main" val="3817467589"/>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4AB7-AB1F-5C45-7F47-D2283ADB27B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83B9E84-D007-2F13-2F19-E9A29D45792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2885507-F01C-2617-0243-02D6D0C4324B}"/>
              </a:ext>
            </a:extLst>
          </p:cNvPr>
          <p:cNvSpPr>
            <a:spLocks noGrp="1"/>
          </p:cNvSpPr>
          <p:nvPr>
            <p:ph type="body" sz="half" idx="11"/>
          </p:nvPr>
        </p:nvSpPr>
        <p:spPr/>
        <p:txBody>
          <a:bodyPr>
            <a:normAutofit fontScale="85000" lnSpcReduction="10000"/>
          </a:bodyPr>
          <a:lstStyle/>
          <a:p>
            <a:r>
              <a:rPr lang="en-US" err="1"/>
              <a:t>Reinicializar</a:t>
            </a:r>
            <a:r>
              <a:rPr lang="en-US"/>
              <a:t> </a:t>
            </a:r>
            <a:r>
              <a:rPr lang="en-US" err="1"/>
              <a:t>partidas</a:t>
            </a:r>
            <a:r>
              <a:rPr lang="en-US"/>
              <a:t> </a:t>
            </a:r>
            <a:r>
              <a:rPr lang="en-US" err="1"/>
              <a:t>compensadas</a:t>
            </a:r>
            <a:r>
              <a:rPr lang="en-US"/>
              <a:t> F2223</a:t>
            </a:r>
          </a:p>
        </p:txBody>
      </p:sp>
      <p:sp>
        <p:nvSpPr>
          <p:cNvPr id="5" name="Marcador de contenido 4">
            <a:extLst>
              <a:ext uri="{FF2B5EF4-FFF2-40B4-BE49-F238E27FC236}">
                <a16:creationId xmlns:a16="http://schemas.microsoft.com/office/drawing/2014/main" id="{B05AB514-8DF0-B15F-D3A7-4D07A35C9AD2}"/>
              </a:ext>
            </a:extLst>
          </p:cNvPr>
          <p:cNvSpPr>
            <a:spLocks noGrp="1"/>
          </p:cNvSpPr>
          <p:nvPr>
            <p:ph idx="1"/>
          </p:nvPr>
        </p:nvSpPr>
        <p:spPr>
          <a:xfrm>
            <a:off x="550861" y="1080462"/>
            <a:ext cx="10340725" cy="4927410"/>
          </a:xfrm>
        </p:spPr>
        <p:txBody>
          <a:bodyPr/>
          <a:lstStyle/>
          <a:p>
            <a:pPr marL="0" indent="0">
              <a:buNone/>
            </a:pPr>
            <a:r>
              <a:rPr lang="es-CO"/>
              <a:t>La transacción F2223 se utiliza para revertir el estado de documentos que ya han sido compensados y devolverlos al estado de partidas abiertas.</a:t>
            </a:r>
          </a:p>
          <a:p>
            <a:pPr marL="0" indent="0">
              <a:buNone/>
            </a:pPr>
            <a:r>
              <a:rPr lang="es-CO"/>
              <a:t>Seleccionar documento a descompensar.</a:t>
            </a:r>
          </a:p>
          <a:p>
            <a:pPr marL="0" indent="0">
              <a:buNone/>
            </a:pPr>
            <a:endParaRPr lang="es-CO"/>
          </a:p>
          <a:p>
            <a:pPr marL="0" indent="0">
              <a:buNone/>
            </a:pPr>
            <a:endParaRPr lang="es-CO"/>
          </a:p>
        </p:txBody>
      </p:sp>
      <p:pic>
        <p:nvPicPr>
          <p:cNvPr id="2" name="Imagen 1">
            <a:extLst>
              <a:ext uri="{FF2B5EF4-FFF2-40B4-BE49-F238E27FC236}">
                <a16:creationId xmlns:a16="http://schemas.microsoft.com/office/drawing/2014/main" id="{D4297967-DB7C-2CF5-0E5F-60938CCAC475}"/>
              </a:ext>
            </a:extLst>
          </p:cNvPr>
          <p:cNvPicPr>
            <a:picLocks noChangeAspect="1"/>
          </p:cNvPicPr>
          <p:nvPr/>
        </p:nvPicPr>
        <p:blipFill>
          <a:blip r:embed="rId3"/>
          <a:stretch>
            <a:fillRect/>
          </a:stretch>
        </p:blipFill>
        <p:spPr>
          <a:xfrm>
            <a:off x="836611" y="1984048"/>
            <a:ext cx="7539355" cy="3793490"/>
          </a:xfrm>
          <a:prstGeom prst="rect">
            <a:avLst/>
          </a:prstGeom>
        </p:spPr>
      </p:pic>
    </p:spTree>
    <p:extLst>
      <p:ext uri="{BB962C8B-B14F-4D97-AF65-F5344CB8AC3E}">
        <p14:creationId xmlns:p14="http://schemas.microsoft.com/office/powerpoint/2010/main" val="1582161579"/>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ED412-15A6-516E-1DF3-71F03070E777}"/>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5FBFC3D7-0309-D00C-013A-4B90A2877427}"/>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DDF0ACB4-7DBF-366D-6EFE-6E89BC1586A2}"/>
              </a:ext>
            </a:extLst>
          </p:cNvPr>
          <p:cNvSpPr>
            <a:spLocks noGrp="1"/>
          </p:cNvSpPr>
          <p:nvPr>
            <p:ph type="body" sz="half" idx="11"/>
          </p:nvPr>
        </p:nvSpPr>
        <p:spPr/>
        <p:txBody>
          <a:bodyPr>
            <a:normAutofit fontScale="85000" lnSpcReduction="10000"/>
          </a:bodyPr>
          <a:lstStyle/>
          <a:p>
            <a:r>
              <a:rPr lang="en-US" err="1"/>
              <a:t>Reinicializar</a:t>
            </a:r>
            <a:r>
              <a:rPr lang="en-US"/>
              <a:t> </a:t>
            </a:r>
            <a:r>
              <a:rPr lang="en-US" err="1"/>
              <a:t>partidas</a:t>
            </a:r>
            <a:r>
              <a:rPr lang="en-US"/>
              <a:t> </a:t>
            </a:r>
            <a:r>
              <a:rPr lang="en-US" err="1"/>
              <a:t>compensadas</a:t>
            </a:r>
            <a:r>
              <a:rPr lang="en-US"/>
              <a:t> F2223</a:t>
            </a:r>
          </a:p>
        </p:txBody>
      </p:sp>
      <p:sp>
        <p:nvSpPr>
          <p:cNvPr id="5" name="Marcador de contenido 4">
            <a:extLst>
              <a:ext uri="{FF2B5EF4-FFF2-40B4-BE49-F238E27FC236}">
                <a16:creationId xmlns:a16="http://schemas.microsoft.com/office/drawing/2014/main" id="{1739358C-A245-EB2E-341E-74D54A4447A8}"/>
              </a:ext>
            </a:extLst>
          </p:cNvPr>
          <p:cNvSpPr>
            <a:spLocks noGrp="1"/>
          </p:cNvSpPr>
          <p:nvPr>
            <p:ph idx="1"/>
          </p:nvPr>
        </p:nvSpPr>
        <p:spPr>
          <a:xfrm>
            <a:off x="550861" y="1080462"/>
            <a:ext cx="10340725" cy="4927410"/>
          </a:xfrm>
        </p:spPr>
        <p:txBody>
          <a:bodyPr/>
          <a:lstStyle/>
          <a:p>
            <a:pPr marL="0" indent="0">
              <a:buNone/>
            </a:pPr>
            <a:r>
              <a:rPr lang="es-CO"/>
              <a:t>La transacción F2223 se utiliza para revertir el estado de documentos que ya han sido compensados y devolverlos al estado de partidas abiertas.</a:t>
            </a:r>
          </a:p>
          <a:p>
            <a:pPr marL="0" indent="0">
              <a:buNone/>
            </a:pPr>
            <a:r>
              <a:rPr lang="es-CO"/>
              <a:t>Se verifica el documento para descompensar</a:t>
            </a:r>
          </a:p>
          <a:p>
            <a:pPr marL="0" indent="0">
              <a:buNone/>
            </a:pPr>
            <a:endParaRPr lang="es-CO"/>
          </a:p>
          <a:p>
            <a:pPr marL="0" indent="0">
              <a:buNone/>
            </a:pPr>
            <a:endParaRPr lang="es-CO"/>
          </a:p>
        </p:txBody>
      </p:sp>
      <p:pic>
        <p:nvPicPr>
          <p:cNvPr id="6" name="Imagen 5">
            <a:extLst>
              <a:ext uri="{FF2B5EF4-FFF2-40B4-BE49-F238E27FC236}">
                <a16:creationId xmlns:a16="http://schemas.microsoft.com/office/drawing/2014/main" id="{126BA509-7AB0-49A9-35D6-E20BE3B2290D}"/>
              </a:ext>
            </a:extLst>
          </p:cNvPr>
          <p:cNvPicPr>
            <a:picLocks noChangeAspect="1"/>
          </p:cNvPicPr>
          <p:nvPr/>
        </p:nvPicPr>
        <p:blipFill>
          <a:blip r:embed="rId3"/>
          <a:stretch>
            <a:fillRect/>
          </a:stretch>
        </p:blipFill>
        <p:spPr>
          <a:xfrm>
            <a:off x="642492" y="1954838"/>
            <a:ext cx="7539355" cy="3822700"/>
          </a:xfrm>
          <a:prstGeom prst="rect">
            <a:avLst/>
          </a:prstGeom>
        </p:spPr>
      </p:pic>
    </p:spTree>
    <p:extLst>
      <p:ext uri="{BB962C8B-B14F-4D97-AF65-F5344CB8AC3E}">
        <p14:creationId xmlns:p14="http://schemas.microsoft.com/office/powerpoint/2010/main" val="90133638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D537B-0953-CEDC-1E6C-7C77D471DD26}"/>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9EA79FB-CEBE-58EB-C9B2-AA83C85517F6}"/>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FCD2F293-4009-4F7D-FC17-D7E03497F2A9}"/>
              </a:ext>
            </a:extLst>
          </p:cNvPr>
          <p:cNvSpPr>
            <a:spLocks noGrp="1"/>
          </p:cNvSpPr>
          <p:nvPr>
            <p:ph type="body" sz="half" idx="11"/>
          </p:nvPr>
        </p:nvSpPr>
        <p:spPr/>
        <p:txBody>
          <a:bodyPr>
            <a:normAutofit fontScale="85000" lnSpcReduction="10000"/>
          </a:bodyPr>
          <a:lstStyle/>
          <a:p>
            <a:r>
              <a:rPr lang="en-US" err="1"/>
              <a:t>Reinicializar</a:t>
            </a:r>
            <a:r>
              <a:rPr lang="en-US"/>
              <a:t> </a:t>
            </a:r>
            <a:r>
              <a:rPr lang="en-US" err="1"/>
              <a:t>partidas</a:t>
            </a:r>
            <a:r>
              <a:rPr lang="en-US"/>
              <a:t> </a:t>
            </a:r>
            <a:r>
              <a:rPr lang="en-US" err="1"/>
              <a:t>compensadas</a:t>
            </a:r>
            <a:r>
              <a:rPr lang="en-US"/>
              <a:t> F2223</a:t>
            </a:r>
          </a:p>
        </p:txBody>
      </p:sp>
      <p:sp>
        <p:nvSpPr>
          <p:cNvPr id="5" name="Marcador de contenido 4">
            <a:extLst>
              <a:ext uri="{FF2B5EF4-FFF2-40B4-BE49-F238E27FC236}">
                <a16:creationId xmlns:a16="http://schemas.microsoft.com/office/drawing/2014/main" id="{F2E0D1DB-A81B-2097-EB39-D3C65D7B2AD7}"/>
              </a:ext>
            </a:extLst>
          </p:cNvPr>
          <p:cNvSpPr>
            <a:spLocks noGrp="1"/>
          </p:cNvSpPr>
          <p:nvPr>
            <p:ph idx="1"/>
          </p:nvPr>
        </p:nvSpPr>
        <p:spPr>
          <a:xfrm>
            <a:off x="550861" y="1080462"/>
            <a:ext cx="10340725" cy="4927410"/>
          </a:xfrm>
        </p:spPr>
        <p:txBody>
          <a:bodyPr/>
          <a:lstStyle/>
          <a:p>
            <a:pPr marL="0" indent="0">
              <a:buNone/>
            </a:pPr>
            <a:r>
              <a:rPr lang="es-CO"/>
              <a:t>La transacción F2223 se utiliza para revertir el estado de documentos que ya han sido compensados y devolverlos al estado de partidas abiertas.</a:t>
            </a:r>
          </a:p>
          <a:p>
            <a:pPr marL="0" indent="0">
              <a:buNone/>
            </a:pPr>
            <a:r>
              <a:rPr lang="es-CO"/>
              <a:t>Seleccionar opción 1 reinicializar</a:t>
            </a:r>
          </a:p>
          <a:p>
            <a:pPr marL="0" indent="0">
              <a:buNone/>
            </a:pPr>
            <a:endParaRPr lang="es-CO"/>
          </a:p>
        </p:txBody>
      </p:sp>
      <p:pic>
        <p:nvPicPr>
          <p:cNvPr id="2" name="Imagen 1">
            <a:extLst>
              <a:ext uri="{FF2B5EF4-FFF2-40B4-BE49-F238E27FC236}">
                <a16:creationId xmlns:a16="http://schemas.microsoft.com/office/drawing/2014/main" id="{2F04F6DC-A17F-DB92-51D5-6BBEE14C5A07}"/>
              </a:ext>
            </a:extLst>
          </p:cNvPr>
          <p:cNvPicPr>
            <a:picLocks noChangeAspect="1"/>
          </p:cNvPicPr>
          <p:nvPr/>
        </p:nvPicPr>
        <p:blipFill>
          <a:blip r:embed="rId3"/>
          <a:stretch>
            <a:fillRect/>
          </a:stretch>
        </p:blipFill>
        <p:spPr>
          <a:xfrm>
            <a:off x="675941" y="1972618"/>
            <a:ext cx="7539355" cy="3804920"/>
          </a:xfrm>
          <a:prstGeom prst="rect">
            <a:avLst/>
          </a:prstGeom>
        </p:spPr>
      </p:pic>
    </p:spTree>
    <p:extLst>
      <p:ext uri="{BB962C8B-B14F-4D97-AF65-F5344CB8AC3E}">
        <p14:creationId xmlns:p14="http://schemas.microsoft.com/office/powerpoint/2010/main" val="1618965692"/>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9743A-632B-415F-34C5-D2D95BBC85B2}"/>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38F312AC-0F16-8882-A491-59903EF3211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E75A0637-AAA9-05E3-23C9-F9219C64B391}"/>
              </a:ext>
            </a:extLst>
          </p:cNvPr>
          <p:cNvSpPr>
            <a:spLocks noGrp="1"/>
          </p:cNvSpPr>
          <p:nvPr>
            <p:ph type="body" sz="half" idx="11"/>
          </p:nvPr>
        </p:nvSpPr>
        <p:spPr/>
        <p:txBody>
          <a:bodyPr>
            <a:normAutofit fontScale="85000" lnSpcReduction="10000"/>
          </a:bodyPr>
          <a:lstStyle/>
          <a:p>
            <a:r>
              <a:rPr lang="en-US" err="1"/>
              <a:t>Reinicializar</a:t>
            </a:r>
            <a:r>
              <a:rPr lang="en-US"/>
              <a:t> </a:t>
            </a:r>
            <a:r>
              <a:rPr lang="en-US" err="1"/>
              <a:t>partidas</a:t>
            </a:r>
            <a:r>
              <a:rPr lang="en-US"/>
              <a:t> </a:t>
            </a:r>
            <a:r>
              <a:rPr lang="en-US" err="1"/>
              <a:t>compensadas</a:t>
            </a:r>
            <a:r>
              <a:rPr lang="en-US"/>
              <a:t> F2223</a:t>
            </a:r>
          </a:p>
        </p:txBody>
      </p:sp>
      <p:sp>
        <p:nvSpPr>
          <p:cNvPr id="5" name="Marcador de contenido 4">
            <a:extLst>
              <a:ext uri="{FF2B5EF4-FFF2-40B4-BE49-F238E27FC236}">
                <a16:creationId xmlns:a16="http://schemas.microsoft.com/office/drawing/2014/main" id="{4BF9E0AB-B202-5A66-51EF-23462A76FA53}"/>
              </a:ext>
            </a:extLst>
          </p:cNvPr>
          <p:cNvSpPr>
            <a:spLocks noGrp="1"/>
          </p:cNvSpPr>
          <p:nvPr>
            <p:ph idx="1"/>
          </p:nvPr>
        </p:nvSpPr>
        <p:spPr>
          <a:xfrm>
            <a:off x="550861" y="1080462"/>
            <a:ext cx="10340725" cy="4927410"/>
          </a:xfrm>
        </p:spPr>
        <p:txBody>
          <a:bodyPr/>
          <a:lstStyle/>
          <a:p>
            <a:pPr marL="0" indent="0">
              <a:buNone/>
            </a:pPr>
            <a:r>
              <a:rPr lang="es-CO"/>
              <a:t>La transacción F2223 se utiliza para revertir el estado de documentos que ya han sido compensados y devolverlos al estado de partidas abiertas.</a:t>
            </a:r>
          </a:p>
          <a:p>
            <a:pPr marL="0" indent="0">
              <a:buNone/>
            </a:pPr>
            <a:r>
              <a:rPr lang="es-CO"/>
              <a:t>Se genera el siguiente error, para anular la compensación se debe seleccionar la opción 2, reinicializar y anular.</a:t>
            </a:r>
          </a:p>
          <a:p>
            <a:pPr marL="0" indent="0">
              <a:buNone/>
            </a:pPr>
            <a:endParaRPr lang="es-CO"/>
          </a:p>
        </p:txBody>
      </p:sp>
      <p:pic>
        <p:nvPicPr>
          <p:cNvPr id="6" name="Imagen 5">
            <a:extLst>
              <a:ext uri="{FF2B5EF4-FFF2-40B4-BE49-F238E27FC236}">
                <a16:creationId xmlns:a16="http://schemas.microsoft.com/office/drawing/2014/main" id="{77E6CC5D-C4D3-CB61-6743-AFA652DC24BC}"/>
              </a:ext>
            </a:extLst>
          </p:cNvPr>
          <p:cNvPicPr>
            <a:picLocks noChangeAspect="1"/>
          </p:cNvPicPr>
          <p:nvPr/>
        </p:nvPicPr>
        <p:blipFill>
          <a:blip r:embed="rId3"/>
          <a:stretch>
            <a:fillRect/>
          </a:stretch>
        </p:blipFill>
        <p:spPr>
          <a:xfrm>
            <a:off x="675942" y="1960553"/>
            <a:ext cx="7539355" cy="3816985"/>
          </a:xfrm>
          <a:prstGeom prst="rect">
            <a:avLst/>
          </a:prstGeom>
        </p:spPr>
      </p:pic>
    </p:spTree>
    <p:extLst>
      <p:ext uri="{BB962C8B-B14F-4D97-AF65-F5344CB8AC3E}">
        <p14:creationId xmlns:p14="http://schemas.microsoft.com/office/powerpoint/2010/main" val="260573004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7410A-A630-2AAC-7EA8-D98BB17AACE2}"/>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C6718605-0587-7E17-5F3F-2BBD2E76F99A}"/>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682733E4-91B2-A216-EB45-5D1BCE6BBD1E}"/>
              </a:ext>
            </a:extLst>
          </p:cNvPr>
          <p:cNvSpPr>
            <a:spLocks noGrp="1"/>
          </p:cNvSpPr>
          <p:nvPr>
            <p:ph type="body" sz="half" idx="11"/>
          </p:nvPr>
        </p:nvSpPr>
        <p:spPr/>
        <p:txBody>
          <a:bodyPr>
            <a:normAutofit fontScale="85000" lnSpcReduction="10000"/>
          </a:bodyPr>
          <a:lstStyle/>
          <a:p>
            <a:r>
              <a:rPr lang="en-US" err="1"/>
              <a:t>Reinicializar</a:t>
            </a:r>
            <a:r>
              <a:rPr lang="en-US"/>
              <a:t> </a:t>
            </a:r>
            <a:r>
              <a:rPr lang="en-US" err="1"/>
              <a:t>partidas</a:t>
            </a:r>
            <a:r>
              <a:rPr lang="en-US"/>
              <a:t> </a:t>
            </a:r>
            <a:r>
              <a:rPr lang="en-US" err="1"/>
              <a:t>compensadas</a:t>
            </a:r>
            <a:r>
              <a:rPr lang="en-US"/>
              <a:t> F2223</a:t>
            </a:r>
          </a:p>
        </p:txBody>
      </p:sp>
      <p:sp>
        <p:nvSpPr>
          <p:cNvPr id="5" name="Marcador de contenido 4">
            <a:extLst>
              <a:ext uri="{FF2B5EF4-FFF2-40B4-BE49-F238E27FC236}">
                <a16:creationId xmlns:a16="http://schemas.microsoft.com/office/drawing/2014/main" id="{6C3D76BB-752B-49C0-8B31-063C9FBBA48D}"/>
              </a:ext>
            </a:extLst>
          </p:cNvPr>
          <p:cNvSpPr>
            <a:spLocks noGrp="1"/>
          </p:cNvSpPr>
          <p:nvPr>
            <p:ph idx="1"/>
          </p:nvPr>
        </p:nvSpPr>
        <p:spPr>
          <a:xfrm>
            <a:off x="550861" y="1080462"/>
            <a:ext cx="10340725" cy="4927410"/>
          </a:xfrm>
        </p:spPr>
        <p:txBody>
          <a:bodyPr/>
          <a:lstStyle/>
          <a:p>
            <a:pPr marL="0" indent="0">
              <a:buNone/>
            </a:pPr>
            <a:r>
              <a:rPr lang="es-CO"/>
              <a:t>La transacción F2223 se utiliza para revertir el estado de documentos que ya han sido compensados y devolverlos al estado de partidas abiertas.</a:t>
            </a:r>
          </a:p>
          <a:p>
            <a:pPr marL="0" indent="0">
              <a:buNone/>
            </a:pPr>
            <a:r>
              <a:rPr lang="es-CO"/>
              <a:t>Seleccionar opción 2, reinicializar y anular.</a:t>
            </a:r>
          </a:p>
          <a:p>
            <a:pPr marL="0" indent="0">
              <a:buNone/>
            </a:pPr>
            <a:endParaRPr lang="es-CO"/>
          </a:p>
        </p:txBody>
      </p:sp>
      <p:pic>
        <p:nvPicPr>
          <p:cNvPr id="2" name="Imagen 1">
            <a:extLst>
              <a:ext uri="{FF2B5EF4-FFF2-40B4-BE49-F238E27FC236}">
                <a16:creationId xmlns:a16="http://schemas.microsoft.com/office/drawing/2014/main" id="{1EB02CDA-9AC7-2A6F-C830-79D18B867AE4}"/>
              </a:ext>
            </a:extLst>
          </p:cNvPr>
          <p:cNvPicPr>
            <a:picLocks noChangeAspect="1"/>
          </p:cNvPicPr>
          <p:nvPr/>
        </p:nvPicPr>
        <p:blipFill>
          <a:blip r:embed="rId3"/>
          <a:stretch>
            <a:fillRect/>
          </a:stretch>
        </p:blipFill>
        <p:spPr>
          <a:xfrm>
            <a:off x="836611" y="1952933"/>
            <a:ext cx="7539355" cy="3824605"/>
          </a:xfrm>
          <a:prstGeom prst="rect">
            <a:avLst/>
          </a:prstGeom>
        </p:spPr>
      </p:pic>
    </p:spTree>
    <p:extLst>
      <p:ext uri="{BB962C8B-B14F-4D97-AF65-F5344CB8AC3E}">
        <p14:creationId xmlns:p14="http://schemas.microsoft.com/office/powerpoint/2010/main" val="179712999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325C6-C173-132F-EE1E-3DAF289BCF1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84622FA-37F3-0ADB-385D-C3CEF62637DF}"/>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E5D1C1DE-4253-02C8-8CFF-F097B262118B}"/>
              </a:ext>
            </a:extLst>
          </p:cNvPr>
          <p:cNvSpPr>
            <a:spLocks noGrp="1"/>
          </p:cNvSpPr>
          <p:nvPr>
            <p:ph type="body" sz="half" idx="11"/>
          </p:nvPr>
        </p:nvSpPr>
        <p:spPr/>
        <p:txBody>
          <a:bodyPr>
            <a:normAutofit fontScale="85000" lnSpcReduction="10000"/>
          </a:bodyPr>
          <a:lstStyle/>
          <a:p>
            <a:r>
              <a:rPr lang="en-US" err="1"/>
              <a:t>Reinicializar</a:t>
            </a:r>
            <a:r>
              <a:rPr lang="en-US"/>
              <a:t> </a:t>
            </a:r>
            <a:r>
              <a:rPr lang="en-US" err="1"/>
              <a:t>partidas</a:t>
            </a:r>
            <a:r>
              <a:rPr lang="en-US"/>
              <a:t> </a:t>
            </a:r>
            <a:r>
              <a:rPr lang="en-US" err="1"/>
              <a:t>compensadas</a:t>
            </a:r>
            <a:r>
              <a:rPr lang="en-US"/>
              <a:t> F2223</a:t>
            </a:r>
          </a:p>
        </p:txBody>
      </p:sp>
      <p:sp>
        <p:nvSpPr>
          <p:cNvPr id="5" name="Marcador de contenido 4">
            <a:extLst>
              <a:ext uri="{FF2B5EF4-FFF2-40B4-BE49-F238E27FC236}">
                <a16:creationId xmlns:a16="http://schemas.microsoft.com/office/drawing/2014/main" id="{DCDF3C7A-8EFE-2F75-F17F-86FCAD37F3AD}"/>
              </a:ext>
            </a:extLst>
          </p:cNvPr>
          <p:cNvSpPr>
            <a:spLocks noGrp="1"/>
          </p:cNvSpPr>
          <p:nvPr>
            <p:ph idx="1"/>
          </p:nvPr>
        </p:nvSpPr>
        <p:spPr>
          <a:xfrm>
            <a:off x="550861" y="1080462"/>
            <a:ext cx="10340725" cy="4927410"/>
          </a:xfrm>
        </p:spPr>
        <p:txBody>
          <a:bodyPr/>
          <a:lstStyle/>
          <a:p>
            <a:pPr marL="0" indent="0">
              <a:buNone/>
            </a:pPr>
            <a:r>
              <a:rPr lang="es-CO"/>
              <a:t>La transacción F2223 se utiliza para revertir el estado de documentos que ya han sido compensados y devolverlos al estado de partidas abiertas.</a:t>
            </a:r>
          </a:p>
          <a:p>
            <a:pPr marL="0" indent="0">
              <a:buNone/>
            </a:pPr>
            <a:r>
              <a:rPr lang="es-CO"/>
              <a:t>Diligenciar anulación en periodo actual y fecha.</a:t>
            </a:r>
          </a:p>
          <a:p>
            <a:pPr marL="0" indent="0">
              <a:buNone/>
            </a:pPr>
            <a:endParaRPr lang="es-CO"/>
          </a:p>
        </p:txBody>
      </p:sp>
      <p:pic>
        <p:nvPicPr>
          <p:cNvPr id="6" name="Imagen 5">
            <a:extLst>
              <a:ext uri="{FF2B5EF4-FFF2-40B4-BE49-F238E27FC236}">
                <a16:creationId xmlns:a16="http://schemas.microsoft.com/office/drawing/2014/main" id="{8C27A2EA-F869-9C1B-8129-3637D654605F}"/>
              </a:ext>
            </a:extLst>
          </p:cNvPr>
          <p:cNvPicPr>
            <a:picLocks noChangeAspect="1"/>
          </p:cNvPicPr>
          <p:nvPr/>
        </p:nvPicPr>
        <p:blipFill>
          <a:blip r:embed="rId3"/>
          <a:stretch>
            <a:fillRect/>
          </a:stretch>
        </p:blipFill>
        <p:spPr>
          <a:xfrm>
            <a:off x="687093" y="1982143"/>
            <a:ext cx="7539355" cy="3795395"/>
          </a:xfrm>
          <a:prstGeom prst="rect">
            <a:avLst/>
          </a:prstGeom>
        </p:spPr>
      </p:pic>
    </p:spTree>
    <p:extLst>
      <p:ext uri="{BB962C8B-B14F-4D97-AF65-F5344CB8AC3E}">
        <p14:creationId xmlns:p14="http://schemas.microsoft.com/office/powerpoint/2010/main" val="408362437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12958-0148-EA63-6398-FDE10BFB6A08}"/>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4B99ABBC-0D69-84A6-209F-E022B78633A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B788E30B-6C68-20CB-BE35-CA35E7A18158}"/>
              </a:ext>
            </a:extLst>
          </p:cNvPr>
          <p:cNvSpPr>
            <a:spLocks noGrp="1"/>
          </p:cNvSpPr>
          <p:nvPr>
            <p:ph type="body" sz="half" idx="11"/>
          </p:nvPr>
        </p:nvSpPr>
        <p:spPr/>
        <p:txBody>
          <a:bodyPr>
            <a:normAutofit fontScale="85000" lnSpcReduction="10000"/>
          </a:bodyPr>
          <a:lstStyle/>
          <a:p>
            <a:r>
              <a:rPr lang="en-US" err="1"/>
              <a:t>Reinicializar</a:t>
            </a:r>
            <a:r>
              <a:rPr lang="en-US"/>
              <a:t> </a:t>
            </a:r>
            <a:r>
              <a:rPr lang="en-US" err="1"/>
              <a:t>partidas</a:t>
            </a:r>
            <a:r>
              <a:rPr lang="en-US"/>
              <a:t> </a:t>
            </a:r>
            <a:r>
              <a:rPr lang="en-US" err="1"/>
              <a:t>compensadas</a:t>
            </a:r>
            <a:r>
              <a:rPr lang="en-US"/>
              <a:t> F2223</a:t>
            </a:r>
          </a:p>
        </p:txBody>
      </p:sp>
      <p:sp>
        <p:nvSpPr>
          <p:cNvPr id="5" name="Marcador de contenido 4">
            <a:extLst>
              <a:ext uri="{FF2B5EF4-FFF2-40B4-BE49-F238E27FC236}">
                <a16:creationId xmlns:a16="http://schemas.microsoft.com/office/drawing/2014/main" id="{2F21FE0D-9FBD-880F-8734-96F2508BEECE}"/>
              </a:ext>
            </a:extLst>
          </p:cNvPr>
          <p:cNvSpPr>
            <a:spLocks noGrp="1"/>
          </p:cNvSpPr>
          <p:nvPr>
            <p:ph idx="1"/>
          </p:nvPr>
        </p:nvSpPr>
        <p:spPr>
          <a:xfrm>
            <a:off x="550861" y="1080462"/>
            <a:ext cx="10340725" cy="4927410"/>
          </a:xfrm>
        </p:spPr>
        <p:txBody>
          <a:bodyPr/>
          <a:lstStyle/>
          <a:p>
            <a:pPr marL="0" indent="0">
              <a:buNone/>
            </a:pPr>
            <a:r>
              <a:rPr lang="es-CO"/>
              <a:t>La transacción F2223 se utiliza para revertir el estado de documentos que ya han sido compensados y devolverlos al estado de partidas abiertas.</a:t>
            </a:r>
          </a:p>
          <a:p>
            <a:pPr marL="0" indent="0">
              <a:buNone/>
            </a:pPr>
            <a:r>
              <a:rPr lang="es-CO"/>
              <a:t>Nuevo documento de compensación que anulo el documento de compensación.</a:t>
            </a:r>
          </a:p>
          <a:p>
            <a:pPr marL="0" indent="0">
              <a:buNone/>
            </a:pPr>
            <a:endParaRPr lang="es-CO"/>
          </a:p>
        </p:txBody>
      </p:sp>
      <p:pic>
        <p:nvPicPr>
          <p:cNvPr id="2" name="Imagen 1">
            <a:extLst>
              <a:ext uri="{FF2B5EF4-FFF2-40B4-BE49-F238E27FC236}">
                <a16:creationId xmlns:a16="http://schemas.microsoft.com/office/drawing/2014/main" id="{1DAF60FE-A569-CE12-DB92-1FA653B98868}"/>
              </a:ext>
            </a:extLst>
          </p:cNvPr>
          <p:cNvPicPr>
            <a:picLocks noChangeAspect="1"/>
          </p:cNvPicPr>
          <p:nvPr/>
        </p:nvPicPr>
        <p:blipFill>
          <a:blip r:embed="rId3"/>
          <a:stretch>
            <a:fillRect/>
          </a:stretch>
        </p:blipFill>
        <p:spPr>
          <a:xfrm>
            <a:off x="747259" y="1900274"/>
            <a:ext cx="7539355" cy="3799205"/>
          </a:xfrm>
          <a:prstGeom prst="rect">
            <a:avLst/>
          </a:prstGeom>
        </p:spPr>
      </p:pic>
    </p:spTree>
    <p:extLst>
      <p:ext uri="{BB962C8B-B14F-4D97-AF65-F5344CB8AC3E}">
        <p14:creationId xmlns:p14="http://schemas.microsoft.com/office/powerpoint/2010/main" val="2642833253"/>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94FDA-62EA-17CA-4821-854CDFEBF3F7}"/>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80E47B49-5BC3-1A27-D5E6-2FA6064069E5}"/>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C244B50C-D461-2557-E05C-7FA88139BB2A}"/>
              </a:ext>
            </a:extLst>
          </p:cNvPr>
          <p:cNvSpPr>
            <a:spLocks noGrp="1"/>
          </p:cNvSpPr>
          <p:nvPr>
            <p:ph type="body" sz="half" idx="11"/>
          </p:nvPr>
        </p:nvSpPr>
        <p:spPr/>
        <p:txBody>
          <a:bodyPr>
            <a:normAutofit fontScale="85000" lnSpcReduction="10000"/>
          </a:bodyPr>
          <a:lstStyle/>
          <a:p>
            <a:r>
              <a:rPr lang="en-US" err="1"/>
              <a:t>Reinicializar</a:t>
            </a:r>
            <a:r>
              <a:rPr lang="en-US"/>
              <a:t> </a:t>
            </a:r>
            <a:r>
              <a:rPr lang="en-US" err="1"/>
              <a:t>partidas</a:t>
            </a:r>
            <a:r>
              <a:rPr lang="en-US"/>
              <a:t> </a:t>
            </a:r>
            <a:r>
              <a:rPr lang="en-US" err="1"/>
              <a:t>compensadas</a:t>
            </a:r>
            <a:r>
              <a:rPr lang="en-US"/>
              <a:t> F2223</a:t>
            </a:r>
          </a:p>
        </p:txBody>
      </p:sp>
      <p:sp>
        <p:nvSpPr>
          <p:cNvPr id="5" name="Marcador de contenido 4">
            <a:extLst>
              <a:ext uri="{FF2B5EF4-FFF2-40B4-BE49-F238E27FC236}">
                <a16:creationId xmlns:a16="http://schemas.microsoft.com/office/drawing/2014/main" id="{0D9E1955-AC57-9DEE-0618-17A8EEBBD080}"/>
              </a:ext>
            </a:extLst>
          </p:cNvPr>
          <p:cNvSpPr>
            <a:spLocks noGrp="1"/>
          </p:cNvSpPr>
          <p:nvPr>
            <p:ph idx="1"/>
          </p:nvPr>
        </p:nvSpPr>
        <p:spPr>
          <a:xfrm>
            <a:off x="550861" y="1080462"/>
            <a:ext cx="10340725" cy="4927410"/>
          </a:xfrm>
        </p:spPr>
        <p:txBody>
          <a:bodyPr/>
          <a:lstStyle/>
          <a:p>
            <a:pPr marL="0" indent="0">
              <a:buNone/>
            </a:pPr>
            <a:r>
              <a:rPr lang="es-CO"/>
              <a:t>La transacción F2223 se utiliza para revertir el estado de documentos que ya han sido compensados y devolverlos al estado de partidas abiertas.</a:t>
            </a:r>
          </a:p>
          <a:p>
            <a:pPr marL="0" indent="0">
              <a:buNone/>
            </a:pPr>
            <a:r>
              <a:rPr lang="es-CO"/>
              <a:t>Visualización de la anulación de la compensación con el nuevo documento creado.</a:t>
            </a:r>
          </a:p>
          <a:p>
            <a:pPr marL="0" indent="0">
              <a:buNone/>
            </a:pPr>
            <a:endParaRPr lang="es-CO"/>
          </a:p>
        </p:txBody>
      </p:sp>
      <p:pic>
        <p:nvPicPr>
          <p:cNvPr id="7" name="Imagen 6">
            <a:extLst>
              <a:ext uri="{FF2B5EF4-FFF2-40B4-BE49-F238E27FC236}">
                <a16:creationId xmlns:a16="http://schemas.microsoft.com/office/drawing/2014/main" id="{1D22C81B-BC24-A22F-A486-CA52CF48899B}"/>
              </a:ext>
            </a:extLst>
          </p:cNvPr>
          <p:cNvPicPr>
            <a:picLocks noChangeAspect="1"/>
          </p:cNvPicPr>
          <p:nvPr/>
        </p:nvPicPr>
        <p:blipFill>
          <a:blip r:embed="rId3"/>
          <a:stretch>
            <a:fillRect/>
          </a:stretch>
        </p:blipFill>
        <p:spPr>
          <a:xfrm>
            <a:off x="691502" y="2055735"/>
            <a:ext cx="7539355" cy="3616325"/>
          </a:xfrm>
          <a:prstGeom prst="rect">
            <a:avLst/>
          </a:prstGeom>
        </p:spPr>
      </p:pic>
    </p:spTree>
    <p:extLst>
      <p:ext uri="{BB962C8B-B14F-4D97-AF65-F5344CB8AC3E}">
        <p14:creationId xmlns:p14="http://schemas.microsoft.com/office/powerpoint/2010/main" val="1612304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E3E5-346A-2C44-7BF1-885C3F113B86}"/>
            </a:ext>
          </a:extLst>
        </p:cNvPr>
        <p:cNvGrpSpPr/>
        <p:nvPr/>
      </p:nvGrpSpPr>
      <p:grpSpPr>
        <a:xfrm>
          <a:off x="0" y="0"/>
          <a:ext cx="0" cy="0"/>
          <a:chOff x="0" y="0"/>
          <a:chExt cx="0" cy="0"/>
        </a:xfrm>
      </p:grpSpPr>
      <p:grpSp>
        <p:nvGrpSpPr>
          <p:cNvPr id="33" name="Grupo 32">
            <a:extLst>
              <a:ext uri="{FF2B5EF4-FFF2-40B4-BE49-F238E27FC236}">
                <a16:creationId xmlns:a16="http://schemas.microsoft.com/office/drawing/2014/main" id="{29181645-5E17-B9C1-8004-94ABDF595F20}"/>
              </a:ext>
            </a:extLst>
          </p:cNvPr>
          <p:cNvGrpSpPr/>
          <p:nvPr/>
        </p:nvGrpSpPr>
        <p:grpSpPr>
          <a:xfrm>
            <a:off x="735416" y="712309"/>
            <a:ext cx="10056440" cy="4752528"/>
            <a:chOff x="-96688" y="188640"/>
            <a:chExt cx="10056440" cy="4752528"/>
          </a:xfrm>
        </p:grpSpPr>
        <p:sp>
          <p:nvSpPr>
            <p:cNvPr id="34" name="Rectángulo: esquinas redondeadas 33">
              <a:extLst>
                <a:ext uri="{FF2B5EF4-FFF2-40B4-BE49-F238E27FC236}">
                  <a16:creationId xmlns:a16="http://schemas.microsoft.com/office/drawing/2014/main" id="{DE8A5A91-172D-2E44-687E-42D3CA124D18}"/>
                </a:ext>
              </a:extLst>
            </p:cNvPr>
            <p:cNvSpPr/>
            <p:nvPr/>
          </p:nvSpPr>
          <p:spPr>
            <a:xfrm rot="5400000">
              <a:off x="3222595" y="-1795989"/>
              <a:ext cx="4140184" cy="9334130"/>
            </a:xfrm>
            <a:prstGeom prst="roundRect">
              <a:avLst>
                <a:gd name="adj" fmla="val 7023"/>
              </a:avLst>
            </a:prstGeom>
            <a:solidFill>
              <a:srgbClr val="D7B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CuadroTexto 34">
              <a:extLst>
                <a:ext uri="{FF2B5EF4-FFF2-40B4-BE49-F238E27FC236}">
                  <a16:creationId xmlns:a16="http://schemas.microsoft.com/office/drawing/2014/main" id="{15767ADE-E4EE-5189-60CB-BBF2128E2A28}"/>
                </a:ext>
              </a:extLst>
            </p:cNvPr>
            <p:cNvSpPr txBox="1"/>
            <p:nvPr/>
          </p:nvSpPr>
          <p:spPr>
            <a:xfrm>
              <a:off x="983432" y="1890049"/>
              <a:ext cx="6309243" cy="2862322"/>
            </a:xfrm>
            <a:prstGeom prst="rect">
              <a:avLst/>
            </a:prstGeom>
            <a:noFill/>
          </p:spPr>
          <p:txBody>
            <a:bodyPr wrap="square" rtlCol="0">
              <a:spAutoFit/>
            </a:bodyPr>
            <a:lstStyle/>
            <a:p>
              <a:r>
                <a:rPr lang="es-CO" sz="2000" dirty="0">
                  <a:solidFill>
                    <a:schemeClr val="bg1"/>
                  </a:solidFill>
                  <a:latin typeface="Calibri" panose="020F0502020204030204" pitchFamily="34" charset="0"/>
                  <a:cs typeface="Calibri" panose="020F0502020204030204" pitchFamily="34" charset="0"/>
                </a:rPr>
                <a:t>61 -</a:t>
              </a:r>
              <a:r>
                <a:rPr lang="es-ES" sz="2000" dirty="0">
                  <a:solidFill>
                    <a:schemeClr val="bg1"/>
                  </a:solidFill>
                  <a:latin typeface="Calibri" panose="020F0502020204030204" pitchFamily="34" charset="0"/>
                  <a:cs typeface="Calibri" panose="020F0502020204030204" pitchFamily="34" charset="0"/>
                </a:rPr>
                <a:t>Costo de ventas de bienes</a:t>
              </a:r>
              <a:endParaRPr lang="es-CO" sz="2000" dirty="0">
                <a:solidFill>
                  <a:schemeClr val="bg1"/>
                </a:solidFill>
                <a:latin typeface="Calibri" panose="020F0502020204030204" pitchFamily="34" charset="0"/>
                <a:cs typeface="Calibri" panose="020F0502020204030204" pitchFamily="34" charset="0"/>
              </a:endParaRPr>
            </a:p>
            <a:p>
              <a:r>
                <a:rPr lang="es-CO" sz="2000" dirty="0">
                  <a:solidFill>
                    <a:schemeClr val="bg1"/>
                  </a:solidFill>
                  <a:latin typeface="Calibri" panose="020F0502020204030204" pitchFamily="34" charset="0"/>
                  <a:cs typeface="Calibri" panose="020F0502020204030204" pitchFamily="34" charset="0"/>
                </a:rPr>
                <a:t>62 -</a:t>
              </a:r>
              <a:r>
                <a:rPr lang="es-ES" sz="2000" dirty="0">
                  <a:solidFill>
                    <a:schemeClr val="bg1"/>
                  </a:solidFill>
                  <a:latin typeface="Calibri" panose="020F0502020204030204" pitchFamily="34" charset="0"/>
                  <a:cs typeface="Calibri" panose="020F0502020204030204" pitchFamily="34" charset="0"/>
                </a:rPr>
                <a:t>Costo de ventas de servicios</a:t>
              </a:r>
              <a:endParaRPr lang="es-CO" sz="2000" dirty="0">
                <a:solidFill>
                  <a:schemeClr val="bg1"/>
                </a:solidFill>
                <a:latin typeface="Calibri" panose="020F0502020204030204" pitchFamily="34" charset="0"/>
                <a:cs typeface="Calibri" panose="020F0502020204030204" pitchFamily="34" charset="0"/>
              </a:endParaRPr>
            </a:p>
            <a:p>
              <a:endParaRPr lang="es-CO" sz="2000" dirty="0">
                <a:solidFill>
                  <a:schemeClr val="bg1"/>
                </a:solidFill>
                <a:latin typeface="Calibri" panose="020F0502020204030204" pitchFamily="34" charset="0"/>
                <a:cs typeface="Calibri" panose="020F0502020204030204" pitchFamily="34" charset="0"/>
              </a:endParaRPr>
            </a:p>
            <a:p>
              <a:r>
                <a:rPr lang="es-CO" sz="2000" b="1" dirty="0">
                  <a:solidFill>
                    <a:schemeClr val="bg1"/>
                  </a:solidFill>
                  <a:latin typeface="Calibri" panose="020F0502020204030204" pitchFamily="34" charset="0"/>
                  <a:cs typeface="Calibri" panose="020F0502020204030204" pitchFamily="34" charset="0"/>
                </a:rPr>
                <a:t>63 -</a:t>
              </a:r>
              <a:r>
                <a:rPr lang="es-ES" sz="2000" b="1" dirty="0">
                  <a:solidFill>
                    <a:schemeClr val="bg1"/>
                  </a:solidFill>
                  <a:latin typeface="Calibri" panose="020F0502020204030204" pitchFamily="34" charset="0"/>
                  <a:cs typeface="Calibri" panose="020F0502020204030204" pitchFamily="34" charset="0"/>
                </a:rPr>
                <a:t>Conceptos asociados a inversiones patrimoniales</a:t>
              </a:r>
              <a:endParaRPr lang="es-CO" sz="2000" b="1" dirty="0">
                <a:solidFill>
                  <a:schemeClr val="bg1"/>
                </a:solidFill>
                <a:latin typeface="Calibri" panose="020F0502020204030204" pitchFamily="34" charset="0"/>
                <a:cs typeface="Calibri" panose="020F0502020204030204" pitchFamily="34" charset="0"/>
              </a:endParaRPr>
            </a:p>
            <a:p>
              <a:r>
                <a:rPr lang="es-CO" sz="2000" b="1" dirty="0">
                  <a:solidFill>
                    <a:schemeClr val="bg1"/>
                  </a:solidFill>
                  <a:latin typeface="Calibri" panose="020F0502020204030204" pitchFamily="34" charset="0"/>
                  <a:cs typeface="Calibri" panose="020F0502020204030204" pitchFamily="34" charset="0"/>
                </a:rPr>
                <a:t>64 -Diferencia en cambio neta</a:t>
              </a:r>
            </a:p>
            <a:p>
              <a:r>
                <a:rPr lang="es-CO" sz="2000" b="1" dirty="0">
                  <a:solidFill>
                    <a:schemeClr val="bg1"/>
                  </a:solidFill>
                  <a:latin typeface="Calibri" panose="020F0502020204030204" pitchFamily="34" charset="0"/>
                  <a:cs typeface="Calibri" panose="020F0502020204030204" pitchFamily="34" charset="0"/>
                </a:rPr>
                <a:t>65 -Impuesto sobre la renta</a:t>
              </a:r>
            </a:p>
            <a:p>
              <a:r>
                <a:rPr lang="es-CO" sz="2000" b="1" dirty="0">
                  <a:solidFill>
                    <a:schemeClr val="bg1"/>
                  </a:solidFill>
                  <a:latin typeface="Calibri" panose="020F0502020204030204" pitchFamily="34" charset="0"/>
                  <a:cs typeface="Calibri" panose="020F0502020204030204" pitchFamily="34" charset="0"/>
                </a:rPr>
                <a:t>66 -</a:t>
              </a:r>
              <a:r>
                <a:rPr lang="es-ES" sz="2000" b="1" dirty="0">
                  <a:solidFill>
                    <a:schemeClr val="bg1"/>
                  </a:solidFill>
                  <a:latin typeface="Calibri" panose="020F0502020204030204" pitchFamily="34" charset="0"/>
                  <a:cs typeface="Calibri" panose="020F0502020204030204" pitchFamily="34" charset="0"/>
                </a:rPr>
                <a:t>Operaciones discontinuadas, después de impuestos</a:t>
              </a:r>
              <a:endParaRPr lang="es-CO" sz="2000" b="1" dirty="0">
                <a:solidFill>
                  <a:schemeClr val="bg1"/>
                </a:solidFill>
                <a:latin typeface="Calibri" panose="020F0502020204030204" pitchFamily="34" charset="0"/>
                <a:cs typeface="Calibri" panose="020F0502020204030204" pitchFamily="34" charset="0"/>
              </a:endParaRPr>
            </a:p>
            <a:p>
              <a:r>
                <a:rPr lang="es-CO" sz="2000" b="1" dirty="0">
                  <a:solidFill>
                    <a:schemeClr val="bg1"/>
                  </a:solidFill>
                  <a:latin typeface="Calibri" panose="020F0502020204030204" pitchFamily="34" charset="0"/>
                  <a:cs typeface="Calibri" panose="020F0502020204030204" pitchFamily="34" charset="0"/>
                </a:rPr>
                <a:t>67 -Cuentas regulatorias diferidas</a:t>
              </a:r>
            </a:p>
            <a:p>
              <a:r>
                <a:rPr lang="es-CO" sz="2000" b="1" dirty="0">
                  <a:solidFill>
                    <a:schemeClr val="bg1"/>
                  </a:solidFill>
                  <a:latin typeface="Calibri" panose="020F0502020204030204" pitchFamily="34" charset="0"/>
                  <a:cs typeface="Calibri" panose="020F0502020204030204" pitchFamily="34" charset="0"/>
                </a:rPr>
                <a:t>68 -Participaciones controladoras</a:t>
              </a:r>
            </a:p>
          </p:txBody>
        </p:sp>
        <p:sp>
          <p:nvSpPr>
            <p:cNvPr id="36" name="CuadroTexto 35">
              <a:extLst>
                <a:ext uri="{FF2B5EF4-FFF2-40B4-BE49-F238E27FC236}">
                  <a16:creationId xmlns:a16="http://schemas.microsoft.com/office/drawing/2014/main" id="{F43892B8-E80C-99D1-77BF-A2A2AAB668DC}"/>
                </a:ext>
              </a:extLst>
            </p:cNvPr>
            <p:cNvSpPr txBox="1"/>
            <p:nvPr/>
          </p:nvSpPr>
          <p:spPr>
            <a:xfrm>
              <a:off x="1344160" y="984252"/>
              <a:ext cx="8352240" cy="707886"/>
            </a:xfrm>
            <a:prstGeom prst="rect">
              <a:avLst/>
            </a:prstGeom>
            <a:noFill/>
          </p:spPr>
          <p:txBody>
            <a:bodyPr wrap="square" rtlCol="0">
              <a:spAutoFit/>
            </a:bodyPr>
            <a:lstStyle/>
            <a:p>
              <a:r>
                <a:rPr lang="es-ES" sz="4000" b="1" dirty="0">
                  <a:solidFill>
                    <a:schemeClr val="bg1"/>
                  </a:solidFill>
                  <a:latin typeface="Arial Rounded MT Bold" panose="020F0704030504030204" pitchFamily="34" charset="0"/>
                  <a:cs typeface="Calibri" panose="020F0502020204030204" pitchFamily="34" charset="0"/>
                </a:rPr>
                <a:t>Cierre costos y otros conceptos</a:t>
              </a:r>
              <a:endParaRPr lang="es-CO" sz="4000" b="1" dirty="0">
                <a:solidFill>
                  <a:schemeClr val="bg1"/>
                </a:solidFill>
                <a:latin typeface="Arial Rounded MT Bold" panose="020F0704030504030204" pitchFamily="34" charset="0"/>
                <a:cs typeface="Calibri" panose="020F0502020204030204" pitchFamily="34" charset="0"/>
              </a:endParaRPr>
            </a:p>
          </p:txBody>
        </p:sp>
        <p:grpSp>
          <p:nvGrpSpPr>
            <p:cNvPr id="37" name="Grupo 36">
              <a:extLst>
                <a:ext uri="{FF2B5EF4-FFF2-40B4-BE49-F238E27FC236}">
                  <a16:creationId xmlns:a16="http://schemas.microsoft.com/office/drawing/2014/main" id="{3F6F82AA-5BAE-C10A-A25D-3D39FA022CFB}"/>
                </a:ext>
              </a:extLst>
            </p:cNvPr>
            <p:cNvGrpSpPr/>
            <p:nvPr/>
          </p:nvGrpSpPr>
          <p:grpSpPr>
            <a:xfrm>
              <a:off x="-96688" y="188640"/>
              <a:ext cx="1616046" cy="1112853"/>
              <a:chOff x="267768" y="1509269"/>
              <a:chExt cx="1373364" cy="944055"/>
            </a:xfrm>
          </p:grpSpPr>
          <p:sp>
            <p:nvSpPr>
              <p:cNvPr id="38" name="Elipse 37">
                <a:extLst>
                  <a:ext uri="{FF2B5EF4-FFF2-40B4-BE49-F238E27FC236}">
                    <a16:creationId xmlns:a16="http://schemas.microsoft.com/office/drawing/2014/main" id="{BC5F68CA-8118-3C8F-8321-82FE0C2640EB}"/>
                  </a:ext>
                </a:extLst>
              </p:cNvPr>
              <p:cNvSpPr/>
              <p:nvPr/>
            </p:nvSpPr>
            <p:spPr>
              <a:xfrm>
                <a:off x="471797" y="1509269"/>
                <a:ext cx="965306" cy="944055"/>
              </a:xfrm>
              <a:prstGeom prst="ellipse">
                <a:avLst/>
              </a:prstGeom>
              <a:solidFill>
                <a:srgbClr val="767171">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2">
                      <a:lumMod val="25000"/>
                    </a:schemeClr>
                  </a:solidFill>
                </a:endParaRPr>
              </a:p>
            </p:txBody>
          </p:sp>
          <p:sp>
            <p:nvSpPr>
              <p:cNvPr id="39" name="Elipse 38">
                <a:extLst>
                  <a:ext uri="{FF2B5EF4-FFF2-40B4-BE49-F238E27FC236}">
                    <a16:creationId xmlns:a16="http://schemas.microsoft.com/office/drawing/2014/main" id="{B402FC86-4581-5178-FB8D-2F4C37D589A7}"/>
                  </a:ext>
                </a:extLst>
              </p:cNvPr>
              <p:cNvSpPr/>
              <p:nvPr/>
            </p:nvSpPr>
            <p:spPr>
              <a:xfrm>
                <a:off x="512305" y="1509269"/>
                <a:ext cx="965306" cy="944055"/>
              </a:xfrm>
              <a:prstGeom prst="ellipse">
                <a:avLst/>
              </a:prstGeom>
              <a:solidFill>
                <a:srgbClr val="D7B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0" name="Elipse 39">
                <a:extLst>
                  <a:ext uri="{FF2B5EF4-FFF2-40B4-BE49-F238E27FC236}">
                    <a16:creationId xmlns:a16="http://schemas.microsoft.com/office/drawing/2014/main" id="{6E7DA467-E0EB-1F4B-03EB-28F8CD11C527}"/>
                  </a:ext>
                </a:extLst>
              </p:cNvPr>
              <p:cNvSpPr/>
              <p:nvPr/>
            </p:nvSpPr>
            <p:spPr>
              <a:xfrm>
                <a:off x="631861" y="1605148"/>
                <a:ext cx="726196" cy="7102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CuadroTexto 40">
                <a:extLst>
                  <a:ext uri="{FF2B5EF4-FFF2-40B4-BE49-F238E27FC236}">
                    <a16:creationId xmlns:a16="http://schemas.microsoft.com/office/drawing/2014/main" id="{82AE1F17-60D6-AFFB-E8C3-E7D3303A7073}"/>
                  </a:ext>
                </a:extLst>
              </p:cNvPr>
              <p:cNvSpPr txBox="1"/>
              <p:nvPr/>
            </p:nvSpPr>
            <p:spPr>
              <a:xfrm>
                <a:off x="267768" y="1529449"/>
                <a:ext cx="1373364" cy="8616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all" spc="100" normalizeH="0" baseline="0" noProof="0" dirty="0">
                    <a:ln>
                      <a:noFill/>
                    </a:ln>
                    <a:solidFill>
                      <a:srgbClr val="D7B303"/>
                    </a:solidFill>
                    <a:effectLst/>
                    <a:uLnTx/>
                    <a:uFillTx/>
                    <a:latin typeface="Arial Rounded MT Bold" panose="020F0704030504030204" pitchFamily="34" charset="0"/>
                    <a:cs typeface="Calibri" panose="020F0502020204030204" pitchFamily="34" charset="0"/>
                  </a:rPr>
                  <a:t>6</a:t>
                </a:r>
              </a:p>
            </p:txBody>
          </p:sp>
        </p:grpSp>
      </p:grpSp>
    </p:spTree>
    <p:extLst>
      <p:ext uri="{BB962C8B-B14F-4D97-AF65-F5344CB8AC3E}">
        <p14:creationId xmlns:p14="http://schemas.microsoft.com/office/powerpoint/2010/main" val="4048943258"/>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A23BA-09B3-3065-0A37-9495C4D0B493}"/>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710EA07A-DD64-57DF-43AE-3870422895AD}"/>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993641C3-5C2A-7E29-97B4-1092550D1A1C}"/>
              </a:ext>
            </a:extLst>
          </p:cNvPr>
          <p:cNvSpPr>
            <a:spLocks noGrp="1"/>
          </p:cNvSpPr>
          <p:nvPr>
            <p:ph type="body" sz="half" idx="11"/>
          </p:nvPr>
        </p:nvSpPr>
        <p:spPr/>
        <p:txBody>
          <a:bodyPr>
            <a:normAutofit fontScale="85000" lnSpcReduction="10000"/>
          </a:bodyPr>
          <a:lstStyle/>
          <a:p>
            <a:r>
              <a:rPr lang="en-US" err="1"/>
              <a:t>Reinicializar</a:t>
            </a:r>
            <a:r>
              <a:rPr lang="en-US"/>
              <a:t> </a:t>
            </a:r>
            <a:r>
              <a:rPr lang="en-US" err="1"/>
              <a:t>partidas</a:t>
            </a:r>
            <a:r>
              <a:rPr lang="en-US"/>
              <a:t> </a:t>
            </a:r>
            <a:r>
              <a:rPr lang="en-US" err="1"/>
              <a:t>compensadas</a:t>
            </a:r>
            <a:r>
              <a:rPr lang="en-US"/>
              <a:t> F2223</a:t>
            </a:r>
          </a:p>
        </p:txBody>
      </p:sp>
      <p:sp>
        <p:nvSpPr>
          <p:cNvPr id="5" name="Marcador de contenido 4">
            <a:extLst>
              <a:ext uri="{FF2B5EF4-FFF2-40B4-BE49-F238E27FC236}">
                <a16:creationId xmlns:a16="http://schemas.microsoft.com/office/drawing/2014/main" id="{2F83C387-0DD3-5453-0F24-2C53B941F1D9}"/>
              </a:ext>
            </a:extLst>
          </p:cNvPr>
          <p:cNvSpPr>
            <a:spLocks noGrp="1"/>
          </p:cNvSpPr>
          <p:nvPr>
            <p:ph idx="1"/>
          </p:nvPr>
        </p:nvSpPr>
        <p:spPr>
          <a:xfrm>
            <a:off x="550861" y="1080462"/>
            <a:ext cx="10340725" cy="4927410"/>
          </a:xfrm>
        </p:spPr>
        <p:txBody>
          <a:bodyPr/>
          <a:lstStyle/>
          <a:p>
            <a:pPr marL="0" indent="0">
              <a:buNone/>
            </a:pPr>
            <a:r>
              <a:rPr lang="es-CO"/>
              <a:t>La transacción F2223 se utiliza para revertir el estado de documentos que ya han sido compensados y devolverlos al estado de partidas abiertas.</a:t>
            </a:r>
          </a:p>
          <a:p>
            <a:pPr marL="0" indent="0">
              <a:buNone/>
            </a:pPr>
            <a:r>
              <a:rPr lang="es-CO"/>
              <a:t>Visualización de la anulación de la compensación con el nuevo documento creado</a:t>
            </a:r>
          </a:p>
          <a:p>
            <a:pPr marL="0" indent="0">
              <a:buNone/>
            </a:pPr>
            <a:endParaRPr lang="es-CO"/>
          </a:p>
        </p:txBody>
      </p:sp>
      <p:pic>
        <p:nvPicPr>
          <p:cNvPr id="7" name="Imagen 6">
            <a:extLst>
              <a:ext uri="{FF2B5EF4-FFF2-40B4-BE49-F238E27FC236}">
                <a16:creationId xmlns:a16="http://schemas.microsoft.com/office/drawing/2014/main" id="{9766B694-92C4-10BC-433F-472A66A96112}"/>
              </a:ext>
            </a:extLst>
          </p:cNvPr>
          <p:cNvPicPr>
            <a:picLocks noChangeAspect="1"/>
          </p:cNvPicPr>
          <p:nvPr/>
        </p:nvPicPr>
        <p:blipFill>
          <a:blip r:embed="rId3"/>
          <a:stretch>
            <a:fillRect/>
          </a:stretch>
        </p:blipFill>
        <p:spPr>
          <a:xfrm>
            <a:off x="836611" y="1992303"/>
            <a:ext cx="7539355" cy="3785235"/>
          </a:xfrm>
          <a:prstGeom prst="rect">
            <a:avLst/>
          </a:prstGeom>
        </p:spPr>
      </p:pic>
    </p:spTree>
    <p:extLst>
      <p:ext uri="{BB962C8B-B14F-4D97-AF65-F5344CB8AC3E}">
        <p14:creationId xmlns:p14="http://schemas.microsoft.com/office/powerpoint/2010/main" val="208300405"/>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06D36-D55E-A788-4B50-2962A01A7C97}"/>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34DA2FA1-9D09-9D10-4E61-1301B9CA5A36}"/>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06344D3D-CA2C-4C4F-E23F-B59E48C899F0}"/>
              </a:ext>
            </a:extLst>
          </p:cNvPr>
          <p:cNvSpPr>
            <a:spLocks noGrp="1"/>
          </p:cNvSpPr>
          <p:nvPr>
            <p:ph type="body" sz="half" idx="11"/>
          </p:nvPr>
        </p:nvSpPr>
        <p:spPr/>
        <p:txBody>
          <a:bodyPr>
            <a:normAutofit fontScale="85000" lnSpcReduction="10000"/>
          </a:bodyPr>
          <a:lstStyle/>
          <a:p>
            <a:r>
              <a:rPr lang="en-US" err="1"/>
              <a:t>Reinicializar</a:t>
            </a:r>
            <a:r>
              <a:rPr lang="en-US"/>
              <a:t> </a:t>
            </a:r>
            <a:r>
              <a:rPr lang="en-US" err="1"/>
              <a:t>partidas</a:t>
            </a:r>
            <a:r>
              <a:rPr lang="en-US"/>
              <a:t> </a:t>
            </a:r>
            <a:r>
              <a:rPr lang="en-US" err="1"/>
              <a:t>compensadas</a:t>
            </a:r>
            <a:r>
              <a:rPr lang="en-US"/>
              <a:t> F2223</a:t>
            </a:r>
          </a:p>
        </p:txBody>
      </p:sp>
      <p:sp>
        <p:nvSpPr>
          <p:cNvPr id="5" name="Marcador de contenido 4">
            <a:extLst>
              <a:ext uri="{FF2B5EF4-FFF2-40B4-BE49-F238E27FC236}">
                <a16:creationId xmlns:a16="http://schemas.microsoft.com/office/drawing/2014/main" id="{EA25C11C-9B60-C1D1-65D0-968DBD880B4F}"/>
              </a:ext>
            </a:extLst>
          </p:cNvPr>
          <p:cNvSpPr>
            <a:spLocks noGrp="1"/>
          </p:cNvSpPr>
          <p:nvPr>
            <p:ph idx="1"/>
          </p:nvPr>
        </p:nvSpPr>
        <p:spPr>
          <a:xfrm>
            <a:off x="550861" y="1080462"/>
            <a:ext cx="10340725" cy="4927410"/>
          </a:xfrm>
        </p:spPr>
        <p:txBody>
          <a:bodyPr/>
          <a:lstStyle/>
          <a:p>
            <a:pPr marL="0" indent="0">
              <a:buNone/>
            </a:pPr>
            <a:r>
              <a:rPr lang="es-CO"/>
              <a:t>La transacción F2223 se utiliza para revertir el estado de documentos que ya han sido compensados y devolverlos al estado de partidas abiertas.</a:t>
            </a:r>
          </a:p>
          <a:p>
            <a:pPr marL="0" indent="0">
              <a:buNone/>
            </a:pPr>
            <a:r>
              <a:rPr lang="es-CO"/>
              <a:t>Visualización de las dos partidas que estaban compensadas antes de la anulación, las dos partidas originales vuelven a quedar como partidas abiertas para que san nuevamente compensadas.</a:t>
            </a:r>
          </a:p>
          <a:p>
            <a:pPr marL="0" indent="0">
              <a:buNone/>
            </a:pPr>
            <a:endParaRPr lang="es-CO"/>
          </a:p>
        </p:txBody>
      </p:sp>
      <p:pic>
        <p:nvPicPr>
          <p:cNvPr id="2" name="Imagen 1">
            <a:extLst>
              <a:ext uri="{FF2B5EF4-FFF2-40B4-BE49-F238E27FC236}">
                <a16:creationId xmlns:a16="http://schemas.microsoft.com/office/drawing/2014/main" id="{D5B5C068-2F50-9D72-85B3-EDB0B3A1748E}"/>
              </a:ext>
            </a:extLst>
          </p:cNvPr>
          <p:cNvPicPr>
            <a:picLocks noChangeAspect="1"/>
          </p:cNvPicPr>
          <p:nvPr/>
        </p:nvPicPr>
        <p:blipFill>
          <a:blip r:embed="rId3"/>
          <a:stretch>
            <a:fillRect/>
          </a:stretch>
        </p:blipFill>
        <p:spPr>
          <a:xfrm>
            <a:off x="665486" y="2240743"/>
            <a:ext cx="7539355" cy="3352800"/>
          </a:xfrm>
          <a:prstGeom prst="rect">
            <a:avLst/>
          </a:prstGeom>
        </p:spPr>
      </p:pic>
    </p:spTree>
    <p:extLst>
      <p:ext uri="{BB962C8B-B14F-4D97-AF65-F5344CB8AC3E}">
        <p14:creationId xmlns:p14="http://schemas.microsoft.com/office/powerpoint/2010/main" val="2894054814"/>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F21A-9219-9AB0-6C1C-C8C1A9268647}"/>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39D115A8-1683-30DD-D35E-6BEB4451B976}"/>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7D99AD92-CBD5-7B68-D9AA-8E653F2ADE66}"/>
              </a:ext>
            </a:extLst>
          </p:cNvPr>
          <p:cNvSpPr>
            <a:spLocks noGrp="1"/>
          </p:cNvSpPr>
          <p:nvPr>
            <p:ph type="body" sz="half" idx="11"/>
          </p:nvPr>
        </p:nvSpPr>
        <p:spPr/>
        <p:txBody>
          <a:bodyPr>
            <a:normAutofit fontScale="85000" lnSpcReduction="10000"/>
          </a:bodyPr>
          <a:lstStyle/>
          <a:p>
            <a:r>
              <a:rPr lang="en-US" err="1"/>
              <a:t>Reinicialización</a:t>
            </a:r>
            <a:r>
              <a:rPr lang="en-US"/>
              <a:t> de </a:t>
            </a:r>
            <a:r>
              <a:rPr lang="en-US" err="1"/>
              <a:t>partidas</a:t>
            </a:r>
            <a:r>
              <a:rPr lang="en-US"/>
              <a:t> FBRA</a:t>
            </a:r>
          </a:p>
        </p:txBody>
      </p:sp>
      <p:sp>
        <p:nvSpPr>
          <p:cNvPr id="5" name="Marcador de contenido 4">
            <a:extLst>
              <a:ext uri="{FF2B5EF4-FFF2-40B4-BE49-F238E27FC236}">
                <a16:creationId xmlns:a16="http://schemas.microsoft.com/office/drawing/2014/main" id="{1D63D4A6-F7DE-0D98-9FF4-BBA06C2007B0}"/>
              </a:ext>
            </a:extLst>
          </p:cNvPr>
          <p:cNvSpPr>
            <a:spLocks noGrp="1"/>
          </p:cNvSpPr>
          <p:nvPr>
            <p:ph idx="1"/>
          </p:nvPr>
        </p:nvSpPr>
        <p:spPr>
          <a:xfrm>
            <a:off x="550861" y="1080462"/>
            <a:ext cx="10340725" cy="4927410"/>
          </a:xfrm>
        </p:spPr>
        <p:txBody>
          <a:bodyPr/>
          <a:lstStyle/>
          <a:p>
            <a:pPr marL="0" indent="0">
              <a:buNone/>
            </a:pPr>
            <a:r>
              <a:rPr lang="es-CO"/>
              <a:t>Se utiliza para anular la compensación de documentos financieros. Tiene el mismo objetivo que la transacción F2223, ambas revierten la compensación de documentos contables.</a:t>
            </a:r>
          </a:p>
          <a:p>
            <a:pPr marL="0" indent="0">
              <a:buNone/>
            </a:pPr>
            <a:r>
              <a:rPr lang="es-CO"/>
              <a:t>Documento a descompensar 140000112</a:t>
            </a:r>
          </a:p>
          <a:p>
            <a:pPr marL="0" indent="0">
              <a:buNone/>
            </a:pPr>
            <a:endParaRPr lang="es-CO"/>
          </a:p>
        </p:txBody>
      </p:sp>
      <p:pic>
        <p:nvPicPr>
          <p:cNvPr id="6" name="Imagen 5">
            <a:extLst>
              <a:ext uri="{FF2B5EF4-FFF2-40B4-BE49-F238E27FC236}">
                <a16:creationId xmlns:a16="http://schemas.microsoft.com/office/drawing/2014/main" id="{1C718E58-B97F-2B34-6D89-74B37188F261}"/>
              </a:ext>
            </a:extLst>
          </p:cNvPr>
          <p:cNvPicPr>
            <a:picLocks noChangeAspect="1"/>
          </p:cNvPicPr>
          <p:nvPr/>
        </p:nvPicPr>
        <p:blipFill>
          <a:blip r:embed="rId3"/>
          <a:stretch>
            <a:fillRect/>
          </a:stretch>
        </p:blipFill>
        <p:spPr>
          <a:xfrm>
            <a:off x="675946" y="2019360"/>
            <a:ext cx="7539355" cy="3869690"/>
          </a:xfrm>
          <a:prstGeom prst="rect">
            <a:avLst/>
          </a:prstGeom>
        </p:spPr>
      </p:pic>
    </p:spTree>
    <p:extLst>
      <p:ext uri="{BB962C8B-B14F-4D97-AF65-F5344CB8AC3E}">
        <p14:creationId xmlns:p14="http://schemas.microsoft.com/office/powerpoint/2010/main" val="251467781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B81A0-9540-A8AE-4330-8802564BF35C}"/>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8D41BB76-E2D5-BD50-8813-98619BCE44A3}"/>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3AB5080D-C3EB-7477-2C54-4E6A854559BD}"/>
              </a:ext>
            </a:extLst>
          </p:cNvPr>
          <p:cNvSpPr>
            <a:spLocks noGrp="1"/>
          </p:cNvSpPr>
          <p:nvPr>
            <p:ph type="body" sz="half" idx="11"/>
          </p:nvPr>
        </p:nvSpPr>
        <p:spPr/>
        <p:txBody>
          <a:bodyPr>
            <a:normAutofit fontScale="85000" lnSpcReduction="10000"/>
          </a:bodyPr>
          <a:lstStyle/>
          <a:p>
            <a:r>
              <a:rPr lang="en-US" err="1"/>
              <a:t>Reinicialización</a:t>
            </a:r>
            <a:r>
              <a:rPr lang="en-US"/>
              <a:t> de </a:t>
            </a:r>
            <a:r>
              <a:rPr lang="en-US" err="1"/>
              <a:t>partidas</a:t>
            </a:r>
            <a:r>
              <a:rPr lang="en-US"/>
              <a:t> FBRA</a:t>
            </a:r>
          </a:p>
        </p:txBody>
      </p:sp>
      <p:sp>
        <p:nvSpPr>
          <p:cNvPr id="5" name="Marcador de contenido 4">
            <a:extLst>
              <a:ext uri="{FF2B5EF4-FFF2-40B4-BE49-F238E27FC236}">
                <a16:creationId xmlns:a16="http://schemas.microsoft.com/office/drawing/2014/main" id="{A3C33DCE-2FD5-873B-8F01-99ECA541044B}"/>
              </a:ext>
            </a:extLst>
          </p:cNvPr>
          <p:cNvSpPr>
            <a:spLocks noGrp="1"/>
          </p:cNvSpPr>
          <p:nvPr>
            <p:ph idx="1"/>
          </p:nvPr>
        </p:nvSpPr>
        <p:spPr>
          <a:xfrm>
            <a:off x="550861" y="1080462"/>
            <a:ext cx="10340725" cy="4927410"/>
          </a:xfrm>
        </p:spPr>
        <p:txBody>
          <a:bodyPr/>
          <a:lstStyle/>
          <a:p>
            <a:pPr marL="0" indent="0">
              <a:buNone/>
            </a:pPr>
            <a:r>
              <a:rPr lang="es-CO"/>
              <a:t>Se utiliza para anular la compensación de documentos financieros. Tiene el mismo objetivo que la transacción F2223, ambas revierten la compensación de documentos contables.</a:t>
            </a:r>
          </a:p>
          <a:p>
            <a:pPr marL="0" indent="0">
              <a:buNone/>
            </a:pPr>
            <a:r>
              <a:rPr lang="es-CO"/>
              <a:t>Anular compensación opción 1, solo anular la compensación.</a:t>
            </a:r>
          </a:p>
          <a:p>
            <a:pPr marL="0" indent="0">
              <a:buNone/>
            </a:pPr>
            <a:endParaRPr lang="es-CO"/>
          </a:p>
        </p:txBody>
      </p:sp>
      <p:pic>
        <p:nvPicPr>
          <p:cNvPr id="2" name="Imagen 1">
            <a:extLst>
              <a:ext uri="{FF2B5EF4-FFF2-40B4-BE49-F238E27FC236}">
                <a16:creationId xmlns:a16="http://schemas.microsoft.com/office/drawing/2014/main" id="{570229E8-3867-6FE4-2E21-F092BCDF2C1A}"/>
              </a:ext>
            </a:extLst>
          </p:cNvPr>
          <p:cNvPicPr>
            <a:picLocks noChangeAspect="1"/>
          </p:cNvPicPr>
          <p:nvPr/>
        </p:nvPicPr>
        <p:blipFill>
          <a:blip r:embed="rId3"/>
          <a:stretch>
            <a:fillRect/>
          </a:stretch>
        </p:blipFill>
        <p:spPr>
          <a:xfrm>
            <a:off x="550861" y="2022668"/>
            <a:ext cx="7539355" cy="3838575"/>
          </a:xfrm>
          <a:prstGeom prst="rect">
            <a:avLst/>
          </a:prstGeom>
        </p:spPr>
      </p:pic>
    </p:spTree>
    <p:extLst>
      <p:ext uri="{BB962C8B-B14F-4D97-AF65-F5344CB8AC3E}">
        <p14:creationId xmlns:p14="http://schemas.microsoft.com/office/powerpoint/2010/main" val="1392343638"/>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F8377-07A9-BDCC-82BF-354A75A0FF83}"/>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F8E45183-3179-822A-F48E-80A1194BCB49}"/>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BDD5DBC2-7A59-99F1-6AB4-99DB0D95893D}"/>
              </a:ext>
            </a:extLst>
          </p:cNvPr>
          <p:cNvSpPr>
            <a:spLocks noGrp="1"/>
          </p:cNvSpPr>
          <p:nvPr>
            <p:ph type="body" sz="half" idx="11"/>
          </p:nvPr>
        </p:nvSpPr>
        <p:spPr/>
        <p:txBody>
          <a:bodyPr>
            <a:normAutofit fontScale="85000" lnSpcReduction="10000"/>
          </a:bodyPr>
          <a:lstStyle/>
          <a:p>
            <a:r>
              <a:rPr lang="en-US" err="1"/>
              <a:t>Reinicialización</a:t>
            </a:r>
            <a:r>
              <a:rPr lang="en-US"/>
              <a:t> de </a:t>
            </a:r>
            <a:r>
              <a:rPr lang="en-US" err="1"/>
              <a:t>partidas</a:t>
            </a:r>
            <a:r>
              <a:rPr lang="en-US"/>
              <a:t> FBRA</a:t>
            </a:r>
          </a:p>
        </p:txBody>
      </p:sp>
      <p:sp>
        <p:nvSpPr>
          <p:cNvPr id="5" name="Marcador de contenido 4">
            <a:extLst>
              <a:ext uri="{FF2B5EF4-FFF2-40B4-BE49-F238E27FC236}">
                <a16:creationId xmlns:a16="http://schemas.microsoft.com/office/drawing/2014/main" id="{95317F9A-7733-C8A1-84DC-F0A40E7562D8}"/>
              </a:ext>
            </a:extLst>
          </p:cNvPr>
          <p:cNvSpPr>
            <a:spLocks noGrp="1"/>
          </p:cNvSpPr>
          <p:nvPr>
            <p:ph idx="1"/>
          </p:nvPr>
        </p:nvSpPr>
        <p:spPr>
          <a:xfrm>
            <a:off x="550861" y="1080462"/>
            <a:ext cx="10340725" cy="4927410"/>
          </a:xfrm>
        </p:spPr>
        <p:txBody>
          <a:bodyPr/>
          <a:lstStyle/>
          <a:p>
            <a:pPr marL="0" indent="0">
              <a:buNone/>
            </a:pPr>
            <a:r>
              <a:rPr lang="es-CO"/>
              <a:t>Se utiliza para anular la compensación de documentos financieros. Tiene el mismo objetivo que la transacción F2223, ambas revierten la compensación de documentos contables.</a:t>
            </a:r>
          </a:p>
          <a:p>
            <a:pPr marL="0" indent="0">
              <a:buNone/>
            </a:pPr>
            <a:r>
              <a:rPr lang="es-CO"/>
              <a:t>El sistema informa que el documento fue anulado.</a:t>
            </a:r>
          </a:p>
          <a:p>
            <a:pPr marL="0" indent="0">
              <a:buNone/>
            </a:pPr>
            <a:endParaRPr lang="es-CO"/>
          </a:p>
        </p:txBody>
      </p:sp>
      <p:pic>
        <p:nvPicPr>
          <p:cNvPr id="6" name="Imagen 5">
            <a:extLst>
              <a:ext uri="{FF2B5EF4-FFF2-40B4-BE49-F238E27FC236}">
                <a16:creationId xmlns:a16="http://schemas.microsoft.com/office/drawing/2014/main" id="{6D2B7FAA-AB80-ABE4-FDDF-B7ED37BFC072}"/>
              </a:ext>
            </a:extLst>
          </p:cNvPr>
          <p:cNvPicPr>
            <a:picLocks noChangeAspect="1"/>
          </p:cNvPicPr>
          <p:nvPr/>
        </p:nvPicPr>
        <p:blipFill>
          <a:blip r:embed="rId3"/>
          <a:stretch>
            <a:fillRect/>
          </a:stretch>
        </p:blipFill>
        <p:spPr>
          <a:xfrm>
            <a:off x="709395" y="1964363"/>
            <a:ext cx="7539355" cy="3813175"/>
          </a:xfrm>
          <a:prstGeom prst="rect">
            <a:avLst/>
          </a:prstGeom>
        </p:spPr>
      </p:pic>
    </p:spTree>
    <p:extLst>
      <p:ext uri="{BB962C8B-B14F-4D97-AF65-F5344CB8AC3E}">
        <p14:creationId xmlns:p14="http://schemas.microsoft.com/office/powerpoint/2010/main" val="4072227679"/>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F268-CD5C-CDC1-66EC-EA40BCF4D43A}"/>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788FBDB-241A-9B54-9AFB-7D5596078C0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972A3AF0-F6E4-8C6B-FB6F-E5C013DD87E2}"/>
              </a:ext>
            </a:extLst>
          </p:cNvPr>
          <p:cNvSpPr>
            <a:spLocks noGrp="1"/>
          </p:cNvSpPr>
          <p:nvPr>
            <p:ph type="body" sz="half" idx="11"/>
          </p:nvPr>
        </p:nvSpPr>
        <p:spPr/>
        <p:txBody>
          <a:bodyPr>
            <a:normAutofit fontScale="85000" lnSpcReduction="10000"/>
          </a:bodyPr>
          <a:lstStyle/>
          <a:p>
            <a:r>
              <a:rPr lang="en-US" err="1"/>
              <a:t>Reinicialización</a:t>
            </a:r>
            <a:r>
              <a:rPr lang="en-US"/>
              <a:t> de </a:t>
            </a:r>
            <a:r>
              <a:rPr lang="en-US" err="1"/>
              <a:t>partidas</a:t>
            </a:r>
            <a:r>
              <a:rPr lang="en-US"/>
              <a:t> FBRA</a:t>
            </a:r>
          </a:p>
        </p:txBody>
      </p:sp>
      <p:sp>
        <p:nvSpPr>
          <p:cNvPr id="5" name="Marcador de contenido 4">
            <a:extLst>
              <a:ext uri="{FF2B5EF4-FFF2-40B4-BE49-F238E27FC236}">
                <a16:creationId xmlns:a16="http://schemas.microsoft.com/office/drawing/2014/main" id="{747237CB-27ED-E6E9-6DA4-BF89668428ED}"/>
              </a:ext>
            </a:extLst>
          </p:cNvPr>
          <p:cNvSpPr>
            <a:spLocks noGrp="1"/>
          </p:cNvSpPr>
          <p:nvPr>
            <p:ph idx="1"/>
          </p:nvPr>
        </p:nvSpPr>
        <p:spPr>
          <a:xfrm>
            <a:off x="550861" y="1080462"/>
            <a:ext cx="10340725" cy="4927410"/>
          </a:xfrm>
        </p:spPr>
        <p:txBody>
          <a:bodyPr/>
          <a:lstStyle/>
          <a:p>
            <a:pPr marL="0" indent="0">
              <a:buNone/>
            </a:pPr>
            <a:r>
              <a:rPr lang="es-CO"/>
              <a:t>Se utiliza para anular la compensación de documentos financieros. Tiene el mismo objetivo que la transacción F2223, ambas revierten la compensación de documentos contables.</a:t>
            </a:r>
          </a:p>
          <a:p>
            <a:pPr marL="0" indent="0">
              <a:buNone/>
            </a:pPr>
            <a:r>
              <a:rPr lang="es-CO"/>
              <a:t>Nuevo documento para la anulación de la compensación.</a:t>
            </a:r>
          </a:p>
          <a:p>
            <a:pPr marL="0" indent="0">
              <a:buNone/>
            </a:pPr>
            <a:endParaRPr lang="es-CO"/>
          </a:p>
        </p:txBody>
      </p:sp>
      <p:pic>
        <p:nvPicPr>
          <p:cNvPr id="2" name="Imagen 1">
            <a:extLst>
              <a:ext uri="{FF2B5EF4-FFF2-40B4-BE49-F238E27FC236}">
                <a16:creationId xmlns:a16="http://schemas.microsoft.com/office/drawing/2014/main" id="{B7622A23-C140-C17C-8894-0BCA128014BE}"/>
              </a:ext>
            </a:extLst>
          </p:cNvPr>
          <p:cNvPicPr>
            <a:picLocks noChangeAspect="1"/>
          </p:cNvPicPr>
          <p:nvPr/>
        </p:nvPicPr>
        <p:blipFill>
          <a:blip r:embed="rId3"/>
          <a:stretch>
            <a:fillRect/>
          </a:stretch>
        </p:blipFill>
        <p:spPr>
          <a:xfrm>
            <a:off x="836611" y="1978333"/>
            <a:ext cx="7539355" cy="3799205"/>
          </a:xfrm>
          <a:prstGeom prst="rect">
            <a:avLst/>
          </a:prstGeom>
        </p:spPr>
      </p:pic>
    </p:spTree>
    <p:extLst>
      <p:ext uri="{BB962C8B-B14F-4D97-AF65-F5344CB8AC3E}">
        <p14:creationId xmlns:p14="http://schemas.microsoft.com/office/powerpoint/2010/main" val="1548977338"/>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8E1F5-7917-F810-A1FA-9B9FC4DB65F9}"/>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2F285B6-24EF-BA4F-D4AF-646D28BFEB1B}"/>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8753A12F-7BFF-C82E-97E9-32FCA2EF9FE9}"/>
              </a:ext>
            </a:extLst>
          </p:cNvPr>
          <p:cNvSpPr>
            <a:spLocks noGrp="1"/>
          </p:cNvSpPr>
          <p:nvPr>
            <p:ph type="body" sz="half" idx="11"/>
          </p:nvPr>
        </p:nvSpPr>
        <p:spPr/>
        <p:txBody>
          <a:bodyPr>
            <a:normAutofit fontScale="85000" lnSpcReduction="10000"/>
          </a:bodyPr>
          <a:lstStyle/>
          <a:p>
            <a:r>
              <a:rPr lang="en-US" err="1"/>
              <a:t>Reinicialización</a:t>
            </a:r>
            <a:r>
              <a:rPr lang="en-US"/>
              <a:t> de </a:t>
            </a:r>
            <a:r>
              <a:rPr lang="en-US" err="1"/>
              <a:t>partidas</a:t>
            </a:r>
            <a:r>
              <a:rPr lang="en-US"/>
              <a:t> FBRA</a:t>
            </a:r>
          </a:p>
        </p:txBody>
      </p:sp>
      <p:sp>
        <p:nvSpPr>
          <p:cNvPr id="5" name="Marcador de contenido 4">
            <a:extLst>
              <a:ext uri="{FF2B5EF4-FFF2-40B4-BE49-F238E27FC236}">
                <a16:creationId xmlns:a16="http://schemas.microsoft.com/office/drawing/2014/main" id="{CC3C62BF-120B-F77E-2811-248BDCDD3AC8}"/>
              </a:ext>
            </a:extLst>
          </p:cNvPr>
          <p:cNvSpPr>
            <a:spLocks noGrp="1"/>
          </p:cNvSpPr>
          <p:nvPr>
            <p:ph idx="1"/>
          </p:nvPr>
        </p:nvSpPr>
        <p:spPr>
          <a:xfrm>
            <a:off x="550861" y="1080462"/>
            <a:ext cx="10340725" cy="4927410"/>
          </a:xfrm>
        </p:spPr>
        <p:txBody>
          <a:bodyPr/>
          <a:lstStyle/>
          <a:p>
            <a:pPr marL="0" indent="0">
              <a:buNone/>
            </a:pPr>
            <a:r>
              <a:rPr lang="es-CO"/>
              <a:t>Se utiliza para anular la compensación de documentos financieros. Tiene el mismo objetivo que la transacción F2223, ambas revierten la compensación de documentos contables.</a:t>
            </a:r>
          </a:p>
          <a:p>
            <a:pPr marL="0" indent="0">
              <a:buNone/>
            </a:pPr>
            <a:r>
              <a:rPr lang="es-CO"/>
              <a:t>Documento vista de entrada</a:t>
            </a:r>
          </a:p>
          <a:p>
            <a:pPr marL="0" indent="0">
              <a:buNone/>
            </a:pPr>
            <a:endParaRPr lang="es-CO"/>
          </a:p>
        </p:txBody>
      </p:sp>
      <p:pic>
        <p:nvPicPr>
          <p:cNvPr id="6" name="Imagen 5">
            <a:extLst>
              <a:ext uri="{FF2B5EF4-FFF2-40B4-BE49-F238E27FC236}">
                <a16:creationId xmlns:a16="http://schemas.microsoft.com/office/drawing/2014/main" id="{185F79D7-6D46-2558-95A6-3A190BE1125E}"/>
              </a:ext>
            </a:extLst>
          </p:cNvPr>
          <p:cNvPicPr>
            <a:picLocks noChangeAspect="1"/>
          </p:cNvPicPr>
          <p:nvPr/>
        </p:nvPicPr>
        <p:blipFill>
          <a:blip r:embed="rId3"/>
          <a:stretch>
            <a:fillRect/>
          </a:stretch>
        </p:blipFill>
        <p:spPr>
          <a:xfrm>
            <a:off x="836611" y="1978333"/>
            <a:ext cx="7539355" cy="3799205"/>
          </a:xfrm>
          <a:prstGeom prst="rect">
            <a:avLst/>
          </a:prstGeom>
        </p:spPr>
      </p:pic>
    </p:spTree>
    <p:extLst>
      <p:ext uri="{BB962C8B-B14F-4D97-AF65-F5344CB8AC3E}">
        <p14:creationId xmlns:p14="http://schemas.microsoft.com/office/powerpoint/2010/main" val="3240217907"/>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CD19A-AC8F-D99F-E94E-C40AAE76169A}"/>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344EF42B-C878-A27A-7013-10D24F546F84}"/>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2ECF00AC-D6FB-B01D-D1A1-B6B927EC2F18}"/>
              </a:ext>
            </a:extLst>
          </p:cNvPr>
          <p:cNvSpPr>
            <a:spLocks noGrp="1"/>
          </p:cNvSpPr>
          <p:nvPr>
            <p:ph type="body" sz="half" idx="11"/>
          </p:nvPr>
        </p:nvSpPr>
        <p:spPr/>
        <p:txBody>
          <a:bodyPr>
            <a:normAutofit fontScale="85000" lnSpcReduction="10000"/>
          </a:bodyPr>
          <a:lstStyle/>
          <a:p>
            <a:r>
              <a:rPr lang="en-US" err="1"/>
              <a:t>Reinicialización</a:t>
            </a:r>
            <a:r>
              <a:rPr lang="en-US"/>
              <a:t> de </a:t>
            </a:r>
            <a:r>
              <a:rPr lang="en-US" err="1"/>
              <a:t>partidas</a:t>
            </a:r>
            <a:r>
              <a:rPr lang="en-US"/>
              <a:t> FBRA</a:t>
            </a:r>
          </a:p>
        </p:txBody>
      </p:sp>
      <p:sp>
        <p:nvSpPr>
          <p:cNvPr id="5" name="Marcador de contenido 4">
            <a:extLst>
              <a:ext uri="{FF2B5EF4-FFF2-40B4-BE49-F238E27FC236}">
                <a16:creationId xmlns:a16="http://schemas.microsoft.com/office/drawing/2014/main" id="{D4936DB1-99F5-3467-14DC-CDE0CC430C1B}"/>
              </a:ext>
            </a:extLst>
          </p:cNvPr>
          <p:cNvSpPr>
            <a:spLocks noGrp="1"/>
          </p:cNvSpPr>
          <p:nvPr>
            <p:ph idx="1"/>
          </p:nvPr>
        </p:nvSpPr>
        <p:spPr>
          <a:xfrm>
            <a:off x="550861" y="1080462"/>
            <a:ext cx="10340725" cy="4927410"/>
          </a:xfrm>
        </p:spPr>
        <p:txBody>
          <a:bodyPr/>
          <a:lstStyle/>
          <a:p>
            <a:pPr marL="0" indent="0">
              <a:buNone/>
            </a:pPr>
            <a:r>
              <a:rPr lang="es-CO"/>
              <a:t>Se utiliza para anular la compensación de documentos financieros. Tiene el mismo objetivo que la transacción F2223, ambas revierten la compensación de documentos contables.</a:t>
            </a:r>
          </a:p>
          <a:p>
            <a:pPr marL="0" indent="0">
              <a:buNone/>
            </a:pPr>
            <a:r>
              <a:rPr lang="es-CO"/>
              <a:t>Documento vista de libro mayor</a:t>
            </a:r>
          </a:p>
          <a:p>
            <a:pPr marL="0" indent="0">
              <a:buNone/>
            </a:pPr>
            <a:endParaRPr lang="es-CO"/>
          </a:p>
        </p:txBody>
      </p:sp>
      <p:pic>
        <p:nvPicPr>
          <p:cNvPr id="2" name="Imagen 1">
            <a:extLst>
              <a:ext uri="{FF2B5EF4-FFF2-40B4-BE49-F238E27FC236}">
                <a16:creationId xmlns:a16="http://schemas.microsoft.com/office/drawing/2014/main" id="{07A75116-A69D-CD03-5E05-C604E12D7F4D}"/>
              </a:ext>
            </a:extLst>
          </p:cNvPr>
          <p:cNvPicPr>
            <a:picLocks noChangeAspect="1"/>
          </p:cNvPicPr>
          <p:nvPr/>
        </p:nvPicPr>
        <p:blipFill>
          <a:blip r:embed="rId3"/>
          <a:stretch>
            <a:fillRect/>
          </a:stretch>
        </p:blipFill>
        <p:spPr>
          <a:xfrm>
            <a:off x="836611" y="1944678"/>
            <a:ext cx="7539355" cy="3832860"/>
          </a:xfrm>
          <a:prstGeom prst="rect">
            <a:avLst/>
          </a:prstGeom>
        </p:spPr>
      </p:pic>
    </p:spTree>
    <p:extLst>
      <p:ext uri="{BB962C8B-B14F-4D97-AF65-F5344CB8AC3E}">
        <p14:creationId xmlns:p14="http://schemas.microsoft.com/office/powerpoint/2010/main" val="2115721628"/>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DF649-F5B1-BC58-76F6-0C1D341445BE}"/>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F4616EE9-3331-7BC8-9802-561229335F3D}"/>
              </a:ext>
            </a:extLst>
          </p:cNvPr>
          <p:cNvSpPr>
            <a:spLocks noGrp="1"/>
          </p:cNvSpPr>
          <p:nvPr>
            <p:ph type="body" sz="half" idx="10"/>
          </p:nvPr>
        </p:nvSpPr>
        <p:spPr/>
        <p:txBody>
          <a:bodyPr/>
          <a:lstStyle/>
          <a:p>
            <a:r>
              <a:rPr lang="es-CO">
                <a:latin typeface="Arial Rounded MT Bold"/>
              </a:rPr>
              <a:t>Gestión de compensaciones manuales</a:t>
            </a:r>
            <a:endParaRPr lang="en-US"/>
          </a:p>
        </p:txBody>
      </p:sp>
      <p:sp>
        <p:nvSpPr>
          <p:cNvPr id="4" name="Marcador de texto 3">
            <a:extLst>
              <a:ext uri="{FF2B5EF4-FFF2-40B4-BE49-F238E27FC236}">
                <a16:creationId xmlns:a16="http://schemas.microsoft.com/office/drawing/2014/main" id="{877D2CBF-DE8E-210C-84F0-D2769007E75B}"/>
              </a:ext>
            </a:extLst>
          </p:cNvPr>
          <p:cNvSpPr>
            <a:spLocks noGrp="1"/>
          </p:cNvSpPr>
          <p:nvPr>
            <p:ph type="body" sz="half" idx="11"/>
          </p:nvPr>
        </p:nvSpPr>
        <p:spPr/>
        <p:txBody>
          <a:bodyPr>
            <a:normAutofit fontScale="85000" lnSpcReduction="10000"/>
          </a:bodyPr>
          <a:lstStyle/>
          <a:p>
            <a:r>
              <a:rPr lang="en-US" err="1"/>
              <a:t>Reinicialización</a:t>
            </a:r>
            <a:r>
              <a:rPr lang="en-US"/>
              <a:t> de </a:t>
            </a:r>
            <a:r>
              <a:rPr lang="en-US" err="1"/>
              <a:t>partidas</a:t>
            </a:r>
            <a:r>
              <a:rPr lang="en-US"/>
              <a:t> FBRA</a:t>
            </a:r>
          </a:p>
        </p:txBody>
      </p:sp>
      <p:sp>
        <p:nvSpPr>
          <p:cNvPr id="5" name="Marcador de contenido 4">
            <a:extLst>
              <a:ext uri="{FF2B5EF4-FFF2-40B4-BE49-F238E27FC236}">
                <a16:creationId xmlns:a16="http://schemas.microsoft.com/office/drawing/2014/main" id="{FE26636D-A98F-6DC4-1BD9-FDD95320F1FE}"/>
              </a:ext>
            </a:extLst>
          </p:cNvPr>
          <p:cNvSpPr>
            <a:spLocks noGrp="1"/>
          </p:cNvSpPr>
          <p:nvPr>
            <p:ph idx="1"/>
          </p:nvPr>
        </p:nvSpPr>
        <p:spPr>
          <a:xfrm>
            <a:off x="550861" y="1080462"/>
            <a:ext cx="10340725" cy="4927410"/>
          </a:xfrm>
        </p:spPr>
        <p:txBody>
          <a:bodyPr/>
          <a:lstStyle/>
          <a:p>
            <a:pPr marL="0" indent="0">
              <a:buNone/>
            </a:pPr>
            <a:r>
              <a:rPr lang="es-CO"/>
              <a:t>Se utiliza para anular la compensación de documentos financieros. Tiene el mismo objetivo que la transacción F2223, ambas revierten la compensación de documentos contables.</a:t>
            </a:r>
          </a:p>
          <a:p>
            <a:pPr marL="0" indent="0">
              <a:buNone/>
            </a:pPr>
            <a:r>
              <a:rPr lang="es-CO"/>
              <a:t>Visualización de la anulación de la compensación con el nuevo documento creado.</a:t>
            </a:r>
          </a:p>
          <a:p>
            <a:pPr marL="0" indent="0">
              <a:buNone/>
            </a:pPr>
            <a:endParaRPr lang="es-CO"/>
          </a:p>
        </p:txBody>
      </p:sp>
      <p:pic>
        <p:nvPicPr>
          <p:cNvPr id="6" name="Imagen 5">
            <a:extLst>
              <a:ext uri="{FF2B5EF4-FFF2-40B4-BE49-F238E27FC236}">
                <a16:creationId xmlns:a16="http://schemas.microsoft.com/office/drawing/2014/main" id="{D384389C-1BE3-FA9F-07D7-A93CFD3F97ED}"/>
              </a:ext>
            </a:extLst>
          </p:cNvPr>
          <p:cNvPicPr>
            <a:picLocks noChangeAspect="1"/>
          </p:cNvPicPr>
          <p:nvPr/>
        </p:nvPicPr>
        <p:blipFill>
          <a:blip r:embed="rId3"/>
          <a:stretch>
            <a:fillRect/>
          </a:stretch>
        </p:blipFill>
        <p:spPr>
          <a:xfrm>
            <a:off x="550861" y="2185152"/>
            <a:ext cx="7539355" cy="3852545"/>
          </a:xfrm>
          <a:prstGeom prst="rect">
            <a:avLst/>
          </a:prstGeom>
        </p:spPr>
      </p:pic>
    </p:spTree>
    <p:extLst>
      <p:ext uri="{BB962C8B-B14F-4D97-AF65-F5344CB8AC3E}">
        <p14:creationId xmlns:p14="http://schemas.microsoft.com/office/powerpoint/2010/main" val="352551490"/>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DF713-FBAC-21C7-2C2F-5DD7A0698BB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DE575B0-73AA-C86E-BEE7-B00A05B5C525}"/>
              </a:ext>
            </a:extLst>
          </p:cNvPr>
          <p:cNvSpPr>
            <a:spLocks noGrp="1"/>
          </p:cNvSpPr>
          <p:nvPr>
            <p:ph type="ctrTitle"/>
          </p:nvPr>
        </p:nvSpPr>
        <p:spPr/>
        <p:txBody>
          <a:bodyPr>
            <a:noAutofit/>
          </a:bodyPr>
          <a:lstStyle/>
          <a:p>
            <a:r>
              <a:rPr lang="es-CO" sz="2800"/>
              <a:t>Gestión de compensaciones automáticas</a:t>
            </a:r>
          </a:p>
        </p:txBody>
      </p:sp>
      <p:sp>
        <p:nvSpPr>
          <p:cNvPr id="6" name="Subtítulo 5">
            <a:extLst>
              <a:ext uri="{FF2B5EF4-FFF2-40B4-BE49-F238E27FC236}">
                <a16:creationId xmlns:a16="http://schemas.microsoft.com/office/drawing/2014/main" id="{26AE4D04-E86B-464E-E101-CC026C75E884}"/>
              </a:ext>
            </a:extLst>
          </p:cNvPr>
          <p:cNvSpPr>
            <a:spLocks noGrp="1"/>
          </p:cNvSpPr>
          <p:nvPr>
            <p:ph type="subTitle" idx="1"/>
          </p:nvPr>
        </p:nvSpPr>
        <p:spPr/>
        <p:txBody>
          <a:bodyPr/>
          <a:lstStyle/>
          <a:p>
            <a:endParaRPr lang="es-CO"/>
          </a:p>
        </p:txBody>
      </p:sp>
      <p:sp>
        <p:nvSpPr>
          <p:cNvPr id="7" name="Marcador de texto 6">
            <a:extLst>
              <a:ext uri="{FF2B5EF4-FFF2-40B4-BE49-F238E27FC236}">
                <a16:creationId xmlns:a16="http://schemas.microsoft.com/office/drawing/2014/main" id="{0095F005-4322-7FDA-BC4E-E51008BF831A}"/>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9134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59B0D-B4CA-4180-09DB-4AC1D8BB9780}"/>
            </a:ext>
          </a:extLst>
        </p:cNvPr>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0F2E5ADB-06DF-F47C-B10C-4D95F0CB1D6A}"/>
              </a:ext>
            </a:extLst>
          </p:cNvPr>
          <p:cNvSpPr>
            <a:spLocks noGrp="1"/>
          </p:cNvSpPr>
          <p:nvPr>
            <p:ph idx="1"/>
          </p:nvPr>
        </p:nvSpPr>
        <p:spPr/>
        <p:txBody>
          <a:bodyPr/>
          <a:lstStyle/>
          <a:p>
            <a:endParaRPr lang="es-CO"/>
          </a:p>
        </p:txBody>
      </p:sp>
      <p:sp>
        <p:nvSpPr>
          <p:cNvPr id="6" name="Marcador de texto 5">
            <a:extLst>
              <a:ext uri="{FF2B5EF4-FFF2-40B4-BE49-F238E27FC236}">
                <a16:creationId xmlns:a16="http://schemas.microsoft.com/office/drawing/2014/main" id="{A9CD4285-0519-838D-A60E-11DA0E5DC41B}"/>
              </a:ext>
            </a:extLst>
          </p:cNvPr>
          <p:cNvSpPr>
            <a:spLocks noGrp="1"/>
          </p:cNvSpPr>
          <p:nvPr>
            <p:ph type="body" sz="half" idx="10"/>
          </p:nvPr>
        </p:nvSpPr>
        <p:spPr/>
        <p:txBody>
          <a:bodyPr/>
          <a:lstStyle/>
          <a:p>
            <a:r>
              <a:rPr lang="es-ES" dirty="0"/>
              <a:t>Visualización de planes de cuentas</a:t>
            </a:r>
          </a:p>
        </p:txBody>
      </p:sp>
      <p:sp>
        <p:nvSpPr>
          <p:cNvPr id="8" name="Marcador de texto 7">
            <a:extLst>
              <a:ext uri="{FF2B5EF4-FFF2-40B4-BE49-F238E27FC236}">
                <a16:creationId xmlns:a16="http://schemas.microsoft.com/office/drawing/2014/main" id="{9F446A0F-F0D6-7449-D23D-FC995383AB00}"/>
              </a:ext>
            </a:extLst>
          </p:cNvPr>
          <p:cNvSpPr>
            <a:spLocks noGrp="1"/>
          </p:cNvSpPr>
          <p:nvPr>
            <p:ph type="body" sz="half" idx="11"/>
          </p:nvPr>
        </p:nvSpPr>
        <p:spPr/>
        <p:txBody>
          <a:bodyPr>
            <a:normAutofit fontScale="85000" lnSpcReduction="10000"/>
          </a:bodyPr>
          <a:lstStyle/>
          <a:p>
            <a:r>
              <a:rPr lang="es-CO" dirty="0"/>
              <a:t>Módulo FI-GL</a:t>
            </a:r>
          </a:p>
        </p:txBody>
      </p:sp>
      <p:grpSp>
        <p:nvGrpSpPr>
          <p:cNvPr id="2" name="Grupo 1">
            <a:extLst>
              <a:ext uri="{FF2B5EF4-FFF2-40B4-BE49-F238E27FC236}">
                <a16:creationId xmlns:a16="http://schemas.microsoft.com/office/drawing/2014/main" id="{A1902E23-AF7C-8783-8E12-8A7C5BD3E898}"/>
              </a:ext>
            </a:extLst>
          </p:cNvPr>
          <p:cNvGrpSpPr/>
          <p:nvPr/>
        </p:nvGrpSpPr>
        <p:grpSpPr>
          <a:xfrm>
            <a:off x="599558" y="1667102"/>
            <a:ext cx="3277497" cy="3746908"/>
            <a:chOff x="4386808" y="1441140"/>
            <a:chExt cx="2916418" cy="4023710"/>
          </a:xfrm>
        </p:grpSpPr>
        <p:pic>
          <p:nvPicPr>
            <p:cNvPr id="3" name="3 Imagen" descr="FondoDestacados.png">
              <a:extLst>
                <a:ext uri="{FF2B5EF4-FFF2-40B4-BE49-F238E27FC236}">
                  <a16:creationId xmlns:a16="http://schemas.microsoft.com/office/drawing/2014/main" id="{D1ED4237-8F83-8A9A-C13C-7A33DC2B37FF}"/>
                </a:ext>
              </a:extLst>
            </p:cNvPr>
            <p:cNvPicPr>
              <a:picLocks noChangeAspect="1"/>
            </p:cNvPicPr>
            <p:nvPr/>
          </p:nvPicPr>
          <p:blipFill>
            <a:blip r:embed="rId2" cstate="print">
              <a:extLst>
                <a:ext uri="{28A0092B-C50C-407E-A947-70E740481C1C}">
                  <a14:useLocalDpi xmlns:a14="http://schemas.microsoft.com/office/drawing/2010/main"/>
                </a:ext>
              </a:extLst>
            </a:blip>
            <a:srcRect r="-3935"/>
            <a:stretch>
              <a:fillRect/>
            </a:stretch>
          </p:blipFill>
          <p:spPr>
            <a:xfrm>
              <a:off x="4386808" y="1441140"/>
              <a:ext cx="2916418" cy="2628496"/>
            </a:xfrm>
            <a:prstGeom prst="rect">
              <a:avLst/>
            </a:prstGeom>
            <a:effectLst>
              <a:outerShdw blurRad="50800" dist="38100" dir="13500000" algn="br" rotWithShape="0">
                <a:prstClr val="black">
                  <a:alpha val="40000"/>
                </a:prstClr>
              </a:outerShdw>
              <a:reflection blurRad="6350" stA="52000" endA="300" endPos="35000" dir="5400000" sy="-100000" algn="bl" rotWithShape="0"/>
            </a:effectLst>
          </p:spPr>
        </p:pic>
        <p:sp>
          <p:nvSpPr>
            <p:cNvPr id="4" name="2 Marcador de contenido">
              <a:extLst>
                <a:ext uri="{FF2B5EF4-FFF2-40B4-BE49-F238E27FC236}">
                  <a16:creationId xmlns:a16="http://schemas.microsoft.com/office/drawing/2014/main" id="{D12E3B45-E838-1D77-C871-731FBDCB9DF8}"/>
                </a:ext>
              </a:extLst>
            </p:cNvPr>
            <p:cNvSpPr txBox="1">
              <a:spLocks/>
            </p:cNvSpPr>
            <p:nvPr/>
          </p:nvSpPr>
          <p:spPr>
            <a:xfrm>
              <a:off x="4764810" y="1946741"/>
              <a:ext cx="2066493" cy="1356319"/>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defRPr/>
              </a:pPr>
              <a:r>
                <a:rPr kumimoji="0" lang="es-CO" sz="2000" b="0" i="0" u="none" strike="noStrike" kern="1200" cap="none" spc="0" normalizeH="0" baseline="0" noProof="0" dirty="0">
                  <a:ln>
                    <a:noFill/>
                  </a:ln>
                  <a:solidFill>
                    <a:srgbClr val="7DD227"/>
                  </a:solidFill>
                  <a:effectLst/>
                  <a:uLnTx/>
                  <a:uFillTx/>
                  <a:latin typeface="Arial Rounded MT Bold" panose="020F0704030504030204" pitchFamily="34" charset="0"/>
                  <a:ea typeface="+mn-ea"/>
                  <a:cs typeface="+mn-cs"/>
                </a:rPr>
                <a:t>Gestión de datos maestros de cuentas de mayor - </a:t>
              </a:r>
              <a:r>
                <a:rPr lang="es-CO" sz="2000" dirty="0">
                  <a:solidFill>
                    <a:srgbClr val="7DD227"/>
                  </a:solidFill>
                  <a:latin typeface="Arial Rounded MT Bold" panose="020F0704030504030204" pitchFamily="34" charset="0"/>
                </a:rPr>
                <a:t>F0731A</a:t>
              </a:r>
            </a:p>
          </p:txBody>
        </p:sp>
        <p:sp>
          <p:nvSpPr>
            <p:cNvPr id="5" name="2 Marcador de contenido">
              <a:extLst>
                <a:ext uri="{FF2B5EF4-FFF2-40B4-BE49-F238E27FC236}">
                  <a16:creationId xmlns:a16="http://schemas.microsoft.com/office/drawing/2014/main" id="{19CB376B-BD3B-26BA-B4DD-6BE7E77C7D54}"/>
                </a:ext>
              </a:extLst>
            </p:cNvPr>
            <p:cNvSpPr txBox="1">
              <a:spLocks/>
            </p:cNvSpPr>
            <p:nvPr/>
          </p:nvSpPr>
          <p:spPr>
            <a:xfrm>
              <a:off x="4578585" y="4355620"/>
              <a:ext cx="2512607" cy="110923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1400" b="0" i="0" u="none" strike="noStrike" kern="1200" cap="none" spc="0" normalizeH="0" baseline="0" noProof="0" dirty="0">
                  <a:ln>
                    <a:noFill/>
                  </a:ln>
                  <a:solidFill>
                    <a:srgbClr val="D16014"/>
                  </a:solidFill>
                  <a:effectLst/>
                  <a:uLnTx/>
                  <a:uFillTx/>
                  <a:latin typeface="Arial Rounded MT Bold" panose="020F0704030504030204" pitchFamily="34" charset="0"/>
                  <a:ea typeface="+mn-ea"/>
                  <a:cs typeface="+mn-cs"/>
                </a:rPr>
                <a:t>PUC Grupo EPM - GEPM</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1400" b="0" i="0" u="none" strike="noStrike" kern="1200" cap="none" spc="0" normalizeH="0" baseline="0" noProof="0" dirty="0">
                  <a:ln>
                    <a:noFill/>
                  </a:ln>
                  <a:solidFill>
                    <a:srgbClr val="D16014"/>
                  </a:solidFill>
                  <a:effectLst/>
                  <a:uLnTx/>
                  <a:uFillTx/>
                  <a:latin typeface="Arial Rounded MT Bold" panose="020F0704030504030204" pitchFamily="34" charset="0"/>
                  <a:ea typeface="+mn-ea"/>
                  <a:cs typeface="+mn-cs"/>
                </a:rPr>
                <a:t>POPE </a:t>
              </a:r>
              <a:r>
                <a:rPr lang="es-CO" sz="1400" dirty="0">
                  <a:solidFill>
                    <a:srgbClr val="D16014"/>
                  </a:solidFill>
                  <a:latin typeface="Arial Rounded MT Bold" panose="020F0704030504030204" pitchFamily="34" charset="0"/>
                </a:rPr>
                <a:t>(sociedad)</a:t>
              </a:r>
            </a:p>
            <a:p>
              <a:pPr marL="0" lvl="0" indent="0" algn="ctr">
                <a:buNone/>
                <a:defRPr/>
              </a:pPr>
              <a:r>
                <a:rPr kumimoji="0" lang="es-CO" sz="1400" b="0" i="0" u="none" strike="noStrike" kern="1200" cap="none" spc="0" normalizeH="0" baseline="0" noProof="0" dirty="0">
                  <a:ln>
                    <a:noFill/>
                  </a:ln>
                  <a:solidFill>
                    <a:srgbClr val="D16014"/>
                  </a:solidFill>
                  <a:effectLst/>
                  <a:uLnTx/>
                  <a:uFillTx/>
                  <a:latin typeface="Arial Rounded MT Bold" panose="020F0704030504030204" pitchFamily="34" charset="0"/>
                  <a:ea typeface="+mn-ea"/>
                  <a:cs typeface="+mn-cs"/>
                </a:rPr>
                <a:t>Alternos </a:t>
              </a:r>
              <a:r>
                <a:rPr lang="es-CO" sz="1400" dirty="0">
                  <a:solidFill>
                    <a:srgbClr val="D16014"/>
                  </a:solidFill>
                  <a:latin typeface="Arial Rounded MT Bold" panose="020F0704030504030204" pitchFamily="34" charset="0"/>
                </a:rPr>
                <a:t>CO01 - SV1</a:t>
              </a:r>
              <a:endParaRPr kumimoji="0" lang="es-CO" sz="1400" b="0" i="0" u="none" strike="noStrike" kern="1200" cap="none" spc="0" normalizeH="0" baseline="0" noProof="0" dirty="0">
                <a:ln>
                  <a:noFill/>
                </a:ln>
                <a:solidFill>
                  <a:srgbClr val="D16014"/>
                </a:solidFill>
                <a:effectLst/>
                <a:uLnTx/>
                <a:uFillTx/>
                <a:latin typeface="Arial Rounded MT Bold" panose="020F0704030504030204" pitchFamily="34" charset="0"/>
                <a:ea typeface="+mn-ea"/>
                <a:cs typeface="+mn-cs"/>
              </a:endParaRPr>
            </a:p>
          </p:txBody>
        </p:sp>
      </p:grpSp>
      <p:grpSp>
        <p:nvGrpSpPr>
          <p:cNvPr id="10" name="Grupo 9">
            <a:extLst>
              <a:ext uri="{FF2B5EF4-FFF2-40B4-BE49-F238E27FC236}">
                <a16:creationId xmlns:a16="http://schemas.microsoft.com/office/drawing/2014/main" id="{831019A5-03CA-9F56-F9C0-3F7DFD99EFE4}"/>
              </a:ext>
            </a:extLst>
          </p:cNvPr>
          <p:cNvGrpSpPr/>
          <p:nvPr/>
        </p:nvGrpSpPr>
        <p:grpSpPr>
          <a:xfrm>
            <a:off x="4473566" y="1667102"/>
            <a:ext cx="3277497" cy="3746909"/>
            <a:chOff x="4386808" y="1441140"/>
            <a:chExt cx="2916418" cy="4023710"/>
          </a:xfrm>
        </p:grpSpPr>
        <p:pic>
          <p:nvPicPr>
            <p:cNvPr id="11" name="3 Imagen" descr="FondoDestacados.png">
              <a:extLst>
                <a:ext uri="{FF2B5EF4-FFF2-40B4-BE49-F238E27FC236}">
                  <a16:creationId xmlns:a16="http://schemas.microsoft.com/office/drawing/2014/main" id="{BE6FBE73-4052-1DB9-2D1B-105FF91D20BC}"/>
                </a:ext>
              </a:extLst>
            </p:cNvPr>
            <p:cNvPicPr>
              <a:picLocks noChangeAspect="1"/>
            </p:cNvPicPr>
            <p:nvPr/>
          </p:nvPicPr>
          <p:blipFill>
            <a:blip r:embed="rId2" cstate="print">
              <a:extLst>
                <a:ext uri="{28A0092B-C50C-407E-A947-70E740481C1C}">
                  <a14:useLocalDpi xmlns:a14="http://schemas.microsoft.com/office/drawing/2010/main"/>
                </a:ext>
              </a:extLst>
            </a:blip>
            <a:srcRect r="-3935"/>
            <a:stretch>
              <a:fillRect/>
            </a:stretch>
          </p:blipFill>
          <p:spPr>
            <a:xfrm>
              <a:off x="4386808" y="1441140"/>
              <a:ext cx="2916418" cy="2628496"/>
            </a:xfrm>
            <a:prstGeom prst="rect">
              <a:avLst/>
            </a:prstGeom>
            <a:effectLst>
              <a:outerShdw blurRad="50800" dist="38100" dir="13500000" algn="br" rotWithShape="0">
                <a:prstClr val="black">
                  <a:alpha val="40000"/>
                </a:prstClr>
              </a:outerShdw>
              <a:reflection blurRad="6350" stA="52000" endA="300" endPos="35000" dir="5400000" sy="-100000" algn="bl" rotWithShape="0"/>
            </a:effectLst>
          </p:spPr>
        </p:pic>
        <p:sp>
          <p:nvSpPr>
            <p:cNvPr id="12" name="2 Marcador de contenido">
              <a:extLst>
                <a:ext uri="{FF2B5EF4-FFF2-40B4-BE49-F238E27FC236}">
                  <a16:creationId xmlns:a16="http://schemas.microsoft.com/office/drawing/2014/main" id="{1F99BC00-AB20-370B-760C-0F46B3CAB2E3}"/>
                </a:ext>
              </a:extLst>
            </p:cNvPr>
            <p:cNvSpPr txBox="1">
              <a:spLocks/>
            </p:cNvSpPr>
            <p:nvPr/>
          </p:nvSpPr>
          <p:spPr>
            <a:xfrm>
              <a:off x="4723249" y="1946741"/>
              <a:ext cx="2118904" cy="135631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2000" b="0" i="0" u="none" strike="noStrike" kern="1200" cap="none" spc="0" normalizeH="0" baseline="0" noProof="0" dirty="0">
                  <a:ln>
                    <a:noFill/>
                  </a:ln>
                  <a:solidFill>
                    <a:srgbClr val="7DD227"/>
                  </a:solidFill>
                  <a:effectLst/>
                  <a:uLnTx/>
                  <a:uFillTx/>
                  <a:latin typeface="Arial Rounded MT Bold" panose="020F0704030504030204" pitchFamily="34" charset="0"/>
                  <a:ea typeface="+mn-ea"/>
                  <a:cs typeface="+mn-cs"/>
                </a:rPr>
                <a:t>Gestionar</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2000" b="0" i="0" u="none" strike="noStrike" kern="1200" cap="none" spc="0" normalizeH="0" baseline="0" noProof="0" dirty="0">
                  <a:ln>
                    <a:noFill/>
                  </a:ln>
                  <a:solidFill>
                    <a:srgbClr val="7DD227"/>
                  </a:solidFill>
                  <a:effectLst/>
                  <a:uLnTx/>
                  <a:uFillTx/>
                  <a:latin typeface="Arial Rounded MT Bold" panose="020F0704030504030204" pitchFamily="34" charset="0"/>
                  <a:ea typeface="+mn-ea"/>
                  <a:cs typeface="+mn-cs"/>
                </a:rPr>
                <a:t>plan de </a:t>
              </a:r>
            </a:p>
            <a:p>
              <a:pPr marL="0" lvl="0" indent="0" algn="ctr">
                <a:buNone/>
                <a:defRPr/>
              </a:pPr>
              <a:r>
                <a:rPr kumimoji="0" lang="es-CO" sz="2000" b="0" i="0" u="none" strike="noStrike" kern="1200" cap="none" spc="0" normalizeH="0" baseline="0" noProof="0" dirty="0">
                  <a:ln>
                    <a:noFill/>
                  </a:ln>
                  <a:solidFill>
                    <a:srgbClr val="7DD227"/>
                  </a:solidFill>
                  <a:effectLst/>
                  <a:uLnTx/>
                  <a:uFillTx/>
                  <a:latin typeface="Arial Rounded MT Bold" panose="020F0704030504030204" pitchFamily="34" charset="0"/>
                  <a:ea typeface="+mn-ea"/>
                  <a:cs typeface="+mn-cs"/>
                </a:rPr>
                <a:t>Cuentas </a:t>
              </a:r>
              <a:r>
                <a:rPr lang="es-CO" sz="2000" dirty="0">
                  <a:solidFill>
                    <a:srgbClr val="7DD227"/>
                  </a:solidFill>
                  <a:latin typeface="Arial Rounded MT Bold" panose="020F0704030504030204" pitchFamily="34" charset="0"/>
                </a:rPr>
                <a:t>- F0763A</a:t>
              </a:r>
            </a:p>
          </p:txBody>
        </p:sp>
        <p:sp>
          <p:nvSpPr>
            <p:cNvPr id="13" name="2 Marcador de contenido">
              <a:extLst>
                <a:ext uri="{FF2B5EF4-FFF2-40B4-BE49-F238E27FC236}">
                  <a16:creationId xmlns:a16="http://schemas.microsoft.com/office/drawing/2014/main" id="{7517DD4D-CD7B-C03C-DA04-185B9E5534F1}"/>
                </a:ext>
              </a:extLst>
            </p:cNvPr>
            <p:cNvSpPr txBox="1">
              <a:spLocks/>
            </p:cNvSpPr>
            <p:nvPr/>
          </p:nvSpPr>
          <p:spPr>
            <a:xfrm>
              <a:off x="4578585" y="4355620"/>
              <a:ext cx="2512607" cy="110923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1400" b="0" i="0" u="none" strike="noStrike" kern="1200" cap="none" spc="0" normalizeH="0" baseline="0" noProof="0" dirty="0">
                  <a:ln>
                    <a:noFill/>
                  </a:ln>
                  <a:solidFill>
                    <a:srgbClr val="D16014"/>
                  </a:solidFill>
                  <a:effectLst/>
                  <a:uLnTx/>
                  <a:uFillTx/>
                  <a:latin typeface="Arial Rounded MT Bold" panose="020F0704030504030204" pitchFamily="34" charset="0"/>
                  <a:ea typeface="+mn-ea"/>
                  <a:cs typeface="+mn-cs"/>
                </a:rPr>
                <a:t>Estructuras de balance</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s-CO" sz="1400" dirty="0">
                  <a:solidFill>
                    <a:srgbClr val="D16014"/>
                  </a:solidFill>
                  <a:latin typeface="Arial Rounded MT Bold" panose="020F0704030504030204" pitchFamily="34" charset="0"/>
                </a:rPr>
                <a:t>Plan de cuentas (vista de plan de cuentas o vista sociedad)</a:t>
              </a:r>
              <a:endParaRPr kumimoji="0" lang="es-CO" sz="1400" b="0" i="0" u="none" strike="noStrike" kern="1200" cap="none" spc="0" normalizeH="0" baseline="0" noProof="0" dirty="0">
                <a:ln>
                  <a:noFill/>
                </a:ln>
                <a:solidFill>
                  <a:srgbClr val="D16014"/>
                </a:solidFill>
                <a:effectLst/>
                <a:uLnTx/>
                <a:uFillTx/>
                <a:latin typeface="Arial Rounded MT Bold" panose="020F0704030504030204" pitchFamily="34" charset="0"/>
                <a:ea typeface="+mn-ea"/>
                <a:cs typeface="+mn-cs"/>
              </a:endParaRPr>
            </a:p>
          </p:txBody>
        </p:sp>
      </p:grpSp>
      <p:grpSp>
        <p:nvGrpSpPr>
          <p:cNvPr id="14" name="Grupo 13">
            <a:extLst>
              <a:ext uri="{FF2B5EF4-FFF2-40B4-BE49-F238E27FC236}">
                <a16:creationId xmlns:a16="http://schemas.microsoft.com/office/drawing/2014/main" id="{CA4E3913-8F03-965F-0A98-4F6BF70A623F}"/>
              </a:ext>
            </a:extLst>
          </p:cNvPr>
          <p:cNvGrpSpPr/>
          <p:nvPr/>
        </p:nvGrpSpPr>
        <p:grpSpPr>
          <a:xfrm>
            <a:off x="8347574" y="1667102"/>
            <a:ext cx="3277497" cy="3746908"/>
            <a:chOff x="4386808" y="1441140"/>
            <a:chExt cx="2916418" cy="4023710"/>
          </a:xfrm>
        </p:grpSpPr>
        <p:pic>
          <p:nvPicPr>
            <p:cNvPr id="15" name="3 Imagen" descr="FondoDestacados.png">
              <a:extLst>
                <a:ext uri="{FF2B5EF4-FFF2-40B4-BE49-F238E27FC236}">
                  <a16:creationId xmlns:a16="http://schemas.microsoft.com/office/drawing/2014/main" id="{7C254C77-AB5E-0054-D875-5305E1EFA161}"/>
                </a:ext>
              </a:extLst>
            </p:cNvPr>
            <p:cNvPicPr>
              <a:picLocks noChangeAspect="1"/>
            </p:cNvPicPr>
            <p:nvPr/>
          </p:nvPicPr>
          <p:blipFill>
            <a:blip r:embed="rId2" cstate="print">
              <a:extLst>
                <a:ext uri="{28A0092B-C50C-407E-A947-70E740481C1C}">
                  <a14:useLocalDpi xmlns:a14="http://schemas.microsoft.com/office/drawing/2010/main"/>
                </a:ext>
              </a:extLst>
            </a:blip>
            <a:srcRect r="-3935"/>
            <a:stretch>
              <a:fillRect/>
            </a:stretch>
          </p:blipFill>
          <p:spPr>
            <a:xfrm>
              <a:off x="4386808" y="1441140"/>
              <a:ext cx="2916418" cy="2628496"/>
            </a:xfrm>
            <a:prstGeom prst="rect">
              <a:avLst/>
            </a:prstGeom>
            <a:effectLst>
              <a:outerShdw blurRad="50800" dist="38100" dir="13500000" algn="br" rotWithShape="0">
                <a:prstClr val="black">
                  <a:alpha val="40000"/>
                </a:prstClr>
              </a:outerShdw>
              <a:reflection blurRad="6350" stA="52000" endA="300" endPos="35000" dir="5400000" sy="-100000" algn="bl" rotWithShape="0"/>
            </a:effectLst>
          </p:spPr>
        </p:pic>
        <p:sp>
          <p:nvSpPr>
            <p:cNvPr id="16" name="2 Marcador de contenido">
              <a:extLst>
                <a:ext uri="{FF2B5EF4-FFF2-40B4-BE49-F238E27FC236}">
                  <a16:creationId xmlns:a16="http://schemas.microsoft.com/office/drawing/2014/main" id="{69BD16AA-A476-1D75-D6AD-DB7F105B3CBD}"/>
                </a:ext>
              </a:extLst>
            </p:cNvPr>
            <p:cNvSpPr txBox="1">
              <a:spLocks/>
            </p:cNvSpPr>
            <p:nvPr/>
          </p:nvSpPr>
          <p:spPr>
            <a:xfrm>
              <a:off x="4723249" y="1946741"/>
              <a:ext cx="2172941" cy="135631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defRPr/>
              </a:pPr>
              <a:r>
                <a:rPr kumimoji="0" lang="es-CO" sz="2000" b="0" i="0" u="none" strike="noStrike" kern="1200" cap="none" spc="0" normalizeH="0" baseline="0" noProof="0" dirty="0">
                  <a:ln>
                    <a:noFill/>
                  </a:ln>
                  <a:solidFill>
                    <a:srgbClr val="7DD227"/>
                  </a:solidFill>
                  <a:effectLst/>
                  <a:uLnTx/>
                  <a:uFillTx/>
                  <a:latin typeface="Arial Rounded MT Bold" panose="020F0704030504030204" pitchFamily="34" charset="0"/>
                  <a:ea typeface="+mn-ea"/>
                  <a:cs typeface="+mn-cs"/>
                </a:rPr>
                <a:t>Tratar cuenta de mayor </a:t>
              </a:r>
              <a:r>
                <a:rPr lang="es-CO" sz="2000" dirty="0">
                  <a:solidFill>
                    <a:srgbClr val="7DD227"/>
                  </a:solidFill>
                  <a:latin typeface="Arial Rounded MT Bold" panose="020F0704030504030204" pitchFamily="34" charset="0"/>
                </a:rPr>
                <a:t>– Vista central - FS00</a:t>
              </a:r>
            </a:p>
          </p:txBody>
        </p:sp>
        <p:sp>
          <p:nvSpPr>
            <p:cNvPr id="17" name="2 Marcador de contenido">
              <a:extLst>
                <a:ext uri="{FF2B5EF4-FFF2-40B4-BE49-F238E27FC236}">
                  <a16:creationId xmlns:a16="http://schemas.microsoft.com/office/drawing/2014/main" id="{3BC933FF-34FB-B793-6959-926D51127213}"/>
                </a:ext>
              </a:extLst>
            </p:cNvPr>
            <p:cNvSpPr txBox="1">
              <a:spLocks/>
            </p:cNvSpPr>
            <p:nvPr/>
          </p:nvSpPr>
          <p:spPr>
            <a:xfrm>
              <a:off x="4578585" y="4355620"/>
              <a:ext cx="2512607" cy="110923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1400" b="0" i="0" u="none" strike="noStrike" kern="1200" cap="none" spc="0" normalizeH="0" baseline="0" noProof="0" dirty="0">
                  <a:ln>
                    <a:noFill/>
                  </a:ln>
                  <a:solidFill>
                    <a:srgbClr val="D16014"/>
                  </a:solidFill>
                  <a:effectLst/>
                  <a:uLnTx/>
                  <a:uFillTx/>
                  <a:latin typeface="Arial Rounded MT Bold" panose="020F0704030504030204" pitchFamily="34" charset="0"/>
                  <a:ea typeface="+mn-ea"/>
                  <a:cs typeface="+mn-cs"/>
                </a:rPr>
                <a:t>Solo permite consulta por cuenta contable POPE</a:t>
              </a:r>
            </a:p>
          </p:txBody>
        </p:sp>
      </p:grpSp>
    </p:spTree>
    <p:extLst>
      <p:ext uri="{BB962C8B-B14F-4D97-AF65-F5344CB8AC3E}">
        <p14:creationId xmlns:p14="http://schemas.microsoft.com/office/powerpoint/2010/main" val="3407243782"/>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913E0-35C5-B437-0A76-E7875ADA692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B8645C2-ED23-26B8-7FE0-2C05C334293E}"/>
              </a:ext>
            </a:extLst>
          </p:cNvPr>
          <p:cNvSpPr>
            <a:spLocks noGrp="1"/>
          </p:cNvSpPr>
          <p:nvPr>
            <p:ph idx="1"/>
          </p:nvPr>
        </p:nvSpPr>
        <p:spPr/>
        <p:txBody>
          <a:bodyPr/>
          <a:lstStyle/>
          <a:p>
            <a:pPr marL="0" indent="0">
              <a:buNone/>
            </a:pPr>
            <a:r>
              <a:rPr lang="es-ES"/>
              <a:t>En SAP hay transacciones que identifican y compensan automáticamente partidas abiertas que cumplen ciertos criterios como tener el mismo importe, moneda, fecha, numero de referencia, etc. Esto es útil para ahorrar tiempo en procesos contables con gran volumen de datos.</a:t>
            </a:r>
          </a:p>
          <a:p>
            <a:pPr marL="0" indent="0">
              <a:buNone/>
            </a:pPr>
            <a:endParaRPr lang="es-CO"/>
          </a:p>
        </p:txBody>
      </p:sp>
      <p:sp>
        <p:nvSpPr>
          <p:cNvPr id="3" name="Marcador de texto 2">
            <a:extLst>
              <a:ext uri="{FF2B5EF4-FFF2-40B4-BE49-F238E27FC236}">
                <a16:creationId xmlns:a16="http://schemas.microsoft.com/office/drawing/2014/main" id="{F12D3F68-3476-AE4B-20A8-97B21FBB6AA5}"/>
              </a:ext>
            </a:extLst>
          </p:cNvPr>
          <p:cNvSpPr>
            <a:spLocks noGrp="1"/>
          </p:cNvSpPr>
          <p:nvPr>
            <p:ph type="body" sz="half" idx="10"/>
          </p:nvPr>
        </p:nvSpPr>
        <p:spPr/>
        <p:txBody>
          <a:bodyPr/>
          <a:lstStyle/>
          <a:p>
            <a:r>
              <a:rPr lang="es-CO">
                <a:latin typeface="Arial Rounded MT Bold"/>
              </a:rPr>
              <a:t>Gestión de compensaciones automáticas </a:t>
            </a:r>
            <a:endParaRPr lang="en-US"/>
          </a:p>
        </p:txBody>
      </p:sp>
      <p:sp>
        <p:nvSpPr>
          <p:cNvPr id="4" name="Marcador de texto 3">
            <a:extLst>
              <a:ext uri="{FF2B5EF4-FFF2-40B4-BE49-F238E27FC236}">
                <a16:creationId xmlns:a16="http://schemas.microsoft.com/office/drawing/2014/main" id="{08947449-EE02-5008-846D-5ABD1F267B45}"/>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5" name="Table 21">
            <a:extLst>
              <a:ext uri="{FF2B5EF4-FFF2-40B4-BE49-F238E27FC236}">
                <a16:creationId xmlns:a16="http://schemas.microsoft.com/office/drawing/2014/main" id="{36DBAAD8-A6E3-4070-24CD-75E599CE8293}"/>
              </a:ext>
            </a:extLst>
          </p:cNvPr>
          <p:cNvGraphicFramePr>
            <a:graphicFrameLocks noGrp="1"/>
          </p:cNvGraphicFramePr>
          <p:nvPr>
            <p:extLst>
              <p:ext uri="{D42A27DB-BD31-4B8C-83A1-F6EECF244321}">
                <p14:modId xmlns:p14="http://schemas.microsoft.com/office/powerpoint/2010/main" val="2097892792"/>
              </p:ext>
            </p:extLst>
          </p:nvPr>
        </p:nvGraphicFramePr>
        <p:xfrm>
          <a:off x="1956000" y="2441114"/>
          <a:ext cx="8280000" cy="1365264"/>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238051">
                <a:tc>
                  <a:txBody>
                    <a:bodyPr/>
                    <a:lstStyle/>
                    <a:p>
                      <a:pPr marL="0" lvl="0" algn="l" defTabSz="914400" rtl="0" eaLnBrk="1" latinLnBrk="0" hangingPunct="1">
                        <a:buNone/>
                      </a:pPr>
                      <a:r>
                        <a:rPr lang="es-ES" sz="1600" u="none" strike="noStrike" noProof="0">
                          <a:solidFill>
                            <a:srgbClr val="FFFFFF"/>
                          </a:solidFill>
                          <a:latin typeface="+mn-lt"/>
                          <a:cs typeface="Arial" panose="020B0604020202020204" pitchFamily="34" charset="0"/>
                        </a:rPr>
                        <a:t>Nombre de la aplicación</a:t>
                      </a:r>
                      <a:endParaRPr lang="en-US" sz="1600">
                        <a:solidFill>
                          <a:srgbClr val="FFFFFF"/>
                        </a:solidFill>
                        <a:latin typeface="+mn-lt"/>
                        <a:cs typeface="Arial" panose="020B0604020202020204" pitchFamily="34" charset="0"/>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cs typeface="Arial" panose="020B0604020202020204" pitchFamily="34" charset="0"/>
                        </a:rPr>
                        <a:t>Aplicación</a:t>
                      </a:r>
                      <a:endParaRPr lang="en-US" sz="1600">
                        <a:solidFill>
                          <a:srgbClr val="FFFFFF"/>
                        </a:solidFill>
                        <a:latin typeface="+mn-lt"/>
                        <a:cs typeface="Arial" panose="020B0604020202020204" pitchFamily="34" charset="0"/>
                      </a:endParaRPr>
                    </a:p>
                  </a:txBody>
                  <a:tcPr>
                    <a:solidFill>
                      <a:schemeClr val="accent3"/>
                    </a:solidFill>
                  </a:tcPr>
                </a:tc>
                <a:extLst>
                  <a:ext uri="{0D108BD9-81ED-4DB2-BD59-A6C34878D82A}">
                    <a16:rowId xmlns:a16="http://schemas.microsoft.com/office/drawing/2014/main" val="2247265594"/>
                  </a:ext>
                </a:extLst>
              </a:tr>
              <a:tr h="238051">
                <a:tc>
                  <a:txBody>
                    <a:bodyPr/>
                    <a:lstStyle/>
                    <a:p>
                      <a:pPr marL="0" lvl="0" algn="l" defTabSz="914400" rtl="0" eaLnBrk="1" latinLnBrk="0" hangingPunct="1">
                        <a:lnSpc>
                          <a:spcPct val="100000"/>
                        </a:lnSpc>
                        <a:spcBef>
                          <a:spcPts val="0"/>
                        </a:spcBef>
                        <a:spcAft>
                          <a:spcPts val="0"/>
                        </a:spcAft>
                        <a:buNone/>
                      </a:pPr>
                      <a:r>
                        <a:rPr lang="en-US" sz="1600" b="0" i="0" err="1">
                          <a:solidFill>
                            <a:schemeClr val="tx1"/>
                          </a:solidFill>
                          <a:latin typeface="+mn-lt"/>
                          <a:cs typeface="Arial" panose="020B0604020202020204" pitchFamily="34" charset="0"/>
                        </a:rPr>
                        <a:t>Compensar</a:t>
                      </a:r>
                      <a:r>
                        <a:rPr lang="en-US" sz="1600" b="0" i="0">
                          <a:solidFill>
                            <a:schemeClr val="tx1"/>
                          </a:solidFill>
                          <a:latin typeface="+mn-lt"/>
                          <a:cs typeface="Arial" panose="020B0604020202020204" pitchFamily="34" charset="0"/>
                        </a:rPr>
                        <a:t> </a:t>
                      </a:r>
                      <a:r>
                        <a:rPr lang="en-US" sz="1600" b="0" i="0" err="1">
                          <a:solidFill>
                            <a:schemeClr val="tx1"/>
                          </a:solidFill>
                          <a:latin typeface="+mn-lt"/>
                          <a:cs typeface="Arial" panose="020B0604020202020204" pitchFamily="34" charset="0"/>
                        </a:rPr>
                        <a:t>partidas</a:t>
                      </a:r>
                      <a:r>
                        <a:rPr lang="en-US" sz="1600" b="0" i="0">
                          <a:solidFill>
                            <a:schemeClr val="tx1"/>
                          </a:solidFill>
                          <a:latin typeface="+mn-lt"/>
                          <a:cs typeface="Arial" panose="020B0604020202020204" pitchFamily="34" charset="0"/>
                        </a:rPr>
                        <a:t> </a:t>
                      </a:r>
                      <a:r>
                        <a:rPr lang="en-US" sz="1600" b="0" i="0" err="1">
                          <a:solidFill>
                            <a:schemeClr val="tx1"/>
                          </a:solidFill>
                          <a:latin typeface="+mn-lt"/>
                          <a:cs typeface="Arial" panose="020B0604020202020204" pitchFamily="34" charset="0"/>
                        </a:rPr>
                        <a:t>abiertas</a:t>
                      </a:r>
                      <a:r>
                        <a:rPr lang="en-US" sz="1600" b="0" i="0">
                          <a:solidFill>
                            <a:schemeClr val="tx1"/>
                          </a:solidFill>
                          <a:latin typeface="+mn-lt"/>
                          <a:cs typeface="Arial" panose="020B0604020202020204" pitchFamily="34" charset="0"/>
                        </a:rPr>
                        <a:t> </a:t>
                      </a:r>
                      <a:r>
                        <a:rPr lang="en-US" sz="1600" b="0" i="0" err="1">
                          <a:solidFill>
                            <a:schemeClr val="tx1"/>
                          </a:solidFill>
                          <a:latin typeface="+mn-lt"/>
                          <a:cs typeface="Arial" panose="020B0604020202020204" pitchFamily="34" charset="0"/>
                        </a:rPr>
                        <a:t>automáticamente</a:t>
                      </a:r>
                      <a:endParaRPr lang="en-US" sz="1600" b="0" i="0">
                        <a:solidFill>
                          <a:schemeClr val="tx1"/>
                        </a:solidFill>
                        <a:latin typeface="+mn-lt"/>
                        <a:cs typeface="Arial" panose="020B0604020202020204" pitchFamily="34" charset="0"/>
                      </a:endParaRPr>
                    </a:p>
                  </a:txBody>
                  <a:tcPr/>
                </a:tc>
                <a:tc>
                  <a:txBody>
                    <a:bodyPr/>
                    <a:lstStyle/>
                    <a:p>
                      <a:pPr marL="0" lvl="0" algn="l" defTabSz="914400" rtl="0" eaLnBrk="1" latinLnBrk="0" hangingPunct="1">
                        <a:buNone/>
                      </a:pPr>
                      <a:r>
                        <a:rPr lang="en-US" sz="1600" b="0" i="0" u="none" strike="noStrike" kern="1200" noProof="0">
                          <a:solidFill>
                            <a:schemeClr val="tx1"/>
                          </a:solidFill>
                          <a:latin typeface="+mn-lt"/>
                          <a:ea typeface="+mn-ea"/>
                          <a:cs typeface="Arial" panose="020B0604020202020204" pitchFamily="34" charset="0"/>
                        </a:rPr>
                        <a:t>F.13</a:t>
                      </a:r>
                      <a:endParaRPr lang="en-US" sz="1600" b="0" i="0" u="none" strike="noStrike" kern="1200">
                        <a:solidFill>
                          <a:schemeClr val="tx1"/>
                        </a:solidFill>
                        <a:latin typeface="+mn-lt"/>
                        <a:ea typeface="+mn-ea"/>
                        <a:cs typeface="Arial" panose="020B0604020202020204" pitchFamily="34" charset="0"/>
                      </a:endParaRPr>
                    </a:p>
                  </a:txBody>
                  <a:tcPr/>
                </a:tc>
                <a:extLst>
                  <a:ext uri="{0D108BD9-81ED-4DB2-BD59-A6C34878D82A}">
                    <a16:rowId xmlns:a16="http://schemas.microsoft.com/office/drawing/2014/main" val="3253602920"/>
                  </a:ext>
                </a:extLst>
              </a:tr>
              <a:tr h="238051">
                <a:tc>
                  <a:txBody>
                    <a:bodyPr/>
                    <a:lstStyle/>
                    <a:p>
                      <a:pPr marL="0" lvl="0" algn="l" defTabSz="914400" rtl="0" eaLnBrk="1" latinLnBrk="0" hangingPunct="1">
                        <a:lnSpc>
                          <a:spcPct val="100000"/>
                        </a:lnSpc>
                        <a:spcBef>
                          <a:spcPts val="0"/>
                        </a:spcBef>
                        <a:spcAft>
                          <a:spcPts val="0"/>
                        </a:spcAft>
                        <a:buNone/>
                      </a:pPr>
                      <a:r>
                        <a:rPr lang="es-ES" sz="1600" b="0" i="0" u="none" strike="noStrike" noProof="0">
                          <a:solidFill>
                            <a:schemeClr val="tx1"/>
                          </a:solidFill>
                          <a:latin typeface="+mn-lt"/>
                          <a:cs typeface="Arial" panose="020B0604020202020204" pitchFamily="34" charset="0"/>
                        </a:rPr>
                        <a:t>Compensar partidas abiertas con moneda</a:t>
                      </a:r>
                      <a:endParaRPr lang="en-US" sz="1600" b="0" i="0">
                        <a:solidFill>
                          <a:schemeClr val="tx1"/>
                        </a:solidFill>
                        <a:latin typeface="+mn-lt"/>
                        <a:cs typeface="Arial" panose="020B0604020202020204" pitchFamily="34" charset="0"/>
                      </a:endParaRPr>
                    </a:p>
                  </a:txBody>
                  <a:tcPr/>
                </a:tc>
                <a:tc>
                  <a:txBody>
                    <a:bodyPr/>
                    <a:lstStyle/>
                    <a:p>
                      <a:pPr marL="0" lvl="0" algn="l" defTabSz="914400" rtl="0" eaLnBrk="1" latinLnBrk="0" hangingPunct="1">
                        <a:buNone/>
                      </a:pPr>
                      <a:r>
                        <a:rPr lang="en-US" sz="1600" b="0" i="0" u="none" strike="noStrike" kern="1200" noProof="0">
                          <a:solidFill>
                            <a:schemeClr val="tx1"/>
                          </a:solidFill>
                          <a:latin typeface="+mn-lt"/>
                          <a:ea typeface="+mn-ea"/>
                          <a:cs typeface="Arial" panose="020B0604020202020204" pitchFamily="34" charset="0"/>
                        </a:rPr>
                        <a:t>F13E</a:t>
                      </a:r>
                      <a:endParaRPr lang="en-US" sz="1600" b="0" i="0" u="none" strike="noStrike" kern="1200">
                        <a:solidFill>
                          <a:schemeClr val="tx1"/>
                        </a:solidFill>
                        <a:latin typeface="+mn-lt"/>
                        <a:ea typeface="+mn-ea"/>
                        <a:cs typeface="Arial" panose="020B0604020202020204" pitchFamily="34" charset="0"/>
                      </a:endParaRPr>
                    </a:p>
                  </a:txBody>
                  <a:tcPr/>
                </a:tc>
                <a:extLst>
                  <a:ext uri="{0D108BD9-81ED-4DB2-BD59-A6C34878D82A}">
                    <a16:rowId xmlns:a16="http://schemas.microsoft.com/office/drawing/2014/main" val="216434889"/>
                  </a:ext>
                </a:extLst>
              </a:tr>
              <a:tr h="359424">
                <a:tc>
                  <a:txBody>
                    <a:bodyPr/>
                    <a:lstStyle/>
                    <a:p>
                      <a:pPr marL="0" lvl="0" algn="l" defTabSz="914400" rtl="0" eaLnBrk="1" latinLnBrk="0" hangingPunct="1">
                        <a:lnSpc>
                          <a:spcPct val="100000"/>
                        </a:lnSpc>
                        <a:spcBef>
                          <a:spcPts val="0"/>
                        </a:spcBef>
                        <a:spcAft>
                          <a:spcPts val="0"/>
                        </a:spcAft>
                        <a:buNone/>
                      </a:pPr>
                      <a:r>
                        <a:rPr lang="es-ES" sz="1600" b="0" i="0" u="none" strike="noStrike" kern="1200" noProof="0">
                          <a:solidFill>
                            <a:schemeClr val="tx1"/>
                          </a:solidFill>
                          <a:latin typeface="+mn-lt"/>
                          <a:cs typeface="Arial" panose="020B0604020202020204" pitchFamily="34" charset="0"/>
                        </a:rPr>
                        <a:t>Compensar partidas abiertas para grupo de </a:t>
                      </a:r>
                      <a:r>
                        <a:rPr lang="es-ES" sz="1600" b="0" i="0" u="none" strike="noStrike" kern="1200" noProof="0" err="1">
                          <a:solidFill>
                            <a:schemeClr val="tx1"/>
                          </a:solidFill>
                          <a:latin typeface="+mn-lt"/>
                          <a:cs typeface="Arial" panose="020B0604020202020204" pitchFamily="34" charset="0"/>
                        </a:rPr>
                        <a:t>ledgers</a:t>
                      </a:r>
                      <a:endParaRPr lang="en-US" sz="1600" b="0" i="0">
                        <a:solidFill>
                          <a:schemeClr val="tx1"/>
                        </a:solidFill>
                        <a:latin typeface="+mn-lt"/>
                        <a:cs typeface="Arial" panose="020B0604020202020204" pitchFamily="34" charset="0"/>
                      </a:endParaRPr>
                    </a:p>
                  </a:txBody>
                  <a:tcPr/>
                </a:tc>
                <a:tc>
                  <a:txBody>
                    <a:bodyPr/>
                    <a:lstStyle/>
                    <a:p>
                      <a:pPr marL="0" lvl="0" algn="l" defTabSz="914400" rtl="0" eaLnBrk="1" latinLnBrk="0" hangingPunct="1">
                        <a:buNone/>
                      </a:pPr>
                      <a:r>
                        <a:rPr lang="en-US" sz="1600" b="0" i="0" u="none" strike="noStrike" kern="1200" noProof="0">
                          <a:solidFill>
                            <a:schemeClr val="tx1"/>
                          </a:solidFill>
                          <a:latin typeface="+mn-lt"/>
                          <a:ea typeface="+mn-ea"/>
                          <a:cs typeface="Arial" panose="020B0604020202020204" pitchFamily="34" charset="0"/>
                        </a:rPr>
                        <a:t>F13L</a:t>
                      </a:r>
                      <a:endParaRPr lang="en-US" sz="1600" b="0" i="0" u="none" strike="noStrike" kern="1200">
                        <a:solidFill>
                          <a:schemeClr val="tx1"/>
                        </a:solidFill>
                        <a:latin typeface="+mn-lt"/>
                        <a:ea typeface="+mn-ea"/>
                        <a:cs typeface="Arial" panose="020B0604020202020204" pitchFamily="34" charset="0"/>
                      </a:endParaRPr>
                    </a:p>
                  </a:txBody>
                  <a:tcPr/>
                </a:tc>
                <a:extLst>
                  <a:ext uri="{0D108BD9-81ED-4DB2-BD59-A6C34878D82A}">
                    <a16:rowId xmlns:a16="http://schemas.microsoft.com/office/drawing/2014/main" val="3506742023"/>
                  </a:ext>
                </a:extLst>
              </a:tr>
            </a:tbl>
          </a:graphicData>
        </a:graphic>
      </p:graphicFrame>
    </p:spTree>
    <p:extLst>
      <p:ext uri="{BB962C8B-B14F-4D97-AF65-F5344CB8AC3E}">
        <p14:creationId xmlns:p14="http://schemas.microsoft.com/office/powerpoint/2010/main" val="257314833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5BCE0-055D-FB62-60FC-D3A766F1AE81}"/>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4A1F1922-4F59-A2B0-63D6-F8C48E809E41}"/>
              </a:ext>
            </a:extLst>
          </p:cNvPr>
          <p:cNvSpPr>
            <a:spLocks noGrp="1"/>
          </p:cNvSpPr>
          <p:nvPr>
            <p:ph idx="1"/>
          </p:nvPr>
        </p:nvSpPr>
        <p:spPr/>
        <p:txBody>
          <a:bodyPr/>
          <a:lstStyle/>
          <a:p>
            <a:pPr marL="0" indent="0">
              <a:buNone/>
            </a:pPr>
            <a:r>
              <a:rPr lang="es-MX"/>
              <a:t>Esta transacción busca partidas abiertas en cuentas de mayor, clientes o proveedores que cumplan ciertos criterios (como mismo importe, moneda, número de referencia, etc.) y las </a:t>
            </a:r>
            <a:r>
              <a:rPr lang="es-MX" b="1"/>
              <a:t>compensa automáticamente</a:t>
            </a:r>
            <a:r>
              <a:rPr lang="es-MX"/>
              <a:t>, siempre que el saldo total sea cero.</a:t>
            </a:r>
          </a:p>
          <a:p>
            <a:pPr marL="0" indent="0">
              <a:buNone/>
            </a:pPr>
            <a:r>
              <a:rPr lang="es-MX"/>
              <a:t>Consideraciones: </a:t>
            </a:r>
          </a:p>
          <a:p>
            <a:pPr marL="0" indent="0">
              <a:buNone/>
            </a:pPr>
            <a:r>
              <a:rPr lang="es-MX"/>
              <a:t>Solo compensa partidas que sumen cero</a:t>
            </a:r>
          </a:p>
          <a:p>
            <a:pPr marL="0" indent="0">
              <a:buNone/>
            </a:pPr>
            <a:r>
              <a:rPr lang="es-MX"/>
              <a:t>No compensa partidas con retenciones de impuestos ni anticipos</a:t>
            </a:r>
          </a:p>
          <a:p>
            <a:pPr marL="0" indent="0">
              <a:buNone/>
            </a:pPr>
            <a:r>
              <a:rPr lang="es-MX"/>
              <a:t>No realiza conversiones de moneda, solo compensa partidas en la misma moneda</a:t>
            </a:r>
          </a:p>
          <a:p>
            <a:pPr marL="0" indent="0">
              <a:buNone/>
            </a:pPr>
            <a:r>
              <a:rPr lang="es-MX"/>
              <a:t>Las cuentas involucradas se bloquean temporalmente durante la ejecución para evitar conflictos</a:t>
            </a:r>
          </a:p>
        </p:txBody>
      </p:sp>
      <p:sp>
        <p:nvSpPr>
          <p:cNvPr id="3" name="Marcador de texto 2">
            <a:extLst>
              <a:ext uri="{FF2B5EF4-FFF2-40B4-BE49-F238E27FC236}">
                <a16:creationId xmlns:a16="http://schemas.microsoft.com/office/drawing/2014/main" id="{1A5EF005-C656-07BC-B28D-50495E2B6EA6}"/>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19D3AE7D-B1AF-F135-ECA4-B0F0FCEE8FCD}"/>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a:t>
            </a:r>
            <a:r>
              <a:rPr lang="en-US" err="1"/>
              <a:t>automáticamente</a:t>
            </a:r>
            <a:r>
              <a:rPr lang="en-US"/>
              <a:t> - (F.13)</a:t>
            </a:r>
          </a:p>
        </p:txBody>
      </p:sp>
    </p:spTree>
    <p:extLst>
      <p:ext uri="{BB962C8B-B14F-4D97-AF65-F5344CB8AC3E}">
        <p14:creationId xmlns:p14="http://schemas.microsoft.com/office/powerpoint/2010/main" val="2271548590"/>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2F371-85D4-4691-29A8-7C7921317159}"/>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DFC30085-3939-3C6C-1E61-F4DB99DB3EA7}"/>
              </a:ext>
            </a:extLst>
          </p:cNvPr>
          <p:cNvSpPr>
            <a:spLocks noGrp="1"/>
          </p:cNvSpPr>
          <p:nvPr>
            <p:ph idx="1"/>
          </p:nvPr>
        </p:nvSpPr>
        <p:spPr/>
        <p:txBody>
          <a:bodyPr/>
          <a:lstStyle/>
          <a:p>
            <a:pPr marL="0" indent="0">
              <a:buNone/>
            </a:pPr>
            <a:r>
              <a:rPr lang="es-MX"/>
              <a:t>Documento creado 1</a:t>
            </a:r>
          </a:p>
          <a:p>
            <a:pPr marL="0" indent="0">
              <a:buNone/>
            </a:pPr>
            <a:endParaRPr lang="es-MX"/>
          </a:p>
        </p:txBody>
      </p:sp>
      <p:sp>
        <p:nvSpPr>
          <p:cNvPr id="3" name="Marcador de texto 2">
            <a:extLst>
              <a:ext uri="{FF2B5EF4-FFF2-40B4-BE49-F238E27FC236}">
                <a16:creationId xmlns:a16="http://schemas.microsoft.com/office/drawing/2014/main" id="{014EFEC5-074D-C772-B83E-BAC7C7B4FD5E}"/>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953F8878-ECE4-F997-5D51-593BA6561354}"/>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a:t>
            </a:r>
            <a:r>
              <a:rPr lang="en-US" err="1"/>
              <a:t>automáticamente</a:t>
            </a:r>
            <a:r>
              <a:rPr lang="en-US"/>
              <a:t> - (F.13)</a:t>
            </a:r>
          </a:p>
        </p:txBody>
      </p:sp>
      <p:pic>
        <p:nvPicPr>
          <p:cNvPr id="2" name="Imagen 1">
            <a:extLst>
              <a:ext uri="{FF2B5EF4-FFF2-40B4-BE49-F238E27FC236}">
                <a16:creationId xmlns:a16="http://schemas.microsoft.com/office/drawing/2014/main" id="{1EFB044E-ADCE-3F8E-D870-0EA5E5A3D0E9}"/>
              </a:ext>
            </a:extLst>
          </p:cNvPr>
          <p:cNvPicPr>
            <a:picLocks noChangeAspect="1"/>
          </p:cNvPicPr>
          <p:nvPr/>
        </p:nvPicPr>
        <p:blipFill>
          <a:blip r:embed="rId3"/>
          <a:stretch>
            <a:fillRect/>
          </a:stretch>
        </p:blipFill>
        <p:spPr>
          <a:xfrm>
            <a:off x="2326322" y="1773272"/>
            <a:ext cx="7539355" cy="3742055"/>
          </a:xfrm>
          <a:prstGeom prst="rect">
            <a:avLst/>
          </a:prstGeom>
        </p:spPr>
      </p:pic>
    </p:spTree>
    <p:extLst>
      <p:ext uri="{BB962C8B-B14F-4D97-AF65-F5344CB8AC3E}">
        <p14:creationId xmlns:p14="http://schemas.microsoft.com/office/powerpoint/2010/main" val="4232238068"/>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C382E-DEFA-A919-F2E7-78B5600A9675}"/>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E4BAFBCD-8679-27B5-F926-4D7B4BDF7E4F}"/>
              </a:ext>
            </a:extLst>
          </p:cNvPr>
          <p:cNvSpPr>
            <a:spLocks noGrp="1"/>
          </p:cNvSpPr>
          <p:nvPr>
            <p:ph idx="1"/>
          </p:nvPr>
        </p:nvSpPr>
        <p:spPr/>
        <p:txBody>
          <a:bodyPr/>
          <a:lstStyle/>
          <a:p>
            <a:pPr marL="0" indent="0">
              <a:buNone/>
            </a:pPr>
            <a:r>
              <a:rPr lang="es-MX"/>
              <a:t>Documento creado 2</a:t>
            </a:r>
          </a:p>
          <a:p>
            <a:pPr marL="0" indent="0">
              <a:buNone/>
            </a:pPr>
            <a:endParaRPr lang="es-MX"/>
          </a:p>
        </p:txBody>
      </p:sp>
      <p:sp>
        <p:nvSpPr>
          <p:cNvPr id="3" name="Marcador de texto 2">
            <a:extLst>
              <a:ext uri="{FF2B5EF4-FFF2-40B4-BE49-F238E27FC236}">
                <a16:creationId xmlns:a16="http://schemas.microsoft.com/office/drawing/2014/main" id="{0D5EEF15-D41F-A43E-E7DC-8C0D4B759856}"/>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9F5B79C0-37A4-6DFC-7033-2257F10B482C}"/>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a:t>
            </a:r>
            <a:r>
              <a:rPr lang="en-US" err="1"/>
              <a:t>automáticamente</a:t>
            </a:r>
            <a:r>
              <a:rPr lang="en-US"/>
              <a:t> - (F.13)</a:t>
            </a:r>
          </a:p>
        </p:txBody>
      </p:sp>
      <p:pic>
        <p:nvPicPr>
          <p:cNvPr id="6" name="Imagen 5">
            <a:extLst>
              <a:ext uri="{FF2B5EF4-FFF2-40B4-BE49-F238E27FC236}">
                <a16:creationId xmlns:a16="http://schemas.microsoft.com/office/drawing/2014/main" id="{EBEC55EA-1120-77A9-85FD-4E5ABC4833F8}"/>
              </a:ext>
            </a:extLst>
          </p:cNvPr>
          <p:cNvPicPr>
            <a:picLocks noChangeAspect="1"/>
          </p:cNvPicPr>
          <p:nvPr/>
        </p:nvPicPr>
        <p:blipFill>
          <a:blip r:embed="rId3"/>
          <a:stretch>
            <a:fillRect/>
          </a:stretch>
        </p:blipFill>
        <p:spPr>
          <a:xfrm>
            <a:off x="2326322" y="1773272"/>
            <a:ext cx="7539355" cy="3742055"/>
          </a:xfrm>
          <a:prstGeom prst="rect">
            <a:avLst/>
          </a:prstGeom>
        </p:spPr>
      </p:pic>
    </p:spTree>
    <p:extLst>
      <p:ext uri="{BB962C8B-B14F-4D97-AF65-F5344CB8AC3E}">
        <p14:creationId xmlns:p14="http://schemas.microsoft.com/office/powerpoint/2010/main" val="930293770"/>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E088F-AA0D-5F42-FCE0-7F3063171CCF}"/>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CDD688A-1B6D-1BAE-B750-16E48E426B93}"/>
              </a:ext>
            </a:extLst>
          </p:cNvPr>
          <p:cNvSpPr>
            <a:spLocks noGrp="1"/>
          </p:cNvSpPr>
          <p:nvPr>
            <p:ph idx="1"/>
          </p:nvPr>
        </p:nvSpPr>
        <p:spPr/>
        <p:txBody>
          <a:bodyPr/>
          <a:lstStyle/>
          <a:p>
            <a:pPr marL="0" indent="0">
              <a:buNone/>
            </a:pPr>
            <a:r>
              <a:rPr lang="es-CO"/>
              <a:t>Documento creado 3</a:t>
            </a:r>
          </a:p>
          <a:p>
            <a:pPr marL="0" indent="0">
              <a:buNone/>
            </a:pPr>
            <a:endParaRPr lang="es-MX"/>
          </a:p>
        </p:txBody>
      </p:sp>
      <p:sp>
        <p:nvSpPr>
          <p:cNvPr id="3" name="Marcador de texto 2">
            <a:extLst>
              <a:ext uri="{FF2B5EF4-FFF2-40B4-BE49-F238E27FC236}">
                <a16:creationId xmlns:a16="http://schemas.microsoft.com/office/drawing/2014/main" id="{35093158-D7E1-FFC4-6209-8645F0C11684}"/>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0204C33F-ABA8-C28B-2E1B-579E7FECBBEA}"/>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a:t>
            </a:r>
            <a:r>
              <a:rPr lang="en-US" err="1"/>
              <a:t>automáticamente</a:t>
            </a:r>
            <a:r>
              <a:rPr lang="en-US"/>
              <a:t> - (F.13)</a:t>
            </a:r>
          </a:p>
        </p:txBody>
      </p:sp>
      <p:pic>
        <p:nvPicPr>
          <p:cNvPr id="2" name="Imagen 1">
            <a:extLst>
              <a:ext uri="{FF2B5EF4-FFF2-40B4-BE49-F238E27FC236}">
                <a16:creationId xmlns:a16="http://schemas.microsoft.com/office/drawing/2014/main" id="{D463FF7C-832B-1922-217E-EDDDE0926868}"/>
              </a:ext>
            </a:extLst>
          </p:cNvPr>
          <p:cNvPicPr>
            <a:picLocks noChangeAspect="1"/>
          </p:cNvPicPr>
          <p:nvPr/>
        </p:nvPicPr>
        <p:blipFill>
          <a:blip r:embed="rId3"/>
          <a:stretch>
            <a:fillRect/>
          </a:stretch>
        </p:blipFill>
        <p:spPr>
          <a:xfrm>
            <a:off x="2679613" y="1726282"/>
            <a:ext cx="7539355" cy="3789045"/>
          </a:xfrm>
          <a:prstGeom prst="rect">
            <a:avLst/>
          </a:prstGeom>
        </p:spPr>
      </p:pic>
    </p:spTree>
    <p:extLst>
      <p:ext uri="{BB962C8B-B14F-4D97-AF65-F5344CB8AC3E}">
        <p14:creationId xmlns:p14="http://schemas.microsoft.com/office/powerpoint/2010/main" val="3851180779"/>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D6225-B457-448C-233A-8C0301109AB6}"/>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6ADADEB6-9FFD-3939-448A-A41EC98538DB}"/>
              </a:ext>
            </a:extLst>
          </p:cNvPr>
          <p:cNvSpPr>
            <a:spLocks noGrp="1"/>
          </p:cNvSpPr>
          <p:nvPr>
            <p:ph idx="1"/>
          </p:nvPr>
        </p:nvSpPr>
        <p:spPr/>
        <p:txBody>
          <a:bodyPr/>
          <a:lstStyle/>
          <a:p>
            <a:pPr marL="0" indent="0">
              <a:buNone/>
            </a:pPr>
            <a:r>
              <a:rPr lang="es-CO"/>
              <a:t>Documento creado 4 </a:t>
            </a:r>
          </a:p>
          <a:p>
            <a:pPr marL="0" indent="0">
              <a:buNone/>
            </a:pPr>
            <a:endParaRPr lang="es-MX"/>
          </a:p>
        </p:txBody>
      </p:sp>
      <p:sp>
        <p:nvSpPr>
          <p:cNvPr id="3" name="Marcador de texto 2">
            <a:extLst>
              <a:ext uri="{FF2B5EF4-FFF2-40B4-BE49-F238E27FC236}">
                <a16:creationId xmlns:a16="http://schemas.microsoft.com/office/drawing/2014/main" id="{67A08F35-0764-942C-672B-25F8E875DE4F}"/>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7DEDE7DC-6866-A00F-9E70-8235ED9E9590}"/>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a:t>
            </a:r>
            <a:r>
              <a:rPr lang="en-US" err="1"/>
              <a:t>automáticamente</a:t>
            </a:r>
            <a:r>
              <a:rPr lang="en-US"/>
              <a:t> - (F.13)</a:t>
            </a:r>
          </a:p>
        </p:txBody>
      </p:sp>
      <p:pic>
        <p:nvPicPr>
          <p:cNvPr id="6" name="Imagen 5">
            <a:extLst>
              <a:ext uri="{FF2B5EF4-FFF2-40B4-BE49-F238E27FC236}">
                <a16:creationId xmlns:a16="http://schemas.microsoft.com/office/drawing/2014/main" id="{42DD85DC-1989-9666-ABC4-A4FD46CFCB4B}"/>
              </a:ext>
            </a:extLst>
          </p:cNvPr>
          <p:cNvPicPr>
            <a:picLocks noChangeAspect="1"/>
          </p:cNvPicPr>
          <p:nvPr/>
        </p:nvPicPr>
        <p:blipFill>
          <a:blip r:embed="rId3"/>
          <a:stretch>
            <a:fillRect/>
          </a:stretch>
        </p:blipFill>
        <p:spPr>
          <a:xfrm>
            <a:off x="2229961" y="1877428"/>
            <a:ext cx="7732078" cy="3857899"/>
          </a:xfrm>
          <a:prstGeom prst="rect">
            <a:avLst/>
          </a:prstGeom>
        </p:spPr>
      </p:pic>
    </p:spTree>
    <p:extLst>
      <p:ext uri="{BB962C8B-B14F-4D97-AF65-F5344CB8AC3E}">
        <p14:creationId xmlns:p14="http://schemas.microsoft.com/office/powerpoint/2010/main" val="3193564271"/>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8619C-8931-DB1C-B0B0-3A87FEFFA5BE}"/>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E6EEAF0D-F98F-99F3-24C4-21720D1F3EEF}"/>
              </a:ext>
            </a:extLst>
          </p:cNvPr>
          <p:cNvSpPr>
            <a:spLocks noGrp="1"/>
          </p:cNvSpPr>
          <p:nvPr>
            <p:ph idx="1"/>
          </p:nvPr>
        </p:nvSpPr>
        <p:spPr/>
        <p:txBody>
          <a:bodyPr/>
          <a:lstStyle/>
          <a:p>
            <a:pPr marL="0" indent="0">
              <a:buNone/>
            </a:pPr>
            <a:r>
              <a:rPr lang="es-CO"/>
              <a:t>Partidas a compensar</a:t>
            </a:r>
          </a:p>
          <a:p>
            <a:pPr marL="0" indent="0">
              <a:buNone/>
            </a:pPr>
            <a:endParaRPr lang="es-CO"/>
          </a:p>
          <a:p>
            <a:pPr marL="0" indent="0">
              <a:buNone/>
            </a:pPr>
            <a:endParaRPr lang="es-MX"/>
          </a:p>
        </p:txBody>
      </p:sp>
      <p:sp>
        <p:nvSpPr>
          <p:cNvPr id="3" name="Marcador de texto 2">
            <a:extLst>
              <a:ext uri="{FF2B5EF4-FFF2-40B4-BE49-F238E27FC236}">
                <a16:creationId xmlns:a16="http://schemas.microsoft.com/office/drawing/2014/main" id="{BB061F21-9A57-25A8-C94C-74617C9E6B09}"/>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E5DBD448-6160-56B1-9BAD-CC96C937C482}"/>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a:t>
            </a:r>
            <a:r>
              <a:rPr lang="en-US" err="1"/>
              <a:t>automáticamente</a:t>
            </a:r>
            <a:r>
              <a:rPr lang="en-US"/>
              <a:t> - (F.13)</a:t>
            </a:r>
          </a:p>
        </p:txBody>
      </p:sp>
      <p:pic>
        <p:nvPicPr>
          <p:cNvPr id="2" name="Imagen 1">
            <a:extLst>
              <a:ext uri="{FF2B5EF4-FFF2-40B4-BE49-F238E27FC236}">
                <a16:creationId xmlns:a16="http://schemas.microsoft.com/office/drawing/2014/main" id="{106F41EB-372E-1FD4-BFD3-03A634EFE3BB}"/>
              </a:ext>
            </a:extLst>
          </p:cNvPr>
          <p:cNvPicPr>
            <a:picLocks noChangeAspect="1"/>
          </p:cNvPicPr>
          <p:nvPr/>
        </p:nvPicPr>
        <p:blipFill>
          <a:blip r:embed="rId3"/>
          <a:stretch>
            <a:fillRect/>
          </a:stretch>
        </p:blipFill>
        <p:spPr>
          <a:xfrm>
            <a:off x="2032360" y="1753509"/>
            <a:ext cx="8127280" cy="4105738"/>
          </a:xfrm>
          <a:prstGeom prst="rect">
            <a:avLst/>
          </a:prstGeom>
        </p:spPr>
      </p:pic>
    </p:spTree>
    <p:extLst>
      <p:ext uri="{BB962C8B-B14F-4D97-AF65-F5344CB8AC3E}">
        <p14:creationId xmlns:p14="http://schemas.microsoft.com/office/powerpoint/2010/main" val="1708090928"/>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7CD9E-D82D-00D0-ADBC-2177590F9205}"/>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C88317B1-45E7-45EA-1FB8-BF8CA03E3DFE}"/>
              </a:ext>
            </a:extLst>
          </p:cNvPr>
          <p:cNvSpPr>
            <a:spLocks noGrp="1"/>
          </p:cNvSpPr>
          <p:nvPr>
            <p:ph idx="1"/>
          </p:nvPr>
        </p:nvSpPr>
        <p:spPr/>
        <p:txBody>
          <a:bodyPr/>
          <a:lstStyle/>
          <a:p>
            <a:pPr marL="0" indent="0">
              <a:buNone/>
            </a:pPr>
            <a:r>
              <a:rPr lang="es-CO"/>
              <a:t>Ejecución de la aplicación compensación automática F.13</a:t>
            </a:r>
          </a:p>
          <a:p>
            <a:pPr marL="0" indent="0">
              <a:buNone/>
            </a:pPr>
            <a:endParaRPr lang="es-CO"/>
          </a:p>
          <a:p>
            <a:pPr marL="0" indent="0">
              <a:buNone/>
            </a:pPr>
            <a:endParaRPr lang="es-MX"/>
          </a:p>
        </p:txBody>
      </p:sp>
      <p:sp>
        <p:nvSpPr>
          <p:cNvPr id="3" name="Marcador de texto 2">
            <a:extLst>
              <a:ext uri="{FF2B5EF4-FFF2-40B4-BE49-F238E27FC236}">
                <a16:creationId xmlns:a16="http://schemas.microsoft.com/office/drawing/2014/main" id="{5D734E2A-AC13-833B-AEFA-3C26D13C23FE}"/>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8729FEE0-AE35-0674-C728-83E8F32B96CF}"/>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a:t>
            </a:r>
            <a:r>
              <a:rPr lang="en-US" err="1"/>
              <a:t>automáticamente</a:t>
            </a:r>
            <a:r>
              <a:rPr lang="en-US"/>
              <a:t> - (F.13)</a:t>
            </a:r>
          </a:p>
        </p:txBody>
      </p:sp>
      <p:pic>
        <p:nvPicPr>
          <p:cNvPr id="7" name="Imagen 6">
            <a:extLst>
              <a:ext uri="{FF2B5EF4-FFF2-40B4-BE49-F238E27FC236}">
                <a16:creationId xmlns:a16="http://schemas.microsoft.com/office/drawing/2014/main" id="{BDEFD380-3125-B8E7-85C5-42AF8C02144F}"/>
              </a:ext>
            </a:extLst>
          </p:cNvPr>
          <p:cNvPicPr>
            <a:picLocks noChangeAspect="1"/>
          </p:cNvPicPr>
          <p:nvPr/>
        </p:nvPicPr>
        <p:blipFill>
          <a:blip r:embed="rId3"/>
          <a:stretch>
            <a:fillRect/>
          </a:stretch>
        </p:blipFill>
        <p:spPr>
          <a:xfrm>
            <a:off x="1002428" y="2003936"/>
            <a:ext cx="1104957" cy="1219263"/>
          </a:xfrm>
          <a:prstGeom prst="rect">
            <a:avLst/>
          </a:prstGeom>
        </p:spPr>
      </p:pic>
      <p:pic>
        <p:nvPicPr>
          <p:cNvPr id="8" name="Imagen 7">
            <a:extLst>
              <a:ext uri="{FF2B5EF4-FFF2-40B4-BE49-F238E27FC236}">
                <a16:creationId xmlns:a16="http://schemas.microsoft.com/office/drawing/2014/main" id="{4C12B70E-E47C-EFF3-E1E1-9BA83A2ECAC0}"/>
              </a:ext>
            </a:extLst>
          </p:cNvPr>
          <p:cNvPicPr>
            <a:picLocks noChangeAspect="1"/>
          </p:cNvPicPr>
          <p:nvPr/>
        </p:nvPicPr>
        <p:blipFill>
          <a:blip r:embed="rId4"/>
          <a:stretch>
            <a:fillRect/>
          </a:stretch>
        </p:blipFill>
        <p:spPr>
          <a:xfrm>
            <a:off x="2736216" y="2003936"/>
            <a:ext cx="7812289" cy="3951217"/>
          </a:xfrm>
          <a:prstGeom prst="rect">
            <a:avLst/>
          </a:prstGeom>
        </p:spPr>
      </p:pic>
    </p:spTree>
    <p:extLst>
      <p:ext uri="{BB962C8B-B14F-4D97-AF65-F5344CB8AC3E}">
        <p14:creationId xmlns:p14="http://schemas.microsoft.com/office/powerpoint/2010/main" val="361520811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B1E08-394C-CC66-96D4-B5488A0D78E5}"/>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08DC3C75-2EDB-2B26-54A1-7778438C0589}"/>
              </a:ext>
            </a:extLst>
          </p:cNvPr>
          <p:cNvSpPr>
            <a:spLocks noGrp="1"/>
          </p:cNvSpPr>
          <p:nvPr>
            <p:ph idx="1"/>
          </p:nvPr>
        </p:nvSpPr>
        <p:spPr/>
        <p:txBody>
          <a:bodyPr/>
          <a:lstStyle/>
          <a:p>
            <a:pPr marL="0" indent="0">
              <a:buNone/>
            </a:pPr>
            <a:r>
              <a:rPr lang="es-CO"/>
              <a:t>Incluir los documentos a compensar</a:t>
            </a:r>
          </a:p>
          <a:p>
            <a:pPr marL="0" indent="0">
              <a:buNone/>
            </a:pPr>
            <a:endParaRPr lang="es-CO"/>
          </a:p>
          <a:p>
            <a:pPr marL="0" indent="0">
              <a:buNone/>
            </a:pPr>
            <a:endParaRPr lang="es-MX"/>
          </a:p>
        </p:txBody>
      </p:sp>
      <p:sp>
        <p:nvSpPr>
          <p:cNvPr id="3" name="Marcador de texto 2">
            <a:extLst>
              <a:ext uri="{FF2B5EF4-FFF2-40B4-BE49-F238E27FC236}">
                <a16:creationId xmlns:a16="http://schemas.microsoft.com/office/drawing/2014/main" id="{09054552-4D85-0F2D-8874-F685F82F2C71}"/>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12726E20-FBE3-3FF9-E0E1-E14FBDB92CBD}"/>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a:t>
            </a:r>
            <a:r>
              <a:rPr lang="en-US" err="1"/>
              <a:t>automáticamente</a:t>
            </a:r>
            <a:r>
              <a:rPr lang="en-US"/>
              <a:t> - (F.13)</a:t>
            </a:r>
          </a:p>
        </p:txBody>
      </p:sp>
      <p:pic>
        <p:nvPicPr>
          <p:cNvPr id="2" name="Imagen 1">
            <a:extLst>
              <a:ext uri="{FF2B5EF4-FFF2-40B4-BE49-F238E27FC236}">
                <a16:creationId xmlns:a16="http://schemas.microsoft.com/office/drawing/2014/main" id="{212C6225-61F1-D06B-FF75-29CFD88249B9}"/>
              </a:ext>
            </a:extLst>
          </p:cNvPr>
          <p:cNvPicPr>
            <a:picLocks noChangeAspect="1"/>
          </p:cNvPicPr>
          <p:nvPr/>
        </p:nvPicPr>
        <p:blipFill>
          <a:blip r:embed="rId3"/>
          <a:stretch>
            <a:fillRect/>
          </a:stretch>
        </p:blipFill>
        <p:spPr>
          <a:xfrm>
            <a:off x="2326322" y="1965805"/>
            <a:ext cx="7539355" cy="3852545"/>
          </a:xfrm>
          <a:prstGeom prst="rect">
            <a:avLst/>
          </a:prstGeom>
        </p:spPr>
      </p:pic>
    </p:spTree>
    <p:extLst>
      <p:ext uri="{BB962C8B-B14F-4D97-AF65-F5344CB8AC3E}">
        <p14:creationId xmlns:p14="http://schemas.microsoft.com/office/powerpoint/2010/main" val="2058470888"/>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369CD-8A3D-AB2B-2B11-8EF212757BD3}"/>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1E67B4C-93A2-57FB-CDC1-B27386DC189C}"/>
              </a:ext>
            </a:extLst>
          </p:cNvPr>
          <p:cNvSpPr>
            <a:spLocks noGrp="1"/>
          </p:cNvSpPr>
          <p:nvPr>
            <p:ph idx="1"/>
          </p:nvPr>
        </p:nvSpPr>
        <p:spPr/>
        <p:txBody>
          <a:bodyPr/>
          <a:lstStyle/>
          <a:p>
            <a:pPr marL="0" indent="0">
              <a:buNone/>
            </a:pPr>
            <a:r>
              <a:rPr lang="es-CO"/>
              <a:t>Ejecutar modo Test</a:t>
            </a:r>
          </a:p>
          <a:p>
            <a:pPr marL="0" indent="0">
              <a:buNone/>
            </a:pPr>
            <a:endParaRPr lang="es-CO"/>
          </a:p>
          <a:p>
            <a:pPr marL="0" indent="0">
              <a:buNone/>
            </a:pPr>
            <a:endParaRPr lang="es-MX"/>
          </a:p>
        </p:txBody>
      </p:sp>
      <p:sp>
        <p:nvSpPr>
          <p:cNvPr id="3" name="Marcador de texto 2">
            <a:extLst>
              <a:ext uri="{FF2B5EF4-FFF2-40B4-BE49-F238E27FC236}">
                <a16:creationId xmlns:a16="http://schemas.microsoft.com/office/drawing/2014/main" id="{85A59D91-A82F-4809-54BB-4B4B082C5DF7}"/>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C7EA503C-868C-8145-9E79-40C7E17C865E}"/>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a:t>
            </a:r>
            <a:r>
              <a:rPr lang="en-US" err="1"/>
              <a:t>automáticamente</a:t>
            </a:r>
            <a:r>
              <a:rPr lang="en-US"/>
              <a:t> - (F.13)</a:t>
            </a:r>
          </a:p>
        </p:txBody>
      </p:sp>
      <p:pic>
        <p:nvPicPr>
          <p:cNvPr id="6" name="Imagen 5">
            <a:extLst>
              <a:ext uri="{FF2B5EF4-FFF2-40B4-BE49-F238E27FC236}">
                <a16:creationId xmlns:a16="http://schemas.microsoft.com/office/drawing/2014/main" id="{A3DE22EB-7477-7426-245B-1E3B71489AA3}"/>
              </a:ext>
            </a:extLst>
          </p:cNvPr>
          <p:cNvPicPr>
            <a:picLocks noChangeAspect="1"/>
          </p:cNvPicPr>
          <p:nvPr/>
        </p:nvPicPr>
        <p:blipFill>
          <a:blip r:embed="rId3"/>
          <a:stretch>
            <a:fillRect/>
          </a:stretch>
        </p:blipFill>
        <p:spPr>
          <a:xfrm>
            <a:off x="2326322" y="2018347"/>
            <a:ext cx="7539355" cy="3781425"/>
          </a:xfrm>
          <a:prstGeom prst="rect">
            <a:avLst/>
          </a:prstGeom>
        </p:spPr>
      </p:pic>
    </p:spTree>
    <p:extLst>
      <p:ext uri="{BB962C8B-B14F-4D97-AF65-F5344CB8AC3E}">
        <p14:creationId xmlns:p14="http://schemas.microsoft.com/office/powerpoint/2010/main" val="2404414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5A8D1-9516-1724-EC46-64AC2C231E3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6A9EFFC-DF98-8FF0-1BC4-5805E66F6A34}"/>
              </a:ext>
            </a:extLst>
          </p:cNvPr>
          <p:cNvSpPr>
            <a:spLocks noGrp="1"/>
          </p:cNvSpPr>
          <p:nvPr>
            <p:ph type="ctrTitle"/>
          </p:nvPr>
        </p:nvSpPr>
        <p:spPr/>
        <p:txBody>
          <a:bodyPr>
            <a:normAutofit fontScale="90000"/>
          </a:bodyPr>
          <a:lstStyle/>
          <a:p>
            <a:r>
              <a:rPr lang="es-CO" sz="5400"/>
              <a:t>Gestión de registros contables</a:t>
            </a:r>
          </a:p>
        </p:txBody>
      </p:sp>
      <p:sp>
        <p:nvSpPr>
          <p:cNvPr id="5" name="Subtítulo 4">
            <a:extLst>
              <a:ext uri="{FF2B5EF4-FFF2-40B4-BE49-F238E27FC236}">
                <a16:creationId xmlns:a16="http://schemas.microsoft.com/office/drawing/2014/main" id="{FE64EEC6-C4A3-9B57-273D-0C85EE61F4E1}"/>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B1C11E28-68C7-2624-C022-31B77F7A811E}"/>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1313568906"/>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758F5-7375-2BDD-1A85-CAE24F797289}"/>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3BF9AE9-812F-727C-7D54-8FD603A4873F}"/>
              </a:ext>
            </a:extLst>
          </p:cNvPr>
          <p:cNvSpPr>
            <a:spLocks noGrp="1"/>
          </p:cNvSpPr>
          <p:nvPr>
            <p:ph idx="1"/>
          </p:nvPr>
        </p:nvSpPr>
        <p:spPr/>
        <p:txBody>
          <a:bodyPr/>
          <a:lstStyle/>
          <a:p>
            <a:pPr marL="0" indent="0">
              <a:buNone/>
            </a:pPr>
            <a:r>
              <a:rPr lang="es-CO"/>
              <a:t>Se verifican las partidas que pueden compensarse automáticamente</a:t>
            </a:r>
          </a:p>
          <a:p>
            <a:pPr marL="0" indent="0">
              <a:buNone/>
            </a:pPr>
            <a:endParaRPr lang="es-CO"/>
          </a:p>
          <a:p>
            <a:pPr marL="0" indent="0">
              <a:buNone/>
            </a:pPr>
            <a:endParaRPr lang="es-MX"/>
          </a:p>
        </p:txBody>
      </p:sp>
      <p:sp>
        <p:nvSpPr>
          <p:cNvPr id="3" name="Marcador de texto 2">
            <a:extLst>
              <a:ext uri="{FF2B5EF4-FFF2-40B4-BE49-F238E27FC236}">
                <a16:creationId xmlns:a16="http://schemas.microsoft.com/office/drawing/2014/main" id="{878604E5-8C07-4BAE-4376-B3BBEE25A3A7}"/>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3795080F-0387-A80F-E816-535AFDAB8A7D}"/>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a:t>
            </a:r>
            <a:r>
              <a:rPr lang="en-US" err="1"/>
              <a:t>automáticamente</a:t>
            </a:r>
            <a:r>
              <a:rPr lang="en-US"/>
              <a:t> - (F.13)</a:t>
            </a:r>
          </a:p>
        </p:txBody>
      </p:sp>
      <p:pic>
        <p:nvPicPr>
          <p:cNvPr id="2" name="Imagen 1">
            <a:extLst>
              <a:ext uri="{FF2B5EF4-FFF2-40B4-BE49-F238E27FC236}">
                <a16:creationId xmlns:a16="http://schemas.microsoft.com/office/drawing/2014/main" id="{0C13D482-88EA-F95B-54F7-6D5721370D6D}"/>
              </a:ext>
            </a:extLst>
          </p:cNvPr>
          <p:cNvPicPr>
            <a:picLocks noChangeAspect="1"/>
          </p:cNvPicPr>
          <p:nvPr/>
        </p:nvPicPr>
        <p:blipFill>
          <a:blip r:embed="rId3"/>
          <a:stretch>
            <a:fillRect/>
          </a:stretch>
        </p:blipFill>
        <p:spPr>
          <a:xfrm>
            <a:off x="1769123" y="1904212"/>
            <a:ext cx="8653753" cy="4365871"/>
          </a:xfrm>
          <a:prstGeom prst="rect">
            <a:avLst/>
          </a:prstGeom>
        </p:spPr>
      </p:pic>
    </p:spTree>
    <p:extLst>
      <p:ext uri="{BB962C8B-B14F-4D97-AF65-F5344CB8AC3E}">
        <p14:creationId xmlns:p14="http://schemas.microsoft.com/office/powerpoint/2010/main" val="3135586242"/>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7069B-7EB6-57EE-E9DA-DDAE9B3AA172}"/>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F745200-36E0-98FC-A37E-DE9FDE44379C}"/>
              </a:ext>
            </a:extLst>
          </p:cNvPr>
          <p:cNvSpPr>
            <a:spLocks noGrp="1"/>
          </p:cNvSpPr>
          <p:nvPr>
            <p:ph idx="1"/>
          </p:nvPr>
        </p:nvSpPr>
        <p:spPr/>
        <p:txBody>
          <a:bodyPr/>
          <a:lstStyle/>
          <a:p>
            <a:pPr marL="0" indent="0">
              <a:buNone/>
            </a:pPr>
            <a:r>
              <a:rPr lang="es-CO"/>
              <a:t>Ejecución modo real</a:t>
            </a:r>
          </a:p>
          <a:p>
            <a:pPr marL="0" indent="0">
              <a:buNone/>
            </a:pPr>
            <a:endParaRPr lang="es-CO"/>
          </a:p>
          <a:p>
            <a:pPr marL="0" indent="0">
              <a:buNone/>
            </a:pPr>
            <a:endParaRPr lang="es-MX"/>
          </a:p>
        </p:txBody>
      </p:sp>
      <p:sp>
        <p:nvSpPr>
          <p:cNvPr id="3" name="Marcador de texto 2">
            <a:extLst>
              <a:ext uri="{FF2B5EF4-FFF2-40B4-BE49-F238E27FC236}">
                <a16:creationId xmlns:a16="http://schemas.microsoft.com/office/drawing/2014/main" id="{089BDC2E-B99A-3DE3-E96F-A0249773651D}"/>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6D1EF64A-8707-BB9F-2B27-0A19503851C4}"/>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a:t>
            </a:r>
            <a:r>
              <a:rPr lang="en-US" err="1"/>
              <a:t>automáticamente</a:t>
            </a:r>
            <a:r>
              <a:rPr lang="en-US"/>
              <a:t> - (F.13)</a:t>
            </a:r>
          </a:p>
        </p:txBody>
      </p:sp>
      <p:pic>
        <p:nvPicPr>
          <p:cNvPr id="6" name="Imagen 5">
            <a:extLst>
              <a:ext uri="{FF2B5EF4-FFF2-40B4-BE49-F238E27FC236}">
                <a16:creationId xmlns:a16="http://schemas.microsoft.com/office/drawing/2014/main" id="{BCBF785A-B10E-D0A2-FFFF-7868272F5155}"/>
              </a:ext>
            </a:extLst>
          </p:cNvPr>
          <p:cNvPicPr>
            <a:picLocks noChangeAspect="1"/>
          </p:cNvPicPr>
          <p:nvPr/>
        </p:nvPicPr>
        <p:blipFill>
          <a:blip r:embed="rId3"/>
          <a:stretch>
            <a:fillRect/>
          </a:stretch>
        </p:blipFill>
        <p:spPr>
          <a:xfrm>
            <a:off x="2326322" y="2082482"/>
            <a:ext cx="7539355" cy="3813175"/>
          </a:xfrm>
          <a:prstGeom prst="rect">
            <a:avLst/>
          </a:prstGeom>
        </p:spPr>
      </p:pic>
    </p:spTree>
    <p:extLst>
      <p:ext uri="{BB962C8B-B14F-4D97-AF65-F5344CB8AC3E}">
        <p14:creationId xmlns:p14="http://schemas.microsoft.com/office/powerpoint/2010/main" val="3084342378"/>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DC91-717B-5518-75CB-55D8066AD01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C4AD787-DABA-DC85-3CAB-B805468430A6}"/>
              </a:ext>
            </a:extLst>
          </p:cNvPr>
          <p:cNvSpPr>
            <a:spLocks noGrp="1"/>
          </p:cNvSpPr>
          <p:nvPr>
            <p:ph idx="1"/>
          </p:nvPr>
        </p:nvSpPr>
        <p:spPr/>
        <p:txBody>
          <a:bodyPr/>
          <a:lstStyle/>
          <a:p>
            <a:pPr marL="0" indent="0">
              <a:buNone/>
            </a:pPr>
            <a:r>
              <a:rPr lang="es-CO"/>
              <a:t>Contabilización de la compensación, se visualizan los documentos compensados y el documento de compensación</a:t>
            </a:r>
          </a:p>
          <a:p>
            <a:pPr marL="0" indent="0">
              <a:buNone/>
            </a:pPr>
            <a:endParaRPr lang="es-CO"/>
          </a:p>
          <a:p>
            <a:pPr marL="0" indent="0">
              <a:buNone/>
            </a:pPr>
            <a:endParaRPr lang="es-MX"/>
          </a:p>
        </p:txBody>
      </p:sp>
      <p:sp>
        <p:nvSpPr>
          <p:cNvPr id="3" name="Marcador de texto 2">
            <a:extLst>
              <a:ext uri="{FF2B5EF4-FFF2-40B4-BE49-F238E27FC236}">
                <a16:creationId xmlns:a16="http://schemas.microsoft.com/office/drawing/2014/main" id="{206B57CC-F21F-3873-6685-CBE431735452}"/>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84CFCC03-C9E0-09AF-761A-7E5844ABF434}"/>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a:t>
            </a:r>
            <a:r>
              <a:rPr lang="en-US" err="1"/>
              <a:t>automáticamente</a:t>
            </a:r>
            <a:r>
              <a:rPr lang="en-US"/>
              <a:t> - (F.13)</a:t>
            </a:r>
          </a:p>
        </p:txBody>
      </p:sp>
      <p:pic>
        <p:nvPicPr>
          <p:cNvPr id="2" name="Imagen 1">
            <a:extLst>
              <a:ext uri="{FF2B5EF4-FFF2-40B4-BE49-F238E27FC236}">
                <a16:creationId xmlns:a16="http://schemas.microsoft.com/office/drawing/2014/main" id="{44C0C60D-284A-4589-3064-34C73984E1D2}"/>
              </a:ext>
            </a:extLst>
          </p:cNvPr>
          <p:cNvPicPr>
            <a:picLocks noChangeAspect="1"/>
          </p:cNvPicPr>
          <p:nvPr/>
        </p:nvPicPr>
        <p:blipFill>
          <a:blip r:embed="rId3"/>
          <a:stretch>
            <a:fillRect/>
          </a:stretch>
        </p:blipFill>
        <p:spPr>
          <a:xfrm>
            <a:off x="2119124" y="2096083"/>
            <a:ext cx="7953751" cy="3995298"/>
          </a:xfrm>
          <a:prstGeom prst="rect">
            <a:avLst/>
          </a:prstGeom>
        </p:spPr>
      </p:pic>
    </p:spTree>
    <p:extLst>
      <p:ext uri="{BB962C8B-B14F-4D97-AF65-F5344CB8AC3E}">
        <p14:creationId xmlns:p14="http://schemas.microsoft.com/office/powerpoint/2010/main" val="2753516312"/>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8252C-1AE1-F51D-7526-2B1E789F0C21}"/>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ABA7AF1-B223-AF3B-0942-2429DDC071BC}"/>
              </a:ext>
            </a:extLst>
          </p:cNvPr>
          <p:cNvSpPr>
            <a:spLocks noGrp="1"/>
          </p:cNvSpPr>
          <p:nvPr>
            <p:ph idx="1"/>
          </p:nvPr>
        </p:nvSpPr>
        <p:spPr/>
        <p:txBody>
          <a:bodyPr/>
          <a:lstStyle/>
          <a:p>
            <a:pPr marL="0" indent="0">
              <a:buNone/>
            </a:pPr>
            <a:r>
              <a:rPr lang="es-CO"/>
              <a:t>Visualizar partidas compensadas con los documentos 140000189 y 140000190.</a:t>
            </a:r>
          </a:p>
          <a:p>
            <a:pPr marL="0" indent="0">
              <a:buNone/>
            </a:pPr>
            <a:endParaRPr lang="es-CO"/>
          </a:p>
          <a:p>
            <a:pPr marL="0" indent="0">
              <a:buNone/>
            </a:pPr>
            <a:endParaRPr lang="es-MX"/>
          </a:p>
        </p:txBody>
      </p:sp>
      <p:sp>
        <p:nvSpPr>
          <p:cNvPr id="3" name="Marcador de texto 2">
            <a:extLst>
              <a:ext uri="{FF2B5EF4-FFF2-40B4-BE49-F238E27FC236}">
                <a16:creationId xmlns:a16="http://schemas.microsoft.com/office/drawing/2014/main" id="{A01A94B4-AD5D-B487-EF76-A0B7DC5776D1}"/>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C181D25B-6B59-471C-1E80-7145126ABEBD}"/>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a:t>
            </a:r>
            <a:r>
              <a:rPr lang="en-US" err="1"/>
              <a:t>automáticamente</a:t>
            </a:r>
            <a:r>
              <a:rPr lang="en-US"/>
              <a:t> - (F.13)</a:t>
            </a:r>
          </a:p>
        </p:txBody>
      </p:sp>
      <p:pic>
        <p:nvPicPr>
          <p:cNvPr id="6" name="Imagen 5">
            <a:extLst>
              <a:ext uri="{FF2B5EF4-FFF2-40B4-BE49-F238E27FC236}">
                <a16:creationId xmlns:a16="http://schemas.microsoft.com/office/drawing/2014/main" id="{020B6538-73FD-FB46-7D72-4BB2CD239FA1}"/>
              </a:ext>
            </a:extLst>
          </p:cNvPr>
          <p:cNvPicPr>
            <a:picLocks noChangeAspect="1"/>
          </p:cNvPicPr>
          <p:nvPr/>
        </p:nvPicPr>
        <p:blipFill>
          <a:blip r:embed="rId3"/>
          <a:stretch>
            <a:fillRect/>
          </a:stretch>
        </p:blipFill>
        <p:spPr>
          <a:xfrm>
            <a:off x="2326322" y="2068715"/>
            <a:ext cx="7539355" cy="3517900"/>
          </a:xfrm>
          <a:prstGeom prst="rect">
            <a:avLst/>
          </a:prstGeom>
        </p:spPr>
      </p:pic>
    </p:spTree>
    <p:extLst>
      <p:ext uri="{BB962C8B-B14F-4D97-AF65-F5344CB8AC3E}">
        <p14:creationId xmlns:p14="http://schemas.microsoft.com/office/powerpoint/2010/main" val="1026934511"/>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5D495-3BD1-B87F-3DB5-92E1275AF6A3}"/>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7A4F2C9-C0B3-BB05-B323-29E9976574F5}"/>
              </a:ext>
            </a:extLst>
          </p:cNvPr>
          <p:cNvSpPr>
            <a:spLocks noGrp="1"/>
          </p:cNvSpPr>
          <p:nvPr>
            <p:ph idx="1"/>
          </p:nvPr>
        </p:nvSpPr>
        <p:spPr/>
        <p:txBody>
          <a:bodyPr/>
          <a:lstStyle/>
          <a:p>
            <a:pPr marL="0" indent="0">
              <a:buNone/>
            </a:pPr>
            <a:r>
              <a:rPr lang="es-CO"/>
              <a:t>Esta transacción permite realizar compensaciones automáticas de partidas abiertas con conversión de moneda</a:t>
            </a:r>
          </a:p>
          <a:p>
            <a:pPr marL="0" indent="0">
              <a:buNone/>
            </a:pPr>
            <a:r>
              <a:rPr lang="es-MX"/>
              <a:t>Documento creado 1</a:t>
            </a:r>
          </a:p>
          <a:p>
            <a:pPr marL="0" indent="0">
              <a:buNone/>
            </a:pPr>
            <a:endParaRPr lang="es-MX"/>
          </a:p>
        </p:txBody>
      </p:sp>
      <p:sp>
        <p:nvSpPr>
          <p:cNvPr id="3" name="Marcador de texto 2">
            <a:extLst>
              <a:ext uri="{FF2B5EF4-FFF2-40B4-BE49-F238E27FC236}">
                <a16:creationId xmlns:a16="http://schemas.microsoft.com/office/drawing/2014/main" id="{923A3985-551E-A920-3334-36BC81056DF3}"/>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03F3E27E-89F6-A7C6-F270-60C92A9316C6}"/>
              </a:ext>
            </a:extLst>
          </p:cNvPr>
          <p:cNvSpPr>
            <a:spLocks noGrp="1"/>
          </p:cNvSpPr>
          <p:nvPr>
            <p:ph type="body" sz="half" idx="11"/>
          </p:nvPr>
        </p:nvSpPr>
        <p:spPr/>
        <p:txBody>
          <a:bodyPr>
            <a:normAutofit fontScale="85000" lnSpcReduction="10000"/>
          </a:bodyPr>
          <a:lstStyle/>
          <a:p>
            <a:r>
              <a:rPr lang="es-ES"/>
              <a:t>Compensar partidas abiertas con moneda - (F13E)</a:t>
            </a:r>
            <a:endParaRPr lang="en-US"/>
          </a:p>
        </p:txBody>
      </p:sp>
      <p:pic>
        <p:nvPicPr>
          <p:cNvPr id="8" name="Imagen 7">
            <a:extLst>
              <a:ext uri="{FF2B5EF4-FFF2-40B4-BE49-F238E27FC236}">
                <a16:creationId xmlns:a16="http://schemas.microsoft.com/office/drawing/2014/main" id="{17B76E08-0470-2C7D-19C8-8CEB0EBF5139}"/>
              </a:ext>
            </a:extLst>
          </p:cNvPr>
          <p:cNvPicPr>
            <a:picLocks noChangeAspect="1"/>
          </p:cNvPicPr>
          <p:nvPr/>
        </p:nvPicPr>
        <p:blipFill>
          <a:blip r:embed="rId3"/>
          <a:stretch>
            <a:fillRect/>
          </a:stretch>
        </p:blipFill>
        <p:spPr>
          <a:xfrm>
            <a:off x="2326322" y="2355041"/>
            <a:ext cx="7539355" cy="3736340"/>
          </a:xfrm>
          <a:prstGeom prst="rect">
            <a:avLst/>
          </a:prstGeom>
        </p:spPr>
      </p:pic>
    </p:spTree>
    <p:extLst>
      <p:ext uri="{BB962C8B-B14F-4D97-AF65-F5344CB8AC3E}">
        <p14:creationId xmlns:p14="http://schemas.microsoft.com/office/powerpoint/2010/main" val="1247344507"/>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F5F02-C278-2DF5-42C2-6835AE4C887C}"/>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309EC57-E1CC-EEE3-F15B-E59CE8BFD31F}"/>
              </a:ext>
            </a:extLst>
          </p:cNvPr>
          <p:cNvSpPr>
            <a:spLocks noGrp="1"/>
          </p:cNvSpPr>
          <p:nvPr>
            <p:ph idx="1"/>
          </p:nvPr>
        </p:nvSpPr>
        <p:spPr/>
        <p:txBody>
          <a:bodyPr/>
          <a:lstStyle/>
          <a:p>
            <a:pPr marL="0" indent="0">
              <a:buNone/>
            </a:pPr>
            <a:r>
              <a:rPr lang="es-CO"/>
              <a:t>Esta transacción permite realizar compensaciones automáticas de partidas abiertas con conversión de moneda</a:t>
            </a:r>
          </a:p>
          <a:p>
            <a:pPr marL="0" indent="0">
              <a:buNone/>
            </a:pPr>
            <a:r>
              <a:rPr lang="es-MX"/>
              <a:t>Documento creado 2</a:t>
            </a:r>
          </a:p>
          <a:p>
            <a:pPr marL="0" indent="0">
              <a:buNone/>
            </a:pPr>
            <a:endParaRPr lang="es-MX"/>
          </a:p>
        </p:txBody>
      </p:sp>
      <p:sp>
        <p:nvSpPr>
          <p:cNvPr id="3" name="Marcador de texto 2">
            <a:extLst>
              <a:ext uri="{FF2B5EF4-FFF2-40B4-BE49-F238E27FC236}">
                <a16:creationId xmlns:a16="http://schemas.microsoft.com/office/drawing/2014/main" id="{C1EF615A-20DD-00C0-72D5-2B4235DE79D1}"/>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3E7C1214-0B5F-2B43-9FB5-F7C4D1ECDE90}"/>
              </a:ext>
            </a:extLst>
          </p:cNvPr>
          <p:cNvSpPr>
            <a:spLocks noGrp="1"/>
          </p:cNvSpPr>
          <p:nvPr>
            <p:ph type="body" sz="half" idx="11"/>
          </p:nvPr>
        </p:nvSpPr>
        <p:spPr/>
        <p:txBody>
          <a:bodyPr>
            <a:normAutofit fontScale="85000" lnSpcReduction="10000"/>
          </a:bodyPr>
          <a:lstStyle/>
          <a:p>
            <a:r>
              <a:rPr lang="es-ES"/>
              <a:t>Compensar partidas abiertas con moneda - (F13E)</a:t>
            </a:r>
            <a:endParaRPr lang="en-US"/>
          </a:p>
        </p:txBody>
      </p:sp>
      <p:pic>
        <p:nvPicPr>
          <p:cNvPr id="2" name="Imagen 1">
            <a:extLst>
              <a:ext uri="{FF2B5EF4-FFF2-40B4-BE49-F238E27FC236}">
                <a16:creationId xmlns:a16="http://schemas.microsoft.com/office/drawing/2014/main" id="{4092A8C2-EAFF-44FC-FB75-3CF1977A0CC6}"/>
              </a:ext>
            </a:extLst>
          </p:cNvPr>
          <p:cNvPicPr>
            <a:picLocks noChangeAspect="1"/>
          </p:cNvPicPr>
          <p:nvPr/>
        </p:nvPicPr>
        <p:blipFill>
          <a:blip r:embed="rId3"/>
          <a:stretch>
            <a:fillRect/>
          </a:stretch>
        </p:blipFill>
        <p:spPr>
          <a:xfrm>
            <a:off x="2326322" y="2136371"/>
            <a:ext cx="7539355" cy="3779520"/>
          </a:xfrm>
          <a:prstGeom prst="rect">
            <a:avLst/>
          </a:prstGeom>
        </p:spPr>
      </p:pic>
    </p:spTree>
    <p:extLst>
      <p:ext uri="{BB962C8B-B14F-4D97-AF65-F5344CB8AC3E}">
        <p14:creationId xmlns:p14="http://schemas.microsoft.com/office/powerpoint/2010/main" val="1058328095"/>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842B6-7862-5252-1EB4-47A745C18153}"/>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0BFB710A-D0B6-794E-4CD2-6BF2F6A96A15}"/>
              </a:ext>
            </a:extLst>
          </p:cNvPr>
          <p:cNvSpPr>
            <a:spLocks noGrp="1"/>
          </p:cNvSpPr>
          <p:nvPr>
            <p:ph idx="1"/>
          </p:nvPr>
        </p:nvSpPr>
        <p:spPr/>
        <p:txBody>
          <a:bodyPr/>
          <a:lstStyle/>
          <a:p>
            <a:pPr marL="0" indent="0">
              <a:buNone/>
            </a:pPr>
            <a:r>
              <a:rPr lang="es-CO"/>
              <a:t>Esta transacción permite realizar compensaciones automáticas de partidas abiertas con conversión de moneda</a:t>
            </a:r>
          </a:p>
          <a:p>
            <a:pPr marL="0" indent="0">
              <a:buNone/>
            </a:pPr>
            <a:r>
              <a:rPr lang="es-MX"/>
              <a:t>Documento creado 3</a:t>
            </a:r>
          </a:p>
          <a:p>
            <a:pPr marL="0" indent="0">
              <a:buNone/>
            </a:pPr>
            <a:endParaRPr lang="es-MX"/>
          </a:p>
        </p:txBody>
      </p:sp>
      <p:sp>
        <p:nvSpPr>
          <p:cNvPr id="3" name="Marcador de texto 2">
            <a:extLst>
              <a:ext uri="{FF2B5EF4-FFF2-40B4-BE49-F238E27FC236}">
                <a16:creationId xmlns:a16="http://schemas.microsoft.com/office/drawing/2014/main" id="{E973BC3F-A5CC-F030-84D7-4F2B12F1C5F2}"/>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C9B583E4-0EFA-56A1-2615-359DC444D2BD}"/>
              </a:ext>
            </a:extLst>
          </p:cNvPr>
          <p:cNvSpPr>
            <a:spLocks noGrp="1"/>
          </p:cNvSpPr>
          <p:nvPr>
            <p:ph type="body" sz="half" idx="11"/>
          </p:nvPr>
        </p:nvSpPr>
        <p:spPr/>
        <p:txBody>
          <a:bodyPr>
            <a:normAutofit fontScale="85000" lnSpcReduction="10000"/>
          </a:bodyPr>
          <a:lstStyle/>
          <a:p>
            <a:r>
              <a:rPr lang="es-ES"/>
              <a:t>Compensar partidas abiertas con moneda - (F13E)</a:t>
            </a:r>
            <a:endParaRPr lang="en-US"/>
          </a:p>
        </p:txBody>
      </p:sp>
      <p:pic>
        <p:nvPicPr>
          <p:cNvPr id="6" name="Imagen 5">
            <a:extLst>
              <a:ext uri="{FF2B5EF4-FFF2-40B4-BE49-F238E27FC236}">
                <a16:creationId xmlns:a16="http://schemas.microsoft.com/office/drawing/2014/main" id="{E558E1E4-54B6-3A05-8E7E-9AE5BCA108F2}"/>
              </a:ext>
            </a:extLst>
          </p:cNvPr>
          <p:cNvPicPr>
            <a:picLocks noChangeAspect="1"/>
          </p:cNvPicPr>
          <p:nvPr/>
        </p:nvPicPr>
        <p:blipFill>
          <a:blip r:embed="rId3"/>
          <a:stretch>
            <a:fillRect/>
          </a:stretch>
        </p:blipFill>
        <p:spPr>
          <a:xfrm>
            <a:off x="2326322" y="2087553"/>
            <a:ext cx="7539355" cy="3827145"/>
          </a:xfrm>
          <a:prstGeom prst="rect">
            <a:avLst/>
          </a:prstGeom>
        </p:spPr>
      </p:pic>
    </p:spTree>
    <p:extLst>
      <p:ext uri="{BB962C8B-B14F-4D97-AF65-F5344CB8AC3E}">
        <p14:creationId xmlns:p14="http://schemas.microsoft.com/office/powerpoint/2010/main" val="3058220942"/>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22631-480A-8946-995F-9084C4011CA8}"/>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452A679-5426-A4F3-665C-C78B639CD396}"/>
              </a:ext>
            </a:extLst>
          </p:cNvPr>
          <p:cNvSpPr>
            <a:spLocks noGrp="1"/>
          </p:cNvSpPr>
          <p:nvPr>
            <p:ph idx="1"/>
          </p:nvPr>
        </p:nvSpPr>
        <p:spPr/>
        <p:txBody>
          <a:bodyPr/>
          <a:lstStyle/>
          <a:p>
            <a:pPr marL="0" indent="0">
              <a:buNone/>
            </a:pPr>
            <a:r>
              <a:rPr lang="es-CO"/>
              <a:t>Esta transacción permite realizar compensaciones automáticas de partidas abiertas con conversión de moneda</a:t>
            </a:r>
          </a:p>
          <a:p>
            <a:pPr marL="0" indent="0">
              <a:buNone/>
            </a:pPr>
            <a:r>
              <a:rPr lang="es-MX"/>
              <a:t>Documento creado 4</a:t>
            </a:r>
          </a:p>
          <a:p>
            <a:pPr marL="0" indent="0">
              <a:buNone/>
            </a:pPr>
            <a:endParaRPr lang="es-MX"/>
          </a:p>
        </p:txBody>
      </p:sp>
      <p:sp>
        <p:nvSpPr>
          <p:cNvPr id="3" name="Marcador de texto 2">
            <a:extLst>
              <a:ext uri="{FF2B5EF4-FFF2-40B4-BE49-F238E27FC236}">
                <a16:creationId xmlns:a16="http://schemas.microsoft.com/office/drawing/2014/main" id="{B4AA0271-FE20-D662-1F8A-35169D28A059}"/>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4E47B792-FE75-C971-12C0-2C18228C75C3}"/>
              </a:ext>
            </a:extLst>
          </p:cNvPr>
          <p:cNvSpPr>
            <a:spLocks noGrp="1"/>
          </p:cNvSpPr>
          <p:nvPr>
            <p:ph type="body" sz="half" idx="11"/>
          </p:nvPr>
        </p:nvSpPr>
        <p:spPr/>
        <p:txBody>
          <a:bodyPr>
            <a:normAutofit fontScale="85000" lnSpcReduction="10000"/>
          </a:bodyPr>
          <a:lstStyle/>
          <a:p>
            <a:r>
              <a:rPr lang="es-ES"/>
              <a:t>Compensar partidas abiertas con moneda - (F13E)</a:t>
            </a:r>
            <a:endParaRPr lang="en-US"/>
          </a:p>
        </p:txBody>
      </p:sp>
      <p:pic>
        <p:nvPicPr>
          <p:cNvPr id="2" name="Imagen 1">
            <a:extLst>
              <a:ext uri="{FF2B5EF4-FFF2-40B4-BE49-F238E27FC236}">
                <a16:creationId xmlns:a16="http://schemas.microsoft.com/office/drawing/2014/main" id="{849BD4D7-16F1-34B0-66F7-0E70230335B3}"/>
              </a:ext>
            </a:extLst>
          </p:cNvPr>
          <p:cNvPicPr>
            <a:picLocks noChangeAspect="1"/>
          </p:cNvPicPr>
          <p:nvPr/>
        </p:nvPicPr>
        <p:blipFill>
          <a:blip r:embed="rId3"/>
          <a:stretch>
            <a:fillRect/>
          </a:stretch>
        </p:blipFill>
        <p:spPr>
          <a:xfrm>
            <a:off x="2326322" y="2100204"/>
            <a:ext cx="7539355" cy="3745865"/>
          </a:xfrm>
          <a:prstGeom prst="rect">
            <a:avLst/>
          </a:prstGeom>
        </p:spPr>
      </p:pic>
    </p:spTree>
    <p:extLst>
      <p:ext uri="{BB962C8B-B14F-4D97-AF65-F5344CB8AC3E}">
        <p14:creationId xmlns:p14="http://schemas.microsoft.com/office/powerpoint/2010/main" val="273485714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D6720-EE51-4359-252F-B0F0213FC173}"/>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CB34971F-C17B-2D01-1CDE-E9B5E4A0F40B}"/>
              </a:ext>
            </a:extLst>
          </p:cNvPr>
          <p:cNvSpPr>
            <a:spLocks noGrp="1"/>
          </p:cNvSpPr>
          <p:nvPr>
            <p:ph idx="1"/>
          </p:nvPr>
        </p:nvSpPr>
        <p:spPr/>
        <p:txBody>
          <a:bodyPr/>
          <a:lstStyle/>
          <a:p>
            <a:pPr marL="0" indent="0">
              <a:buNone/>
            </a:pPr>
            <a:r>
              <a:rPr lang="es-CO"/>
              <a:t>Esta transacción permite realizar compensaciones automáticas de partidas abiertas con conversión de moneda</a:t>
            </a:r>
          </a:p>
          <a:p>
            <a:pPr marL="0" indent="0">
              <a:buNone/>
            </a:pPr>
            <a:r>
              <a:rPr lang="es-CO"/>
              <a:t>Partidas a compensar F13E compensación automática – con moneda</a:t>
            </a:r>
          </a:p>
          <a:p>
            <a:pPr marL="0" indent="0">
              <a:buNone/>
            </a:pPr>
            <a:endParaRPr lang="es-MX"/>
          </a:p>
        </p:txBody>
      </p:sp>
      <p:sp>
        <p:nvSpPr>
          <p:cNvPr id="3" name="Marcador de texto 2">
            <a:extLst>
              <a:ext uri="{FF2B5EF4-FFF2-40B4-BE49-F238E27FC236}">
                <a16:creationId xmlns:a16="http://schemas.microsoft.com/office/drawing/2014/main" id="{2886BEB8-1A97-1DDF-BC70-67F75F1704D9}"/>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36E93239-0D87-3734-06A5-A8ADBAB194FA}"/>
              </a:ext>
            </a:extLst>
          </p:cNvPr>
          <p:cNvSpPr>
            <a:spLocks noGrp="1"/>
          </p:cNvSpPr>
          <p:nvPr>
            <p:ph type="body" sz="half" idx="11"/>
          </p:nvPr>
        </p:nvSpPr>
        <p:spPr/>
        <p:txBody>
          <a:bodyPr>
            <a:normAutofit fontScale="85000" lnSpcReduction="10000"/>
          </a:bodyPr>
          <a:lstStyle/>
          <a:p>
            <a:r>
              <a:rPr lang="es-ES"/>
              <a:t>Compensar partidas abiertas con moneda - (F13E)</a:t>
            </a:r>
            <a:endParaRPr lang="en-US"/>
          </a:p>
        </p:txBody>
      </p:sp>
      <p:pic>
        <p:nvPicPr>
          <p:cNvPr id="6" name="Imagen 5">
            <a:extLst>
              <a:ext uri="{FF2B5EF4-FFF2-40B4-BE49-F238E27FC236}">
                <a16:creationId xmlns:a16="http://schemas.microsoft.com/office/drawing/2014/main" id="{B4D894C7-73D4-D80C-E6CA-DF838B5EA3F5}"/>
              </a:ext>
            </a:extLst>
          </p:cNvPr>
          <p:cNvPicPr>
            <a:picLocks noChangeAspect="1"/>
          </p:cNvPicPr>
          <p:nvPr/>
        </p:nvPicPr>
        <p:blipFill>
          <a:blip r:embed="rId3"/>
          <a:stretch>
            <a:fillRect/>
          </a:stretch>
        </p:blipFill>
        <p:spPr>
          <a:xfrm>
            <a:off x="2326322" y="2086725"/>
            <a:ext cx="7539355" cy="3815080"/>
          </a:xfrm>
          <a:prstGeom prst="rect">
            <a:avLst/>
          </a:prstGeom>
        </p:spPr>
      </p:pic>
    </p:spTree>
    <p:extLst>
      <p:ext uri="{BB962C8B-B14F-4D97-AF65-F5344CB8AC3E}">
        <p14:creationId xmlns:p14="http://schemas.microsoft.com/office/powerpoint/2010/main" val="63988613"/>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05235-2239-50C1-1B88-E0AA4E935A1A}"/>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A50803A-23AF-3675-65CB-4073AA4DB5B3}"/>
              </a:ext>
            </a:extLst>
          </p:cNvPr>
          <p:cNvSpPr>
            <a:spLocks noGrp="1"/>
          </p:cNvSpPr>
          <p:nvPr>
            <p:ph idx="1"/>
          </p:nvPr>
        </p:nvSpPr>
        <p:spPr/>
        <p:txBody>
          <a:bodyPr/>
          <a:lstStyle/>
          <a:p>
            <a:pPr marL="0" indent="0">
              <a:buNone/>
            </a:pPr>
            <a:r>
              <a:rPr lang="es-CO"/>
              <a:t>Esta transacción permite realizar compensaciones automáticas de partidas abiertas con conversión de moneda</a:t>
            </a:r>
          </a:p>
          <a:p>
            <a:pPr marL="0" indent="0">
              <a:buNone/>
            </a:pPr>
            <a:r>
              <a:rPr lang="es-CO"/>
              <a:t>Ejecución en modo test</a:t>
            </a:r>
          </a:p>
          <a:p>
            <a:pPr marL="0" indent="0">
              <a:buNone/>
            </a:pPr>
            <a:r>
              <a:rPr lang="es-CO"/>
              <a:t>Seleccionar cuenta de mayor, moneda de compensación y ejecución en test</a:t>
            </a:r>
          </a:p>
          <a:p>
            <a:pPr marL="0" indent="0">
              <a:buNone/>
            </a:pPr>
            <a:endParaRPr lang="es-MX"/>
          </a:p>
        </p:txBody>
      </p:sp>
      <p:sp>
        <p:nvSpPr>
          <p:cNvPr id="3" name="Marcador de texto 2">
            <a:extLst>
              <a:ext uri="{FF2B5EF4-FFF2-40B4-BE49-F238E27FC236}">
                <a16:creationId xmlns:a16="http://schemas.microsoft.com/office/drawing/2014/main" id="{674358B0-982A-9223-341F-37E84E1181EA}"/>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FBEA44B0-9766-FAC7-DD8D-3070ED994D3A}"/>
              </a:ext>
            </a:extLst>
          </p:cNvPr>
          <p:cNvSpPr>
            <a:spLocks noGrp="1"/>
          </p:cNvSpPr>
          <p:nvPr>
            <p:ph type="body" sz="half" idx="11"/>
          </p:nvPr>
        </p:nvSpPr>
        <p:spPr/>
        <p:txBody>
          <a:bodyPr>
            <a:normAutofit fontScale="85000" lnSpcReduction="10000"/>
          </a:bodyPr>
          <a:lstStyle/>
          <a:p>
            <a:r>
              <a:rPr lang="es-ES"/>
              <a:t>Compensar partidas abiertas con moneda - (F13E)</a:t>
            </a:r>
            <a:endParaRPr lang="en-US"/>
          </a:p>
        </p:txBody>
      </p:sp>
      <p:pic>
        <p:nvPicPr>
          <p:cNvPr id="2" name="Imagen 1">
            <a:extLst>
              <a:ext uri="{FF2B5EF4-FFF2-40B4-BE49-F238E27FC236}">
                <a16:creationId xmlns:a16="http://schemas.microsoft.com/office/drawing/2014/main" id="{474928EE-934B-3EDD-3645-156434FBA3C2}"/>
              </a:ext>
            </a:extLst>
          </p:cNvPr>
          <p:cNvPicPr>
            <a:picLocks noChangeAspect="1"/>
          </p:cNvPicPr>
          <p:nvPr/>
        </p:nvPicPr>
        <p:blipFill>
          <a:blip r:embed="rId3"/>
          <a:stretch>
            <a:fillRect/>
          </a:stretch>
        </p:blipFill>
        <p:spPr>
          <a:xfrm>
            <a:off x="2326322" y="2439128"/>
            <a:ext cx="7539355" cy="3830955"/>
          </a:xfrm>
          <a:prstGeom prst="rect">
            <a:avLst/>
          </a:prstGeom>
        </p:spPr>
      </p:pic>
    </p:spTree>
    <p:extLst>
      <p:ext uri="{BB962C8B-B14F-4D97-AF65-F5344CB8AC3E}">
        <p14:creationId xmlns:p14="http://schemas.microsoft.com/office/powerpoint/2010/main" val="1315094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E6FF-B8FF-FEB2-28DB-5DE17AB4CFA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B7BEB60-DC78-5E03-D150-368FF45558CC}"/>
              </a:ext>
            </a:extLst>
          </p:cNvPr>
          <p:cNvSpPr>
            <a:spLocks noGrp="1"/>
          </p:cNvSpPr>
          <p:nvPr>
            <p:ph idx="1"/>
          </p:nvPr>
        </p:nvSpPr>
        <p:spPr/>
        <p:txBody>
          <a:bodyPr/>
          <a:lstStyle/>
          <a:p>
            <a:pPr marL="0" indent="0">
              <a:buNone/>
            </a:pPr>
            <a:r>
              <a:rPr lang="es-ES">
                <a:solidFill>
                  <a:schemeClr val="tx1">
                    <a:lumMod val="50000"/>
                    <a:lumOff val="50000"/>
                  </a:schemeClr>
                </a:solidFill>
                <a:latin typeface="Calibri"/>
                <a:ea typeface="Calibri"/>
                <a:cs typeface="Calibri"/>
              </a:rPr>
              <a:t>Comprende las aplicaciones mediante las cuales s</a:t>
            </a:r>
            <a:r>
              <a:rPr lang="es-CO">
                <a:solidFill>
                  <a:schemeClr val="tx1">
                    <a:lumMod val="50000"/>
                    <a:lumOff val="50000"/>
                  </a:schemeClr>
                </a:solidFill>
                <a:latin typeface="Calibri"/>
                <a:ea typeface="Calibri"/>
                <a:cs typeface="Calibri"/>
              </a:rPr>
              <a:t>e gestionan  asientos generales que deben contabilizarse manualmente en el sistema SAP. También incluye la carga de documentos de cuentas de mayor utilizando un único archivo de carga</a:t>
            </a:r>
          </a:p>
          <a:p>
            <a:pPr marL="0" indent="0">
              <a:buNone/>
            </a:pPr>
            <a:endParaRPr lang="es-CO">
              <a:solidFill>
                <a:schemeClr val="tx1">
                  <a:lumMod val="50000"/>
                  <a:lumOff val="50000"/>
                </a:schemeClr>
              </a:solidFill>
              <a:latin typeface="Calibri"/>
              <a:ea typeface="Calibri"/>
              <a:cs typeface="Calibri"/>
            </a:endParaRPr>
          </a:p>
        </p:txBody>
      </p:sp>
      <p:sp>
        <p:nvSpPr>
          <p:cNvPr id="3" name="Marcador de texto 2">
            <a:extLst>
              <a:ext uri="{FF2B5EF4-FFF2-40B4-BE49-F238E27FC236}">
                <a16:creationId xmlns:a16="http://schemas.microsoft.com/office/drawing/2014/main" id="{2C4FC60C-EAF4-E9ED-D7CA-A1A2D9691159}"/>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C43D991B-0A52-4B84-199B-B855EE11820A}"/>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6" name="Table 21">
            <a:extLst>
              <a:ext uri="{FF2B5EF4-FFF2-40B4-BE49-F238E27FC236}">
                <a16:creationId xmlns:a16="http://schemas.microsoft.com/office/drawing/2014/main" id="{6AFC4369-D1C7-73BD-78C8-83C2FD5B5885}"/>
              </a:ext>
            </a:extLst>
          </p:cNvPr>
          <p:cNvGraphicFramePr>
            <a:graphicFrameLocks noGrp="1"/>
          </p:cNvGraphicFramePr>
          <p:nvPr>
            <p:extLst>
              <p:ext uri="{D42A27DB-BD31-4B8C-83A1-F6EECF244321}">
                <p14:modId xmlns:p14="http://schemas.microsoft.com/office/powerpoint/2010/main" val="645942491"/>
              </p:ext>
            </p:extLst>
          </p:nvPr>
        </p:nvGraphicFramePr>
        <p:xfrm>
          <a:off x="1956000" y="2201155"/>
          <a:ext cx="8280000" cy="3596640"/>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0">
                <a:tc>
                  <a:txBody>
                    <a:bodyPr/>
                    <a:lstStyle/>
                    <a:p>
                      <a:pPr marL="0" lvl="0" algn="l" defTabSz="914400" rtl="0" eaLnBrk="1" latinLnBrk="0" hangingPunct="1">
                        <a:buNone/>
                      </a:pPr>
                      <a:r>
                        <a:rPr lang="es-ES" sz="1600" u="none" strike="noStrike" noProof="0">
                          <a:solidFill>
                            <a:srgbClr val="FFFFFF"/>
                          </a:solidFill>
                          <a:latin typeface="+mn-lt"/>
                        </a:rPr>
                        <a:t>Nombre de la aplicación</a:t>
                      </a:r>
                      <a:endParaRPr lang="en-US" sz="1600">
                        <a:solidFill>
                          <a:srgbClr val="FFFFFF"/>
                        </a:solidFill>
                        <a:latin typeface="+mn-lt"/>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rPr>
                        <a:t>Aplicación</a:t>
                      </a:r>
                      <a:endParaRPr lang="en-US" sz="1600">
                        <a:solidFill>
                          <a:srgbClr val="FFFFFF"/>
                        </a:solidFill>
                        <a:latin typeface="+mn-lt"/>
                      </a:endParaRPr>
                    </a:p>
                  </a:txBody>
                  <a:tcPr>
                    <a:solidFill>
                      <a:schemeClr val="accent3"/>
                    </a:solidFill>
                  </a:tcPr>
                </a:tc>
                <a:extLst>
                  <a:ext uri="{0D108BD9-81ED-4DB2-BD59-A6C34878D82A}">
                    <a16:rowId xmlns:a16="http://schemas.microsoft.com/office/drawing/2014/main" val="2247265594"/>
                  </a:ext>
                </a:extLst>
              </a:tr>
              <a:tr h="265547">
                <a:tc>
                  <a:txBody>
                    <a:bodyPr/>
                    <a:lstStyle/>
                    <a:p>
                      <a:pPr marL="0" lvl="0" algn="l">
                        <a:lnSpc>
                          <a:spcPct val="100000"/>
                        </a:lnSpc>
                        <a:spcBef>
                          <a:spcPts val="0"/>
                        </a:spcBef>
                        <a:spcAft>
                          <a:spcPts val="0"/>
                        </a:spcAft>
                        <a:buNone/>
                      </a:pPr>
                      <a:r>
                        <a:rPr lang="en-US" sz="1600">
                          <a:latin typeface="+mn-lt"/>
                        </a:rPr>
                        <a:t>Contabilizar asientos contables generales</a:t>
                      </a:r>
                    </a:p>
                  </a:txBody>
                  <a:tcPr/>
                </a:tc>
                <a:tc>
                  <a:txBody>
                    <a:bodyPr/>
                    <a:lstStyle/>
                    <a:p>
                      <a:pPr marL="0" lvl="0" algn="l" defTabSz="914400">
                        <a:buNone/>
                      </a:pPr>
                      <a:r>
                        <a:rPr lang="en-US" sz="1600">
                          <a:latin typeface="+mn-lt"/>
                        </a:rPr>
                        <a:t>F0718</a:t>
                      </a:r>
                    </a:p>
                  </a:txBody>
                  <a:tcPr/>
                </a:tc>
                <a:extLst>
                  <a:ext uri="{0D108BD9-81ED-4DB2-BD59-A6C34878D82A}">
                    <a16:rowId xmlns:a16="http://schemas.microsoft.com/office/drawing/2014/main" val="3253602920"/>
                  </a:ext>
                </a:extLst>
              </a:tr>
              <a:tr h="265547">
                <a:tc>
                  <a:txBody>
                    <a:bodyPr/>
                    <a:lstStyle/>
                    <a:p>
                      <a:pPr marL="0" lvl="0" algn="l">
                        <a:lnSpc>
                          <a:spcPct val="100000"/>
                        </a:lnSpc>
                        <a:spcBef>
                          <a:spcPts val="0"/>
                        </a:spcBef>
                        <a:spcAft>
                          <a:spcPts val="0"/>
                        </a:spcAft>
                        <a:buNone/>
                      </a:pPr>
                      <a:r>
                        <a:rPr lang="es-MX" sz="1600">
                          <a:latin typeface="+mn-lt"/>
                        </a:rPr>
                        <a:t>Gestionar asientos contables versión nueva</a:t>
                      </a:r>
                      <a:endParaRPr lang="en-US" sz="1600">
                        <a:latin typeface="+mn-lt"/>
                      </a:endParaRPr>
                    </a:p>
                  </a:txBody>
                  <a:tcPr/>
                </a:tc>
                <a:tc>
                  <a:txBody>
                    <a:bodyPr/>
                    <a:lstStyle/>
                    <a:p>
                      <a:pPr marL="0" lvl="0" algn="l" defTabSz="914400">
                        <a:buNone/>
                      </a:pPr>
                      <a:r>
                        <a:rPr lang="en-US" sz="1600">
                          <a:latin typeface="+mn-lt"/>
                        </a:rPr>
                        <a:t>F0717A</a:t>
                      </a:r>
                    </a:p>
                  </a:txBody>
                  <a:tcPr/>
                </a:tc>
                <a:extLst>
                  <a:ext uri="{0D108BD9-81ED-4DB2-BD59-A6C34878D82A}">
                    <a16:rowId xmlns:a16="http://schemas.microsoft.com/office/drawing/2014/main" val="216434889"/>
                  </a:ext>
                </a:extLst>
              </a:tr>
              <a:tr h="265547">
                <a:tc>
                  <a:txBody>
                    <a:bodyPr/>
                    <a:lstStyle/>
                    <a:p>
                      <a:pPr marL="0" lvl="0" algn="l">
                        <a:lnSpc>
                          <a:spcPct val="100000"/>
                        </a:lnSpc>
                        <a:spcBef>
                          <a:spcPts val="0"/>
                        </a:spcBef>
                        <a:spcAft>
                          <a:spcPts val="0"/>
                        </a:spcAft>
                        <a:buNone/>
                      </a:pPr>
                      <a:r>
                        <a:rPr lang="en-US" sz="1600">
                          <a:latin typeface="+mn-lt"/>
                        </a:rPr>
                        <a:t>Cargar asientos contables generales</a:t>
                      </a:r>
                    </a:p>
                  </a:txBody>
                  <a:tcPr/>
                </a:tc>
                <a:tc>
                  <a:txBody>
                    <a:bodyPr/>
                    <a:lstStyle/>
                    <a:p>
                      <a:pPr marL="0" lvl="0" algn="l" defTabSz="914400">
                        <a:buNone/>
                      </a:pPr>
                      <a:r>
                        <a:rPr lang="en-US" sz="1600">
                          <a:latin typeface="+mn-lt"/>
                        </a:rPr>
                        <a:t>F2548</a:t>
                      </a:r>
                    </a:p>
                  </a:txBody>
                  <a:tcPr/>
                </a:tc>
                <a:extLst>
                  <a:ext uri="{0D108BD9-81ED-4DB2-BD59-A6C34878D82A}">
                    <a16:rowId xmlns:a16="http://schemas.microsoft.com/office/drawing/2014/main" val="2687331591"/>
                  </a:ext>
                </a:extLst>
              </a:tr>
              <a:tr h="265547">
                <a:tc>
                  <a:txBody>
                    <a:bodyPr/>
                    <a:lstStyle/>
                    <a:p>
                      <a:pPr marL="0" lvl="0" algn="l">
                        <a:lnSpc>
                          <a:spcPct val="100000"/>
                        </a:lnSpc>
                        <a:spcBef>
                          <a:spcPts val="0"/>
                        </a:spcBef>
                        <a:spcAft>
                          <a:spcPts val="0"/>
                        </a:spcAft>
                        <a:buNone/>
                      </a:pPr>
                      <a:r>
                        <a:rPr lang="es-MX" sz="1600">
                          <a:latin typeface="+mn-lt"/>
                        </a:rPr>
                        <a:t>Gestionar modelos de asiento contable</a:t>
                      </a:r>
                      <a:endParaRPr lang="en-US" sz="1600">
                        <a:latin typeface="+mn-lt"/>
                      </a:endParaRPr>
                    </a:p>
                  </a:txBody>
                  <a:tcPr/>
                </a:tc>
                <a:tc>
                  <a:txBody>
                    <a:bodyPr/>
                    <a:lstStyle/>
                    <a:p>
                      <a:pPr marL="0" lvl="0" algn="l" defTabSz="914400">
                        <a:buNone/>
                      </a:pPr>
                      <a:r>
                        <a:rPr lang="en-US" sz="1600">
                          <a:latin typeface="+mn-lt"/>
                        </a:rPr>
                        <a:t>F3803</a:t>
                      </a:r>
                    </a:p>
                  </a:txBody>
                  <a:tcPr/>
                </a:tc>
                <a:extLst>
                  <a:ext uri="{0D108BD9-81ED-4DB2-BD59-A6C34878D82A}">
                    <a16:rowId xmlns:a16="http://schemas.microsoft.com/office/drawing/2014/main" val="840549752"/>
                  </a:ext>
                </a:extLst>
              </a:tr>
              <a:tr h="265547">
                <a:tc>
                  <a:txBody>
                    <a:bodyPr/>
                    <a:lstStyle/>
                    <a:p>
                      <a:pPr marL="0" lvl="0" algn="l">
                        <a:lnSpc>
                          <a:spcPct val="100000"/>
                        </a:lnSpc>
                        <a:spcBef>
                          <a:spcPts val="0"/>
                        </a:spcBef>
                        <a:spcAft>
                          <a:spcPts val="0"/>
                        </a:spcAft>
                        <a:buNone/>
                      </a:pPr>
                      <a:r>
                        <a:rPr lang="es-MX" sz="1600">
                          <a:latin typeface="+mn-lt"/>
                        </a:rPr>
                        <a:t>Crear contabilizaciones de cuentas de mayor</a:t>
                      </a:r>
                      <a:endParaRPr lang="en-US" sz="1600">
                        <a:latin typeface="+mn-lt"/>
                      </a:endParaRPr>
                    </a:p>
                  </a:txBody>
                  <a:tcPr/>
                </a:tc>
                <a:tc>
                  <a:txBody>
                    <a:bodyPr/>
                    <a:lstStyle/>
                    <a:p>
                      <a:pPr marL="0" lvl="0" algn="l" defTabSz="914400">
                        <a:buNone/>
                      </a:pPr>
                      <a:r>
                        <a:rPr lang="en-US" sz="1600">
                          <a:latin typeface="+mn-lt"/>
                        </a:rPr>
                        <a:t>F-02</a:t>
                      </a:r>
                    </a:p>
                  </a:txBody>
                  <a:tcPr/>
                </a:tc>
                <a:extLst>
                  <a:ext uri="{0D108BD9-81ED-4DB2-BD59-A6C34878D82A}">
                    <a16:rowId xmlns:a16="http://schemas.microsoft.com/office/drawing/2014/main" val="2463332032"/>
                  </a:ext>
                </a:extLst>
              </a:tr>
              <a:tr h="265547">
                <a:tc>
                  <a:txBody>
                    <a:bodyPr/>
                    <a:lstStyle/>
                    <a:p>
                      <a:pPr marL="0" lvl="0" algn="l" defTabSz="914400">
                        <a:lnSpc>
                          <a:spcPct val="100000"/>
                        </a:lnSpc>
                        <a:spcBef>
                          <a:spcPts val="0"/>
                        </a:spcBef>
                        <a:spcAft>
                          <a:spcPts val="0"/>
                        </a:spcAft>
                        <a:buNone/>
                      </a:pPr>
                      <a:r>
                        <a:rPr lang="es-MX" sz="1600">
                          <a:latin typeface="+mn-lt"/>
                        </a:rPr>
                        <a:t>Contabilizar asientos contables generales FB50</a:t>
                      </a:r>
                      <a:endParaRPr lang="en-US" sz="1600">
                        <a:latin typeface="+mn-lt"/>
                      </a:endParaRPr>
                    </a:p>
                  </a:txBody>
                  <a:tcPr/>
                </a:tc>
                <a:tc>
                  <a:txBody>
                    <a:bodyPr/>
                    <a:lstStyle/>
                    <a:p>
                      <a:pPr marL="0" lvl="0" algn="l" defTabSz="914400">
                        <a:buNone/>
                      </a:pPr>
                      <a:r>
                        <a:rPr lang="en-US" sz="1600">
                          <a:latin typeface="+mn-lt"/>
                        </a:rPr>
                        <a:t>FB50</a:t>
                      </a:r>
                    </a:p>
                  </a:txBody>
                  <a:tcPr/>
                </a:tc>
                <a:extLst>
                  <a:ext uri="{0D108BD9-81ED-4DB2-BD59-A6C34878D82A}">
                    <a16:rowId xmlns:a16="http://schemas.microsoft.com/office/drawing/2014/main" val="3506742023"/>
                  </a:ext>
                </a:extLst>
              </a:tr>
              <a:tr h="265547">
                <a:tc>
                  <a:txBody>
                    <a:bodyPr/>
                    <a:lstStyle/>
                    <a:p>
                      <a:pPr marL="0" lvl="0" algn="l">
                        <a:lnSpc>
                          <a:spcPct val="100000"/>
                        </a:lnSpc>
                        <a:spcBef>
                          <a:spcPts val="0"/>
                        </a:spcBef>
                        <a:spcAft>
                          <a:spcPts val="0"/>
                        </a:spcAft>
                        <a:buNone/>
                      </a:pPr>
                      <a:r>
                        <a:rPr lang="es-MX" sz="1600">
                          <a:latin typeface="+mn-lt"/>
                        </a:rPr>
                        <a:t>Contabilizar asientos contables generales para grupo de ledgers FB50L</a:t>
                      </a:r>
                      <a:endParaRPr lang="en-US" sz="1600">
                        <a:latin typeface="+mn-lt"/>
                      </a:endParaRPr>
                    </a:p>
                  </a:txBody>
                  <a:tcPr/>
                </a:tc>
                <a:tc>
                  <a:txBody>
                    <a:bodyPr/>
                    <a:lstStyle/>
                    <a:p>
                      <a:pPr marL="0" lvl="0" algn="l" defTabSz="914400">
                        <a:buNone/>
                      </a:pPr>
                      <a:r>
                        <a:rPr lang="en-US" sz="1600">
                          <a:latin typeface="+mn-lt"/>
                        </a:rPr>
                        <a:t>FB50L</a:t>
                      </a:r>
                    </a:p>
                  </a:txBody>
                  <a:tcPr/>
                </a:tc>
                <a:extLst>
                  <a:ext uri="{0D108BD9-81ED-4DB2-BD59-A6C34878D82A}">
                    <a16:rowId xmlns:a16="http://schemas.microsoft.com/office/drawing/2014/main" val="3823186696"/>
                  </a:ext>
                </a:extLst>
              </a:tr>
              <a:tr h="265547">
                <a:tc>
                  <a:txBody>
                    <a:bodyPr/>
                    <a:lstStyle/>
                    <a:p>
                      <a:pPr marL="0" lvl="0" algn="l">
                        <a:lnSpc>
                          <a:spcPct val="100000"/>
                        </a:lnSpc>
                        <a:spcBef>
                          <a:spcPts val="0"/>
                        </a:spcBef>
                        <a:spcAft>
                          <a:spcPts val="0"/>
                        </a:spcAft>
                        <a:buNone/>
                      </a:pPr>
                      <a:r>
                        <a:rPr lang="en-US" sz="1600">
                          <a:latin typeface="+mn-lt"/>
                        </a:rPr>
                        <a:t>Contabilizar asientos contables FB01</a:t>
                      </a:r>
                    </a:p>
                  </a:txBody>
                  <a:tcPr/>
                </a:tc>
                <a:tc>
                  <a:txBody>
                    <a:bodyPr/>
                    <a:lstStyle/>
                    <a:p>
                      <a:pPr marL="0" lvl="0" algn="l" defTabSz="914400">
                        <a:buNone/>
                      </a:pPr>
                      <a:r>
                        <a:rPr lang="en-US" sz="1600">
                          <a:latin typeface="+mn-lt"/>
                        </a:rPr>
                        <a:t>FB01</a:t>
                      </a:r>
                    </a:p>
                  </a:txBody>
                  <a:tcPr/>
                </a:tc>
                <a:extLst>
                  <a:ext uri="{0D108BD9-81ED-4DB2-BD59-A6C34878D82A}">
                    <a16:rowId xmlns:a16="http://schemas.microsoft.com/office/drawing/2014/main" val="4106331446"/>
                  </a:ext>
                </a:extLst>
              </a:tr>
              <a:tr h="265547">
                <a:tc>
                  <a:txBody>
                    <a:bodyPr/>
                    <a:lstStyle/>
                    <a:p>
                      <a:pPr marL="0" lvl="0" algn="l">
                        <a:lnSpc>
                          <a:spcPct val="100000"/>
                        </a:lnSpc>
                        <a:spcBef>
                          <a:spcPts val="0"/>
                        </a:spcBef>
                        <a:spcAft>
                          <a:spcPts val="0"/>
                        </a:spcAft>
                        <a:buNone/>
                      </a:pPr>
                      <a:r>
                        <a:rPr lang="en-US" sz="1600">
                          <a:latin typeface="+mn-lt"/>
                        </a:rPr>
                        <a:t>Modificar entradas de diario</a:t>
                      </a:r>
                    </a:p>
                  </a:txBody>
                  <a:tcPr/>
                </a:tc>
                <a:tc>
                  <a:txBody>
                    <a:bodyPr/>
                    <a:lstStyle/>
                    <a:p>
                      <a:pPr marL="0" lvl="0" algn="l" defTabSz="914400">
                        <a:buNone/>
                      </a:pPr>
                      <a:r>
                        <a:rPr lang="en-US" sz="1600">
                          <a:latin typeface="+mn-lt"/>
                        </a:rPr>
                        <a:t>FB02</a:t>
                      </a:r>
                    </a:p>
                  </a:txBody>
                  <a:tcPr/>
                </a:tc>
                <a:extLst>
                  <a:ext uri="{0D108BD9-81ED-4DB2-BD59-A6C34878D82A}">
                    <a16:rowId xmlns:a16="http://schemas.microsoft.com/office/drawing/2014/main" val="1101088087"/>
                  </a:ext>
                </a:extLst>
              </a:tr>
            </a:tbl>
          </a:graphicData>
        </a:graphic>
      </p:graphicFrame>
    </p:spTree>
    <p:extLst>
      <p:ext uri="{BB962C8B-B14F-4D97-AF65-F5344CB8AC3E}">
        <p14:creationId xmlns:p14="http://schemas.microsoft.com/office/powerpoint/2010/main" val="1240977046"/>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98FD4-F08C-0D07-6F0D-FCEA3D680109}"/>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28BA8B6-152E-B546-8B19-C1318968A738}"/>
              </a:ext>
            </a:extLst>
          </p:cNvPr>
          <p:cNvSpPr>
            <a:spLocks noGrp="1"/>
          </p:cNvSpPr>
          <p:nvPr>
            <p:ph idx="1"/>
          </p:nvPr>
        </p:nvSpPr>
        <p:spPr/>
        <p:txBody>
          <a:bodyPr/>
          <a:lstStyle/>
          <a:p>
            <a:pPr marL="0" indent="0">
              <a:buNone/>
            </a:pPr>
            <a:r>
              <a:rPr lang="es-CO"/>
              <a:t>Esta transacción permite realizar compensaciones automáticas de partidas abiertas con conversión de moneda</a:t>
            </a:r>
          </a:p>
          <a:p>
            <a:pPr marL="0" indent="0">
              <a:buNone/>
            </a:pPr>
            <a:r>
              <a:rPr lang="es-CO"/>
              <a:t>Selección de documentos a compensar.</a:t>
            </a:r>
          </a:p>
          <a:p>
            <a:pPr marL="0" indent="0">
              <a:buNone/>
            </a:pPr>
            <a:endParaRPr lang="es-MX"/>
          </a:p>
        </p:txBody>
      </p:sp>
      <p:sp>
        <p:nvSpPr>
          <p:cNvPr id="3" name="Marcador de texto 2">
            <a:extLst>
              <a:ext uri="{FF2B5EF4-FFF2-40B4-BE49-F238E27FC236}">
                <a16:creationId xmlns:a16="http://schemas.microsoft.com/office/drawing/2014/main" id="{20E44F4A-8B00-D3BC-F88F-7D8F8027E3D3}"/>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CA97342A-5160-0827-25EB-501555931026}"/>
              </a:ext>
            </a:extLst>
          </p:cNvPr>
          <p:cNvSpPr>
            <a:spLocks noGrp="1"/>
          </p:cNvSpPr>
          <p:nvPr>
            <p:ph type="body" sz="half" idx="11"/>
          </p:nvPr>
        </p:nvSpPr>
        <p:spPr/>
        <p:txBody>
          <a:bodyPr>
            <a:normAutofit fontScale="85000" lnSpcReduction="10000"/>
          </a:bodyPr>
          <a:lstStyle/>
          <a:p>
            <a:r>
              <a:rPr lang="es-ES"/>
              <a:t>Compensar partidas abiertas con moneda - (F13E)</a:t>
            </a:r>
            <a:endParaRPr lang="en-US"/>
          </a:p>
        </p:txBody>
      </p:sp>
      <p:pic>
        <p:nvPicPr>
          <p:cNvPr id="6" name="Imagen 5">
            <a:extLst>
              <a:ext uri="{FF2B5EF4-FFF2-40B4-BE49-F238E27FC236}">
                <a16:creationId xmlns:a16="http://schemas.microsoft.com/office/drawing/2014/main" id="{EDF2D153-E144-EDE0-0B3E-DB43B6685ED5}"/>
              </a:ext>
            </a:extLst>
          </p:cNvPr>
          <p:cNvPicPr>
            <a:picLocks noChangeAspect="1"/>
          </p:cNvPicPr>
          <p:nvPr/>
        </p:nvPicPr>
        <p:blipFill>
          <a:blip r:embed="rId3"/>
          <a:stretch>
            <a:fillRect/>
          </a:stretch>
        </p:blipFill>
        <p:spPr>
          <a:xfrm>
            <a:off x="2326322" y="2292176"/>
            <a:ext cx="7539355" cy="3799205"/>
          </a:xfrm>
          <a:prstGeom prst="rect">
            <a:avLst/>
          </a:prstGeom>
        </p:spPr>
      </p:pic>
    </p:spTree>
    <p:extLst>
      <p:ext uri="{BB962C8B-B14F-4D97-AF65-F5344CB8AC3E}">
        <p14:creationId xmlns:p14="http://schemas.microsoft.com/office/powerpoint/2010/main" val="782182017"/>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067C2-ED32-5FE0-C43D-ADD5C54A920D}"/>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B45F2DD-09FA-20DF-C7E2-121E03160111}"/>
              </a:ext>
            </a:extLst>
          </p:cNvPr>
          <p:cNvSpPr>
            <a:spLocks noGrp="1"/>
          </p:cNvSpPr>
          <p:nvPr>
            <p:ph idx="1"/>
          </p:nvPr>
        </p:nvSpPr>
        <p:spPr/>
        <p:txBody>
          <a:bodyPr/>
          <a:lstStyle/>
          <a:p>
            <a:pPr marL="0" indent="0">
              <a:buNone/>
            </a:pPr>
            <a:r>
              <a:rPr lang="es-CO"/>
              <a:t>Esta transacción permite realizar compensaciones automáticas de partidas abiertas con conversión de moneda</a:t>
            </a:r>
          </a:p>
          <a:p>
            <a:pPr marL="0" indent="0">
              <a:buNone/>
            </a:pPr>
            <a:r>
              <a:rPr lang="es-CO"/>
              <a:t>Se visualizan las partidas a compensar automáticamente</a:t>
            </a:r>
          </a:p>
          <a:p>
            <a:pPr marL="0" indent="0">
              <a:buNone/>
            </a:pPr>
            <a:endParaRPr lang="es-MX"/>
          </a:p>
        </p:txBody>
      </p:sp>
      <p:sp>
        <p:nvSpPr>
          <p:cNvPr id="3" name="Marcador de texto 2">
            <a:extLst>
              <a:ext uri="{FF2B5EF4-FFF2-40B4-BE49-F238E27FC236}">
                <a16:creationId xmlns:a16="http://schemas.microsoft.com/office/drawing/2014/main" id="{5E47C2A5-9B06-0540-0BC9-1FD6806A6D3E}"/>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0ED98466-5723-4F07-A563-7CD40D2B4D65}"/>
              </a:ext>
            </a:extLst>
          </p:cNvPr>
          <p:cNvSpPr>
            <a:spLocks noGrp="1"/>
          </p:cNvSpPr>
          <p:nvPr>
            <p:ph type="body" sz="half" idx="11"/>
          </p:nvPr>
        </p:nvSpPr>
        <p:spPr/>
        <p:txBody>
          <a:bodyPr>
            <a:normAutofit fontScale="85000" lnSpcReduction="10000"/>
          </a:bodyPr>
          <a:lstStyle/>
          <a:p>
            <a:r>
              <a:rPr lang="es-ES"/>
              <a:t>Compensar partidas abiertas con moneda - (F13E)</a:t>
            </a:r>
            <a:endParaRPr lang="en-US"/>
          </a:p>
        </p:txBody>
      </p:sp>
      <p:pic>
        <p:nvPicPr>
          <p:cNvPr id="2" name="Imagen 1">
            <a:extLst>
              <a:ext uri="{FF2B5EF4-FFF2-40B4-BE49-F238E27FC236}">
                <a16:creationId xmlns:a16="http://schemas.microsoft.com/office/drawing/2014/main" id="{503BB47A-92FE-5FAB-EAE5-F2261513B7CD}"/>
              </a:ext>
            </a:extLst>
          </p:cNvPr>
          <p:cNvPicPr>
            <a:picLocks noChangeAspect="1"/>
          </p:cNvPicPr>
          <p:nvPr/>
        </p:nvPicPr>
        <p:blipFill>
          <a:blip r:embed="rId3"/>
          <a:stretch>
            <a:fillRect/>
          </a:stretch>
        </p:blipFill>
        <p:spPr>
          <a:xfrm>
            <a:off x="2326322" y="2284556"/>
            <a:ext cx="7539355" cy="3806825"/>
          </a:xfrm>
          <a:prstGeom prst="rect">
            <a:avLst/>
          </a:prstGeom>
        </p:spPr>
      </p:pic>
    </p:spTree>
    <p:extLst>
      <p:ext uri="{BB962C8B-B14F-4D97-AF65-F5344CB8AC3E}">
        <p14:creationId xmlns:p14="http://schemas.microsoft.com/office/powerpoint/2010/main" val="1537397394"/>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C5119-F59C-0F36-9CAD-2D62F5EC149C}"/>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68156670-C60D-593B-95CD-A465BA03B160}"/>
              </a:ext>
            </a:extLst>
          </p:cNvPr>
          <p:cNvSpPr>
            <a:spLocks noGrp="1"/>
          </p:cNvSpPr>
          <p:nvPr>
            <p:ph idx="1"/>
          </p:nvPr>
        </p:nvSpPr>
        <p:spPr/>
        <p:txBody>
          <a:bodyPr/>
          <a:lstStyle/>
          <a:p>
            <a:pPr marL="0" indent="0">
              <a:buNone/>
            </a:pPr>
            <a:r>
              <a:rPr lang="es-CO"/>
              <a:t>Esta transacción permite realizar compensaciones automáticas de partidas abiertas con conversión de moneda</a:t>
            </a:r>
          </a:p>
          <a:p>
            <a:pPr marL="0" indent="0">
              <a:buNone/>
            </a:pPr>
            <a:r>
              <a:rPr lang="es-CO"/>
              <a:t>Ejecución en modo real</a:t>
            </a:r>
          </a:p>
          <a:p>
            <a:pPr marL="0" indent="0">
              <a:buNone/>
            </a:pPr>
            <a:endParaRPr lang="es-MX"/>
          </a:p>
        </p:txBody>
      </p:sp>
      <p:sp>
        <p:nvSpPr>
          <p:cNvPr id="3" name="Marcador de texto 2">
            <a:extLst>
              <a:ext uri="{FF2B5EF4-FFF2-40B4-BE49-F238E27FC236}">
                <a16:creationId xmlns:a16="http://schemas.microsoft.com/office/drawing/2014/main" id="{3FFCA217-9D6E-8F1A-A53A-492806199CA3}"/>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288196CD-726A-20F7-1047-937C25D4FFB1}"/>
              </a:ext>
            </a:extLst>
          </p:cNvPr>
          <p:cNvSpPr>
            <a:spLocks noGrp="1"/>
          </p:cNvSpPr>
          <p:nvPr>
            <p:ph type="body" sz="half" idx="11"/>
          </p:nvPr>
        </p:nvSpPr>
        <p:spPr/>
        <p:txBody>
          <a:bodyPr>
            <a:normAutofit fontScale="85000" lnSpcReduction="10000"/>
          </a:bodyPr>
          <a:lstStyle/>
          <a:p>
            <a:r>
              <a:rPr lang="es-ES"/>
              <a:t>Compensar partidas abiertas con moneda - (F13E)</a:t>
            </a:r>
            <a:endParaRPr lang="en-US"/>
          </a:p>
        </p:txBody>
      </p:sp>
      <p:pic>
        <p:nvPicPr>
          <p:cNvPr id="6" name="Imagen 5">
            <a:extLst>
              <a:ext uri="{FF2B5EF4-FFF2-40B4-BE49-F238E27FC236}">
                <a16:creationId xmlns:a16="http://schemas.microsoft.com/office/drawing/2014/main" id="{E14DCD3F-A9AA-BB13-7A7F-4B51C8E1943D}"/>
              </a:ext>
            </a:extLst>
          </p:cNvPr>
          <p:cNvPicPr>
            <a:picLocks noChangeAspect="1"/>
          </p:cNvPicPr>
          <p:nvPr/>
        </p:nvPicPr>
        <p:blipFill>
          <a:blip r:embed="rId3"/>
          <a:stretch>
            <a:fillRect/>
          </a:stretch>
        </p:blipFill>
        <p:spPr>
          <a:xfrm>
            <a:off x="2326322" y="2157442"/>
            <a:ext cx="7539355" cy="3801110"/>
          </a:xfrm>
          <a:prstGeom prst="rect">
            <a:avLst/>
          </a:prstGeom>
        </p:spPr>
      </p:pic>
    </p:spTree>
    <p:extLst>
      <p:ext uri="{BB962C8B-B14F-4D97-AF65-F5344CB8AC3E}">
        <p14:creationId xmlns:p14="http://schemas.microsoft.com/office/powerpoint/2010/main" val="3096916591"/>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7983A-4A1A-1FBB-F871-B01D4A509D8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996F6C1-BF3D-C225-7B70-37F5489E5BD1}"/>
              </a:ext>
            </a:extLst>
          </p:cNvPr>
          <p:cNvSpPr>
            <a:spLocks noGrp="1"/>
          </p:cNvSpPr>
          <p:nvPr>
            <p:ph idx="1"/>
          </p:nvPr>
        </p:nvSpPr>
        <p:spPr/>
        <p:txBody>
          <a:bodyPr/>
          <a:lstStyle/>
          <a:p>
            <a:pPr marL="0" indent="0">
              <a:buNone/>
            </a:pPr>
            <a:r>
              <a:rPr lang="es-CO"/>
              <a:t>Esta transacción permite realizar compensaciones automáticas de partidas abiertas con conversión de moneda</a:t>
            </a:r>
          </a:p>
          <a:p>
            <a:pPr marL="0" indent="0">
              <a:buNone/>
            </a:pPr>
            <a:r>
              <a:rPr lang="es-CO"/>
              <a:t>Se visualizan los documentos compensados y los documentos de compensación</a:t>
            </a:r>
          </a:p>
          <a:p>
            <a:pPr marL="0" indent="0">
              <a:buNone/>
            </a:pPr>
            <a:endParaRPr lang="es-MX"/>
          </a:p>
        </p:txBody>
      </p:sp>
      <p:sp>
        <p:nvSpPr>
          <p:cNvPr id="3" name="Marcador de texto 2">
            <a:extLst>
              <a:ext uri="{FF2B5EF4-FFF2-40B4-BE49-F238E27FC236}">
                <a16:creationId xmlns:a16="http://schemas.microsoft.com/office/drawing/2014/main" id="{AE178D40-7B31-2798-B092-9FFE6479CC85}"/>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0BE29195-B6B0-2B60-42B3-BA99E045A45F}"/>
              </a:ext>
            </a:extLst>
          </p:cNvPr>
          <p:cNvSpPr>
            <a:spLocks noGrp="1"/>
          </p:cNvSpPr>
          <p:nvPr>
            <p:ph type="body" sz="half" idx="11"/>
          </p:nvPr>
        </p:nvSpPr>
        <p:spPr/>
        <p:txBody>
          <a:bodyPr>
            <a:normAutofit fontScale="85000" lnSpcReduction="10000"/>
          </a:bodyPr>
          <a:lstStyle/>
          <a:p>
            <a:r>
              <a:rPr lang="es-ES"/>
              <a:t>Compensar partidas abiertas con moneda - (F13E)</a:t>
            </a:r>
            <a:endParaRPr lang="en-US"/>
          </a:p>
        </p:txBody>
      </p:sp>
      <p:pic>
        <p:nvPicPr>
          <p:cNvPr id="2" name="Imagen 1">
            <a:extLst>
              <a:ext uri="{FF2B5EF4-FFF2-40B4-BE49-F238E27FC236}">
                <a16:creationId xmlns:a16="http://schemas.microsoft.com/office/drawing/2014/main" id="{517C37D4-955A-3B78-F5F6-CD4D8F180A00}"/>
              </a:ext>
            </a:extLst>
          </p:cNvPr>
          <p:cNvPicPr>
            <a:picLocks noChangeAspect="1"/>
          </p:cNvPicPr>
          <p:nvPr/>
        </p:nvPicPr>
        <p:blipFill>
          <a:blip r:embed="rId3"/>
          <a:stretch>
            <a:fillRect/>
          </a:stretch>
        </p:blipFill>
        <p:spPr>
          <a:xfrm>
            <a:off x="2326322" y="2282016"/>
            <a:ext cx="7539355" cy="3809365"/>
          </a:xfrm>
          <a:prstGeom prst="rect">
            <a:avLst/>
          </a:prstGeom>
        </p:spPr>
      </p:pic>
    </p:spTree>
    <p:extLst>
      <p:ext uri="{BB962C8B-B14F-4D97-AF65-F5344CB8AC3E}">
        <p14:creationId xmlns:p14="http://schemas.microsoft.com/office/powerpoint/2010/main" val="2401485944"/>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3F70-E304-E384-021C-7D83522B32F0}"/>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8439755-249B-4CDB-28E7-32F861E7E80E}"/>
              </a:ext>
            </a:extLst>
          </p:cNvPr>
          <p:cNvSpPr>
            <a:spLocks noGrp="1"/>
          </p:cNvSpPr>
          <p:nvPr>
            <p:ph idx="1"/>
          </p:nvPr>
        </p:nvSpPr>
        <p:spPr/>
        <p:txBody>
          <a:bodyPr/>
          <a:lstStyle/>
          <a:p>
            <a:pPr marL="0" indent="0">
              <a:buNone/>
            </a:pPr>
            <a:r>
              <a:rPr lang="es-CO"/>
              <a:t>Esta transacción permite realizar compensaciones automáticas de partidas abiertas con conversión de moneda</a:t>
            </a:r>
          </a:p>
          <a:p>
            <a:pPr marL="0" indent="0">
              <a:buNone/>
            </a:pPr>
            <a:r>
              <a:rPr lang="es-CO"/>
              <a:t>Visualizar partidas compensadas con los documentos 140000195 y 140000196</a:t>
            </a:r>
          </a:p>
          <a:p>
            <a:pPr marL="0" indent="0">
              <a:buNone/>
            </a:pPr>
            <a:endParaRPr lang="es-MX"/>
          </a:p>
        </p:txBody>
      </p:sp>
      <p:sp>
        <p:nvSpPr>
          <p:cNvPr id="3" name="Marcador de texto 2">
            <a:extLst>
              <a:ext uri="{FF2B5EF4-FFF2-40B4-BE49-F238E27FC236}">
                <a16:creationId xmlns:a16="http://schemas.microsoft.com/office/drawing/2014/main" id="{D285C645-5D58-FFE5-A94F-96BBD155E976}"/>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94CF0EA4-0D68-96E6-291A-8B6CA5512F41}"/>
              </a:ext>
            </a:extLst>
          </p:cNvPr>
          <p:cNvSpPr>
            <a:spLocks noGrp="1"/>
          </p:cNvSpPr>
          <p:nvPr>
            <p:ph type="body" sz="half" idx="11"/>
          </p:nvPr>
        </p:nvSpPr>
        <p:spPr/>
        <p:txBody>
          <a:bodyPr>
            <a:normAutofit fontScale="85000" lnSpcReduction="10000"/>
          </a:bodyPr>
          <a:lstStyle/>
          <a:p>
            <a:r>
              <a:rPr lang="es-ES"/>
              <a:t>Compensar partidas abiertas con moneda - (F13E)</a:t>
            </a:r>
            <a:endParaRPr lang="en-US"/>
          </a:p>
        </p:txBody>
      </p:sp>
      <p:pic>
        <p:nvPicPr>
          <p:cNvPr id="6" name="Imagen 5">
            <a:extLst>
              <a:ext uri="{FF2B5EF4-FFF2-40B4-BE49-F238E27FC236}">
                <a16:creationId xmlns:a16="http://schemas.microsoft.com/office/drawing/2014/main" id="{780324EB-410E-D1FD-B8ED-989D83B777AD}"/>
              </a:ext>
            </a:extLst>
          </p:cNvPr>
          <p:cNvPicPr>
            <a:picLocks noChangeAspect="1"/>
          </p:cNvPicPr>
          <p:nvPr/>
        </p:nvPicPr>
        <p:blipFill>
          <a:blip r:embed="rId3"/>
          <a:stretch>
            <a:fillRect/>
          </a:stretch>
        </p:blipFill>
        <p:spPr>
          <a:xfrm>
            <a:off x="2326322" y="2503631"/>
            <a:ext cx="7539355" cy="3587750"/>
          </a:xfrm>
          <a:prstGeom prst="rect">
            <a:avLst/>
          </a:prstGeom>
        </p:spPr>
      </p:pic>
    </p:spTree>
    <p:extLst>
      <p:ext uri="{BB962C8B-B14F-4D97-AF65-F5344CB8AC3E}">
        <p14:creationId xmlns:p14="http://schemas.microsoft.com/office/powerpoint/2010/main" val="217978243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4D125-CADE-4E77-B251-5B885EA42A26}"/>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C8B0E2FB-0D5C-6481-B9E1-9CFF63CA7CEF}"/>
              </a:ext>
            </a:extLst>
          </p:cNvPr>
          <p:cNvSpPr>
            <a:spLocks noGrp="1"/>
          </p:cNvSpPr>
          <p:nvPr>
            <p:ph idx="1"/>
          </p:nvPr>
        </p:nvSpPr>
        <p:spPr/>
        <p:txBody>
          <a:bodyPr/>
          <a:lstStyle/>
          <a:p>
            <a:pPr marL="0" indent="0">
              <a:buNone/>
            </a:pPr>
            <a:r>
              <a:rPr lang="es-MX"/>
              <a:t>Se utiliza para realizar </a:t>
            </a:r>
            <a:r>
              <a:rPr lang="es-MX" b="1"/>
              <a:t>compensaciones automáticas específicas por grupo de </a:t>
            </a:r>
            <a:r>
              <a:rPr lang="es-MX" b="1" err="1"/>
              <a:t>ledger</a:t>
            </a:r>
            <a:r>
              <a:rPr lang="es-MX"/>
              <a:t> en el módulo de </a:t>
            </a:r>
            <a:r>
              <a:rPr lang="es-MX" b="1"/>
              <a:t>SAP FI-GL, </a:t>
            </a:r>
            <a:r>
              <a:rPr lang="es-MX"/>
              <a:t>facilitando la conciliación contable donde se usan varios libros para cumplir con normas locales e internacionales.</a:t>
            </a:r>
          </a:p>
          <a:p>
            <a:pPr marL="0" indent="0">
              <a:buNone/>
            </a:pPr>
            <a:r>
              <a:rPr lang="es-CO"/>
              <a:t>Documento creado 1</a:t>
            </a:r>
          </a:p>
          <a:p>
            <a:pPr marL="0" indent="0">
              <a:buNone/>
            </a:pPr>
            <a:endParaRPr lang="es-MX"/>
          </a:p>
        </p:txBody>
      </p:sp>
      <p:sp>
        <p:nvSpPr>
          <p:cNvPr id="3" name="Marcador de texto 2">
            <a:extLst>
              <a:ext uri="{FF2B5EF4-FFF2-40B4-BE49-F238E27FC236}">
                <a16:creationId xmlns:a16="http://schemas.microsoft.com/office/drawing/2014/main" id="{E77D7EE4-AC0D-15C5-EA6A-2FAD53B7A8CB}"/>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48202D9F-70C7-80C1-C480-083A1D5C02C3}"/>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para </a:t>
            </a:r>
            <a:r>
              <a:rPr lang="en-US" err="1"/>
              <a:t>grupo</a:t>
            </a:r>
            <a:r>
              <a:rPr lang="en-US"/>
              <a:t> de ledgers: F13L</a:t>
            </a:r>
          </a:p>
        </p:txBody>
      </p:sp>
      <p:pic>
        <p:nvPicPr>
          <p:cNvPr id="2" name="Imagen 1">
            <a:extLst>
              <a:ext uri="{FF2B5EF4-FFF2-40B4-BE49-F238E27FC236}">
                <a16:creationId xmlns:a16="http://schemas.microsoft.com/office/drawing/2014/main" id="{3E25CD03-A9A3-9D5B-15BA-AE3F09A99D1E}"/>
              </a:ext>
            </a:extLst>
          </p:cNvPr>
          <p:cNvPicPr>
            <a:picLocks noChangeAspect="1"/>
          </p:cNvPicPr>
          <p:nvPr/>
        </p:nvPicPr>
        <p:blipFill>
          <a:blip r:embed="rId3"/>
          <a:stretch>
            <a:fillRect/>
          </a:stretch>
        </p:blipFill>
        <p:spPr>
          <a:xfrm>
            <a:off x="2326322" y="2412038"/>
            <a:ext cx="7539355" cy="3765550"/>
          </a:xfrm>
          <a:prstGeom prst="rect">
            <a:avLst/>
          </a:prstGeom>
        </p:spPr>
      </p:pic>
    </p:spTree>
    <p:extLst>
      <p:ext uri="{BB962C8B-B14F-4D97-AF65-F5344CB8AC3E}">
        <p14:creationId xmlns:p14="http://schemas.microsoft.com/office/powerpoint/2010/main" val="2836135770"/>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6F93C-DDD9-ECB4-8B5C-B8BB84FDFB35}"/>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0E2FC9D3-8164-C544-A827-90319AB49873}"/>
              </a:ext>
            </a:extLst>
          </p:cNvPr>
          <p:cNvSpPr>
            <a:spLocks noGrp="1"/>
          </p:cNvSpPr>
          <p:nvPr>
            <p:ph idx="1"/>
          </p:nvPr>
        </p:nvSpPr>
        <p:spPr/>
        <p:txBody>
          <a:bodyPr/>
          <a:lstStyle/>
          <a:p>
            <a:pPr marL="0" indent="0">
              <a:buNone/>
            </a:pPr>
            <a:r>
              <a:rPr lang="es-MX"/>
              <a:t>Se utiliza para realizar </a:t>
            </a:r>
            <a:r>
              <a:rPr lang="es-MX" b="1"/>
              <a:t>compensaciones automáticas específicas por grupo de </a:t>
            </a:r>
            <a:r>
              <a:rPr lang="es-MX" b="1" err="1"/>
              <a:t>ledger</a:t>
            </a:r>
            <a:r>
              <a:rPr lang="es-MX"/>
              <a:t> en el módulo de </a:t>
            </a:r>
            <a:r>
              <a:rPr lang="es-MX" b="1"/>
              <a:t>SAP FI-GL, </a:t>
            </a:r>
            <a:r>
              <a:rPr lang="es-MX"/>
              <a:t>facilitando la conciliación contable donde se usan varios libros para cumplir con normas locales e internacionales.</a:t>
            </a:r>
          </a:p>
          <a:p>
            <a:pPr marL="0" indent="0">
              <a:buNone/>
            </a:pPr>
            <a:r>
              <a:rPr lang="es-CO"/>
              <a:t>Documento creado 2</a:t>
            </a:r>
          </a:p>
          <a:p>
            <a:pPr marL="0" indent="0">
              <a:buNone/>
            </a:pPr>
            <a:endParaRPr lang="es-MX"/>
          </a:p>
        </p:txBody>
      </p:sp>
      <p:sp>
        <p:nvSpPr>
          <p:cNvPr id="3" name="Marcador de texto 2">
            <a:extLst>
              <a:ext uri="{FF2B5EF4-FFF2-40B4-BE49-F238E27FC236}">
                <a16:creationId xmlns:a16="http://schemas.microsoft.com/office/drawing/2014/main" id="{1A0652C9-C75C-640F-AC15-0A631A437E90}"/>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224849D0-75F3-B233-04CE-C9393F3C02CC}"/>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para </a:t>
            </a:r>
            <a:r>
              <a:rPr lang="en-US" err="1"/>
              <a:t>grupo</a:t>
            </a:r>
            <a:r>
              <a:rPr lang="en-US"/>
              <a:t> de ledgers: F13L</a:t>
            </a:r>
          </a:p>
        </p:txBody>
      </p:sp>
      <p:pic>
        <p:nvPicPr>
          <p:cNvPr id="6" name="Imagen 5">
            <a:extLst>
              <a:ext uri="{FF2B5EF4-FFF2-40B4-BE49-F238E27FC236}">
                <a16:creationId xmlns:a16="http://schemas.microsoft.com/office/drawing/2014/main" id="{3A8CDA64-806A-003C-BE4D-F7BAC6D40DB6}"/>
              </a:ext>
            </a:extLst>
          </p:cNvPr>
          <p:cNvPicPr>
            <a:picLocks noChangeAspect="1"/>
          </p:cNvPicPr>
          <p:nvPr/>
        </p:nvPicPr>
        <p:blipFill>
          <a:blip r:embed="rId3"/>
          <a:stretch>
            <a:fillRect/>
          </a:stretch>
        </p:blipFill>
        <p:spPr>
          <a:xfrm>
            <a:off x="2326322" y="2224713"/>
            <a:ext cx="7539355" cy="3781425"/>
          </a:xfrm>
          <a:prstGeom prst="rect">
            <a:avLst/>
          </a:prstGeom>
        </p:spPr>
      </p:pic>
    </p:spTree>
    <p:extLst>
      <p:ext uri="{BB962C8B-B14F-4D97-AF65-F5344CB8AC3E}">
        <p14:creationId xmlns:p14="http://schemas.microsoft.com/office/powerpoint/2010/main" val="4291448791"/>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63FD8-C503-506A-5C5A-D508AB5AFDA0}"/>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4B66BB2-ABBF-07EC-0A3E-5BC37674F5B2}"/>
              </a:ext>
            </a:extLst>
          </p:cNvPr>
          <p:cNvSpPr>
            <a:spLocks noGrp="1"/>
          </p:cNvSpPr>
          <p:nvPr>
            <p:ph idx="1"/>
          </p:nvPr>
        </p:nvSpPr>
        <p:spPr/>
        <p:txBody>
          <a:bodyPr/>
          <a:lstStyle/>
          <a:p>
            <a:pPr marL="0" indent="0">
              <a:buNone/>
            </a:pPr>
            <a:r>
              <a:rPr lang="es-MX"/>
              <a:t>Se utiliza para realizar </a:t>
            </a:r>
            <a:r>
              <a:rPr lang="es-MX" b="1"/>
              <a:t>compensaciones automáticas específicas por grupo de </a:t>
            </a:r>
            <a:r>
              <a:rPr lang="es-MX" b="1" err="1"/>
              <a:t>ledger</a:t>
            </a:r>
            <a:r>
              <a:rPr lang="es-MX"/>
              <a:t> en el módulo de </a:t>
            </a:r>
            <a:r>
              <a:rPr lang="es-MX" b="1"/>
              <a:t>SAP FI-GL, </a:t>
            </a:r>
            <a:r>
              <a:rPr lang="es-MX"/>
              <a:t>facilitando la conciliación contable donde se usan varios libros para cumplir con normas locales e internacionales.</a:t>
            </a:r>
          </a:p>
          <a:p>
            <a:pPr marL="0" indent="0">
              <a:buNone/>
            </a:pPr>
            <a:r>
              <a:rPr lang="es-CO"/>
              <a:t>Documento creado 3</a:t>
            </a:r>
          </a:p>
          <a:p>
            <a:pPr marL="0" indent="0">
              <a:buNone/>
            </a:pPr>
            <a:endParaRPr lang="es-MX"/>
          </a:p>
        </p:txBody>
      </p:sp>
      <p:sp>
        <p:nvSpPr>
          <p:cNvPr id="3" name="Marcador de texto 2">
            <a:extLst>
              <a:ext uri="{FF2B5EF4-FFF2-40B4-BE49-F238E27FC236}">
                <a16:creationId xmlns:a16="http://schemas.microsoft.com/office/drawing/2014/main" id="{AD4B6766-B54F-5393-8306-1F7E712FEE0E}"/>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BFA5B302-40D8-2999-7267-D6DD716256D3}"/>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para </a:t>
            </a:r>
            <a:r>
              <a:rPr lang="en-US" err="1"/>
              <a:t>grupo</a:t>
            </a:r>
            <a:r>
              <a:rPr lang="en-US"/>
              <a:t> de ledgers: F13L</a:t>
            </a:r>
          </a:p>
        </p:txBody>
      </p:sp>
      <p:pic>
        <p:nvPicPr>
          <p:cNvPr id="2" name="Imagen 1">
            <a:extLst>
              <a:ext uri="{FF2B5EF4-FFF2-40B4-BE49-F238E27FC236}">
                <a16:creationId xmlns:a16="http://schemas.microsoft.com/office/drawing/2014/main" id="{C86FD759-53F6-5971-B00A-4FB34A814FEE}"/>
              </a:ext>
            </a:extLst>
          </p:cNvPr>
          <p:cNvPicPr>
            <a:picLocks noChangeAspect="1"/>
          </p:cNvPicPr>
          <p:nvPr/>
        </p:nvPicPr>
        <p:blipFill>
          <a:blip r:embed="rId3"/>
          <a:stretch>
            <a:fillRect/>
          </a:stretch>
        </p:blipFill>
        <p:spPr>
          <a:xfrm>
            <a:off x="2326322" y="2229158"/>
            <a:ext cx="7539355" cy="3765550"/>
          </a:xfrm>
          <a:prstGeom prst="rect">
            <a:avLst/>
          </a:prstGeom>
        </p:spPr>
      </p:pic>
    </p:spTree>
    <p:extLst>
      <p:ext uri="{BB962C8B-B14F-4D97-AF65-F5344CB8AC3E}">
        <p14:creationId xmlns:p14="http://schemas.microsoft.com/office/powerpoint/2010/main" val="1779391013"/>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3F29B-61F5-316B-5FBD-D4490397B2F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54069508-8000-5E71-89E0-2A138A464049}"/>
              </a:ext>
            </a:extLst>
          </p:cNvPr>
          <p:cNvSpPr>
            <a:spLocks noGrp="1"/>
          </p:cNvSpPr>
          <p:nvPr>
            <p:ph idx="1"/>
          </p:nvPr>
        </p:nvSpPr>
        <p:spPr/>
        <p:txBody>
          <a:bodyPr/>
          <a:lstStyle/>
          <a:p>
            <a:pPr marL="0" indent="0">
              <a:buNone/>
            </a:pPr>
            <a:r>
              <a:rPr lang="es-MX"/>
              <a:t>Se utiliza para realizar </a:t>
            </a:r>
            <a:r>
              <a:rPr lang="es-MX" b="1"/>
              <a:t>compensaciones automáticas específicas por grupo de </a:t>
            </a:r>
            <a:r>
              <a:rPr lang="es-MX" b="1" err="1"/>
              <a:t>ledger</a:t>
            </a:r>
            <a:r>
              <a:rPr lang="es-MX"/>
              <a:t> en el módulo de </a:t>
            </a:r>
            <a:r>
              <a:rPr lang="es-MX" b="1"/>
              <a:t>SAP FI-GL, </a:t>
            </a:r>
            <a:r>
              <a:rPr lang="es-MX"/>
              <a:t>facilitando la conciliación contable donde se usan varios libros para cumplir con normas locales e internacionales.</a:t>
            </a:r>
          </a:p>
          <a:p>
            <a:pPr marL="0" indent="0">
              <a:buNone/>
            </a:pPr>
            <a:r>
              <a:rPr lang="es-CO"/>
              <a:t>Documento creado 4</a:t>
            </a:r>
          </a:p>
          <a:p>
            <a:pPr marL="0" indent="0">
              <a:buNone/>
            </a:pPr>
            <a:endParaRPr lang="es-MX"/>
          </a:p>
        </p:txBody>
      </p:sp>
      <p:sp>
        <p:nvSpPr>
          <p:cNvPr id="3" name="Marcador de texto 2">
            <a:extLst>
              <a:ext uri="{FF2B5EF4-FFF2-40B4-BE49-F238E27FC236}">
                <a16:creationId xmlns:a16="http://schemas.microsoft.com/office/drawing/2014/main" id="{96CE6206-D63B-7E55-523E-AFDC3086D9AA}"/>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86E54953-D2E0-39DB-CFE0-0D2B3721046E}"/>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para </a:t>
            </a:r>
            <a:r>
              <a:rPr lang="en-US" err="1"/>
              <a:t>grupo</a:t>
            </a:r>
            <a:r>
              <a:rPr lang="en-US"/>
              <a:t> de ledgers: F13L</a:t>
            </a:r>
          </a:p>
        </p:txBody>
      </p:sp>
      <p:pic>
        <p:nvPicPr>
          <p:cNvPr id="6" name="Imagen 5">
            <a:extLst>
              <a:ext uri="{FF2B5EF4-FFF2-40B4-BE49-F238E27FC236}">
                <a16:creationId xmlns:a16="http://schemas.microsoft.com/office/drawing/2014/main" id="{B8FC2944-BB7D-08BB-CBA2-7E3CDC5E91EC}"/>
              </a:ext>
            </a:extLst>
          </p:cNvPr>
          <p:cNvPicPr>
            <a:picLocks noChangeAspect="1"/>
          </p:cNvPicPr>
          <p:nvPr/>
        </p:nvPicPr>
        <p:blipFill>
          <a:blip r:embed="rId3"/>
          <a:stretch>
            <a:fillRect/>
          </a:stretch>
        </p:blipFill>
        <p:spPr>
          <a:xfrm>
            <a:off x="2326322" y="2358851"/>
            <a:ext cx="7539355" cy="3732530"/>
          </a:xfrm>
          <a:prstGeom prst="rect">
            <a:avLst/>
          </a:prstGeom>
        </p:spPr>
      </p:pic>
    </p:spTree>
    <p:extLst>
      <p:ext uri="{BB962C8B-B14F-4D97-AF65-F5344CB8AC3E}">
        <p14:creationId xmlns:p14="http://schemas.microsoft.com/office/powerpoint/2010/main" val="219019920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F408A-7328-07DB-6AF8-CA4B271EDDC1}"/>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D2C20458-76E3-231C-451B-D0473BB9BA04}"/>
              </a:ext>
            </a:extLst>
          </p:cNvPr>
          <p:cNvSpPr>
            <a:spLocks noGrp="1"/>
          </p:cNvSpPr>
          <p:nvPr>
            <p:ph idx="1"/>
          </p:nvPr>
        </p:nvSpPr>
        <p:spPr/>
        <p:txBody>
          <a:bodyPr/>
          <a:lstStyle/>
          <a:p>
            <a:pPr marL="0" indent="0">
              <a:buNone/>
            </a:pPr>
            <a:r>
              <a:rPr lang="es-MX"/>
              <a:t>Se utiliza para realizar </a:t>
            </a:r>
            <a:r>
              <a:rPr lang="es-MX" b="1"/>
              <a:t>compensaciones automáticas específicas por grupo de </a:t>
            </a:r>
            <a:r>
              <a:rPr lang="es-MX" b="1" err="1"/>
              <a:t>ledger</a:t>
            </a:r>
            <a:r>
              <a:rPr lang="es-MX"/>
              <a:t> en el módulo de </a:t>
            </a:r>
            <a:r>
              <a:rPr lang="es-MX" b="1"/>
              <a:t>SAP FI-GL, </a:t>
            </a:r>
            <a:r>
              <a:rPr lang="es-MX"/>
              <a:t>facilitando la conciliación contable donde se usan varios libros para cumplir con normas locales e internacionales.</a:t>
            </a:r>
          </a:p>
          <a:p>
            <a:pPr marL="0" indent="0">
              <a:buNone/>
            </a:pPr>
            <a:r>
              <a:rPr lang="es-CO"/>
              <a:t>Partidas a compensar:</a:t>
            </a:r>
          </a:p>
          <a:p>
            <a:pPr marL="0" indent="0">
              <a:buNone/>
            </a:pPr>
            <a:endParaRPr lang="es-CO"/>
          </a:p>
          <a:p>
            <a:pPr marL="0" indent="0">
              <a:buNone/>
            </a:pPr>
            <a:endParaRPr lang="es-MX"/>
          </a:p>
        </p:txBody>
      </p:sp>
      <p:sp>
        <p:nvSpPr>
          <p:cNvPr id="3" name="Marcador de texto 2">
            <a:extLst>
              <a:ext uri="{FF2B5EF4-FFF2-40B4-BE49-F238E27FC236}">
                <a16:creationId xmlns:a16="http://schemas.microsoft.com/office/drawing/2014/main" id="{31ECA4A3-4902-C2C9-E4FA-C9BDF3214638}"/>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262D2A5C-D00E-B7FF-5E7D-E3BB2B18DCB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para </a:t>
            </a:r>
            <a:r>
              <a:rPr lang="en-US" err="1"/>
              <a:t>grupo</a:t>
            </a:r>
            <a:r>
              <a:rPr lang="en-US"/>
              <a:t> de ledgers: F13L</a:t>
            </a:r>
          </a:p>
        </p:txBody>
      </p:sp>
      <p:pic>
        <p:nvPicPr>
          <p:cNvPr id="2" name="Imagen 1">
            <a:extLst>
              <a:ext uri="{FF2B5EF4-FFF2-40B4-BE49-F238E27FC236}">
                <a16:creationId xmlns:a16="http://schemas.microsoft.com/office/drawing/2014/main" id="{A6F0295F-9403-F42C-69BE-E024D09B9918}"/>
              </a:ext>
            </a:extLst>
          </p:cNvPr>
          <p:cNvPicPr>
            <a:picLocks noChangeAspect="1"/>
          </p:cNvPicPr>
          <p:nvPr/>
        </p:nvPicPr>
        <p:blipFill>
          <a:blip r:embed="rId3"/>
          <a:stretch>
            <a:fillRect/>
          </a:stretch>
        </p:blipFill>
        <p:spPr>
          <a:xfrm>
            <a:off x="2326322" y="2419023"/>
            <a:ext cx="7539355" cy="3827145"/>
          </a:xfrm>
          <a:prstGeom prst="rect">
            <a:avLst/>
          </a:prstGeom>
        </p:spPr>
      </p:pic>
    </p:spTree>
    <p:extLst>
      <p:ext uri="{BB962C8B-B14F-4D97-AF65-F5344CB8AC3E}">
        <p14:creationId xmlns:p14="http://schemas.microsoft.com/office/powerpoint/2010/main" val="230573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6466E6-EE3B-9CF7-F873-773E6472DD00}"/>
              </a:ext>
            </a:extLst>
          </p:cNvPr>
          <p:cNvSpPr>
            <a:spLocks noGrp="1"/>
          </p:cNvSpPr>
          <p:nvPr>
            <p:ph type="ctrTitle"/>
          </p:nvPr>
        </p:nvSpPr>
        <p:spPr/>
        <p:txBody>
          <a:bodyPr>
            <a:noAutofit/>
          </a:bodyPr>
          <a:lstStyle/>
          <a:p>
            <a:r>
              <a:rPr lang="es-CO" sz="3600"/>
              <a:t>Estructuras Organizativas </a:t>
            </a:r>
          </a:p>
        </p:txBody>
      </p:sp>
      <p:sp>
        <p:nvSpPr>
          <p:cNvPr id="3" name="Subtítulo 2">
            <a:extLst>
              <a:ext uri="{FF2B5EF4-FFF2-40B4-BE49-F238E27FC236}">
                <a16:creationId xmlns:a16="http://schemas.microsoft.com/office/drawing/2014/main" id="{302252D5-8EA7-E4F9-2DEA-F1FD833BFD39}"/>
              </a:ext>
            </a:extLst>
          </p:cNvPr>
          <p:cNvSpPr>
            <a:spLocks noGrp="1"/>
          </p:cNvSpPr>
          <p:nvPr>
            <p:ph type="subTitle" idx="1"/>
          </p:nvPr>
        </p:nvSpPr>
        <p:spPr/>
        <p:txBody>
          <a:bodyPr/>
          <a:lstStyle/>
          <a:p>
            <a:r>
              <a:rPr lang="es-CO"/>
              <a:t>Módulo FI</a:t>
            </a:r>
          </a:p>
        </p:txBody>
      </p:sp>
      <p:sp>
        <p:nvSpPr>
          <p:cNvPr id="5" name="Marcador de texto 4">
            <a:extLst>
              <a:ext uri="{FF2B5EF4-FFF2-40B4-BE49-F238E27FC236}">
                <a16:creationId xmlns:a16="http://schemas.microsoft.com/office/drawing/2014/main" id="{419E7246-D324-EB91-B209-84F2439BA93F}"/>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2662615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09C41-2199-420A-7D50-A3C754529E1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232CEE3-7636-E2C3-A160-B75E9494B9F0}"/>
              </a:ext>
            </a:extLst>
          </p:cNvPr>
          <p:cNvSpPr>
            <a:spLocks noGrp="1"/>
          </p:cNvSpPr>
          <p:nvPr>
            <p:ph idx="1"/>
          </p:nvPr>
        </p:nvSpPr>
        <p:spPr/>
        <p:txBody>
          <a:bodyPr/>
          <a:lstStyle/>
          <a:p>
            <a:pPr marL="0" indent="0">
              <a:buNone/>
            </a:pPr>
            <a:r>
              <a:rPr lang="es-MX"/>
              <a:t>Permite ingresar </a:t>
            </a:r>
            <a:r>
              <a:rPr lang="es-MX" b="1"/>
              <a:t>asientos contables generales</a:t>
            </a:r>
            <a:r>
              <a:rPr lang="es-MX"/>
              <a:t> en cuentas de mayor, generando un documento contable por sociedad, periodo:</a:t>
            </a:r>
          </a:p>
        </p:txBody>
      </p:sp>
      <p:sp>
        <p:nvSpPr>
          <p:cNvPr id="3" name="Marcador de texto 2">
            <a:extLst>
              <a:ext uri="{FF2B5EF4-FFF2-40B4-BE49-F238E27FC236}">
                <a16:creationId xmlns:a16="http://schemas.microsoft.com/office/drawing/2014/main" id="{5DA7251A-2209-CB09-222F-EC9D82DEFBAC}"/>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9C3B2D63-8F25-184A-D8CF-75782130D1A1}"/>
              </a:ext>
            </a:extLst>
          </p:cNvPr>
          <p:cNvSpPr>
            <a:spLocks noGrp="1"/>
          </p:cNvSpPr>
          <p:nvPr>
            <p:ph type="body" sz="half" idx="11"/>
          </p:nvPr>
        </p:nvSpPr>
        <p:spPr/>
        <p:txBody>
          <a:bodyPr>
            <a:normAutofit fontScale="85000" lnSpcReduction="10000"/>
          </a:bodyPr>
          <a:lstStyle/>
          <a:p>
            <a:r>
              <a:rPr lang="es-CO"/>
              <a:t>Contabilizar asientos contables generales – (F0718)</a:t>
            </a:r>
          </a:p>
        </p:txBody>
      </p:sp>
      <p:pic>
        <p:nvPicPr>
          <p:cNvPr id="10" name="Imagen 9">
            <a:extLst>
              <a:ext uri="{FF2B5EF4-FFF2-40B4-BE49-F238E27FC236}">
                <a16:creationId xmlns:a16="http://schemas.microsoft.com/office/drawing/2014/main" id="{CF2D8EA9-B03D-13A8-0A46-767076832B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664" y="1866911"/>
            <a:ext cx="1949834" cy="1021341"/>
          </a:xfrm>
          <a:prstGeom prst="rect">
            <a:avLst/>
          </a:prstGeom>
        </p:spPr>
      </p:pic>
      <p:pic>
        <p:nvPicPr>
          <p:cNvPr id="12" name="Imagen 11">
            <a:extLst>
              <a:ext uri="{FF2B5EF4-FFF2-40B4-BE49-F238E27FC236}">
                <a16:creationId xmlns:a16="http://schemas.microsoft.com/office/drawing/2014/main" id="{DEACF7A7-0C96-8D54-9324-7DC56C0811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3280" y="1836613"/>
            <a:ext cx="8197567" cy="3939529"/>
          </a:xfrm>
          <a:prstGeom prst="rect">
            <a:avLst/>
          </a:prstGeom>
        </p:spPr>
      </p:pic>
    </p:spTree>
    <p:extLst>
      <p:ext uri="{BB962C8B-B14F-4D97-AF65-F5344CB8AC3E}">
        <p14:creationId xmlns:p14="http://schemas.microsoft.com/office/powerpoint/2010/main" val="2502566037"/>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521A7-1FC1-A8D4-9E8B-46B5EA58A0C8}"/>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3245FB0-97CE-FBB4-B3B3-461A033701BD}"/>
              </a:ext>
            </a:extLst>
          </p:cNvPr>
          <p:cNvSpPr>
            <a:spLocks noGrp="1"/>
          </p:cNvSpPr>
          <p:nvPr>
            <p:ph idx="1"/>
          </p:nvPr>
        </p:nvSpPr>
        <p:spPr/>
        <p:txBody>
          <a:bodyPr/>
          <a:lstStyle/>
          <a:p>
            <a:pPr marL="0" indent="0">
              <a:buNone/>
            </a:pPr>
            <a:r>
              <a:rPr lang="es-MX"/>
              <a:t>Se utiliza para realizar </a:t>
            </a:r>
            <a:r>
              <a:rPr lang="es-MX" b="1"/>
              <a:t>compensaciones automáticas específicas por grupo de </a:t>
            </a:r>
            <a:r>
              <a:rPr lang="es-MX" b="1" err="1"/>
              <a:t>ledger</a:t>
            </a:r>
            <a:r>
              <a:rPr lang="es-MX"/>
              <a:t> en el módulo de </a:t>
            </a:r>
            <a:r>
              <a:rPr lang="es-MX" b="1"/>
              <a:t>SAP FI-GL, </a:t>
            </a:r>
            <a:r>
              <a:rPr lang="es-MX"/>
              <a:t>facilitando la conciliación contable donde se usan varios libros para cumplir con normas locales e internacionales.</a:t>
            </a:r>
          </a:p>
          <a:p>
            <a:pPr marL="0" indent="0">
              <a:buNone/>
            </a:pPr>
            <a:r>
              <a:rPr lang="es-CO"/>
              <a:t>Ingresamos a la Transacción:</a:t>
            </a:r>
          </a:p>
          <a:p>
            <a:pPr marL="0" indent="0">
              <a:buNone/>
            </a:pPr>
            <a:endParaRPr lang="es-CO"/>
          </a:p>
          <a:p>
            <a:pPr marL="0" indent="0">
              <a:buNone/>
            </a:pPr>
            <a:endParaRPr lang="es-MX"/>
          </a:p>
        </p:txBody>
      </p:sp>
      <p:sp>
        <p:nvSpPr>
          <p:cNvPr id="3" name="Marcador de texto 2">
            <a:extLst>
              <a:ext uri="{FF2B5EF4-FFF2-40B4-BE49-F238E27FC236}">
                <a16:creationId xmlns:a16="http://schemas.microsoft.com/office/drawing/2014/main" id="{746C9B64-0643-D5C4-1AB5-DCD8B1227A87}"/>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75EC4F31-177C-16E7-95D0-519936EBF20C}"/>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para </a:t>
            </a:r>
            <a:r>
              <a:rPr lang="en-US" err="1"/>
              <a:t>grupo</a:t>
            </a:r>
            <a:r>
              <a:rPr lang="en-US"/>
              <a:t> de ledgers: F13L</a:t>
            </a:r>
          </a:p>
        </p:txBody>
      </p:sp>
      <p:pic>
        <p:nvPicPr>
          <p:cNvPr id="7" name="Imagen 6">
            <a:extLst>
              <a:ext uri="{FF2B5EF4-FFF2-40B4-BE49-F238E27FC236}">
                <a16:creationId xmlns:a16="http://schemas.microsoft.com/office/drawing/2014/main" id="{88C96AAE-8D58-4D43-2161-43F926B7CF03}"/>
              </a:ext>
            </a:extLst>
          </p:cNvPr>
          <p:cNvPicPr>
            <a:picLocks noChangeAspect="1"/>
          </p:cNvPicPr>
          <p:nvPr/>
        </p:nvPicPr>
        <p:blipFill>
          <a:blip r:embed="rId3"/>
          <a:stretch>
            <a:fillRect/>
          </a:stretch>
        </p:blipFill>
        <p:spPr>
          <a:xfrm>
            <a:off x="1105192" y="2360121"/>
            <a:ext cx="952549" cy="1054154"/>
          </a:xfrm>
          <a:prstGeom prst="rect">
            <a:avLst/>
          </a:prstGeom>
        </p:spPr>
      </p:pic>
      <p:pic>
        <p:nvPicPr>
          <p:cNvPr id="8" name="Imagen 7">
            <a:extLst>
              <a:ext uri="{FF2B5EF4-FFF2-40B4-BE49-F238E27FC236}">
                <a16:creationId xmlns:a16="http://schemas.microsoft.com/office/drawing/2014/main" id="{34772121-8331-5FB6-583C-20CC31C8BF81}"/>
              </a:ext>
            </a:extLst>
          </p:cNvPr>
          <p:cNvPicPr>
            <a:picLocks noChangeAspect="1"/>
          </p:cNvPicPr>
          <p:nvPr/>
        </p:nvPicPr>
        <p:blipFill>
          <a:blip r:embed="rId4"/>
          <a:stretch>
            <a:fillRect/>
          </a:stretch>
        </p:blipFill>
        <p:spPr>
          <a:xfrm>
            <a:off x="2326322" y="2360121"/>
            <a:ext cx="7539355" cy="3754120"/>
          </a:xfrm>
          <a:prstGeom prst="rect">
            <a:avLst/>
          </a:prstGeom>
        </p:spPr>
      </p:pic>
    </p:spTree>
    <p:extLst>
      <p:ext uri="{BB962C8B-B14F-4D97-AF65-F5344CB8AC3E}">
        <p14:creationId xmlns:p14="http://schemas.microsoft.com/office/powerpoint/2010/main" val="3274100063"/>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F69DF-DE63-9861-B451-F570096FEBEE}"/>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1B4CD41-059C-FD53-D9C6-11DAFE5E3F86}"/>
              </a:ext>
            </a:extLst>
          </p:cNvPr>
          <p:cNvSpPr>
            <a:spLocks noGrp="1"/>
          </p:cNvSpPr>
          <p:nvPr>
            <p:ph idx="1"/>
          </p:nvPr>
        </p:nvSpPr>
        <p:spPr/>
        <p:txBody>
          <a:bodyPr/>
          <a:lstStyle/>
          <a:p>
            <a:pPr marL="0" indent="0">
              <a:buNone/>
            </a:pPr>
            <a:r>
              <a:rPr lang="es-MX"/>
              <a:t>Se utiliza para realizar </a:t>
            </a:r>
            <a:r>
              <a:rPr lang="es-MX" b="1"/>
              <a:t>compensaciones automáticas específicas por grupo de </a:t>
            </a:r>
            <a:r>
              <a:rPr lang="es-MX" b="1" err="1"/>
              <a:t>ledger</a:t>
            </a:r>
            <a:r>
              <a:rPr lang="es-MX"/>
              <a:t> en el módulo de </a:t>
            </a:r>
            <a:r>
              <a:rPr lang="es-MX" b="1"/>
              <a:t>SAP FI-GL, </a:t>
            </a:r>
            <a:r>
              <a:rPr lang="es-MX"/>
              <a:t>facilitando la conciliación contable donde se usan varios libros para cumplir con normas locales e internacionales.</a:t>
            </a:r>
          </a:p>
          <a:p>
            <a:pPr marL="0" indent="0">
              <a:buNone/>
            </a:pPr>
            <a:endParaRPr lang="es-CO"/>
          </a:p>
          <a:p>
            <a:pPr marL="0" indent="0">
              <a:buNone/>
            </a:pPr>
            <a:endParaRPr lang="es-MX"/>
          </a:p>
        </p:txBody>
      </p:sp>
      <p:sp>
        <p:nvSpPr>
          <p:cNvPr id="3" name="Marcador de texto 2">
            <a:extLst>
              <a:ext uri="{FF2B5EF4-FFF2-40B4-BE49-F238E27FC236}">
                <a16:creationId xmlns:a16="http://schemas.microsoft.com/office/drawing/2014/main" id="{40902420-E2DD-19C4-2E40-C55635142CCD}"/>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16CD8053-098B-01D1-70BF-53608E1024CE}"/>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para </a:t>
            </a:r>
            <a:r>
              <a:rPr lang="en-US" err="1"/>
              <a:t>grupo</a:t>
            </a:r>
            <a:r>
              <a:rPr lang="en-US"/>
              <a:t> de ledgers: F13L</a:t>
            </a:r>
          </a:p>
        </p:txBody>
      </p:sp>
      <p:pic>
        <p:nvPicPr>
          <p:cNvPr id="2" name="Imagen 1">
            <a:extLst>
              <a:ext uri="{FF2B5EF4-FFF2-40B4-BE49-F238E27FC236}">
                <a16:creationId xmlns:a16="http://schemas.microsoft.com/office/drawing/2014/main" id="{E42854FD-8CAF-2EAE-F94B-4388AD9DB316}"/>
              </a:ext>
            </a:extLst>
          </p:cNvPr>
          <p:cNvPicPr>
            <a:picLocks noChangeAspect="1"/>
          </p:cNvPicPr>
          <p:nvPr/>
        </p:nvPicPr>
        <p:blipFill>
          <a:blip r:embed="rId3"/>
          <a:stretch>
            <a:fillRect/>
          </a:stretch>
        </p:blipFill>
        <p:spPr>
          <a:xfrm>
            <a:off x="2326322" y="2152323"/>
            <a:ext cx="7539355" cy="3830955"/>
          </a:xfrm>
          <a:prstGeom prst="rect">
            <a:avLst/>
          </a:prstGeom>
        </p:spPr>
      </p:pic>
    </p:spTree>
    <p:extLst>
      <p:ext uri="{BB962C8B-B14F-4D97-AF65-F5344CB8AC3E}">
        <p14:creationId xmlns:p14="http://schemas.microsoft.com/office/powerpoint/2010/main" val="1476829356"/>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94936-2F7E-9FBC-5E13-702C4D43C9AF}"/>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280B604-AED4-5A95-B159-CC886320FCA8}"/>
              </a:ext>
            </a:extLst>
          </p:cNvPr>
          <p:cNvSpPr>
            <a:spLocks noGrp="1"/>
          </p:cNvSpPr>
          <p:nvPr>
            <p:ph idx="1"/>
          </p:nvPr>
        </p:nvSpPr>
        <p:spPr/>
        <p:txBody>
          <a:bodyPr/>
          <a:lstStyle/>
          <a:p>
            <a:pPr marL="0" indent="0">
              <a:buNone/>
            </a:pPr>
            <a:r>
              <a:rPr lang="es-MX"/>
              <a:t>Se utiliza para realizar </a:t>
            </a:r>
            <a:r>
              <a:rPr lang="es-MX" b="1"/>
              <a:t>compensaciones automáticas específicas por grupo de </a:t>
            </a:r>
            <a:r>
              <a:rPr lang="es-MX" b="1" err="1"/>
              <a:t>ledger</a:t>
            </a:r>
            <a:r>
              <a:rPr lang="es-MX"/>
              <a:t> en el módulo de </a:t>
            </a:r>
            <a:r>
              <a:rPr lang="es-MX" b="1"/>
              <a:t>SAP FI-GL, </a:t>
            </a:r>
            <a:r>
              <a:rPr lang="es-MX"/>
              <a:t>facilitando la conciliación contable donde se usan varios libros para cumplir con normas locales e internacionales.</a:t>
            </a:r>
          </a:p>
          <a:p>
            <a:pPr marL="0" indent="0">
              <a:buNone/>
            </a:pPr>
            <a:r>
              <a:rPr lang="es-CO"/>
              <a:t>Documentos para compensar</a:t>
            </a:r>
          </a:p>
          <a:p>
            <a:pPr marL="0" indent="0">
              <a:buNone/>
            </a:pPr>
            <a:endParaRPr lang="es-CO"/>
          </a:p>
          <a:p>
            <a:pPr marL="0" indent="0">
              <a:buNone/>
            </a:pPr>
            <a:endParaRPr lang="es-MX"/>
          </a:p>
        </p:txBody>
      </p:sp>
      <p:sp>
        <p:nvSpPr>
          <p:cNvPr id="3" name="Marcador de texto 2">
            <a:extLst>
              <a:ext uri="{FF2B5EF4-FFF2-40B4-BE49-F238E27FC236}">
                <a16:creationId xmlns:a16="http://schemas.microsoft.com/office/drawing/2014/main" id="{B209EE5A-1671-80B3-C93D-24FA67123CBD}"/>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638584E0-0667-3113-316D-5CD1101799CE}"/>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para </a:t>
            </a:r>
            <a:r>
              <a:rPr lang="en-US" err="1"/>
              <a:t>grupo</a:t>
            </a:r>
            <a:r>
              <a:rPr lang="en-US"/>
              <a:t> de ledgers: F13L</a:t>
            </a:r>
          </a:p>
        </p:txBody>
      </p:sp>
      <p:pic>
        <p:nvPicPr>
          <p:cNvPr id="6" name="Imagen 5">
            <a:extLst>
              <a:ext uri="{FF2B5EF4-FFF2-40B4-BE49-F238E27FC236}">
                <a16:creationId xmlns:a16="http://schemas.microsoft.com/office/drawing/2014/main" id="{8C467603-4B6E-93A5-ECC2-77FB046FF3E7}"/>
              </a:ext>
            </a:extLst>
          </p:cNvPr>
          <p:cNvPicPr>
            <a:picLocks noChangeAspect="1"/>
          </p:cNvPicPr>
          <p:nvPr/>
        </p:nvPicPr>
        <p:blipFill>
          <a:blip r:embed="rId3"/>
          <a:stretch>
            <a:fillRect/>
          </a:stretch>
        </p:blipFill>
        <p:spPr>
          <a:xfrm>
            <a:off x="2326322" y="2274396"/>
            <a:ext cx="7539355" cy="3816985"/>
          </a:xfrm>
          <a:prstGeom prst="rect">
            <a:avLst/>
          </a:prstGeom>
        </p:spPr>
      </p:pic>
    </p:spTree>
    <p:extLst>
      <p:ext uri="{BB962C8B-B14F-4D97-AF65-F5344CB8AC3E}">
        <p14:creationId xmlns:p14="http://schemas.microsoft.com/office/powerpoint/2010/main" val="2309181565"/>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37296-E648-C81D-7F15-32035C7B4434}"/>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F8B6349-BA2E-2DCF-F925-094DA1A18097}"/>
              </a:ext>
            </a:extLst>
          </p:cNvPr>
          <p:cNvSpPr>
            <a:spLocks noGrp="1"/>
          </p:cNvSpPr>
          <p:nvPr>
            <p:ph idx="1"/>
          </p:nvPr>
        </p:nvSpPr>
        <p:spPr/>
        <p:txBody>
          <a:bodyPr/>
          <a:lstStyle/>
          <a:p>
            <a:pPr marL="0" indent="0">
              <a:buNone/>
            </a:pPr>
            <a:r>
              <a:rPr lang="es-MX"/>
              <a:t>Se utiliza para realizar </a:t>
            </a:r>
            <a:r>
              <a:rPr lang="es-MX" b="1"/>
              <a:t>compensaciones automáticas específicas por grupo de </a:t>
            </a:r>
            <a:r>
              <a:rPr lang="es-MX" b="1" err="1"/>
              <a:t>ledger</a:t>
            </a:r>
            <a:r>
              <a:rPr lang="es-MX"/>
              <a:t> en el módulo de </a:t>
            </a:r>
            <a:r>
              <a:rPr lang="es-MX" b="1"/>
              <a:t>SAP FI-GL, </a:t>
            </a:r>
            <a:r>
              <a:rPr lang="es-MX"/>
              <a:t>facilitando la conciliación contable donde se usan varios libros para cumplir con normas locales e internacionales.</a:t>
            </a:r>
          </a:p>
          <a:p>
            <a:pPr marL="0" indent="0">
              <a:buNone/>
            </a:pPr>
            <a:r>
              <a:rPr lang="es-CO"/>
              <a:t>Ejecución real</a:t>
            </a:r>
          </a:p>
          <a:p>
            <a:pPr marL="0" indent="0">
              <a:buNone/>
            </a:pPr>
            <a:r>
              <a:rPr lang="es-CO"/>
              <a:t>Seleccionar sociedad, ejercicio, cuenta de mayor para compensar, grupo </a:t>
            </a:r>
            <a:r>
              <a:rPr lang="es-CO" err="1"/>
              <a:t>ledgers</a:t>
            </a:r>
            <a:r>
              <a:rPr lang="es-CO"/>
              <a:t> </a:t>
            </a:r>
          </a:p>
          <a:p>
            <a:pPr marL="0" indent="0">
              <a:buNone/>
            </a:pPr>
            <a:endParaRPr lang="es-CO"/>
          </a:p>
          <a:p>
            <a:pPr marL="0" indent="0">
              <a:buNone/>
            </a:pPr>
            <a:endParaRPr lang="es-MX"/>
          </a:p>
        </p:txBody>
      </p:sp>
      <p:sp>
        <p:nvSpPr>
          <p:cNvPr id="3" name="Marcador de texto 2">
            <a:extLst>
              <a:ext uri="{FF2B5EF4-FFF2-40B4-BE49-F238E27FC236}">
                <a16:creationId xmlns:a16="http://schemas.microsoft.com/office/drawing/2014/main" id="{B1D0F943-02F6-E067-FF8B-40089EA0F15B}"/>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386F732E-9770-8C19-3834-3ECFEF79C987}"/>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para </a:t>
            </a:r>
            <a:r>
              <a:rPr lang="en-US" err="1"/>
              <a:t>grupo</a:t>
            </a:r>
            <a:r>
              <a:rPr lang="en-US"/>
              <a:t> de ledgers: F13L</a:t>
            </a:r>
          </a:p>
        </p:txBody>
      </p:sp>
      <p:pic>
        <p:nvPicPr>
          <p:cNvPr id="2" name="Imagen 1">
            <a:extLst>
              <a:ext uri="{FF2B5EF4-FFF2-40B4-BE49-F238E27FC236}">
                <a16:creationId xmlns:a16="http://schemas.microsoft.com/office/drawing/2014/main" id="{1117E0FE-8BD3-074F-D351-C831C6D55EE3}"/>
              </a:ext>
            </a:extLst>
          </p:cNvPr>
          <p:cNvPicPr>
            <a:picLocks noChangeAspect="1"/>
          </p:cNvPicPr>
          <p:nvPr/>
        </p:nvPicPr>
        <p:blipFill>
          <a:blip r:embed="rId3"/>
          <a:stretch>
            <a:fillRect/>
          </a:stretch>
        </p:blipFill>
        <p:spPr>
          <a:xfrm>
            <a:off x="2326322" y="2650607"/>
            <a:ext cx="7539355" cy="3718560"/>
          </a:xfrm>
          <a:prstGeom prst="rect">
            <a:avLst/>
          </a:prstGeom>
        </p:spPr>
      </p:pic>
    </p:spTree>
    <p:extLst>
      <p:ext uri="{BB962C8B-B14F-4D97-AF65-F5344CB8AC3E}">
        <p14:creationId xmlns:p14="http://schemas.microsoft.com/office/powerpoint/2010/main" val="3298603858"/>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A2B03-30D0-9DF1-FAF7-1A0DEC999AD0}"/>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AD128C8-5FF1-9887-57EC-E1DDCE77B3BB}"/>
              </a:ext>
            </a:extLst>
          </p:cNvPr>
          <p:cNvSpPr>
            <a:spLocks noGrp="1"/>
          </p:cNvSpPr>
          <p:nvPr>
            <p:ph idx="1"/>
          </p:nvPr>
        </p:nvSpPr>
        <p:spPr/>
        <p:txBody>
          <a:bodyPr/>
          <a:lstStyle/>
          <a:p>
            <a:pPr marL="0" indent="0">
              <a:buNone/>
            </a:pPr>
            <a:r>
              <a:rPr lang="es-MX"/>
              <a:t>Se utiliza para realizar </a:t>
            </a:r>
            <a:r>
              <a:rPr lang="es-MX" b="1"/>
              <a:t>compensaciones automáticas específicas por grupo de </a:t>
            </a:r>
            <a:r>
              <a:rPr lang="es-MX" b="1" err="1"/>
              <a:t>ledger</a:t>
            </a:r>
            <a:r>
              <a:rPr lang="es-MX"/>
              <a:t> en el módulo de </a:t>
            </a:r>
            <a:r>
              <a:rPr lang="es-MX" b="1"/>
              <a:t>SAP FI-GL, </a:t>
            </a:r>
            <a:r>
              <a:rPr lang="es-MX"/>
              <a:t>facilitando la conciliación contable donde se usan varios libros para cumplir con normas locales e internacionales.</a:t>
            </a:r>
          </a:p>
          <a:p>
            <a:pPr marL="0" indent="0">
              <a:buNone/>
            </a:pPr>
            <a:r>
              <a:rPr lang="es-CO"/>
              <a:t>Se visualizan los documentos compensados del Grupo </a:t>
            </a:r>
            <a:r>
              <a:rPr lang="es-CO" err="1"/>
              <a:t>Ledgers</a:t>
            </a:r>
            <a:r>
              <a:rPr lang="es-CO"/>
              <a:t> G1 y el documento de compensación</a:t>
            </a:r>
          </a:p>
          <a:p>
            <a:pPr marL="0" indent="0">
              <a:buNone/>
            </a:pPr>
            <a:endParaRPr lang="es-MX"/>
          </a:p>
        </p:txBody>
      </p:sp>
      <p:sp>
        <p:nvSpPr>
          <p:cNvPr id="3" name="Marcador de texto 2">
            <a:extLst>
              <a:ext uri="{FF2B5EF4-FFF2-40B4-BE49-F238E27FC236}">
                <a16:creationId xmlns:a16="http://schemas.microsoft.com/office/drawing/2014/main" id="{DA0D3CF4-6FE8-0AF8-2E93-4045C1293E6B}"/>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EB956FFF-2C10-9A63-9F33-87AA3D0425EE}"/>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para </a:t>
            </a:r>
            <a:r>
              <a:rPr lang="en-US" err="1"/>
              <a:t>grupo</a:t>
            </a:r>
            <a:r>
              <a:rPr lang="en-US"/>
              <a:t> de ledgers: F13L</a:t>
            </a:r>
          </a:p>
        </p:txBody>
      </p:sp>
      <p:pic>
        <p:nvPicPr>
          <p:cNvPr id="6" name="Imagen 5">
            <a:extLst>
              <a:ext uri="{FF2B5EF4-FFF2-40B4-BE49-F238E27FC236}">
                <a16:creationId xmlns:a16="http://schemas.microsoft.com/office/drawing/2014/main" id="{2680D1FA-66B8-17B5-DA04-68E19BFF0E34}"/>
              </a:ext>
            </a:extLst>
          </p:cNvPr>
          <p:cNvPicPr>
            <a:picLocks noChangeAspect="1"/>
          </p:cNvPicPr>
          <p:nvPr/>
        </p:nvPicPr>
        <p:blipFill>
          <a:blip r:embed="rId3"/>
          <a:stretch>
            <a:fillRect/>
          </a:stretch>
        </p:blipFill>
        <p:spPr>
          <a:xfrm>
            <a:off x="2326322" y="2435318"/>
            <a:ext cx="7539355" cy="3834765"/>
          </a:xfrm>
          <a:prstGeom prst="rect">
            <a:avLst/>
          </a:prstGeom>
        </p:spPr>
      </p:pic>
    </p:spTree>
    <p:extLst>
      <p:ext uri="{BB962C8B-B14F-4D97-AF65-F5344CB8AC3E}">
        <p14:creationId xmlns:p14="http://schemas.microsoft.com/office/powerpoint/2010/main" val="2954504391"/>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98EE2-2956-415A-0A96-B8F49A0205B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58FE4BC-D9CD-ED67-074B-BEAAF43F01CE}"/>
              </a:ext>
            </a:extLst>
          </p:cNvPr>
          <p:cNvSpPr>
            <a:spLocks noGrp="1"/>
          </p:cNvSpPr>
          <p:nvPr>
            <p:ph idx="1"/>
          </p:nvPr>
        </p:nvSpPr>
        <p:spPr/>
        <p:txBody>
          <a:bodyPr/>
          <a:lstStyle/>
          <a:p>
            <a:pPr marL="0" indent="0">
              <a:buNone/>
            </a:pPr>
            <a:r>
              <a:rPr lang="es-MX"/>
              <a:t>Se utiliza para realizar </a:t>
            </a:r>
            <a:r>
              <a:rPr lang="es-MX" b="1"/>
              <a:t>compensaciones automáticas específicas por grupo de </a:t>
            </a:r>
            <a:r>
              <a:rPr lang="es-MX" b="1" err="1"/>
              <a:t>ledger</a:t>
            </a:r>
            <a:r>
              <a:rPr lang="es-MX"/>
              <a:t> en el módulo de </a:t>
            </a:r>
            <a:r>
              <a:rPr lang="es-MX" b="1"/>
              <a:t>SAP FI-GL, </a:t>
            </a:r>
            <a:r>
              <a:rPr lang="es-MX"/>
              <a:t>facilitando la conciliación contable donde se usan varios libros para cumplir con normas locales e internacionales.</a:t>
            </a:r>
          </a:p>
          <a:p>
            <a:pPr marL="0" indent="0">
              <a:buNone/>
            </a:pPr>
            <a:r>
              <a:rPr lang="es-CO"/>
              <a:t>Se visualizan los documentos compensados del Grupo </a:t>
            </a:r>
            <a:r>
              <a:rPr lang="es-CO" err="1"/>
              <a:t>Ledgers</a:t>
            </a:r>
            <a:r>
              <a:rPr lang="es-CO"/>
              <a:t> G1</a:t>
            </a:r>
          </a:p>
          <a:p>
            <a:pPr marL="0" indent="0">
              <a:buNone/>
            </a:pPr>
            <a:endParaRPr lang="es-MX"/>
          </a:p>
        </p:txBody>
      </p:sp>
      <p:sp>
        <p:nvSpPr>
          <p:cNvPr id="3" name="Marcador de texto 2">
            <a:extLst>
              <a:ext uri="{FF2B5EF4-FFF2-40B4-BE49-F238E27FC236}">
                <a16:creationId xmlns:a16="http://schemas.microsoft.com/office/drawing/2014/main" id="{717BF178-D750-0A6B-AAF7-804158D627C3}"/>
              </a:ext>
            </a:extLst>
          </p:cNvPr>
          <p:cNvSpPr>
            <a:spLocks noGrp="1"/>
          </p:cNvSpPr>
          <p:nvPr>
            <p:ph type="body" sz="half" idx="10"/>
          </p:nvPr>
        </p:nvSpPr>
        <p:spPr/>
        <p:txBody>
          <a:bodyPr/>
          <a:lstStyle/>
          <a:p>
            <a:r>
              <a:rPr lang="es-CO">
                <a:latin typeface="Arial Rounded MT Bold"/>
              </a:rPr>
              <a:t>Gestión de compensaciones automáticas</a:t>
            </a:r>
            <a:endParaRPr lang="en-US"/>
          </a:p>
        </p:txBody>
      </p:sp>
      <p:sp>
        <p:nvSpPr>
          <p:cNvPr id="4" name="Marcador de texto 3">
            <a:extLst>
              <a:ext uri="{FF2B5EF4-FFF2-40B4-BE49-F238E27FC236}">
                <a16:creationId xmlns:a16="http://schemas.microsoft.com/office/drawing/2014/main" id="{5ABC2E3D-E213-7B47-72FE-410653D223D8}"/>
              </a:ext>
            </a:extLst>
          </p:cNvPr>
          <p:cNvSpPr>
            <a:spLocks noGrp="1"/>
          </p:cNvSpPr>
          <p:nvPr>
            <p:ph type="body" sz="half" idx="11"/>
          </p:nvPr>
        </p:nvSpPr>
        <p:spPr/>
        <p:txBody>
          <a:bodyPr>
            <a:normAutofit fontScale="85000" lnSpcReduction="10000"/>
          </a:bodyPr>
          <a:lstStyle/>
          <a:p>
            <a:r>
              <a:rPr lang="en-US" err="1"/>
              <a:t>Compensar</a:t>
            </a:r>
            <a:r>
              <a:rPr lang="en-US"/>
              <a:t> </a:t>
            </a:r>
            <a:r>
              <a:rPr lang="en-US" err="1"/>
              <a:t>partidas</a:t>
            </a:r>
            <a:r>
              <a:rPr lang="en-US"/>
              <a:t> </a:t>
            </a:r>
            <a:r>
              <a:rPr lang="en-US" err="1"/>
              <a:t>abiertas</a:t>
            </a:r>
            <a:r>
              <a:rPr lang="en-US"/>
              <a:t> para </a:t>
            </a:r>
            <a:r>
              <a:rPr lang="en-US" err="1"/>
              <a:t>grupo</a:t>
            </a:r>
            <a:r>
              <a:rPr lang="en-US"/>
              <a:t> de ledgers: F13L</a:t>
            </a:r>
          </a:p>
        </p:txBody>
      </p:sp>
      <p:pic>
        <p:nvPicPr>
          <p:cNvPr id="2" name="Imagen 1">
            <a:extLst>
              <a:ext uri="{FF2B5EF4-FFF2-40B4-BE49-F238E27FC236}">
                <a16:creationId xmlns:a16="http://schemas.microsoft.com/office/drawing/2014/main" id="{674862E9-0A19-5820-DE36-5B1A5F7A0920}"/>
              </a:ext>
            </a:extLst>
          </p:cNvPr>
          <p:cNvPicPr>
            <a:picLocks noChangeAspect="1"/>
          </p:cNvPicPr>
          <p:nvPr/>
        </p:nvPicPr>
        <p:blipFill>
          <a:blip r:embed="rId3"/>
          <a:stretch>
            <a:fillRect/>
          </a:stretch>
        </p:blipFill>
        <p:spPr>
          <a:xfrm>
            <a:off x="1828167" y="2414727"/>
            <a:ext cx="8357612" cy="3855356"/>
          </a:xfrm>
          <a:prstGeom prst="rect">
            <a:avLst/>
          </a:prstGeom>
        </p:spPr>
      </p:pic>
    </p:spTree>
    <p:extLst>
      <p:ext uri="{BB962C8B-B14F-4D97-AF65-F5344CB8AC3E}">
        <p14:creationId xmlns:p14="http://schemas.microsoft.com/office/powerpoint/2010/main" val="2024039287"/>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E44FC-0D39-7D9B-61B8-AA443D29F99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B6EE1DC-62AA-5D8C-0E98-4B6030E703B8}"/>
              </a:ext>
            </a:extLst>
          </p:cNvPr>
          <p:cNvSpPr>
            <a:spLocks noGrp="1"/>
          </p:cNvSpPr>
          <p:nvPr>
            <p:ph type="ctrTitle"/>
          </p:nvPr>
        </p:nvSpPr>
        <p:spPr>
          <a:xfrm>
            <a:off x="1376423" y="2027583"/>
            <a:ext cx="4507345" cy="2449273"/>
          </a:xfrm>
        </p:spPr>
        <p:txBody>
          <a:bodyPr>
            <a:normAutofit fontScale="90000"/>
          </a:bodyPr>
          <a:lstStyle/>
          <a:p>
            <a:r>
              <a:rPr lang="es-CO" sz="5400"/>
              <a:t>Visualización de partidas individuales</a:t>
            </a:r>
          </a:p>
        </p:txBody>
      </p:sp>
      <p:sp>
        <p:nvSpPr>
          <p:cNvPr id="3" name="Subtítulo 2">
            <a:extLst>
              <a:ext uri="{FF2B5EF4-FFF2-40B4-BE49-F238E27FC236}">
                <a16:creationId xmlns:a16="http://schemas.microsoft.com/office/drawing/2014/main" id="{A246B951-7064-1156-154D-413636D0819E}"/>
              </a:ext>
            </a:extLst>
          </p:cNvPr>
          <p:cNvSpPr>
            <a:spLocks noGrp="1"/>
          </p:cNvSpPr>
          <p:nvPr>
            <p:ph type="subTitle" idx="1"/>
          </p:nvPr>
        </p:nvSpPr>
        <p:spPr>
          <a:xfrm>
            <a:off x="1363171" y="4669065"/>
            <a:ext cx="4507345" cy="653206"/>
          </a:xfrm>
        </p:spPr>
        <p:txBody>
          <a:bodyPr/>
          <a:lstStyle/>
          <a:p>
            <a:endParaRPr lang="es-CO"/>
          </a:p>
        </p:txBody>
      </p:sp>
      <p:sp>
        <p:nvSpPr>
          <p:cNvPr id="4" name="Marcador de texto 3">
            <a:extLst>
              <a:ext uri="{FF2B5EF4-FFF2-40B4-BE49-F238E27FC236}">
                <a16:creationId xmlns:a16="http://schemas.microsoft.com/office/drawing/2014/main" id="{B5CBD57F-C4EE-03ED-B95C-6446F8E757B6}"/>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3953685170"/>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B081C-E423-C495-ADD8-841D32570C14}"/>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5097B93B-570B-65BD-676E-5717A3EA3467}"/>
              </a:ext>
            </a:extLst>
          </p:cNvPr>
          <p:cNvSpPr>
            <a:spLocks noGrp="1"/>
          </p:cNvSpPr>
          <p:nvPr>
            <p:ph type="body" sz="half" idx="10"/>
          </p:nvPr>
        </p:nvSpPr>
        <p:spPr/>
        <p:txBody>
          <a:bodyPr/>
          <a:lstStyle/>
          <a:p>
            <a:r>
              <a:rPr lang="es-CO">
                <a:latin typeface="Arial Rounded MT Bold"/>
              </a:rPr>
              <a:t>Visualización de partidas individuales de cuentas</a:t>
            </a:r>
            <a:endParaRPr lang="en-US"/>
          </a:p>
        </p:txBody>
      </p:sp>
      <p:sp>
        <p:nvSpPr>
          <p:cNvPr id="4" name="Marcador de texto 3">
            <a:extLst>
              <a:ext uri="{FF2B5EF4-FFF2-40B4-BE49-F238E27FC236}">
                <a16:creationId xmlns:a16="http://schemas.microsoft.com/office/drawing/2014/main" id="{D77A9278-C1CC-60AC-9B54-6212A08480BD}"/>
              </a:ext>
            </a:extLst>
          </p:cNvPr>
          <p:cNvSpPr>
            <a:spLocks noGrp="1"/>
          </p:cNvSpPr>
          <p:nvPr>
            <p:ph type="body" sz="half" idx="11"/>
          </p:nvPr>
        </p:nvSpPr>
        <p:spPr/>
        <p:txBody>
          <a:bodyPr>
            <a:normAutofit fontScale="85000" lnSpcReduction="10000"/>
          </a:bodyPr>
          <a:lstStyle/>
          <a:p>
            <a:r>
              <a:rPr lang="es-CO"/>
              <a:t>Módulo FI-GL</a:t>
            </a:r>
          </a:p>
        </p:txBody>
      </p:sp>
      <p:sp>
        <p:nvSpPr>
          <p:cNvPr id="20" name="CuadroTexto 6">
            <a:extLst>
              <a:ext uri="{FF2B5EF4-FFF2-40B4-BE49-F238E27FC236}">
                <a16:creationId xmlns:a16="http://schemas.microsoft.com/office/drawing/2014/main" id="{53ABFFFD-F629-F82C-746B-C45F312B3F1E}"/>
              </a:ext>
            </a:extLst>
          </p:cNvPr>
          <p:cNvSpPr txBox="1"/>
          <p:nvPr/>
        </p:nvSpPr>
        <p:spPr>
          <a:xfrm>
            <a:off x="839984" y="1025409"/>
            <a:ext cx="10645911" cy="1200329"/>
          </a:xfrm>
          <a:prstGeom prst="rect">
            <a:avLst/>
          </a:prstGeom>
          <a:noFill/>
        </p:spPr>
        <p:txBody>
          <a:bodyPr wrap="square" lIns="91440" tIns="45720" rIns="91440" bIns="45720" rtlCol="0" anchor="t">
            <a:spAutoFit/>
          </a:bodyPr>
          <a:lstStyle/>
          <a:p>
            <a:r>
              <a:rPr lang="es-ES">
                <a:solidFill>
                  <a:schemeClr val="tx1">
                    <a:lumMod val="50000"/>
                    <a:lumOff val="50000"/>
                  </a:schemeClr>
                </a:solidFill>
                <a:latin typeface="Calibri"/>
                <a:ea typeface="Calibri"/>
                <a:cs typeface="Calibri"/>
              </a:rPr>
              <a:t>En el sistema SAP la visualización de partidas individuales se refiere a las consultas de los movimientos contables que tienen las diferentes cuentas y se puede realizar mediante el uso de las siguientes aplicaciones:</a:t>
            </a:r>
          </a:p>
          <a:p>
            <a:endParaRPr lang="es-ES">
              <a:solidFill>
                <a:schemeClr val="tx1">
                  <a:lumMod val="50000"/>
                  <a:lumOff val="50000"/>
                </a:schemeClr>
              </a:solidFill>
              <a:latin typeface="Calibri"/>
              <a:ea typeface="Calibri"/>
              <a:cs typeface="Calibri"/>
            </a:endParaRPr>
          </a:p>
          <a:p>
            <a:endParaRPr lang="en-US">
              <a:solidFill>
                <a:schemeClr val="tx1">
                  <a:lumMod val="50000"/>
                  <a:lumOff val="50000"/>
                </a:schemeClr>
              </a:solidFill>
            </a:endParaRPr>
          </a:p>
        </p:txBody>
      </p:sp>
      <p:graphicFrame>
        <p:nvGraphicFramePr>
          <p:cNvPr id="5" name="Table 21">
            <a:extLst>
              <a:ext uri="{FF2B5EF4-FFF2-40B4-BE49-F238E27FC236}">
                <a16:creationId xmlns:a16="http://schemas.microsoft.com/office/drawing/2014/main" id="{6D16951B-D686-299C-1996-EC5D3A536632}"/>
              </a:ext>
            </a:extLst>
          </p:cNvPr>
          <p:cNvGraphicFramePr>
            <a:graphicFrameLocks noGrp="1"/>
          </p:cNvGraphicFramePr>
          <p:nvPr/>
        </p:nvGraphicFramePr>
        <p:xfrm>
          <a:off x="2136000" y="1716259"/>
          <a:ext cx="7920000" cy="4709990"/>
        </p:xfrm>
        <a:graphic>
          <a:graphicData uri="http://schemas.openxmlformats.org/drawingml/2006/table">
            <a:tbl>
              <a:tblPr firstRow="1" bandRow="1">
                <a:tableStyleId>{5C22544A-7EE6-4342-B048-85BDC9FD1C3A}</a:tableStyleId>
              </a:tblPr>
              <a:tblGrid>
                <a:gridCol w="5400000">
                  <a:extLst>
                    <a:ext uri="{9D8B030D-6E8A-4147-A177-3AD203B41FA5}">
                      <a16:colId xmlns:a16="http://schemas.microsoft.com/office/drawing/2014/main" val="917083527"/>
                    </a:ext>
                  </a:extLst>
                </a:gridCol>
                <a:gridCol w="2520000">
                  <a:extLst>
                    <a:ext uri="{9D8B030D-6E8A-4147-A177-3AD203B41FA5}">
                      <a16:colId xmlns:a16="http://schemas.microsoft.com/office/drawing/2014/main" val="875042441"/>
                    </a:ext>
                  </a:extLst>
                </a:gridCol>
              </a:tblGrid>
              <a:tr h="320870">
                <a:tc>
                  <a:txBody>
                    <a:bodyPr/>
                    <a:lstStyle/>
                    <a:p>
                      <a:pPr marL="0" lvl="0" algn="l" defTabSz="914400" rtl="0" eaLnBrk="1" latinLnBrk="0" hangingPunct="1">
                        <a:buNone/>
                      </a:pPr>
                      <a:r>
                        <a:rPr lang="es-ES" sz="1200" u="none" strike="noStrike" noProof="0">
                          <a:solidFill>
                            <a:srgbClr val="FFFFFF"/>
                          </a:solidFill>
                          <a:latin typeface="+mn-lt"/>
                          <a:cs typeface="Arial" panose="020B0604020202020204" pitchFamily="34" charset="0"/>
                        </a:rPr>
                        <a:t>Nombre de la aplicación</a:t>
                      </a:r>
                      <a:endParaRPr lang="en-US" sz="1200">
                        <a:solidFill>
                          <a:srgbClr val="FFFFFF"/>
                        </a:solidFill>
                        <a:latin typeface="+mn-lt"/>
                        <a:cs typeface="Arial" panose="020B0604020202020204" pitchFamily="34" charset="0"/>
                      </a:endParaRPr>
                    </a:p>
                  </a:txBody>
                  <a:tcPr>
                    <a:solidFill>
                      <a:schemeClr val="accent3"/>
                    </a:solidFill>
                  </a:tcPr>
                </a:tc>
                <a:tc>
                  <a:txBody>
                    <a:bodyPr/>
                    <a:lstStyle/>
                    <a:p>
                      <a:pPr marL="0" lvl="0" algn="l" defTabSz="914400" rtl="0" eaLnBrk="1" latinLnBrk="0" hangingPunct="1">
                        <a:buNone/>
                      </a:pPr>
                      <a:r>
                        <a:rPr lang="es-ES" sz="1200" u="none" strike="noStrike" noProof="0">
                          <a:solidFill>
                            <a:srgbClr val="FFFFFF"/>
                          </a:solidFill>
                          <a:latin typeface="+mn-lt"/>
                          <a:cs typeface="Arial" panose="020B0604020202020204" pitchFamily="34" charset="0"/>
                        </a:rPr>
                        <a:t>Aplicación</a:t>
                      </a:r>
                      <a:endParaRPr lang="en-US" sz="1200">
                        <a:solidFill>
                          <a:srgbClr val="FFFFFF"/>
                        </a:solidFill>
                        <a:latin typeface="+mn-lt"/>
                        <a:cs typeface="Arial" panose="020B0604020202020204" pitchFamily="34" charset="0"/>
                      </a:endParaRPr>
                    </a:p>
                  </a:txBody>
                  <a:tcPr>
                    <a:solidFill>
                      <a:schemeClr val="accent3"/>
                    </a:solidFill>
                  </a:tcPr>
                </a:tc>
                <a:extLst>
                  <a:ext uri="{0D108BD9-81ED-4DB2-BD59-A6C34878D82A}">
                    <a16:rowId xmlns:a16="http://schemas.microsoft.com/office/drawing/2014/main" val="2247265594"/>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Visualizar cuentas de mayor y partidas individuales - Para </a:t>
                      </a:r>
                      <a:r>
                        <a:rPr lang="es-ES" sz="1200" b="0" i="0" u="none" strike="noStrike" noProof="0" err="1">
                          <a:solidFill>
                            <a:srgbClr val="808080"/>
                          </a:solidFill>
                          <a:latin typeface="+mn-lt"/>
                          <a:cs typeface="Arial" panose="020B0604020202020204" pitchFamily="34" charset="0"/>
                        </a:rPr>
                        <a:t>ledg</a:t>
                      </a:r>
                      <a:r>
                        <a:rPr lang="es-ES" sz="1200" b="0" i="0" u="none" strike="noStrike" kern="1200" noProof="0" err="1">
                          <a:solidFill>
                            <a:srgbClr val="808080"/>
                          </a:solidFill>
                          <a:latin typeface="+mn-lt"/>
                          <a:ea typeface="+mn-ea"/>
                          <a:cs typeface="Arial" panose="020B0604020202020204" pitchFamily="34" charset="0"/>
                        </a:rPr>
                        <a:t>e</a:t>
                      </a:r>
                      <a:r>
                        <a:rPr lang="es-ES" sz="1200" b="0" i="0" u="none" strike="noStrike" noProof="0" err="1">
                          <a:solidFill>
                            <a:srgbClr val="808080"/>
                          </a:solidFill>
                          <a:latin typeface="+mn-lt"/>
                          <a:cs typeface="Arial" panose="020B0604020202020204" pitchFamily="34" charset="0"/>
                        </a:rPr>
                        <a:t>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FAGLL03</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325360292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Visualizar cuentas de mayor - Buscador de partidas individuales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FAGLL03H</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216434889"/>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kern="1200" noProof="0">
                          <a:solidFill>
                            <a:srgbClr val="808080"/>
                          </a:solidFill>
                          <a:latin typeface="+mn-lt"/>
                          <a:cs typeface="Arial" panose="020B0604020202020204" pitchFamily="34" charset="0"/>
                        </a:rPr>
                        <a:t>Visualizar partidas individuales en libro mayor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F2217</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3506742023"/>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Visualizar entrada de partida individual</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F2218</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3823186696"/>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err="1">
                          <a:solidFill>
                            <a:srgbClr val="808080"/>
                          </a:solidFill>
                          <a:latin typeface="+mn-lt"/>
                          <a:cs typeface="Arial" panose="020B0604020202020204" pitchFamily="34" charset="0"/>
                        </a:rPr>
                        <a:t>Part.indiv.libro</a:t>
                      </a:r>
                      <a:r>
                        <a:rPr lang="es-ES" sz="1200" b="0" i="0" u="none" strike="noStrike" noProof="0">
                          <a:solidFill>
                            <a:srgbClr val="808080"/>
                          </a:solidFill>
                          <a:latin typeface="+mn-lt"/>
                          <a:cs typeface="Arial" panose="020B0604020202020204" pitchFamily="34" charset="0"/>
                        </a:rPr>
                        <a:t> mayor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S_ALR_87012282</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2526492838"/>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Visualización de partidas de cuentas de mayor - FBL3N</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FBL3N</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101438318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Gestión de partidas de acreedores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F0712</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4106331446"/>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Gestionar partidas individuales de proveedor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lnSpc>
                          <a:spcPct val="100000"/>
                        </a:lnSpc>
                        <a:spcBef>
                          <a:spcPts val="0"/>
                        </a:spcBef>
                        <a:spcAft>
                          <a:spcPts val="0"/>
                        </a:spcAft>
                        <a:buNone/>
                      </a:pPr>
                      <a:r>
                        <a:rPr lang="en-US" sz="1200" b="0" i="0" u="none" strike="noStrike" kern="1200" noProof="0">
                          <a:solidFill>
                            <a:srgbClr val="808080"/>
                          </a:solidFill>
                          <a:latin typeface="+mn-lt"/>
                          <a:ea typeface="+mn-ea"/>
                          <a:cs typeface="Arial" panose="020B0604020202020204" pitchFamily="34" charset="0"/>
                        </a:rPr>
                        <a:t>FBL1N</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1101088087"/>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Gestión de partidas individuales de cliente</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F0711</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188027885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Gestión de partidas individuales de cliente - FBL5N</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FBL5N</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2050754493"/>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Diario de partidas individuales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S_ALR_87012291</a:t>
                      </a:r>
                    </a:p>
                  </a:txBody>
                  <a:tcPr/>
                </a:tc>
                <a:extLst>
                  <a:ext uri="{0D108BD9-81ED-4DB2-BD59-A6C34878D82A}">
                    <a16:rowId xmlns:a16="http://schemas.microsoft.com/office/drawing/2014/main" val="326128823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Analizador de asientos contables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F0956</a:t>
                      </a:r>
                    </a:p>
                  </a:txBody>
                  <a:tcPr/>
                </a:tc>
                <a:extLst>
                  <a:ext uri="{0D108BD9-81ED-4DB2-BD59-A6C34878D82A}">
                    <a16:rowId xmlns:a16="http://schemas.microsoft.com/office/drawing/2014/main" val="352105210"/>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Visualización de asientos contables - En vista Cuenta T</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F3664</a:t>
                      </a:r>
                    </a:p>
                  </a:txBody>
                  <a:tcPr/>
                </a:tc>
                <a:extLst>
                  <a:ext uri="{0D108BD9-81ED-4DB2-BD59-A6C34878D82A}">
                    <a16:rowId xmlns:a16="http://schemas.microsoft.com/office/drawing/2014/main" val="607115973"/>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Subvención para cuentas dudosas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F2686 </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2394814263"/>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Modificaciones de asientos contables</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S_ALR_87012993</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1530160778"/>
                  </a:ext>
                </a:extLst>
              </a:tr>
              <a:tr h="265547">
                <a:tc>
                  <a:txBody>
                    <a:bodyPr/>
                    <a:lstStyle/>
                    <a:p>
                      <a:pPr marL="0" lvl="0" algn="l" defTabSz="914400" rtl="0" eaLnBrk="1" latinLnBrk="0" hangingPunct="1">
                        <a:lnSpc>
                          <a:spcPct val="100000"/>
                        </a:lnSpc>
                        <a:spcBef>
                          <a:spcPts val="0"/>
                        </a:spcBef>
                        <a:spcAft>
                          <a:spcPts val="0"/>
                        </a:spcAft>
                        <a:buNone/>
                      </a:pPr>
                      <a:r>
                        <a:rPr lang="es-ES" sz="1200" b="0" i="0" u="none" strike="noStrike" noProof="0">
                          <a:solidFill>
                            <a:srgbClr val="808080"/>
                          </a:solidFill>
                          <a:latin typeface="+mn-lt"/>
                          <a:cs typeface="Arial" panose="020B0604020202020204" pitchFamily="34" charset="0"/>
                        </a:rPr>
                        <a:t>Índice de cuentas de mayor</a:t>
                      </a:r>
                      <a:endParaRPr lang="en-US" sz="1200" b="0" i="0">
                        <a:solidFill>
                          <a:srgbClr val="808080"/>
                        </a:solidFill>
                        <a:latin typeface="+mn-lt"/>
                        <a:cs typeface="Arial" panose="020B0604020202020204" pitchFamily="34" charset="0"/>
                      </a:endParaRPr>
                    </a:p>
                  </a:txBody>
                  <a:tcPr/>
                </a:tc>
                <a:tc>
                  <a:txBody>
                    <a:bodyPr/>
                    <a:lstStyle/>
                    <a:p>
                      <a:pPr marL="0" lvl="0" algn="l" defTabSz="914400" rtl="0" eaLnBrk="1" latinLnBrk="0" hangingPunct="1">
                        <a:buNone/>
                      </a:pPr>
                      <a:r>
                        <a:rPr lang="en-US" sz="1200" b="0" i="0" u="none" strike="noStrike" kern="1200" noProof="0">
                          <a:solidFill>
                            <a:srgbClr val="808080"/>
                          </a:solidFill>
                          <a:latin typeface="+mn-lt"/>
                          <a:ea typeface="+mn-ea"/>
                          <a:cs typeface="Arial" panose="020B0604020202020204" pitchFamily="34" charset="0"/>
                        </a:rPr>
                        <a:t>S_ALR_87012333</a:t>
                      </a:r>
                      <a:endParaRPr lang="en-US" sz="1200" b="0" i="0" u="none" strike="noStrike" kern="1200">
                        <a:solidFill>
                          <a:srgbClr val="808080"/>
                        </a:solidFill>
                        <a:latin typeface="+mn-lt"/>
                        <a:ea typeface="+mn-ea"/>
                        <a:cs typeface="Arial" panose="020B0604020202020204" pitchFamily="34" charset="0"/>
                      </a:endParaRPr>
                    </a:p>
                  </a:txBody>
                  <a:tcPr/>
                </a:tc>
                <a:extLst>
                  <a:ext uri="{0D108BD9-81ED-4DB2-BD59-A6C34878D82A}">
                    <a16:rowId xmlns:a16="http://schemas.microsoft.com/office/drawing/2014/main" val="3877284213"/>
                  </a:ext>
                </a:extLst>
              </a:tr>
            </a:tbl>
          </a:graphicData>
        </a:graphic>
      </p:graphicFrame>
    </p:spTree>
    <p:extLst>
      <p:ext uri="{BB962C8B-B14F-4D97-AF65-F5344CB8AC3E}">
        <p14:creationId xmlns:p14="http://schemas.microsoft.com/office/powerpoint/2010/main" val="3976483332"/>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59E79-E59E-4AF0-4B90-7B19211ADB42}"/>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7C087299-A22E-4161-84AB-974A6B731D00}"/>
              </a:ext>
            </a:extLst>
          </p:cNvPr>
          <p:cNvSpPr>
            <a:spLocks noGrp="1"/>
          </p:cNvSpPr>
          <p:nvPr>
            <p:ph type="body" sz="half" idx="10"/>
          </p:nvPr>
        </p:nvSpPr>
        <p:spPr/>
        <p:txBody>
          <a:bodyPr/>
          <a:lstStyle/>
          <a:p>
            <a:r>
              <a:rPr lang="es-CO">
                <a:latin typeface="Arial Rounded MT Bold"/>
              </a:rPr>
              <a:t>Visualización de partidas individuales de cuentas</a:t>
            </a:r>
            <a:endParaRPr lang="en-US"/>
          </a:p>
        </p:txBody>
      </p:sp>
      <p:sp>
        <p:nvSpPr>
          <p:cNvPr id="4" name="Marcador de texto 3">
            <a:extLst>
              <a:ext uri="{FF2B5EF4-FFF2-40B4-BE49-F238E27FC236}">
                <a16:creationId xmlns:a16="http://schemas.microsoft.com/office/drawing/2014/main" id="{EDC3F866-C9B6-07FD-C35C-913DB871C347}"/>
              </a:ext>
            </a:extLst>
          </p:cNvPr>
          <p:cNvSpPr>
            <a:spLocks noGrp="1"/>
          </p:cNvSpPr>
          <p:nvPr>
            <p:ph type="body" sz="half" idx="11"/>
          </p:nvPr>
        </p:nvSpPr>
        <p:spPr/>
        <p:txBody>
          <a:bodyPr>
            <a:normAutofit fontScale="85000" lnSpcReduction="10000"/>
          </a:bodyPr>
          <a:lstStyle/>
          <a:p>
            <a:r>
              <a:rPr lang="es-CO"/>
              <a:t>Módulo FI-GL</a:t>
            </a:r>
          </a:p>
        </p:txBody>
      </p:sp>
      <p:sp>
        <p:nvSpPr>
          <p:cNvPr id="20" name="CuadroTexto 6">
            <a:extLst>
              <a:ext uri="{FF2B5EF4-FFF2-40B4-BE49-F238E27FC236}">
                <a16:creationId xmlns:a16="http://schemas.microsoft.com/office/drawing/2014/main" id="{0B4FEF80-8C61-2C3B-B195-03A9E2C40B8F}"/>
              </a:ext>
            </a:extLst>
          </p:cNvPr>
          <p:cNvSpPr txBox="1"/>
          <p:nvPr/>
        </p:nvSpPr>
        <p:spPr>
          <a:xfrm>
            <a:off x="839984" y="1025409"/>
            <a:ext cx="10645911" cy="1200329"/>
          </a:xfrm>
          <a:prstGeom prst="rect">
            <a:avLst/>
          </a:prstGeom>
          <a:noFill/>
        </p:spPr>
        <p:txBody>
          <a:bodyPr wrap="square" lIns="91440" tIns="45720" rIns="91440" bIns="45720" rtlCol="0" anchor="t">
            <a:spAutoFit/>
          </a:bodyPr>
          <a:lstStyle/>
          <a:p>
            <a:r>
              <a:rPr lang="es-ES">
                <a:solidFill>
                  <a:schemeClr val="tx1">
                    <a:lumMod val="50000"/>
                    <a:lumOff val="50000"/>
                  </a:schemeClr>
                </a:solidFill>
                <a:latin typeface="Calibri"/>
                <a:ea typeface="Calibri"/>
                <a:cs typeface="Calibri"/>
              </a:rPr>
              <a:t>Mosaico de las aplicaciones de visualización de partidas individuales de cuentas</a:t>
            </a:r>
          </a:p>
          <a:p>
            <a:endParaRPr lang="es-ES">
              <a:solidFill>
                <a:schemeClr val="tx1">
                  <a:lumMod val="50000"/>
                  <a:lumOff val="50000"/>
                </a:schemeClr>
              </a:solidFill>
              <a:latin typeface="Calibri"/>
              <a:ea typeface="Calibri"/>
              <a:cs typeface="Calibri"/>
            </a:endParaRPr>
          </a:p>
          <a:p>
            <a:endParaRPr lang="en-US">
              <a:solidFill>
                <a:schemeClr val="tx1">
                  <a:lumMod val="50000"/>
                  <a:lumOff val="50000"/>
                </a:schemeClr>
              </a:solidFill>
            </a:endParaRPr>
          </a:p>
          <a:p>
            <a:endParaRPr lang="en-US">
              <a:solidFill>
                <a:schemeClr val="tx1">
                  <a:lumMod val="50000"/>
                  <a:lumOff val="50000"/>
                </a:schemeClr>
              </a:solidFill>
            </a:endParaRPr>
          </a:p>
        </p:txBody>
      </p:sp>
      <p:pic>
        <p:nvPicPr>
          <p:cNvPr id="7" name="Imagen 6">
            <a:extLst>
              <a:ext uri="{FF2B5EF4-FFF2-40B4-BE49-F238E27FC236}">
                <a16:creationId xmlns:a16="http://schemas.microsoft.com/office/drawing/2014/main" id="{B2EA684D-B183-D062-3CF0-CCC60DACCC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1339" y="1660343"/>
            <a:ext cx="10106963" cy="3537313"/>
          </a:xfrm>
          <a:prstGeom prst="rect">
            <a:avLst/>
          </a:prstGeom>
        </p:spPr>
      </p:pic>
    </p:spTree>
    <p:extLst>
      <p:ext uri="{BB962C8B-B14F-4D97-AF65-F5344CB8AC3E}">
        <p14:creationId xmlns:p14="http://schemas.microsoft.com/office/powerpoint/2010/main" val="2935120608"/>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2000">
              <a:schemeClr val="bg1"/>
            </a:gs>
            <a:gs pos="53000">
              <a:srgbClr val="FFFFFF"/>
            </a:gs>
            <a:gs pos="88000">
              <a:schemeClr val="bg1"/>
            </a:gs>
            <a:gs pos="100000">
              <a:schemeClr val="bg1">
                <a:lumMod val="95000"/>
              </a:schemeClr>
            </a:gs>
          </a:gsLst>
          <a:lin ang="0" scaled="0"/>
          <a:tileRect/>
        </a:gradFill>
        <a:effectLst/>
      </p:bgPr>
    </p:bg>
    <p:spTree>
      <p:nvGrpSpPr>
        <p:cNvPr id="1" name="">
          <a:extLst>
            <a:ext uri="{FF2B5EF4-FFF2-40B4-BE49-F238E27FC236}">
              <a16:creationId xmlns:a16="http://schemas.microsoft.com/office/drawing/2014/main" id="{88FD36FB-E394-9DB9-6859-3F0BF995B46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56DAB27-7036-CF93-63EA-C13E8B60481A}"/>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Es una consulta del módulo de Contabilidad General (FI-GL) que se utiliza para visualizar partidas individuales (línea por línea) de cuentas de mayor. Tiene la posibilidad de filtrar por características adicionales como el centro de costos, centro de beneficios, clase de documentos o el ejercicio fiscal. </a:t>
            </a:r>
            <a:endParaRPr lang="es-CO">
              <a:solidFill>
                <a:srgbClr val="808080"/>
              </a:solidFill>
              <a:latin typeface="Aptos" panose="020B0004020202020204" pitchFamily="34" charset="0"/>
            </a:endParaRPr>
          </a:p>
          <a:p>
            <a:pPr marL="0" indent="0">
              <a:buNone/>
            </a:pPr>
            <a:r>
              <a:rPr lang="es-CO">
                <a:solidFill>
                  <a:srgbClr val="808080"/>
                </a:solidFill>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C160DBAC-9AC1-9297-AD48-39B8F8B80C3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62E2496-79CB-9FA2-07CA-2DE679BFAC68}"/>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pic>
        <p:nvPicPr>
          <p:cNvPr id="7" name="Imagen 6">
            <a:extLst>
              <a:ext uri="{FF2B5EF4-FFF2-40B4-BE49-F238E27FC236}">
                <a16:creationId xmlns:a16="http://schemas.microsoft.com/office/drawing/2014/main" id="{4D23E62F-4557-E101-12B2-5F06697098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5959" y="2271562"/>
            <a:ext cx="8691613" cy="4246996"/>
          </a:xfrm>
          <a:prstGeom prst="rect">
            <a:avLst/>
          </a:prstGeom>
        </p:spPr>
      </p:pic>
    </p:spTree>
    <p:extLst>
      <p:ext uri="{BB962C8B-B14F-4D97-AF65-F5344CB8AC3E}">
        <p14:creationId xmlns:p14="http://schemas.microsoft.com/office/powerpoint/2010/main" val="208773572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C5A9D-F48E-EAA0-D3AB-BC81DF6D754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8DDC928-BC12-0E60-CA18-5B274B1C404A}"/>
              </a:ext>
            </a:extLst>
          </p:cNvPr>
          <p:cNvSpPr>
            <a:spLocks noGrp="1"/>
          </p:cNvSpPr>
          <p:nvPr>
            <p:ph idx="1"/>
          </p:nvPr>
        </p:nvSpPr>
        <p:spPr/>
        <p:txBody>
          <a:bodyPr/>
          <a:lstStyle/>
          <a:p>
            <a:pPr marL="0" indent="0">
              <a:buNone/>
            </a:pPr>
            <a:r>
              <a:rPr lang="es-MX"/>
              <a:t>La transacción tiene: información en la cabecera y en las posiciones:</a:t>
            </a:r>
          </a:p>
          <a:p>
            <a:pPr marL="0" indent="0">
              <a:buNone/>
            </a:pPr>
            <a:r>
              <a:rPr lang="es-MX" b="1"/>
              <a:t>Cabecera del documento:</a:t>
            </a:r>
          </a:p>
          <a:p>
            <a:pPr marL="0" indent="0">
              <a:buNone/>
            </a:pPr>
            <a:endParaRPr lang="es-MX" b="1"/>
          </a:p>
        </p:txBody>
      </p:sp>
      <p:sp>
        <p:nvSpPr>
          <p:cNvPr id="3" name="Marcador de texto 2">
            <a:extLst>
              <a:ext uri="{FF2B5EF4-FFF2-40B4-BE49-F238E27FC236}">
                <a16:creationId xmlns:a16="http://schemas.microsoft.com/office/drawing/2014/main" id="{D5B7B7A6-1F45-1C4E-CBB3-262D7E15B5C6}"/>
              </a:ext>
            </a:extLst>
          </p:cNvPr>
          <p:cNvSpPr>
            <a:spLocks noGrp="1"/>
          </p:cNvSpPr>
          <p:nvPr>
            <p:ph type="body" sz="half" idx="10"/>
          </p:nvPr>
        </p:nvSpPr>
        <p:spPr/>
        <p:txBody>
          <a:bodyPr/>
          <a:lstStyle/>
          <a:p>
            <a:r>
              <a:rPr lang="es-CO"/>
              <a:t>Gestión de registros contables</a:t>
            </a:r>
          </a:p>
        </p:txBody>
      </p:sp>
      <p:sp>
        <p:nvSpPr>
          <p:cNvPr id="4" name="Marcador de texto 3">
            <a:extLst>
              <a:ext uri="{FF2B5EF4-FFF2-40B4-BE49-F238E27FC236}">
                <a16:creationId xmlns:a16="http://schemas.microsoft.com/office/drawing/2014/main" id="{1838E667-194D-DD3D-01B7-C0D4CFE33CC3}"/>
              </a:ext>
            </a:extLst>
          </p:cNvPr>
          <p:cNvSpPr>
            <a:spLocks noGrp="1"/>
          </p:cNvSpPr>
          <p:nvPr>
            <p:ph type="body" sz="half" idx="11"/>
          </p:nvPr>
        </p:nvSpPr>
        <p:spPr/>
        <p:txBody>
          <a:bodyPr>
            <a:normAutofit fontScale="85000" lnSpcReduction="10000"/>
          </a:bodyPr>
          <a:lstStyle/>
          <a:p>
            <a:r>
              <a:rPr lang="es-ES"/>
              <a:t>Contabilizar asientos contables generales - (F0718)</a:t>
            </a:r>
            <a:endParaRPr lang="es-CO"/>
          </a:p>
        </p:txBody>
      </p:sp>
      <p:pic>
        <p:nvPicPr>
          <p:cNvPr id="6" name="Imagen 5">
            <a:extLst>
              <a:ext uri="{FF2B5EF4-FFF2-40B4-BE49-F238E27FC236}">
                <a16:creationId xmlns:a16="http://schemas.microsoft.com/office/drawing/2014/main" id="{E020472A-56F7-32C6-AB98-358DFFA9C4E3}"/>
              </a:ext>
            </a:extLst>
          </p:cNvPr>
          <p:cNvPicPr>
            <a:picLocks noChangeAspect="1"/>
          </p:cNvPicPr>
          <p:nvPr/>
        </p:nvPicPr>
        <p:blipFill>
          <a:blip r:embed="rId2"/>
          <a:stretch>
            <a:fillRect/>
          </a:stretch>
        </p:blipFill>
        <p:spPr>
          <a:xfrm>
            <a:off x="836611" y="2096212"/>
            <a:ext cx="10094976" cy="3152443"/>
          </a:xfrm>
          <a:prstGeom prst="rect">
            <a:avLst/>
          </a:prstGeom>
        </p:spPr>
      </p:pic>
    </p:spTree>
    <p:extLst>
      <p:ext uri="{BB962C8B-B14F-4D97-AF65-F5344CB8AC3E}">
        <p14:creationId xmlns:p14="http://schemas.microsoft.com/office/powerpoint/2010/main" val="405511464"/>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9A652-7E5C-A838-29A8-99BF084DD2B9}"/>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D20DC2F1-8923-683A-A093-6AD588819D8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A7ED4CB-FECB-277E-3107-73E265ECA138}"/>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6" name="Marcador de contenido 1">
            <a:extLst>
              <a:ext uri="{FF2B5EF4-FFF2-40B4-BE49-F238E27FC236}">
                <a16:creationId xmlns:a16="http://schemas.microsoft.com/office/drawing/2014/main" id="{456C3D24-AD5E-4327-70B0-3CFE76DE2114}"/>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a:solidFill>
                  <a:srgbClr val="808080"/>
                </a:solidFill>
                <a:latin typeface="Aptos" panose="020B0004020202020204" pitchFamily="34" charset="0"/>
              </a:rPr>
              <a:t>Ingresar parámetros de la consulta</a:t>
            </a:r>
          </a:p>
          <a:p>
            <a:pPr marL="0" indent="0">
              <a:buFont typeface="Arial" panose="020B0604020202020204" pitchFamily="34" charset="0"/>
              <a:buNone/>
            </a:pP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10" name="Marcador de contenido 4">
            <a:extLst>
              <a:ext uri="{FF2B5EF4-FFF2-40B4-BE49-F238E27FC236}">
                <a16:creationId xmlns:a16="http://schemas.microsoft.com/office/drawing/2014/main" id="{9FE8E48A-B3A5-1A89-91D8-B377E8471E2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6611" y="1477814"/>
            <a:ext cx="8971532" cy="4927600"/>
          </a:xfrm>
          <a:prstGeom prst="rect">
            <a:avLst/>
          </a:prstGeom>
        </p:spPr>
      </p:pic>
    </p:spTree>
    <p:extLst>
      <p:ext uri="{BB962C8B-B14F-4D97-AF65-F5344CB8AC3E}">
        <p14:creationId xmlns:p14="http://schemas.microsoft.com/office/powerpoint/2010/main" val="1604645835"/>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BA599-5746-44F5-17A1-66CA8B732F0A}"/>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09071D8F-8455-57D6-D41D-84924F3ED4DB}"/>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1EDA927-21D7-F8D3-B591-C71C49CDB7CE}"/>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8" name="Marcador de contenido 1">
            <a:extLst>
              <a:ext uri="{FF2B5EF4-FFF2-40B4-BE49-F238E27FC236}">
                <a16:creationId xmlns:a16="http://schemas.microsoft.com/office/drawing/2014/main" id="{BAAA173A-F7DC-F738-0059-45C381E3490E}"/>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a:solidFill>
                  <a:srgbClr val="808080"/>
                </a:solidFill>
                <a:latin typeface="Aptos" panose="020B0004020202020204" pitchFamily="34" charset="0"/>
              </a:rPr>
              <a:t>Visualizar la consulta de movimientos</a:t>
            </a:r>
          </a:p>
          <a:p>
            <a:pPr marL="0" indent="0">
              <a:buFont typeface="Arial" panose="020B0604020202020204" pitchFamily="34" charset="0"/>
              <a:buNone/>
            </a:pP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11" name="Marcador de contenido 6">
            <a:extLst>
              <a:ext uri="{FF2B5EF4-FFF2-40B4-BE49-F238E27FC236}">
                <a16:creationId xmlns:a16="http://schemas.microsoft.com/office/drawing/2014/main" id="{985F898C-1DB7-E9EF-EEE0-97C3146F606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6611" y="1590958"/>
            <a:ext cx="9508534" cy="4927600"/>
          </a:xfrm>
          <a:prstGeom prst="rect">
            <a:avLst/>
          </a:prstGeom>
        </p:spPr>
      </p:pic>
    </p:spTree>
    <p:extLst>
      <p:ext uri="{BB962C8B-B14F-4D97-AF65-F5344CB8AC3E}">
        <p14:creationId xmlns:p14="http://schemas.microsoft.com/office/powerpoint/2010/main" val="2506908959"/>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C7770-1352-26B3-08CC-E8F3899CAA08}"/>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468509B-2BEE-9473-515B-9E396B56CBB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736D190-8F71-FD00-CCFB-62409F81507A}"/>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39D3F388-49B3-5030-CFE0-A90296B7120E}"/>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Seleccionar una posición para consultar el documento</a:t>
            </a:r>
            <a:endParaRPr lang="es-CO">
              <a:solidFill>
                <a:srgbClr val="808080"/>
              </a:solidFill>
              <a:latin typeface="Aptos" panose="020B0004020202020204" pitchFamily="34" charset="0"/>
            </a:endParaRPr>
          </a:p>
        </p:txBody>
      </p:sp>
      <p:pic>
        <p:nvPicPr>
          <p:cNvPr id="6" name="Imagen 5">
            <a:extLst>
              <a:ext uri="{FF2B5EF4-FFF2-40B4-BE49-F238E27FC236}">
                <a16:creationId xmlns:a16="http://schemas.microsoft.com/office/drawing/2014/main" id="{4EC31CB3-95CE-73E3-1408-57947C4546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1564635"/>
            <a:ext cx="9952521" cy="4845790"/>
          </a:xfrm>
          <a:prstGeom prst="rect">
            <a:avLst/>
          </a:prstGeom>
        </p:spPr>
      </p:pic>
    </p:spTree>
    <p:extLst>
      <p:ext uri="{BB962C8B-B14F-4D97-AF65-F5344CB8AC3E}">
        <p14:creationId xmlns:p14="http://schemas.microsoft.com/office/powerpoint/2010/main" val="3765812019"/>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7AC31-95BD-38F0-515C-7C47B84BF98E}"/>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FCEA4BD-E989-3E27-559E-43010AC957BA}"/>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25A8EF08-3465-4B6B-0AD4-E0EF19BECF54}"/>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A0E1D26D-EB56-F6F8-6991-07C2C8213B64}"/>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una posición para consultar el documento</a:t>
            </a:r>
            <a:endParaRPr lang="es-CO">
              <a:latin typeface="Aptos" panose="020B0004020202020204" pitchFamily="34" charset="0"/>
            </a:endParaRPr>
          </a:p>
        </p:txBody>
      </p:sp>
      <p:pic>
        <p:nvPicPr>
          <p:cNvPr id="2" name="Imagen 1">
            <a:extLst>
              <a:ext uri="{FF2B5EF4-FFF2-40B4-BE49-F238E27FC236}">
                <a16:creationId xmlns:a16="http://schemas.microsoft.com/office/drawing/2014/main" id="{7054F8A3-98C7-6C21-957C-08971ED1E1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5321" y="1668838"/>
            <a:ext cx="4906556" cy="3172669"/>
          </a:xfrm>
          <a:prstGeom prst="rect">
            <a:avLst/>
          </a:prstGeom>
        </p:spPr>
      </p:pic>
      <p:pic>
        <p:nvPicPr>
          <p:cNvPr id="6" name="Imagen 5">
            <a:extLst>
              <a:ext uri="{FF2B5EF4-FFF2-40B4-BE49-F238E27FC236}">
                <a16:creationId xmlns:a16="http://schemas.microsoft.com/office/drawing/2014/main" id="{17E530FF-7EA7-141B-DEC4-88954C7457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0587" y="1668838"/>
            <a:ext cx="5258378" cy="3172669"/>
          </a:xfrm>
          <a:prstGeom prst="rect">
            <a:avLst/>
          </a:prstGeom>
        </p:spPr>
      </p:pic>
    </p:spTree>
    <p:extLst>
      <p:ext uri="{BB962C8B-B14F-4D97-AF65-F5344CB8AC3E}">
        <p14:creationId xmlns:p14="http://schemas.microsoft.com/office/powerpoint/2010/main" val="300097718"/>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BB839-51F4-C97F-14AB-BBA7880D5656}"/>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407651EA-2569-669D-47CE-361CC832366E}"/>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4668F83-BFC0-EBE7-5C37-6AA9BDAA53BD}"/>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242DC8F0-94B5-1716-AF13-561C9741D466}"/>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una posición para consultar los atributos de la cuenta</a:t>
            </a:r>
            <a:endParaRPr lang="es-CO">
              <a:latin typeface="Aptos" panose="020B0004020202020204" pitchFamily="34" charset="0"/>
            </a:endParaRPr>
          </a:p>
        </p:txBody>
      </p:sp>
      <p:pic>
        <p:nvPicPr>
          <p:cNvPr id="6" name="Imagen 5">
            <a:extLst>
              <a:ext uri="{FF2B5EF4-FFF2-40B4-BE49-F238E27FC236}">
                <a16:creationId xmlns:a16="http://schemas.microsoft.com/office/drawing/2014/main" id="{EC17551F-DE5E-FE05-BC8A-F36BE6FDF4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025" y="1859118"/>
            <a:ext cx="5190597" cy="2829015"/>
          </a:xfrm>
          <a:prstGeom prst="rect">
            <a:avLst/>
          </a:prstGeom>
        </p:spPr>
      </p:pic>
      <p:pic>
        <p:nvPicPr>
          <p:cNvPr id="10" name="Imagen 9">
            <a:extLst>
              <a:ext uri="{FF2B5EF4-FFF2-40B4-BE49-F238E27FC236}">
                <a16:creationId xmlns:a16="http://schemas.microsoft.com/office/drawing/2014/main" id="{971AA3F1-E35C-EB7F-9CBD-BEF0D80D50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2334" y="1859118"/>
            <a:ext cx="4712339" cy="2829015"/>
          </a:xfrm>
          <a:prstGeom prst="rect">
            <a:avLst/>
          </a:prstGeom>
        </p:spPr>
      </p:pic>
    </p:spTree>
    <p:extLst>
      <p:ext uri="{BB962C8B-B14F-4D97-AF65-F5344CB8AC3E}">
        <p14:creationId xmlns:p14="http://schemas.microsoft.com/office/powerpoint/2010/main" val="715993547"/>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5FC83-5F37-D697-773B-C5EF540ECFD4}"/>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73CA53AF-8703-BC62-4FE3-FA34D5242BC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EE5569D-D160-9629-971F-D70DC5ACB613}"/>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C94916E3-CCD6-E8E7-E09F-9E9DBABFB71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una posición para consultar los atributos de la cuenta</a:t>
            </a:r>
            <a:endParaRPr lang="es-CO">
              <a:latin typeface="Aptos" panose="020B0004020202020204" pitchFamily="34" charset="0"/>
            </a:endParaRPr>
          </a:p>
        </p:txBody>
      </p:sp>
      <p:pic>
        <p:nvPicPr>
          <p:cNvPr id="6" name="Imagen 5">
            <a:extLst>
              <a:ext uri="{FF2B5EF4-FFF2-40B4-BE49-F238E27FC236}">
                <a16:creationId xmlns:a16="http://schemas.microsoft.com/office/drawing/2014/main" id="{A2B1E66B-ABA3-0C45-80F1-107FC1D611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025" y="1859118"/>
            <a:ext cx="5190597" cy="2829015"/>
          </a:xfrm>
          <a:prstGeom prst="rect">
            <a:avLst/>
          </a:prstGeom>
        </p:spPr>
      </p:pic>
      <p:pic>
        <p:nvPicPr>
          <p:cNvPr id="10" name="Imagen 9">
            <a:extLst>
              <a:ext uri="{FF2B5EF4-FFF2-40B4-BE49-F238E27FC236}">
                <a16:creationId xmlns:a16="http://schemas.microsoft.com/office/drawing/2014/main" id="{BF88896C-7AB2-A6DD-E614-7E9F17E49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2334" y="1859118"/>
            <a:ext cx="4712339" cy="2829015"/>
          </a:xfrm>
          <a:prstGeom prst="rect">
            <a:avLst/>
          </a:prstGeom>
        </p:spPr>
      </p:pic>
    </p:spTree>
    <p:extLst>
      <p:ext uri="{BB962C8B-B14F-4D97-AF65-F5344CB8AC3E}">
        <p14:creationId xmlns:p14="http://schemas.microsoft.com/office/powerpoint/2010/main" val="3570474450"/>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487EF-7D37-2B15-D388-2DEE3B40FCAF}"/>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9DE15506-7275-0CC5-BCE9-1ED3894A021A}"/>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D8F7ACC6-FDCA-F35F-EBAD-1633E20E80FD}"/>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D591FAE4-C25F-7DD0-839E-EDF7B91F7BB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modificar </a:t>
            </a:r>
            <a:r>
              <a:rPr lang="es-ES" err="1">
                <a:latin typeface="Aptos" panose="020B0004020202020204" pitchFamily="34" charset="0"/>
              </a:rPr>
              <a:t>layout</a:t>
            </a:r>
            <a:r>
              <a:rPr lang="es-ES">
                <a:latin typeface="Aptos" panose="020B0004020202020204" pitchFamily="34" charset="0"/>
              </a:rPr>
              <a:t> para adicionar o retirar campos (Visualización de campos de la consulta)</a:t>
            </a:r>
          </a:p>
          <a:p>
            <a:pPr marL="0" indent="0">
              <a:buNone/>
            </a:pPr>
            <a:endParaRPr lang="es-CO"/>
          </a:p>
        </p:txBody>
      </p:sp>
      <p:pic>
        <p:nvPicPr>
          <p:cNvPr id="9" name="Imagen 8">
            <a:extLst>
              <a:ext uri="{FF2B5EF4-FFF2-40B4-BE49-F238E27FC236}">
                <a16:creationId xmlns:a16="http://schemas.microsoft.com/office/drawing/2014/main" id="{D2186529-6128-A6BA-731F-45F3557E27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1" y="1728938"/>
            <a:ext cx="5081336" cy="2794936"/>
          </a:xfrm>
          <a:prstGeom prst="rect">
            <a:avLst/>
          </a:prstGeom>
        </p:spPr>
      </p:pic>
      <p:pic>
        <p:nvPicPr>
          <p:cNvPr id="12" name="Imagen 11">
            <a:extLst>
              <a:ext uri="{FF2B5EF4-FFF2-40B4-BE49-F238E27FC236}">
                <a16:creationId xmlns:a16="http://schemas.microsoft.com/office/drawing/2014/main" id="{7C43FB80-6477-B042-BCA2-0DF1C80B1B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4663" y="1728938"/>
            <a:ext cx="5081336" cy="2794936"/>
          </a:xfrm>
          <a:prstGeom prst="rect">
            <a:avLst/>
          </a:prstGeom>
        </p:spPr>
      </p:pic>
    </p:spTree>
    <p:extLst>
      <p:ext uri="{BB962C8B-B14F-4D97-AF65-F5344CB8AC3E}">
        <p14:creationId xmlns:p14="http://schemas.microsoft.com/office/powerpoint/2010/main" val="13738180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ED9A1-EE6F-0BCB-68CC-482712A2519A}"/>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90CF6279-C78E-9BCD-8822-676EC860B9E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CBCA48A-98BB-38E1-EE73-019AA7A96AE8}"/>
              </a:ext>
            </a:extLst>
          </p:cNvPr>
          <p:cNvSpPr>
            <a:spLocks noGrp="1"/>
          </p:cNvSpPr>
          <p:nvPr>
            <p:ph type="body" sz="half" idx="11"/>
          </p:nvPr>
        </p:nvSpPr>
        <p:spPr/>
        <p:txBody>
          <a:bodyPr>
            <a:normAutofit fontScale="92500" lnSpcReduction="20000"/>
          </a:bodyPr>
          <a:lstStyle/>
          <a:p>
            <a:r>
              <a:rPr lang="es-ES"/>
              <a:t>Visualizar cuentas de mayor y partidas individuales - Para </a:t>
            </a:r>
            <a:r>
              <a:rPr lang="es-ES" err="1"/>
              <a:t>ledger</a:t>
            </a:r>
            <a:r>
              <a:rPr lang="es-ES"/>
              <a:t> -  (FAGLL03)</a:t>
            </a:r>
          </a:p>
          <a:p>
            <a:endParaRPr lang="es-ES"/>
          </a:p>
        </p:txBody>
      </p:sp>
      <p:sp>
        <p:nvSpPr>
          <p:cNvPr id="5" name="Marcador de contenido 4">
            <a:extLst>
              <a:ext uri="{FF2B5EF4-FFF2-40B4-BE49-F238E27FC236}">
                <a16:creationId xmlns:a16="http://schemas.microsoft.com/office/drawing/2014/main" id="{500EA74D-9ACC-4E07-F1A2-38A002FD51D9}"/>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p>
          <a:p>
            <a:pPr marL="0" indent="0">
              <a:buNone/>
            </a:pPr>
            <a:endParaRPr lang="es-CO"/>
          </a:p>
        </p:txBody>
      </p:sp>
      <p:pic>
        <p:nvPicPr>
          <p:cNvPr id="6" name="Imagen 5">
            <a:extLst>
              <a:ext uri="{FF2B5EF4-FFF2-40B4-BE49-F238E27FC236}">
                <a16:creationId xmlns:a16="http://schemas.microsoft.com/office/drawing/2014/main" id="{35B71595-CCB0-9AEF-D422-3753E63EC8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5441" y="1675326"/>
            <a:ext cx="4995630" cy="1952350"/>
          </a:xfrm>
          <a:prstGeom prst="rect">
            <a:avLst/>
          </a:prstGeom>
        </p:spPr>
      </p:pic>
      <p:pic>
        <p:nvPicPr>
          <p:cNvPr id="8" name="Imagen 7">
            <a:extLst>
              <a:ext uri="{FF2B5EF4-FFF2-40B4-BE49-F238E27FC236}">
                <a16:creationId xmlns:a16="http://schemas.microsoft.com/office/drawing/2014/main" id="{307D3EA9-8A45-A4D1-FAAA-AA33966985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5245" y="1675326"/>
            <a:ext cx="4733224" cy="1952350"/>
          </a:xfrm>
          <a:prstGeom prst="rect">
            <a:avLst/>
          </a:prstGeom>
        </p:spPr>
      </p:pic>
      <p:pic>
        <p:nvPicPr>
          <p:cNvPr id="18" name="Imagen 17">
            <a:extLst>
              <a:ext uri="{FF2B5EF4-FFF2-40B4-BE49-F238E27FC236}">
                <a16:creationId xmlns:a16="http://schemas.microsoft.com/office/drawing/2014/main" id="{0BEC4F9E-E56B-120C-69B3-FD1C4496EB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440" y="3741010"/>
            <a:ext cx="4995630" cy="1818542"/>
          </a:xfrm>
          <a:prstGeom prst="rect">
            <a:avLst/>
          </a:prstGeom>
        </p:spPr>
      </p:pic>
      <p:pic>
        <p:nvPicPr>
          <p:cNvPr id="20" name="Imagen 19">
            <a:extLst>
              <a:ext uri="{FF2B5EF4-FFF2-40B4-BE49-F238E27FC236}">
                <a16:creationId xmlns:a16="http://schemas.microsoft.com/office/drawing/2014/main" id="{CF3589B9-F34E-380B-87F2-DDAD242317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5245" y="3741010"/>
            <a:ext cx="4733224" cy="1818542"/>
          </a:xfrm>
          <a:prstGeom prst="rect">
            <a:avLst/>
          </a:prstGeom>
        </p:spPr>
      </p:pic>
    </p:spTree>
    <p:extLst>
      <p:ext uri="{BB962C8B-B14F-4D97-AF65-F5344CB8AC3E}">
        <p14:creationId xmlns:p14="http://schemas.microsoft.com/office/powerpoint/2010/main" val="1558854064"/>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4970E-18FC-90BB-313D-F15D49B50C8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2D7BE69-05F2-0022-FFE5-E2D0A494A76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transacción FAGLL03H en SAP es conocida como el "G/L Line </a:t>
            </a:r>
            <a:r>
              <a:rPr lang="es-ES" err="1">
                <a:latin typeface="Aptos" panose="020B0004020202020204" pitchFamily="34" charset="0"/>
              </a:rPr>
              <a:t>Item</a:t>
            </a:r>
            <a:r>
              <a:rPr lang="es-ES">
                <a:latin typeface="Aptos" panose="020B0004020202020204" pitchFamily="34" charset="0"/>
              </a:rPr>
              <a:t> Browser (G/L View)", y se utiliza principalmente para visualizar y analizar partidas individuales del libro mayor (General </a:t>
            </a:r>
            <a:r>
              <a:rPr lang="es-ES" err="1">
                <a:latin typeface="Aptos" panose="020B0004020202020204" pitchFamily="34" charset="0"/>
              </a:rPr>
              <a:t>Ledger</a:t>
            </a:r>
            <a:r>
              <a:rPr lang="es-ES">
                <a:latin typeface="Aptos" panose="020B0004020202020204" pitchFamily="34" charset="0"/>
              </a:rPr>
              <a:t>) en el módulo de Finanzas (FI)</a:t>
            </a:r>
            <a:endParaRPr lang="es-CO">
              <a:latin typeface="Aptos" panose="020B0004020202020204" pitchFamily="34" charset="0"/>
            </a:endParaRPr>
          </a:p>
          <a:p>
            <a:pPr marL="0" indent="0">
              <a:buNone/>
            </a:pPr>
            <a:r>
              <a:rPr lang="es-CO">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5625AF65-C72B-1D88-E454-607C8D622C4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7665092-36C3-B000-7FC0-D224B9A8BE51}"/>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pic>
        <p:nvPicPr>
          <p:cNvPr id="6" name="Imagen 5">
            <a:extLst>
              <a:ext uri="{FF2B5EF4-FFF2-40B4-BE49-F238E27FC236}">
                <a16:creationId xmlns:a16="http://schemas.microsoft.com/office/drawing/2014/main" id="{A98CB35D-A7A4-1D5D-0978-39C697B1F5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650" y="2260600"/>
            <a:ext cx="9249877" cy="4257958"/>
          </a:xfrm>
          <a:prstGeom prst="rect">
            <a:avLst/>
          </a:prstGeom>
        </p:spPr>
      </p:pic>
    </p:spTree>
    <p:extLst>
      <p:ext uri="{BB962C8B-B14F-4D97-AF65-F5344CB8AC3E}">
        <p14:creationId xmlns:p14="http://schemas.microsoft.com/office/powerpoint/2010/main" val="24885290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A46B2-8DA7-3DAA-F794-A0140A123035}"/>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05D79B60-9FAF-8C1F-3114-373A6C2D9BA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D4788AFE-8F6F-380F-F7F1-1C4652D27C9C}"/>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6" name="Marcador de contenido 1">
            <a:extLst>
              <a:ext uri="{FF2B5EF4-FFF2-40B4-BE49-F238E27FC236}">
                <a16:creationId xmlns:a16="http://schemas.microsoft.com/office/drawing/2014/main" id="{5F516282-7F06-D31C-2395-B9C5420D5A8D}"/>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a:solidFill>
                  <a:srgbClr val="808080"/>
                </a:solidFill>
                <a:latin typeface="Aptos" panose="020B0004020202020204" pitchFamily="34" charset="0"/>
              </a:rPr>
              <a:t>Ingresar parámetros de la consulta</a:t>
            </a:r>
          </a:p>
          <a:p>
            <a:pPr marL="0" indent="0">
              <a:buFont typeface="Arial" panose="020B0604020202020204" pitchFamily="34" charset="0"/>
              <a:buNone/>
            </a:pP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8" name="Marcador de contenido 7">
            <a:extLst>
              <a:ext uri="{FF2B5EF4-FFF2-40B4-BE49-F238E27FC236}">
                <a16:creationId xmlns:a16="http://schemas.microsoft.com/office/drawing/2014/main" id="{9772DFE3-F34E-FEC4-1267-8946BAB7C7E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04774" y="1579222"/>
            <a:ext cx="8922619" cy="4927410"/>
          </a:xfrm>
          <a:prstGeom prst="rect">
            <a:avLst/>
          </a:prstGeom>
        </p:spPr>
      </p:pic>
    </p:spTree>
    <p:extLst>
      <p:ext uri="{BB962C8B-B14F-4D97-AF65-F5344CB8AC3E}">
        <p14:creationId xmlns:p14="http://schemas.microsoft.com/office/powerpoint/2010/main" val="2904481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3E5AD-D88A-14CE-6878-3635D7C0C2F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02991C8-0A5F-0262-3336-02E456A9AE7C}"/>
              </a:ext>
            </a:extLst>
          </p:cNvPr>
          <p:cNvSpPr>
            <a:spLocks noGrp="1"/>
          </p:cNvSpPr>
          <p:nvPr>
            <p:ph idx="1"/>
          </p:nvPr>
        </p:nvSpPr>
        <p:spPr/>
        <p:txBody>
          <a:bodyPr/>
          <a:lstStyle/>
          <a:p>
            <a:pPr marL="0" indent="0">
              <a:buNone/>
            </a:pPr>
            <a:r>
              <a:rPr lang="es-MX"/>
              <a:t>La transacción tiene: información en la cabecera y en las partidas individuales:</a:t>
            </a:r>
          </a:p>
          <a:p>
            <a:pPr marL="0" indent="0">
              <a:buNone/>
            </a:pPr>
            <a:r>
              <a:rPr lang="es-MX" b="1"/>
              <a:t>Partidas Individuales:</a:t>
            </a:r>
          </a:p>
          <a:p>
            <a:pPr marL="0" indent="0">
              <a:buNone/>
            </a:pPr>
            <a:endParaRPr lang="es-MX" b="1"/>
          </a:p>
        </p:txBody>
      </p:sp>
      <p:sp>
        <p:nvSpPr>
          <p:cNvPr id="3" name="Marcador de texto 2">
            <a:extLst>
              <a:ext uri="{FF2B5EF4-FFF2-40B4-BE49-F238E27FC236}">
                <a16:creationId xmlns:a16="http://schemas.microsoft.com/office/drawing/2014/main" id="{CB6F420E-201B-AF42-B5C4-1D2478BA1B57}"/>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D8B05225-97EC-21A6-B3FA-2806E6114292}"/>
              </a:ext>
            </a:extLst>
          </p:cNvPr>
          <p:cNvSpPr>
            <a:spLocks noGrp="1"/>
          </p:cNvSpPr>
          <p:nvPr>
            <p:ph type="body" sz="half" idx="11"/>
          </p:nvPr>
        </p:nvSpPr>
        <p:spPr/>
        <p:txBody>
          <a:bodyPr>
            <a:normAutofit fontScale="85000" lnSpcReduction="10000"/>
          </a:bodyPr>
          <a:lstStyle/>
          <a:p>
            <a:r>
              <a:rPr lang="es-ES"/>
              <a:t>Contabilizar asientos contables generales - (F0718)</a:t>
            </a:r>
            <a:endParaRPr lang="es-CO"/>
          </a:p>
        </p:txBody>
      </p:sp>
      <p:pic>
        <p:nvPicPr>
          <p:cNvPr id="7" name="Imagen 6">
            <a:extLst>
              <a:ext uri="{FF2B5EF4-FFF2-40B4-BE49-F238E27FC236}">
                <a16:creationId xmlns:a16="http://schemas.microsoft.com/office/drawing/2014/main" id="{F877D3E2-E886-FD83-F63D-567423D06B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825" y="2106460"/>
            <a:ext cx="10506511" cy="3045446"/>
          </a:xfrm>
          <a:prstGeom prst="rect">
            <a:avLst/>
          </a:prstGeom>
        </p:spPr>
      </p:pic>
    </p:spTree>
    <p:extLst>
      <p:ext uri="{BB962C8B-B14F-4D97-AF65-F5344CB8AC3E}">
        <p14:creationId xmlns:p14="http://schemas.microsoft.com/office/powerpoint/2010/main" val="317014108"/>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81847-635F-2851-9B7A-52A72207D588}"/>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C5984F1C-2365-8DD0-372A-FBF2FBDC01B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C47EFFE3-74EF-9AF7-F0F5-468DAA09E93A}"/>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6" name="Marcador de contenido 1">
            <a:extLst>
              <a:ext uri="{FF2B5EF4-FFF2-40B4-BE49-F238E27FC236}">
                <a16:creationId xmlns:a16="http://schemas.microsoft.com/office/drawing/2014/main" id="{BE021A66-B7D7-D937-3161-666156E9A1AA}"/>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9" name="Marcador de contenido 8">
            <a:extLst>
              <a:ext uri="{FF2B5EF4-FFF2-40B4-BE49-F238E27FC236}">
                <a16:creationId xmlns:a16="http://schemas.microsoft.com/office/drawing/2014/main" id="{5F0E2E9C-9D68-0AB0-A9A3-F5E12587120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33649" y="1582201"/>
            <a:ext cx="9384632" cy="4936357"/>
          </a:xfrm>
          <a:prstGeom prst="rect">
            <a:avLst/>
          </a:prstGeom>
        </p:spPr>
      </p:pic>
    </p:spTree>
    <p:extLst>
      <p:ext uri="{BB962C8B-B14F-4D97-AF65-F5344CB8AC3E}">
        <p14:creationId xmlns:p14="http://schemas.microsoft.com/office/powerpoint/2010/main" val="19821149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EE8BD-39F8-C754-001B-EAAC49949EF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A3A393A6-B3E7-14FD-9761-9FDEC96A7997}"/>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CF9A6FC-DE2D-4193-587E-A1662420323D}"/>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6" name="Marcador de contenido 1">
            <a:extLst>
              <a:ext uri="{FF2B5EF4-FFF2-40B4-BE49-F238E27FC236}">
                <a16:creationId xmlns:a16="http://schemas.microsoft.com/office/drawing/2014/main" id="{01049B81-8641-5839-E07C-856E2E625824}"/>
              </a:ext>
            </a:extLst>
          </p:cNvPr>
          <p:cNvSpPr txBox="1">
            <a:spLocks/>
          </p:cNvSpPr>
          <p:nvPr/>
        </p:nvSpPr>
        <p:spPr>
          <a:xfrm>
            <a:off x="836611" y="1163971"/>
            <a:ext cx="10340725" cy="4927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646363"/>
                </a:solidFill>
                <a:latin typeface="Calibri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646363"/>
                </a:solidFill>
                <a:latin typeface="Calibri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646363"/>
                </a:solidFill>
                <a:latin typeface="Calibri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646363"/>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Font typeface="Arial" panose="020B0604020202020204" pitchFamily="34" charset="0"/>
              <a:buNone/>
            </a:pPr>
            <a:endParaRPr lang="es-CO"/>
          </a:p>
        </p:txBody>
      </p:sp>
      <p:pic>
        <p:nvPicPr>
          <p:cNvPr id="8" name="Marcador de contenido 7">
            <a:extLst>
              <a:ext uri="{FF2B5EF4-FFF2-40B4-BE49-F238E27FC236}">
                <a16:creationId xmlns:a16="http://schemas.microsoft.com/office/drawing/2014/main" id="{AC0A630B-D3B1-7838-5509-AD89271E991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6611" y="1680290"/>
            <a:ext cx="9577924" cy="4910980"/>
          </a:xfrm>
          <a:prstGeom prst="rect">
            <a:avLst/>
          </a:prstGeom>
        </p:spPr>
      </p:pic>
    </p:spTree>
    <p:extLst>
      <p:ext uri="{BB962C8B-B14F-4D97-AF65-F5344CB8AC3E}">
        <p14:creationId xmlns:p14="http://schemas.microsoft.com/office/powerpoint/2010/main" val="1975988416"/>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EDD40-0A40-10FD-81AC-C1A0307EA34A}"/>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359A1FE2-BC84-4D36-9C02-1B7CB1CA6674}"/>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58E566B4-0321-AD94-E7A9-EEBC4080F8E8}"/>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9" name="Marcador de contenido 4">
            <a:extLst>
              <a:ext uri="{FF2B5EF4-FFF2-40B4-BE49-F238E27FC236}">
                <a16:creationId xmlns:a16="http://schemas.microsoft.com/office/drawing/2014/main" id="{1C7F5C4B-6D00-F48E-A1AC-3D1F33C1320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modificar </a:t>
            </a:r>
            <a:r>
              <a:rPr lang="es-ES" err="1">
                <a:latin typeface="Aptos" panose="020B0004020202020204" pitchFamily="34" charset="0"/>
              </a:rPr>
              <a:t>layout</a:t>
            </a:r>
            <a:r>
              <a:rPr lang="es-ES">
                <a:latin typeface="Aptos" panose="020B0004020202020204" pitchFamily="34" charset="0"/>
              </a:rPr>
              <a:t> para adicionar o retirar campos (Visualización de campos de la consulta)</a:t>
            </a:r>
          </a:p>
          <a:p>
            <a:pPr marL="0" indent="0">
              <a:buNone/>
            </a:pPr>
            <a:endParaRPr lang="es-CO"/>
          </a:p>
        </p:txBody>
      </p:sp>
      <p:pic>
        <p:nvPicPr>
          <p:cNvPr id="13" name="Imagen 12">
            <a:extLst>
              <a:ext uri="{FF2B5EF4-FFF2-40B4-BE49-F238E27FC236}">
                <a16:creationId xmlns:a16="http://schemas.microsoft.com/office/drawing/2014/main" id="{0F483321-75B1-73C0-41EA-8C754CD291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656" y="1563670"/>
            <a:ext cx="9389569" cy="2390624"/>
          </a:xfrm>
          <a:prstGeom prst="rect">
            <a:avLst/>
          </a:prstGeom>
        </p:spPr>
      </p:pic>
      <p:pic>
        <p:nvPicPr>
          <p:cNvPr id="16" name="Imagen 15">
            <a:extLst>
              <a:ext uri="{FF2B5EF4-FFF2-40B4-BE49-F238E27FC236}">
                <a16:creationId xmlns:a16="http://schemas.microsoft.com/office/drawing/2014/main" id="{A308FC46-1113-EB32-F5D0-D6CE12C1D2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55" y="4067372"/>
            <a:ext cx="9389569" cy="2390623"/>
          </a:xfrm>
          <a:prstGeom prst="rect">
            <a:avLst/>
          </a:prstGeom>
        </p:spPr>
      </p:pic>
    </p:spTree>
    <p:extLst>
      <p:ext uri="{BB962C8B-B14F-4D97-AF65-F5344CB8AC3E}">
        <p14:creationId xmlns:p14="http://schemas.microsoft.com/office/powerpoint/2010/main" val="3931973514"/>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348B5-C406-A1BC-8778-5273ADEF494B}"/>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1F3D292B-01C0-694A-4AF7-4FDEDADD20C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BB23629-EF6C-2CAA-6BD3-CB0A3D5AFCAC}"/>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cuentas de mayor - Buscador de partidas individuales – (FAGLL03H)</a:t>
            </a:r>
            <a:endParaRPr lang="en-US"/>
          </a:p>
          <a:p>
            <a:endParaRPr lang="es-ES"/>
          </a:p>
        </p:txBody>
      </p:sp>
      <p:sp>
        <p:nvSpPr>
          <p:cNvPr id="5" name="Marcador de contenido 4">
            <a:extLst>
              <a:ext uri="{FF2B5EF4-FFF2-40B4-BE49-F238E27FC236}">
                <a16:creationId xmlns:a16="http://schemas.microsoft.com/office/drawing/2014/main" id="{6634DD85-8B6A-7876-32DF-4750C2535B8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p>
          <a:p>
            <a:pPr marL="0" indent="0">
              <a:buNone/>
            </a:pPr>
            <a:endParaRPr lang="es-CO"/>
          </a:p>
        </p:txBody>
      </p:sp>
      <p:pic>
        <p:nvPicPr>
          <p:cNvPr id="11" name="Imagen 10">
            <a:extLst>
              <a:ext uri="{FF2B5EF4-FFF2-40B4-BE49-F238E27FC236}">
                <a16:creationId xmlns:a16="http://schemas.microsoft.com/office/drawing/2014/main" id="{05389D0E-CAEB-DCF7-D398-05CEE8EC0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664" y="1675326"/>
            <a:ext cx="4895235" cy="1952350"/>
          </a:xfrm>
          <a:prstGeom prst="rect">
            <a:avLst/>
          </a:prstGeom>
        </p:spPr>
      </p:pic>
      <p:pic>
        <p:nvPicPr>
          <p:cNvPr id="13" name="Imagen 12">
            <a:extLst>
              <a:ext uri="{FF2B5EF4-FFF2-40B4-BE49-F238E27FC236}">
                <a16:creationId xmlns:a16="http://schemas.microsoft.com/office/drawing/2014/main" id="{07F01B57-A614-0D16-64F4-ED5EAB806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5245" y="1694590"/>
            <a:ext cx="4733224" cy="1952350"/>
          </a:xfrm>
          <a:prstGeom prst="rect">
            <a:avLst/>
          </a:prstGeom>
        </p:spPr>
      </p:pic>
      <p:pic>
        <p:nvPicPr>
          <p:cNvPr id="15" name="Imagen 14">
            <a:extLst>
              <a:ext uri="{FF2B5EF4-FFF2-40B4-BE49-F238E27FC236}">
                <a16:creationId xmlns:a16="http://schemas.microsoft.com/office/drawing/2014/main" id="{7C1E7536-FCE8-809C-8869-754BBC0956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4664" y="3741010"/>
            <a:ext cx="4895235" cy="1818542"/>
          </a:xfrm>
          <a:prstGeom prst="rect">
            <a:avLst/>
          </a:prstGeom>
        </p:spPr>
      </p:pic>
      <p:pic>
        <p:nvPicPr>
          <p:cNvPr id="17" name="Imagen 16">
            <a:extLst>
              <a:ext uri="{FF2B5EF4-FFF2-40B4-BE49-F238E27FC236}">
                <a16:creationId xmlns:a16="http://schemas.microsoft.com/office/drawing/2014/main" id="{61CF837F-EDEE-7C34-4C03-CEB2FA8F2D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6973" y="3760274"/>
            <a:ext cx="4771496" cy="1818542"/>
          </a:xfrm>
          <a:prstGeom prst="rect">
            <a:avLst/>
          </a:prstGeom>
        </p:spPr>
      </p:pic>
    </p:spTree>
    <p:extLst>
      <p:ext uri="{BB962C8B-B14F-4D97-AF65-F5344CB8AC3E}">
        <p14:creationId xmlns:p14="http://schemas.microsoft.com/office/powerpoint/2010/main" val="2991631499"/>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B2D9B-18C5-E1B4-CDCB-244D4AA2C30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2E2822E-7636-C6D7-5225-9602C00751AC}"/>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puede consultar las partidas de la cuenta de mayor en la vista de mayor. Puede usar filtros para mostrar las partidas abiertas y compensadas de las cuentas gestionadas por partidas abiertas, o todas las partidas de una cuenta de mayor. Puede seleccionar las partidas según una fecha clave o después de la fecha de compensación junto con una fecha clave. Si selecciona todas las partidas, también puede elegir un rango de fechas de contabilización.</a:t>
            </a:r>
          </a:p>
          <a:p>
            <a:pPr marL="0" indent="0">
              <a:buNone/>
            </a:pPr>
            <a:r>
              <a:rPr lang="es-CO">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618F203B-0181-15F8-BD0C-67560D282E14}"/>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5AD8B99F-7439-D971-35B6-CB90EA382EC4}"/>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partidas individuales en libro mayor -  (F2217)</a:t>
            </a:r>
            <a:endParaRPr lang="es-ES"/>
          </a:p>
          <a:p>
            <a:endParaRPr lang="es-ES"/>
          </a:p>
          <a:p>
            <a:endParaRPr lang="es-ES"/>
          </a:p>
        </p:txBody>
      </p:sp>
      <p:pic>
        <p:nvPicPr>
          <p:cNvPr id="7" name="Imagen 6">
            <a:extLst>
              <a:ext uri="{FF2B5EF4-FFF2-40B4-BE49-F238E27FC236}">
                <a16:creationId xmlns:a16="http://schemas.microsoft.com/office/drawing/2014/main" id="{B0653573-C276-DE27-3F92-DDE1E83FB27B}"/>
              </a:ext>
            </a:extLst>
          </p:cNvPr>
          <p:cNvPicPr>
            <a:picLocks noChangeAspect="1"/>
          </p:cNvPicPr>
          <p:nvPr/>
        </p:nvPicPr>
        <p:blipFill>
          <a:blip r:embed="rId2"/>
          <a:stretch>
            <a:fillRect/>
          </a:stretch>
        </p:blipFill>
        <p:spPr>
          <a:xfrm>
            <a:off x="925810" y="2887071"/>
            <a:ext cx="10497312" cy="2679593"/>
          </a:xfrm>
          <a:prstGeom prst="rect">
            <a:avLst/>
          </a:prstGeom>
        </p:spPr>
      </p:pic>
    </p:spTree>
    <p:extLst>
      <p:ext uri="{BB962C8B-B14F-4D97-AF65-F5344CB8AC3E}">
        <p14:creationId xmlns:p14="http://schemas.microsoft.com/office/powerpoint/2010/main" val="3636010221"/>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CC3A1-352B-1A88-0C50-099BAA3E0BC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C272440-4543-E6B4-3CE5-7241BFEC7DB4}"/>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p>
        </p:txBody>
      </p:sp>
      <p:sp>
        <p:nvSpPr>
          <p:cNvPr id="3" name="Marcador de texto 2">
            <a:extLst>
              <a:ext uri="{FF2B5EF4-FFF2-40B4-BE49-F238E27FC236}">
                <a16:creationId xmlns:a16="http://schemas.microsoft.com/office/drawing/2014/main" id="{4043F86A-4FD9-AD69-564C-624D88F7619E}"/>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C269F07-94B6-F20F-3117-69D5A1D9F611}"/>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partidas individuales en libro mayor -  (F2217)</a:t>
            </a:r>
            <a:endParaRPr lang="es-ES"/>
          </a:p>
          <a:p>
            <a:endParaRPr lang="es-ES"/>
          </a:p>
          <a:p>
            <a:endParaRPr lang="es-ES"/>
          </a:p>
        </p:txBody>
      </p:sp>
      <p:pic>
        <p:nvPicPr>
          <p:cNvPr id="7" name="Imagen 6">
            <a:extLst>
              <a:ext uri="{FF2B5EF4-FFF2-40B4-BE49-F238E27FC236}">
                <a16:creationId xmlns:a16="http://schemas.microsoft.com/office/drawing/2014/main" id="{56EC298B-40B1-3140-2FFC-3460CCE1977C}"/>
              </a:ext>
            </a:extLst>
          </p:cNvPr>
          <p:cNvPicPr>
            <a:picLocks noChangeAspect="1"/>
          </p:cNvPicPr>
          <p:nvPr/>
        </p:nvPicPr>
        <p:blipFill>
          <a:blip r:embed="rId2"/>
          <a:stretch>
            <a:fillRect/>
          </a:stretch>
        </p:blipFill>
        <p:spPr>
          <a:xfrm>
            <a:off x="1014664" y="1568564"/>
            <a:ext cx="4901504" cy="1692087"/>
          </a:xfrm>
          <a:prstGeom prst="rect">
            <a:avLst/>
          </a:prstGeom>
        </p:spPr>
      </p:pic>
      <p:pic>
        <p:nvPicPr>
          <p:cNvPr id="11" name="Imagen 10">
            <a:extLst>
              <a:ext uri="{FF2B5EF4-FFF2-40B4-BE49-F238E27FC236}">
                <a16:creationId xmlns:a16="http://schemas.microsoft.com/office/drawing/2014/main" id="{36AB0A71-4790-8E27-8FFE-3C581DEC8A88}"/>
              </a:ext>
            </a:extLst>
          </p:cNvPr>
          <p:cNvPicPr>
            <a:picLocks noChangeAspect="1"/>
          </p:cNvPicPr>
          <p:nvPr/>
        </p:nvPicPr>
        <p:blipFill>
          <a:blip r:embed="rId3"/>
          <a:stretch>
            <a:fillRect/>
          </a:stretch>
        </p:blipFill>
        <p:spPr>
          <a:xfrm>
            <a:off x="6094221" y="1568564"/>
            <a:ext cx="5083115" cy="1692087"/>
          </a:xfrm>
          <a:prstGeom prst="rect">
            <a:avLst/>
          </a:prstGeom>
        </p:spPr>
      </p:pic>
      <p:pic>
        <p:nvPicPr>
          <p:cNvPr id="18" name="Imagen 17">
            <a:extLst>
              <a:ext uri="{FF2B5EF4-FFF2-40B4-BE49-F238E27FC236}">
                <a16:creationId xmlns:a16="http://schemas.microsoft.com/office/drawing/2014/main" id="{F8011813-C97B-BB99-2F6E-4BF628593216}"/>
              </a:ext>
            </a:extLst>
          </p:cNvPr>
          <p:cNvPicPr>
            <a:picLocks noChangeAspect="1"/>
          </p:cNvPicPr>
          <p:nvPr/>
        </p:nvPicPr>
        <p:blipFill>
          <a:blip r:embed="rId4"/>
          <a:stretch>
            <a:fillRect/>
          </a:stretch>
        </p:blipFill>
        <p:spPr>
          <a:xfrm>
            <a:off x="1014664" y="3486016"/>
            <a:ext cx="4901504" cy="1803420"/>
          </a:xfrm>
          <a:prstGeom prst="rect">
            <a:avLst/>
          </a:prstGeom>
        </p:spPr>
      </p:pic>
      <p:pic>
        <p:nvPicPr>
          <p:cNvPr id="20" name="Imagen 19">
            <a:extLst>
              <a:ext uri="{FF2B5EF4-FFF2-40B4-BE49-F238E27FC236}">
                <a16:creationId xmlns:a16="http://schemas.microsoft.com/office/drawing/2014/main" id="{6B12687B-E9FB-3B71-8B40-F42892A8AFA0}"/>
              </a:ext>
            </a:extLst>
          </p:cNvPr>
          <p:cNvPicPr>
            <a:picLocks noChangeAspect="1"/>
          </p:cNvPicPr>
          <p:nvPr/>
        </p:nvPicPr>
        <p:blipFill>
          <a:blip r:embed="rId5"/>
          <a:stretch>
            <a:fillRect/>
          </a:stretch>
        </p:blipFill>
        <p:spPr>
          <a:xfrm>
            <a:off x="6094221" y="3486016"/>
            <a:ext cx="5083115" cy="1803420"/>
          </a:xfrm>
          <a:prstGeom prst="rect">
            <a:avLst/>
          </a:prstGeom>
        </p:spPr>
      </p:pic>
    </p:spTree>
    <p:extLst>
      <p:ext uri="{BB962C8B-B14F-4D97-AF65-F5344CB8AC3E}">
        <p14:creationId xmlns:p14="http://schemas.microsoft.com/office/powerpoint/2010/main" val="2660220658"/>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BDA48-DAA2-7922-0E7D-ECCB7CEE085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5EE0188-72D6-F6A1-2C59-0EAA0DEE49CB}"/>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 y seleccionar “Ir” para ejecutar la consulta y visualizar los movimientos</a:t>
            </a:r>
          </a:p>
          <a:p>
            <a:pPr marL="0" indent="0">
              <a:buNone/>
            </a:pPr>
            <a:endParaRPr lang="es-CO"/>
          </a:p>
        </p:txBody>
      </p:sp>
      <p:sp>
        <p:nvSpPr>
          <p:cNvPr id="3" name="Marcador de texto 2">
            <a:extLst>
              <a:ext uri="{FF2B5EF4-FFF2-40B4-BE49-F238E27FC236}">
                <a16:creationId xmlns:a16="http://schemas.microsoft.com/office/drawing/2014/main" id="{C8B3EFEF-1A9D-CF58-BFC3-B81EC0DD5BE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0A61505-CEF1-2E46-1920-82980C671549}"/>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partidas individuales en libro mayor - (F2217)</a:t>
            </a:r>
            <a:endParaRPr lang="es-ES"/>
          </a:p>
          <a:p>
            <a:endParaRPr lang="es-ES"/>
          </a:p>
          <a:p>
            <a:endParaRPr lang="es-ES"/>
          </a:p>
        </p:txBody>
      </p:sp>
      <p:pic>
        <p:nvPicPr>
          <p:cNvPr id="14" name="Imagen 13">
            <a:extLst>
              <a:ext uri="{FF2B5EF4-FFF2-40B4-BE49-F238E27FC236}">
                <a16:creationId xmlns:a16="http://schemas.microsoft.com/office/drawing/2014/main" id="{B7EE2AA1-6F54-1C00-DE51-C9CDF19CB7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2591" y="3630571"/>
            <a:ext cx="8202699" cy="2460810"/>
          </a:xfrm>
          <a:prstGeom prst="rect">
            <a:avLst/>
          </a:prstGeom>
        </p:spPr>
      </p:pic>
      <p:pic>
        <p:nvPicPr>
          <p:cNvPr id="13" name="Imagen 12">
            <a:extLst>
              <a:ext uri="{FF2B5EF4-FFF2-40B4-BE49-F238E27FC236}">
                <a16:creationId xmlns:a16="http://schemas.microsoft.com/office/drawing/2014/main" id="{B048F639-A84A-5EB8-D5EE-407BE8B30179}"/>
              </a:ext>
            </a:extLst>
          </p:cNvPr>
          <p:cNvPicPr>
            <a:picLocks noChangeAspect="1"/>
          </p:cNvPicPr>
          <p:nvPr/>
        </p:nvPicPr>
        <p:blipFill>
          <a:blip r:embed="rId3"/>
          <a:stretch>
            <a:fillRect/>
          </a:stretch>
        </p:blipFill>
        <p:spPr>
          <a:xfrm>
            <a:off x="1098881" y="1708197"/>
            <a:ext cx="4493845" cy="1637515"/>
          </a:xfrm>
          <a:prstGeom prst="rect">
            <a:avLst/>
          </a:prstGeom>
        </p:spPr>
      </p:pic>
      <p:pic>
        <p:nvPicPr>
          <p:cNvPr id="17" name="Imagen 16">
            <a:extLst>
              <a:ext uri="{FF2B5EF4-FFF2-40B4-BE49-F238E27FC236}">
                <a16:creationId xmlns:a16="http://schemas.microsoft.com/office/drawing/2014/main" id="{9EF61C50-FDA2-0DBD-0761-1099A9E6011A}"/>
              </a:ext>
            </a:extLst>
          </p:cNvPr>
          <p:cNvPicPr>
            <a:picLocks noChangeAspect="1"/>
          </p:cNvPicPr>
          <p:nvPr/>
        </p:nvPicPr>
        <p:blipFill>
          <a:blip r:embed="rId4"/>
          <a:stretch>
            <a:fillRect/>
          </a:stretch>
        </p:blipFill>
        <p:spPr>
          <a:xfrm>
            <a:off x="5713228" y="1757916"/>
            <a:ext cx="4430232" cy="1587796"/>
          </a:xfrm>
          <a:prstGeom prst="rect">
            <a:avLst/>
          </a:prstGeom>
        </p:spPr>
      </p:pic>
    </p:spTree>
    <p:extLst>
      <p:ext uri="{BB962C8B-B14F-4D97-AF65-F5344CB8AC3E}">
        <p14:creationId xmlns:p14="http://schemas.microsoft.com/office/powerpoint/2010/main" val="2722850084"/>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1DBDB-89CC-4743-449F-A54505F4C5E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8FB02D6-1818-E09C-16B6-F32B74CADB4F}"/>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el botón "Opciones" para agregar o retirar campos</a:t>
            </a: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1B110028-F073-B37C-1E47-17447BD014BC}"/>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1370176-DF8C-A118-CB97-02D1B0097620}"/>
              </a:ext>
            </a:extLst>
          </p:cNvPr>
          <p:cNvSpPr>
            <a:spLocks noGrp="1"/>
          </p:cNvSpPr>
          <p:nvPr>
            <p:ph type="body" sz="half" idx="11"/>
          </p:nvPr>
        </p:nvSpPr>
        <p:spPr/>
        <p:txBody>
          <a:bodyPr vert="horz" lIns="91440" tIns="45720" rIns="91440" bIns="45720" rtlCol="0" anchor="t">
            <a:noAutofit/>
          </a:bodyPr>
          <a:lstStyle/>
          <a:p>
            <a:r>
              <a:rPr lang="es-ES" sz="1700">
                <a:latin typeface="Calibri bold italic"/>
                <a:ea typeface="Calibri bold italic"/>
                <a:cs typeface="Calibri bold italic"/>
              </a:rPr>
              <a:t>Visualizar partidas individuales en libro mayor -  (F2217)</a:t>
            </a:r>
            <a:endParaRPr lang="es-ES" sz="1700"/>
          </a:p>
        </p:txBody>
      </p:sp>
      <p:pic>
        <p:nvPicPr>
          <p:cNvPr id="9" name="Imagen 8">
            <a:extLst>
              <a:ext uri="{FF2B5EF4-FFF2-40B4-BE49-F238E27FC236}">
                <a16:creationId xmlns:a16="http://schemas.microsoft.com/office/drawing/2014/main" id="{302B68C9-43E5-B84F-A393-5CFF001253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2975" y="3726691"/>
            <a:ext cx="8970264" cy="2478024"/>
          </a:xfrm>
          <a:prstGeom prst="rect">
            <a:avLst/>
          </a:prstGeom>
        </p:spPr>
      </p:pic>
      <p:pic>
        <p:nvPicPr>
          <p:cNvPr id="7" name="Imagen 6">
            <a:extLst>
              <a:ext uri="{FF2B5EF4-FFF2-40B4-BE49-F238E27FC236}">
                <a16:creationId xmlns:a16="http://schemas.microsoft.com/office/drawing/2014/main" id="{DF36B8C6-CF43-4DBB-4A93-3CF74F7B10F9}"/>
              </a:ext>
            </a:extLst>
          </p:cNvPr>
          <p:cNvPicPr>
            <a:picLocks noChangeAspect="1"/>
          </p:cNvPicPr>
          <p:nvPr/>
        </p:nvPicPr>
        <p:blipFill>
          <a:blip r:embed="rId3"/>
          <a:stretch>
            <a:fillRect/>
          </a:stretch>
        </p:blipFill>
        <p:spPr>
          <a:xfrm>
            <a:off x="1071371" y="1684805"/>
            <a:ext cx="4656032" cy="1614709"/>
          </a:xfrm>
          <a:prstGeom prst="rect">
            <a:avLst/>
          </a:prstGeom>
        </p:spPr>
      </p:pic>
      <p:pic>
        <p:nvPicPr>
          <p:cNvPr id="10" name="Imagen 9">
            <a:extLst>
              <a:ext uri="{FF2B5EF4-FFF2-40B4-BE49-F238E27FC236}">
                <a16:creationId xmlns:a16="http://schemas.microsoft.com/office/drawing/2014/main" id="{D5830FA9-664B-225C-89F7-1AE33F7F7B98}"/>
              </a:ext>
            </a:extLst>
          </p:cNvPr>
          <p:cNvPicPr>
            <a:picLocks noChangeAspect="1"/>
          </p:cNvPicPr>
          <p:nvPr/>
        </p:nvPicPr>
        <p:blipFill>
          <a:blip r:embed="rId4"/>
          <a:stretch>
            <a:fillRect/>
          </a:stretch>
        </p:blipFill>
        <p:spPr>
          <a:xfrm>
            <a:off x="5848749" y="1684805"/>
            <a:ext cx="4464832" cy="1614709"/>
          </a:xfrm>
          <a:prstGeom prst="rect">
            <a:avLst/>
          </a:prstGeom>
        </p:spPr>
      </p:pic>
    </p:spTree>
    <p:extLst>
      <p:ext uri="{BB962C8B-B14F-4D97-AF65-F5344CB8AC3E}">
        <p14:creationId xmlns:p14="http://schemas.microsoft.com/office/powerpoint/2010/main" val="401368262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2A6C6-BF5F-B72B-7CF6-C7235E2185A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06C7E6F-685F-8FBF-093F-AA5560FB2AD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A493BF1D-B396-62F0-17B8-DB17A12F0C1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0E53D5D2-8F7B-A066-F887-8BE6FA7D83D9}"/>
              </a:ext>
            </a:extLst>
          </p:cNvPr>
          <p:cNvSpPr>
            <a:spLocks noGrp="1"/>
          </p:cNvSpPr>
          <p:nvPr>
            <p:ph type="body" sz="half" idx="11"/>
          </p:nvPr>
        </p:nvSpPr>
        <p:spPr/>
        <p:txBody>
          <a:bodyPr vert="horz" lIns="91440" tIns="45720" rIns="91440" bIns="45720" rtlCol="0" anchor="t">
            <a:noAutofit/>
          </a:bodyPr>
          <a:lstStyle/>
          <a:p>
            <a:r>
              <a:rPr lang="es-ES" sz="1700">
                <a:latin typeface="Calibri bold italic"/>
                <a:ea typeface="Calibri bold italic"/>
                <a:cs typeface="Calibri bold italic"/>
              </a:rPr>
              <a:t>Visualizar partidas individuales en libro mayor - (F2217)</a:t>
            </a:r>
          </a:p>
        </p:txBody>
      </p:sp>
      <p:pic>
        <p:nvPicPr>
          <p:cNvPr id="7" name="Imagen 6">
            <a:extLst>
              <a:ext uri="{FF2B5EF4-FFF2-40B4-BE49-F238E27FC236}">
                <a16:creationId xmlns:a16="http://schemas.microsoft.com/office/drawing/2014/main" id="{3BE6F4DC-AFF5-E8CA-3304-9B9877A8D9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664" y="1517553"/>
            <a:ext cx="9194357" cy="2110123"/>
          </a:xfrm>
          <a:prstGeom prst="rect">
            <a:avLst/>
          </a:prstGeom>
        </p:spPr>
      </p:pic>
      <p:pic>
        <p:nvPicPr>
          <p:cNvPr id="12" name="Imagen 11">
            <a:extLst>
              <a:ext uri="{FF2B5EF4-FFF2-40B4-BE49-F238E27FC236}">
                <a16:creationId xmlns:a16="http://schemas.microsoft.com/office/drawing/2014/main" id="{0DB37F27-CC16-4721-FFE1-F76EFB4073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4663" y="3981258"/>
            <a:ext cx="9194357" cy="2110123"/>
          </a:xfrm>
          <a:prstGeom prst="rect">
            <a:avLst/>
          </a:prstGeom>
        </p:spPr>
      </p:pic>
    </p:spTree>
    <p:extLst>
      <p:ext uri="{BB962C8B-B14F-4D97-AF65-F5344CB8AC3E}">
        <p14:creationId xmlns:p14="http://schemas.microsoft.com/office/powerpoint/2010/main" val="1337126493"/>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62F41-3D80-9C90-B01F-85D6128C245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078EE55-9DAE-E5E8-9E12-91A1A3E6EF7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puede consultar las partidas de la cuenta de mayor en la vista de entradas. Puede usar filtros para mostrar las partidas abiertas y compensadas de las cuentas gestionadas por partidas abiertas o todas las partidas de una cuenta de mayor. Puede seleccionar las partidas según una fecha clave o después de la fecha de compensación junto con una fecha clave. </a:t>
            </a:r>
          </a:p>
          <a:p>
            <a:pPr marL="0" indent="0">
              <a:buNone/>
            </a:pPr>
            <a:r>
              <a:rPr lang="es-CO">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E3B7D269-96B3-20ED-139B-F32EEDE2748F}"/>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228597B-B1EE-BEC8-4F3B-51A0207389EF}"/>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04F6E046-E66B-746A-D497-2FB923BAF470}"/>
              </a:ext>
            </a:extLst>
          </p:cNvPr>
          <p:cNvPicPr>
            <a:picLocks noChangeAspect="1"/>
          </p:cNvPicPr>
          <p:nvPr/>
        </p:nvPicPr>
        <p:blipFill>
          <a:blip r:embed="rId2"/>
          <a:stretch>
            <a:fillRect/>
          </a:stretch>
        </p:blipFill>
        <p:spPr>
          <a:xfrm>
            <a:off x="925637" y="2627565"/>
            <a:ext cx="10251699" cy="3066464"/>
          </a:xfrm>
          <a:prstGeom prst="rect">
            <a:avLst/>
          </a:prstGeom>
        </p:spPr>
      </p:pic>
    </p:spTree>
    <p:extLst>
      <p:ext uri="{BB962C8B-B14F-4D97-AF65-F5344CB8AC3E}">
        <p14:creationId xmlns:p14="http://schemas.microsoft.com/office/powerpoint/2010/main" val="1946150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5D349-BE6C-85B4-2645-66600A0E34C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E43F8B1-075B-FB2D-64F5-30393A912443}"/>
              </a:ext>
            </a:extLst>
          </p:cNvPr>
          <p:cNvSpPr>
            <a:spLocks noGrp="1"/>
          </p:cNvSpPr>
          <p:nvPr>
            <p:ph idx="1"/>
          </p:nvPr>
        </p:nvSpPr>
        <p:spPr/>
        <p:txBody>
          <a:bodyPr/>
          <a:lstStyle/>
          <a:p>
            <a:pPr marL="0" indent="0">
              <a:buNone/>
            </a:pPr>
            <a:r>
              <a:rPr lang="es-MX"/>
              <a:t>La transacción tiene: información en la cabecera y en las partidas individuales:</a:t>
            </a:r>
          </a:p>
          <a:p>
            <a:pPr marL="0" indent="0">
              <a:buNone/>
            </a:pPr>
            <a:r>
              <a:rPr lang="es-MX" b="1"/>
              <a:t>Partidas Individuales: </a:t>
            </a:r>
            <a:r>
              <a:rPr lang="es-MX"/>
              <a:t>en cada partida individual se tienen los siguientes campos</a:t>
            </a:r>
          </a:p>
          <a:p>
            <a:pPr marL="0" indent="0">
              <a:buNone/>
            </a:pPr>
            <a:endParaRPr lang="es-MX" b="1"/>
          </a:p>
        </p:txBody>
      </p:sp>
      <p:sp>
        <p:nvSpPr>
          <p:cNvPr id="3" name="Marcador de texto 2">
            <a:extLst>
              <a:ext uri="{FF2B5EF4-FFF2-40B4-BE49-F238E27FC236}">
                <a16:creationId xmlns:a16="http://schemas.microsoft.com/office/drawing/2014/main" id="{0EEA2A9A-5748-C5FD-B3A3-EF36B026CB0D}"/>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8BC58CDF-81CC-8909-04B2-4EA59CD93EA8}"/>
              </a:ext>
            </a:extLst>
          </p:cNvPr>
          <p:cNvSpPr>
            <a:spLocks noGrp="1"/>
          </p:cNvSpPr>
          <p:nvPr>
            <p:ph type="body" sz="half" idx="11"/>
          </p:nvPr>
        </p:nvSpPr>
        <p:spPr/>
        <p:txBody>
          <a:bodyPr>
            <a:normAutofit fontScale="85000" lnSpcReduction="10000"/>
          </a:bodyPr>
          <a:lstStyle/>
          <a:p>
            <a:r>
              <a:rPr lang="es-ES"/>
              <a:t>Contabilizar asientos contables generales - (F0718)</a:t>
            </a:r>
            <a:endParaRPr lang="es-CO"/>
          </a:p>
        </p:txBody>
      </p:sp>
      <p:pic>
        <p:nvPicPr>
          <p:cNvPr id="6" name="Imagen 5">
            <a:extLst>
              <a:ext uri="{FF2B5EF4-FFF2-40B4-BE49-F238E27FC236}">
                <a16:creationId xmlns:a16="http://schemas.microsoft.com/office/drawing/2014/main" id="{F6379FE7-2E6F-B7EB-FAF9-FBBEAC76A3AD}"/>
              </a:ext>
            </a:extLst>
          </p:cNvPr>
          <p:cNvPicPr>
            <a:picLocks noChangeAspect="1"/>
          </p:cNvPicPr>
          <p:nvPr/>
        </p:nvPicPr>
        <p:blipFill>
          <a:blip r:embed="rId2"/>
          <a:stretch>
            <a:fillRect/>
          </a:stretch>
        </p:blipFill>
        <p:spPr>
          <a:xfrm>
            <a:off x="719329" y="1974550"/>
            <a:ext cx="10893551" cy="3540777"/>
          </a:xfrm>
          <a:prstGeom prst="rect">
            <a:avLst/>
          </a:prstGeom>
        </p:spPr>
      </p:pic>
    </p:spTree>
    <p:extLst>
      <p:ext uri="{BB962C8B-B14F-4D97-AF65-F5344CB8AC3E}">
        <p14:creationId xmlns:p14="http://schemas.microsoft.com/office/powerpoint/2010/main" val="2396758667"/>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99A29-9288-3686-2DE7-F09DBAB7D1D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0C37E57-5C13-64AF-1A32-4AB89C463786}"/>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p>
        </p:txBody>
      </p:sp>
      <p:sp>
        <p:nvSpPr>
          <p:cNvPr id="3" name="Marcador de texto 2">
            <a:extLst>
              <a:ext uri="{FF2B5EF4-FFF2-40B4-BE49-F238E27FC236}">
                <a16:creationId xmlns:a16="http://schemas.microsoft.com/office/drawing/2014/main" id="{2F30FCD6-A11B-8E4F-6289-00DAB0F40AD3}"/>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C064D9F8-0749-A5C7-AEB4-624677BDBE03}"/>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888A2DE4-F85C-0E33-55DC-76CB95267377}"/>
              </a:ext>
            </a:extLst>
          </p:cNvPr>
          <p:cNvPicPr>
            <a:picLocks noChangeAspect="1"/>
          </p:cNvPicPr>
          <p:nvPr/>
        </p:nvPicPr>
        <p:blipFill>
          <a:blip r:embed="rId2"/>
          <a:stretch>
            <a:fillRect/>
          </a:stretch>
        </p:blipFill>
        <p:spPr>
          <a:xfrm>
            <a:off x="908173" y="1477814"/>
            <a:ext cx="4562324" cy="1567536"/>
          </a:xfrm>
          <a:prstGeom prst="rect">
            <a:avLst/>
          </a:prstGeom>
        </p:spPr>
      </p:pic>
      <p:pic>
        <p:nvPicPr>
          <p:cNvPr id="9" name="Imagen 8">
            <a:extLst>
              <a:ext uri="{FF2B5EF4-FFF2-40B4-BE49-F238E27FC236}">
                <a16:creationId xmlns:a16="http://schemas.microsoft.com/office/drawing/2014/main" id="{6823ADFE-1D99-8EBF-7527-1310CE296F4E}"/>
              </a:ext>
            </a:extLst>
          </p:cNvPr>
          <p:cNvPicPr>
            <a:picLocks noChangeAspect="1"/>
          </p:cNvPicPr>
          <p:nvPr/>
        </p:nvPicPr>
        <p:blipFill>
          <a:blip r:embed="rId3"/>
          <a:stretch>
            <a:fillRect/>
          </a:stretch>
        </p:blipFill>
        <p:spPr>
          <a:xfrm>
            <a:off x="5570882" y="1477814"/>
            <a:ext cx="4938602" cy="1567535"/>
          </a:xfrm>
          <a:prstGeom prst="rect">
            <a:avLst/>
          </a:prstGeom>
        </p:spPr>
      </p:pic>
      <p:pic>
        <p:nvPicPr>
          <p:cNvPr id="11" name="Imagen 10">
            <a:extLst>
              <a:ext uri="{FF2B5EF4-FFF2-40B4-BE49-F238E27FC236}">
                <a16:creationId xmlns:a16="http://schemas.microsoft.com/office/drawing/2014/main" id="{5FA1BAB6-46F4-4210-EE63-F2A7C73190DF}"/>
              </a:ext>
            </a:extLst>
          </p:cNvPr>
          <p:cNvPicPr>
            <a:picLocks noChangeAspect="1"/>
          </p:cNvPicPr>
          <p:nvPr/>
        </p:nvPicPr>
        <p:blipFill>
          <a:blip r:embed="rId4"/>
          <a:stretch>
            <a:fillRect/>
          </a:stretch>
        </p:blipFill>
        <p:spPr>
          <a:xfrm>
            <a:off x="908173" y="3158683"/>
            <a:ext cx="4562325" cy="1866541"/>
          </a:xfrm>
          <a:prstGeom prst="rect">
            <a:avLst/>
          </a:prstGeom>
        </p:spPr>
      </p:pic>
      <p:pic>
        <p:nvPicPr>
          <p:cNvPr id="15" name="Imagen 14">
            <a:extLst>
              <a:ext uri="{FF2B5EF4-FFF2-40B4-BE49-F238E27FC236}">
                <a16:creationId xmlns:a16="http://schemas.microsoft.com/office/drawing/2014/main" id="{28DADF01-5C91-FF60-E89A-706E1043525E}"/>
              </a:ext>
            </a:extLst>
          </p:cNvPr>
          <p:cNvPicPr>
            <a:picLocks noChangeAspect="1"/>
          </p:cNvPicPr>
          <p:nvPr/>
        </p:nvPicPr>
        <p:blipFill>
          <a:blip r:embed="rId5"/>
          <a:stretch>
            <a:fillRect/>
          </a:stretch>
        </p:blipFill>
        <p:spPr>
          <a:xfrm>
            <a:off x="5542060" y="3158683"/>
            <a:ext cx="4967424" cy="1866540"/>
          </a:xfrm>
          <a:prstGeom prst="rect">
            <a:avLst/>
          </a:prstGeom>
        </p:spPr>
      </p:pic>
    </p:spTree>
    <p:extLst>
      <p:ext uri="{BB962C8B-B14F-4D97-AF65-F5344CB8AC3E}">
        <p14:creationId xmlns:p14="http://schemas.microsoft.com/office/powerpoint/2010/main" val="796666062"/>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5881E-F279-CAE6-A366-1D203D8B1FB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1FC3484-A709-F279-ADDE-207652AF2F0B}"/>
              </a:ext>
            </a:extLst>
          </p:cNvPr>
          <p:cNvSpPr>
            <a:spLocks noGrp="1"/>
          </p:cNvSpPr>
          <p:nvPr>
            <p:ph idx="1"/>
          </p:nvPr>
        </p:nvSpPr>
        <p:spPr>
          <a:xfrm>
            <a:off x="878278" y="1163971"/>
            <a:ext cx="10340725" cy="4927410"/>
          </a:xfrm>
        </p:spPr>
        <p:txBody>
          <a:bodyPr/>
          <a:lstStyle/>
          <a:p>
            <a:pPr marL="0" indent="0">
              <a:buNone/>
            </a:pPr>
            <a:r>
              <a:rPr lang="es-CO">
                <a:latin typeface="Aptos" panose="020B0004020202020204" pitchFamily="34" charset="0"/>
              </a:rPr>
              <a:t>Ingresar parámetros de la consulta y ejecutar el botón ir para visualizar los movimientos</a:t>
            </a:r>
          </a:p>
          <a:p>
            <a:pPr marL="0" indent="0">
              <a:buNone/>
            </a:pPr>
            <a:endParaRPr lang="es-CO"/>
          </a:p>
        </p:txBody>
      </p:sp>
      <p:sp>
        <p:nvSpPr>
          <p:cNvPr id="3" name="Marcador de texto 2">
            <a:extLst>
              <a:ext uri="{FF2B5EF4-FFF2-40B4-BE49-F238E27FC236}">
                <a16:creationId xmlns:a16="http://schemas.microsoft.com/office/drawing/2014/main" id="{4A48EF76-7E2F-6635-8A2A-2A84765243FE}"/>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E8C3F8E0-65C6-90ED-1937-6FEB318B2F0F}"/>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13" name="Imagen 12">
            <a:extLst>
              <a:ext uri="{FF2B5EF4-FFF2-40B4-BE49-F238E27FC236}">
                <a16:creationId xmlns:a16="http://schemas.microsoft.com/office/drawing/2014/main" id="{D8AFB123-2076-4BD9-7D56-12173BBB9960}"/>
              </a:ext>
            </a:extLst>
          </p:cNvPr>
          <p:cNvPicPr>
            <a:picLocks noChangeAspect="1"/>
          </p:cNvPicPr>
          <p:nvPr/>
        </p:nvPicPr>
        <p:blipFill>
          <a:blip r:embed="rId2"/>
          <a:stretch>
            <a:fillRect/>
          </a:stretch>
        </p:blipFill>
        <p:spPr>
          <a:xfrm>
            <a:off x="972997" y="3649133"/>
            <a:ext cx="9025467" cy="2442248"/>
          </a:xfrm>
          <a:prstGeom prst="rect">
            <a:avLst/>
          </a:prstGeom>
        </p:spPr>
      </p:pic>
      <p:pic>
        <p:nvPicPr>
          <p:cNvPr id="18" name="Imagen 17">
            <a:extLst>
              <a:ext uri="{FF2B5EF4-FFF2-40B4-BE49-F238E27FC236}">
                <a16:creationId xmlns:a16="http://schemas.microsoft.com/office/drawing/2014/main" id="{884C9A3F-5157-95FC-7DDF-64E473D082DA}"/>
              </a:ext>
            </a:extLst>
          </p:cNvPr>
          <p:cNvPicPr>
            <a:picLocks noChangeAspect="1"/>
          </p:cNvPicPr>
          <p:nvPr/>
        </p:nvPicPr>
        <p:blipFill>
          <a:blip r:embed="rId3"/>
          <a:stretch>
            <a:fillRect/>
          </a:stretch>
        </p:blipFill>
        <p:spPr>
          <a:xfrm>
            <a:off x="1066798" y="1598107"/>
            <a:ext cx="8931666" cy="1787418"/>
          </a:xfrm>
          <a:prstGeom prst="rect">
            <a:avLst/>
          </a:prstGeom>
        </p:spPr>
      </p:pic>
    </p:spTree>
    <p:extLst>
      <p:ext uri="{BB962C8B-B14F-4D97-AF65-F5344CB8AC3E}">
        <p14:creationId xmlns:p14="http://schemas.microsoft.com/office/powerpoint/2010/main" val="967646602"/>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EEE03-14A0-19A4-0DB6-F0903BEFED2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657F923-7690-D1DB-0168-F55A7E44D44E}"/>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AC6ADE46-CD23-E08E-BE30-9B6B5EE1E26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2B27B0A-B939-2E21-C18F-76FA0CBC0CFE}"/>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50EAA548-BAC5-ABF0-9D0D-B940BFE311E7}"/>
              </a:ext>
            </a:extLst>
          </p:cNvPr>
          <p:cNvPicPr>
            <a:picLocks noChangeAspect="1"/>
          </p:cNvPicPr>
          <p:nvPr/>
        </p:nvPicPr>
        <p:blipFill>
          <a:blip r:embed="rId2"/>
          <a:stretch>
            <a:fillRect/>
          </a:stretch>
        </p:blipFill>
        <p:spPr>
          <a:xfrm>
            <a:off x="1014664" y="1642457"/>
            <a:ext cx="9670269" cy="4448923"/>
          </a:xfrm>
          <a:prstGeom prst="rect">
            <a:avLst/>
          </a:prstGeom>
        </p:spPr>
      </p:pic>
    </p:spTree>
    <p:extLst>
      <p:ext uri="{BB962C8B-B14F-4D97-AF65-F5344CB8AC3E}">
        <p14:creationId xmlns:p14="http://schemas.microsoft.com/office/powerpoint/2010/main" val="2146868282"/>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AD8F8-5B21-9E06-1C41-4B232022BA9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F98BAFF-92EF-DF4E-0A7E-D519C69F51E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el botón "Opciones" para agregar o retirar campos</a:t>
            </a: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241127AD-329A-50E8-98B2-FC2D5A5EAA03}"/>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C825530D-C51B-E9F9-1F4F-EA15356FE18E}"/>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n-U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BB489274-FB86-DAB6-4E31-E1F861D5504F}"/>
              </a:ext>
            </a:extLst>
          </p:cNvPr>
          <p:cNvPicPr>
            <a:picLocks noChangeAspect="1"/>
          </p:cNvPicPr>
          <p:nvPr/>
        </p:nvPicPr>
        <p:blipFill>
          <a:blip r:embed="rId2"/>
          <a:stretch>
            <a:fillRect/>
          </a:stretch>
        </p:blipFill>
        <p:spPr>
          <a:xfrm>
            <a:off x="968639" y="2856700"/>
            <a:ext cx="3886200" cy="1144600"/>
          </a:xfrm>
          <a:prstGeom prst="rect">
            <a:avLst/>
          </a:prstGeom>
        </p:spPr>
      </p:pic>
      <p:pic>
        <p:nvPicPr>
          <p:cNvPr id="11" name="Imagen 10">
            <a:extLst>
              <a:ext uri="{FF2B5EF4-FFF2-40B4-BE49-F238E27FC236}">
                <a16:creationId xmlns:a16="http://schemas.microsoft.com/office/drawing/2014/main" id="{BF468700-9E02-E9A7-A967-814CCF6DB8D8}"/>
              </a:ext>
            </a:extLst>
          </p:cNvPr>
          <p:cNvPicPr>
            <a:picLocks noChangeAspect="1"/>
          </p:cNvPicPr>
          <p:nvPr/>
        </p:nvPicPr>
        <p:blipFill>
          <a:blip r:embed="rId3"/>
          <a:stretch>
            <a:fillRect/>
          </a:stretch>
        </p:blipFill>
        <p:spPr>
          <a:xfrm>
            <a:off x="4986866" y="1865074"/>
            <a:ext cx="6841067" cy="3905155"/>
          </a:xfrm>
          <a:prstGeom prst="rect">
            <a:avLst/>
          </a:prstGeom>
        </p:spPr>
      </p:pic>
    </p:spTree>
    <p:extLst>
      <p:ext uri="{BB962C8B-B14F-4D97-AF65-F5344CB8AC3E}">
        <p14:creationId xmlns:p14="http://schemas.microsoft.com/office/powerpoint/2010/main" val="416709332"/>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098B1-9BD4-6453-FFA9-A36FE391BC9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1929FFF-BD27-ED08-E614-C90A5A9866B1}"/>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Exportar a Excel</a:t>
            </a:r>
          </a:p>
          <a:p>
            <a:pPr marL="0" indent="0">
              <a:buNone/>
            </a:pPr>
            <a:endParaRPr lang="es-CO"/>
          </a:p>
        </p:txBody>
      </p:sp>
      <p:sp>
        <p:nvSpPr>
          <p:cNvPr id="3" name="Marcador de texto 2">
            <a:extLst>
              <a:ext uri="{FF2B5EF4-FFF2-40B4-BE49-F238E27FC236}">
                <a16:creationId xmlns:a16="http://schemas.microsoft.com/office/drawing/2014/main" id="{09879213-D3A2-2544-5316-CFB80C60A39A}"/>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FEBEE42-073C-160D-11A7-DFD7A990A301}"/>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Visualizar entrada de partida individual  - (F2218)</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7F1B627B-BBFE-2DE1-DAC5-FB3859E64A5E}"/>
              </a:ext>
            </a:extLst>
          </p:cNvPr>
          <p:cNvPicPr>
            <a:picLocks noChangeAspect="1"/>
          </p:cNvPicPr>
          <p:nvPr/>
        </p:nvPicPr>
        <p:blipFill>
          <a:blip r:embed="rId2"/>
          <a:stretch>
            <a:fillRect/>
          </a:stretch>
        </p:blipFill>
        <p:spPr>
          <a:xfrm>
            <a:off x="922867" y="1620979"/>
            <a:ext cx="9025466" cy="1974791"/>
          </a:xfrm>
          <a:prstGeom prst="rect">
            <a:avLst/>
          </a:prstGeom>
        </p:spPr>
      </p:pic>
      <p:pic>
        <p:nvPicPr>
          <p:cNvPr id="9" name="Imagen 8">
            <a:extLst>
              <a:ext uri="{FF2B5EF4-FFF2-40B4-BE49-F238E27FC236}">
                <a16:creationId xmlns:a16="http://schemas.microsoft.com/office/drawing/2014/main" id="{FA9E5DF8-3D1B-69F6-0E0C-64EB0FC7EB65}"/>
              </a:ext>
            </a:extLst>
          </p:cNvPr>
          <p:cNvPicPr>
            <a:picLocks noChangeAspect="1"/>
          </p:cNvPicPr>
          <p:nvPr/>
        </p:nvPicPr>
        <p:blipFill>
          <a:blip r:embed="rId3"/>
          <a:stretch>
            <a:fillRect/>
          </a:stretch>
        </p:blipFill>
        <p:spPr>
          <a:xfrm>
            <a:off x="922867" y="3869970"/>
            <a:ext cx="9111722" cy="2158295"/>
          </a:xfrm>
          <a:prstGeom prst="rect">
            <a:avLst/>
          </a:prstGeom>
        </p:spPr>
      </p:pic>
    </p:spTree>
    <p:extLst>
      <p:ext uri="{BB962C8B-B14F-4D97-AF65-F5344CB8AC3E}">
        <p14:creationId xmlns:p14="http://schemas.microsoft.com/office/powerpoint/2010/main" val="733443740"/>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7D5DC-4277-E378-841A-A30EF15F5C6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C015682-DBFD-9466-D8D3-0F537D4792A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puede consultar las partidas de la cuenta de mayor en la vista de libro mayor y se pueden realizar diferentes filtros por campos como centro de beneficio, centros de costos, elemento PEP, clase de documentos.</a:t>
            </a:r>
          </a:p>
          <a:p>
            <a:pPr marL="0" indent="0">
              <a:buNone/>
            </a:pPr>
            <a:r>
              <a:rPr lang="es-CO">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AF65534E-34F6-0239-FB80-C52888B79D1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8A0F9CDE-1069-CC6B-A296-201ABDE3F656}"/>
              </a:ext>
            </a:extLst>
          </p:cNvPr>
          <p:cNvSpPr>
            <a:spLocks noGrp="1"/>
          </p:cNvSpPr>
          <p:nvPr>
            <p:ph type="body" sz="half" idx="11"/>
          </p:nvPr>
        </p:nvSpPr>
        <p:spPr/>
        <p:txBody>
          <a:bodyPr vert="horz" lIns="91440" tIns="45720" rIns="91440" bIns="45720" rtlCol="0" anchor="t">
            <a:normAutofit fontScale="92500" lnSpcReduction="20000"/>
          </a:bodyPr>
          <a:lstStyle/>
          <a:p>
            <a:r>
              <a:rPr lang="es-ES" err="1">
                <a:latin typeface="Calibri bold italic"/>
                <a:ea typeface="Calibri bold italic"/>
                <a:cs typeface="Calibri bold italic"/>
              </a:rPr>
              <a:t>Part.indiv.libro</a:t>
            </a:r>
            <a:r>
              <a:rPr lang="es-ES">
                <a:latin typeface="Calibri bold italic"/>
                <a:ea typeface="Calibri bold italic"/>
                <a:cs typeface="Calibri bold italic"/>
              </a:rPr>
              <a:t> mayor - S_ALR_87012282 - (S_ALR_87012282)</a:t>
            </a:r>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9D9426DB-EDE0-3970-C2F1-3604DA78EE39}"/>
              </a:ext>
            </a:extLst>
          </p:cNvPr>
          <p:cNvPicPr>
            <a:picLocks noChangeAspect="1"/>
          </p:cNvPicPr>
          <p:nvPr/>
        </p:nvPicPr>
        <p:blipFill>
          <a:blip r:embed="rId2"/>
          <a:stretch>
            <a:fillRect/>
          </a:stretch>
        </p:blipFill>
        <p:spPr>
          <a:xfrm>
            <a:off x="836611" y="2269066"/>
            <a:ext cx="8028386" cy="4106333"/>
          </a:xfrm>
          <a:prstGeom prst="rect">
            <a:avLst/>
          </a:prstGeom>
        </p:spPr>
      </p:pic>
    </p:spTree>
    <p:extLst>
      <p:ext uri="{BB962C8B-B14F-4D97-AF65-F5344CB8AC3E}">
        <p14:creationId xmlns:p14="http://schemas.microsoft.com/office/powerpoint/2010/main" val="4089107288"/>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7819-80CE-A998-2AF1-6EA0C4490FE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F880B50-FFFE-6E83-30E0-806A93DBD423}"/>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5D88AAF3-D358-01C2-0682-5B16A6BD3FE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26683850-35AA-6587-CE33-E7C5FB85BAE3}"/>
              </a:ext>
            </a:extLst>
          </p:cNvPr>
          <p:cNvSpPr>
            <a:spLocks noGrp="1"/>
          </p:cNvSpPr>
          <p:nvPr>
            <p:ph type="body" sz="half" idx="11"/>
          </p:nvPr>
        </p:nvSpPr>
        <p:spPr/>
        <p:txBody>
          <a:bodyPr vert="horz" lIns="91440" tIns="45720" rIns="91440" bIns="45720" rtlCol="0" anchor="t">
            <a:normAutofit fontScale="92500" lnSpcReduction="20000"/>
          </a:bodyPr>
          <a:lstStyle/>
          <a:p>
            <a:r>
              <a:rPr lang="es-ES" err="1">
                <a:latin typeface="Calibri bold italic"/>
                <a:ea typeface="Calibri bold italic"/>
                <a:cs typeface="Calibri bold italic"/>
              </a:rPr>
              <a:t>Part.indiv.libro</a:t>
            </a:r>
            <a:r>
              <a:rPr lang="es-ES">
                <a:latin typeface="Calibri bold italic"/>
                <a:ea typeface="Calibri bold italic"/>
                <a:cs typeface="Calibri bold italic"/>
              </a:rPr>
              <a:t> mayor - S_ALR_87012282 - (S_ALR_87012282)</a:t>
            </a:r>
            <a:endParaRPr lang="en-U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8FC26688-2BEC-8DBF-DFEE-0B610D2A142C}"/>
              </a:ext>
            </a:extLst>
          </p:cNvPr>
          <p:cNvPicPr>
            <a:picLocks noChangeAspect="1"/>
          </p:cNvPicPr>
          <p:nvPr/>
        </p:nvPicPr>
        <p:blipFill>
          <a:blip r:embed="rId2"/>
          <a:stretch>
            <a:fillRect/>
          </a:stretch>
        </p:blipFill>
        <p:spPr>
          <a:xfrm>
            <a:off x="948266" y="1477814"/>
            <a:ext cx="9254067" cy="4766808"/>
          </a:xfrm>
          <a:prstGeom prst="rect">
            <a:avLst/>
          </a:prstGeom>
        </p:spPr>
      </p:pic>
    </p:spTree>
    <p:extLst>
      <p:ext uri="{BB962C8B-B14F-4D97-AF65-F5344CB8AC3E}">
        <p14:creationId xmlns:p14="http://schemas.microsoft.com/office/powerpoint/2010/main" val="204695543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B69BF-5331-B0F5-4DCD-DB71D3FCC93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36FAA3F-584B-FC5F-4411-1A82F8B0C496}"/>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661F8A9B-8465-C5C3-7FD7-E1F5857C6B9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C5FF8B1-071C-B046-19A3-34F7460D5736}"/>
              </a:ext>
            </a:extLst>
          </p:cNvPr>
          <p:cNvSpPr>
            <a:spLocks noGrp="1"/>
          </p:cNvSpPr>
          <p:nvPr>
            <p:ph type="body" sz="half" idx="11"/>
          </p:nvPr>
        </p:nvSpPr>
        <p:spPr/>
        <p:txBody>
          <a:bodyPr vert="horz" lIns="91440" tIns="45720" rIns="91440" bIns="45720" rtlCol="0" anchor="t">
            <a:normAutofit fontScale="92500" lnSpcReduction="20000"/>
          </a:bodyPr>
          <a:lstStyle/>
          <a:p>
            <a:r>
              <a:rPr lang="es-ES" err="1">
                <a:latin typeface="Calibri bold italic"/>
                <a:ea typeface="Calibri bold italic"/>
                <a:cs typeface="Calibri bold italic"/>
              </a:rPr>
              <a:t>Part.indiv.libro</a:t>
            </a:r>
            <a:r>
              <a:rPr lang="es-ES">
                <a:latin typeface="Calibri bold italic"/>
                <a:ea typeface="Calibri bold italic"/>
                <a:cs typeface="Calibri bold italic"/>
              </a:rPr>
              <a:t> mayor - S_ALR_87012282 - (S_ALR_87012282)</a:t>
            </a:r>
            <a:endParaRPr lang="en-U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47C009E7-5713-9C0B-DFF7-22EC5AC68636}"/>
              </a:ext>
            </a:extLst>
          </p:cNvPr>
          <p:cNvPicPr>
            <a:picLocks noChangeAspect="1"/>
          </p:cNvPicPr>
          <p:nvPr/>
        </p:nvPicPr>
        <p:blipFill>
          <a:blip r:embed="rId2"/>
          <a:stretch>
            <a:fillRect/>
          </a:stretch>
        </p:blipFill>
        <p:spPr>
          <a:xfrm>
            <a:off x="955144" y="1533227"/>
            <a:ext cx="9237133" cy="4671488"/>
          </a:xfrm>
          <a:prstGeom prst="rect">
            <a:avLst/>
          </a:prstGeom>
        </p:spPr>
      </p:pic>
    </p:spTree>
    <p:extLst>
      <p:ext uri="{BB962C8B-B14F-4D97-AF65-F5344CB8AC3E}">
        <p14:creationId xmlns:p14="http://schemas.microsoft.com/office/powerpoint/2010/main" val="3112714913"/>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6FB49-FF43-928F-7E24-3F540FBC932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4B13658-E17B-4373-1506-3563A6902540}"/>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Exportar a Excel</a:t>
            </a:r>
          </a:p>
          <a:p>
            <a:pPr marL="0" indent="0">
              <a:buNone/>
            </a:pPr>
            <a:endParaRPr lang="es-CO">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5BF2D535-2EFE-CE3E-C8FB-9417DCE3FAD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2C6C9F3-B238-87B5-9944-6B897DBCCFEB}"/>
              </a:ext>
            </a:extLst>
          </p:cNvPr>
          <p:cNvSpPr>
            <a:spLocks noGrp="1"/>
          </p:cNvSpPr>
          <p:nvPr>
            <p:ph type="body" sz="half" idx="11"/>
          </p:nvPr>
        </p:nvSpPr>
        <p:spPr/>
        <p:txBody>
          <a:bodyPr vert="horz" lIns="91440" tIns="45720" rIns="91440" bIns="45720" rtlCol="0" anchor="t">
            <a:normAutofit fontScale="92500" lnSpcReduction="20000"/>
          </a:bodyPr>
          <a:lstStyle/>
          <a:p>
            <a:r>
              <a:rPr lang="es-ES" err="1">
                <a:latin typeface="Calibri bold italic"/>
                <a:ea typeface="Calibri bold italic"/>
                <a:cs typeface="Calibri bold italic"/>
              </a:rPr>
              <a:t>Part.indiv.libro</a:t>
            </a:r>
            <a:r>
              <a:rPr lang="es-ES">
                <a:latin typeface="Calibri bold italic"/>
                <a:ea typeface="Calibri bold italic"/>
                <a:cs typeface="Calibri bold italic"/>
              </a:rPr>
              <a:t> mayor - S_ALR_87012282 - (S_ALR_87012282)</a:t>
            </a:r>
            <a:endParaRPr lang="en-U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B0003A7B-2BE9-F6C0-5DA0-462D7793E338}"/>
              </a:ext>
            </a:extLst>
          </p:cNvPr>
          <p:cNvPicPr>
            <a:picLocks noChangeAspect="1"/>
          </p:cNvPicPr>
          <p:nvPr/>
        </p:nvPicPr>
        <p:blipFill>
          <a:blip r:embed="rId2"/>
          <a:stretch>
            <a:fillRect/>
          </a:stretch>
        </p:blipFill>
        <p:spPr>
          <a:xfrm>
            <a:off x="929996" y="1625601"/>
            <a:ext cx="4869671" cy="1532467"/>
          </a:xfrm>
          <a:prstGeom prst="rect">
            <a:avLst/>
          </a:prstGeom>
        </p:spPr>
      </p:pic>
      <p:pic>
        <p:nvPicPr>
          <p:cNvPr id="9" name="Imagen 8">
            <a:extLst>
              <a:ext uri="{FF2B5EF4-FFF2-40B4-BE49-F238E27FC236}">
                <a16:creationId xmlns:a16="http://schemas.microsoft.com/office/drawing/2014/main" id="{37DFC216-BBAD-9C29-69FF-5DED7389D901}"/>
              </a:ext>
            </a:extLst>
          </p:cNvPr>
          <p:cNvPicPr>
            <a:picLocks noChangeAspect="1"/>
          </p:cNvPicPr>
          <p:nvPr/>
        </p:nvPicPr>
        <p:blipFill>
          <a:blip r:embed="rId3"/>
          <a:stretch>
            <a:fillRect/>
          </a:stretch>
        </p:blipFill>
        <p:spPr>
          <a:xfrm>
            <a:off x="6180670" y="1625601"/>
            <a:ext cx="4766730" cy="1532467"/>
          </a:xfrm>
          <a:prstGeom prst="rect">
            <a:avLst/>
          </a:prstGeom>
        </p:spPr>
      </p:pic>
      <p:pic>
        <p:nvPicPr>
          <p:cNvPr id="13" name="Imagen 12">
            <a:extLst>
              <a:ext uri="{FF2B5EF4-FFF2-40B4-BE49-F238E27FC236}">
                <a16:creationId xmlns:a16="http://schemas.microsoft.com/office/drawing/2014/main" id="{540A2EE5-C2B4-A626-8212-35C2667C7176}"/>
              </a:ext>
            </a:extLst>
          </p:cNvPr>
          <p:cNvPicPr>
            <a:picLocks noChangeAspect="1"/>
          </p:cNvPicPr>
          <p:nvPr/>
        </p:nvPicPr>
        <p:blipFill>
          <a:blip r:embed="rId4"/>
          <a:stretch>
            <a:fillRect/>
          </a:stretch>
        </p:blipFill>
        <p:spPr>
          <a:xfrm>
            <a:off x="1418774" y="3352800"/>
            <a:ext cx="9176398" cy="2738581"/>
          </a:xfrm>
          <a:prstGeom prst="rect">
            <a:avLst/>
          </a:prstGeom>
        </p:spPr>
      </p:pic>
    </p:spTree>
    <p:extLst>
      <p:ext uri="{BB962C8B-B14F-4D97-AF65-F5344CB8AC3E}">
        <p14:creationId xmlns:p14="http://schemas.microsoft.com/office/powerpoint/2010/main" val="2075958153"/>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A0C37-C162-6E3F-6035-EFB67E4B6EE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584D9AE-ABFD-32A0-862E-71A1EBDD10BA}"/>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puede visualizar todas las asignaciones de cuentas para cada posición y desde esta aplicación se tiene acceso a las siguientes opciones: </a:t>
            </a:r>
            <a:r>
              <a:rPr lang="es-CO">
                <a:latin typeface="Aptos" panose="020B0004020202020204" pitchFamily="34" charset="0"/>
              </a:rPr>
              <a:t>cambiar documento, mostrar otro documento, descripción general del documento, Encabezado del documento, más datos.</a:t>
            </a:r>
          </a:p>
          <a:p>
            <a:pPr marL="0" indent="0">
              <a:buNone/>
            </a:pPr>
            <a:r>
              <a:rPr lang="es-CO">
                <a:latin typeface="Aptos" panose="020B0004020202020204" pitchFamily="34" charset="0"/>
              </a:rPr>
              <a:t>Ingresar parámetros de la consulta</a:t>
            </a:r>
          </a:p>
          <a:p>
            <a:pPr marL="0" indent="0">
              <a:buNone/>
            </a:pPr>
            <a:endParaRPr lang="es-CO"/>
          </a:p>
        </p:txBody>
      </p:sp>
      <p:sp>
        <p:nvSpPr>
          <p:cNvPr id="3" name="Marcador de texto 2">
            <a:extLst>
              <a:ext uri="{FF2B5EF4-FFF2-40B4-BE49-F238E27FC236}">
                <a16:creationId xmlns:a16="http://schemas.microsoft.com/office/drawing/2014/main" id="{D8F149C1-B6FC-A22D-DE70-BB5547139A5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6EB97FE-9279-8553-2CAE-D407AE2CA7E1}"/>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Visualización de partidas de cuentas de mayor - FBL3N - (FBL3N)</a:t>
            </a:r>
            <a:endParaRPr lang="en-U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3F319BA0-F7E6-28E0-565C-0611FC6AF944}"/>
              </a:ext>
            </a:extLst>
          </p:cNvPr>
          <p:cNvPicPr>
            <a:picLocks noChangeAspect="1"/>
          </p:cNvPicPr>
          <p:nvPr/>
        </p:nvPicPr>
        <p:blipFill>
          <a:blip r:embed="rId2"/>
          <a:stretch>
            <a:fillRect/>
          </a:stretch>
        </p:blipFill>
        <p:spPr>
          <a:xfrm>
            <a:off x="938464" y="2272595"/>
            <a:ext cx="8078536" cy="4035072"/>
          </a:xfrm>
          <a:prstGeom prst="rect">
            <a:avLst/>
          </a:prstGeom>
        </p:spPr>
      </p:pic>
    </p:spTree>
    <p:extLst>
      <p:ext uri="{BB962C8B-B14F-4D97-AF65-F5344CB8AC3E}">
        <p14:creationId xmlns:p14="http://schemas.microsoft.com/office/powerpoint/2010/main" val="655640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5C29C-BD37-BA32-4337-FDE6C7D2E6D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C1E0B2C-8101-7165-533D-4252589A412A}"/>
              </a:ext>
            </a:extLst>
          </p:cNvPr>
          <p:cNvSpPr>
            <a:spLocks noGrp="1"/>
          </p:cNvSpPr>
          <p:nvPr>
            <p:ph idx="1"/>
          </p:nvPr>
        </p:nvSpPr>
        <p:spPr/>
        <p:txBody>
          <a:bodyPr/>
          <a:lstStyle/>
          <a:p>
            <a:pPr marL="0" indent="0">
              <a:buNone/>
            </a:pPr>
            <a:r>
              <a:rPr lang="es-MX"/>
              <a:t>La transacción tiene: información en la cabecera y en las partidas individuales:</a:t>
            </a:r>
          </a:p>
          <a:p>
            <a:pPr marL="0" indent="0">
              <a:buNone/>
            </a:pPr>
            <a:r>
              <a:rPr lang="es-MX" b="1"/>
              <a:t>Partidas Individuales: </a:t>
            </a:r>
            <a:r>
              <a:rPr lang="es-MX"/>
              <a:t>en cada partida individual se tienen los siguientes campos</a:t>
            </a:r>
          </a:p>
          <a:p>
            <a:pPr marL="0" indent="0">
              <a:buNone/>
            </a:pPr>
            <a:endParaRPr lang="es-MX" b="1"/>
          </a:p>
        </p:txBody>
      </p:sp>
      <p:sp>
        <p:nvSpPr>
          <p:cNvPr id="3" name="Marcador de texto 2">
            <a:extLst>
              <a:ext uri="{FF2B5EF4-FFF2-40B4-BE49-F238E27FC236}">
                <a16:creationId xmlns:a16="http://schemas.microsoft.com/office/drawing/2014/main" id="{61075289-25C1-E4DE-DB0D-D0B451526048}"/>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9DBC1942-4D7C-38B5-FDE5-FC7989ADD5AA}"/>
              </a:ext>
            </a:extLst>
          </p:cNvPr>
          <p:cNvSpPr>
            <a:spLocks noGrp="1"/>
          </p:cNvSpPr>
          <p:nvPr>
            <p:ph type="body" sz="half" idx="11"/>
          </p:nvPr>
        </p:nvSpPr>
        <p:spPr/>
        <p:txBody>
          <a:bodyPr>
            <a:normAutofit fontScale="85000" lnSpcReduction="10000"/>
          </a:bodyPr>
          <a:lstStyle/>
          <a:p>
            <a:r>
              <a:rPr lang="es-ES"/>
              <a:t>Contabilizar asientos contables generales - (F0718)</a:t>
            </a:r>
            <a:endParaRPr lang="es-CO"/>
          </a:p>
        </p:txBody>
      </p:sp>
      <p:pic>
        <p:nvPicPr>
          <p:cNvPr id="7" name="Imagen 6">
            <a:extLst>
              <a:ext uri="{FF2B5EF4-FFF2-40B4-BE49-F238E27FC236}">
                <a16:creationId xmlns:a16="http://schemas.microsoft.com/office/drawing/2014/main" id="{A263DAE6-22B2-F94B-EA91-0EE382BFE21D}"/>
              </a:ext>
            </a:extLst>
          </p:cNvPr>
          <p:cNvPicPr>
            <a:picLocks noChangeAspect="1"/>
          </p:cNvPicPr>
          <p:nvPr/>
        </p:nvPicPr>
        <p:blipFill>
          <a:blip r:embed="rId2"/>
          <a:stretch>
            <a:fillRect/>
          </a:stretch>
        </p:blipFill>
        <p:spPr>
          <a:xfrm>
            <a:off x="762600" y="2076861"/>
            <a:ext cx="11233727" cy="3746693"/>
          </a:xfrm>
          <a:prstGeom prst="rect">
            <a:avLst/>
          </a:prstGeom>
        </p:spPr>
      </p:pic>
    </p:spTree>
    <p:extLst>
      <p:ext uri="{BB962C8B-B14F-4D97-AF65-F5344CB8AC3E}">
        <p14:creationId xmlns:p14="http://schemas.microsoft.com/office/powerpoint/2010/main" val="813134395"/>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FB6F-0B71-3501-76D1-BB92E68B826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7B1043A-FEDD-6273-63D2-C08BD70058E9}"/>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None/>
            </a:pPr>
            <a:endParaRPr lang="es-CO"/>
          </a:p>
        </p:txBody>
      </p:sp>
      <p:sp>
        <p:nvSpPr>
          <p:cNvPr id="3" name="Marcador de texto 2">
            <a:extLst>
              <a:ext uri="{FF2B5EF4-FFF2-40B4-BE49-F238E27FC236}">
                <a16:creationId xmlns:a16="http://schemas.microsoft.com/office/drawing/2014/main" id="{D049CA11-2ACF-635B-50FB-59F5882FFAB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E4E4CF07-29D7-1FA0-4918-6ADC1A769562}"/>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Visualización de partidas de cuentas de mayor – FBL3N - (FBL3N)</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2E6B628-CC80-CC4A-B433-E061C251195D}"/>
              </a:ext>
            </a:extLst>
          </p:cNvPr>
          <p:cNvPicPr>
            <a:picLocks noChangeAspect="1"/>
          </p:cNvPicPr>
          <p:nvPr/>
        </p:nvPicPr>
        <p:blipFill>
          <a:blip r:embed="rId2"/>
          <a:stretch>
            <a:fillRect/>
          </a:stretch>
        </p:blipFill>
        <p:spPr>
          <a:xfrm>
            <a:off x="1014664" y="1561418"/>
            <a:ext cx="8632257" cy="4464496"/>
          </a:xfrm>
          <a:prstGeom prst="rect">
            <a:avLst/>
          </a:prstGeom>
        </p:spPr>
      </p:pic>
    </p:spTree>
    <p:extLst>
      <p:ext uri="{BB962C8B-B14F-4D97-AF65-F5344CB8AC3E}">
        <p14:creationId xmlns:p14="http://schemas.microsoft.com/office/powerpoint/2010/main" val="4290778325"/>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779DE-50C8-A4A1-D869-B743FFFF07A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3F96B1D-98F1-687D-288F-EBC9CB55481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Seleccionar modificar </a:t>
            </a:r>
            <a:r>
              <a:rPr lang="es-ES" err="1">
                <a:latin typeface="Aptos" panose="020B0004020202020204" pitchFamily="34" charset="0"/>
              </a:rPr>
              <a:t>layout</a:t>
            </a:r>
            <a:r>
              <a:rPr lang="es-ES">
                <a:latin typeface="Aptos" panose="020B0004020202020204" pitchFamily="34" charset="0"/>
              </a:rPr>
              <a:t> para adicionar o retirar campos (Visualización de campos de la consulta)</a:t>
            </a:r>
          </a:p>
          <a:p>
            <a:pPr marL="0" indent="0">
              <a:buNone/>
            </a:pPr>
            <a:endParaRPr lang="es-CO"/>
          </a:p>
        </p:txBody>
      </p:sp>
      <p:sp>
        <p:nvSpPr>
          <p:cNvPr id="3" name="Marcador de texto 2">
            <a:extLst>
              <a:ext uri="{FF2B5EF4-FFF2-40B4-BE49-F238E27FC236}">
                <a16:creationId xmlns:a16="http://schemas.microsoft.com/office/drawing/2014/main" id="{48B50C77-9E09-1DA5-FA59-A6AA5ABB7157}"/>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1332672-8325-429E-EABD-DFA1AA03BFA2}"/>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Visualización de partidas de cuentas de mayor – FBL3N - (FBL3N)</a:t>
            </a:r>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08A50986-F5E0-2F6B-D6FB-651A2A43615E}"/>
              </a:ext>
            </a:extLst>
          </p:cNvPr>
          <p:cNvPicPr>
            <a:picLocks noChangeAspect="1"/>
          </p:cNvPicPr>
          <p:nvPr/>
        </p:nvPicPr>
        <p:blipFill>
          <a:blip r:embed="rId2"/>
          <a:stretch>
            <a:fillRect/>
          </a:stretch>
        </p:blipFill>
        <p:spPr>
          <a:xfrm>
            <a:off x="5566901" y="1791080"/>
            <a:ext cx="4616843" cy="2442253"/>
          </a:xfrm>
          <a:prstGeom prst="rect">
            <a:avLst/>
          </a:prstGeom>
        </p:spPr>
      </p:pic>
      <p:pic>
        <p:nvPicPr>
          <p:cNvPr id="9" name="Imagen 8">
            <a:extLst>
              <a:ext uri="{FF2B5EF4-FFF2-40B4-BE49-F238E27FC236}">
                <a16:creationId xmlns:a16="http://schemas.microsoft.com/office/drawing/2014/main" id="{50FD985D-C420-109B-F0B8-086867E61E51}"/>
              </a:ext>
            </a:extLst>
          </p:cNvPr>
          <p:cNvPicPr>
            <a:picLocks noChangeAspect="1"/>
          </p:cNvPicPr>
          <p:nvPr/>
        </p:nvPicPr>
        <p:blipFill>
          <a:blip r:embed="rId3"/>
          <a:stretch>
            <a:fillRect/>
          </a:stretch>
        </p:blipFill>
        <p:spPr>
          <a:xfrm>
            <a:off x="1014664" y="1791080"/>
            <a:ext cx="4374184" cy="2442253"/>
          </a:xfrm>
          <a:prstGeom prst="rect">
            <a:avLst/>
          </a:prstGeom>
        </p:spPr>
      </p:pic>
    </p:spTree>
    <p:extLst>
      <p:ext uri="{BB962C8B-B14F-4D97-AF65-F5344CB8AC3E}">
        <p14:creationId xmlns:p14="http://schemas.microsoft.com/office/powerpoint/2010/main" val="1576822722"/>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A9034-F9D2-2AC5-C6D6-ED620071EC8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84E75C3-0372-7DDE-E331-460C195785D5}"/>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Exportar a Excel</a:t>
            </a:r>
          </a:p>
          <a:p>
            <a:pPr marL="0" indent="0">
              <a:buNone/>
            </a:pPr>
            <a:endParaRPr lang="es-CO"/>
          </a:p>
        </p:txBody>
      </p:sp>
      <p:sp>
        <p:nvSpPr>
          <p:cNvPr id="3" name="Marcador de texto 2">
            <a:extLst>
              <a:ext uri="{FF2B5EF4-FFF2-40B4-BE49-F238E27FC236}">
                <a16:creationId xmlns:a16="http://schemas.microsoft.com/office/drawing/2014/main" id="{D07CFF1B-9D00-3C3F-810E-8E6D7426575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FF84A32-D7A4-1AEC-88F5-8CD93F756358}"/>
              </a:ext>
            </a:extLst>
          </p:cNvPr>
          <p:cNvSpPr>
            <a:spLocks noGrp="1"/>
          </p:cNvSpPr>
          <p:nvPr>
            <p:ph type="body" sz="half" idx="11"/>
          </p:nvPr>
        </p:nvSpPr>
        <p:spPr/>
        <p:txBody>
          <a:bodyPr vert="horz" lIns="91440" tIns="45720" rIns="91440" bIns="45720" rtlCol="0" anchor="t">
            <a:normAutofit fontScale="92500" lnSpcReduction="20000"/>
          </a:bodyPr>
          <a:lstStyle/>
          <a:p>
            <a:r>
              <a:rPr lang="es-ES">
                <a:latin typeface="Calibri bold italic"/>
                <a:ea typeface="Calibri bold italic"/>
                <a:cs typeface="Calibri bold italic"/>
              </a:rPr>
              <a:t>Visualización de partidas de cuentas de mayor – FBL3N - (FBL3N)</a:t>
            </a:r>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68272984-E77A-8C85-DB27-4757630D9C0E}"/>
              </a:ext>
            </a:extLst>
          </p:cNvPr>
          <p:cNvPicPr>
            <a:picLocks noChangeAspect="1"/>
          </p:cNvPicPr>
          <p:nvPr/>
        </p:nvPicPr>
        <p:blipFill>
          <a:blip r:embed="rId2"/>
          <a:stretch>
            <a:fillRect/>
          </a:stretch>
        </p:blipFill>
        <p:spPr>
          <a:xfrm>
            <a:off x="938211" y="1636117"/>
            <a:ext cx="5437189" cy="2008895"/>
          </a:xfrm>
          <a:prstGeom prst="rect">
            <a:avLst/>
          </a:prstGeom>
        </p:spPr>
      </p:pic>
      <p:pic>
        <p:nvPicPr>
          <p:cNvPr id="11" name="Imagen 10">
            <a:extLst>
              <a:ext uri="{FF2B5EF4-FFF2-40B4-BE49-F238E27FC236}">
                <a16:creationId xmlns:a16="http://schemas.microsoft.com/office/drawing/2014/main" id="{0EB90C28-E316-8E3B-1D07-888352805DD1}"/>
              </a:ext>
            </a:extLst>
          </p:cNvPr>
          <p:cNvPicPr>
            <a:picLocks noChangeAspect="1"/>
          </p:cNvPicPr>
          <p:nvPr/>
        </p:nvPicPr>
        <p:blipFill>
          <a:blip r:embed="rId3"/>
          <a:stretch>
            <a:fillRect/>
          </a:stretch>
        </p:blipFill>
        <p:spPr>
          <a:xfrm>
            <a:off x="6790267" y="1870622"/>
            <a:ext cx="3724806" cy="1558378"/>
          </a:xfrm>
          <a:prstGeom prst="rect">
            <a:avLst/>
          </a:prstGeom>
        </p:spPr>
      </p:pic>
      <p:pic>
        <p:nvPicPr>
          <p:cNvPr id="14" name="Imagen 13">
            <a:extLst>
              <a:ext uri="{FF2B5EF4-FFF2-40B4-BE49-F238E27FC236}">
                <a16:creationId xmlns:a16="http://schemas.microsoft.com/office/drawing/2014/main" id="{FAF06C34-B736-83F3-992F-D986F10FA907}"/>
              </a:ext>
            </a:extLst>
          </p:cNvPr>
          <p:cNvPicPr>
            <a:picLocks noChangeAspect="1"/>
          </p:cNvPicPr>
          <p:nvPr/>
        </p:nvPicPr>
        <p:blipFill>
          <a:blip r:embed="rId4"/>
          <a:stretch>
            <a:fillRect/>
          </a:stretch>
        </p:blipFill>
        <p:spPr>
          <a:xfrm>
            <a:off x="1653802" y="3856177"/>
            <a:ext cx="8884395" cy="1938834"/>
          </a:xfrm>
          <a:prstGeom prst="rect">
            <a:avLst/>
          </a:prstGeom>
        </p:spPr>
      </p:pic>
    </p:spTree>
    <p:extLst>
      <p:ext uri="{BB962C8B-B14F-4D97-AF65-F5344CB8AC3E}">
        <p14:creationId xmlns:p14="http://schemas.microsoft.com/office/powerpoint/2010/main" val="883833069"/>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C7211-9E14-D009-C3C4-A6FD337F954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8FAA69C-D063-0806-E87B-81EF1E8A91B1}"/>
              </a:ext>
            </a:extLst>
          </p:cNvPr>
          <p:cNvSpPr>
            <a:spLocks noGrp="1"/>
          </p:cNvSpPr>
          <p:nvPr>
            <p:ph idx="1"/>
          </p:nvPr>
        </p:nvSpPr>
        <p:spPr>
          <a:xfrm>
            <a:off x="836611" y="1163971"/>
            <a:ext cx="10340725" cy="4927410"/>
          </a:xfrm>
        </p:spPr>
        <p:txBody>
          <a:bodyPr/>
          <a:lstStyle/>
          <a:p>
            <a:pPr marL="0" lvl="0">
              <a:lnSpc>
                <a:spcPct val="100000"/>
              </a:lnSpc>
              <a:spcBef>
                <a:spcPts val="0"/>
              </a:spcBef>
              <a:buNone/>
            </a:pPr>
            <a:r>
              <a:rPr lang="es-ES">
                <a:latin typeface="Aptos" panose="020B0004020202020204" pitchFamily="34" charset="0"/>
              </a:rPr>
              <a:t>Puede usar esta aplicación para solicitudes puntuales o informes recurrentes y encontrar fácilmente partidas de proveedores mediante una amplia gama de criterios de búsqueda. Por ejemplo, puede ver todas las partidas de una cuenta de proveedor o todas las facturas de proveedor pendientes de una empresa que vencen en una fecha clave.</a:t>
            </a:r>
          </a:p>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F23A5E8C-90DB-1C45-6C2A-D3B5DB54FDE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3E4684C-CD53-9DDC-5126-05E5741028D4}"/>
              </a:ext>
            </a:extLst>
          </p:cNvPr>
          <p:cNvSpPr>
            <a:spLocks noGrp="1"/>
          </p:cNvSpPr>
          <p:nvPr>
            <p:ph type="body" sz="half" idx="11"/>
          </p:nvPr>
        </p:nvSpPr>
        <p:spPr/>
        <p:txBody>
          <a:bodyPr>
            <a:normAutofit fontScale="92500" lnSpcReduction="20000"/>
          </a:bodyPr>
          <a:lstStyle/>
          <a:p>
            <a:r>
              <a:rPr lang="es-ES"/>
              <a:t>Gestión de partidas de acreedores – (F0712)</a:t>
            </a:r>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77D7D458-4250-4DB1-394E-4AFEFB9FC69F}"/>
              </a:ext>
            </a:extLst>
          </p:cNvPr>
          <p:cNvPicPr>
            <a:picLocks noChangeAspect="1"/>
          </p:cNvPicPr>
          <p:nvPr/>
        </p:nvPicPr>
        <p:blipFill>
          <a:blip r:embed="rId2"/>
          <a:stretch>
            <a:fillRect/>
          </a:stretch>
        </p:blipFill>
        <p:spPr>
          <a:xfrm>
            <a:off x="1014664" y="2514601"/>
            <a:ext cx="9811698" cy="3044952"/>
          </a:xfrm>
          <a:prstGeom prst="rect">
            <a:avLst/>
          </a:prstGeom>
        </p:spPr>
      </p:pic>
    </p:spTree>
    <p:extLst>
      <p:ext uri="{BB962C8B-B14F-4D97-AF65-F5344CB8AC3E}">
        <p14:creationId xmlns:p14="http://schemas.microsoft.com/office/powerpoint/2010/main" val="1557228208"/>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B67C4-104F-BBC7-0300-400BA0ACE28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C013E5C-849E-0FF4-24E5-C024F12ABE84}"/>
              </a:ext>
            </a:extLst>
          </p:cNvPr>
          <p:cNvSpPr>
            <a:spLocks noGrp="1"/>
          </p:cNvSpPr>
          <p:nvPr>
            <p:ph idx="1"/>
          </p:nvPr>
        </p:nvSpPr>
        <p:spPr>
          <a:xfrm>
            <a:off x="836611" y="1173115"/>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D55B8496-BBE3-67F0-5659-13DBB51DD910}"/>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F9A5B92D-1AC5-4CD6-B092-D564A707B783}"/>
              </a:ext>
            </a:extLst>
          </p:cNvPr>
          <p:cNvSpPr>
            <a:spLocks noGrp="1"/>
          </p:cNvSpPr>
          <p:nvPr>
            <p:ph type="body" sz="half" idx="11"/>
          </p:nvPr>
        </p:nvSpPr>
        <p:spPr/>
        <p:txBody>
          <a:bodyPr>
            <a:normAutofit fontScale="92500" lnSpcReduction="20000"/>
          </a:bodyPr>
          <a:lstStyle/>
          <a:p>
            <a:r>
              <a:rPr lang="es-ES"/>
              <a:t>Gestión de partidas de acreedores – (F0712)</a:t>
            </a:r>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1A24646B-8B85-7BF4-424D-1CA538C28ED3}"/>
              </a:ext>
            </a:extLst>
          </p:cNvPr>
          <p:cNvPicPr>
            <a:picLocks noChangeAspect="1"/>
          </p:cNvPicPr>
          <p:nvPr/>
        </p:nvPicPr>
        <p:blipFill>
          <a:blip r:embed="rId2"/>
          <a:stretch>
            <a:fillRect/>
          </a:stretch>
        </p:blipFill>
        <p:spPr>
          <a:xfrm>
            <a:off x="928051" y="1671228"/>
            <a:ext cx="4846945" cy="1538316"/>
          </a:xfrm>
          <a:prstGeom prst="rect">
            <a:avLst/>
          </a:prstGeom>
        </p:spPr>
      </p:pic>
      <p:pic>
        <p:nvPicPr>
          <p:cNvPr id="9" name="Imagen 8">
            <a:extLst>
              <a:ext uri="{FF2B5EF4-FFF2-40B4-BE49-F238E27FC236}">
                <a16:creationId xmlns:a16="http://schemas.microsoft.com/office/drawing/2014/main" id="{DE5D8A68-A67C-C038-AA51-270881187743}"/>
              </a:ext>
            </a:extLst>
          </p:cNvPr>
          <p:cNvPicPr>
            <a:picLocks noChangeAspect="1"/>
          </p:cNvPicPr>
          <p:nvPr/>
        </p:nvPicPr>
        <p:blipFill>
          <a:blip r:embed="rId3"/>
          <a:stretch>
            <a:fillRect/>
          </a:stretch>
        </p:blipFill>
        <p:spPr>
          <a:xfrm>
            <a:off x="5843016" y="1671228"/>
            <a:ext cx="5102343" cy="1538316"/>
          </a:xfrm>
          <a:prstGeom prst="rect">
            <a:avLst/>
          </a:prstGeom>
        </p:spPr>
      </p:pic>
      <p:pic>
        <p:nvPicPr>
          <p:cNvPr id="11" name="Imagen 10">
            <a:extLst>
              <a:ext uri="{FF2B5EF4-FFF2-40B4-BE49-F238E27FC236}">
                <a16:creationId xmlns:a16="http://schemas.microsoft.com/office/drawing/2014/main" id="{42BCB312-DAFA-7EE4-E448-ED7E8BA33B11}"/>
              </a:ext>
            </a:extLst>
          </p:cNvPr>
          <p:cNvPicPr>
            <a:picLocks noChangeAspect="1"/>
          </p:cNvPicPr>
          <p:nvPr/>
        </p:nvPicPr>
        <p:blipFill>
          <a:blip r:embed="rId4"/>
          <a:stretch>
            <a:fillRect/>
          </a:stretch>
        </p:blipFill>
        <p:spPr>
          <a:xfrm>
            <a:off x="928050" y="3524777"/>
            <a:ext cx="4846945" cy="1538317"/>
          </a:xfrm>
          <a:prstGeom prst="rect">
            <a:avLst/>
          </a:prstGeom>
        </p:spPr>
      </p:pic>
      <p:pic>
        <p:nvPicPr>
          <p:cNvPr id="13" name="Imagen 12">
            <a:extLst>
              <a:ext uri="{FF2B5EF4-FFF2-40B4-BE49-F238E27FC236}">
                <a16:creationId xmlns:a16="http://schemas.microsoft.com/office/drawing/2014/main" id="{151BF215-2A9D-C58A-39D2-7DA1A017262A}"/>
              </a:ext>
            </a:extLst>
          </p:cNvPr>
          <p:cNvPicPr>
            <a:picLocks noChangeAspect="1"/>
          </p:cNvPicPr>
          <p:nvPr/>
        </p:nvPicPr>
        <p:blipFill>
          <a:blip r:embed="rId5"/>
          <a:stretch>
            <a:fillRect/>
          </a:stretch>
        </p:blipFill>
        <p:spPr>
          <a:xfrm>
            <a:off x="5843016" y="3524779"/>
            <a:ext cx="5102343" cy="1538315"/>
          </a:xfrm>
          <a:prstGeom prst="rect">
            <a:avLst/>
          </a:prstGeom>
        </p:spPr>
      </p:pic>
    </p:spTree>
    <p:extLst>
      <p:ext uri="{BB962C8B-B14F-4D97-AF65-F5344CB8AC3E}">
        <p14:creationId xmlns:p14="http://schemas.microsoft.com/office/powerpoint/2010/main" val="1097532631"/>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EF21A-ED1B-50C5-7A74-DE455BB82A6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F8CC5B0-2F10-EDE3-9402-D5B474B3CAEE}"/>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indent="0">
              <a:buNone/>
            </a:pPr>
            <a:r>
              <a:rPr lang="es-CO">
                <a:latin typeface="Aptos" panose="020B0004020202020204" pitchFamily="34" charset="0"/>
              </a:rPr>
              <a:t>Visualización de los movimientos contables</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9C4D08E1-C508-95E6-D35A-10B9FC523E4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28DE4444-9F7D-BD3C-08C2-03B6ABAE7215}"/>
              </a:ext>
            </a:extLst>
          </p:cNvPr>
          <p:cNvSpPr>
            <a:spLocks noGrp="1"/>
          </p:cNvSpPr>
          <p:nvPr>
            <p:ph type="body" sz="half" idx="11"/>
          </p:nvPr>
        </p:nvSpPr>
        <p:spPr/>
        <p:txBody>
          <a:bodyPr>
            <a:normAutofit fontScale="92500" lnSpcReduction="20000"/>
          </a:bodyPr>
          <a:lstStyle/>
          <a:p>
            <a:r>
              <a:rPr lang="es-ES"/>
              <a:t>Gestión de partidas de acreedores – (F0712)</a:t>
            </a:r>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2D6F79E8-B70B-730A-4B2A-7EC36F8FD903}"/>
              </a:ext>
            </a:extLst>
          </p:cNvPr>
          <p:cNvPicPr>
            <a:picLocks noChangeAspect="1"/>
          </p:cNvPicPr>
          <p:nvPr/>
        </p:nvPicPr>
        <p:blipFill>
          <a:blip r:embed="rId2"/>
          <a:stretch>
            <a:fillRect/>
          </a:stretch>
        </p:blipFill>
        <p:spPr>
          <a:xfrm>
            <a:off x="1307592" y="1504661"/>
            <a:ext cx="8723377" cy="2228926"/>
          </a:xfrm>
          <a:prstGeom prst="rect">
            <a:avLst/>
          </a:prstGeom>
        </p:spPr>
      </p:pic>
      <p:pic>
        <p:nvPicPr>
          <p:cNvPr id="9" name="Imagen 8">
            <a:extLst>
              <a:ext uri="{FF2B5EF4-FFF2-40B4-BE49-F238E27FC236}">
                <a16:creationId xmlns:a16="http://schemas.microsoft.com/office/drawing/2014/main" id="{8289F081-5334-D8D1-2903-DD03CE460903}"/>
              </a:ext>
            </a:extLst>
          </p:cNvPr>
          <p:cNvPicPr>
            <a:picLocks noChangeAspect="1"/>
          </p:cNvPicPr>
          <p:nvPr/>
        </p:nvPicPr>
        <p:blipFill>
          <a:blip r:embed="rId3"/>
          <a:stretch>
            <a:fillRect/>
          </a:stretch>
        </p:blipFill>
        <p:spPr>
          <a:xfrm>
            <a:off x="1417320" y="4160764"/>
            <a:ext cx="8723376" cy="2289222"/>
          </a:xfrm>
          <a:prstGeom prst="rect">
            <a:avLst/>
          </a:prstGeom>
        </p:spPr>
      </p:pic>
    </p:spTree>
    <p:extLst>
      <p:ext uri="{BB962C8B-B14F-4D97-AF65-F5344CB8AC3E}">
        <p14:creationId xmlns:p14="http://schemas.microsoft.com/office/powerpoint/2010/main" val="257952466"/>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A33A-E4F2-DE77-9686-DFBA1DEA0D5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BCB2BB7-7C92-F3F2-FDAF-003C32A67E0D}"/>
              </a:ext>
            </a:extLst>
          </p:cNvPr>
          <p:cNvSpPr>
            <a:spLocks noGrp="1"/>
          </p:cNvSpPr>
          <p:nvPr>
            <p:ph idx="1"/>
          </p:nvPr>
        </p:nvSpPr>
        <p:spPr>
          <a:xfrm>
            <a:off x="836611" y="1163971"/>
            <a:ext cx="10340725" cy="4927410"/>
          </a:xfrm>
        </p:spPr>
        <p:txBody>
          <a:bodyPr/>
          <a:lstStyle/>
          <a:p>
            <a:pPr marL="0" indent="0">
              <a:buNone/>
            </a:pPr>
            <a:r>
              <a:rPr lang="es-CO">
                <a:latin typeface="Aptos" panose="020B0004020202020204" pitchFamily="34" charset="0"/>
              </a:rPr>
              <a:t>Ingresar o retirar campos y exportar a Excel</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A0C5F0A5-0084-8C8D-DC96-EABAA1D15F90}"/>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9BA46BA-86FC-DE7C-6E78-2875C490B69B}"/>
              </a:ext>
            </a:extLst>
          </p:cNvPr>
          <p:cNvSpPr>
            <a:spLocks noGrp="1"/>
          </p:cNvSpPr>
          <p:nvPr>
            <p:ph type="body" sz="half" idx="11"/>
          </p:nvPr>
        </p:nvSpPr>
        <p:spPr/>
        <p:txBody>
          <a:bodyPr>
            <a:normAutofit fontScale="92500" lnSpcReduction="20000"/>
          </a:bodyPr>
          <a:lstStyle/>
          <a:p>
            <a:r>
              <a:rPr lang="es-ES"/>
              <a:t>Gestión de partidas de acreedores – (F0712)</a:t>
            </a:r>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9867A10-D0F3-A1B4-80D1-EA3124D4979A}"/>
              </a:ext>
            </a:extLst>
          </p:cNvPr>
          <p:cNvPicPr>
            <a:picLocks noChangeAspect="1"/>
          </p:cNvPicPr>
          <p:nvPr/>
        </p:nvPicPr>
        <p:blipFill>
          <a:blip r:embed="rId2"/>
          <a:stretch>
            <a:fillRect/>
          </a:stretch>
        </p:blipFill>
        <p:spPr>
          <a:xfrm>
            <a:off x="836611" y="1627632"/>
            <a:ext cx="5259389" cy="1801368"/>
          </a:xfrm>
          <a:prstGeom prst="rect">
            <a:avLst/>
          </a:prstGeom>
        </p:spPr>
      </p:pic>
      <p:pic>
        <p:nvPicPr>
          <p:cNvPr id="12" name="Imagen 11">
            <a:extLst>
              <a:ext uri="{FF2B5EF4-FFF2-40B4-BE49-F238E27FC236}">
                <a16:creationId xmlns:a16="http://schemas.microsoft.com/office/drawing/2014/main" id="{44710C7F-B1ED-D0A1-C6D3-DD71DAD9EFCF}"/>
              </a:ext>
            </a:extLst>
          </p:cNvPr>
          <p:cNvPicPr>
            <a:picLocks noChangeAspect="1"/>
          </p:cNvPicPr>
          <p:nvPr/>
        </p:nvPicPr>
        <p:blipFill>
          <a:blip r:embed="rId3"/>
          <a:stretch>
            <a:fillRect/>
          </a:stretch>
        </p:blipFill>
        <p:spPr>
          <a:xfrm>
            <a:off x="6224016" y="1654084"/>
            <a:ext cx="5131373" cy="1774916"/>
          </a:xfrm>
          <a:prstGeom prst="rect">
            <a:avLst/>
          </a:prstGeom>
        </p:spPr>
      </p:pic>
      <p:pic>
        <p:nvPicPr>
          <p:cNvPr id="16" name="Imagen 15">
            <a:extLst>
              <a:ext uri="{FF2B5EF4-FFF2-40B4-BE49-F238E27FC236}">
                <a16:creationId xmlns:a16="http://schemas.microsoft.com/office/drawing/2014/main" id="{97E63AE0-8006-D3EA-8F3F-77002A6868A5}"/>
              </a:ext>
            </a:extLst>
          </p:cNvPr>
          <p:cNvPicPr>
            <a:picLocks noChangeAspect="1"/>
          </p:cNvPicPr>
          <p:nvPr/>
        </p:nvPicPr>
        <p:blipFill>
          <a:blip r:embed="rId4"/>
          <a:stretch>
            <a:fillRect/>
          </a:stretch>
        </p:blipFill>
        <p:spPr>
          <a:xfrm>
            <a:off x="836611" y="3647474"/>
            <a:ext cx="10518778" cy="2213830"/>
          </a:xfrm>
          <a:prstGeom prst="rect">
            <a:avLst/>
          </a:prstGeom>
        </p:spPr>
      </p:pic>
    </p:spTree>
    <p:extLst>
      <p:ext uri="{BB962C8B-B14F-4D97-AF65-F5344CB8AC3E}">
        <p14:creationId xmlns:p14="http://schemas.microsoft.com/office/powerpoint/2010/main" val="1219208775"/>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E683A-AC5D-23D0-DD68-0FBBEF91EED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FE58082-4C12-96A2-8A41-1EDC383DA254}"/>
              </a:ext>
            </a:extLst>
          </p:cNvPr>
          <p:cNvSpPr>
            <a:spLocks noGrp="1"/>
          </p:cNvSpPr>
          <p:nvPr>
            <p:ph idx="1"/>
          </p:nvPr>
        </p:nvSpPr>
        <p:spPr>
          <a:xfrm>
            <a:off x="836611" y="1163971"/>
            <a:ext cx="10340725" cy="4927410"/>
          </a:xfrm>
        </p:spPr>
        <p:txBody>
          <a:bodyPr/>
          <a:lstStyle/>
          <a:p>
            <a:pPr marL="0" lvl="0" indent="0">
              <a:lnSpc>
                <a:spcPct val="100000"/>
              </a:lnSpc>
              <a:spcBef>
                <a:spcPts val="0"/>
              </a:spcBef>
              <a:buNone/>
            </a:pPr>
            <a:r>
              <a:rPr lang="es-ES">
                <a:latin typeface="Aptos" panose="020B0004020202020204" pitchFamily="34" charset="0"/>
              </a:rPr>
              <a:t>En SAP se utiliza para consultar partidas individuales de proveedores. Es muy útil para revisar facturas, pagos, notas de crédito y saldos pendientes. </a:t>
            </a:r>
          </a:p>
          <a:p>
            <a:pPr marL="0" lvl="0" indent="0">
              <a:lnSpc>
                <a:spcPct val="100000"/>
              </a:lnSpc>
              <a:spcBef>
                <a:spcPts val="0"/>
              </a:spcBef>
              <a:buNone/>
            </a:pPr>
            <a:endParaRPr lang="es-ES">
              <a:latin typeface="Aptos" panose="020B0004020202020204" pitchFamily="34" charset="0"/>
            </a:endParaRPr>
          </a:p>
          <a:p>
            <a:pPr marL="0" lvl="0" indent="0">
              <a:lnSpc>
                <a:spcPct val="100000"/>
              </a:lnSpc>
              <a:spcBef>
                <a:spcPts val="0"/>
              </a:spcBef>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6482AB36-5098-E636-C68A-08996C96A84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E3D0C689-7F1E-7B40-EE1A-80B6DE5AF1DE}"/>
              </a:ext>
            </a:extLst>
          </p:cNvPr>
          <p:cNvSpPr>
            <a:spLocks noGrp="1"/>
          </p:cNvSpPr>
          <p:nvPr>
            <p:ph type="body" sz="half" idx="11"/>
          </p:nvPr>
        </p:nvSpPr>
        <p:spPr/>
        <p:txBody>
          <a:bodyPr>
            <a:normAutofit fontScale="92500" lnSpcReduction="20000"/>
          </a:bodyPr>
          <a:lstStyle/>
          <a:p>
            <a:r>
              <a:rPr lang="es-ES"/>
              <a:t>Gestionar partidas individuales de proveedor - (FBL1N)</a:t>
            </a:r>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23AE0391-197D-A3C1-E06D-9870EE5A5F41}"/>
              </a:ext>
            </a:extLst>
          </p:cNvPr>
          <p:cNvPicPr>
            <a:picLocks noChangeAspect="1"/>
          </p:cNvPicPr>
          <p:nvPr/>
        </p:nvPicPr>
        <p:blipFill>
          <a:blip r:embed="rId2"/>
          <a:stretch>
            <a:fillRect/>
          </a:stretch>
        </p:blipFill>
        <p:spPr>
          <a:xfrm>
            <a:off x="941832" y="2286622"/>
            <a:ext cx="7552944" cy="4205259"/>
          </a:xfrm>
          <a:prstGeom prst="rect">
            <a:avLst/>
          </a:prstGeom>
        </p:spPr>
      </p:pic>
    </p:spTree>
    <p:extLst>
      <p:ext uri="{BB962C8B-B14F-4D97-AF65-F5344CB8AC3E}">
        <p14:creationId xmlns:p14="http://schemas.microsoft.com/office/powerpoint/2010/main" val="1872475511"/>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99460-190C-17D2-417D-06E02D88328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B6E77B6-D655-8373-AA1E-87F3F9467C20}"/>
              </a:ext>
            </a:extLst>
          </p:cNvPr>
          <p:cNvSpPr>
            <a:spLocks noGrp="1"/>
          </p:cNvSpPr>
          <p:nvPr>
            <p:ph idx="1"/>
          </p:nvPr>
        </p:nvSpPr>
        <p:spPr>
          <a:xfrm>
            <a:off x="836611" y="1163971"/>
            <a:ext cx="10340725" cy="4927410"/>
          </a:xfrm>
        </p:spPr>
        <p:txBody>
          <a:bodyPr/>
          <a:lstStyle/>
          <a:p>
            <a:pPr marL="0" lvl="0" indent="0">
              <a:lnSpc>
                <a:spcPct val="100000"/>
              </a:lnSpc>
              <a:spcBef>
                <a:spcPts val="0"/>
              </a:spcBef>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0481E4B4-AEE3-6D22-7401-F296E5EDCFFD}"/>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F5F66855-0E79-AF2C-4F1D-1839C9674CEC}"/>
              </a:ext>
            </a:extLst>
          </p:cNvPr>
          <p:cNvSpPr>
            <a:spLocks noGrp="1"/>
          </p:cNvSpPr>
          <p:nvPr>
            <p:ph type="body" sz="half" idx="11"/>
          </p:nvPr>
        </p:nvSpPr>
        <p:spPr/>
        <p:txBody>
          <a:bodyPr>
            <a:normAutofit fontScale="92500" lnSpcReduction="20000"/>
          </a:bodyPr>
          <a:lstStyle/>
          <a:p>
            <a:r>
              <a:rPr lang="es-ES"/>
              <a:t>Gestionar partidas individuales de proveedor - (FBL1N)</a:t>
            </a:r>
          </a:p>
          <a:p>
            <a:endParaRPr lang="es-ES"/>
          </a:p>
          <a:p>
            <a:endParaRPr lang="es-ES"/>
          </a:p>
          <a:p>
            <a:endParaRPr lang="es-ES"/>
          </a:p>
          <a:p>
            <a:endParaRPr lang="es-ES"/>
          </a:p>
          <a:p>
            <a:endParaRPr lang="es-ES"/>
          </a:p>
        </p:txBody>
      </p:sp>
      <p:pic>
        <p:nvPicPr>
          <p:cNvPr id="13" name="Imagen 12">
            <a:extLst>
              <a:ext uri="{FF2B5EF4-FFF2-40B4-BE49-F238E27FC236}">
                <a16:creationId xmlns:a16="http://schemas.microsoft.com/office/drawing/2014/main" id="{D9D95767-48D8-CA63-8899-72E82C4F79F4}"/>
              </a:ext>
            </a:extLst>
          </p:cNvPr>
          <p:cNvPicPr>
            <a:picLocks noChangeAspect="1"/>
          </p:cNvPicPr>
          <p:nvPr/>
        </p:nvPicPr>
        <p:blipFill>
          <a:blip r:embed="rId2"/>
          <a:stretch>
            <a:fillRect/>
          </a:stretch>
        </p:blipFill>
        <p:spPr>
          <a:xfrm>
            <a:off x="909763" y="1603338"/>
            <a:ext cx="8497824" cy="4731341"/>
          </a:xfrm>
          <a:prstGeom prst="rect">
            <a:avLst/>
          </a:prstGeom>
        </p:spPr>
      </p:pic>
    </p:spTree>
    <p:extLst>
      <p:ext uri="{BB962C8B-B14F-4D97-AF65-F5344CB8AC3E}">
        <p14:creationId xmlns:p14="http://schemas.microsoft.com/office/powerpoint/2010/main" val="184823882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1A94F-E2DF-AD76-0A74-75D111F7378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52093BD-8E17-1C2A-A2A9-F06694F31CCD}"/>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 y modificar </a:t>
            </a:r>
            <a:r>
              <a:rPr lang="es-ES" err="1">
                <a:solidFill>
                  <a:srgbClr val="808080"/>
                </a:solidFill>
                <a:latin typeface="Aptos" panose="020B0004020202020204" pitchFamily="34" charset="0"/>
              </a:rPr>
              <a:t>layout</a:t>
            </a:r>
            <a:endParaRPr lang="es-CO">
              <a:solidFill>
                <a:srgbClr val="808080"/>
              </a:solidFill>
              <a:latin typeface="Aptos" panose="020B0004020202020204" pitchFamily="34" charset="0"/>
            </a:endParaRP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93868937-00B3-7522-1D3A-9CCA965C0400}"/>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C995AD0A-6F79-E53A-0B22-DF60FA8BB668}"/>
              </a:ext>
            </a:extLst>
          </p:cNvPr>
          <p:cNvSpPr>
            <a:spLocks noGrp="1"/>
          </p:cNvSpPr>
          <p:nvPr>
            <p:ph type="body" sz="half" idx="11"/>
          </p:nvPr>
        </p:nvSpPr>
        <p:spPr/>
        <p:txBody>
          <a:bodyPr>
            <a:normAutofit fontScale="92500" lnSpcReduction="20000"/>
          </a:bodyPr>
          <a:lstStyle/>
          <a:p>
            <a:r>
              <a:rPr lang="es-ES"/>
              <a:t>Gestionar partidas individuales de proveedor - (FBL1N)</a:t>
            </a:r>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D637D1F6-B6CA-F8E6-AA5C-F5C883D6DA23}"/>
              </a:ext>
            </a:extLst>
          </p:cNvPr>
          <p:cNvPicPr>
            <a:picLocks noChangeAspect="1"/>
          </p:cNvPicPr>
          <p:nvPr/>
        </p:nvPicPr>
        <p:blipFill>
          <a:blip r:embed="rId2"/>
          <a:stretch>
            <a:fillRect/>
          </a:stretch>
        </p:blipFill>
        <p:spPr>
          <a:xfrm>
            <a:off x="1014665" y="1565910"/>
            <a:ext cx="5081335" cy="2382098"/>
          </a:xfrm>
          <a:prstGeom prst="rect">
            <a:avLst/>
          </a:prstGeom>
        </p:spPr>
      </p:pic>
      <p:pic>
        <p:nvPicPr>
          <p:cNvPr id="13" name="Imagen 12">
            <a:extLst>
              <a:ext uri="{FF2B5EF4-FFF2-40B4-BE49-F238E27FC236}">
                <a16:creationId xmlns:a16="http://schemas.microsoft.com/office/drawing/2014/main" id="{BB30F2FA-4989-EA81-6A61-8A4F383D6949}"/>
              </a:ext>
            </a:extLst>
          </p:cNvPr>
          <p:cNvPicPr>
            <a:picLocks noChangeAspect="1"/>
          </p:cNvPicPr>
          <p:nvPr/>
        </p:nvPicPr>
        <p:blipFill>
          <a:blip r:embed="rId3"/>
          <a:stretch>
            <a:fillRect/>
          </a:stretch>
        </p:blipFill>
        <p:spPr>
          <a:xfrm>
            <a:off x="1699514" y="4013096"/>
            <a:ext cx="9247632" cy="2480224"/>
          </a:xfrm>
          <a:prstGeom prst="rect">
            <a:avLst/>
          </a:prstGeom>
        </p:spPr>
      </p:pic>
      <p:pic>
        <p:nvPicPr>
          <p:cNvPr id="17" name="Imagen 16">
            <a:extLst>
              <a:ext uri="{FF2B5EF4-FFF2-40B4-BE49-F238E27FC236}">
                <a16:creationId xmlns:a16="http://schemas.microsoft.com/office/drawing/2014/main" id="{BDE3260C-7CC8-77A2-6FF3-9DFB24775725}"/>
              </a:ext>
            </a:extLst>
          </p:cNvPr>
          <p:cNvPicPr>
            <a:picLocks noChangeAspect="1"/>
          </p:cNvPicPr>
          <p:nvPr/>
        </p:nvPicPr>
        <p:blipFill>
          <a:blip r:embed="rId4"/>
          <a:stretch>
            <a:fillRect/>
          </a:stretch>
        </p:blipFill>
        <p:spPr>
          <a:xfrm>
            <a:off x="6323330" y="1439350"/>
            <a:ext cx="5032059" cy="2508657"/>
          </a:xfrm>
          <a:prstGeom prst="rect">
            <a:avLst/>
          </a:prstGeom>
        </p:spPr>
      </p:pic>
    </p:spTree>
    <p:extLst>
      <p:ext uri="{BB962C8B-B14F-4D97-AF65-F5344CB8AC3E}">
        <p14:creationId xmlns:p14="http://schemas.microsoft.com/office/powerpoint/2010/main" val="942763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7B3A0-CF13-9643-15A0-F1289C3EB6F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B856A1C-89FB-E36E-016B-0FEAC97A98A4}"/>
              </a:ext>
            </a:extLst>
          </p:cNvPr>
          <p:cNvSpPr>
            <a:spLocks noGrp="1"/>
          </p:cNvSpPr>
          <p:nvPr>
            <p:ph idx="1"/>
          </p:nvPr>
        </p:nvSpPr>
        <p:spPr/>
        <p:txBody>
          <a:bodyPr/>
          <a:lstStyle/>
          <a:p>
            <a:pPr marL="0" indent="0">
              <a:buNone/>
            </a:pPr>
            <a:r>
              <a:rPr lang="es-MX"/>
              <a:t>La transacción tiene: información en la cabecera y en las partidas individuales:</a:t>
            </a:r>
          </a:p>
          <a:p>
            <a:pPr marL="0" indent="0">
              <a:buNone/>
            </a:pPr>
            <a:r>
              <a:rPr lang="es-MX" b="1"/>
              <a:t>Partidas Individuales: </a:t>
            </a:r>
            <a:r>
              <a:rPr lang="es-MX"/>
              <a:t>Ejemplo contabilización Transacción entre empresas del grupo</a:t>
            </a:r>
          </a:p>
          <a:p>
            <a:pPr marL="0" indent="0">
              <a:buNone/>
            </a:pPr>
            <a:r>
              <a:rPr lang="es-MX"/>
              <a:t>Ejemplo</a:t>
            </a:r>
          </a:p>
          <a:p>
            <a:pPr marL="0" indent="0">
              <a:buNone/>
            </a:pPr>
            <a:r>
              <a:rPr lang="es-MX"/>
              <a:t>Posición 1:</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b="1"/>
          </a:p>
        </p:txBody>
      </p:sp>
      <p:sp>
        <p:nvSpPr>
          <p:cNvPr id="3" name="Marcador de texto 2">
            <a:extLst>
              <a:ext uri="{FF2B5EF4-FFF2-40B4-BE49-F238E27FC236}">
                <a16:creationId xmlns:a16="http://schemas.microsoft.com/office/drawing/2014/main" id="{BF69E0A2-327D-66E3-341D-60DB86E79328}"/>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0728F7C3-54C7-BD9C-40CB-9FF7CB5C3FEC}"/>
              </a:ext>
            </a:extLst>
          </p:cNvPr>
          <p:cNvSpPr>
            <a:spLocks noGrp="1"/>
          </p:cNvSpPr>
          <p:nvPr>
            <p:ph type="body" sz="half" idx="11"/>
          </p:nvPr>
        </p:nvSpPr>
        <p:spPr/>
        <p:txBody>
          <a:bodyPr>
            <a:normAutofit fontScale="85000" lnSpcReduction="10000"/>
          </a:bodyPr>
          <a:lstStyle/>
          <a:p>
            <a:r>
              <a:rPr lang="es-ES"/>
              <a:t>Contabilizar asientos contables generales - (F0718)</a:t>
            </a:r>
            <a:endParaRPr lang="es-CO"/>
          </a:p>
        </p:txBody>
      </p:sp>
      <p:pic>
        <p:nvPicPr>
          <p:cNvPr id="11" name="Imagen 10">
            <a:extLst>
              <a:ext uri="{FF2B5EF4-FFF2-40B4-BE49-F238E27FC236}">
                <a16:creationId xmlns:a16="http://schemas.microsoft.com/office/drawing/2014/main" id="{68C14FCC-C004-A2C5-0310-044AF13A17B1}"/>
              </a:ext>
            </a:extLst>
          </p:cNvPr>
          <p:cNvPicPr>
            <a:picLocks noChangeAspect="1"/>
          </p:cNvPicPr>
          <p:nvPr/>
        </p:nvPicPr>
        <p:blipFill>
          <a:blip r:embed="rId2"/>
          <a:stretch>
            <a:fillRect/>
          </a:stretch>
        </p:blipFill>
        <p:spPr>
          <a:xfrm>
            <a:off x="742930" y="2621856"/>
            <a:ext cx="8997672" cy="2093579"/>
          </a:xfrm>
          <a:prstGeom prst="rect">
            <a:avLst/>
          </a:prstGeom>
        </p:spPr>
      </p:pic>
    </p:spTree>
    <p:extLst>
      <p:ext uri="{BB962C8B-B14F-4D97-AF65-F5344CB8AC3E}">
        <p14:creationId xmlns:p14="http://schemas.microsoft.com/office/powerpoint/2010/main" val="3531140680"/>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A3A68-01D4-2A58-C3CC-676C02A8C84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8DEC4C8-4359-E9B7-69E8-3662223E5A47}"/>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Exportar a Excel</a:t>
            </a: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E0304C18-0A46-B5D4-2C27-630701DB6775}"/>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895F862-470E-534D-3DF9-EC7B210A24E3}"/>
              </a:ext>
            </a:extLst>
          </p:cNvPr>
          <p:cNvSpPr>
            <a:spLocks noGrp="1"/>
          </p:cNvSpPr>
          <p:nvPr>
            <p:ph type="body" sz="half" idx="11"/>
          </p:nvPr>
        </p:nvSpPr>
        <p:spPr/>
        <p:txBody>
          <a:bodyPr>
            <a:normAutofit fontScale="92500" lnSpcReduction="20000"/>
          </a:bodyPr>
          <a:lstStyle/>
          <a:p>
            <a:r>
              <a:rPr lang="es-ES"/>
              <a:t>Gestionar partidas individuales de proveedor - (FBL1N)</a:t>
            </a:r>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0EF31596-3E18-6885-909F-0DE16AAE13AC}"/>
              </a:ext>
            </a:extLst>
          </p:cNvPr>
          <p:cNvPicPr>
            <a:picLocks noChangeAspect="1"/>
          </p:cNvPicPr>
          <p:nvPr/>
        </p:nvPicPr>
        <p:blipFill>
          <a:blip r:embed="rId2"/>
          <a:stretch>
            <a:fillRect/>
          </a:stretch>
        </p:blipFill>
        <p:spPr>
          <a:xfrm>
            <a:off x="1014664" y="1542526"/>
            <a:ext cx="5248976" cy="2142506"/>
          </a:xfrm>
          <a:prstGeom prst="rect">
            <a:avLst/>
          </a:prstGeom>
        </p:spPr>
      </p:pic>
      <p:pic>
        <p:nvPicPr>
          <p:cNvPr id="9" name="Imagen 8">
            <a:extLst>
              <a:ext uri="{FF2B5EF4-FFF2-40B4-BE49-F238E27FC236}">
                <a16:creationId xmlns:a16="http://schemas.microsoft.com/office/drawing/2014/main" id="{E08348E6-2CCA-22BA-8EEE-2699F6B77613}"/>
              </a:ext>
            </a:extLst>
          </p:cNvPr>
          <p:cNvPicPr>
            <a:picLocks noChangeAspect="1"/>
          </p:cNvPicPr>
          <p:nvPr/>
        </p:nvPicPr>
        <p:blipFill>
          <a:blip r:embed="rId3"/>
          <a:stretch>
            <a:fillRect/>
          </a:stretch>
        </p:blipFill>
        <p:spPr>
          <a:xfrm>
            <a:off x="6263640" y="1542526"/>
            <a:ext cx="5091749" cy="2142506"/>
          </a:xfrm>
          <a:prstGeom prst="rect">
            <a:avLst/>
          </a:prstGeom>
        </p:spPr>
      </p:pic>
      <p:pic>
        <p:nvPicPr>
          <p:cNvPr id="14" name="Imagen 13">
            <a:extLst>
              <a:ext uri="{FF2B5EF4-FFF2-40B4-BE49-F238E27FC236}">
                <a16:creationId xmlns:a16="http://schemas.microsoft.com/office/drawing/2014/main" id="{EA09C6CC-ED05-AB51-B5E3-8E7BB580AA38}"/>
              </a:ext>
            </a:extLst>
          </p:cNvPr>
          <p:cNvPicPr>
            <a:picLocks noChangeAspect="1"/>
          </p:cNvPicPr>
          <p:nvPr/>
        </p:nvPicPr>
        <p:blipFill>
          <a:blip r:embed="rId4"/>
          <a:stretch>
            <a:fillRect/>
          </a:stretch>
        </p:blipFill>
        <p:spPr>
          <a:xfrm>
            <a:off x="1014664" y="3956263"/>
            <a:ext cx="10340724" cy="2248452"/>
          </a:xfrm>
          <a:prstGeom prst="rect">
            <a:avLst/>
          </a:prstGeom>
        </p:spPr>
      </p:pic>
    </p:spTree>
    <p:extLst>
      <p:ext uri="{BB962C8B-B14F-4D97-AF65-F5344CB8AC3E}">
        <p14:creationId xmlns:p14="http://schemas.microsoft.com/office/powerpoint/2010/main" val="2843287574"/>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0C50-1368-45A7-0A85-1EFEBC1A56F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73DA19F-9C1F-2853-C672-022908366E3D}"/>
              </a:ext>
            </a:extLst>
          </p:cNvPr>
          <p:cNvSpPr>
            <a:spLocks noGrp="1"/>
          </p:cNvSpPr>
          <p:nvPr>
            <p:ph idx="1"/>
          </p:nvPr>
        </p:nvSpPr>
        <p:spPr>
          <a:xfrm>
            <a:off x="836611" y="1163971"/>
            <a:ext cx="10340725" cy="4927410"/>
          </a:xfrm>
        </p:spPr>
        <p:txBody>
          <a:bodyPr/>
          <a:lstStyle/>
          <a:p>
            <a:pPr marL="0" lvl="0" indent="0">
              <a:lnSpc>
                <a:spcPct val="100000"/>
              </a:lnSpc>
              <a:spcBef>
                <a:spcPts val="0"/>
              </a:spcBef>
              <a:buNone/>
            </a:pPr>
            <a:r>
              <a:rPr lang="es-ES">
                <a:latin typeface="Aptos" panose="020B0004020202020204" pitchFamily="34" charset="0"/>
              </a:rPr>
              <a:t>Puede usar esta aplicación para solicitudes puntuales o informes recurrentes y encontrar fácilmente partidas de clientes mediante una amplia gama de criterios de búsqueda. Por ejemplo, puede ver todas las partidas de una cuenta de cliente específica o todos los pagos no asignados de una empresa específica al final de un período.</a:t>
            </a:r>
          </a:p>
          <a:p>
            <a:pPr marL="0" lvl="0" indent="0">
              <a:lnSpc>
                <a:spcPct val="100000"/>
              </a:lnSpc>
              <a:spcBef>
                <a:spcPts val="0"/>
              </a:spcBef>
              <a:buNone/>
            </a:pPr>
            <a:endParaRPr lang="es-ES">
              <a:latin typeface="Aptos" panose="020B0004020202020204" pitchFamily="34" charset="0"/>
            </a:endParaRPr>
          </a:p>
          <a:p>
            <a:pPr marL="0" lvl="0" indent="0">
              <a:lnSpc>
                <a:spcPct val="100000"/>
              </a:lnSpc>
              <a:spcBef>
                <a:spcPts val="0"/>
              </a:spcBef>
              <a:buNone/>
            </a:pPr>
            <a:r>
              <a:rPr lang="es-ES">
                <a:latin typeface="Aptos" panose="020B0004020202020204" pitchFamily="34" charset="0"/>
              </a:rPr>
              <a:t>Ingresar parámetros de la consulta</a:t>
            </a: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466F7A7C-6C58-BD95-C8F0-754623098C91}"/>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35E408CF-F03B-B6AE-D0F9-F5238A9EDFA2}"/>
              </a:ext>
            </a:extLst>
          </p:cNvPr>
          <p:cNvSpPr>
            <a:spLocks noGrp="1"/>
          </p:cNvSpPr>
          <p:nvPr>
            <p:ph type="body" sz="half" idx="11"/>
          </p:nvPr>
        </p:nvSpPr>
        <p:spPr/>
        <p:txBody>
          <a:bodyPr>
            <a:normAutofit fontScale="92500" lnSpcReduction="20000"/>
          </a:bodyPr>
          <a:lstStyle/>
          <a:p>
            <a:r>
              <a:rPr lang="es-ES"/>
              <a:t>Gestión de partidas individuales de cliente - F0711</a:t>
            </a:r>
          </a:p>
          <a:p>
            <a:endParaRPr lang="es-ES"/>
          </a:p>
          <a:p>
            <a:endParaRPr lang="es-ES"/>
          </a:p>
          <a:p>
            <a:endParaRPr lang="es-ES"/>
          </a:p>
          <a:p>
            <a:endParaRPr lang="es-ES"/>
          </a:p>
          <a:p>
            <a:endParaRPr lang="es-ES"/>
          </a:p>
          <a:p>
            <a:endParaRPr lang="es-ES"/>
          </a:p>
        </p:txBody>
      </p:sp>
      <p:pic>
        <p:nvPicPr>
          <p:cNvPr id="11" name="Imagen 10">
            <a:extLst>
              <a:ext uri="{FF2B5EF4-FFF2-40B4-BE49-F238E27FC236}">
                <a16:creationId xmlns:a16="http://schemas.microsoft.com/office/drawing/2014/main" id="{2E02BBAC-62C2-C62C-D4BF-E0F4BF90860B}"/>
              </a:ext>
            </a:extLst>
          </p:cNvPr>
          <p:cNvPicPr>
            <a:picLocks noChangeAspect="1"/>
          </p:cNvPicPr>
          <p:nvPr/>
        </p:nvPicPr>
        <p:blipFill>
          <a:blip r:embed="rId2"/>
          <a:stretch>
            <a:fillRect/>
          </a:stretch>
        </p:blipFill>
        <p:spPr>
          <a:xfrm>
            <a:off x="925637" y="2720485"/>
            <a:ext cx="10251699" cy="2973544"/>
          </a:xfrm>
          <a:prstGeom prst="rect">
            <a:avLst/>
          </a:prstGeom>
        </p:spPr>
      </p:pic>
    </p:spTree>
    <p:extLst>
      <p:ext uri="{BB962C8B-B14F-4D97-AF65-F5344CB8AC3E}">
        <p14:creationId xmlns:p14="http://schemas.microsoft.com/office/powerpoint/2010/main" val="65091404"/>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EF2CA-BAB7-E171-5AC4-FA7F73A3A01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D466365-515F-B810-39FD-3D088E2F544E}"/>
              </a:ext>
            </a:extLst>
          </p:cNvPr>
          <p:cNvSpPr>
            <a:spLocks noGrp="1"/>
          </p:cNvSpPr>
          <p:nvPr>
            <p:ph idx="1"/>
          </p:nvPr>
        </p:nvSpPr>
        <p:spPr>
          <a:xfrm>
            <a:off x="836611" y="1173115"/>
            <a:ext cx="10340725" cy="4927410"/>
          </a:xfrm>
        </p:spPr>
        <p:txBody>
          <a:bodyPr/>
          <a:lstStyle/>
          <a:p>
            <a:pPr marL="0" indent="0">
              <a:buNone/>
            </a:pPr>
            <a:r>
              <a:rPr lang="es-CO">
                <a:latin typeface="Aptos" panose="020B0004020202020204" pitchFamily="34" charset="0"/>
              </a:rPr>
              <a:t>Ingresar parámetros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a:p>
            <a:pPr marL="0" indent="0">
              <a:buNone/>
            </a:pPr>
            <a:r>
              <a:rPr lang="es-CO">
                <a:latin typeface="Aptos" panose="020B0004020202020204" pitchFamily="34" charset="0"/>
              </a:rPr>
              <a:t>Visualizar movimientos de la consulta</a:t>
            </a:r>
          </a:p>
          <a:p>
            <a:pPr marL="0" indent="0">
              <a:buNone/>
            </a:pPr>
            <a:endParaRPr lang="es-CO">
              <a:latin typeface="Aptos" panose="020B0004020202020204" pitchFamily="34" charset="0"/>
            </a:endParaRPr>
          </a:p>
          <a:p>
            <a:pPr marL="0" lvl="0">
              <a:lnSpc>
                <a:spcPct val="100000"/>
              </a:lnSpc>
              <a:spcBef>
                <a:spcPts val="0"/>
              </a:spcBef>
              <a:buNone/>
            </a:pPr>
            <a:endParaRPr lang="es-CO">
              <a:latin typeface="Aptos" panose="020B0004020202020204" pitchFamily="34" charset="0"/>
            </a:endParaRPr>
          </a:p>
        </p:txBody>
      </p:sp>
      <p:sp>
        <p:nvSpPr>
          <p:cNvPr id="3" name="Marcador de texto 2">
            <a:extLst>
              <a:ext uri="{FF2B5EF4-FFF2-40B4-BE49-F238E27FC236}">
                <a16:creationId xmlns:a16="http://schemas.microsoft.com/office/drawing/2014/main" id="{8D7F3DCD-F478-2F75-171F-C4D048408F2F}"/>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26638C3-9FA8-00CE-B323-61EEE2F0F0D9}"/>
              </a:ext>
            </a:extLst>
          </p:cNvPr>
          <p:cNvSpPr>
            <a:spLocks noGrp="1"/>
          </p:cNvSpPr>
          <p:nvPr>
            <p:ph type="body" sz="half" idx="11"/>
          </p:nvPr>
        </p:nvSpPr>
        <p:spPr/>
        <p:txBody>
          <a:bodyPr>
            <a:normAutofit fontScale="92500" lnSpcReduction="20000"/>
          </a:bodyPr>
          <a:lstStyle/>
          <a:p>
            <a:r>
              <a:rPr lang="es-ES"/>
              <a:t>Gestión de partidas individuales de cliente - F0711</a:t>
            </a:r>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CE2841C-7F59-8B87-A232-A5EF01B6D421}"/>
              </a:ext>
            </a:extLst>
          </p:cNvPr>
          <p:cNvPicPr>
            <a:picLocks noChangeAspect="1"/>
          </p:cNvPicPr>
          <p:nvPr/>
        </p:nvPicPr>
        <p:blipFill>
          <a:blip r:embed="rId2"/>
          <a:stretch>
            <a:fillRect/>
          </a:stretch>
        </p:blipFill>
        <p:spPr>
          <a:xfrm>
            <a:off x="937195" y="1550662"/>
            <a:ext cx="9504856" cy="2049485"/>
          </a:xfrm>
          <a:prstGeom prst="rect">
            <a:avLst/>
          </a:prstGeom>
        </p:spPr>
      </p:pic>
      <p:pic>
        <p:nvPicPr>
          <p:cNvPr id="10" name="Imagen 9">
            <a:extLst>
              <a:ext uri="{FF2B5EF4-FFF2-40B4-BE49-F238E27FC236}">
                <a16:creationId xmlns:a16="http://schemas.microsoft.com/office/drawing/2014/main" id="{68C0F27F-D5FD-1107-D237-DBC4248ACD34}"/>
              </a:ext>
            </a:extLst>
          </p:cNvPr>
          <p:cNvPicPr>
            <a:picLocks noChangeAspect="1"/>
          </p:cNvPicPr>
          <p:nvPr/>
        </p:nvPicPr>
        <p:blipFill>
          <a:blip r:embed="rId3"/>
          <a:stretch>
            <a:fillRect/>
          </a:stretch>
        </p:blipFill>
        <p:spPr>
          <a:xfrm>
            <a:off x="836611" y="4169611"/>
            <a:ext cx="9504856" cy="2591636"/>
          </a:xfrm>
          <a:prstGeom prst="rect">
            <a:avLst/>
          </a:prstGeom>
        </p:spPr>
      </p:pic>
    </p:spTree>
    <p:extLst>
      <p:ext uri="{BB962C8B-B14F-4D97-AF65-F5344CB8AC3E}">
        <p14:creationId xmlns:p14="http://schemas.microsoft.com/office/powerpoint/2010/main" val="4110536422"/>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0E292-A417-1AA3-2AB5-7B8DAF59DB3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75A2F26-FF4A-0059-5B49-6CA853DAF34B}"/>
              </a:ext>
            </a:extLst>
          </p:cNvPr>
          <p:cNvSpPr>
            <a:spLocks noGrp="1"/>
          </p:cNvSpPr>
          <p:nvPr>
            <p:ph idx="1"/>
          </p:nvPr>
        </p:nvSpPr>
        <p:spPr>
          <a:xfrm>
            <a:off x="836611" y="1163971"/>
            <a:ext cx="10340725" cy="4927410"/>
          </a:xfrm>
        </p:spPr>
        <p:txBody>
          <a:bodyPr/>
          <a:lstStyle/>
          <a:p>
            <a:pPr marL="0" lvl="0">
              <a:lnSpc>
                <a:spcPct val="100000"/>
              </a:lnSpc>
              <a:spcBef>
                <a:spcPts val="0"/>
              </a:spcBef>
              <a:buNone/>
            </a:pPr>
            <a:r>
              <a:rPr lang="es-CO">
                <a:latin typeface="Aptos" panose="020B0004020202020204" pitchFamily="34" charset="0"/>
              </a:rPr>
              <a:t>Ingresar o retirar campos adicionales y exportar a Excel</a:t>
            </a:r>
          </a:p>
        </p:txBody>
      </p:sp>
      <p:sp>
        <p:nvSpPr>
          <p:cNvPr id="3" name="Marcador de texto 2">
            <a:extLst>
              <a:ext uri="{FF2B5EF4-FFF2-40B4-BE49-F238E27FC236}">
                <a16:creationId xmlns:a16="http://schemas.microsoft.com/office/drawing/2014/main" id="{6319719D-FD37-F4BC-7F0A-4B08D99D1D80}"/>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312AE413-D1BD-5FD8-9010-7C8A6AD81598}"/>
              </a:ext>
            </a:extLst>
          </p:cNvPr>
          <p:cNvSpPr>
            <a:spLocks noGrp="1"/>
          </p:cNvSpPr>
          <p:nvPr>
            <p:ph type="body" sz="half" idx="11"/>
          </p:nvPr>
        </p:nvSpPr>
        <p:spPr/>
        <p:txBody>
          <a:bodyPr>
            <a:normAutofit fontScale="92500" lnSpcReduction="20000"/>
          </a:bodyPr>
          <a:lstStyle/>
          <a:p>
            <a:r>
              <a:rPr lang="es-ES"/>
              <a:t>Gestión de partidas individuales de cliente - F0711</a:t>
            </a:r>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C54645E-E6F0-7C6C-2979-5E9D54E1E684}"/>
              </a:ext>
            </a:extLst>
          </p:cNvPr>
          <p:cNvPicPr>
            <a:picLocks noChangeAspect="1"/>
          </p:cNvPicPr>
          <p:nvPr/>
        </p:nvPicPr>
        <p:blipFill>
          <a:blip r:embed="rId2"/>
          <a:stretch>
            <a:fillRect/>
          </a:stretch>
        </p:blipFill>
        <p:spPr>
          <a:xfrm>
            <a:off x="923224" y="1602884"/>
            <a:ext cx="5172776" cy="1986816"/>
          </a:xfrm>
          <a:prstGeom prst="rect">
            <a:avLst/>
          </a:prstGeom>
        </p:spPr>
      </p:pic>
      <p:pic>
        <p:nvPicPr>
          <p:cNvPr id="8" name="Imagen 7">
            <a:extLst>
              <a:ext uri="{FF2B5EF4-FFF2-40B4-BE49-F238E27FC236}">
                <a16:creationId xmlns:a16="http://schemas.microsoft.com/office/drawing/2014/main" id="{CECDE45F-D4BD-9043-34F2-21DE64B8F31F}"/>
              </a:ext>
            </a:extLst>
          </p:cNvPr>
          <p:cNvPicPr>
            <a:picLocks noChangeAspect="1"/>
          </p:cNvPicPr>
          <p:nvPr/>
        </p:nvPicPr>
        <p:blipFill>
          <a:blip r:embed="rId3"/>
          <a:stretch>
            <a:fillRect/>
          </a:stretch>
        </p:blipFill>
        <p:spPr>
          <a:xfrm>
            <a:off x="6299836" y="1602885"/>
            <a:ext cx="4945445" cy="1986816"/>
          </a:xfrm>
          <a:prstGeom prst="rect">
            <a:avLst/>
          </a:prstGeom>
        </p:spPr>
      </p:pic>
      <p:pic>
        <p:nvPicPr>
          <p:cNvPr id="12" name="Imagen 11">
            <a:extLst>
              <a:ext uri="{FF2B5EF4-FFF2-40B4-BE49-F238E27FC236}">
                <a16:creationId xmlns:a16="http://schemas.microsoft.com/office/drawing/2014/main" id="{48C72B32-D943-7109-CECA-326D6FB8CDA3}"/>
              </a:ext>
            </a:extLst>
          </p:cNvPr>
          <p:cNvPicPr>
            <a:picLocks noChangeAspect="1"/>
          </p:cNvPicPr>
          <p:nvPr/>
        </p:nvPicPr>
        <p:blipFill>
          <a:blip r:embed="rId4"/>
          <a:stretch>
            <a:fillRect/>
          </a:stretch>
        </p:blipFill>
        <p:spPr>
          <a:xfrm>
            <a:off x="923224" y="3884029"/>
            <a:ext cx="10254112" cy="2320686"/>
          </a:xfrm>
          <a:prstGeom prst="rect">
            <a:avLst/>
          </a:prstGeom>
        </p:spPr>
      </p:pic>
    </p:spTree>
    <p:extLst>
      <p:ext uri="{BB962C8B-B14F-4D97-AF65-F5344CB8AC3E}">
        <p14:creationId xmlns:p14="http://schemas.microsoft.com/office/powerpoint/2010/main" val="1523750405"/>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F7DA0-EB11-5D4E-5DCF-D7FF1810EB0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918A055-75D8-F8BB-25BC-4C2B416327A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transacción se utiliza para visualizar partidas individuales de clientes (cuentas por cobrar): Se puede consultar partidas abiertas, compensadas o todas las partidas de un cliente; también se puede filtrar por sociedad, fecha de vencimiento, número de documento, etc.; se puede ver detalles como importe, fecha de contabilización, texto, referencia, etc.; y además se puede exportar los resultados a Excel para análisis externo.</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CE5585D4-6414-7BEE-79B2-0D21A549198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8AC6025E-56BD-4741-63DF-6E016C9E536E}"/>
              </a:ext>
            </a:extLst>
          </p:cNvPr>
          <p:cNvSpPr>
            <a:spLocks noGrp="1"/>
          </p:cNvSpPr>
          <p:nvPr>
            <p:ph type="body" sz="half" idx="11"/>
          </p:nvPr>
        </p:nvSpPr>
        <p:spPr/>
        <p:txBody>
          <a:bodyPr>
            <a:normAutofit fontScale="92500" lnSpcReduction="20000"/>
          </a:bodyPr>
          <a:lstStyle/>
          <a:p>
            <a:r>
              <a:rPr lang="es-ES"/>
              <a:t>Gestión de partidas individuales de cliente - FBL5N – (FBL5N)</a:t>
            </a:r>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151C9448-A0BC-E3BA-B806-A2D19EDE3A43}"/>
              </a:ext>
            </a:extLst>
          </p:cNvPr>
          <p:cNvPicPr>
            <a:picLocks noChangeAspect="1"/>
          </p:cNvPicPr>
          <p:nvPr/>
        </p:nvPicPr>
        <p:blipFill>
          <a:blip r:embed="rId2"/>
          <a:stretch>
            <a:fillRect/>
          </a:stretch>
        </p:blipFill>
        <p:spPr>
          <a:xfrm>
            <a:off x="1014664" y="2587752"/>
            <a:ext cx="7452680" cy="3930805"/>
          </a:xfrm>
          <a:prstGeom prst="rect">
            <a:avLst/>
          </a:prstGeom>
        </p:spPr>
      </p:pic>
    </p:spTree>
    <p:extLst>
      <p:ext uri="{BB962C8B-B14F-4D97-AF65-F5344CB8AC3E}">
        <p14:creationId xmlns:p14="http://schemas.microsoft.com/office/powerpoint/2010/main" val="3700344307"/>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A1041-AE9D-EC2E-5DDA-879947F8BC0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7D44F5A-32B2-87FA-EBE1-D82E570BAF4C}"/>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 y modificar </a:t>
            </a:r>
            <a:r>
              <a:rPr lang="es-ES" err="1">
                <a:solidFill>
                  <a:srgbClr val="808080"/>
                </a:solidFill>
                <a:latin typeface="Aptos" panose="020B0004020202020204" pitchFamily="34" charset="0"/>
              </a:rPr>
              <a:t>layout</a:t>
            </a:r>
            <a:endParaRPr lang="es-CO">
              <a:solidFill>
                <a:srgbClr val="808080"/>
              </a:solidFill>
              <a:latin typeface="Aptos" panose="020B0004020202020204" pitchFamily="34" charset="0"/>
            </a:endParaRPr>
          </a:p>
          <a:p>
            <a:pPr marL="0" indent="0">
              <a:buNone/>
            </a:pPr>
            <a:endParaRPr lang="es-CO">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0077AAAD-1A70-1D86-152F-9AA399B18E8F}"/>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BEFB6FA-F12E-29CB-9FC3-E03FB8AC6E53}"/>
              </a:ext>
            </a:extLst>
          </p:cNvPr>
          <p:cNvSpPr>
            <a:spLocks noGrp="1"/>
          </p:cNvSpPr>
          <p:nvPr>
            <p:ph type="body" sz="half" idx="11"/>
          </p:nvPr>
        </p:nvSpPr>
        <p:spPr/>
        <p:txBody>
          <a:bodyPr>
            <a:normAutofit fontScale="92500" lnSpcReduction="20000"/>
          </a:bodyPr>
          <a:lstStyle/>
          <a:p>
            <a:r>
              <a:rPr lang="es-ES"/>
              <a:t>Gestión de partidas individuales de cliente - FBL5N – (FBL5N)</a:t>
            </a:r>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4F99F498-195A-F345-E0BD-5E3587DCE368}"/>
              </a:ext>
            </a:extLst>
          </p:cNvPr>
          <p:cNvPicPr>
            <a:picLocks noChangeAspect="1"/>
          </p:cNvPicPr>
          <p:nvPr/>
        </p:nvPicPr>
        <p:blipFill>
          <a:blip r:embed="rId2"/>
          <a:stretch>
            <a:fillRect/>
          </a:stretch>
        </p:blipFill>
        <p:spPr>
          <a:xfrm>
            <a:off x="1074420" y="1567389"/>
            <a:ext cx="4599432" cy="2318811"/>
          </a:xfrm>
          <a:prstGeom prst="rect">
            <a:avLst/>
          </a:prstGeom>
        </p:spPr>
      </p:pic>
      <p:pic>
        <p:nvPicPr>
          <p:cNvPr id="11" name="Imagen 10">
            <a:extLst>
              <a:ext uri="{FF2B5EF4-FFF2-40B4-BE49-F238E27FC236}">
                <a16:creationId xmlns:a16="http://schemas.microsoft.com/office/drawing/2014/main" id="{2476C3BE-8E34-7B7B-8A36-3099DF6AA3C1}"/>
              </a:ext>
            </a:extLst>
          </p:cNvPr>
          <p:cNvPicPr>
            <a:picLocks noChangeAspect="1"/>
          </p:cNvPicPr>
          <p:nvPr/>
        </p:nvPicPr>
        <p:blipFill>
          <a:blip r:embed="rId3"/>
          <a:stretch>
            <a:fillRect/>
          </a:stretch>
        </p:blipFill>
        <p:spPr>
          <a:xfrm>
            <a:off x="6006973" y="1542714"/>
            <a:ext cx="4917948" cy="2318812"/>
          </a:xfrm>
          <a:prstGeom prst="rect">
            <a:avLst/>
          </a:prstGeom>
        </p:spPr>
      </p:pic>
      <p:pic>
        <p:nvPicPr>
          <p:cNvPr id="13" name="Imagen 12">
            <a:extLst>
              <a:ext uri="{FF2B5EF4-FFF2-40B4-BE49-F238E27FC236}">
                <a16:creationId xmlns:a16="http://schemas.microsoft.com/office/drawing/2014/main" id="{F8D8E887-347E-66BA-BCDC-ED90A0A21166}"/>
              </a:ext>
            </a:extLst>
          </p:cNvPr>
          <p:cNvPicPr>
            <a:picLocks noChangeAspect="1"/>
          </p:cNvPicPr>
          <p:nvPr/>
        </p:nvPicPr>
        <p:blipFill>
          <a:blip r:embed="rId4"/>
          <a:stretch>
            <a:fillRect/>
          </a:stretch>
        </p:blipFill>
        <p:spPr>
          <a:xfrm>
            <a:off x="2132076" y="3943946"/>
            <a:ext cx="7927848" cy="2712391"/>
          </a:xfrm>
          <a:prstGeom prst="rect">
            <a:avLst/>
          </a:prstGeom>
        </p:spPr>
      </p:pic>
    </p:spTree>
    <p:extLst>
      <p:ext uri="{BB962C8B-B14F-4D97-AF65-F5344CB8AC3E}">
        <p14:creationId xmlns:p14="http://schemas.microsoft.com/office/powerpoint/2010/main" val="3181959341"/>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8D639-758B-8541-87B3-6185750638C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EAB0C60-4BF3-30C0-5695-EFB0D3395C3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p>
        </p:txBody>
      </p:sp>
      <p:sp>
        <p:nvSpPr>
          <p:cNvPr id="3" name="Marcador de texto 2">
            <a:extLst>
              <a:ext uri="{FF2B5EF4-FFF2-40B4-BE49-F238E27FC236}">
                <a16:creationId xmlns:a16="http://schemas.microsoft.com/office/drawing/2014/main" id="{3B7C9DCD-07EE-0000-187C-D0EEF3D68BB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777B53D3-78F9-8912-969F-9982AD81E62E}"/>
              </a:ext>
            </a:extLst>
          </p:cNvPr>
          <p:cNvSpPr>
            <a:spLocks noGrp="1"/>
          </p:cNvSpPr>
          <p:nvPr>
            <p:ph type="body" sz="half" idx="11"/>
          </p:nvPr>
        </p:nvSpPr>
        <p:spPr/>
        <p:txBody>
          <a:bodyPr>
            <a:normAutofit fontScale="92500" lnSpcReduction="20000"/>
          </a:bodyPr>
          <a:lstStyle/>
          <a:p>
            <a:r>
              <a:rPr lang="es-ES"/>
              <a:t>Gestión de partidas individuales de cliente - FBL5N – (FBL5N)</a:t>
            </a:r>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E6B3BD0A-0F81-E9F8-6BB7-E8CF23A506A2}"/>
              </a:ext>
            </a:extLst>
          </p:cNvPr>
          <p:cNvPicPr>
            <a:picLocks noChangeAspect="1"/>
          </p:cNvPicPr>
          <p:nvPr/>
        </p:nvPicPr>
        <p:blipFill>
          <a:blip r:embed="rId2"/>
          <a:stretch>
            <a:fillRect/>
          </a:stretch>
        </p:blipFill>
        <p:spPr>
          <a:xfrm>
            <a:off x="889221" y="1686346"/>
            <a:ext cx="4965192" cy="2080981"/>
          </a:xfrm>
          <a:prstGeom prst="rect">
            <a:avLst/>
          </a:prstGeom>
        </p:spPr>
      </p:pic>
      <p:pic>
        <p:nvPicPr>
          <p:cNvPr id="12" name="Imagen 11">
            <a:extLst>
              <a:ext uri="{FF2B5EF4-FFF2-40B4-BE49-F238E27FC236}">
                <a16:creationId xmlns:a16="http://schemas.microsoft.com/office/drawing/2014/main" id="{8FA0CBF2-C1E6-F29C-6F8B-7542410C6C60}"/>
              </a:ext>
            </a:extLst>
          </p:cNvPr>
          <p:cNvPicPr>
            <a:picLocks noChangeAspect="1"/>
          </p:cNvPicPr>
          <p:nvPr/>
        </p:nvPicPr>
        <p:blipFill>
          <a:blip r:embed="rId2"/>
          <a:stretch>
            <a:fillRect/>
          </a:stretch>
        </p:blipFill>
        <p:spPr>
          <a:xfrm>
            <a:off x="5907025" y="1713778"/>
            <a:ext cx="5270312" cy="2080981"/>
          </a:xfrm>
          <a:prstGeom prst="rect">
            <a:avLst/>
          </a:prstGeom>
        </p:spPr>
      </p:pic>
      <p:pic>
        <p:nvPicPr>
          <p:cNvPr id="17" name="Imagen 16">
            <a:extLst>
              <a:ext uri="{FF2B5EF4-FFF2-40B4-BE49-F238E27FC236}">
                <a16:creationId xmlns:a16="http://schemas.microsoft.com/office/drawing/2014/main" id="{F5C23326-3F37-8DCA-1BFC-E77391D3A391}"/>
              </a:ext>
            </a:extLst>
          </p:cNvPr>
          <p:cNvPicPr>
            <a:picLocks noChangeAspect="1"/>
          </p:cNvPicPr>
          <p:nvPr/>
        </p:nvPicPr>
        <p:blipFill>
          <a:blip r:embed="rId3"/>
          <a:stretch>
            <a:fillRect/>
          </a:stretch>
        </p:blipFill>
        <p:spPr>
          <a:xfrm>
            <a:off x="889221" y="3975600"/>
            <a:ext cx="10340724" cy="2176061"/>
          </a:xfrm>
          <a:prstGeom prst="rect">
            <a:avLst/>
          </a:prstGeom>
        </p:spPr>
      </p:pic>
    </p:spTree>
    <p:extLst>
      <p:ext uri="{BB962C8B-B14F-4D97-AF65-F5344CB8AC3E}">
        <p14:creationId xmlns:p14="http://schemas.microsoft.com/office/powerpoint/2010/main" val="389005843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9C821-0610-75F9-57F5-624C2BFD7D6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50179CD-A7CA-C5F5-767D-78C49D1677A9}"/>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Este reporte proporciona una visión detallada de todas las partidas individuales registradas en el libro mayor (GL). Es útil para: a) Analizar movimientos contables, b) Comparar registros y c) Identificar errores o discrepancias.</a:t>
            </a:r>
          </a:p>
          <a:p>
            <a:pPr marL="0" indent="0">
              <a:buNone/>
            </a:pPr>
            <a:r>
              <a:rPr lang="es-ES">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1ED65176-9083-5919-DEEE-B4413661E6FB}"/>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0C8E04D4-70D2-0C6D-2FF3-272F180947FE}"/>
              </a:ext>
            </a:extLst>
          </p:cNvPr>
          <p:cNvSpPr>
            <a:spLocks noGrp="1"/>
          </p:cNvSpPr>
          <p:nvPr>
            <p:ph type="body" sz="half" idx="11"/>
          </p:nvPr>
        </p:nvSpPr>
        <p:spPr/>
        <p:txBody>
          <a:bodyPr>
            <a:normAutofit fontScale="92500" lnSpcReduction="20000"/>
          </a:bodyPr>
          <a:lstStyle/>
          <a:p>
            <a:r>
              <a:rPr lang="es-ES"/>
              <a:t>Diario de partidas individuales – (S_ALR_87012291)</a:t>
            </a:r>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B530A46D-CD74-F161-B4A1-C64B4E357B69}"/>
              </a:ext>
            </a:extLst>
          </p:cNvPr>
          <p:cNvPicPr>
            <a:picLocks noChangeAspect="1"/>
          </p:cNvPicPr>
          <p:nvPr/>
        </p:nvPicPr>
        <p:blipFill>
          <a:blip r:embed="rId2"/>
          <a:stretch>
            <a:fillRect/>
          </a:stretch>
        </p:blipFill>
        <p:spPr>
          <a:xfrm>
            <a:off x="1014664" y="2025362"/>
            <a:ext cx="8168639" cy="4520628"/>
          </a:xfrm>
          <a:prstGeom prst="rect">
            <a:avLst/>
          </a:prstGeom>
        </p:spPr>
      </p:pic>
    </p:spTree>
    <p:extLst>
      <p:ext uri="{BB962C8B-B14F-4D97-AF65-F5344CB8AC3E}">
        <p14:creationId xmlns:p14="http://schemas.microsoft.com/office/powerpoint/2010/main" val="3581284013"/>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DAA57-8ED6-8782-4356-49632517CE7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FB991B4-5D94-E18C-25C1-59DD5E9EA5BD}"/>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18727002-0848-4933-4D4A-C63DA858E7F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03B133C-2A62-3FC2-B419-8B26740C2703}"/>
              </a:ext>
            </a:extLst>
          </p:cNvPr>
          <p:cNvSpPr>
            <a:spLocks noGrp="1"/>
          </p:cNvSpPr>
          <p:nvPr>
            <p:ph type="body" sz="half" idx="11"/>
          </p:nvPr>
        </p:nvSpPr>
        <p:spPr/>
        <p:txBody>
          <a:bodyPr>
            <a:normAutofit fontScale="92500" lnSpcReduction="20000"/>
          </a:bodyPr>
          <a:lstStyle/>
          <a:p>
            <a:r>
              <a:rPr lang="es-ES"/>
              <a:t>Diario de partidas individuales – (S_ALR_87012291)</a:t>
            </a:r>
          </a:p>
          <a:p>
            <a:endParaRPr lang="es-ES"/>
          </a:p>
          <a:p>
            <a:endParaRPr lang="es-ES"/>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3F4A6A0A-8230-88AE-C29C-9ECC9D8968C6}"/>
              </a:ext>
            </a:extLst>
          </p:cNvPr>
          <p:cNvPicPr>
            <a:picLocks noChangeAspect="1"/>
          </p:cNvPicPr>
          <p:nvPr/>
        </p:nvPicPr>
        <p:blipFill>
          <a:blip r:embed="rId2"/>
          <a:stretch>
            <a:fillRect/>
          </a:stretch>
        </p:blipFill>
        <p:spPr>
          <a:xfrm>
            <a:off x="929640" y="1700783"/>
            <a:ext cx="4940808" cy="2377441"/>
          </a:xfrm>
          <a:prstGeom prst="rect">
            <a:avLst/>
          </a:prstGeom>
        </p:spPr>
      </p:pic>
      <p:pic>
        <p:nvPicPr>
          <p:cNvPr id="12" name="Imagen 11">
            <a:extLst>
              <a:ext uri="{FF2B5EF4-FFF2-40B4-BE49-F238E27FC236}">
                <a16:creationId xmlns:a16="http://schemas.microsoft.com/office/drawing/2014/main" id="{13B03F05-17B9-D773-B66B-8390712344CE}"/>
              </a:ext>
            </a:extLst>
          </p:cNvPr>
          <p:cNvPicPr>
            <a:picLocks noChangeAspect="1"/>
          </p:cNvPicPr>
          <p:nvPr/>
        </p:nvPicPr>
        <p:blipFill>
          <a:blip r:embed="rId3"/>
          <a:stretch>
            <a:fillRect/>
          </a:stretch>
        </p:blipFill>
        <p:spPr>
          <a:xfrm>
            <a:off x="6096000" y="1700783"/>
            <a:ext cx="4835581" cy="2377441"/>
          </a:xfrm>
          <a:prstGeom prst="rect">
            <a:avLst/>
          </a:prstGeom>
        </p:spPr>
      </p:pic>
      <p:pic>
        <p:nvPicPr>
          <p:cNvPr id="14" name="Imagen 13">
            <a:extLst>
              <a:ext uri="{FF2B5EF4-FFF2-40B4-BE49-F238E27FC236}">
                <a16:creationId xmlns:a16="http://schemas.microsoft.com/office/drawing/2014/main" id="{8F1F37A9-0A19-A3FE-934A-7F486FC05D5B}"/>
              </a:ext>
            </a:extLst>
          </p:cNvPr>
          <p:cNvPicPr>
            <a:picLocks noChangeAspect="1"/>
          </p:cNvPicPr>
          <p:nvPr/>
        </p:nvPicPr>
        <p:blipFill>
          <a:blip r:embed="rId4"/>
          <a:stretch>
            <a:fillRect/>
          </a:stretch>
        </p:blipFill>
        <p:spPr>
          <a:xfrm>
            <a:off x="929640" y="4223160"/>
            <a:ext cx="4940808" cy="2158238"/>
          </a:xfrm>
          <a:prstGeom prst="rect">
            <a:avLst/>
          </a:prstGeom>
        </p:spPr>
      </p:pic>
      <p:pic>
        <p:nvPicPr>
          <p:cNvPr id="16" name="Imagen 15">
            <a:extLst>
              <a:ext uri="{FF2B5EF4-FFF2-40B4-BE49-F238E27FC236}">
                <a16:creationId xmlns:a16="http://schemas.microsoft.com/office/drawing/2014/main" id="{BB470E06-B387-40F1-E673-6C362397B167}"/>
              </a:ext>
            </a:extLst>
          </p:cNvPr>
          <p:cNvPicPr>
            <a:picLocks noChangeAspect="1"/>
          </p:cNvPicPr>
          <p:nvPr/>
        </p:nvPicPr>
        <p:blipFill>
          <a:blip r:embed="rId5"/>
          <a:stretch>
            <a:fillRect/>
          </a:stretch>
        </p:blipFill>
        <p:spPr>
          <a:xfrm>
            <a:off x="6151393" y="4223161"/>
            <a:ext cx="4780188" cy="2158238"/>
          </a:xfrm>
          <a:prstGeom prst="rect">
            <a:avLst/>
          </a:prstGeom>
        </p:spPr>
      </p:pic>
    </p:spTree>
    <p:extLst>
      <p:ext uri="{BB962C8B-B14F-4D97-AF65-F5344CB8AC3E}">
        <p14:creationId xmlns:p14="http://schemas.microsoft.com/office/powerpoint/2010/main" val="1314060584"/>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D2D15-6EAE-303E-B350-6CF6C6D6E4D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F407662-D4A4-AD61-02CF-6FE5257C5519}"/>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Modificar </a:t>
            </a:r>
            <a:r>
              <a:rPr lang="es-ES" err="1">
                <a:solidFill>
                  <a:srgbClr val="808080"/>
                </a:solidFill>
                <a:latin typeface="Aptos" panose="020B0004020202020204" pitchFamily="34" charset="0"/>
              </a:rPr>
              <a:t>layout</a:t>
            </a:r>
            <a:r>
              <a:rPr lang="es-ES">
                <a:solidFill>
                  <a:srgbClr val="808080"/>
                </a:solidFill>
                <a:latin typeface="Aptos" panose="020B0004020202020204" pitchFamily="34" charset="0"/>
              </a:rPr>
              <a:t> para adicionar o retirar campos de la consulta</a:t>
            </a:r>
            <a:endParaRPr lang="es-CO">
              <a:solidFill>
                <a:srgbClr val="808080"/>
              </a:solidFill>
              <a:latin typeface="Aptos" panose="020B0004020202020204" pitchFamily="34" charset="0"/>
            </a:endParaRPr>
          </a:p>
          <a:p>
            <a:pPr marL="0" indent="0">
              <a:buNone/>
            </a:pPr>
            <a:endParaRPr lang="es-CO">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r>
              <a:rPr lang="es-ES">
                <a:solidFill>
                  <a:srgbClr val="808080"/>
                </a:solidFill>
                <a:latin typeface="Aptos" panose="020B0004020202020204" pitchFamily="34" charset="0"/>
              </a:rPr>
              <a:t> Exportar a Excel</a:t>
            </a: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E0C749CF-69BB-5034-C6A2-ABA13B47CDAE}"/>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A7CDA964-0B40-0450-E9A7-B07342B37F59}"/>
              </a:ext>
            </a:extLst>
          </p:cNvPr>
          <p:cNvSpPr>
            <a:spLocks noGrp="1"/>
          </p:cNvSpPr>
          <p:nvPr>
            <p:ph type="body" sz="half" idx="11"/>
          </p:nvPr>
        </p:nvSpPr>
        <p:spPr/>
        <p:txBody>
          <a:bodyPr>
            <a:normAutofit fontScale="92500" lnSpcReduction="20000"/>
          </a:bodyPr>
          <a:lstStyle/>
          <a:p>
            <a:r>
              <a:rPr lang="es-ES"/>
              <a:t>Diario de partidas individuales – (S_ALR_87012291)</a:t>
            </a:r>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4CA6F567-6D86-E295-C4E0-41001F4D2E9F}"/>
              </a:ext>
            </a:extLst>
          </p:cNvPr>
          <p:cNvPicPr>
            <a:picLocks noChangeAspect="1"/>
          </p:cNvPicPr>
          <p:nvPr/>
        </p:nvPicPr>
        <p:blipFill>
          <a:blip r:embed="rId2"/>
          <a:stretch>
            <a:fillRect/>
          </a:stretch>
        </p:blipFill>
        <p:spPr>
          <a:xfrm>
            <a:off x="914400" y="1576847"/>
            <a:ext cx="4636008" cy="2281921"/>
          </a:xfrm>
          <a:prstGeom prst="rect">
            <a:avLst/>
          </a:prstGeom>
        </p:spPr>
      </p:pic>
      <p:pic>
        <p:nvPicPr>
          <p:cNvPr id="8" name="Imagen 7">
            <a:extLst>
              <a:ext uri="{FF2B5EF4-FFF2-40B4-BE49-F238E27FC236}">
                <a16:creationId xmlns:a16="http://schemas.microsoft.com/office/drawing/2014/main" id="{9473D6F6-1434-F72A-0BA4-2279C4F2616E}"/>
              </a:ext>
            </a:extLst>
          </p:cNvPr>
          <p:cNvPicPr>
            <a:picLocks noChangeAspect="1"/>
          </p:cNvPicPr>
          <p:nvPr/>
        </p:nvPicPr>
        <p:blipFill>
          <a:blip r:embed="rId3"/>
          <a:stretch>
            <a:fillRect/>
          </a:stretch>
        </p:blipFill>
        <p:spPr>
          <a:xfrm>
            <a:off x="5695252" y="1576847"/>
            <a:ext cx="4893500" cy="2281921"/>
          </a:xfrm>
          <a:prstGeom prst="rect">
            <a:avLst/>
          </a:prstGeom>
        </p:spPr>
      </p:pic>
      <p:pic>
        <p:nvPicPr>
          <p:cNvPr id="11" name="Imagen 10">
            <a:extLst>
              <a:ext uri="{FF2B5EF4-FFF2-40B4-BE49-F238E27FC236}">
                <a16:creationId xmlns:a16="http://schemas.microsoft.com/office/drawing/2014/main" id="{B700E482-4741-F474-BD1F-B7F6E1EE20E2}"/>
              </a:ext>
            </a:extLst>
          </p:cNvPr>
          <p:cNvPicPr>
            <a:picLocks noChangeAspect="1"/>
          </p:cNvPicPr>
          <p:nvPr/>
        </p:nvPicPr>
        <p:blipFill>
          <a:blip r:embed="rId4"/>
          <a:stretch>
            <a:fillRect/>
          </a:stretch>
        </p:blipFill>
        <p:spPr>
          <a:xfrm>
            <a:off x="914400" y="4493742"/>
            <a:ext cx="4636008" cy="1925346"/>
          </a:xfrm>
          <a:prstGeom prst="rect">
            <a:avLst/>
          </a:prstGeom>
        </p:spPr>
      </p:pic>
      <p:pic>
        <p:nvPicPr>
          <p:cNvPr id="22" name="Imagen 21">
            <a:extLst>
              <a:ext uri="{FF2B5EF4-FFF2-40B4-BE49-F238E27FC236}">
                <a16:creationId xmlns:a16="http://schemas.microsoft.com/office/drawing/2014/main" id="{89A8BE25-3C16-A901-ECB8-26C1FEC70978}"/>
              </a:ext>
            </a:extLst>
          </p:cNvPr>
          <p:cNvPicPr>
            <a:picLocks noChangeAspect="1"/>
          </p:cNvPicPr>
          <p:nvPr/>
        </p:nvPicPr>
        <p:blipFill>
          <a:blip r:embed="rId5"/>
          <a:stretch>
            <a:fillRect/>
          </a:stretch>
        </p:blipFill>
        <p:spPr>
          <a:xfrm>
            <a:off x="5759260" y="4493742"/>
            <a:ext cx="4893500" cy="1925346"/>
          </a:xfrm>
          <a:prstGeom prst="rect">
            <a:avLst/>
          </a:prstGeom>
        </p:spPr>
      </p:pic>
    </p:spTree>
    <p:extLst>
      <p:ext uri="{BB962C8B-B14F-4D97-AF65-F5344CB8AC3E}">
        <p14:creationId xmlns:p14="http://schemas.microsoft.com/office/powerpoint/2010/main" val="1054646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51481-DDB0-72CA-AB8E-F98B8D7101B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63F898C-75E8-FAAE-8DE0-537133572C5F}"/>
              </a:ext>
            </a:extLst>
          </p:cNvPr>
          <p:cNvSpPr>
            <a:spLocks noGrp="1"/>
          </p:cNvSpPr>
          <p:nvPr>
            <p:ph idx="1"/>
          </p:nvPr>
        </p:nvSpPr>
        <p:spPr/>
        <p:txBody>
          <a:bodyPr/>
          <a:lstStyle/>
          <a:p>
            <a:pPr marL="0" indent="0">
              <a:buNone/>
            </a:pPr>
            <a:r>
              <a:rPr lang="es-MX"/>
              <a:t>La transacción tiene: información en la cabecera y en las partidas individuales:</a:t>
            </a:r>
          </a:p>
          <a:p>
            <a:pPr marL="0" indent="0">
              <a:buNone/>
            </a:pPr>
            <a:r>
              <a:rPr lang="es-MX" b="1"/>
              <a:t>Partidas Individuales: </a:t>
            </a:r>
            <a:r>
              <a:rPr lang="es-MX"/>
              <a:t>Ejemplo contabilización Transacción entre empresas del grupo</a:t>
            </a:r>
          </a:p>
          <a:p>
            <a:pPr marL="0" indent="0">
              <a:buNone/>
            </a:pPr>
            <a:r>
              <a:rPr lang="es-MX"/>
              <a:t>Ejemplo</a:t>
            </a:r>
          </a:p>
          <a:p>
            <a:pPr marL="0" indent="0">
              <a:buNone/>
            </a:pPr>
            <a:r>
              <a:rPr lang="es-MX"/>
              <a:t>Posición 1:</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b="1"/>
          </a:p>
        </p:txBody>
      </p:sp>
      <p:sp>
        <p:nvSpPr>
          <p:cNvPr id="3" name="Marcador de texto 2">
            <a:extLst>
              <a:ext uri="{FF2B5EF4-FFF2-40B4-BE49-F238E27FC236}">
                <a16:creationId xmlns:a16="http://schemas.microsoft.com/office/drawing/2014/main" id="{A3D932F1-B63C-FED4-9D00-99BF76EDCA2F}"/>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D34AA01E-2A57-8DF1-D7B1-6F03B2EAAF27}"/>
              </a:ext>
            </a:extLst>
          </p:cNvPr>
          <p:cNvSpPr>
            <a:spLocks noGrp="1"/>
          </p:cNvSpPr>
          <p:nvPr>
            <p:ph type="body" sz="half" idx="11"/>
          </p:nvPr>
        </p:nvSpPr>
        <p:spPr/>
        <p:txBody>
          <a:bodyPr>
            <a:normAutofit fontScale="85000" lnSpcReduction="10000"/>
          </a:bodyPr>
          <a:lstStyle/>
          <a:p>
            <a:r>
              <a:rPr lang="es-ES"/>
              <a:t>Contabilizar asientos contables generales - (F0718)</a:t>
            </a:r>
            <a:endParaRPr lang="es-CO"/>
          </a:p>
        </p:txBody>
      </p:sp>
      <p:pic>
        <p:nvPicPr>
          <p:cNvPr id="6" name="Imagen 5">
            <a:extLst>
              <a:ext uri="{FF2B5EF4-FFF2-40B4-BE49-F238E27FC236}">
                <a16:creationId xmlns:a16="http://schemas.microsoft.com/office/drawing/2014/main" id="{4330AC20-4B22-F2BB-2514-B1CCB05CC3CA}"/>
              </a:ext>
            </a:extLst>
          </p:cNvPr>
          <p:cNvPicPr>
            <a:picLocks noChangeAspect="1"/>
          </p:cNvPicPr>
          <p:nvPr/>
        </p:nvPicPr>
        <p:blipFill>
          <a:blip r:embed="rId2"/>
          <a:stretch>
            <a:fillRect/>
          </a:stretch>
        </p:blipFill>
        <p:spPr>
          <a:xfrm>
            <a:off x="897621" y="2659985"/>
            <a:ext cx="9392546" cy="3281886"/>
          </a:xfrm>
          <a:prstGeom prst="rect">
            <a:avLst/>
          </a:prstGeom>
        </p:spPr>
      </p:pic>
    </p:spTree>
    <p:extLst>
      <p:ext uri="{BB962C8B-B14F-4D97-AF65-F5344CB8AC3E}">
        <p14:creationId xmlns:p14="http://schemas.microsoft.com/office/powerpoint/2010/main" val="1215788260"/>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9864E-B97C-4679-E3C1-32D1ACADF6D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3D2153A-3887-FBF8-EE1E-3DBA90EB649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se utiliza para analizar los asientos contables registrados en un período seleccionado. Proporciona una visión general de los importes agregados de los asientos contables seleccionados en las cuentas de mayor. Estos se pueden agrupar por varios campos del encabezado o segmento de partida, como la sociedad, el ejercicio fiscal, la fecha de contabilización o el centro de beneficio. </a:t>
            </a:r>
          </a:p>
          <a:p>
            <a:pPr marL="0" indent="0">
              <a:buNone/>
            </a:pPr>
            <a:r>
              <a:rPr lang="es-ES">
                <a:latin typeface="Aptos" panose="020B0004020202020204" pitchFamily="34" charset="0"/>
              </a:rPr>
              <a:t>Ingresar parámetros de la consulta</a:t>
            </a:r>
          </a:p>
        </p:txBody>
      </p:sp>
      <p:sp>
        <p:nvSpPr>
          <p:cNvPr id="3" name="Marcador de texto 2">
            <a:extLst>
              <a:ext uri="{FF2B5EF4-FFF2-40B4-BE49-F238E27FC236}">
                <a16:creationId xmlns:a16="http://schemas.microsoft.com/office/drawing/2014/main" id="{57756F9E-D4D8-A25C-243F-E6A67B2610B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DD37E9F9-871B-B096-282E-1F28E930B4CE}"/>
              </a:ext>
            </a:extLst>
          </p:cNvPr>
          <p:cNvSpPr>
            <a:spLocks noGrp="1"/>
          </p:cNvSpPr>
          <p:nvPr>
            <p:ph type="body" sz="half" idx="11"/>
          </p:nvPr>
        </p:nvSpPr>
        <p:spPr/>
        <p:txBody>
          <a:bodyPr>
            <a:normAutofit fontScale="92500" lnSpcReduction="20000"/>
          </a:bodyPr>
          <a:lstStyle/>
          <a:p>
            <a:r>
              <a:rPr lang="es-ES"/>
              <a:t>Analizador de asientos contables -  (F0956)</a:t>
            </a:r>
          </a:p>
          <a:p>
            <a:endParaRPr lang="es-ES"/>
          </a:p>
          <a:p>
            <a:endParaRPr lang="es-ES"/>
          </a:p>
          <a:p>
            <a:endParaRPr lang="es-ES"/>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93D03EDD-4ED3-DBCC-9D32-07C6104938DA}"/>
              </a:ext>
            </a:extLst>
          </p:cNvPr>
          <p:cNvPicPr>
            <a:picLocks noChangeAspect="1"/>
          </p:cNvPicPr>
          <p:nvPr/>
        </p:nvPicPr>
        <p:blipFill>
          <a:blip r:embed="rId2"/>
          <a:stretch>
            <a:fillRect/>
          </a:stretch>
        </p:blipFill>
        <p:spPr>
          <a:xfrm>
            <a:off x="875665" y="2514414"/>
            <a:ext cx="10301671" cy="3576967"/>
          </a:xfrm>
          <a:prstGeom prst="rect">
            <a:avLst/>
          </a:prstGeom>
        </p:spPr>
      </p:pic>
    </p:spTree>
    <p:extLst>
      <p:ext uri="{BB962C8B-B14F-4D97-AF65-F5344CB8AC3E}">
        <p14:creationId xmlns:p14="http://schemas.microsoft.com/office/powerpoint/2010/main" val="1847248701"/>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094BF-90CA-F7CC-A73B-157CD75E588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AB10AEC-B9E3-35BC-1389-EC80BCFCB970}"/>
              </a:ext>
            </a:extLst>
          </p:cNvPr>
          <p:cNvSpPr>
            <a:spLocks noGrp="1"/>
          </p:cNvSpPr>
          <p:nvPr>
            <p:ph idx="1"/>
          </p:nvPr>
        </p:nvSpPr>
        <p:spPr>
          <a:xfrm>
            <a:off x="836611" y="1163971"/>
            <a:ext cx="10340725" cy="4927410"/>
          </a:xfrm>
        </p:spPr>
        <p:txBody>
          <a:bodyPr/>
          <a:lstStyle/>
          <a:p>
            <a:pPr marL="0" indent="0">
              <a:buNone/>
            </a:pPr>
            <a:r>
              <a:rPr lang="es-ES">
                <a:solidFill>
                  <a:srgbClr val="808080"/>
                </a:solidFill>
                <a:latin typeface="Aptos" panose="020B0004020202020204" pitchFamily="34" charset="0"/>
              </a:rPr>
              <a:t>Visualizar la consulta de movimientos</a:t>
            </a:r>
            <a:endParaRPr lang="es-CO">
              <a:solidFill>
                <a:srgbClr val="808080"/>
              </a:solidFill>
              <a:latin typeface="Aptos" panose="020B0004020202020204" pitchFamily="34" charset="0"/>
            </a:endParaRPr>
          </a:p>
        </p:txBody>
      </p:sp>
      <p:sp>
        <p:nvSpPr>
          <p:cNvPr id="3" name="Marcador de texto 2">
            <a:extLst>
              <a:ext uri="{FF2B5EF4-FFF2-40B4-BE49-F238E27FC236}">
                <a16:creationId xmlns:a16="http://schemas.microsoft.com/office/drawing/2014/main" id="{C05744A1-A6C5-2D1E-0395-D122B325CB93}"/>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5B285A83-6DB0-4E3E-2404-8C42F459A4EF}"/>
              </a:ext>
            </a:extLst>
          </p:cNvPr>
          <p:cNvSpPr>
            <a:spLocks noGrp="1"/>
          </p:cNvSpPr>
          <p:nvPr>
            <p:ph type="body" sz="half" idx="11"/>
          </p:nvPr>
        </p:nvSpPr>
        <p:spPr/>
        <p:txBody>
          <a:bodyPr>
            <a:normAutofit fontScale="92500" lnSpcReduction="20000"/>
          </a:bodyPr>
          <a:lstStyle/>
          <a:p>
            <a:r>
              <a:rPr lang="es-ES"/>
              <a:t>Analizador de asientos contables -  (F0956)</a:t>
            </a:r>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C63982C7-7308-1B19-3CEE-08127A66C9FD}"/>
              </a:ext>
            </a:extLst>
          </p:cNvPr>
          <p:cNvPicPr>
            <a:picLocks noChangeAspect="1"/>
          </p:cNvPicPr>
          <p:nvPr/>
        </p:nvPicPr>
        <p:blipFill>
          <a:blip r:embed="rId2"/>
          <a:stretch>
            <a:fillRect/>
          </a:stretch>
        </p:blipFill>
        <p:spPr>
          <a:xfrm>
            <a:off x="932688" y="1477814"/>
            <a:ext cx="4931665" cy="2670047"/>
          </a:xfrm>
          <a:prstGeom prst="rect">
            <a:avLst/>
          </a:prstGeom>
        </p:spPr>
      </p:pic>
      <p:pic>
        <p:nvPicPr>
          <p:cNvPr id="11" name="Imagen 10">
            <a:extLst>
              <a:ext uri="{FF2B5EF4-FFF2-40B4-BE49-F238E27FC236}">
                <a16:creationId xmlns:a16="http://schemas.microsoft.com/office/drawing/2014/main" id="{E02C8FD1-46D9-7B44-0363-E95C9C0D61FC}"/>
              </a:ext>
            </a:extLst>
          </p:cNvPr>
          <p:cNvPicPr>
            <a:picLocks noChangeAspect="1"/>
          </p:cNvPicPr>
          <p:nvPr/>
        </p:nvPicPr>
        <p:blipFill>
          <a:blip r:embed="rId3"/>
          <a:stretch>
            <a:fillRect/>
          </a:stretch>
        </p:blipFill>
        <p:spPr>
          <a:xfrm>
            <a:off x="5960430" y="1477814"/>
            <a:ext cx="4918538" cy="2670047"/>
          </a:xfrm>
          <a:prstGeom prst="rect">
            <a:avLst/>
          </a:prstGeom>
        </p:spPr>
      </p:pic>
      <p:pic>
        <p:nvPicPr>
          <p:cNvPr id="13" name="Imagen 12">
            <a:extLst>
              <a:ext uri="{FF2B5EF4-FFF2-40B4-BE49-F238E27FC236}">
                <a16:creationId xmlns:a16="http://schemas.microsoft.com/office/drawing/2014/main" id="{13E05004-5AE0-1857-E759-2EE624FD2874}"/>
              </a:ext>
            </a:extLst>
          </p:cNvPr>
          <p:cNvPicPr>
            <a:picLocks noChangeAspect="1"/>
          </p:cNvPicPr>
          <p:nvPr/>
        </p:nvPicPr>
        <p:blipFill>
          <a:blip r:embed="rId4"/>
          <a:stretch>
            <a:fillRect/>
          </a:stretch>
        </p:blipFill>
        <p:spPr>
          <a:xfrm>
            <a:off x="3541140" y="4256038"/>
            <a:ext cx="4931665" cy="2400300"/>
          </a:xfrm>
          <a:prstGeom prst="rect">
            <a:avLst/>
          </a:prstGeom>
        </p:spPr>
      </p:pic>
    </p:spTree>
    <p:extLst>
      <p:ext uri="{BB962C8B-B14F-4D97-AF65-F5344CB8AC3E}">
        <p14:creationId xmlns:p14="http://schemas.microsoft.com/office/powerpoint/2010/main" val="1767272483"/>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1B175-4B0E-CAD1-9DF0-68822DAF6A0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3DB16F1-F413-273B-DF06-ED932427191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Adicionar o retirar campos a la consulta de analizador de asientos contables</a:t>
            </a:r>
          </a:p>
        </p:txBody>
      </p:sp>
      <p:sp>
        <p:nvSpPr>
          <p:cNvPr id="3" name="Marcador de texto 2">
            <a:extLst>
              <a:ext uri="{FF2B5EF4-FFF2-40B4-BE49-F238E27FC236}">
                <a16:creationId xmlns:a16="http://schemas.microsoft.com/office/drawing/2014/main" id="{B63F1E51-2A9A-A465-2E08-CFC8D3C3CB9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41E4D7C-AE39-183C-A7DB-9243DFECD323}"/>
              </a:ext>
            </a:extLst>
          </p:cNvPr>
          <p:cNvSpPr>
            <a:spLocks noGrp="1"/>
          </p:cNvSpPr>
          <p:nvPr>
            <p:ph type="body" sz="half" idx="11"/>
          </p:nvPr>
        </p:nvSpPr>
        <p:spPr/>
        <p:txBody>
          <a:bodyPr>
            <a:normAutofit fontScale="92500" lnSpcReduction="20000"/>
          </a:bodyPr>
          <a:lstStyle/>
          <a:p>
            <a:r>
              <a:rPr lang="es-ES"/>
              <a:t>Analizador de asientos contables -  (F0956)</a:t>
            </a:r>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0C8DE3B8-AAD4-366B-639C-F5CADE9B4C2D}"/>
              </a:ext>
            </a:extLst>
          </p:cNvPr>
          <p:cNvPicPr>
            <a:picLocks noChangeAspect="1"/>
          </p:cNvPicPr>
          <p:nvPr/>
        </p:nvPicPr>
        <p:blipFill>
          <a:blip r:embed="rId2"/>
          <a:stretch>
            <a:fillRect/>
          </a:stretch>
        </p:blipFill>
        <p:spPr>
          <a:xfrm>
            <a:off x="905256" y="1577746"/>
            <a:ext cx="5190744" cy="2198726"/>
          </a:xfrm>
          <a:prstGeom prst="rect">
            <a:avLst/>
          </a:prstGeom>
        </p:spPr>
      </p:pic>
      <p:pic>
        <p:nvPicPr>
          <p:cNvPr id="9" name="Imagen 8">
            <a:extLst>
              <a:ext uri="{FF2B5EF4-FFF2-40B4-BE49-F238E27FC236}">
                <a16:creationId xmlns:a16="http://schemas.microsoft.com/office/drawing/2014/main" id="{0308012F-9CBD-B524-4B22-DE8E462309F9}"/>
              </a:ext>
            </a:extLst>
          </p:cNvPr>
          <p:cNvPicPr>
            <a:picLocks noChangeAspect="1"/>
          </p:cNvPicPr>
          <p:nvPr/>
        </p:nvPicPr>
        <p:blipFill>
          <a:blip r:embed="rId3"/>
          <a:stretch>
            <a:fillRect/>
          </a:stretch>
        </p:blipFill>
        <p:spPr>
          <a:xfrm>
            <a:off x="6247036" y="1577746"/>
            <a:ext cx="4930300" cy="2198726"/>
          </a:xfrm>
          <a:prstGeom prst="rect">
            <a:avLst/>
          </a:prstGeom>
        </p:spPr>
      </p:pic>
      <p:pic>
        <p:nvPicPr>
          <p:cNvPr id="12" name="Imagen 11">
            <a:extLst>
              <a:ext uri="{FF2B5EF4-FFF2-40B4-BE49-F238E27FC236}">
                <a16:creationId xmlns:a16="http://schemas.microsoft.com/office/drawing/2014/main" id="{2D783AA5-4007-229D-A95E-D09C3449809B}"/>
              </a:ext>
            </a:extLst>
          </p:cNvPr>
          <p:cNvPicPr>
            <a:picLocks noChangeAspect="1"/>
          </p:cNvPicPr>
          <p:nvPr/>
        </p:nvPicPr>
        <p:blipFill>
          <a:blip r:embed="rId4"/>
          <a:stretch>
            <a:fillRect/>
          </a:stretch>
        </p:blipFill>
        <p:spPr>
          <a:xfrm>
            <a:off x="905256" y="3976652"/>
            <a:ext cx="5190744" cy="2228063"/>
          </a:xfrm>
          <a:prstGeom prst="rect">
            <a:avLst/>
          </a:prstGeom>
        </p:spPr>
      </p:pic>
      <p:pic>
        <p:nvPicPr>
          <p:cNvPr id="17" name="Imagen 16">
            <a:extLst>
              <a:ext uri="{FF2B5EF4-FFF2-40B4-BE49-F238E27FC236}">
                <a16:creationId xmlns:a16="http://schemas.microsoft.com/office/drawing/2014/main" id="{F9A5D8A3-4271-3682-17FF-25CFA6A6870F}"/>
              </a:ext>
            </a:extLst>
          </p:cNvPr>
          <p:cNvPicPr>
            <a:picLocks noChangeAspect="1"/>
          </p:cNvPicPr>
          <p:nvPr/>
        </p:nvPicPr>
        <p:blipFill>
          <a:blip r:embed="rId5"/>
          <a:stretch>
            <a:fillRect/>
          </a:stretch>
        </p:blipFill>
        <p:spPr>
          <a:xfrm>
            <a:off x="6247036" y="3976651"/>
            <a:ext cx="5039708" cy="2228063"/>
          </a:xfrm>
          <a:prstGeom prst="rect">
            <a:avLst/>
          </a:prstGeom>
        </p:spPr>
      </p:pic>
    </p:spTree>
    <p:extLst>
      <p:ext uri="{BB962C8B-B14F-4D97-AF65-F5344CB8AC3E}">
        <p14:creationId xmlns:p14="http://schemas.microsoft.com/office/powerpoint/2010/main" val="297549079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C21F1-A948-1A5F-D0C7-59A1CC071D1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C6B5388-3D89-529C-DF0B-3C8F6465279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Exportar a Excel</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6749251F-DA4C-3A37-AA32-B2E0E09EBE6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16D5836-D1C4-F340-08FE-ECBC6B89A63C}"/>
              </a:ext>
            </a:extLst>
          </p:cNvPr>
          <p:cNvSpPr>
            <a:spLocks noGrp="1"/>
          </p:cNvSpPr>
          <p:nvPr>
            <p:ph type="body" sz="half" idx="11"/>
          </p:nvPr>
        </p:nvSpPr>
        <p:spPr/>
        <p:txBody>
          <a:bodyPr>
            <a:normAutofit fontScale="92500" lnSpcReduction="20000"/>
          </a:bodyPr>
          <a:lstStyle/>
          <a:p>
            <a:r>
              <a:rPr lang="es-ES"/>
              <a:t>Analizador de asientos contables -  (F0956)</a:t>
            </a:r>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1CF82F59-07D5-21BF-1F9F-1FF84CB3E565}"/>
              </a:ext>
            </a:extLst>
          </p:cNvPr>
          <p:cNvPicPr>
            <a:picLocks noChangeAspect="1"/>
          </p:cNvPicPr>
          <p:nvPr/>
        </p:nvPicPr>
        <p:blipFill>
          <a:blip r:embed="rId2"/>
          <a:stretch>
            <a:fillRect/>
          </a:stretch>
        </p:blipFill>
        <p:spPr>
          <a:xfrm>
            <a:off x="947644" y="1477814"/>
            <a:ext cx="5718332" cy="2295145"/>
          </a:xfrm>
          <a:prstGeom prst="rect">
            <a:avLst/>
          </a:prstGeom>
        </p:spPr>
      </p:pic>
      <p:pic>
        <p:nvPicPr>
          <p:cNvPr id="13" name="Imagen 12">
            <a:extLst>
              <a:ext uri="{FF2B5EF4-FFF2-40B4-BE49-F238E27FC236}">
                <a16:creationId xmlns:a16="http://schemas.microsoft.com/office/drawing/2014/main" id="{BEFE454B-76AF-DF45-FBC9-421A60D48692}"/>
              </a:ext>
            </a:extLst>
          </p:cNvPr>
          <p:cNvPicPr>
            <a:picLocks noChangeAspect="1"/>
          </p:cNvPicPr>
          <p:nvPr/>
        </p:nvPicPr>
        <p:blipFill>
          <a:blip r:embed="rId3"/>
          <a:stretch>
            <a:fillRect/>
          </a:stretch>
        </p:blipFill>
        <p:spPr>
          <a:xfrm>
            <a:off x="2949739" y="3954159"/>
            <a:ext cx="6404573" cy="2702179"/>
          </a:xfrm>
          <a:prstGeom prst="rect">
            <a:avLst/>
          </a:prstGeom>
        </p:spPr>
      </p:pic>
    </p:spTree>
    <p:extLst>
      <p:ext uri="{BB962C8B-B14F-4D97-AF65-F5344CB8AC3E}">
        <p14:creationId xmlns:p14="http://schemas.microsoft.com/office/powerpoint/2010/main" val="3992408459"/>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B86C0-438B-643B-4B8B-81802A061F4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D14DB09-E6C7-4EBB-26A2-333CA9295D34}"/>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visualizar cómo una o varias entradas de diario afectan a las cuentas contables donde se registran.</a:t>
            </a:r>
          </a:p>
          <a:p>
            <a:pPr marL="0" indent="0">
              <a:buNone/>
            </a:pPr>
            <a:r>
              <a:rPr lang="es-ES">
                <a:latin typeface="Aptos" panose="020B0004020202020204" pitchFamily="34" charset="0"/>
              </a:rPr>
              <a:t>Esta aplicación permite:</a:t>
            </a:r>
          </a:p>
          <a:p>
            <a:r>
              <a:rPr lang="es-ES">
                <a:latin typeface="Aptos" panose="020B0004020202020204" pitchFamily="34" charset="0"/>
              </a:rPr>
              <a:t>Seleccione una o varias entradas de diario y muestre las cuentas contables donde se registraron.</a:t>
            </a:r>
          </a:p>
          <a:p>
            <a:r>
              <a:rPr lang="es-ES">
                <a:latin typeface="Aptos" panose="020B0004020202020204" pitchFamily="34" charset="0"/>
              </a:rPr>
              <a:t>Compruebe cómo las líneas de asientos de diario afectan los lados de débito y crédito de las cuentas contables individuales.</a:t>
            </a:r>
          </a:p>
          <a:p>
            <a:r>
              <a:rPr lang="es-ES">
                <a:latin typeface="Aptos" panose="020B0004020202020204" pitchFamily="34" charset="0"/>
              </a:rPr>
              <a:t>Busque entradas de débito y crédito coincidentes en las cuentas contables afectadas.</a:t>
            </a:r>
          </a:p>
          <a:p>
            <a:r>
              <a:rPr lang="es-ES">
                <a:latin typeface="Aptos" panose="020B0004020202020204" pitchFamily="34" charset="0"/>
              </a:rPr>
              <a:t>Mostrar entradas de diario en la vista de cuenta T o en la vista de tabla.</a:t>
            </a:r>
          </a:p>
          <a:p>
            <a:r>
              <a:rPr lang="es-ES">
                <a:latin typeface="Aptos" panose="020B0004020202020204" pitchFamily="34" charset="0"/>
              </a:rPr>
              <a:t>Ingresar parámetros de la consulta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B68B9B2A-61FE-E1BD-3836-BD878384D7B9}"/>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582B985-6B78-A391-A82E-296ED0A501AA}"/>
              </a:ext>
            </a:extLst>
          </p:cNvPr>
          <p:cNvSpPr>
            <a:spLocks noGrp="1"/>
          </p:cNvSpPr>
          <p:nvPr>
            <p:ph type="body" sz="half" idx="11"/>
          </p:nvPr>
        </p:nvSpPr>
        <p:spPr/>
        <p:txBody>
          <a:bodyPr>
            <a:normAutofit fontScale="92500" lnSpcReduction="20000"/>
          </a:bodyPr>
          <a:lstStyle/>
          <a:p>
            <a:r>
              <a:rPr lang="es-ES"/>
              <a:t>Visualización de entradas de diario En vista Cuenta T -  (F3664)</a:t>
            </a:r>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9189C337-9396-7BBC-459C-1F5DA5C8AD20}"/>
              </a:ext>
            </a:extLst>
          </p:cNvPr>
          <p:cNvPicPr>
            <a:picLocks noChangeAspect="1"/>
          </p:cNvPicPr>
          <p:nvPr/>
        </p:nvPicPr>
        <p:blipFill>
          <a:blip r:embed="rId2"/>
          <a:stretch>
            <a:fillRect/>
          </a:stretch>
        </p:blipFill>
        <p:spPr>
          <a:xfrm>
            <a:off x="1694052" y="4099196"/>
            <a:ext cx="8986139" cy="2419362"/>
          </a:xfrm>
          <a:prstGeom prst="rect">
            <a:avLst/>
          </a:prstGeom>
        </p:spPr>
      </p:pic>
    </p:spTree>
    <p:extLst>
      <p:ext uri="{BB962C8B-B14F-4D97-AF65-F5344CB8AC3E}">
        <p14:creationId xmlns:p14="http://schemas.microsoft.com/office/powerpoint/2010/main" val="3487253412"/>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432A-E106-9B65-BB5E-F4E2092DAAA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1AF05DF-54A9-A586-136E-F3023FA5CF4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Ingresar parámetros de la consulta y visualizar los movimientos en la cuenta T</a:t>
            </a:r>
          </a:p>
        </p:txBody>
      </p:sp>
      <p:sp>
        <p:nvSpPr>
          <p:cNvPr id="3" name="Marcador de texto 2">
            <a:extLst>
              <a:ext uri="{FF2B5EF4-FFF2-40B4-BE49-F238E27FC236}">
                <a16:creationId xmlns:a16="http://schemas.microsoft.com/office/drawing/2014/main" id="{B3FC0853-7352-CB19-5417-BF4EC85DB28B}"/>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EB9D11B2-104C-186A-D9BF-0DCBB9A94F81}"/>
              </a:ext>
            </a:extLst>
          </p:cNvPr>
          <p:cNvSpPr>
            <a:spLocks noGrp="1"/>
          </p:cNvSpPr>
          <p:nvPr>
            <p:ph type="body" sz="half" idx="11"/>
          </p:nvPr>
        </p:nvSpPr>
        <p:spPr/>
        <p:txBody>
          <a:bodyPr>
            <a:normAutofit fontScale="92500" lnSpcReduction="20000"/>
          </a:bodyPr>
          <a:lstStyle/>
          <a:p>
            <a:r>
              <a:rPr lang="es-ES"/>
              <a:t>Visualización de entradas de diario En vista Cuenta T -  (F3664)</a:t>
            </a:r>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2" name="Imagen 11">
            <a:extLst>
              <a:ext uri="{FF2B5EF4-FFF2-40B4-BE49-F238E27FC236}">
                <a16:creationId xmlns:a16="http://schemas.microsoft.com/office/drawing/2014/main" id="{136432FB-72D8-5F41-FF2E-E072F893B471}"/>
              </a:ext>
            </a:extLst>
          </p:cNvPr>
          <p:cNvPicPr>
            <a:picLocks noChangeAspect="1"/>
          </p:cNvPicPr>
          <p:nvPr/>
        </p:nvPicPr>
        <p:blipFill>
          <a:blip r:embed="rId2"/>
          <a:stretch>
            <a:fillRect/>
          </a:stretch>
        </p:blipFill>
        <p:spPr>
          <a:xfrm>
            <a:off x="949813" y="1477814"/>
            <a:ext cx="4934351" cy="2420619"/>
          </a:xfrm>
          <a:prstGeom prst="rect">
            <a:avLst/>
          </a:prstGeom>
        </p:spPr>
      </p:pic>
      <p:pic>
        <p:nvPicPr>
          <p:cNvPr id="14" name="Imagen 13">
            <a:extLst>
              <a:ext uri="{FF2B5EF4-FFF2-40B4-BE49-F238E27FC236}">
                <a16:creationId xmlns:a16="http://schemas.microsoft.com/office/drawing/2014/main" id="{BEF36D3E-2398-3902-2E7B-18CCA02D1291}"/>
              </a:ext>
            </a:extLst>
          </p:cNvPr>
          <p:cNvPicPr>
            <a:picLocks noChangeAspect="1"/>
          </p:cNvPicPr>
          <p:nvPr/>
        </p:nvPicPr>
        <p:blipFill>
          <a:blip r:embed="rId3"/>
          <a:stretch>
            <a:fillRect/>
          </a:stretch>
        </p:blipFill>
        <p:spPr>
          <a:xfrm>
            <a:off x="5997366" y="1477813"/>
            <a:ext cx="5015484" cy="2420619"/>
          </a:xfrm>
          <a:prstGeom prst="rect">
            <a:avLst/>
          </a:prstGeom>
        </p:spPr>
      </p:pic>
      <p:pic>
        <p:nvPicPr>
          <p:cNvPr id="16" name="Imagen 15">
            <a:extLst>
              <a:ext uri="{FF2B5EF4-FFF2-40B4-BE49-F238E27FC236}">
                <a16:creationId xmlns:a16="http://schemas.microsoft.com/office/drawing/2014/main" id="{17B6373B-0229-1F15-DC15-CE2FF4341950}"/>
              </a:ext>
            </a:extLst>
          </p:cNvPr>
          <p:cNvPicPr>
            <a:picLocks noChangeAspect="1"/>
          </p:cNvPicPr>
          <p:nvPr/>
        </p:nvPicPr>
        <p:blipFill>
          <a:blip r:embed="rId4"/>
          <a:stretch>
            <a:fillRect/>
          </a:stretch>
        </p:blipFill>
        <p:spPr>
          <a:xfrm>
            <a:off x="1891412" y="3948452"/>
            <a:ext cx="8231122" cy="2570106"/>
          </a:xfrm>
          <a:prstGeom prst="rect">
            <a:avLst/>
          </a:prstGeom>
        </p:spPr>
      </p:pic>
    </p:spTree>
    <p:extLst>
      <p:ext uri="{BB962C8B-B14F-4D97-AF65-F5344CB8AC3E}">
        <p14:creationId xmlns:p14="http://schemas.microsoft.com/office/powerpoint/2010/main" val="2527832428"/>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AF48D-E41E-2286-C12A-11F7B3AF28D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336DC16-4D7F-FD8E-5576-C3FCDFD9658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Adicionar o retirar campos en la consulta y exportar a Excel</a:t>
            </a:r>
          </a:p>
        </p:txBody>
      </p:sp>
      <p:sp>
        <p:nvSpPr>
          <p:cNvPr id="3" name="Marcador de texto 2">
            <a:extLst>
              <a:ext uri="{FF2B5EF4-FFF2-40B4-BE49-F238E27FC236}">
                <a16:creationId xmlns:a16="http://schemas.microsoft.com/office/drawing/2014/main" id="{F8196D47-7423-B2C8-AE23-E0DADCADFE0B}"/>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401EF5DF-6175-132D-FFC5-5B3667283AFF}"/>
              </a:ext>
            </a:extLst>
          </p:cNvPr>
          <p:cNvSpPr>
            <a:spLocks noGrp="1"/>
          </p:cNvSpPr>
          <p:nvPr>
            <p:ph type="body" sz="half" idx="11"/>
          </p:nvPr>
        </p:nvSpPr>
        <p:spPr/>
        <p:txBody>
          <a:bodyPr>
            <a:normAutofit fontScale="92500" lnSpcReduction="20000"/>
          </a:bodyPr>
          <a:lstStyle/>
          <a:p>
            <a:r>
              <a:rPr lang="es-ES"/>
              <a:t>Visualización de entradas de diario En vista Cuenta T -  (F3664)</a:t>
            </a:r>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2EC2C1C8-8248-6BE0-F989-36375239FF80}"/>
              </a:ext>
            </a:extLst>
          </p:cNvPr>
          <p:cNvPicPr>
            <a:picLocks noChangeAspect="1"/>
          </p:cNvPicPr>
          <p:nvPr/>
        </p:nvPicPr>
        <p:blipFill>
          <a:blip r:embed="rId2"/>
          <a:stretch>
            <a:fillRect/>
          </a:stretch>
        </p:blipFill>
        <p:spPr>
          <a:xfrm>
            <a:off x="907439" y="1600199"/>
            <a:ext cx="5188562" cy="2002537"/>
          </a:xfrm>
          <a:prstGeom prst="rect">
            <a:avLst/>
          </a:prstGeom>
        </p:spPr>
      </p:pic>
      <p:pic>
        <p:nvPicPr>
          <p:cNvPr id="8" name="Imagen 7">
            <a:extLst>
              <a:ext uri="{FF2B5EF4-FFF2-40B4-BE49-F238E27FC236}">
                <a16:creationId xmlns:a16="http://schemas.microsoft.com/office/drawing/2014/main" id="{C5CCB8FA-4E38-BB30-40B6-C05FC7238E08}"/>
              </a:ext>
            </a:extLst>
          </p:cNvPr>
          <p:cNvPicPr>
            <a:picLocks noChangeAspect="1"/>
          </p:cNvPicPr>
          <p:nvPr/>
        </p:nvPicPr>
        <p:blipFill>
          <a:blip r:embed="rId3"/>
          <a:stretch>
            <a:fillRect/>
          </a:stretch>
        </p:blipFill>
        <p:spPr>
          <a:xfrm>
            <a:off x="6222492" y="1600199"/>
            <a:ext cx="4954844" cy="2002537"/>
          </a:xfrm>
          <a:prstGeom prst="rect">
            <a:avLst/>
          </a:prstGeom>
        </p:spPr>
      </p:pic>
      <p:pic>
        <p:nvPicPr>
          <p:cNvPr id="10" name="Imagen 9">
            <a:extLst>
              <a:ext uri="{FF2B5EF4-FFF2-40B4-BE49-F238E27FC236}">
                <a16:creationId xmlns:a16="http://schemas.microsoft.com/office/drawing/2014/main" id="{21B6B54A-7CE5-B3B5-9F94-85E85932CA2C}"/>
              </a:ext>
            </a:extLst>
          </p:cNvPr>
          <p:cNvPicPr>
            <a:picLocks noChangeAspect="1"/>
          </p:cNvPicPr>
          <p:nvPr/>
        </p:nvPicPr>
        <p:blipFill>
          <a:blip r:embed="rId4"/>
          <a:stretch>
            <a:fillRect/>
          </a:stretch>
        </p:blipFill>
        <p:spPr>
          <a:xfrm>
            <a:off x="1391412" y="3845790"/>
            <a:ext cx="9409175" cy="2002536"/>
          </a:xfrm>
          <a:prstGeom prst="rect">
            <a:avLst/>
          </a:prstGeom>
        </p:spPr>
      </p:pic>
    </p:spTree>
    <p:extLst>
      <p:ext uri="{BB962C8B-B14F-4D97-AF65-F5344CB8AC3E}">
        <p14:creationId xmlns:p14="http://schemas.microsoft.com/office/powerpoint/2010/main" val="3525345312"/>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3C067-BCF2-431E-4C24-D1E6A173D62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B916C8F-C4DC-4976-43C7-F5CCD34E3EC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obtendrá información sobre la gestión de las provisiones para cuentas de cobro dudoso y podrá evaluar la idoneidad de los niveles actuales de provisiones. Esto se refiere a las provisiones creadas para cubrir el posible impago de cuentas por cobrar vencidas.</a:t>
            </a:r>
          </a:p>
          <a:p>
            <a:pPr marL="0" indent="0">
              <a:buNone/>
            </a:pPr>
            <a:r>
              <a:rPr lang="es-ES">
                <a:latin typeface="Aptos" panose="020B0004020202020204" pitchFamily="34" charset="0"/>
              </a:rPr>
              <a:t>La aplicación le brinda una visión clara de las cuentas por cobrar vencidas y sus asignaciones asociadas, y puede explorar en detalle las cuentas de clientes individuales a nivel de entrada de diario.</a:t>
            </a:r>
          </a:p>
          <a:p>
            <a:pPr marL="0" indent="0">
              <a:buNone/>
            </a:pPr>
            <a:r>
              <a:rPr lang="es-ES">
                <a:latin typeface="Aptos" panose="020B0004020202020204" pitchFamily="34" charset="0"/>
              </a:rPr>
              <a:t>Ingresar parámetro para la consulta</a:t>
            </a:r>
          </a:p>
        </p:txBody>
      </p:sp>
      <p:sp>
        <p:nvSpPr>
          <p:cNvPr id="3" name="Marcador de texto 2">
            <a:extLst>
              <a:ext uri="{FF2B5EF4-FFF2-40B4-BE49-F238E27FC236}">
                <a16:creationId xmlns:a16="http://schemas.microsoft.com/office/drawing/2014/main" id="{166BC014-4E29-CB39-32DF-03DF47B5AAE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21239FE-DC02-3614-1E44-0ED0F23BE812}"/>
              </a:ext>
            </a:extLst>
          </p:cNvPr>
          <p:cNvSpPr>
            <a:spLocks noGrp="1"/>
          </p:cNvSpPr>
          <p:nvPr>
            <p:ph type="body" sz="half" idx="11"/>
          </p:nvPr>
        </p:nvSpPr>
        <p:spPr/>
        <p:txBody>
          <a:bodyPr>
            <a:normAutofit fontScale="92500" lnSpcReduction="20000"/>
          </a:bodyPr>
          <a:lstStyle/>
          <a:p>
            <a:r>
              <a:rPr lang="es-ES"/>
              <a:t>Subvención para cuentas dudosas - F2686 </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1" name="Imagen 10">
            <a:extLst>
              <a:ext uri="{FF2B5EF4-FFF2-40B4-BE49-F238E27FC236}">
                <a16:creationId xmlns:a16="http://schemas.microsoft.com/office/drawing/2014/main" id="{91A3533F-CC91-8C1D-1D78-EF2A2DC771D3}"/>
              </a:ext>
            </a:extLst>
          </p:cNvPr>
          <p:cNvPicPr>
            <a:picLocks noChangeAspect="1"/>
          </p:cNvPicPr>
          <p:nvPr/>
        </p:nvPicPr>
        <p:blipFill>
          <a:blip r:embed="rId2"/>
          <a:stretch>
            <a:fillRect/>
          </a:stretch>
        </p:blipFill>
        <p:spPr>
          <a:xfrm>
            <a:off x="836610" y="2925428"/>
            <a:ext cx="7941629" cy="3606823"/>
          </a:xfrm>
          <a:prstGeom prst="rect">
            <a:avLst/>
          </a:prstGeom>
        </p:spPr>
      </p:pic>
    </p:spTree>
    <p:extLst>
      <p:ext uri="{BB962C8B-B14F-4D97-AF65-F5344CB8AC3E}">
        <p14:creationId xmlns:p14="http://schemas.microsoft.com/office/powerpoint/2010/main" val="192436872"/>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AEC95-6C3F-5EE3-0A32-46B11C8CC4E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10296D2-BCD5-68A9-1946-8E479BDDD0D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las partidas de deudores por edades de vencimiento</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1F6853F1-1A28-C7CE-7AC8-946B351FE72D}"/>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B3E4464F-AC85-7AAE-6E43-415DDBC1A117}"/>
              </a:ext>
            </a:extLst>
          </p:cNvPr>
          <p:cNvSpPr>
            <a:spLocks noGrp="1"/>
          </p:cNvSpPr>
          <p:nvPr>
            <p:ph type="body" sz="half" idx="11"/>
          </p:nvPr>
        </p:nvSpPr>
        <p:spPr/>
        <p:txBody>
          <a:bodyPr>
            <a:normAutofit fontScale="92500" lnSpcReduction="20000"/>
          </a:bodyPr>
          <a:lstStyle/>
          <a:p>
            <a:r>
              <a:rPr lang="es-ES"/>
              <a:t>Subvención para cuentas dudosas - F2686 </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EE20410A-E858-2B56-B07A-8E95420ECE7D}"/>
              </a:ext>
            </a:extLst>
          </p:cNvPr>
          <p:cNvPicPr>
            <a:picLocks noChangeAspect="1"/>
          </p:cNvPicPr>
          <p:nvPr/>
        </p:nvPicPr>
        <p:blipFill>
          <a:blip r:embed="rId2"/>
          <a:stretch>
            <a:fillRect/>
          </a:stretch>
        </p:blipFill>
        <p:spPr>
          <a:xfrm>
            <a:off x="836611" y="1477814"/>
            <a:ext cx="9164988" cy="5040744"/>
          </a:xfrm>
          <a:prstGeom prst="rect">
            <a:avLst/>
          </a:prstGeom>
        </p:spPr>
      </p:pic>
    </p:spTree>
    <p:extLst>
      <p:ext uri="{BB962C8B-B14F-4D97-AF65-F5344CB8AC3E}">
        <p14:creationId xmlns:p14="http://schemas.microsoft.com/office/powerpoint/2010/main" val="4219710401"/>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2D5A4-8ED8-DF97-299A-F9A9BB44846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B1C183D-4916-029B-FDA5-3903091497B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las partidas de deudores por edades de vencimiento</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CA360FCB-20CA-6F7F-2103-94780C348A8A}"/>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6A87361-F77F-4E2A-40AE-6682527F6C58}"/>
              </a:ext>
            </a:extLst>
          </p:cNvPr>
          <p:cNvSpPr>
            <a:spLocks noGrp="1"/>
          </p:cNvSpPr>
          <p:nvPr>
            <p:ph type="body" sz="half" idx="11"/>
          </p:nvPr>
        </p:nvSpPr>
        <p:spPr/>
        <p:txBody>
          <a:bodyPr>
            <a:normAutofit fontScale="92500" lnSpcReduction="20000"/>
          </a:bodyPr>
          <a:lstStyle/>
          <a:p>
            <a:r>
              <a:rPr lang="es-ES"/>
              <a:t>Subvención para cuentas dudosas - F2686 </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55CFD9BE-5755-F1C2-0FAF-FF72CAA6FF91}"/>
              </a:ext>
            </a:extLst>
          </p:cNvPr>
          <p:cNvPicPr>
            <a:picLocks noChangeAspect="1"/>
          </p:cNvPicPr>
          <p:nvPr/>
        </p:nvPicPr>
        <p:blipFill>
          <a:blip r:embed="rId2"/>
          <a:stretch>
            <a:fillRect/>
          </a:stretch>
        </p:blipFill>
        <p:spPr>
          <a:xfrm>
            <a:off x="923544" y="1580223"/>
            <a:ext cx="8360664" cy="4624492"/>
          </a:xfrm>
          <a:prstGeom prst="rect">
            <a:avLst/>
          </a:prstGeom>
        </p:spPr>
      </p:pic>
    </p:spTree>
    <p:extLst>
      <p:ext uri="{BB962C8B-B14F-4D97-AF65-F5344CB8AC3E}">
        <p14:creationId xmlns:p14="http://schemas.microsoft.com/office/powerpoint/2010/main" val="2860361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1DF42-4379-2280-3E29-BC626763C7D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66919B7-07FE-3D4F-5E3C-903DE70C7C1D}"/>
              </a:ext>
            </a:extLst>
          </p:cNvPr>
          <p:cNvSpPr>
            <a:spLocks noGrp="1"/>
          </p:cNvSpPr>
          <p:nvPr>
            <p:ph idx="1"/>
          </p:nvPr>
        </p:nvSpPr>
        <p:spPr/>
        <p:txBody>
          <a:bodyPr/>
          <a:lstStyle/>
          <a:p>
            <a:pPr marL="0" indent="0">
              <a:buNone/>
            </a:pPr>
            <a:r>
              <a:rPr lang="es-MX"/>
              <a:t>La transacción tiene: información en la cabecera y en las partidas individuales:</a:t>
            </a:r>
          </a:p>
          <a:p>
            <a:pPr marL="0" indent="0">
              <a:buNone/>
            </a:pPr>
            <a:r>
              <a:rPr lang="es-MX" b="1"/>
              <a:t>Partidas Individuales: </a:t>
            </a:r>
            <a:r>
              <a:rPr lang="es-MX"/>
              <a:t>Ejemplo contabilización Transacción entre empresas del grupo</a:t>
            </a:r>
          </a:p>
          <a:p>
            <a:pPr marL="0" indent="0">
              <a:buNone/>
            </a:pPr>
            <a:r>
              <a:rPr lang="es-MX"/>
              <a:t>Ejemplo:</a:t>
            </a:r>
          </a:p>
          <a:p>
            <a:pPr marL="0" indent="0">
              <a:buNone/>
            </a:pPr>
            <a:r>
              <a:rPr lang="es-MX"/>
              <a:t>Posición 1:</a:t>
            </a:r>
          </a:p>
          <a:p>
            <a:pPr marL="0" indent="0">
              <a:buNone/>
            </a:pPr>
            <a:endParaRPr lang="es-MX"/>
          </a:p>
          <a:p>
            <a:pPr marL="0" indent="0">
              <a:buNone/>
            </a:pPr>
            <a:endParaRPr lang="es-MX" b="1"/>
          </a:p>
        </p:txBody>
      </p:sp>
      <p:sp>
        <p:nvSpPr>
          <p:cNvPr id="3" name="Marcador de texto 2">
            <a:extLst>
              <a:ext uri="{FF2B5EF4-FFF2-40B4-BE49-F238E27FC236}">
                <a16:creationId xmlns:a16="http://schemas.microsoft.com/office/drawing/2014/main" id="{B071E9E4-E239-E322-18C5-12D8B0FDDB22}"/>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0E958FD9-3A8D-6261-80B9-3EE0B0A2B3F4}"/>
              </a:ext>
            </a:extLst>
          </p:cNvPr>
          <p:cNvSpPr>
            <a:spLocks noGrp="1"/>
          </p:cNvSpPr>
          <p:nvPr>
            <p:ph type="body" sz="half" idx="11"/>
          </p:nvPr>
        </p:nvSpPr>
        <p:spPr/>
        <p:txBody>
          <a:bodyPr>
            <a:normAutofit fontScale="85000" lnSpcReduction="10000"/>
          </a:bodyPr>
          <a:lstStyle/>
          <a:p>
            <a:r>
              <a:rPr lang="es-ES"/>
              <a:t>Contabilizar asientos contables generales - (F0718)</a:t>
            </a:r>
            <a:endParaRPr lang="es-CO"/>
          </a:p>
        </p:txBody>
      </p:sp>
      <p:pic>
        <p:nvPicPr>
          <p:cNvPr id="6" name="Imagen 5">
            <a:extLst>
              <a:ext uri="{FF2B5EF4-FFF2-40B4-BE49-F238E27FC236}">
                <a16:creationId xmlns:a16="http://schemas.microsoft.com/office/drawing/2014/main" id="{0C35A934-C42D-ED07-1623-AAEFB2AAF2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611" y="2621936"/>
            <a:ext cx="7918878" cy="3242709"/>
          </a:xfrm>
          <a:prstGeom prst="rect">
            <a:avLst/>
          </a:prstGeom>
        </p:spPr>
      </p:pic>
    </p:spTree>
    <p:extLst>
      <p:ext uri="{BB962C8B-B14F-4D97-AF65-F5344CB8AC3E}">
        <p14:creationId xmlns:p14="http://schemas.microsoft.com/office/powerpoint/2010/main" val="4134417514"/>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FE79F-E725-B4E4-4C79-3DB9B195C1D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EB3878E-C978-804E-4C58-9B28BE94CF0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permite a los usuarios ver los cambios realizados en documentos contables, como: órdenes de venta, órdenes de compra, facturas, documentos del Libro Mayor. </a:t>
            </a:r>
          </a:p>
          <a:p>
            <a:pPr marL="0" indent="0">
              <a:buNone/>
            </a:pPr>
            <a:r>
              <a:rPr lang="es-ES">
                <a:latin typeface="Aptos" panose="020B0004020202020204" pitchFamily="34" charset="0"/>
              </a:rPr>
              <a:t>Este reporte es especialmente útil para auditorías, control interno, y seguimiento de modificaciones sensibles en la contabilidad</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21C9B3CC-9C81-4C58-CE68-793B816C2112}"/>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6465C9DD-221B-7616-6DF4-ACE113C9060A}"/>
              </a:ext>
            </a:extLst>
          </p:cNvPr>
          <p:cNvSpPr>
            <a:spLocks noGrp="1"/>
          </p:cNvSpPr>
          <p:nvPr>
            <p:ph type="body" sz="half" idx="11"/>
          </p:nvPr>
        </p:nvSpPr>
        <p:spPr/>
        <p:txBody>
          <a:bodyPr>
            <a:normAutofit fontScale="92500" lnSpcReduction="20000"/>
          </a:bodyPr>
          <a:lstStyle/>
          <a:p>
            <a:r>
              <a:rPr lang="es-ES"/>
              <a:t>Modificaciones de asientos contables - S_ALR_87012293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01E38BC7-47D1-B3A6-B5F8-EBFA949920F3}"/>
              </a:ext>
            </a:extLst>
          </p:cNvPr>
          <p:cNvPicPr>
            <a:picLocks noChangeAspect="1"/>
          </p:cNvPicPr>
          <p:nvPr/>
        </p:nvPicPr>
        <p:blipFill>
          <a:blip r:embed="rId2"/>
          <a:stretch>
            <a:fillRect/>
          </a:stretch>
        </p:blipFill>
        <p:spPr>
          <a:xfrm>
            <a:off x="941832" y="2664569"/>
            <a:ext cx="7095744" cy="3853989"/>
          </a:xfrm>
          <a:prstGeom prst="rect">
            <a:avLst/>
          </a:prstGeom>
        </p:spPr>
      </p:pic>
    </p:spTree>
    <p:extLst>
      <p:ext uri="{BB962C8B-B14F-4D97-AF65-F5344CB8AC3E}">
        <p14:creationId xmlns:p14="http://schemas.microsoft.com/office/powerpoint/2010/main" val="1654822123"/>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C91F8-BF8A-A407-044B-941C7CB6ED8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7B18696-26D5-31CB-E05E-1F26858DE3B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 posición con el nombre del campo modificado con valor nuevo y valor anterior</a:t>
            </a:r>
          </a:p>
        </p:txBody>
      </p:sp>
      <p:sp>
        <p:nvSpPr>
          <p:cNvPr id="3" name="Marcador de texto 2">
            <a:extLst>
              <a:ext uri="{FF2B5EF4-FFF2-40B4-BE49-F238E27FC236}">
                <a16:creationId xmlns:a16="http://schemas.microsoft.com/office/drawing/2014/main" id="{497B2D9D-8924-421E-43C5-A766B25257D8}"/>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7B543A4-878D-D140-6009-ECDFD69CE5F7}"/>
              </a:ext>
            </a:extLst>
          </p:cNvPr>
          <p:cNvSpPr>
            <a:spLocks noGrp="1"/>
          </p:cNvSpPr>
          <p:nvPr>
            <p:ph type="body" sz="half" idx="11"/>
          </p:nvPr>
        </p:nvSpPr>
        <p:spPr/>
        <p:txBody>
          <a:bodyPr>
            <a:normAutofit fontScale="92500" lnSpcReduction="20000"/>
          </a:bodyPr>
          <a:lstStyle/>
          <a:p>
            <a:r>
              <a:rPr lang="es-ES"/>
              <a:t>Modificaciones de asientos contables - S_ALR_87012293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0D719827-95E1-F7A9-14DE-6EAC38D532DF}"/>
              </a:ext>
            </a:extLst>
          </p:cNvPr>
          <p:cNvPicPr>
            <a:picLocks noChangeAspect="1"/>
          </p:cNvPicPr>
          <p:nvPr/>
        </p:nvPicPr>
        <p:blipFill>
          <a:blip r:embed="rId2"/>
          <a:stretch>
            <a:fillRect/>
          </a:stretch>
        </p:blipFill>
        <p:spPr>
          <a:xfrm>
            <a:off x="1014664" y="1651220"/>
            <a:ext cx="9043736" cy="4767868"/>
          </a:xfrm>
          <a:prstGeom prst="rect">
            <a:avLst/>
          </a:prstGeom>
        </p:spPr>
      </p:pic>
    </p:spTree>
    <p:extLst>
      <p:ext uri="{BB962C8B-B14F-4D97-AF65-F5344CB8AC3E}">
        <p14:creationId xmlns:p14="http://schemas.microsoft.com/office/powerpoint/2010/main" val="3324604265"/>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C11AE-67CE-7B4C-1200-A6C8C772606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DB23508-A83D-486B-D619-E4584A93848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F666FBDA-DE94-7EB8-CB59-18DEE6275E5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3698FA04-DC4F-7F49-1480-1B8E67DF95BF}"/>
              </a:ext>
            </a:extLst>
          </p:cNvPr>
          <p:cNvSpPr>
            <a:spLocks noGrp="1"/>
          </p:cNvSpPr>
          <p:nvPr>
            <p:ph type="body" sz="half" idx="11"/>
          </p:nvPr>
        </p:nvSpPr>
        <p:spPr/>
        <p:txBody>
          <a:bodyPr>
            <a:normAutofit fontScale="92500" lnSpcReduction="20000"/>
          </a:bodyPr>
          <a:lstStyle/>
          <a:p>
            <a:r>
              <a:rPr lang="es-ES"/>
              <a:t>Modificaciones de asientos contables - S_ALR_87012293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3CAA0FB7-4549-4FC1-732F-62859190AEA5}"/>
              </a:ext>
            </a:extLst>
          </p:cNvPr>
          <p:cNvPicPr>
            <a:picLocks noChangeAspect="1"/>
          </p:cNvPicPr>
          <p:nvPr/>
        </p:nvPicPr>
        <p:blipFill>
          <a:blip r:embed="rId2"/>
          <a:stretch>
            <a:fillRect/>
          </a:stretch>
        </p:blipFill>
        <p:spPr>
          <a:xfrm>
            <a:off x="1014664" y="1596685"/>
            <a:ext cx="9120410" cy="4731212"/>
          </a:xfrm>
          <a:prstGeom prst="rect">
            <a:avLst/>
          </a:prstGeom>
        </p:spPr>
      </p:pic>
    </p:spTree>
    <p:extLst>
      <p:ext uri="{BB962C8B-B14F-4D97-AF65-F5344CB8AC3E}">
        <p14:creationId xmlns:p14="http://schemas.microsoft.com/office/powerpoint/2010/main" val="413545261"/>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5E0A8-E5B8-D153-9E78-9D5D0EDD824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DF26B04-4087-24C1-E163-6471EAEBDFB9}"/>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 posición con el nombre del campo modificado con valor nuevo y valor anterior</a:t>
            </a:r>
          </a:p>
        </p:txBody>
      </p:sp>
      <p:sp>
        <p:nvSpPr>
          <p:cNvPr id="3" name="Marcador de texto 2">
            <a:extLst>
              <a:ext uri="{FF2B5EF4-FFF2-40B4-BE49-F238E27FC236}">
                <a16:creationId xmlns:a16="http://schemas.microsoft.com/office/drawing/2014/main" id="{B5337FD1-C09A-D308-6C49-006D87C660BC}"/>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1C43F256-A0DA-CDFF-15B3-2CA956E4E166}"/>
              </a:ext>
            </a:extLst>
          </p:cNvPr>
          <p:cNvSpPr>
            <a:spLocks noGrp="1"/>
          </p:cNvSpPr>
          <p:nvPr>
            <p:ph type="body" sz="half" idx="11"/>
          </p:nvPr>
        </p:nvSpPr>
        <p:spPr/>
        <p:txBody>
          <a:bodyPr>
            <a:normAutofit fontScale="92500" lnSpcReduction="20000"/>
          </a:bodyPr>
          <a:lstStyle/>
          <a:p>
            <a:r>
              <a:rPr lang="es-ES"/>
              <a:t>Modificaciones de asientos contables - S_ALR_87012293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30FADB96-C5BB-3FC2-6908-C22822C3F0DF}"/>
              </a:ext>
            </a:extLst>
          </p:cNvPr>
          <p:cNvPicPr>
            <a:picLocks noChangeAspect="1"/>
          </p:cNvPicPr>
          <p:nvPr/>
        </p:nvPicPr>
        <p:blipFill>
          <a:blip r:embed="rId2"/>
          <a:stretch>
            <a:fillRect/>
          </a:stretch>
        </p:blipFill>
        <p:spPr>
          <a:xfrm>
            <a:off x="946338" y="1641366"/>
            <a:ext cx="9221790" cy="4704569"/>
          </a:xfrm>
          <a:prstGeom prst="rect">
            <a:avLst/>
          </a:prstGeom>
        </p:spPr>
      </p:pic>
    </p:spTree>
    <p:extLst>
      <p:ext uri="{BB962C8B-B14F-4D97-AF65-F5344CB8AC3E}">
        <p14:creationId xmlns:p14="http://schemas.microsoft.com/office/powerpoint/2010/main" val="1006641984"/>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1A222-9CF9-C3D4-3F95-3BB4311D120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69FB82E-E892-89E0-B1BB-A740131E19D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muestra las cuentas de mayor que correspondan a una sociedad en particular</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24EA85BD-0AE6-ECE9-9352-BB3D82907634}"/>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9E14AC25-77A9-A6EE-B44D-254B01038F1E}"/>
              </a:ext>
            </a:extLst>
          </p:cNvPr>
          <p:cNvSpPr>
            <a:spLocks noGrp="1"/>
          </p:cNvSpPr>
          <p:nvPr>
            <p:ph type="body" sz="half" idx="11"/>
          </p:nvPr>
        </p:nvSpPr>
        <p:spPr/>
        <p:txBody>
          <a:bodyPr>
            <a:normAutofit fontScale="92500" lnSpcReduction="20000"/>
          </a:bodyPr>
          <a:lstStyle/>
          <a:p>
            <a:r>
              <a:rPr lang="es-ES"/>
              <a:t>Índice de cuentas de mayor - S_ALR_87012333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447FA2D5-3233-AC1E-E2CF-7EE165BB05B9}"/>
              </a:ext>
            </a:extLst>
          </p:cNvPr>
          <p:cNvPicPr>
            <a:picLocks noChangeAspect="1"/>
          </p:cNvPicPr>
          <p:nvPr/>
        </p:nvPicPr>
        <p:blipFill>
          <a:blip r:embed="rId2"/>
          <a:stretch>
            <a:fillRect/>
          </a:stretch>
        </p:blipFill>
        <p:spPr>
          <a:xfrm>
            <a:off x="937195" y="1906069"/>
            <a:ext cx="8430998" cy="4375859"/>
          </a:xfrm>
          <a:prstGeom prst="rect">
            <a:avLst/>
          </a:prstGeom>
        </p:spPr>
      </p:pic>
    </p:spTree>
    <p:extLst>
      <p:ext uri="{BB962C8B-B14F-4D97-AF65-F5344CB8AC3E}">
        <p14:creationId xmlns:p14="http://schemas.microsoft.com/office/powerpoint/2010/main" val="983547572"/>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16A95-7FBF-4495-4841-AF97AF22497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8776923-CF75-EE29-5049-426AD18D481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las cuentas del POPE en la sociedad 100</a:t>
            </a:r>
          </a:p>
        </p:txBody>
      </p:sp>
      <p:sp>
        <p:nvSpPr>
          <p:cNvPr id="3" name="Marcador de texto 2">
            <a:extLst>
              <a:ext uri="{FF2B5EF4-FFF2-40B4-BE49-F238E27FC236}">
                <a16:creationId xmlns:a16="http://schemas.microsoft.com/office/drawing/2014/main" id="{B314C54F-2BDF-C6CA-4D24-8FA57C583496}"/>
              </a:ext>
            </a:extLst>
          </p:cNvPr>
          <p:cNvSpPr>
            <a:spLocks noGrp="1"/>
          </p:cNvSpPr>
          <p:nvPr>
            <p:ph type="body" sz="half" idx="10"/>
          </p:nvPr>
        </p:nvSpPr>
        <p:spPr/>
        <p:txBody>
          <a:bodyPr/>
          <a:lstStyle/>
          <a:p>
            <a:r>
              <a:rPr lang="es-CO">
                <a:latin typeface="Arial Rounded MT Bold"/>
              </a:rPr>
              <a:t>Visualización de partidas individuales de cuentas</a:t>
            </a:r>
            <a:endParaRPr lang="en-US">
              <a:latin typeface="Arial Rounded MT Bold"/>
            </a:endParaRPr>
          </a:p>
        </p:txBody>
      </p:sp>
      <p:sp>
        <p:nvSpPr>
          <p:cNvPr id="4" name="Marcador de texto 3">
            <a:extLst>
              <a:ext uri="{FF2B5EF4-FFF2-40B4-BE49-F238E27FC236}">
                <a16:creationId xmlns:a16="http://schemas.microsoft.com/office/drawing/2014/main" id="{FCCA297E-E1E3-19FF-ECB9-BF3A6FB89E90}"/>
              </a:ext>
            </a:extLst>
          </p:cNvPr>
          <p:cNvSpPr>
            <a:spLocks noGrp="1"/>
          </p:cNvSpPr>
          <p:nvPr>
            <p:ph type="body" sz="half" idx="11"/>
          </p:nvPr>
        </p:nvSpPr>
        <p:spPr/>
        <p:txBody>
          <a:bodyPr>
            <a:normAutofit fontScale="92500" lnSpcReduction="20000"/>
          </a:bodyPr>
          <a:lstStyle/>
          <a:p>
            <a:r>
              <a:rPr lang="es-ES"/>
              <a:t>Índice de cuentas de mayor - S_ALR_87012333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9CB97E09-149F-53F1-B4D2-8764A0CA88E1}"/>
              </a:ext>
            </a:extLst>
          </p:cNvPr>
          <p:cNvPicPr>
            <a:picLocks noChangeAspect="1"/>
          </p:cNvPicPr>
          <p:nvPr/>
        </p:nvPicPr>
        <p:blipFill>
          <a:blip r:embed="rId2"/>
          <a:stretch>
            <a:fillRect/>
          </a:stretch>
        </p:blipFill>
        <p:spPr>
          <a:xfrm>
            <a:off x="964307" y="1554808"/>
            <a:ext cx="9020320" cy="4836847"/>
          </a:xfrm>
          <a:prstGeom prst="rect">
            <a:avLst/>
          </a:prstGeom>
        </p:spPr>
      </p:pic>
    </p:spTree>
    <p:extLst>
      <p:ext uri="{BB962C8B-B14F-4D97-AF65-F5344CB8AC3E}">
        <p14:creationId xmlns:p14="http://schemas.microsoft.com/office/powerpoint/2010/main" val="1051733485"/>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E7CF2-7F86-86FD-C92D-452EFA54357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9F95B2-18F2-ABD6-A661-64A6B50CCF0F}"/>
              </a:ext>
            </a:extLst>
          </p:cNvPr>
          <p:cNvSpPr>
            <a:spLocks noGrp="1"/>
          </p:cNvSpPr>
          <p:nvPr>
            <p:ph type="ctrTitle"/>
          </p:nvPr>
        </p:nvSpPr>
        <p:spPr>
          <a:xfrm>
            <a:off x="1376423" y="2027583"/>
            <a:ext cx="4507345" cy="2449273"/>
          </a:xfrm>
        </p:spPr>
        <p:txBody>
          <a:bodyPr>
            <a:normAutofit/>
          </a:bodyPr>
          <a:lstStyle/>
          <a:p>
            <a:r>
              <a:rPr lang="es-ES" sz="4800"/>
              <a:t>Visualización de saldos de cuentas</a:t>
            </a:r>
            <a:endParaRPr lang="es-CO" sz="4800"/>
          </a:p>
        </p:txBody>
      </p:sp>
      <p:sp>
        <p:nvSpPr>
          <p:cNvPr id="3" name="Subtítulo 2">
            <a:extLst>
              <a:ext uri="{FF2B5EF4-FFF2-40B4-BE49-F238E27FC236}">
                <a16:creationId xmlns:a16="http://schemas.microsoft.com/office/drawing/2014/main" id="{695B4927-B796-43A3-2255-181E0C459650}"/>
              </a:ext>
            </a:extLst>
          </p:cNvPr>
          <p:cNvSpPr>
            <a:spLocks noGrp="1"/>
          </p:cNvSpPr>
          <p:nvPr>
            <p:ph type="subTitle" idx="1"/>
          </p:nvPr>
        </p:nvSpPr>
        <p:spPr>
          <a:xfrm>
            <a:off x="1363171" y="4669065"/>
            <a:ext cx="4507345" cy="653206"/>
          </a:xfrm>
        </p:spPr>
        <p:txBody>
          <a:bodyPr/>
          <a:lstStyle/>
          <a:p>
            <a:endParaRPr lang="es-CO"/>
          </a:p>
        </p:txBody>
      </p:sp>
      <p:sp>
        <p:nvSpPr>
          <p:cNvPr id="4" name="Marcador de texto 3">
            <a:extLst>
              <a:ext uri="{FF2B5EF4-FFF2-40B4-BE49-F238E27FC236}">
                <a16:creationId xmlns:a16="http://schemas.microsoft.com/office/drawing/2014/main" id="{40998444-0B8A-4CC7-3FB2-09C2E35A92A8}"/>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2952307093"/>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66817-4EE7-2234-0E1A-BCED0F37ADD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7EA6E91-8531-5891-B2D6-EFB7D0F37C29}"/>
              </a:ext>
            </a:extLst>
          </p:cNvPr>
          <p:cNvSpPr>
            <a:spLocks noGrp="1"/>
          </p:cNvSpPr>
          <p:nvPr>
            <p:ph idx="1"/>
          </p:nvPr>
        </p:nvSpPr>
        <p:spPr/>
        <p:txBody>
          <a:bodyPr/>
          <a:lstStyle/>
          <a:p>
            <a:pPr marL="0" indent="0">
              <a:buNone/>
            </a:pPr>
            <a:r>
              <a:rPr lang="es-ES"/>
              <a:t>En el sistema SAP la visualización de saldos de cuentas se realiza mediante el uso de las siguientes aplicaciones:</a:t>
            </a:r>
          </a:p>
          <a:p>
            <a:pPr marL="0" indent="0">
              <a:buNone/>
            </a:pPr>
            <a:endParaRPr lang="es-CO"/>
          </a:p>
        </p:txBody>
      </p:sp>
      <p:sp>
        <p:nvSpPr>
          <p:cNvPr id="3" name="Marcador de texto 2">
            <a:extLst>
              <a:ext uri="{FF2B5EF4-FFF2-40B4-BE49-F238E27FC236}">
                <a16:creationId xmlns:a16="http://schemas.microsoft.com/office/drawing/2014/main" id="{7E034B27-60DF-D74C-DA42-4F8532C53396}"/>
              </a:ext>
            </a:extLst>
          </p:cNvPr>
          <p:cNvSpPr>
            <a:spLocks noGrp="1"/>
          </p:cNvSpPr>
          <p:nvPr>
            <p:ph type="body" sz="half" idx="10"/>
          </p:nvPr>
        </p:nvSpPr>
        <p:spPr/>
        <p:txBody>
          <a:bodyPr/>
          <a:lstStyle/>
          <a:p>
            <a:r>
              <a:rPr lang="es-CO">
                <a:latin typeface="Arial Rounded MT Bold"/>
              </a:rPr>
              <a:t>Visualización de saldos de cuentas</a:t>
            </a:r>
            <a:endParaRPr lang="en-US"/>
          </a:p>
        </p:txBody>
      </p:sp>
      <p:sp>
        <p:nvSpPr>
          <p:cNvPr id="4" name="Marcador de texto 3">
            <a:extLst>
              <a:ext uri="{FF2B5EF4-FFF2-40B4-BE49-F238E27FC236}">
                <a16:creationId xmlns:a16="http://schemas.microsoft.com/office/drawing/2014/main" id="{2A1D1B75-42F7-AB38-1766-FC4E38D3817E}"/>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22" name="Table 21">
            <a:extLst>
              <a:ext uri="{FF2B5EF4-FFF2-40B4-BE49-F238E27FC236}">
                <a16:creationId xmlns:a16="http://schemas.microsoft.com/office/drawing/2014/main" id="{55325FB3-AAB4-5C05-E50B-DC7060571D5E}"/>
              </a:ext>
            </a:extLst>
          </p:cNvPr>
          <p:cNvGraphicFramePr>
            <a:graphicFrameLocks noGrp="1"/>
          </p:cNvGraphicFramePr>
          <p:nvPr>
            <p:extLst>
              <p:ext uri="{D42A27DB-BD31-4B8C-83A1-F6EECF244321}">
                <p14:modId xmlns:p14="http://schemas.microsoft.com/office/powerpoint/2010/main" val="2513542195"/>
              </p:ext>
            </p:extLst>
          </p:nvPr>
        </p:nvGraphicFramePr>
        <p:xfrm>
          <a:off x="2136000" y="1707193"/>
          <a:ext cx="7920000" cy="4664270"/>
        </p:xfrm>
        <a:graphic>
          <a:graphicData uri="http://schemas.openxmlformats.org/drawingml/2006/table">
            <a:tbl>
              <a:tblPr firstRow="1" bandRow="1">
                <a:tableStyleId>{5C22544A-7EE6-4342-B048-85BDC9FD1C3A}</a:tableStyleId>
              </a:tblPr>
              <a:tblGrid>
                <a:gridCol w="5400000">
                  <a:extLst>
                    <a:ext uri="{9D8B030D-6E8A-4147-A177-3AD203B41FA5}">
                      <a16:colId xmlns:a16="http://schemas.microsoft.com/office/drawing/2014/main" val="917083527"/>
                    </a:ext>
                  </a:extLst>
                </a:gridCol>
                <a:gridCol w="2520000">
                  <a:extLst>
                    <a:ext uri="{9D8B030D-6E8A-4147-A177-3AD203B41FA5}">
                      <a16:colId xmlns:a16="http://schemas.microsoft.com/office/drawing/2014/main" val="875042441"/>
                    </a:ext>
                  </a:extLst>
                </a:gridCol>
              </a:tblGrid>
              <a:tr h="320870">
                <a:tc>
                  <a:txBody>
                    <a:bodyPr/>
                    <a:lstStyle/>
                    <a:p>
                      <a:pPr marL="0" lvl="0" algn="l" defTabSz="914400" rtl="0" eaLnBrk="1" latinLnBrk="0" hangingPunct="1">
                        <a:buNone/>
                      </a:pPr>
                      <a:r>
                        <a:rPr lang="es-ES" sz="1300" u="none" strike="noStrike" noProof="0">
                          <a:solidFill>
                            <a:srgbClr val="FFFFFF"/>
                          </a:solidFill>
                          <a:latin typeface="+mn-lt"/>
                        </a:rPr>
                        <a:t>Nombre de la aplicación</a:t>
                      </a:r>
                      <a:endParaRPr lang="en-US" sz="1300">
                        <a:solidFill>
                          <a:srgbClr val="FFFFFF"/>
                        </a:solidFill>
                        <a:latin typeface="+mn-lt"/>
                      </a:endParaRPr>
                    </a:p>
                  </a:txBody>
                  <a:tcPr>
                    <a:solidFill>
                      <a:schemeClr val="accent3"/>
                    </a:solidFill>
                  </a:tcPr>
                </a:tc>
                <a:tc>
                  <a:txBody>
                    <a:bodyPr/>
                    <a:lstStyle/>
                    <a:p>
                      <a:pPr marL="0" lvl="0" algn="l" defTabSz="914400" rtl="0" eaLnBrk="1" latinLnBrk="0" hangingPunct="1">
                        <a:buNone/>
                      </a:pPr>
                      <a:r>
                        <a:rPr lang="es-ES" sz="1300" u="none" strike="noStrike" noProof="0">
                          <a:solidFill>
                            <a:srgbClr val="FFFFFF"/>
                          </a:solidFill>
                          <a:latin typeface="+mn-lt"/>
                        </a:rPr>
                        <a:t>Aplicación</a:t>
                      </a:r>
                      <a:endParaRPr lang="en-US" sz="1300">
                        <a:solidFill>
                          <a:srgbClr val="FFFFFF"/>
                        </a:solidFill>
                        <a:latin typeface="+mn-lt"/>
                      </a:endParaRPr>
                    </a:p>
                  </a:txBody>
                  <a:tcPr>
                    <a:solidFill>
                      <a:schemeClr val="accent3"/>
                    </a:solidFill>
                  </a:tcPr>
                </a:tc>
                <a:extLst>
                  <a:ext uri="{0D108BD9-81ED-4DB2-BD59-A6C34878D82A}">
                    <a16:rowId xmlns:a16="http://schemas.microsoft.com/office/drawing/2014/main" val="2247265594"/>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Report ABAP: Balance</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F.01</a:t>
                      </a:r>
                      <a:endParaRPr lang="en-US" sz="1300">
                        <a:latin typeface="+mn-lt"/>
                      </a:endParaRPr>
                    </a:p>
                  </a:txBody>
                  <a:tcPr/>
                </a:tc>
                <a:extLst>
                  <a:ext uri="{0D108BD9-81ED-4DB2-BD59-A6C34878D82A}">
                    <a16:rowId xmlns:a16="http://schemas.microsoft.com/office/drawing/2014/main" val="3253602920"/>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Visualización de balances de cuentas de mayor - Para </a:t>
                      </a:r>
                      <a:r>
                        <a:rPr lang="es-ES" sz="1300" b="0" i="0" u="none" strike="noStrike" noProof="0" err="1">
                          <a:solidFill>
                            <a:srgbClr val="808080"/>
                          </a:solidFill>
                          <a:latin typeface="+mn-lt"/>
                        </a:rPr>
                        <a:t>ledger</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FAGLB03</a:t>
                      </a:r>
                      <a:endParaRPr lang="en-US" sz="1300">
                        <a:latin typeface="+mn-lt"/>
                      </a:endParaRPr>
                    </a:p>
                  </a:txBody>
                  <a:tcPr/>
                </a:tc>
                <a:extLst>
                  <a:ext uri="{0D108BD9-81ED-4DB2-BD59-A6C34878D82A}">
                    <a16:rowId xmlns:a16="http://schemas.microsoft.com/office/drawing/2014/main" val="216434889"/>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Visualizar saldos de cuenta de mayor</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F0707A</a:t>
                      </a:r>
                      <a:endParaRPr lang="en-US" sz="1300">
                        <a:latin typeface="+mn-lt"/>
                      </a:endParaRPr>
                    </a:p>
                  </a:txBody>
                  <a:tcPr/>
                </a:tc>
                <a:extLst>
                  <a:ext uri="{0D108BD9-81ED-4DB2-BD59-A6C34878D82A}">
                    <a16:rowId xmlns:a16="http://schemas.microsoft.com/office/drawing/2014/main" val="2687331591"/>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Saldos de cuentas de mayor - S_ALR_87012277</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S_ALR_87012277</a:t>
                      </a:r>
                      <a:endParaRPr lang="en-US" sz="1300">
                        <a:latin typeface="+mn-lt"/>
                      </a:endParaRPr>
                    </a:p>
                  </a:txBody>
                  <a:tcPr/>
                </a:tc>
                <a:extLst>
                  <a:ext uri="{0D108BD9-81ED-4DB2-BD59-A6C34878D82A}">
                    <a16:rowId xmlns:a16="http://schemas.microsoft.com/office/drawing/2014/main" val="840549752"/>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Visualización de balances de cuentas de mayor - F.08</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F.08</a:t>
                      </a:r>
                      <a:endParaRPr lang="en-US" sz="1300">
                        <a:latin typeface="+mn-lt"/>
                      </a:endParaRPr>
                    </a:p>
                  </a:txBody>
                  <a:tcPr/>
                </a:tc>
                <a:extLst>
                  <a:ext uri="{0D108BD9-81ED-4DB2-BD59-A6C34878D82A}">
                    <a16:rowId xmlns:a16="http://schemas.microsoft.com/office/drawing/2014/main" val="2463332032"/>
                  </a:ext>
                </a:extLst>
              </a:tr>
              <a:tr h="265547">
                <a:tc>
                  <a:txBody>
                    <a:bodyPr/>
                    <a:lstStyle/>
                    <a:p>
                      <a:pPr marL="0" lvl="0" algn="l" defTabSz="914400">
                        <a:lnSpc>
                          <a:spcPct val="100000"/>
                        </a:lnSpc>
                        <a:spcBef>
                          <a:spcPts val="0"/>
                        </a:spcBef>
                        <a:spcAft>
                          <a:spcPts val="0"/>
                        </a:spcAft>
                        <a:buNone/>
                      </a:pPr>
                      <a:r>
                        <a:rPr lang="es-ES" sz="1300" b="0" i="0" u="none" strike="noStrike" kern="1200" noProof="0">
                          <a:solidFill>
                            <a:srgbClr val="808080"/>
                          </a:solidFill>
                          <a:latin typeface="+mn-lt"/>
                        </a:rPr>
                        <a:t>Balance/PyG</a:t>
                      </a:r>
                      <a:endParaRPr lang="en-US" sz="1300" err="1">
                        <a:latin typeface="+mn-lt"/>
                      </a:endParaRPr>
                    </a:p>
                  </a:txBody>
                  <a:tcPr/>
                </a:tc>
                <a:tc>
                  <a:txBody>
                    <a:bodyPr/>
                    <a:lstStyle/>
                    <a:p>
                      <a:pPr marL="0" lvl="0" algn="l" defTabSz="914400">
                        <a:buNone/>
                      </a:pPr>
                      <a:r>
                        <a:rPr lang="en-US" sz="1300" b="0" i="0" u="none" strike="noStrike" kern="1200" noProof="0">
                          <a:solidFill>
                            <a:srgbClr val="808080"/>
                          </a:solidFill>
                          <a:latin typeface="+mn-lt"/>
                        </a:rPr>
                        <a:t>F0708</a:t>
                      </a:r>
                      <a:endParaRPr lang="en-US" sz="1300">
                        <a:latin typeface="+mn-lt"/>
                      </a:endParaRPr>
                    </a:p>
                  </a:txBody>
                  <a:tcPr/>
                </a:tc>
                <a:extLst>
                  <a:ext uri="{0D108BD9-81ED-4DB2-BD59-A6C34878D82A}">
                    <a16:rowId xmlns:a16="http://schemas.microsoft.com/office/drawing/2014/main" val="3506742023"/>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Balance/PyG - Multidimensional</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W0161</a:t>
                      </a:r>
                      <a:endParaRPr lang="en-US" sz="1300">
                        <a:latin typeface="+mn-lt"/>
                      </a:endParaRPr>
                    </a:p>
                  </a:txBody>
                  <a:tcPr/>
                </a:tc>
                <a:extLst>
                  <a:ext uri="{0D108BD9-81ED-4DB2-BD59-A6C34878D82A}">
                    <a16:rowId xmlns:a16="http://schemas.microsoft.com/office/drawing/2014/main" val="3823186696"/>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Balance contable - Comparación de ledgers</a:t>
                      </a:r>
                      <a:endParaRPr lang="en-US" sz="1300" err="1">
                        <a:latin typeface="+mn-lt"/>
                      </a:endParaRPr>
                    </a:p>
                  </a:txBody>
                  <a:tcPr/>
                </a:tc>
                <a:tc>
                  <a:txBody>
                    <a:bodyPr/>
                    <a:lstStyle/>
                    <a:p>
                      <a:pPr marL="0" lvl="0" algn="l" defTabSz="914400">
                        <a:buNone/>
                      </a:pPr>
                      <a:r>
                        <a:rPr lang="en-US" sz="1300" b="0" i="0" u="none" strike="noStrike" kern="1200" noProof="0">
                          <a:solidFill>
                            <a:srgbClr val="808080"/>
                          </a:solidFill>
                          <a:latin typeface="+mn-lt"/>
                        </a:rPr>
                        <a:t>S_EBS_44000137</a:t>
                      </a:r>
                      <a:endParaRPr lang="en-US" sz="1300">
                        <a:latin typeface="+mn-lt"/>
                      </a:endParaRPr>
                    </a:p>
                  </a:txBody>
                  <a:tcPr/>
                </a:tc>
                <a:extLst>
                  <a:ext uri="{0D108BD9-81ED-4DB2-BD59-A6C34878D82A}">
                    <a16:rowId xmlns:a16="http://schemas.microsoft.com/office/drawing/2014/main" val="4106331446"/>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Informe de estado de cuentas</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F0996</a:t>
                      </a:r>
                      <a:endParaRPr lang="en-US" sz="1300">
                        <a:latin typeface="+mn-lt"/>
                      </a:endParaRPr>
                    </a:p>
                  </a:txBody>
                  <a:tcPr/>
                </a:tc>
                <a:extLst>
                  <a:ext uri="{0D108BD9-81ED-4DB2-BD59-A6C34878D82A}">
                    <a16:rowId xmlns:a16="http://schemas.microsoft.com/office/drawing/2014/main" val="1101088087"/>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Comparación de informe de estado de cuentas</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W0097</a:t>
                      </a:r>
                      <a:endParaRPr lang="en-US" sz="1300">
                        <a:latin typeface="+mn-lt"/>
                      </a:endParaRPr>
                    </a:p>
                  </a:txBody>
                  <a:tcPr/>
                </a:tc>
                <a:extLst>
                  <a:ext uri="{0D108BD9-81ED-4DB2-BD59-A6C34878D82A}">
                    <a16:rowId xmlns:a16="http://schemas.microsoft.com/office/drawing/2014/main" val="1880278850"/>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Beneficio, resultado positivo - Valores reales</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F0958</a:t>
                      </a:r>
                      <a:endParaRPr lang="en-US" sz="1300">
                        <a:latin typeface="+mn-lt"/>
                      </a:endParaRPr>
                    </a:p>
                  </a:txBody>
                  <a:tcPr/>
                </a:tc>
                <a:extLst>
                  <a:ext uri="{0D108BD9-81ED-4DB2-BD59-A6C34878D82A}">
                    <a16:rowId xmlns:a16="http://schemas.microsoft.com/office/drawing/2014/main" val="352105210"/>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Beneficio, resultado positivo - Plan/Real</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F1710</a:t>
                      </a:r>
                      <a:endParaRPr lang="en-US" sz="1300">
                        <a:latin typeface="+mn-lt"/>
                      </a:endParaRPr>
                    </a:p>
                  </a:txBody>
                  <a:tcPr/>
                </a:tc>
                <a:extLst>
                  <a:ext uri="{0D108BD9-81ED-4DB2-BD59-A6C34878D82A}">
                    <a16:rowId xmlns:a16="http://schemas.microsoft.com/office/drawing/2014/main" val="607115973"/>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Grupo CeBe: Plan/Real/Desv</a:t>
                      </a:r>
                      <a:endParaRPr lang="en-US" sz="1300" err="1">
                        <a:latin typeface="+mn-lt"/>
                      </a:endParaRPr>
                    </a:p>
                  </a:txBody>
                  <a:tcPr/>
                </a:tc>
                <a:tc>
                  <a:txBody>
                    <a:bodyPr/>
                    <a:lstStyle/>
                    <a:p>
                      <a:pPr marL="0" lvl="0" algn="l" defTabSz="914400">
                        <a:lnSpc>
                          <a:spcPct val="100000"/>
                        </a:lnSpc>
                        <a:spcBef>
                          <a:spcPts val="0"/>
                        </a:spcBef>
                        <a:spcAft>
                          <a:spcPts val="0"/>
                        </a:spcAft>
                        <a:buNone/>
                      </a:pPr>
                      <a:r>
                        <a:rPr lang="en-US" sz="1300" b="0" i="0" u="none" strike="noStrike" kern="1200" noProof="0">
                          <a:solidFill>
                            <a:srgbClr val="808080"/>
                          </a:solidFill>
                          <a:latin typeface="+mn-lt"/>
                        </a:rPr>
                        <a:t>S_E38_98000088</a:t>
                      </a:r>
                      <a:endParaRPr lang="en-US" sz="1300">
                        <a:latin typeface="+mn-lt"/>
                      </a:endParaRPr>
                    </a:p>
                  </a:txBody>
                  <a:tcPr/>
                </a:tc>
                <a:extLst>
                  <a:ext uri="{0D108BD9-81ED-4DB2-BD59-A6C34878D82A}">
                    <a16:rowId xmlns:a16="http://schemas.microsoft.com/office/drawing/2014/main" val="2394814263"/>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Selección: Segmento Plan/Real/Desv</a:t>
                      </a:r>
                      <a:endParaRPr lang="en-US" sz="1300" err="1">
                        <a:latin typeface="+mn-lt"/>
                      </a:endParaRPr>
                    </a:p>
                  </a:txBody>
                  <a:tcPr/>
                </a:tc>
                <a:tc>
                  <a:txBody>
                    <a:bodyPr/>
                    <a:lstStyle/>
                    <a:p>
                      <a:pPr marL="0" lvl="0" algn="l" defTabSz="914400">
                        <a:buNone/>
                      </a:pPr>
                      <a:r>
                        <a:rPr lang="en-US" sz="1300" b="0" i="0" u="none" strike="noStrike" kern="1200" noProof="0">
                          <a:solidFill>
                            <a:srgbClr val="808080"/>
                          </a:solidFill>
                          <a:latin typeface="+mn-lt"/>
                        </a:rPr>
                        <a:t>S_E38_98000092</a:t>
                      </a:r>
                      <a:endParaRPr lang="en-US" sz="1300">
                        <a:latin typeface="+mn-lt"/>
                      </a:endParaRPr>
                    </a:p>
                  </a:txBody>
                  <a:tcPr/>
                </a:tc>
                <a:extLst>
                  <a:ext uri="{0D108BD9-81ED-4DB2-BD59-A6C34878D82A}">
                    <a16:rowId xmlns:a16="http://schemas.microsoft.com/office/drawing/2014/main" val="394532584"/>
                  </a:ext>
                </a:extLst>
              </a:tr>
              <a:tr h="265547">
                <a:tc>
                  <a:txBody>
                    <a:bodyPr/>
                    <a:lstStyle/>
                    <a:p>
                      <a:pPr marL="0" lvl="0" algn="l">
                        <a:lnSpc>
                          <a:spcPct val="100000"/>
                        </a:lnSpc>
                        <a:spcBef>
                          <a:spcPts val="0"/>
                        </a:spcBef>
                        <a:spcAft>
                          <a:spcPts val="0"/>
                        </a:spcAft>
                        <a:buNone/>
                      </a:pPr>
                      <a:r>
                        <a:rPr lang="es-ES" sz="1300" b="0" i="0" u="none" strike="noStrike" noProof="0">
                          <a:solidFill>
                            <a:srgbClr val="808080"/>
                          </a:solidFill>
                          <a:latin typeface="+mn-lt"/>
                        </a:rPr>
                        <a:t>Visualizar ratios - Grupos de centros de beneficio</a:t>
                      </a:r>
                      <a:endParaRPr lang="en-US" sz="1300">
                        <a:latin typeface="+mn-lt"/>
                      </a:endParaRPr>
                    </a:p>
                  </a:txBody>
                  <a:tcPr/>
                </a:tc>
                <a:tc>
                  <a:txBody>
                    <a:bodyPr/>
                    <a:lstStyle/>
                    <a:p>
                      <a:pPr marL="0" lvl="0" algn="l" defTabSz="914400">
                        <a:buNone/>
                      </a:pPr>
                      <a:r>
                        <a:rPr lang="en-US" sz="1300" b="0" i="0" u="none" strike="noStrike" kern="1200" noProof="0">
                          <a:solidFill>
                            <a:srgbClr val="808080"/>
                          </a:solidFill>
                          <a:latin typeface="+mn-lt"/>
                        </a:rPr>
                        <a:t>S_E38_98000090</a:t>
                      </a:r>
                      <a:endParaRPr lang="en-US" sz="1300">
                        <a:latin typeface="+mn-lt"/>
                      </a:endParaRPr>
                    </a:p>
                  </a:txBody>
                  <a:tcPr/>
                </a:tc>
                <a:extLst>
                  <a:ext uri="{0D108BD9-81ED-4DB2-BD59-A6C34878D82A}">
                    <a16:rowId xmlns:a16="http://schemas.microsoft.com/office/drawing/2014/main" val="569155769"/>
                  </a:ext>
                </a:extLst>
              </a:tr>
            </a:tbl>
          </a:graphicData>
        </a:graphic>
      </p:graphicFrame>
    </p:spTree>
    <p:extLst>
      <p:ext uri="{BB962C8B-B14F-4D97-AF65-F5344CB8AC3E}">
        <p14:creationId xmlns:p14="http://schemas.microsoft.com/office/powerpoint/2010/main" val="1604848645"/>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FA6F1-D77E-5550-9198-FF0C97B3EB7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716690C-BF58-E3A8-A29E-85143B5B2DF4}"/>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es utilizada para generar el Estado de Situación Financiera, en el sistema contable. Al utilizar esta aplicación se pueden seleccionar los parámetros necesarios como la sociedad, el ejercicio, la </a:t>
            </a:r>
            <a:r>
              <a:rPr lang="es-CO"/>
              <a:t>estructura balance/</a:t>
            </a:r>
            <a:r>
              <a:rPr lang="es-CO" err="1"/>
              <a:t>PyG</a:t>
            </a:r>
            <a:r>
              <a:rPr lang="es-CO"/>
              <a:t> y los periodos de comparación.</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53ED325A-836F-C020-7C7E-F7DCB7AFF825}"/>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6DC5212-F10E-33FB-E0CB-FEB45B7C2C5F}"/>
              </a:ext>
            </a:extLst>
          </p:cNvPr>
          <p:cNvSpPr>
            <a:spLocks noGrp="1"/>
          </p:cNvSpPr>
          <p:nvPr>
            <p:ph type="body" sz="half" idx="11"/>
          </p:nvPr>
        </p:nvSpPr>
        <p:spPr/>
        <p:txBody>
          <a:bodyPr>
            <a:normAutofit fontScale="92500" lnSpcReduction="20000"/>
          </a:bodyPr>
          <a:lstStyle/>
          <a:p>
            <a:r>
              <a:rPr lang="es-ES" err="1"/>
              <a:t>Report</a:t>
            </a:r>
            <a:r>
              <a:rPr lang="es-ES"/>
              <a:t> ABAP: Balance -  (F.01)</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1" name="Imagen 10">
            <a:extLst>
              <a:ext uri="{FF2B5EF4-FFF2-40B4-BE49-F238E27FC236}">
                <a16:creationId xmlns:a16="http://schemas.microsoft.com/office/drawing/2014/main" id="{A92CEC98-D932-62D9-8AB0-843D11FCF7EE}"/>
              </a:ext>
            </a:extLst>
          </p:cNvPr>
          <p:cNvPicPr>
            <a:picLocks noChangeAspect="1"/>
          </p:cNvPicPr>
          <p:nvPr/>
        </p:nvPicPr>
        <p:blipFill>
          <a:blip r:embed="rId2"/>
          <a:stretch>
            <a:fillRect/>
          </a:stretch>
        </p:blipFill>
        <p:spPr>
          <a:xfrm>
            <a:off x="941832" y="2280606"/>
            <a:ext cx="7647432" cy="4237952"/>
          </a:xfrm>
          <a:prstGeom prst="rect">
            <a:avLst/>
          </a:prstGeom>
        </p:spPr>
      </p:pic>
    </p:spTree>
    <p:extLst>
      <p:ext uri="{BB962C8B-B14F-4D97-AF65-F5344CB8AC3E}">
        <p14:creationId xmlns:p14="http://schemas.microsoft.com/office/powerpoint/2010/main" val="3520642658"/>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831E8-0C4F-9648-BAEF-0BCC5CA2C0F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D0A12F3-BFEB-1DD6-21C4-A1A4B699B3E6}"/>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a:t>
            </a:r>
          </a:p>
        </p:txBody>
      </p:sp>
      <p:sp>
        <p:nvSpPr>
          <p:cNvPr id="3" name="Marcador de texto 2">
            <a:extLst>
              <a:ext uri="{FF2B5EF4-FFF2-40B4-BE49-F238E27FC236}">
                <a16:creationId xmlns:a16="http://schemas.microsoft.com/office/drawing/2014/main" id="{D0651739-3E66-BC70-18BE-55A646204CAE}"/>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5302C702-61B2-46C3-FD85-F451516D96ED}"/>
              </a:ext>
            </a:extLst>
          </p:cNvPr>
          <p:cNvSpPr>
            <a:spLocks noGrp="1"/>
          </p:cNvSpPr>
          <p:nvPr>
            <p:ph type="body" sz="half" idx="11"/>
          </p:nvPr>
        </p:nvSpPr>
        <p:spPr/>
        <p:txBody>
          <a:bodyPr>
            <a:normAutofit fontScale="92500" lnSpcReduction="20000"/>
          </a:bodyPr>
          <a:lstStyle/>
          <a:p>
            <a:r>
              <a:rPr lang="es-ES" err="1"/>
              <a:t>Report</a:t>
            </a:r>
            <a:r>
              <a:rPr lang="es-ES"/>
              <a:t> ABAP: Balance -  (F.01)</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88C0D68C-D4FD-F7C4-ECBF-7CA1E063E474}"/>
              </a:ext>
            </a:extLst>
          </p:cNvPr>
          <p:cNvPicPr>
            <a:picLocks noChangeAspect="1"/>
          </p:cNvPicPr>
          <p:nvPr/>
        </p:nvPicPr>
        <p:blipFill>
          <a:blip r:embed="rId2"/>
          <a:stretch>
            <a:fillRect/>
          </a:stretch>
        </p:blipFill>
        <p:spPr>
          <a:xfrm>
            <a:off x="1014664" y="1477814"/>
            <a:ext cx="8817864" cy="4849825"/>
          </a:xfrm>
          <a:prstGeom prst="rect">
            <a:avLst/>
          </a:prstGeom>
        </p:spPr>
      </p:pic>
    </p:spTree>
    <p:extLst>
      <p:ext uri="{BB962C8B-B14F-4D97-AF65-F5344CB8AC3E}">
        <p14:creationId xmlns:p14="http://schemas.microsoft.com/office/powerpoint/2010/main" val="787716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0C1D6-5F23-ADFF-1A8E-58C4BCF9FCE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0B4DD26-A815-F952-A73C-D1991CEFB2A2}"/>
              </a:ext>
            </a:extLst>
          </p:cNvPr>
          <p:cNvSpPr>
            <a:spLocks noGrp="1"/>
          </p:cNvSpPr>
          <p:nvPr>
            <p:ph idx="1"/>
          </p:nvPr>
        </p:nvSpPr>
        <p:spPr/>
        <p:txBody>
          <a:bodyPr/>
          <a:lstStyle/>
          <a:p>
            <a:pPr marL="0" indent="0">
              <a:buNone/>
            </a:pPr>
            <a:r>
              <a:rPr lang="es-MX"/>
              <a:t>La transacción tiene: información en la cabecera y en las partidas individuales:</a:t>
            </a:r>
          </a:p>
          <a:p>
            <a:pPr marL="0" indent="0">
              <a:buNone/>
            </a:pPr>
            <a:r>
              <a:rPr lang="es-MX" b="1"/>
              <a:t>Partidas Individuales: </a:t>
            </a:r>
            <a:r>
              <a:rPr lang="es-MX"/>
              <a:t>Ejemplo contabilización Transacción entre empresas del grupo</a:t>
            </a:r>
          </a:p>
          <a:p>
            <a:pPr marL="0" indent="0">
              <a:buNone/>
            </a:pPr>
            <a:r>
              <a:rPr lang="es-MX"/>
              <a:t>Ejemplo</a:t>
            </a:r>
          </a:p>
          <a:p>
            <a:pPr marL="0" indent="0">
              <a:buNone/>
            </a:pPr>
            <a:r>
              <a:rPr lang="es-MX"/>
              <a:t>Posición 2:</a:t>
            </a:r>
          </a:p>
          <a:p>
            <a:pPr marL="0" indent="0">
              <a:buNone/>
            </a:pPr>
            <a:endParaRPr lang="es-MX"/>
          </a:p>
          <a:p>
            <a:pPr marL="0" indent="0">
              <a:buNone/>
            </a:pPr>
            <a:endParaRPr lang="es-MX" b="1"/>
          </a:p>
        </p:txBody>
      </p:sp>
      <p:sp>
        <p:nvSpPr>
          <p:cNvPr id="3" name="Marcador de texto 2">
            <a:extLst>
              <a:ext uri="{FF2B5EF4-FFF2-40B4-BE49-F238E27FC236}">
                <a16:creationId xmlns:a16="http://schemas.microsoft.com/office/drawing/2014/main" id="{92C7C0B4-6F29-59F5-5086-334E21E10CE2}"/>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0EA78256-4667-5618-7F4F-753E9BA3CB82}"/>
              </a:ext>
            </a:extLst>
          </p:cNvPr>
          <p:cNvSpPr>
            <a:spLocks noGrp="1"/>
          </p:cNvSpPr>
          <p:nvPr>
            <p:ph type="body" sz="half" idx="11"/>
          </p:nvPr>
        </p:nvSpPr>
        <p:spPr/>
        <p:txBody>
          <a:bodyPr>
            <a:normAutofit fontScale="85000" lnSpcReduction="10000"/>
          </a:bodyPr>
          <a:lstStyle/>
          <a:p>
            <a:r>
              <a:rPr lang="es-ES"/>
              <a:t>Contabilizar asientos contables generales - (F0718)</a:t>
            </a:r>
            <a:endParaRPr lang="es-CO"/>
          </a:p>
        </p:txBody>
      </p:sp>
      <p:pic>
        <p:nvPicPr>
          <p:cNvPr id="13" name="Imagen 12">
            <a:extLst>
              <a:ext uri="{FF2B5EF4-FFF2-40B4-BE49-F238E27FC236}">
                <a16:creationId xmlns:a16="http://schemas.microsoft.com/office/drawing/2014/main" id="{0F432BCE-E4B6-FA5D-7CA2-2BD20E63BD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7621" y="2658849"/>
            <a:ext cx="6550278" cy="2981681"/>
          </a:xfrm>
          <a:prstGeom prst="rect">
            <a:avLst/>
          </a:prstGeom>
        </p:spPr>
      </p:pic>
    </p:spTree>
    <p:extLst>
      <p:ext uri="{BB962C8B-B14F-4D97-AF65-F5344CB8AC3E}">
        <p14:creationId xmlns:p14="http://schemas.microsoft.com/office/powerpoint/2010/main" val="1467803582"/>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58552-D4B2-C2B8-DE87-D97A16CCD66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7733867-5CE1-46C2-C3A0-C3FA60FB380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visualizar los saldos de los períodos contables individuales de las cuentas de mayor. Se debe seleccionar el libro mayor cuyos saldos de cuentas se desee visualizar.</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00C1654C-FA3F-140B-5FE3-CADAD8FF40EF}"/>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07F382A0-84D3-CA90-78A4-4CC1E2C8E8F6}"/>
              </a:ext>
            </a:extLst>
          </p:cNvPr>
          <p:cNvSpPr>
            <a:spLocks noGrp="1"/>
          </p:cNvSpPr>
          <p:nvPr>
            <p:ph type="body" sz="half" idx="11"/>
          </p:nvPr>
        </p:nvSpPr>
        <p:spPr/>
        <p:txBody>
          <a:bodyPr>
            <a:normAutofit fontScale="92500" lnSpcReduction="20000"/>
          </a:bodyPr>
          <a:lstStyle/>
          <a:p>
            <a:r>
              <a:rPr lang="es-ES"/>
              <a:t>Visualización de balances de cuentas de mayor - Para </a:t>
            </a:r>
            <a:r>
              <a:rPr lang="es-ES" err="1"/>
              <a:t>ledger</a:t>
            </a:r>
            <a:r>
              <a:rPr lang="es-ES"/>
              <a:t> -  (FAGLB03)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F71BE1C8-9EEB-34A2-1C7D-AF4C3488FA05}"/>
              </a:ext>
            </a:extLst>
          </p:cNvPr>
          <p:cNvPicPr>
            <a:picLocks noChangeAspect="1"/>
          </p:cNvPicPr>
          <p:nvPr/>
        </p:nvPicPr>
        <p:blipFill>
          <a:blip r:embed="rId2"/>
          <a:stretch>
            <a:fillRect/>
          </a:stretch>
        </p:blipFill>
        <p:spPr>
          <a:xfrm>
            <a:off x="938141" y="2336289"/>
            <a:ext cx="5283147" cy="2751639"/>
          </a:xfrm>
          <a:prstGeom prst="rect">
            <a:avLst/>
          </a:prstGeom>
        </p:spPr>
      </p:pic>
      <p:pic>
        <p:nvPicPr>
          <p:cNvPr id="8" name="Imagen 7">
            <a:extLst>
              <a:ext uri="{FF2B5EF4-FFF2-40B4-BE49-F238E27FC236}">
                <a16:creationId xmlns:a16="http://schemas.microsoft.com/office/drawing/2014/main" id="{FA5B08FE-1BAC-975A-4208-48690AB54D89}"/>
              </a:ext>
            </a:extLst>
          </p:cNvPr>
          <p:cNvPicPr>
            <a:picLocks noChangeAspect="1"/>
          </p:cNvPicPr>
          <p:nvPr/>
        </p:nvPicPr>
        <p:blipFill>
          <a:blip r:embed="rId3"/>
          <a:stretch>
            <a:fillRect/>
          </a:stretch>
        </p:blipFill>
        <p:spPr>
          <a:xfrm>
            <a:off x="6399341" y="2336288"/>
            <a:ext cx="4956048" cy="2751639"/>
          </a:xfrm>
          <a:prstGeom prst="rect">
            <a:avLst/>
          </a:prstGeom>
        </p:spPr>
      </p:pic>
    </p:spTree>
    <p:extLst>
      <p:ext uri="{BB962C8B-B14F-4D97-AF65-F5344CB8AC3E}">
        <p14:creationId xmlns:p14="http://schemas.microsoft.com/office/powerpoint/2010/main" val="3935447001"/>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A3A12-1A3D-A3C4-9677-A962A59F90B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94A7F93-15D3-82FF-7FA5-0C05D32BC02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visualizar los saldos de los períodos contables individuales de las cuentas de mayor. Se debe seleccionar el libro mayor cuyos saldos de cuentas se desee visualizar.</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0013B734-2CF5-AC60-1D85-9318AF0C51F0}"/>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3A8175F0-1F6F-FC28-7655-855B2B101DD3}"/>
              </a:ext>
            </a:extLst>
          </p:cNvPr>
          <p:cNvSpPr>
            <a:spLocks noGrp="1"/>
          </p:cNvSpPr>
          <p:nvPr>
            <p:ph type="body" sz="half" idx="11"/>
          </p:nvPr>
        </p:nvSpPr>
        <p:spPr/>
        <p:txBody>
          <a:bodyPr>
            <a:normAutofit fontScale="92500" lnSpcReduction="20000"/>
          </a:bodyPr>
          <a:lstStyle/>
          <a:p>
            <a:r>
              <a:rPr lang="es-ES"/>
              <a:t>Visualización de balances de cuentas de mayor - Para </a:t>
            </a:r>
            <a:r>
              <a:rPr lang="es-ES" err="1"/>
              <a:t>ledger</a:t>
            </a:r>
            <a:r>
              <a:rPr lang="es-ES"/>
              <a:t> -  (FAGLB03)</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0AD377EB-BACB-8526-ADF9-19DD1746C024}"/>
              </a:ext>
            </a:extLst>
          </p:cNvPr>
          <p:cNvPicPr>
            <a:picLocks noChangeAspect="1"/>
          </p:cNvPicPr>
          <p:nvPr/>
        </p:nvPicPr>
        <p:blipFill>
          <a:blip r:embed="rId2"/>
          <a:stretch>
            <a:fillRect/>
          </a:stretch>
        </p:blipFill>
        <p:spPr>
          <a:xfrm>
            <a:off x="1014664" y="2078242"/>
            <a:ext cx="8915720" cy="4368278"/>
          </a:xfrm>
          <a:prstGeom prst="rect">
            <a:avLst/>
          </a:prstGeom>
        </p:spPr>
      </p:pic>
    </p:spTree>
    <p:extLst>
      <p:ext uri="{BB962C8B-B14F-4D97-AF65-F5344CB8AC3E}">
        <p14:creationId xmlns:p14="http://schemas.microsoft.com/office/powerpoint/2010/main" val="629005083"/>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12D58-7DFF-E41D-8D54-EF6AFA6C780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806DB5E-FD8F-EBB8-FF7F-3F13CA9702D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consultar y comparar los saldos y los importes de crédito y débito de un libro mayor en una sociedad para cada período del ejercicio fiscal. También se puede restringir los datos a una sola cuenta contable o a otros criterios de selección, por ejemplo, centro de beneficio.</a:t>
            </a:r>
          </a:p>
          <a:p>
            <a:pPr marL="0" indent="0">
              <a:buNone/>
            </a:pPr>
            <a:r>
              <a:rPr lang="es-ES">
                <a:latin typeface="Aptos" panose="020B0004020202020204" pitchFamily="34" charset="0"/>
              </a:rPr>
              <a:t>En una vista adicional, seleccionando Comparar , se puede comparar entre sí los saldos correspondientes a varios ejercicios fiscales.</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6C08B998-28E2-0C51-F2A1-18CFF296EF14}"/>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7B03C9F6-7087-7A0B-288F-C2EA8E2CC40D}"/>
              </a:ext>
            </a:extLst>
          </p:cNvPr>
          <p:cNvSpPr>
            <a:spLocks noGrp="1"/>
          </p:cNvSpPr>
          <p:nvPr>
            <p:ph type="body" sz="half" idx="11"/>
          </p:nvPr>
        </p:nvSpPr>
        <p:spPr/>
        <p:txBody>
          <a:bodyPr>
            <a:normAutofit fontScale="92500" lnSpcReduction="20000"/>
          </a:bodyPr>
          <a:lstStyle/>
          <a:p>
            <a:r>
              <a:rPr lang="es-ES"/>
              <a:t>Visualizar saldos de cuenta de mayor - F0707A</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1C7AFF26-EFA4-C367-5AB0-7400E3A207AF}"/>
              </a:ext>
            </a:extLst>
          </p:cNvPr>
          <p:cNvPicPr>
            <a:picLocks noChangeAspect="1"/>
          </p:cNvPicPr>
          <p:nvPr/>
        </p:nvPicPr>
        <p:blipFill>
          <a:blip r:embed="rId2"/>
          <a:stretch>
            <a:fillRect/>
          </a:stretch>
        </p:blipFill>
        <p:spPr>
          <a:xfrm>
            <a:off x="925637" y="2876294"/>
            <a:ext cx="10340725" cy="3423922"/>
          </a:xfrm>
          <a:prstGeom prst="rect">
            <a:avLst/>
          </a:prstGeom>
        </p:spPr>
      </p:pic>
    </p:spTree>
    <p:extLst>
      <p:ext uri="{BB962C8B-B14F-4D97-AF65-F5344CB8AC3E}">
        <p14:creationId xmlns:p14="http://schemas.microsoft.com/office/powerpoint/2010/main" val="1603113888"/>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C5112-461E-1123-3DDA-DF2E60AD243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D5E8530-799B-4F1D-7BE8-54817D9AB52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Ingresar parámetros de entrada y visualizar saldos</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13725DBC-DE2B-5802-E4DE-E91AB16BE942}"/>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4E1FFB38-72B3-2389-8157-4783A0172FB3}"/>
              </a:ext>
            </a:extLst>
          </p:cNvPr>
          <p:cNvSpPr>
            <a:spLocks noGrp="1"/>
          </p:cNvSpPr>
          <p:nvPr>
            <p:ph type="body" sz="half" idx="11"/>
          </p:nvPr>
        </p:nvSpPr>
        <p:spPr/>
        <p:txBody>
          <a:bodyPr>
            <a:normAutofit fontScale="92500" lnSpcReduction="20000"/>
          </a:bodyPr>
          <a:lstStyle/>
          <a:p>
            <a:r>
              <a:rPr lang="es-ES"/>
              <a:t>Visualizar saldos de cuenta de mayor - F0707A</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AEC0CBFD-FD79-ADF7-D940-23408C8156EE}"/>
              </a:ext>
            </a:extLst>
          </p:cNvPr>
          <p:cNvPicPr>
            <a:picLocks noChangeAspect="1"/>
          </p:cNvPicPr>
          <p:nvPr/>
        </p:nvPicPr>
        <p:blipFill>
          <a:blip r:embed="rId2"/>
          <a:stretch>
            <a:fillRect/>
          </a:stretch>
        </p:blipFill>
        <p:spPr>
          <a:xfrm>
            <a:off x="1014664" y="1477814"/>
            <a:ext cx="8991600" cy="4678442"/>
          </a:xfrm>
          <a:prstGeom prst="rect">
            <a:avLst/>
          </a:prstGeom>
        </p:spPr>
      </p:pic>
    </p:spTree>
    <p:extLst>
      <p:ext uri="{BB962C8B-B14F-4D97-AF65-F5344CB8AC3E}">
        <p14:creationId xmlns:p14="http://schemas.microsoft.com/office/powerpoint/2010/main" val="1688000268"/>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6680B-F97D-D86F-2328-507C11C3737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1C26DCE-C8E0-C0A3-BEE2-C0A62885159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comparación de saldos del periodo</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BC5F593C-B5D2-E789-9820-6DE0ED287B7D}"/>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E0D1AC1-F292-DE96-1449-8DFAE9DB54EA}"/>
              </a:ext>
            </a:extLst>
          </p:cNvPr>
          <p:cNvSpPr>
            <a:spLocks noGrp="1"/>
          </p:cNvSpPr>
          <p:nvPr>
            <p:ph type="body" sz="half" idx="11"/>
          </p:nvPr>
        </p:nvSpPr>
        <p:spPr/>
        <p:txBody>
          <a:bodyPr>
            <a:normAutofit fontScale="92500" lnSpcReduction="20000"/>
          </a:bodyPr>
          <a:lstStyle/>
          <a:p>
            <a:r>
              <a:rPr lang="es-ES"/>
              <a:t>Visualizar saldos de cuenta de mayor - F0707A</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DD41AD8E-4957-BFE2-DAF2-F3801F386FA2}"/>
              </a:ext>
            </a:extLst>
          </p:cNvPr>
          <p:cNvPicPr>
            <a:picLocks noChangeAspect="1"/>
          </p:cNvPicPr>
          <p:nvPr/>
        </p:nvPicPr>
        <p:blipFill>
          <a:blip r:embed="rId2"/>
          <a:stretch>
            <a:fillRect/>
          </a:stretch>
        </p:blipFill>
        <p:spPr>
          <a:xfrm>
            <a:off x="1014664" y="1551177"/>
            <a:ext cx="8632257" cy="4783709"/>
          </a:xfrm>
          <a:prstGeom prst="rect">
            <a:avLst/>
          </a:prstGeom>
        </p:spPr>
      </p:pic>
    </p:spTree>
    <p:extLst>
      <p:ext uri="{BB962C8B-B14F-4D97-AF65-F5344CB8AC3E}">
        <p14:creationId xmlns:p14="http://schemas.microsoft.com/office/powerpoint/2010/main" val="3069760346"/>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862F9-A809-4882-53A7-9C76D6B5BB9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4C4D5E7-7333-E04E-6FF6-9E25B0469936}"/>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comparación de saldos finales</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FD909B34-3292-F061-98B7-14F9E05504CC}"/>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75A6401A-1330-1E0E-070B-4434EB9328A7}"/>
              </a:ext>
            </a:extLst>
          </p:cNvPr>
          <p:cNvSpPr>
            <a:spLocks noGrp="1"/>
          </p:cNvSpPr>
          <p:nvPr>
            <p:ph type="body" sz="half" idx="11"/>
          </p:nvPr>
        </p:nvSpPr>
        <p:spPr/>
        <p:txBody>
          <a:bodyPr>
            <a:normAutofit fontScale="92500" lnSpcReduction="20000"/>
          </a:bodyPr>
          <a:lstStyle/>
          <a:p>
            <a:r>
              <a:rPr lang="es-ES"/>
              <a:t>Visualizar saldos de cuenta de mayor - F0707A</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8397CFDF-2759-D579-B357-45F136532CBE}"/>
              </a:ext>
            </a:extLst>
          </p:cNvPr>
          <p:cNvPicPr>
            <a:picLocks noChangeAspect="1"/>
          </p:cNvPicPr>
          <p:nvPr/>
        </p:nvPicPr>
        <p:blipFill>
          <a:blip r:embed="rId2"/>
          <a:stretch>
            <a:fillRect/>
          </a:stretch>
        </p:blipFill>
        <p:spPr>
          <a:xfrm>
            <a:off x="1014663" y="1515984"/>
            <a:ext cx="8748593" cy="4829952"/>
          </a:xfrm>
          <a:prstGeom prst="rect">
            <a:avLst/>
          </a:prstGeom>
        </p:spPr>
      </p:pic>
    </p:spTree>
    <p:extLst>
      <p:ext uri="{BB962C8B-B14F-4D97-AF65-F5344CB8AC3E}">
        <p14:creationId xmlns:p14="http://schemas.microsoft.com/office/powerpoint/2010/main" val="1923707199"/>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B829E-CFF7-55D5-8446-B6E3FB12476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9D8B630-29BF-BB7D-6162-7ABCF064810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aplicación S_ALR_87012277 es un código de transacción en SAP que se utiliza para generar informes financieros, específicamente el Balance de Comprobación. Este reporte permite visualizar los saldos de cuentas contables en un período determinado, facilitando el análisis contable y financiero dentro del módulo FI (</a:t>
            </a:r>
            <a:r>
              <a:rPr lang="es-ES" err="1">
                <a:latin typeface="Aptos" panose="020B0004020202020204" pitchFamily="34" charset="0"/>
              </a:rPr>
              <a:t>Financial</a:t>
            </a:r>
            <a:r>
              <a:rPr lang="es-ES">
                <a:latin typeface="Aptos" panose="020B0004020202020204" pitchFamily="34" charset="0"/>
              </a:rPr>
              <a:t> </a:t>
            </a:r>
            <a:r>
              <a:rPr lang="es-ES" err="1">
                <a:latin typeface="Aptos" panose="020B0004020202020204" pitchFamily="34" charset="0"/>
              </a:rPr>
              <a:t>Accounting</a:t>
            </a:r>
            <a:r>
              <a:rPr lang="es-ES">
                <a:latin typeface="Aptos" panose="020B0004020202020204" pitchFamily="34" charset="0"/>
              </a:rPr>
              <a:t>) de SAP. Este reporte muestra saldos iniciales, débitos, créditos y saldos finales por cuenta contable.</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DF634C47-87A2-3D4E-9E0F-E70761E00725}"/>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73874227-872B-7BA0-8B70-E310F4C8612C}"/>
              </a:ext>
            </a:extLst>
          </p:cNvPr>
          <p:cNvSpPr>
            <a:spLocks noGrp="1"/>
          </p:cNvSpPr>
          <p:nvPr>
            <p:ph type="body" sz="half" idx="11"/>
          </p:nvPr>
        </p:nvSpPr>
        <p:spPr/>
        <p:txBody>
          <a:bodyPr>
            <a:normAutofit fontScale="92500" lnSpcReduction="20000"/>
          </a:bodyPr>
          <a:lstStyle/>
          <a:p>
            <a:r>
              <a:rPr lang="es-ES"/>
              <a:t>Saldos de cuentas de mayor - (S_ALR_87012277)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FA6C8C28-6B61-DB4C-C011-70A6E890AC54}"/>
              </a:ext>
            </a:extLst>
          </p:cNvPr>
          <p:cNvPicPr>
            <a:picLocks noChangeAspect="1"/>
          </p:cNvPicPr>
          <p:nvPr/>
        </p:nvPicPr>
        <p:blipFill>
          <a:blip r:embed="rId2"/>
          <a:stretch>
            <a:fillRect/>
          </a:stretch>
        </p:blipFill>
        <p:spPr>
          <a:xfrm>
            <a:off x="1014665" y="2487168"/>
            <a:ext cx="7132640" cy="3982391"/>
          </a:xfrm>
          <a:prstGeom prst="rect">
            <a:avLst/>
          </a:prstGeom>
        </p:spPr>
      </p:pic>
    </p:spTree>
    <p:extLst>
      <p:ext uri="{BB962C8B-B14F-4D97-AF65-F5344CB8AC3E}">
        <p14:creationId xmlns:p14="http://schemas.microsoft.com/office/powerpoint/2010/main" val="2202972954"/>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510A8-7A69-5D0E-D5C4-39F1A1D57A1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FDC9EE5-1167-660A-8116-7C5BEDC914B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saldos balance de comprobación</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32D46C28-76DF-D427-6C31-A9B14C72C3C6}"/>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701A0230-2D11-B456-F4E7-713740DE2542}"/>
              </a:ext>
            </a:extLst>
          </p:cNvPr>
          <p:cNvSpPr>
            <a:spLocks noGrp="1"/>
          </p:cNvSpPr>
          <p:nvPr>
            <p:ph type="body" sz="half" idx="11"/>
          </p:nvPr>
        </p:nvSpPr>
        <p:spPr/>
        <p:txBody>
          <a:bodyPr>
            <a:normAutofit fontScale="92500" lnSpcReduction="20000"/>
          </a:bodyPr>
          <a:lstStyle/>
          <a:p>
            <a:r>
              <a:rPr lang="es-ES"/>
              <a:t>Saldos de cuentas de mayor -  (S_ALR_87012277)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EA30AF8F-698A-D463-F1FB-3877C455C5AE}"/>
              </a:ext>
            </a:extLst>
          </p:cNvPr>
          <p:cNvPicPr>
            <a:picLocks noChangeAspect="1"/>
          </p:cNvPicPr>
          <p:nvPr/>
        </p:nvPicPr>
        <p:blipFill>
          <a:blip r:embed="rId2"/>
          <a:stretch>
            <a:fillRect/>
          </a:stretch>
        </p:blipFill>
        <p:spPr>
          <a:xfrm>
            <a:off x="1014664" y="1477814"/>
            <a:ext cx="9101328" cy="4887223"/>
          </a:xfrm>
          <a:prstGeom prst="rect">
            <a:avLst/>
          </a:prstGeom>
        </p:spPr>
      </p:pic>
    </p:spTree>
    <p:extLst>
      <p:ext uri="{BB962C8B-B14F-4D97-AF65-F5344CB8AC3E}">
        <p14:creationId xmlns:p14="http://schemas.microsoft.com/office/powerpoint/2010/main" val="1356488380"/>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BA0B8-57C6-EAB8-BB1F-2F3AEDD48E2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E3F18EE-A641-B563-1586-98B6E684E82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transacción F.08 en SAP se utiliza para ejecutar el Balance de comprobación dentro del módulo de Finanzas (FI). Es una herramienta fundamental para revisar el estado de las cuentas contables en un período determinado</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48366B4D-8A86-28B9-3608-6415A8787ED1}"/>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2E7FC08-2AB2-B018-713A-DF351D975BF6}"/>
              </a:ext>
            </a:extLst>
          </p:cNvPr>
          <p:cNvSpPr>
            <a:spLocks noGrp="1"/>
          </p:cNvSpPr>
          <p:nvPr>
            <p:ph type="body" sz="half" idx="11"/>
          </p:nvPr>
        </p:nvSpPr>
        <p:spPr/>
        <p:txBody>
          <a:bodyPr>
            <a:normAutofit fontScale="92500" lnSpcReduction="20000"/>
          </a:bodyPr>
          <a:lstStyle/>
          <a:p>
            <a:r>
              <a:rPr lang="es-ES"/>
              <a:t>Visualización de balances de cuentas de mayor – (F.08)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B6B75DCD-4309-03D8-563B-CB93361C47DE}"/>
              </a:ext>
            </a:extLst>
          </p:cNvPr>
          <p:cNvPicPr>
            <a:picLocks noChangeAspect="1"/>
          </p:cNvPicPr>
          <p:nvPr/>
        </p:nvPicPr>
        <p:blipFill>
          <a:blip r:embed="rId2"/>
          <a:stretch>
            <a:fillRect/>
          </a:stretch>
        </p:blipFill>
        <p:spPr>
          <a:xfrm>
            <a:off x="1014664" y="2057400"/>
            <a:ext cx="8220776" cy="4343400"/>
          </a:xfrm>
          <a:prstGeom prst="rect">
            <a:avLst/>
          </a:prstGeom>
        </p:spPr>
      </p:pic>
    </p:spTree>
    <p:extLst>
      <p:ext uri="{BB962C8B-B14F-4D97-AF65-F5344CB8AC3E}">
        <p14:creationId xmlns:p14="http://schemas.microsoft.com/office/powerpoint/2010/main" val="529500481"/>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D9AC7-3D4A-2FC8-C0CA-C6AC4281F7B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F1C419F-BA7B-9E62-8164-79E9667D42E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saldos balance de comprobación</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2E95799D-9A5D-F576-143C-A265521B13A2}"/>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615B3B82-B985-32C7-60CB-11F461BB21F9}"/>
              </a:ext>
            </a:extLst>
          </p:cNvPr>
          <p:cNvSpPr>
            <a:spLocks noGrp="1"/>
          </p:cNvSpPr>
          <p:nvPr>
            <p:ph type="body" sz="half" idx="11"/>
          </p:nvPr>
        </p:nvSpPr>
        <p:spPr/>
        <p:txBody>
          <a:bodyPr>
            <a:normAutofit fontScale="92500" lnSpcReduction="20000"/>
          </a:bodyPr>
          <a:lstStyle/>
          <a:p>
            <a:r>
              <a:rPr lang="es-ES"/>
              <a:t>Visualización de balances de cuentas de mayor – (F.08)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5F4078D5-346C-261A-AC3B-41CDCDBF84EC}"/>
              </a:ext>
            </a:extLst>
          </p:cNvPr>
          <p:cNvPicPr>
            <a:picLocks noChangeAspect="1"/>
          </p:cNvPicPr>
          <p:nvPr/>
        </p:nvPicPr>
        <p:blipFill>
          <a:blip r:embed="rId2"/>
          <a:stretch>
            <a:fillRect/>
          </a:stretch>
        </p:blipFill>
        <p:spPr>
          <a:xfrm>
            <a:off x="1014664" y="1516788"/>
            <a:ext cx="9025448" cy="4832374"/>
          </a:xfrm>
          <a:prstGeom prst="rect">
            <a:avLst/>
          </a:prstGeom>
        </p:spPr>
      </p:pic>
    </p:spTree>
    <p:extLst>
      <p:ext uri="{BB962C8B-B14F-4D97-AF65-F5344CB8AC3E}">
        <p14:creationId xmlns:p14="http://schemas.microsoft.com/office/powerpoint/2010/main" val="38532394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A5D73-9037-FE83-FF46-537885A9394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3C67B6D-265E-DC1D-B5D6-E3BA2646ED89}"/>
              </a:ext>
            </a:extLst>
          </p:cNvPr>
          <p:cNvSpPr>
            <a:spLocks noGrp="1"/>
          </p:cNvSpPr>
          <p:nvPr>
            <p:ph idx="1"/>
          </p:nvPr>
        </p:nvSpPr>
        <p:spPr/>
        <p:txBody>
          <a:bodyPr/>
          <a:lstStyle/>
          <a:p>
            <a:pPr marL="0" indent="0">
              <a:buNone/>
            </a:pPr>
            <a:r>
              <a:rPr lang="es-MX"/>
              <a:t>La transacción tiene: información en la cabecera y en las partidas individuales:</a:t>
            </a:r>
          </a:p>
          <a:p>
            <a:pPr marL="0" indent="0">
              <a:buNone/>
            </a:pPr>
            <a:r>
              <a:rPr lang="es-MX" b="1"/>
              <a:t>Partidas Individuales: </a:t>
            </a:r>
            <a:r>
              <a:rPr lang="es-MX"/>
              <a:t>Simular contabilización</a:t>
            </a:r>
          </a:p>
          <a:p>
            <a:pPr marL="0" indent="0">
              <a:buNone/>
            </a:pPr>
            <a:r>
              <a:rPr lang="es-MX"/>
              <a:t>Mensaje de advertencia</a:t>
            </a:r>
          </a:p>
          <a:p>
            <a:pPr marL="0" indent="0">
              <a:buNone/>
            </a:pPr>
            <a:endParaRPr lang="es-MX"/>
          </a:p>
        </p:txBody>
      </p:sp>
      <p:sp>
        <p:nvSpPr>
          <p:cNvPr id="3" name="Marcador de texto 2">
            <a:extLst>
              <a:ext uri="{FF2B5EF4-FFF2-40B4-BE49-F238E27FC236}">
                <a16:creationId xmlns:a16="http://schemas.microsoft.com/office/drawing/2014/main" id="{FBB0FC35-B349-FEC7-0A7B-3A95163C0C06}"/>
              </a:ext>
            </a:extLst>
          </p:cNvPr>
          <p:cNvSpPr>
            <a:spLocks noGrp="1"/>
          </p:cNvSpPr>
          <p:nvPr>
            <p:ph type="body" sz="half" idx="10"/>
          </p:nvPr>
        </p:nvSpPr>
        <p:spPr/>
        <p:txBody>
          <a:bodyPr/>
          <a:lstStyle/>
          <a:p>
            <a:r>
              <a:rPr lang="es-CO"/>
              <a:t>Gestión de registros contables</a:t>
            </a:r>
          </a:p>
        </p:txBody>
      </p:sp>
      <p:sp>
        <p:nvSpPr>
          <p:cNvPr id="4" name="Marcador de texto 3">
            <a:extLst>
              <a:ext uri="{FF2B5EF4-FFF2-40B4-BE49-F238E27FC236}">
                <a16:creationId xmlns:a16="http://schemas.microsoft.com/office/drawing/2014/main" id="{C5AC28AB-14F9-4EA0-9A53-41DE7F83279B}"/>
              </a:ext>
            </a:extLst>
          </p:cNvPr>
          <p:cNvSpPr>
            <a:spLocks noGrp="1"/>
          </p:cNvSpPr>
          <p:nvPr>
            <p:ph type="body" sz="half" idx="11"/>
          </p:nvPr>
        </p:nvSpPr>
        <p:spPr/>
        <p:txBody>
          <a:bodyPr>
            <a:normAutofit fontScale="85000" lnSpcReduction="10000"/>
          </a:bodyPr>
          <a:lstStyle/>
          <a:p>
            <a:r>
              <a:rPr lang="es-ES"/>
              <a:t>Contabilizar asientos contables generales - (F0718)</a:t>
            </a:r>
            <a:endParaRPr lang="es-CO"/>
          </a:p>
        </p:txBody>
      </p:sp>
      <p:pic>
        <p:nvPicPr>
          <p:cNvPr id="9" name="Imagen 8">
            <a:extLst>
              <a:ext uri="{FF2B5EF4-FFF2-40B4-BE49-F238E27FC236}">
                <a16:creationId xmlns:a16="http://schemas.microsoft.com/office/drawing/2014/main" id="{7D25832A-C631-6E03-227D-CA5997737984}"/>
              </a:ext>
            </a:extLst>
          </p:cNvPr>
          <p:cNvPicPr>
            <a:picLocks noChangeAspect="1"/>
          </p:cNvPicPr>
          <p:nvPr/>
        </p:nvPicPr>
        <p:blipFill>
          <a:blip r:embed="rId2"/>
          <a:stretch>
            <a:fillRect/>
          </a:stretch>
        </p:blipFill>
        <p:spPr>
          <a:xfrm>
            <a:off x="1682918" y="2505557"/>
            <a:ext cx="7310080" cy="2601642"/>
          </a:xfrm>
          <a:prstGeom prst="rect">
            <a:avLst/>
          </a:prstGeom>
        </p:spPr>
      </p:pic>
    </p:spTree>
    <p:extLst>
      <p:ext uri="{BB962C8B-B14F-4D97-AF65-F5344CB8AC3E}">
        <p14:creationId xmlns:p14="http://schemas.microsoft.com/office/powerpoint/2010/main" val="3017676981"/>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7956C-C554-1186-195C-C30BB13BFB7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A74B7F4-D020-3AD1-E839-8DE8B3574D8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aplicación F0708 en SAP Fiori permite a los usuarios visualizar y filtrar estados financieros de una empresa, como el balance general y el estado de resultados. Los usuarios pueden aplicar filtros para el </a:t>
            </a:r>
            <a:r>
              <a:rPr lang="es-ES" err="1">
                <a:latin typeface="Aptos" panose="020B0004020202020204" pitchFamily="34" charset="0"/>
              </a:rPr>
              <a:t>ledger</a:t>
            </a:r>
            <a:r>
              <a:rPr lang="es-ES">
                <a:latin typeface="Aptos" panose="020B0004020202020204" pitchFamily="34" charset="0"/>
              </a:rPr>
              <a:t>, código de sociedad, tipo de estado, período, y otros criterios para obtener informes detallados de la situación financiera de una compañía</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521B4923-C1D9-4ABE-7624-8632959B51C3}"/>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AD08E67B-1F3D-5DFC-E19B-8EC710606604}"/>
              </a:ext>
            </a:extLst>
          </p:cNvPr>
          <p:cNvSpPr>
            <a:spLocks noGrp="1"/>
          </p:cNvSpPr>
          <p:nvPr>
            <p:ph type="body" sz="half" idx="11"/>
          </p:nvPr>
        </p:nvSpPr>
        <p:spPr/>
        <p:txBody>
          <a:bodyPr>
            <a:normAutofit fontScale="92500" lnSpcReduction="20000"/>
          </a:bodyPr>
          <a:lstStyle/>
          <a:p>
            <a:r>
              <a:rPr lang="es-ES"/>
              <a:t>Balance/</a:t>
            </a:r>
            <a:r>
              <a:rPr lang="es-ES" err="1"/>
              <a:t>PyG</a:t>
            </a:r>
            <a:r>
              <a:rPr lang="es-ES"/>
              <a:t> -  (F0708)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B504DBB6-5A87-185F-10F8-CBD07652C6B8}"/>
              </a:ext>
            </a:extLst>
          </p:cNvPr>
          <p:cNvPicPr>
            <a:picLocks noChangeAspect="1"/>
          </p:cNvPicPr>
          <p:nvPr/>
        </p:nvPicPr>
        <p:blipFill>
          <a:blip r:embed="rId2"/>
          <a:stretch>
            <a:fillRect/>
          </a:stretch>
        </p:blipFill>
        <p:spPr>
          <a:xfrm>
            <a:off x="1014664" y="2487248"/>
            <a:ext cx="9673301" cy="3803823"/>
          </a:xfrm>
          <a:prstGeom prst="rect">
            <a:avLst/>
          </a:prstGeom>
        </p:spPr>
      </p:pic>
    </p:spTree>
    <p:extLst>
      <p:ext uri="{BB962C8B-B14F-4D97-AF65-F5344CB8AC3E}">
        <p14:creationId xmlns:p14="http://schemas.microsoft.com/office/powerpoint/2010/main" val="2116023491"/>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32F01-4940-5639-0787-B491154827A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9E2C117-D877-357A-15B1-F636516C13CA}"/>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comparativos con estructuras de balance</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845825EF-601C-EFAB-26ED-21C33A7A5D59}"/>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6B60D9B0-54D9-D19A-3A1A-23DF34E40B06}"/>
              </a:ext>
            </a:extLst>
          </p:cNvPr>
          <p:cNvSpPr>
            <a:spLocks noGrp="1"/>
          </p:cNvSpPr>
          <p:nvPr>
            <p:ph type="body" sz="half" idx="11"/>
          </p:nvPr>
        </p:nvSpPr>
        <p:spPr/>
        <p:txBody>
          <a:bodyPr>
            <a:normAutofit fontScale="92500" lnSpcReduction="20000"/>
          </a:bodyPr>
          <a:lstStyle/>
          <a:p>
            <a:r>
              <a:rPr lang="es-ES"/>
              <a:t>Balance/</a:t>
            </a:r>
            <a:r>
              <a:rPr lang="es-ES" err="1"/>
              <a:t>PyG</a:t>
            </a:r>
            <a:r>
              <a:rPr lang="es-ES"/>
              <a:t> -  (F0708)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0" name="Imagen 9">
            <a:extLst>
              <a:ext uri="{FF2B5EF4-FFF2-40B4-BE49-F238E27FC236}">
                <a16:creationId xmlns:a16="http://schemas.microsoft.com/office/drawing/2014/main" id="{8CD4E3C1-A2F6-CDDC-1B28-A50054D48DE1}"/>
              </a:ext>
            </a:extLst>
          </p:cNvPr>
          <p:cNvPicPr>
            <a:picLocks noChangeAspect="1"/>
          </p:cNvPicPr>
          <p:nvPr/>
        </p:nvPicPr>
        <p:blipFill>
          <a:blip r:embed="rId2"/>
          <a:stretch>
            <a:fillRect/>
          </a:stretch>
        </p:blipFill>
        <p:spPr>
          <a:xfrm>
            <a:off x="1014663" y="1477814"/>
            <a:ext cx="4629913" cy="2572978"/>
          </a:xfrm>
          <a:prstGeom prst="rect">
            <a:avLst/>
          </a:prstGeom>
        </p:spPr>
      </p:pic>
      <p:pic>
        <p:nvPicPr>
          <p:cNvPr id="12" name="Imagen 11">
            <a:extLst>
              <a:ext uri="{FF2B5EF4-FFF2-40B4-BE49-F238E27FC236}">
                <a16:creationId xmlns:a16="http://schemas.microsoft.com/office/drawing/2014/main" id="{53FA1F04-3F42-9E7F-1F0A-8E336D6F134F}"/>
              </a:ext>
            </a:extLst>
          </p:cNvPr>
          <p:cNvPicPr>
            <a:picLocks noChangeAspect="1"/>
          </p:cNvPicPr>
          <p:nvPr/>
        </p:nvPicPr>
        <p:blipFill>
          <a:blip r:embed="rId3"/>
          <a:stretch>
            <a:fillRect/>
          </a:stretch>
        </p:blipFill>
        <p:spPr>
          <a:xfrm>
            <a:off x="5884227" y="1477814"/>
            <a:ext cx="4700398" cy="2572978"/>
          </a:xfrm>
          <a:prstGeom prst="rect">
            <a:avLst/>
          </a:prstGeom>
        </p:spPr>
      </p:pic>
      <p:pic>
        <p:nvPicPr>
          <p:cNvPr id="14" name="Imagen 13">
            <a:extLst>
              <a:ext uri="{FF2B5EF4-FFF2-40B4-BE49-F238E27FC236}">
                <a16:creationId xmlns:a16="http://schemas.microsoft.com/office/drawing/2014/main" id="{7B03985C-1B73-2CE4-E4F6-1D4B320B68EE}"/>
              </a:ext>
            </a:extLst>
          </p:cNvPr>
          <p:cNvPicPr>
            <a:picLocks noChangeAspect="1"/>
          </p:cNvPicPr>
          <p:nvPr/>
        </p:nvPicPr>
        <p:blipFill>
          <a:blip r:embed="rId4"/>
          <a:stretch>
            <a:fillRect/>
          </a:stretch>
        </p:blipFill>
        <p:spPr>
          <a:xfrm>
            <a:off x="1014663" y="4184091"/>
            <a:ext cx="4629913" cy="2472247"/>
          </a:xfrm>
          <a:prstGeom prst="rect">
            <a:avLst/>
          </a:prstGeom>
        </p:spPr>
      </p:pic>
      <p:pic>
        <p:nvPicPr>
          <p:cNvPr id="16" name="Imagen 15">
            <a:extLst>
              <a:ext uri="{FF2B5EF4-FFF2-40B4-BE49-F238E27FC236}">
                <a16:creationId xmlns:a16="http://schemas.microsoft.com/office/drawing/2014/main" id="{2C61D6CA-1D6F-83C6-E4A7-A8C1FD17D68B}"/>
              </a:ext>
            </a:extLst>
          </p:cNvPr>
          <p:cNvPicPr>
            <a:picLocks noChangeAspect="1"/>
          </p:cNvPicPr>
          <p:nvPr/>
        </p:nvPicPr>
        <p:blipFill>
          <a:blip r:embed="rId5"/>
          <a:stretch>
            <a:fillRect/>
          </a:stretch>
        </p:blipFill>
        <p:spPr>
          <a:xfrm>
            <a:off x="5841746" y="4184091"/>
            <a:ext cx="4785360" cy="2472247"/>
          </a:xfrm>
          <a:prstGeom prst="rect">
            <a:avLst/>
          </a:prstGeom>
        </p:spPr>
      </p:pic>
    </p:spTree>
    <p:extLst>
      <p:ext uri="{BB962C8B-B14F-4D97-AF65-F5344CB8AC3E}">
        <p14:creationId xmlns:p14="http://schemas.microsoft.com/office/powerpoint/2010/main" val="775363877"/>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933D6-36BA-611B-27C8-28D47B30F75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47E2571-85C8-48EC-E5BB-3732C4C7D02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se puede visualizar los balances mediante planes de cuentas operativos, locales y globales. Estos informes se generan sobre la marcha analizando todas las partidas relevantes. Desde estos informes, también puede acceder a las partidas de una cuenta de mayor específica. Si necesita compartir y analizar con más detalle los estados financieros, puede exportarlos a Excel con la aplicación </a:t>
            </a:r>
            <a:r>
              <a:rPr lang="es-ES" err="1">
                <a:latin typeface="Aptos" panose="020B0004020202020204" pitchFamily="34" charset="0"/>
              </a:rPr>
              <a:t>Design</a:t>
            </a:r>
            <a:r>
              <a:rPr lang="es-ES">
                <a:latin typeface="Aptos" panose="020B0004020202020204" pitchFamily="34" charset="0"/>
              </a:rPr>
              <a:t> Studio o a Excel y PDF. También puede comparar diferentes ejercicios fiscales, diferentes libros mayores y datos reales con los planificados para la versión de los estados financieros</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7033C6B9-EFCE-A918-4292-9AA63A6ECE02}"/>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E830A0B-2626-666B-34F7-465BFCE8F00F}"/>
              </a:ext>
            </a:extLst>
          </p:cNvPr>
          <p:cNvSpPr>
            <a:spLocks noGrp="1"/>
          </p:cNvSpPr>
          <p:nvPr>
            <p:ph type="body" sz="half" idx="11"/>
          </p:nvPr>
        </p:nvSpPr>
        <p:spPr>
          <a:xfrm>
            <a:off x="836611" y="766619"/>
            <a:ext cx="8810310" cy="284018"/>
          </a:xfrm>
        </p:spPr>
        <p:txBody>
          <a:bodyPr>
            <a:normAutofit fontScale="92500" lnSpcReduction="20000"/>
          </a:bodyPr>
          <a:lstStyle/>
          <a:p>
            <a:r>
              <a:rPr lang="es-ES"/>
              <a:t>Balance/</a:t>
            </a:r>
            <a:r>
              <a:rPr lang="es-ES" err="1"/>
              <a:t>PyG</a:t>
            </a:r>
            <a:r>
              <a:rPr lang="es-ES"/>
              <a:t> Multidimensional – (W0161)</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4FC34D23-9545-A732-E272-2B903027EFD3}"/>
              </a:ext>
            </a:extLst>
          </p:cNvPr>
          <p:cNvPicPr>
            <a:picLocks noChangeAspect="1"/>
          </p:cNvPicPr>
          <p:nvPr/>
        </p:nvPicPr>
        <p:blipFill>
          <a:blip r:embed="rId2"/>
          <a:stretch>
            <a:fillRect/>
          </a:stretch>
        </p:blipFill>
        <p:spPr>
          <a:xfrm>
            <a:off x="836611" y="2961504"/>
            <a:ext cx="6394704" cy="3557054"/>
          </a:xfrm>
          <a:prstGeom prst="rect">
            <a:avLst/>
          </a:prstGeom>
        </p:spPr>
      </p:pic>
    </p:spTree>
    <p:extLst>
      <p:ext uri="{BB962C8B-B14F-4D97-AF65-F5344CB8AC3E}">
        <p14:creationId xmlns:p14="http://schemas.microsoft.com/office/powerpoint/2010/main" val="1415976614"/>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7D553-5529-027D-445E-3D97140457B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C4B2039-107F-122F-649A-9A51F26BC9E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comparativos del libro 0L vs L2 con estructuras de balance</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EA199970-9633-4139-FCB8-E252204DF975}"/>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122B3064-61FF-2E96-5ADB-CA1AFAF6437D}"/>
              </a:ext>
            </a:extLst>
          </p:cNvPr>
          <p:cNvSpPr>
            <a:spLocks noGrp="1"/>
          </p:cNvSpPr>
          <p:nvPr>
            <p:ph type="body" sz="half" idx="11"/>
          </p:nvPr>
        </p:nvSpPr>
        <p:spPr/>
        <p:txBody>
          <a:bodyPr>
            <a:normAutofit fontScale="85000" lnSpcReduction="10000"/>
          </a:bodyPr>
          <a:lstStyle/>
          <a:p>
            <a:r>
              <a:rPr lang="es-ES"/>
              <a:t>Balance/</a:t>
            </a:r>
            <a:r>
              <a:rPr lang="es-ES" err="1"/>
              <a:t>PyG</a:t>
            </a:r>
            <a:r>
              <a:rPr lang="es-ES"/>
              <a:t> Multidimensional – (W0161)</a:t>
            </a:r>
          </a:p>
        </p:txBody>
      </p:sp>
      <p:pic>
        <p:nvPicPr>
          <p:cNvPr id="6" name="Imagen 5">
            <a:extLst>
              <a:ext uri="{FF2B5EF4-FFF2-40B4-BE49-F238E27FC236}">
                <a16:creationId xmlns:a16="http://schemas.microsoft.com/office/drawing/2014/main" id="{2467C7A0-2096-19B9-109E-6FE9A59E2078}"/>
              </a:ext>
            </a:extLst>
          </p:cNvPr>
          <p:cNvPicPr>
            <a:picLocks noChangeAspect="1"/>
          </p:cNvPicPr>
          <p:nvPr/>
        </p:nvPicPr>
        <p:blipFill>
          <a:blip r:embed="rId2"/>
          <a:stretch>
            <a:fillRect/>
          </a:stretch>
        </p:blipFill>
        <p:spPr>
          <a:xfrm>
            <a:off x="1014664" y="1477814"/>
            <a:ext cx="9244904" cy="4461628"/>
          </a:xfrm>
          <a:prstGeom prst="rect">
            <a:avLst/>
          </a:prstGeom>
        </p:spPr>
      </p:pic>
    </p:spTree>
    <p:extLst>
      <p:ext uri="{BB962C8B-B14F-4D97-AF65-F5344CB8AC3E}">
        <p14:creationId xmlns:p14="http://schemas.microsoft.com/office/powerpoint/2010/main" val="1584663709"/>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7115F-4177-8BEC-D5E3-BB25D0D17AC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8590499-B301-E69C-3A00-156DF2FAFE9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Añadir desglose, para visualizar el campo Centro de Beneficio en la consulta</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r>
              <a:rPr lang="es-ES">
                <a:latin typeface="Aptos" panose="020B0004020202020204" pitchFamily="34" charset="0"/>
              </a:rPr>
              <a:t>Seleccionar adaptar filtros para buscar únicamente saldos del Centro de Beneficio 100511</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C3808FE9-5812-A512-6B6B-F46EF1DC341E}"/>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600D5780-C3C8-3001-2BF0-D14AD25552D8}"/>
              </a:ext>
            </a:extLst>
          </p:cNvPr>
          <p:cNvSpPr>
            <a:spLocks noGrp="1"/>
          </p:cNvSpPr>
          <p:nvPr>
            <p:ph type="body" sz="half" idx="11"/>
          </p:nvPr>
        </p:nvSpPr>
        <p:spPr/>
        <p:txBody>
          <a:bodyPr>
            <a:normAutofit fontScale="85000" lnSpcReduction="10000"/>
          </a:bodyPr>
          <a:lstStyle/>
          <a:p>
            <a:r>
              <a:rPr lang="es-ES"/>
              <a:t>Balance/</a:t>
            </a:r>
            <a:r>
              <a:rPr lang="es-ES" err="1"/>
              <a:t>PyG</a:t>
            </a:r>
            <a:r>
              <a:rPr lang="es-ES"/>
              <a:t> Multidimensional – (W0161)</a:t>
            </a:r>
          </a:p>
        </p:txBody>
      </p:sp>
      <p:pic>
        <p:nvPicPr>
          <p:cNvPr id="8" name="Imagen 7">
            <a:extLst>
              <a:ext uri="{FF2B5EF4-FFF2-40B4-BE49-F238E27FC236}">
                <a16:creationId xmlns:a16="http://schemas.microsoft.com/office/drawing/2014/main" id="{7479CEAB-C17D-650C-90F4-2AADF0AA5AB5}"/>
              </a:ext>
            </a:extLst>
          </p:cNvPr>
          <p:cNvPicPr>
            <a:picLocks noChangeAspect="1"/>
          </p:cNvPicPr>
          <p:nvPr/>
        </p:nvPicPr>
        <p:blipFill>
          <a:blip r:embed="rId2"/>
          <a:stretch>
            <a:fillRect/>
          </a:stretch>
        </p:blipFill>
        <p:spPr>
          <a:xfrm>
            <a:off x="944879" y="1477814"/>
            <a:ext cx="4980433" cy="2262082"/>
          </a:xfrm>
          <a:prstGeom prst="rect">
            <a:avLst/>
          </a:prstGeom>
        </p:spPr>
      </p:pic>
      <p:pic>
        <p:nvPicPr>
          <p:cNvPr id="11" name="Imagen 10">
            <a:extLst>
              <a:ext uri="{FF2B5EF4-FFF2-40B4-BE49-F238E27FC236}">
                <a16:creationId xmlns:a16="http://schemas.microsoft.com/office/drawing/2014/main" id="{8A93A2C6-2258-24BD-F762-1FBB3523B8DC}"/>
              </a:ext>
            </a:extLst>
          </p:cNvPr>
          <p:cNvPicPr>
            <a:picLocks noChangeAspect="1"/>
          </p:cNvPicPr>
          <p:nvPr/>
        </p:nvPicPr>
        <p:blipFill>
          <a:blip r:embed="rId3"/>
          <a:stretch>
            <a:fillRect/>
          </a:stretch>
        </p:blipFill>
        <p:spPr>
          <a:xfrm>
            <a:off x="6044504" y="1477815"/>
            <a:ext cx="4898137" cy="2262081"/>
          </a:xfrm>
          <a:prstGeom prst="rect">
            <a:avLst/>
          </a:prstGeom>
        </p:spPr>
      </p:pic>
      <p:pic>
        <p:nvPicPr>
          <p:cNvPr id="15" name="Imagen 14">
            <a:extLst>
              <a:ext uri="{FF2B5EF4-FFF2-40B4-BE49-F238E27FC236}">
                <a16:creationId xmlns:a16="http://schemas.microsoft.com/office/drawing/2014/main" id="{141D980D-836E-EF33-2258-211BA5F3CD36}"/>
              </a:ext>
            </a:extLst>
          </p:cNvPr>
          <p:cNvPicPr>
            <a:picLocks noChangeAspect="1"/>
          </p:cNvPicPr>
          <p:nvPr/>
        </p:nvPicPr>
        <p:blipFill>
          <a:blip r:embed="rId4"/>
          <a:stretch>
            <a:fillRect/>
          </a:stretch>
        </p:blipFill>
        <p:spPr>
          <a:xfrm>
            <a:off x="944879" y="4245763"/>
            <a:ext cx="4980432" cy="2272795"/>
          </a:xfrm>
          <a:prstGeom prst="rect">
            <a:avLst/>
          </a:prstGeom>
        </p:spPr>
      </p:pic>
      <p:pic>
        <p:nvPicPr>
          <p:cNvPr id="20" name="Imagen 19">
            <a:extLst>
              <a:ext uri="{FF2B5EF4-FFF2-40B4-BE49-F238E27FC236}">
                <a16:creationId xmlns:a16="http://schemas.microsoft.com/office/drawing/2014/main" id="{91FBF7CC-84B9-8439-94E5-9957DC921BF4}"/>
              </a:ext>
            </a:extLst>
          </p:cNvPr>
          <p:cNvPicPr>
            <a:picLocks noChangeAspect="1"/>
          </p:cNvPicPr>
          <p:nvPr/>
        </p:nvPicPr>
        <p:blipFill>
          <a:blip r:embed="rId5"/>
          <a:stretch>
            <a:fillRect/>
          </a:stretch>
        </p:blipFill>
        <p:spPr>
          <a:xfrm>
            <a:off x="6047343" y="4245763"/>
            <a:ext cx="4895298" cy="2272795"/>
          </a:xfrm>
          <a:prstGeom prst="rect">
            <a:avLst/>
          </a:prstGeom>
        </p:spPr>
      </p:pic>
    </p:spTree>
    <p:extLst>
      <p:ext uri="{BB962C8B-B14F-4D97-AF65-F5344CB8AC3E}">
        <p14:creationId xmlns:p14="http://schemas.microsoft.com/office/powerpoint/2010/main" val="235846700"/>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A5C6C-0226-37F1-58A0-311F51CCF2E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AF31174-6D9C-7871-616A-5741218ACAF0}"/>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transacción permite comparar los saldos entre diferentes libros contables, por ejemplo, entre el libro principal y libros secundarios o libros apéndices, lo cual es útil para: a) verificar la consistencia de los datos financieros entre distintos </a:t>
            </a:r>
            <a:r>
              <a:rPr lang="es-ES" err="1">
                <a:latin typeface="Aptos" panose="020B0004020202020204" pitchFamily="34" charset="0"/>
              </a:rPr>
              <a:t>ledgers</a:t>
            </a:r>
            <a:r>
              <a:rPr lang="es-ES">
                <a:latin typeface="Aptos" panose="020B0004020202020204" pitchFamily="34" charset="0"/>
              </a:rPr>
              <a:t>; b) identificar discrepancias contables entre libros que manejan diferentes normas contables (como IFRS vs. normas locales) y c) apoyar procesos de auditoría y conciliación contable</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E61F1632-BBE0-5A12-FBBC-A859EE3B3DDF}"/>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5A73E89F-216B-A72F-789A-15795CDF13E1}"/>
              </a:ext>
            </a:extLst>
          </p:cNvPr>
          <p:cNvSpPr>
            <a:spLocks noGrp="1"/>
          </p:cNvSpPr>
          <p:nvPr>
            <p:ph type="body" sz="half" idx="11"/>
          </p:nvPr>
        </p:nvSpPr>
        <p:spPr>
          <a:xfrm>
            <a:off x="836611" y="766619"/>
            <a:ext cx="8810310" cy="284018"/>
          </a:xfrm>
        </p:spPr>
        <p:txBody>
          <a:bodyPr>
            <a:normAutofit fontScale="92500" lnSpcReduction="20000"/>
          </a:bodyPr>
          <a:lstStyle/>
          <a:p>
            <a:r>
              <a:rPr lang="es-ES"/>
              <a:t>Balance contable Comparación de </a:t>
            </a:r>
            <a:r>
              <a:rPr lang="es-ES" err="1"/>
              <a:t>ledgers</a:t>
            </a:r>
            <a:r>
              <a:rPr lang="es-ES"/>
              <a:t> – (S_EBS_44000137)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11" name="Imagen 10">
            <a:extLst>
              <a:ext uri="{FF2B5EF4-FFF2-40B4-BE49-F238E27FC236}">
                <a16:creationId xmlns:a16="http://schemas.microsoft.com/office/drawing/2014/main" id="{968949AD-6E9A-E2B8-F8E2-70A99F2F6D04}"/>
              </a:ext>
            </a:extLst>
          </p:cNvPr>
          <p:cNvPicPr>
            <a:picLocks noChangeAspect="1"/>
          </p:cNvPicPr>
          <p:nvPr/>
        </p:nvPicPr>
        <p:blipFill>
          <a:blip r:embed="rId2"/>
          <a:stretch>
            <a:fillRect/>
          </a:stretch>
        </p:blipFill>
        <p:spPr>
          <a:xfrm>
            <a:off x="836610" y="2736850"/>
            <a:ext cx="4914965" cy="2717800"/>
          </a:xfrm>
          <a:prstGeom prst="rect">
            <a:avLst/>
          </a:prstGeom>
        </p:spPr>
      </p:pic>
      <p:pic>
        <p:nvPicPr>
          <p:cNvPr id="13" name="Imagen 12">
            <a:extLst>
              <a:ext uri="{FF2B5EF4-FFF2-40B4-BE49-F238E27FC236}">
                <a16:creationId xmlns:a16="http://schemas.microsoft.com/office/drawing/2014/main" id="{1CCB88F7-1559-C2FB-0950-9B5B2EA9E808}"/>
              </a:ext>
            </a:extLst>
          </p:cNvPr>
          <p:cNvPicPr>
            <a:picLocks noChangeAspect="1"/>
          </p:cNvPicPr>
          <p:nvPr/>
        </p:nvPicPr>
        <p:blipFill>
          <a:blip r:embed="rId3"/>
          <a:stretch>
            <a:fillRect/>
          </a:stretch>
        </p:blipFill>
        <p:spPr>
          <a:xfrm>
            <a:off x="5868189" y="2736851"/>
            <a:ext cx="5022315" cy="2717800"/>
          </a:xfrm>
          <a:prstGeom prst="rect">
            <a:avLst/>
          </a:prstGeom>
        </p:spPr>
      </p:pic>
    </p:spTree>
    <p:extLst>
      <p:ext uri="{BB962C8B-B14F-4D97-AF65-F5344CB8AC3E}">
        <p14:creationId xmlns:p14="http://schemas.microsoft.com/office/powerpoint/2010/main" val="1420668833"/>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1EF7B-5B26-9273-67C1-88196F15747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4C84922-DBEF-4577-D8E1-DA839F8345C9}"/>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comparativos del libro 0L vs L2 con estructuras de balance</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0CDC18D4-2610-91D1-DA9C-1E550FD85791}"/>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B1AE52A5-4ABD-D7E7-E542-39404479191F}"/>
              </a:ext>
            </a:extLst>
          </p:cNvPr>
          <p:cNvSpPr>
            <a:spLocks noGrp="1"/>
          </p:cNvSpPr>
          <p:nvPr>
            <p:ph type="body" sz="half" idx="11"/>
          </p:nvPr>
        </p:nvSpPr>
        <p:spPr>
          <a:xfrm>
            <a:off x="836611" y="766619"/>
            <a:ext cx="8810310" cy="284018"/>
          </a:xfrm>
        </p:spPr>
        <p:txBody>
          <a:bodyPr>
            <a:normAutofit fontScale="92500" lnSpcReduction="20000"/>
          </a:bodyPr>
          <a:lstStyle/>
          <a:p>
            <a:r>
              <a:rPr lang="es-ES"/>
              <a:t>Balance contable Comparación de </a:t>
            </a:r>
            <a:r>
              <a:rPr lang="es-ES" err="1"/>
              <a:t>ledgers</a:t>
            </a:r>
            <a:r>
              <a:rPr lang="es-ES"/>
              <a:t> – (S_EBS_44000137)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5" name="Imagen 4">
            <a:extLst>
              <a:ext uri="{FF2B5EF4-FFF2-40B4-BE49-F238E27FC236}">
                <a16:creationId xmlns:a16="http://schemas.microsoft.com/office/drawing/2014/main" id="{A0686EA0-4B23-50D7-B4D6-B8089FE4BA4B}"/>
              </a:ext>
            </a:extLst>
          </p:cNvPr>
          <p:cNvPicPr>
            <a:picLocks noChangeAspect="1"/>
          </p:cNvPicPr>
          <p:nvPr/>
        </p:nvPicPr>
        <p:blipFill>
          <a:blip r:embed="rId2"/>
          <a:stretch>
            <a:fillRect/>
          </a:stretch>
        </p:blipFill>
        <p:spPr>
          <a:xfrm>
            <a:off x="932687" y="1556002"/>
            <a:ext cx="8714233" cy="4847292"/>
          </a:xfrm>
          <a:prstGeom prst="rect">
            <a:avLst/>
          </a:prstGeom>
        </p:spPr>
      </p:pic>
    </p:spTree>
    <p:extLst>
      <p:ext uri="{BB962C8B-B14F-4D97-AF65-F5344CB8AC3E}">
        <p14:creationId xmlns:p14="http://schemas.microsoft.com/office/powerpoint/2010/main" val="1636369476"/>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8CEF4-DD76-38E1-D6BC-98E1940C9E8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17FA87E-0C1D-E9EA-CFAF-4068769A139F}"/>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Permite generar un informe que muestra los saldos de todas las cuentas del libro mayor en un período determinado. Es una herramienta clave para: a) visualizar el estado financiero, b) comparar débitos y créditos por cuenta contable, c) detectar diferencias contables que puedan requerir ajustes y d) apoyar auditorias y procesos de cierre contable</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1252F4C1-608C-3CCF-7EFE-0D51C9CE88A9}"/>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FF6809D9-664B-B4E7-F4DD-606CA8FD2585}"/>
              </a:ext>
            </a:extLst>
          </p:cNvPr>
          <p:cNvSpPr>
            <a:spLocks noGrp="1"/>
          </p:cNvSpPr>
          <p:nvPr>
            <p:ph type="body" sz="half" idx="11"/>
          </p:nvPr>
        </p:nvSpPr>
        <p:spPr>
          <a:xfrm>
            <a:off x="836611" y="766619"/>
            <a:ext cx="8810310" cy="284018"/>
          </a:xfrm>
        </p:spPr>
        <p:txBody>
          <a:bodyPr>
            <a:normAutofit fontScale="92500" lnSpcReduction="20000"/>
          </a:bodyPr>
          <a:lstStyle/>
          <a:p>
            <a:r>
              <a:rPr lang="es-ES"/>
              <a:t>Informe de estado de cuentas - (F0996)</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9A3CFA42-336D-19A0-04A1-ACD9A1096442}"/>
              </a:ext>
            </a:extLst>
          </p:cNvPr>
          <p:cNvPicPr>
            <a:picLocks noChangeAspect="1"/>
          </p:cNvPicPr>
          <p:nvPr/>
        </p:nvPicPr>
        <p:blipFill>
          <a:blip r:embed="rId2"/>
          <a:stretch>
            <a:fillRect/>
          </a:stretch>
        </p:blipFill>
        <p:spPr>
          <a:xfrm>
            <a:off x="1014664" y="2478916"/>
            <a:ext cx="7658902" cy="4039642"/>
          </a:xfrm>
          <a:prstGeom prst="rect">
            <a:avLst/>
          </a:prstGeom>
        </p:spPr>
      </p:pic>
    </p:spTree>
    <p:extLst>
      <p:ext uri="{BB962C8B-B14F-4D97-AF65-F5344CB8AC3E}">
        <p14:creationId xmlns:p14="http://schemas.microsoft.com/office/powerpoint/2010/main" val="1946944335"/>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7DACC-2D03-1951-A599-2C8FE5E81DD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C300463-F0EF-30C0-C973-E67CE7AC144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Adicionar campos al filtro para realizar búsqueda por Centro de Beneficio u otros campos</a:t>
            </a:r>
          </a:p>
        </p:txBody>
      </p:sp>
      <p:sp>
        <p:nvSpPr>
          <p:cNvPr id="3" name="Marcador de texto 2">
            <a:extLst>
              <a:ext uri="{FF2B5EF4-FFF2-40B4-BE49-F238E27FC236}">
                <a16:creationId xmlns:a16="http://schemas.microsoft.com/office/drawing/2014/main" id="{A5FCA144-9819-CB16-5B8E-3E9E9FE7380B}"/>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AD750ECD-7892-05EF-3B39-60CF2DFBE932}"/>
              </a:ext>
            </a:extLst>
          </p:cNvPr>
          <p:cNvSpPr>
            <a:spLocks noGrp="1"/>
          </p:cNvSpPr>
          <p:nvPr>
            <p:ph type="body" sz="half" idx="11"/>
          </p:nvPr>
        </p:nvSpPr>
        <p:spPr>
          <a:xfrm>
            <a:off x="836611" y="766619"/>
            <a:ext cx="8810310" cy="284018"/>
          </a:xfrm>
        </p:spPr>
        <p:txBody>
          <a:bodyPr>
            <a:normAutofit fontScale="92500" lnSpcReduction="20000"/>
          </a:bodyPr>
          <a:lstStyle/>
          <a:p>
            <a:r>
              <a:rPr lang="es-ES"/>
              <a:t>Informe de estado de cuentas - (F0996)</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7" name="Imagen 6">
            <a:extLst>
              <a:ext uri="{FF2B5EF4-FFF2-40B4-BE49-F238E27FC236}">
                <a16:creationId xmlns:a16="http://schemas.microsoft.com/office/drawing/2014/main" id="{BE097376-0476-A8DF-ACF5-20A7C7861DA5}"/>
              </a:ext>
            </a:extLst>
          </p:cNvPr>
          <p:cNvPicPr>
            <a:picLocks noChangeAspect="1"/>
          </p:cNvPicPr>
          <p:nvPr/>
        </p:nvPicPr>
        <p:blipFill>
          <a:blip r:embed="rId2"/>
          <a:stretch>
            <a:fillRect/>
          </a:stretch>
        </p:blipFill>
        <p:spPr>
          <a:xfrm>
            <a:off x="910717" y="1477814"/>
            <a:ext cx="4831080" cy="2694837"/>
          </a:xfrm>
          <a:prstGeom prst="rect">
            <a:avLst/>
          </a:prstGeom>
        </p:spPr>
      </p:pic>
      <p:pic>
        <p:nvPicPr>
          <p:cNvPr id="11" name="Imagen 10">
            <a:extLst>
              <a:ext uri="{FF2B5EF4-FFF2-40B4-BE49-F238E27FC236}">
                <a16:creationId xmlns:a16="http://schemas.microsoft.com/office/drawing/2014/main" id="{0198277A-789C-49B1-16CF-15B612AC2185}"/>
              </a:ext>
            </a:extLst>
          </p:cNvPr>
          <p:cNvPicPr>
            <a:picLocks noChangeAspect="1"/>
          </p:cNvPicPr>
          <p:nvPr/>
        </p:nvPicPr>
        <p:blipFill>
          <a:blip r:embed="rId3"/>
          <a:stretch>
            <a:fillRect/>
          </a:stretch>
        </p:blipFill>
        <p:spPr>
          <a:xfrm>
            <a:off x="5815903" y="1477813"/>
            <a:ext cx="5194866" cy="2694837"/>
          </a:xfrm>
          <a:prstGeom prst="rect">
            <a:avLst/>
          </a:prstGeom>
        </p:spPr>
      </p:pic>
    </p:spTree>
    <p:extLst>
      <p:ext uri="{BB962C8B-B14F-4D97-AF65-F5344CB8AC3E}">
        <p14:creationId xmlns:p14="http://schemas.microsoft.com/office/powerpoint/2010/main" val="663550822"/>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D2832-C09C-C163-346A-5B64B53BCEF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B2228C8-8ACA-5D73-EB72-93089126D26C}"/>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Permite generar un informe que muestra los saldos de todas las cuentas del libro mayor en un período determinado. Es una herramienta clave para: a) visualizar el estado financiero, b) comparar débitos y créditos por cuenta contable, c) detectar diferencias contables que puedan requerir ajustes y d) apoyar auditorias y procesos de cierre contable</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13FB81F1-F6D3-9974-FDF1-2ED518CFF646}"/>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31496A92-EE40-F6B7-EBAD-016010D948C0}"/>
              </a:ext>
            </a:extLst>
          </p:cNvPr>
          <p:cNvSpPr>
            <a:spLocks noGrp="1"/>
          </p:cNvSpPr>
          <p:nvPr>
            <p:ph type="body" sz="half" idx="11"/>
          </p:nvPr>
        </p:nvSpPr>
        <p:spPr>
          <a:xfrm>
            <a:off x="836611" y="766619"/>
            <a:ext cx="8810310" cy="284018"/>
          </a:xfrm>
        </p:spPr>
        <p:txBody>
          <a:bodyPr>
            <a:normAutofit fontScale="92500" lnSpcReduction="20000"/>
          </a:bodyPr>
          <a:lstStyle/>
          <a:p>
            <a:r>
              <a:rPr lang="es-ES"/>
              <a:t>Comparación de informe de estado de cuentas – (W0097)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B3063B29-F8A4-22CC-B3C4-F6B37542B3C8}"/>
              </a:ext>
            </a:extLst>
          </p:cNvPr>
          <p:cNvPicPr>
            <a:picLocks noChangeAspect="1"/>
          </p:cNvPicPr>
          <p:nvPr/>
        </p:nvPicPr>
        <p:blipFill>
          <a:blip r:embed="rId2"/>
          <a:stretch>
            <a:fillRect/>
          </a:stretch>
        </p:blipFill>
        <p:spPr>
          <a:xfrm>
            <a:off x="1014664" y="2478916"/>
            <a:ext cx="7658902" cy="4039642"/>
          </a:xfrm>
          <a:prstGeom prst="rect">
            <a:avLst/>
          </a:prstGeom>
        </p:spPr>
      </p:pic>
    </p:spTree>
    <p:extLst>
      <p:ext uri="{BB962C8B-B14F-4D97-AF65-F5344CB8AC3E}">
        <p14:creationId xmlns:p14="http://schemas.microsoft.com/office/powerpoint/2010/main" val="1162800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7">
            <a:extLst>
              <a:ext uri="{FF2B5EF4-FFF2-40B4-BE49-F238E27FC236}">
                <a16:creationId xmlns:a16="http://schemas.microsoft.com/office/drawing/2014/main" id="{E70CAD9B-4602-BF22-5535-B529DBACE2B7}"/>
              </a:ext>
            </a:extLst>
          </p:cNvPr>
          <p:cNvGraphicFramePr>
            <a:graphicFrameLocks noGrp="1"/>
          </p:cNvGraphicFramePr>
          <p:nvPr>
            <p:ph idx="1"/>
            <p:extLst>
              <p:ext uri="{D42A27DB-BD31-4B8C-83A1-F6EECF244321}">
                <p14:modId xmlns:p14="http://schemas.microsoft.com/office/powerpoint/2010/main" val="3651248466"/>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630233E6-E76F-F409-FDBE-7182E576AF39}"/>
              </a:ext>
            </a:extLst>
          </p:cNvPr>
          <p:cNvSpPr>
            <a:spLocks noGrp="1"/>
          </p:cNvSpPr>
          <p:nvPr>
            <p:ph type="body" sz="half" idx="10"/>
          </p:nvPr>
        </p:nvSpPr>
        <p:spPr/>
        <p:txBody>
          <a:bodyPr/>
          <a:lstStyle/>
          <a:p>
            <a:r>
              <a:rPr lang="es-CO"/>
              <a:t>Estructuras Organizativas - FI</a:t>
            </a:r>
          </a:p>
        </p:txBody>
      </p:sp>
      <p:sp>
        <p:nvSpPr>
          <p:cNvPr id="7" name="Marcador de texto 6">
            <a:extLst>
              <a:ext uri="{FF2B5EF4-FFF2-40B4-BE49-F238E27FC236}">
                <a16:creationId xmlns:a16="http://schemas.microsoft.com/office/drawing/2014/main" id="{E0FAFDC0-3297-5678-C454-AB17475215C7}"/>
              </a:ext>
            </a:extLst>
          </p:cNvPr>
          <p:cNvSpPr>
            <a:spLocks noGrp="1"/>
          </p:cNvSpPr>
          <p:nvPr>
            <p:ph type="body" sz="half" idx="11"/>
          </p:nvPr>
        </p:nvSpPr>
        <p:spPr/>
        <p:txBody>
          <a:bodyPr>
            <a:normAutofit fontScale="85000" lnSpcReduction="10000"/>
          </a:bodyPr>
          <a:lstStyle/>
          <a:p>
            <a:r>
              <a:rPr lang="es-CO"/>
              <a:t>Definición básica para SAP</a:t>
            </a:r>
          </a:p>
        </p:txBody>
      </p:sp>
    </p:spTree>
    <p:extLst>
      <p:ext uri="{BB962C8B-B14F-4D97-AF65-F5344CB8AC3E}">
        <p14:creationId xmlns:p14="http://schemas.microsoft.com/office/powerpoint/2010/main" val="31585909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0EAA2-EEED-5374-16F7-521470A5CAF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7109768-D712-7E78-0E35-360D2A5946B3}"/>
              </a:ext>
            </a:extLst>
          </p:cNvPr>
          <p:cNvSpPr>
            <a:spLocks noGrp="1"/>
          </p:cNvSpPr>
          <p:nvPr>
            <p:ph idx="1"/>
          </p:nvPr>
        </p:nvSpPr>
        <p:spPr/>
        <p:txBody>
          <a:bodyPr/>
          <a:lstStyle/>
          <a:p>
            <a:pPr marL="0" indent="0">
              <a:buNone/>
            </a:pPr>
            <a:r>
              <a:rPr lang="es-MX"/>
              <a:t>La transacción tiene: información en la cabecera y en las partidas individuales:</a:t>
            </a:r>
          </a:p>
          <a:p>
            <a:pPr marL="0" indent="0">
              <a:buNone/>
            </a:pPr>
            <a:r>
              <a:rPr lang="es-MX" b="1"/>
              <a:t>Partidas Individuales: </a:t>
            </a:r>
            <a:r>
              <a:rPr lang="es-MX"/>
              <a:t>Simular contabilización</a:t>
            </a:r>
          </a:p>
          <a:p>
            <a:pPr marL="0" indent="0">
              <a:buNone/>
            </a:pPr>
            <a:endParaRPr lang="es-MX"/>
          </a:p>
        </p:txBody>
      </p:sp>
      <p:sp>
        <p:nvSpPr>
          <p:cNvPr id="3" name="Marcador de texto 2">
            <a:extLst>
              <a:ext uri="{FF2B5EF4-FFF2-40B4-BE49-F238E27FC236}">
                <a16:creationId xmlns:a16="http://schemas.microsoft.com/office/drawing/2014/main" id="{86B16106-72F1-EF71-9658-4EE3AA98FCA2}"/>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6DBF0B6D-5523-469D-4A14-A22F91DB04FF}"/>
              </a:ext>
            </a:extLst>
          </p:cNvPr>
          <p:cNvSpPr>
            <a:spLocks noGrp="1"/>
          </p:cNvSpPr>
          <p:nvPr>
            <p:ph type="body" sz="half" idx="11"/>
          </p:nvPr>
        </p:nvSpPr>
        <p:spPr/>
        <p:txBody>
          <a:bodyPr>
            <a:normAutofit fontScale="85000" lnSpcReduction="10000"/>
          </a:bodyPr>
          <a:lstStyle/>
          <a:p>
            <a:r>
              <a:rPr lang="es-ES"/>
              <a:t>Contabilizar asientos contables generales - (F0718)</a:t>
            </a:r>
            <a:endParaRPr lang="es-CO"/>
          </a:p>
        </p:txBody>
      </p:sp>
      <p:pic>
        <p:nvPicPr>
          <p:cNvPr id="6" name="Imagen 5">
            <a:extLst>
              <a:ext uri="{FF2B5EF4-FFF2-40B4-BE49-F238E27FC236}">
                <a16:creationId xmlns:a16="http://schemas.microsoft.com/office/drawing/2014/main" id="{90439952-BBFB-BAEA-9B6B-3778BA4168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611" y="2068660"/>
            <a:ext cx="10009931" cy="3826540"/>
          </a:xfrm>
          <a:prstGeom prst="rect">
            <a:avLst/>
          </a:prstGeom>
        </p:spPr>
      </p:pic>
    </p:spTree>
    <p:extLst>
      <p:ext uri="{BB962C8B-B14F-4D97-AF65-F5344CB8AC3E}">
        <p14:creationId xmlns:p14="http://schemas.microsoft.com/office/powerpoint/2010/main" val="2733953768"/>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372CE-EF43-F466-9E52-66F6CF0C8BB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394131C-7765-3CE4-099F-2EAEDF5060A6}"/>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comparativos del periodo y saldos iniciales</a:t>
            </a:r>
          </a:p>
        </p:txBody>
      </p:sp>
      <p:sp>
        <p:nvSpPr>
          <p:cNvPr id="3" name="Marcador de texto 2">
            <a:extLst>
              <a:ext uri="{FF2B5EF4-FFF2-40B4-BE49-F238E27FC236}">
                <a16:creationId xmlns:a16="http://schemas.microsoft.com/office/drawing/2014/main" id="{84EB62F1-1A3D-6F07-4E2C-B92E9A81A30E}"/>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B650B18A-E879-31CC-03E9-F4E7E8850484}"/>
              </a:ext>
            </a:extLst>
          </p:cNvPr>
          <p:cNvSpPr>
            <a:spLocks noGrp="1"/>
          </p:cNvSpPr>
          <p:nvPr>
            <p:ph type="body" sz="half" idx="11"/>
          </p:nvPr>
        </p:nvSpPr>
        <p:spPr>
          <a:xfrm>
            <a:off x="836611" y="766619"/>
            <a:ext cx="8810310" cy="284018"/>
          </a:xfrm>
        </p:spPr>
        <p:txBody>
          <a:bodyPr>
            <a:normAutofit fontScale="92500" lnSpcReduction="20000"/>
          </a:bodyPr>
          <a:lstStyle/>
          <a:p>
            <a:r>
              <a:rPr lang="es-ES"/>
              <a:t>Comparación de informe de estado de cuentas – (W0097)</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DB169B11-8FAD-A254-F3EC-C674C8393D9C}"/>
              </a:ext>
            </a:extLst>
          </p:cNvPr>
          <p:cNvPicPr>
            <a:picLocks noChangeAspect="1"/>
          </p:cNvPicPr>
          <p:nvPr/>
        </p:nvPicPr>
        <p:blipFill>
          <a:blip r:embed="rId2"/>
          <a:stretch>
            <a:fillRect/>
          </a:stretch>
        </p:blipFill>
        <p:spPr>
          <a:xfrm>
            <a:off x="923544" y="1477814"/>
            <a:ext cx="9643860" cy="4927410"/>
          </a:xfrm>
          <a:prstGeom prst="rect">
            <a:avLst/>
          </a:prstGeom>
        </p:spPr>
      </p:pic>
    </p:spTree>
    <p:extLst>
      <p:ext uri="{BB962C8B-B14F-4D97-AF65-F5344CB8AC3E}">
        <p14:creationId xmlns:p14="http://schemas.microsoft.com/office/powerpoint/2010/main" val="2767815506"/>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80DF1-1569-989F-D4D3-F4A7106A985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9120043-FF2B-6751-49DE-6D8A9E0605B5}"/>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La aplicación F0958 permite visualizar los valores reales del estado de pérdidas y ganancias</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A28F4CE0-134E-01C8-AE83-700CFAE9EE7B}"/>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96D33636-C8C2-5367-70B4-2F46A8CB986E}"/>
              </a:ext>
            </a:extLst>
          </p:cNvPr>
          <p:cNvSpPr>
            <a:spLocks noGrp="1"/>
          </p:cNvSpPr>
          <p:nvPr>
            <p:ph type="body" sz="half" idx="11"/>
          </p:nvPr>
        </p:nvSpPr>
        <p:spPr>
          <a:xfrm>
            <a:off x="836611" y="766619"/>
            <a:ext cx="8810310" cy="284018"/>
          </a:xfrm>
        </p:spPr>
        <p:txBody>
          <a:bodyPr>
            <a:normAutofit fontScale="92500" lnSpcReduction="20000"/>
          </a:bodyPr>
          <a:lstStyle/>
          <a:p>
            <a:r>
              <a:rPr lang="es-ES"/>
              <a:t>Beneficio, resultado positivo - Valores reales - (F0958)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9" name="Imagen 8">
            <a:extLst>
              <a:ext uri="{FF2B5EF4-FFF2-40B4-BE49-F238E27FC236}">
                <a16:creationId xmlns:a16="http://schemas.microsoft.com/office/drawing/2014/main" id="{587FFFCF-8909-48B8-5F44-BA2F09E5D5B2}"/>
              </a:ext>
            </a:extLst>
          </p:cNvPr>
          <p:cNvPicPr>
            <a:picLocks noChangeAspect="1"/>
          </p:cNvPicPr>
          <p:nvPr/>
        </p:nvPicPr>
        <p:blipFill>
          <a:blip r:embed="rId2"/>
          <a:stretch>
            <a:fillRect/>
          </a:stretch>
        </p:blipFill>
        <p:spPr>
          <a:xfrm>
            <a:off x="1014663" y="1847088"/>
            <a:ext cx="8795638" cy="4558157"/>
          </a:xfrm>
          <a:prstGeom prst="rect">
            <a:avLst/>
          </a:prstGeom>
        </p:spPr>
      </p:pic>
    </p:spTree>
    <p:extLst>
      <p:ext uri="{BB962C8B-B14F-4D97-AF65-F5344CB8AC3E}">
        <p14:creationId xmlns:p14="http://schemas.microsoft.com/office/powerpoint/2010/main" val="2132711502"/>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00FF5-3B0B-E1FB-205D-6E409DF7A6D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9AFDD59-AE41-296C-FC7C-A0DEBB8EEA7F}"/>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moneda de la transacción, de la sociedad y moneda global del estado de pérdidas y ganancias</a:t>
            </a:r>
          </a:p>
        </p:txBody>
      </p:sp>
      <p:sp>
        <p:nvSpPr>
          <p:cNvPr id="3" name="Marcador de texto 2">
            <a:extLst>
              <a:ext uri="{FF2B5EF4-FFF2-40B4-BE49-F238E27FC236}">
                <a16:creationId xmlns:a16="http://schemas.microsoft.com/office/drawing/2014/main" id="{E7EB89F0-1374-44CD-00E2-9D312E57594C}"/>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A788E2B4-D1A3-C9C6-1D63-4470FC3F22DE}"/>
              </a:ext>
            </a:extLst>
          </p:cNvPr>
          <p:cNvSpPr>
            <a:spLocks noGrp="1"/>
          </p:cNvSpPr>
          <p:nvPr>
            <p:ph type="body" sz="half" idx="11"/>
          </p:nvPr>
        </p:nvSpPr>
        <p:spPr>
          <a:xfrm>
            <a:off x="836611" y="766619"/>
            <a:ext cx="8810310" cy="284018"/>
          </a:xfrm>
        </p:spPr>
        <p:txBody>
          <a:bodyPr>
            <a:normAutofit fontScale="92500" lnSpcReduction="20000"/>
          </a:bodyPr>
          <a:lstStyle/>
          <a:p>
            <a:r>
              <a:rPr lang="es-ES"/>
              <a:t>Beneficio, resultado positivo - Valores reales - (F0958)</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8" name="Imagen 7">
            <a:extLst>
              <a:ext uri="{FF2B5EF4-FFF2-40B4-BE49-F238E27FC236}">
                <a16:creationId xmlns:a16="http://schemas.microsoft.com/office/drawing/2014/main" id="{F0765A8A-56E9-AAE9-8F4E-B42B5E2DEEE4}"/>
              </a:ext>
            </a:extLst>
          </p:cNvPr>
          <p:cNvPicPr>
            <a:picLocks noChangeAspect="1"/>
          </p:cNvPicPr>
          <p:nvPr/>
        </p:nvPicPr>
        <p:blipFill>
          <a:blip r:embed="rId2"/>
          <a:stretch>
            <a:fillRect/>
          </a:stretch>
        </p:blipFill>
        <p:spPr>
          <a:xfrm>
            <a:off x="941832" y="1846931"/>
            <a:ext cx="8988552" cy="4653448"/>
          </a:xfrm>
          <a:prstGeom prst="rect">
            <a:avLst/>
          </a:prstGeom>
        </p:spPr>
      </p:pic>
    </p:spTree>
    <p:extLst>
      <p:ext uri="{BB962C8B-B14F-4D97-AF65-F5344CB8AC3E}">
        <p14:creationId xmlns:p14="http://schemas.microsoft.com/office/powerpoint/2010/main" val="4292139123"/>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95087-735A-BFDE-4D31-9C60065C42B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8CCC2A6-815A-7DB3-C007-0B370EF88BA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Con esta aplicación de gestión se puede generar informes sobre datos reales y planificados de diferentes entidades relevantes para la contabilidad de gestión.</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3FADEC19-EBA7-5AD8-0E4A-A5E9DBFE30D7}"/>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B430C4CA-C046-4FD3-FDA9-D59C51D41552}"/>
              </a:ext>
            </a:extLst>
          </p:cNvPr>
          <p:cNvSpPr>
            <a:spLocks noGrp="1"/>
          </p:cNvSpPr>
          <p:nvPr>
            <p:ph type="body" sz="half" idx="11"/>
          </p:nvPr>
        </p:nvSpPr>
        <p:spPr>
          <a:xfrm>
            <a:off x="836611" y="766619"/>
            <a:ext cx="8810310" cy="284018"/>
          </a:xfrm>
        </p:spPr>
        <p:txBody>
          <a:bodyPr>
            <a:normAutofit fontScale="92500" lnSpcReduction="20000"/>
          </a:bodyPr>
          <a:lstStyle/>
          <a:p>
            <a:r>
              <a:rPr lang="es-ES"/>
              <a:t>Beneficio, resultado positivo - Plan/Real – (F1710)</a:t>
            </a:r>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a:p>
            <a:endParaRPr lang="es-ES"/>
          </a:p>
        </p:txBody>
      </p:sp>
      <p:pic>
        <p:nvPicPr>
          <p:cNvPr id="6" name="Imagen 5">
            <a:extLst>
              <a:ext uri="{FF2B5EF4-FFF2-40B4-BE49-F238E27FC236}">
                <a16:creationId xmlns:a16="http://schemas.microsoft.com/office/drawing/2014/main" id="{D2302261-B0BE-3105-B497-D76CDC9D694F}"/>
              </a:ext>
            </a:extLst>
          </p:cNvPr>
          <p:cNvPicPr>
            <a:picLocks noChangeAspect="1"/>
          </p:cNvPicPr>
          <p:nvPr/>
        </p:nvPicPr>
        <p:blipFill>
          <a:blip r:embed="rId2"/>
          <a:stretch>
            <a:fillRect/>
          </a:stretch>
        </p:blipFill>
        <p:spPr>
          <a:xfrm>
            <a:off x="1014664" y="2093976"/>
            <a:ext cx="9857552" cy="4250304"/>
          </a:xfrm>
          <a:prstGeom prst="rect">
            <a:avLst/>
          </a:prstGeom>
        </p:spPr>
      </p:pic>
    </p:spTree>
    <p:extLst>
      <p:ext uri="{BB962C8B-B14F-4D97-AF65-F5344CB8AC3E}">
        <p14:creationId xmlns:p14="http://schemas.microsoft.com/office/powerpoint/2010/main" val="598823410"/>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952A-E086-F768-384B-C3F50AA12E2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8C21A44-FA22-121A-45D7-6571C30E8AD2}"/>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los saldos del estado de pérdidas y ganancias comparado con la categoría PLN Planificados </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37A9AB52-D667-C6DB-D7D2-266CB67362F8}"/>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4FF3B2A-30A2-8518-1FB0-DED2B71F58A0}"/>
              </a:ext>
            </a:extLst>
          </p:cNvPr>
          <p:cNvSpPr>
            <a:spLocks noGrp="1"/>
          </p:cNvSpPr>
          <p:nvPr>
            <p:ph type="body" sz="half" idx="11"/>
          </p:nvPr>
        </p:nvSpPr>
        <p:spPr>
          <a:xfrm>
            <a:off x="836611" y="766619"/>
            <a:ext cx="8810310" cy="284018"/>
          </a:xfrm>
        </p:spPr>
        <p:txBody>
          <a:bodyPr>
            <a:normAutofit fontScale="85000" lnSpcReduction="10000"/>
          </a:bodyPr>
          <a:lstStyle/>
          <a:p>
            <a:r>
              <a:rPr lang="es-ES"/>
              <a:t>Beneficio, resultado positivo - Plan/Real – (F1710)</a:t>
            </a:r>
          </a:p>
        </p:txBody>
      </p:sp>
      <p:pic>
        <p:nvPicPr>
          <p:cNvPr id="9" name="Imagen 8">
            <a:extLst>
              <a:ext uri="{FF2B5EF4-FFF2-40B4-BE49-F238E27FC236}">
                <a16:creationId xmlns:a16="http://schemas.microsoft.com/office/drawing/2014/main" id="{AF52BD5A-629E-15F6-5505-FA8671EA8A78}"/>
              </a:ext>
            </a:extLst>
          </p:cNvPr>
          <p:cNvPicPr>
            <a:picLocks noChangeAspect="1"/>
          </p:cNvPicPr>
          <p:nvPr/>
        </p:nvPicPr>
        <p:blipFill>
          <a:blip r:embed="rId2"/>
          <a:stretch>
            <a:fillRect/>
          </a:stretch>
        </p:blipFill>
        <p:spPr>
          <a:xfrm>
            <a:off x="1014664" y="1477813"/>
            <a:ext cx="9775256" cy="5050549"/>
          </a:xfrm>
          <a:prstGeom prst="rect">
            <a:avLst/>
          </a:prstGeom>
        </p:spPr>
      </p:pic>
    </p:spTree>
    <p:extLst>
      <p:ext uri="{BB962C8B-B14F-4D97-AF65-F5344CB8AC3E}">
        <p14:creationId xmlns:p14="http://schemas.microsoft.com/office/powerpoint/2010/main" val="3954909120"/>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3263E-048A-5D1F-E736-B6E77EF30AB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95C2342-64D9-A9AE-9557-93FDC55C315D}"/>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se enfoca en la contabilidad y el análisis financiero de los centros de beneficio, proporcionando herramientas para el control, la planificación y el seguimiento del rendimiento financiero a través de la comparación de planes y realidades, y el cálculo de ratios importantes</a:t>
            </a:r>
          </a:p>
          <a:p>
            <a:pPr marL="0" indent="0">
              <a:buNone/>
            </a:pPr>
            <a:r>
              <a:rPr lang="es-ES">
                <a:latin typeface="Aptos" panose="020B0004020202020204" pitchFamily="34" charset="0"/>
              </a:rPr>
              <a:t>Ingresar parámetros de entrada</a:t>
            </a:r>
          </a:p>
        </p:txBody>
      </p:sp>
      <p:sp>
        <p:nvSpPr>
          <p:cNvPr id="3" name="Marcador de texto 2">
            <a:extLst>
              <a:ext uri="{FF2B5EF4-FFF2-40B4-BE49-F238E27FC236}">
                <a16:creationId xmlns:a16="http://schemas.microsoft.com/office/drawing/2014/main" id="{42A9F323-DCC9-D3E8-4814-3EDC9C91FB47}"/>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DB70C602-63DC-EB9E-CB16-D15CEB5958C1}"/>
              </a:ext>
            </a:extLst>
          </p:cNvPr>
          <p:cNvSpPr>
            <a:spLocks noGrp="1"/>
          </p:cNvSpPr>
          <p:nvPr>
            <p:ph type="body" sz="half" idx="11"/>
          </p:nvPr>
        </p:nvSpPr>
        <p:spPr>
          <a:xfrm>
            <a:off x="836611" y="766619"/>
            <a:ext cx="8810310" cy="284018"/>
          </a:xfrm>
        </p:spPr>
        <p:txBody>
          <a:bodyPr>
            <a:normAutofit fontScale="85000" lnSpcReduction="10000"/>
          </a:bodyPr>
          <a:lstStyle/>
          <a:p>
            <a:r>
              <a:rPr lang="es-ES"/>
              <a:t>Grupo </a:t>
            </a:r>
            <a:r>
              <a:rPr lang="es-ES" err="1"/>
              <a:t>CeBe</a:t>
            </a:r>
            <a:r>
              <a:rPr lang="es-ES"/>
              <a:t>: Plan/Real/</a:t>
            </a:r>
            <a:r>
              <a:rPr lang="es-ES" err="1"/>
              <a:t>Desv</a:t>
            </a:r>
            <a:r>
              <a:rPr lang="es-ES"/>
              <a:t> – (S_E38_98000088)</a:t>
            </a:r>
          </a:p>
        </p:txBody>
      </p:sp>
      <p:pic>
        <p:nvPicPr>
          <p:cNvPr id="7" name="Imagen 6">
            <a:extLst>
              <a:ext uri="{FF2B5EF4-FFF2-40B4-BE49-F238E27FC236}">
                <a16:creationId xmlns:a16="http://schemas.microsoft.com/office/drawing/2014/main" id="{644115A0-2636-6B67-2424-4DF7D9A3C3A0}"/>
              </a:ext>
            </a:extLst>
          </p:cNvPr>
          <p:cNvPicPr>
            <a:picLocks noChangeAspect="1"/>
          </p:cNvPicPr>
          <p:nvPr/>
        </p:nvPicPr>
        <p:blipFill>
          <a:blip r:embed="rId2"/>
          <a:stretch>
            <a:fillRect/>
          </a:stretch>
        </p:blipFill>
        <p:spPr>
          <a:xfrm>
            <a:off x="923224" y="2249424"/>
            <a:ext cx="4947224" cy="2748406"/>
          </a:xfrm>
          <a:prstGeom prst="rect">
            <a:avLst/>
          </a:prstGeom>
        </p:spPr>
      </p:pic>
      <p:pic>
        <p:nvPicPr>
          <p:cNvPr id="9" name="Imagen 8">
            <a:extLst>
              <a:ext uri="{FF2B5EF4-FFF2-40B4-BE49-F238E27FC236}">
                <a16:creationId xmlns:a16="http://schemas.microsoft.com/office/drawing/2014/main" id="{15E9202C-24C6-C8CD-37E6-AAFB9F349072}"/>
              </a:ext>
            </a:extLst>
          </p:cNvPr>
          <p:cNvPicPr>
            <a:picLocks noChangeAspect="1"/>
          </p:cNvPicPr>
          <p:nvPr/>
        </p:nvPicPr>
        <p:blipFill>
          <a:blip r:embed="rId3"/>
          <a:stretch>
            <a:fillRect/>
          </a:stretch>
        </p:blipFill>
        <p:spPr>
          <a:xfrm>
            <a:off x="6006973" y="2254631"/>
            <a:ext cx="4847483" cy="2748407"/>
          </a:xfrm>
          <a:prstGeom prst="rect">
            <a:avLst/>
          </a:prstGeom>
        </p:spPr>
      </p:pic>
    </p:spTree>
    <p:extLst>
      <p:ext uri="{BB962C8B-B14F-4D97-AF65-F5344CB8AC3E}">
        <p14:creationId xmlns:p14="http://schemas.microsoft.com/office/powerpoint/2010/main" val="4100083679"/>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4994D-E815-4EBC-83B2-F50A7CA487F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DEA592B-DBD5-E451-346E-6D5752159683}"/>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saldos por centro de beneficios plan vs real</a:t>
            </a:r>
          </a:p>
          <a:p>
            <a:pPr marL="0" indent="0">
              <a:buNone/>
            </a:pPr>
            <a:endParaRPr lang="es-ES">
              <a:latin typeface="Aptos" panose="020B0004020202020204" pitchFamily="34" charset="0"/>
            </a:endParaRP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A7A4E14B-9D3A-8254-E2C9-4C7D361C56BB}"/>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E9FCF721-AACF-71A8-C196-8C9EE8724CEF}"/>
              </a:ext>
            </a:extLst>
          </p:cNvPr>
          <p:cNvSpPr>
            <a:spLocks noGrp="1"/>
          </p:cNvSpPr>
          <p:nvPr>
            <p:ph type="body" sz="half" idx="11"/>
          </p:nvPr>
        </p:nvSpPr>
        <p:spPr>
          <a:xfrm>
            <a:off x="836611" y="766619"/>
            <a:ext cx="8810310" cy="284018"/>
          </a:xfrm>
        </p:spPr>
        <p:txBody>
          <a:bodyPr>
            <a:normAutofit fontScale="85000" lnSpcReduction="10000"/>
          </a:bodyPr>
          <a:lstStyle/>
          <a:p>
            <a:r>
              <a:rPr lang="es-ES"/>
              <a:t>Grupo </a:t>
            </a:r>
            <a:r>
              <a:rPr lang="es-ES" err="1"/>
              <a:t>CeBe</a:t>
            </a:r>
            <a:r>
              <a:rPr lang="es-ES"/>
              <a:t>: Plan/Real/</a:t>
            </a:r>
            <a:r>
              <a:rPr lang="es-ES" err="1"/>
              <a:t>Desv</a:t>
            </a:r>
            <a:r>
              <a:rPr lang="es-ES"/>
              <a:t> – (S_E38_98000088)</a:t>
            </a:r>
          </a:p>
        </p:txBody>
      </p:sp>
      <p:pic>
        <p:nvPicPr>
          <p:cNvPr id="10" name="Imagen 9">
            <a:extLst>
              <a:ext uri="{FF2B5EF4-FFF2-40B4-BE49-F238E27FC236}">
                <a16:creationId xmlns:a16="http://schemas.microsoft.com/office/drawing/2014/main" id="{1EF6A52D-AF51-002F-2A64-B9ED838F613C}"/>
              </a:ext>
            </a:extLst>
          </p:cNvPr>
          <p:cNvPicPr>
            <a:picLocks noChangeAspect="1"/>
          </p:cNvPicPr>
          <p:nvPr/>
        </p:nvPicPr>
        <p:blipFill>
          <a:blip r:embed="rId3"/>
          <a:stretch>
            <a:fillRect/>
          </a:stretch>
        </p:blipFill>
        <p:spPr>
          <a:xfrm>
            <a:off x="932688" y="1581154"/>
            <a:ext cx="9372600" cy="4866916"/>
          </a:xfrm>
          <a:prstGeom prst="rect">
            <a:avLst/>
          </a:prstGeom>
        </p:spPr>
      </p:pic>
    </p:spTree>
    <p:extLst>
      <p:ext uri="{BB962C8B-B14F-4D97-AF65-F5344CB8AC3E}">
        <p14:creationId xmlns:p14="http://schemas.microsoft.com/office/powerpoint/2010/main" val="3479566183"/>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0163A-4904-28CB-AF38-0A402B34F8A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B154B4B-DA1F-9DA5-35AB-6D4BFA3B6FC8}"/>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se enfoca en la contabilidad y el análisis financiero de los segmentos de estructura de balance, proporcionando herramientas para el control, la planificación y el seguimiento del rendimiento financiero a través de la comparación de planes y realidades, y el cálculo de ratios importantes</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E02DD218-89BE-57A6-8D60-F1AA28494C24}"/>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DCED46CB-7DAC-6C92-9733-35CC13156A7A}"/>
              </a:ext>
            </a:extLst>
          </p:cNvPr>
          <p:cNvSpPr>
            <a:spLocks noGrp="1"/>
          </p:cNvSpPr>
          <p:nvPr>
            <p:ph type="body" sz="half" idx="11"/>
          </p:nvPr>
        </p:nvSpPr>
        <p:spPr>
          <a:xfrm>
            <a:off x="836611" y="766619"/>
            <a:ext cx="8810310" cy="284018"/>
          </a:xfrm>
        </p:spPr>
        <p:txBody>
          <a:bodyPr>
            <a:normAutofit fontScale="85000" lnSpcReduction="10000"/>
          </a:bodyPr>
          <a:lstStyle/>
          <a:p>
            <a:r>
              <a:rPr lang="es-ES"/>
              <a:t>Selección: Segmento Plan/Real/Des – (S_E38_98000092)</a:t>
            </a:r>
          </a:p>
        </p:txBody>
      </p:sp>
      <p:pic>
        <p:nvPicPr>
          <p:cNvPr id="6" name="Imagen 5">
            <a:extLst>
              <a:ext uri="{FF2B5EF4-FFF2-40B4-BE49-F238E27FC236}">
                <a16:creationId xmlns:a16="http://schemas.microsoft.com/office/drawing/2014/main" id="{E9801C1C-C847-325A-6AC1-30E8DE92D077}"/>
              </a:ext>
            </a:extLst>
          </p:cNvPr>
          <p:cNvPicPr>
            <a:picLocks noChangeAspect="1"/>
          </p:cNvPicPr>
          <p:nvPr/>
        </p:nvPicPr>
        <p:blipFill>
          <a:blip r:embed="rId2"/>
          <a:stretch>
            <a:fillRect/>
          </a:stretch>
        </p:blipFill>
        <p:spPr>
          <a:xfrm>
            <a:off x="836611" y="2540640"/>
            <a:ext cx="5152709" cy="2760593"/>
          </a:xfrm>
          <a:prstGeom prst="rect">
            <a:avLst/>
          </a:prstGeom>
        </p:spPr>
      </p:pic>
      <p:pic>
        <p:nvPicPr>
          <p:cNvPr id="10" name="Imagen 9">
            <a:extLst>
              <a:ext uri="{FF2B5EF4-FFF2-40B4-BE49-F238E27FC236}">
                <a16:creationId xmlns:a16="http://schemas.microsoft.com/office/drawing/2014/main" id="{EBE30986-961D-F8E9-84F4-093081C55798}"/>
              </a:ext>
            </a:extLst>
          </p:cNvPr>
          <p:cNvPicPr>
            <a:picLocks noChangeAspect="1"/>
          </p:cNvPicPr>
          <p:nvPr/>
        </p:nvPicPr>
        <p:blipFill>
          <a:blip r:embed="rId3"/>
          <a:stretch>
            <a:fillRect/>
          </a:stretch>
        </p:blipFill>
        <p:spPr>
          <a:xfrm>
            <a:off x="6096000" y="2540640"/>
            <a:ext cx="5310961" cy="2760592"/>
          </a:xfrm>
          <a:prstGeom prst="rect">
            <a:avLst/>
          </a:prstGeom>
        </p:spPr>
      </p:pic>
    </p:spTree>
    <p:extLst>
      <p:ext uri="{BB962C8B-B14F-4D97-AF65-F5344CB8AC3E}">
        <p14:creationId xmlns:p14="http://schemas.microsoft.com/office/powerpoint/2010/main" val="3810313312"/>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47098-AAAF-7CA7-43FD-501901608C7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C4C6997-8A7F-8B87-44EF-0CDF6F9473AC}"/>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saldos por segmento de estructura de balance plan vs real</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90BF09CB-809A-BA06-B614-DA6B004CF036}"/>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B0909C04-DD8B-8F39-CCD5-C667D95C9A4D}"/>
              </a:ext>
            </a:extLst>
          </p:cNvPr>
          <p:cNvSpPr>
            <a:spLocks noGrp="1"/>
          </p:cNvSpPr>
          <p:nvPr>
            <p:ph type="body" sz="half" idx="11"/>
          </p:nvPr>
        </p:nvSpPr>
        <p:spPr>
          <a:xfrm>
            <a:off x="836611" y="766619"/>
            <a:ext cx="8810310" cy="284018"/>
          </a:xfrm>
        </p:spPr>
        <p:txBody>
          <a:bodyPr>
            <a:normAutofit fontScale="85000" lnSpcReduction="10000"/>
          </a:bodyPr>
          <a:lstStyle/>
          <a:p>
            <a:r>
              <a:rPr lang="es-ES"/>
              <a:t>Selección: Segmento Plan/Real/Des – (S_E38_98000092)</a:t>
            </a:r>
          </a:p>
        </p:txBody>
      </p:sp>
      <p:pic>
        <p:nvPicPr>
          <p:cNvPr id="7" name="Imagen 6">
            <a:extLst>
              <a:ext uri="{FF2B5EF4-FFF2-40B4-BE49-F238E27FC236}">
                <a16:creationId xmlns:a16="http://schemas.microsoft.com/office/drawing/2014/main" id="{CFFF9EDC-69BA-5758-0882-5B85E1A7B608}"/>
              </a:ext>
            </a:extLst>
          </p:cNvPr>
          <p:cNvPicPr>
            <a:picLocks noChangeAspect="1"/>
          </p:cNvPicPr>
          <p:nvPr/>
        </p:nvPicPr>
        <p:blipFill>
          <a:blip r:embed="rId2"/>
          <a:stretch>
            <a:fillRect/>
          </a:stretch>
        </p:blipFill>
        <p:spPr>
          <a:xfrm>
            <a:off x="1014664" y="1477814"/>
            <a:ext cx="9647240" cy="4984408"/>
          </a:xfrm>
          <a:prstGeom prst="rect">
            <a:avLst/>
          </a:prstGeom>
        </p:spPr>
      </p:pic>
    </p:spTree>
    <p:extLst>
      <p:ext uri="{BB962C8B-B14F-4D97-AF65-F5344CB8AC3E}">
        <p14:creationId xmlns:p14="http://schemas.microsoft.com/office/powerpoint/2010/main" val="1859039051"/>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2AED2-67AE-84B0-0F75-8AC77223AD2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FBF85EE-D800-3AEF-98E4-EE96EF5B0DA7}"/>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Esta aplicación se enfoca en la contabilidad y el análisis financiero de los segmentos de estructura de balance, proporcionando herramientas para el control, la planificación y el seguimiento del rendimiento financiero a través de la comparación de planes y realidades, y el cálculo de ratios importantes</a:t>
            </a:r>
          </a:p>
          <a:p>
            <a:pPr marL="0" indent="0">
              <a:buNone/>
            </a:pPr>
            <a:r>
              <a:rPr lang="es-ES">
                <a:latin typeface="Aptos" panose="020B0004020202020204" pitchFamily="34" charset="0"/>
              </a:rPr>
              <a:t>Ingresar parámetros de entrada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5A184CB4-AA63-7FE8-76E3-75C0EF26ECAA}"/>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3DBAAC61-77C0-7363-A18F-DBEBCB9A38D7}"/>
              </a:ext>
            </a:extLst>
          </p:cNvPr>
          <p:cNvSpPr>
            <a:spLocks noGrp="1"/>
          </p:cNvSpPr>
          <p:nvPr>
            <p:ph type="body" sz="half" idx="11"/>
          </p:nvPr>
        </p:nvSpPr>
        <p:spPr>
          <a:xfrm>
            <a:off x="836611" y="766619"/>
            <a:ext cx="8810310" cy="284018"/>
          </a:xfrm>
        </p:spPr>
        <p:txBody>
          <a:bodyPr>
            <a:normAutofit fontScale="85000" lnSpcReduction="10000"/>
          </a:bodyPr>
          <a:lstStyle/>
          <a:p>
            <a:r>
              <a:rPr lang="es-ES"/>
              <a:t>Visualizar ratios - Grupos de centros de beneficio – (S_E38_98000090)</a:t>
            </a:r>
          </a:p>
        </p:txBody>
      </p:sp>
      <p:pic>
        <p:nvPicPr>
          <p:cNvPr id="7" name="Imagen 6">
            <a:extLst>
              <a:ext uri="{FF2B5EF4-FFF2-40B4-BE49-F238E27FC236}">
                <a16:creationId xmlns:a16="http://schemas.microsoft.com/office/drawing/2014/main" id="{6A147A29-CF78-1853-D754-F176FEB1DA18}"/>
              </a:ext>
            </a:extLst>
          </p:cNvPr>
          <p:cNvPicPr>
            <a:picLocks noChangeAspect="1"/>
          </p:cNvPicPr>
          <p:nvPr/>
        </p:nvPicPr>
        <p:blipFill>
          <a:blip r:embed="rId2"/>
          <a:stretch>
            <a:fillRect/>
          </a:stretch>
        </p:blipFill>
        <p:spPr>
          <a:xfrm>
            <a:off x="1014664" y="2304288"/>
            <a:ext cx="4847009" cy="2487168"/>
          </a:xfrm>
          <a:prstGeom prst="rect">
            <a:avLst/>
          </a:prstGeom>
        </p:spPr>
      </p:pic>
      <p:pic>
        <p:nvPicPr>
          <p:cNvPr id="9" name="Imagen 8">
            <a:extLst>
              <a:ext uri="{FF2B5EF4-FFF2-40B4-BE49-F238E27FC236}">
                <a16:creationId xmlns:a16="http://schemas.microsoft.com/office/drawing/2014/main" id="{8F5564D6-B364-1294-50CD-E8EBAF19C6FA}"/>
              </a:ext>
            </a:extLst>
          </p:cNvPr>
          <p:cNvPicPr>
            <a:picLocks noChangeAspect="1"/>
          </p:cNvPicPr>
          <p:nvPr/>
        </p:nvPicPr>
        <p:blipFill>
          <a:blip r:embed="rId3"/>
          <a:stretch>
            <a:fillRect/>
          </a:stretch>
        </p:blipFill>
        <p:spPr>
          <a:xfrm>
            <a:off x="6006973" y="2304288"/>
            <a:ext cx="4974971" cy="2487168"/>
          </a:xfrm>
          <a:prstGeom prst="rect">
            <a:avLst/>
          </a:prstGeom>
        </p:spPr>
      </p:pic>
    </p:spTree>
    <p:extLst>
      <p:ext uri="{BB962C8B-B14F-4D97-AF65-F5344CB8AC3E}">
        <p14:creationId xmlns:p14="http://schemas.microsoft.com/office/powerpoint/2010/main" val="2789721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C502F-D09C-AF72-62A2-55E014E4864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182E0F1-FCFC-68F9-5A65-40E60618600B}"/>
              </a:ext>
            </a:extLst>
          </p:cNvPr>
          <p:cNvSpPr>
            <a:spLocks noGrp="1"/>
          </p:cNvSpPr>
          <p:nvPr>
            <p:ph idx="1"/>
          </p:nvPr>
        </p:nvSpPr>
        <p:spPr/>
        <p:txBody>
          <a:bodyPr/>
          <a:lstStyle/>
          <a:p>
            <a:pPr marL="0" indent="0">
              <a:buNone/>
            </a:pPr>
            <a:r>
              <a:rPr lang="es-MX"/>
              <a:t>La transacción tiene: información en la cabecera y en las partidas individuales:</a:t>
            </a:r>
          </a:p>
          <a:p>
            <a:pPr marL="0" indent="0">
              <a:buNone/>
            </a:pPr>
            <a:r>
              <a:rPr lang="es-MX" b="1"/>
              <a:t>Partidas Individuales: </a:t>
            </a:r>
            <a:r>
              <a:rPr lang="es-MX"/>
              <a:t>Contabilizar</a:t>
            </a:r>
          </a:p>
          <a:p>
            <a:pPr marL="0" indent="0">
              <a:buNone/>
            </a:pPr>
            <a:endParaRPr lang="es-MX"/>
          </a:p>
        </p:txBody>
      </p:sp>
      <p:sp>
        <p:nvSpPr>
          <p:cNvPr id="3" name="Marcador de texto 2">
            <a:extLst>
              <a:ext uri="{FF2B5EF4-FFF2-40B4-BE49-F238E27FC236}">
                <a16:creationId xmlns:a16="http://schemas.microsoft.com/office/drawing/2014/main" id="{B7D738D7-E0EE-69C5-E177-13179B2DF009}"/>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C5A69538-5CCF-B099-51B7-C8AFB47321D0}"/>
              </a:ext>
            </a:extLst>
          </p:cNvPr>
          <p:cNvSpPr>
            <a:spLocks noGrp="1"/>
          </p:cNvSpPr>
          <p:nvPr>
            <p:ph type="body" sz="half" idx="11"/>
          </p:nvPr>
        </p:nvSpPr>
        <p:spPr/>
        <p:txBody>
          <a:bodyPr>
            <a:normAutofit fontScale="85000" lnSpcReduction="10000"/>
          </a:bodyPr>
          <a:lstStyle/>
          <a:p>
            <a:r>
              <a:rPr lang="es-ES"/>
              <a:t>Contabilizar asientos contables generales - (F0718)</a:t>
            </a:r>
            <a:endParaRPr lang="es-CO"/>
          </a:p>
        </p:txBody>
      </p:sp>
      <p:pic>
        <p:nvPicPr>
          <p:cNvPr id="7" name="Imagen 6">
            <a:extLst>
              <a:ext uri="{FF2B5EF4-FFF2-40B4-BE49-F238E27FC236}">
                <a16:creationId xmlns:a16="http://schemas.microsoft.com/office/drawing/2014/main" id="{9131D54B-6E6C-F07B-1AE9-D48D3C8C3B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2385" y="2190728"/>
            <a:ext cx="9169571" cy="3840955"/>
          </a:xfrm>
          <a:prstGeom prst="rect">
            <a:avLst/>
          </a:prstGeom>
        </p:spPr>
      </p:pic>
    </p:spTree>
    <p:extLst>
      <p:ext uri="{BB962C8B-B14F-4D97-AF65-F5344CB8AC3E}">
        <p14:creationId xmlns:p14="http://schemas.microsoft.com/office/powerpoint/2010/main" val="2103377429"/>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DB059-302B-28A4-1575-E589F829692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0AD0960-A5F5-25DF-C7DF-1D681F3756DB}"/>
              </a:ext>
            </a:extLst>
          </p:cNvPr>
          <p:cNvSpPr>
            <a:spLocks noGrp="1"/>
          </p:cNvSpPr>
          <p:nvPr>
            <p:ph idx="1"/>
          </p:nvPr>
        </p:nvSpPr>
        <p:spPr>
          <a:xfrm>
            <a:off x="836611" y="1163971"/>
            <a:ext cx="10340725" cy="4927410"/>
          </a:xfrm>
        </p:spPr>
        <p:txBody>
          <a:bodyPr/>
          <a:lstStyle/>
          <a:p>
            <a:pPr marL="0" indent="0">
              <a:buNone/>
            </a:pPr>
            <a:r>
              <a:rPr lang="es-ES">
                <a:latin typeface="Aptos" panose="020B0004020202020204" pitchFamily="34" charset="0"/>
              </a:rPr>
              <a:t>Visualizar saldos comparativos por los diferentes puntos de vista</a:t>
            </a:r>
          </a:p>
          <a:p>
            <a:pPr marL="0" indent="0">
              <a:buNone/>
            </a:pPr>
            <a:endParaRPr lang="es-ES">
              <a:latin typeface="Aptos" panose="020B0004020202020204" pitchFamily="34" charset="0"/>
            </a:endParaRPr>
          </a:p>
        </p:txBody>
      </p:sp>
      <p:sp>
        <p:nvSpPr>
          <p:cNvPr id="3" name="Marcador de texto 2">
            <a:extLst>
              <a:ext uri="{FF2B5EF4-FFF2-40B4-BE49-F238E27FC236}">
                <a16:creationId xmlns:a16="http://schemas.microsoft.com/office/drawing/2014/main" id="{0513FDF5-5F5F-4915-B0BD-0F2FAE55C4DA}"/>
              </a:ext>
            </a:extLst>
          </p:cNvPr>
          <p:cNvSpPr>
            <a:spLocks noGrp="1"/>
          </p:cNvSpPr>
          <p:nvPr>
            <p:ph type="body" sz="half" idx="10"/>
          </p:nvPr>
        </p:nvSpPr>
        <p:spPr/>
        <p:txBody>
          <a:bodyPr/>
          <a:lstStyle/>
          <a:p>
            <a:r>
              <a:rPr lang="es-CO">
                <a:latin typeface="Arial Rounded MT Bold"/>
              </a:rPr>
              <a:t>Visualización de saldos de cuentas de mayor</a:t>
            </a:r>
            <a:endParaRPr lang="en-US">
              <a:latin typeface="Arial Rounded MT Bold"/>
            </a:endParaRPr>
          </a:p>
        </p:txBody>
      </p:sp>
      <p:sp>
        <p:nvSpPr>
          <p:cNvPr id="4" name="Marcador de texto 3">
            <a:extLst>
              <a:ext uri="{FF2B5EF4-FFF2-40B4-BE49-F238E27FC236}">
                <a16:creationId xmlns:a16="http://schemas.microsoft.com/office/drawing/2014/main" id="{C0680F73-B000-9175-294C-6EE45F61CBAA}"/>
              </a:ext>
            </a:extLst>
          </p:cNvPr>
          <p:cNvSpPr>
            <a:spLocks noGrp="1"/>
          </p:cNvSpPr>
          <p:nvPr>
            <p:ph type="body" sz="half" idx="11"/>
          </p:nvPr>
        </p:nvSpPr>
        <p:spPr>
          <a:xfrm>
            <a:off x="836611" y="766619"/>
            <a:ext cx="8810310" cy="284018"/>
          </a:xfrm>
        </p:spPr>
        <p:txBody>
          <a:bodyPr>
            <a:normAutofit fontScale="85000" lnSpcReduction="10000"/>
          </a:bodyPr>
          <a:lstStyle/>
          <a:p>
            <a:r>
              <a:rPr lang="es-ES"/>
              <a:t>Visualizar ratios - Grupos de centros de beneficio – (S_E38_98000090)</a:t>
            </a:r>
          </a:p>
        </p:txBody>
      </p:sp>
      <p:pic>
        <p:nvPicPr>
          <p:cNvPr id="11" name="Imagen 10">
            <a:extLst>
              <a:ext uri="{FF2B5EF4-FFF2-40B4-BE49-F238E27FC236}">
                <a16:creationId xmlns:a16="http://schemas.microsoft.com/office/drawing/2014/main" id="{2AE4F01F-0749-36FE-1231-F28FBDA90102}"/>
              </a:ext>
            </a:extLst>
          </p:cNvPr>
          <p:cNvPicPr>
            <a:picLocks noChangeAspect="1"/>
          </p:cNvPicPr>
          <p:nvPr/>
        </p:nvPicPr>
        <p:blipFill>
          <a:blip r:embed="rId2"/>
          <a:stretch>
            <a:fillRect/>
          </a:stretch>
        </p:blipFill>
        <p:spPr>
          <a:xfrm>
            <a:off x="1014663" y="1477814"/>
            <a:ext cx="9775989" cy="5040744"/>
          </a:xfrm>
          <a:prstGeom prst="rect">
            <a:avLst/>
          </a:prstGeom>
        </p:spPr>
      </p:pic>
    </p:spTree>
    <p:extLst>
      <p:ext uri="{BB962C8B-B14F-4D97-AF65-F5344CB8AC3E}">
        <p14:creationId xmlns:p14="http://schemas.microsoft.com/office/powerpoint/2010/main" val="288340992"/>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71ECF-02CE-4A36-F09E-4017F8B4146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6D6B4BC-7AD4-1F49-73CC-486B5D4462E6}"/>
              </a:ext>
            </a:extLst>
          </p:cNvPr>
          <p:cNvSpPr>
            <a:spLocks noGrp="1"/>
          </p:cNvSpPr>
          <p:nvPr>
            <p:ph type="ctrTitle"/>
          </p:nvPr>
        </p:nvSpPr>
        <p:spPr/>
        <p:txBody>
          <a:bodyPr>
            <a:normAutofit/>
          </a:bodyPr>
          <a:lstStyle/>
          <a:p>
            <a:r>
              <a:rPr lang="es-CO" sz="4000"/>
              <a:t>Visualización flujos de documentos</a:t>
            </a:r>
          </a:p>
        </p:txBody>
      </p:sp>
      <p:sp>
        <p:nvSpPr>
          <p:cNvPr id="5" name="Subtítulo 4">
            <a:extLst>
              <a:ext uri="{FF2B5EF4-FFF2-40B4-BE49-F238E27FC236}">
                <a16:creationId xmlns:a16="http://schemas.microsoft.com/office/drawing/2014/main" id="{53F0CAAE-3497-B8DA-6D37-10B0ABD05837}"/>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C74D5418-821C-9366-FC27-BA65E0FE0F5E}"/>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2936568201"/>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5CCD9A42-0EF4-6D9F-5E67-962349FA2C06}"/>
              </a:ext>
            </a:extLst>
          </p:cNvPr>
          <p:cNvSpPr>
            <a:spLocks noGrp="1"/>
          </p:cNvSpPr>
          <p:nvPr>
            <p:ph idx="1"/>
          </p:nvPr>
        </p:nvSpPr>
        <p:spPr/>
        <p:txBody>
          <a:bodyPr/>
          <a:lstStyle/>
          <a:p>
            <a:pPr marL="0" indent="0">
              <a:buNone/>
            </a:pPr>
            <a:r>
              <a:rPr lang="es-ES"/>
              <a:t>En SAP S/4HANA existen varias aplicaciones Fiori y herramientas que permiten revisar el flujo de documentos dentro de los procesos empresariales, especialmente en módulos como FI, MM, SD, CO, RE-FX, entre otros. Estas aplicaciones ayudan a rastrear cómo se originan, procesan y se relacionan los documentos entre sí.</a:t>
            </a:r>
            <a:endParaRPr lang="es-CO"/>
          </a:p>
        </p:txBody>
      </p:sp>
      <p:sp>
        <p:nvSpPr>
          <p:cNvPr id="4" name="Marcador de texto 3">
            <a:extLst>
              <a:ext uri="{FF2B5EF4-FFF2-40B4-BE49-F238E27FC236}">
                <a16:creationId xmlns:a16="http://schemas.microsoft.com/office/drawing/2014/main" id="{540D63B4-89DC-E5EF-9AB6-90B1278DB299}"/>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DC18AE68-2FC0-2F6F-D122-8A78A7A9E992}"/>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8" name="Table 21">
            <a:extLst>
              <a:ext uri="{FF2B5EF4-FFF2-40B4-BE49-F238E27FC236}">
                <a16:creationId xmlns:a16="http://schemas.microsoft.com/office/drawing/2014/main" id="{F8127CBB-9D7F-88AE-C183-D6CBE841AC42}"/>
              </a:ext>
            </a:extLst>
          </p:cNvPr>
          <p:cNvGraphicFramePr>
            <a:graphicFrameLocks noGrp="1"/>
          </p:cNvGraphicFramePr>
          <p:nvPr>
            <p:extLst>
              <p:ext uri="{D42A27DB-BD31-4B8C-83A1-F6EECF244321}">
                <p14:modId xmlns:p14="http://schemas.microsoft.com/office/powerpoint/2010/main" val="1073401295"/>
              </p:ext>
            </p:extLst>
          </p:nvPr>
        </p:nvGraphicFramePr>
        <p:xfrm>
          <a:off x="1956000" y="2221543"/>
          <a:ext cx="8280000" cy="1341120"/>
        </p:xfrm>
        <a:graphic>
          <a:graphicData uri="http://schemas.openxmlformats.org/drawingml/2006/table">
            <a:tbl>
              <a:tblPr firstRow="1" bandRow="1">
                <a:tableStyleId>{0660B408-B3CF-4A94-85FC-2B1E0A45F4A2}</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321952">
                <a:tc>
                  <a:txBody>
                    <a:bodyPr/>
                    <a:lstStyle/>
                    <a:p>
                      <a:pPr marL="0" lvl="0" algn="l" defTabSz="914400" rtl="0" eaLnBrk="1" latinLnBrk="0" hangingPunct="1">
                        <a:buNone/>
                      </a:pPr>
                      <a:r>
                        <a:rPr lang="es-ES" sz="1600" u="none" strike="noStrike" noProof="0">
                          <a:solidFill>
                            <a:srgbClr val="FFFFFF"/>
                          </a:solidFill>
                        </a:rPr>
                        <a:t>Nombre de la aplicación</a:t>
                      </a:r>
                      <a:endParaRPr lang="en-US" sz="1600">
                        <a:solidFill>
                          <a:srgbClr val="FFFFFF"/>
                        </a:solidFill>
                        <a:latin typeface="+mn-lt"/>
                      </a:endParaRPr>
                    </a:p>
                  </a:txBody>
                  <a:tcPr/>
                </a:tc>
                <a:tc>
                  <a:txBody>
                    <a:bodyPr/>
                    <a:lstStyle/>
                    <a:p>
                      <a:pPr marL="0" lvl="0" algn="l" defTabSz="914400" rtl="0" eaLnBrk="1" latinLnBrk="0" hangingPunct="1">
                        <a:buNone/>
                      </a:pPr>
                      <a:r>
                        <a:rPr lang="es-ES" sz="1600" u="none" strike="noStrike" noProof="0">
                          <a:solidFill>
                            <a:srgbClr val="FFFFFF"/>
                          </a:solidFill>
                        </a:rPr>
                        <a:t>Aplicación</a:t>
                      </a:r>
                      <a:endParaRPr lang="en-US" sz="1600">
                        <a:solidFill>
                          <a:srgbClr val="FFFFFF"/>
                        </a:solidFill>
                        <a:latin typeface="+mn-lt"/>
                      </a:endParaRPr>
                    </a:p>
                  </a:txBody>
                  <a:tcPr/>
                </a:tc>
                <a:extLst>
                  <a:ext uri="{0D108BD9-81ED-4DB2-BD59-A6C34878D82A}">
                    <a16:rowId xmlns:a16="http://schemas.microsoft.com/office/drawing/2014/main" val="2247265594"/>
                  </a:ext>
                </a:extLst>
              </a:tr>
              <a:tr h="290537">
                <a:tc>
                  <a:txBody>
                    <a:bodyPr/>
                    <a:lstStyle/>
                    <a:p>
                      <a:pPr marL="0" lvl="0" algn="l">
                        <a:lnSpc>
                          <a:spcPct val="100000"/>
                        </a:lnSpc>
                        <a:spcBef>
                          <a:spcPts val="0"/>
                        </a:spcBef>
                        <a:spcAft>
                          <a:spcPts val="0"/>
                        </a:spcAft>
                        <a:buNone/>
                      </a:pPr>
                      <a:r>
                        <a:rPr lang="en-US" sz="1600" err="1">
                          <a:solidFill>
                            <a:schemeClr val="tx1"/>
                          </a:solidFill>
                        </a:rPr>
                        <a:t>Visualizar</a:t>
                      </a:r>
                      <a:r>
                        <a:rPr lang="en-US" sz="1600">
                          <a:solidFill>
                            <a:schemeClr val="tx1"/>
                          </a:solidFill>
                        </a:rPr>
                        <a:t> </a:t>
                      </a:r>
                      <a:r>
                        <a:rPr lang="en-US" sz="1600" err="1">
                          <a:solidFill>
                            <a:schemeClr val="tx1"/>
                          </a:solidFill>
                        </a:rPr>
                        <a:t>flujo</a:t>
                      </a:r>
                      <a:r>
                        <a:rPr lang="en-US" sz="1600">
                          <a:solidFill>
                            <a:schemeClr val="tx1"/>
                          </a:solidFill>
                        </a:rPr>
                        <a:t> de </a:t>
                      </a:r>
                      <a:r>
                        <a:rPr lang="en-US" sz="1600" err="1">
                          <a:solidFill>
                            <a:schemeClr val="tx1"/>
                          </a:solidFill>
                        </a:rPr>
                        <a:t>documentos</a:t>
                      </a:r>
                      <a:endParaRPr lang="en-US" sz="1600">
                        <a:solidFill>
                          <a:schemeClr val="tx1"/>
                        </a:solidFill>
                        <a:latin typeface="+mn-lt"/>
                      </a:endParaRPr>
                    </a:p>
                  </a:txBody>
                  <a:tcPr/>
                </a:tc>
                <a:tc>
                  <a:txBody>
                    <a:bodyPr/>
                    <a:lstStyle/>
                    <a:p>
                      <a:pPr marL="0" lvl="0" algn="l" defTabSz="914400">
                        <a:buNone/>
                      </a:pPr>
                      <a:r>
                        <a:rPr lang="en-US" sz="1600">
                          <a:solidFill>
                            <a:schemeClr val="tx1"/>
                          </a:solidFill>
                        </a:rPr>
                        <a:t>F3665</a:t>
                      </a:r>
                      <a:endParaRPr lang="en-US" sz="1600">
                        <a:solidFill>
                          <a:schemeClr val="tx1"/>
                        </a:solidFill>
                        <a:latin typeface="+mn-lt"/>
                      </a:endParaRPr>
                    </a:p>
                  </a:txBody>
                  <a:tcPr/>
                </a:tc>
                <a:extLst>
                  <a:ext uri="{0D108BD9-81ED-4DB2-BD59-A6C34878D82A}">
                    <a16:rowId xmlns:a16="http://schemas.microsoft.com/office/drawing/2014/main" val="3253602920"/>
                  </a:ext>
                </a:extLst>
              </a:tr>
              <a:tr h="290537">
                <a:tc>
                  <a:txBody>
                    <a:bodyPr/>
                    <a:lstStyle/>
                    <a:p>
                      <a:pPr marL="0" lvl="0" algn="l">
                        <a:lnSpc>
                          <a:spcPct val="100000"/>
                        </a:lnSpc>
                        <a:spcBef>
                          <a:spcPts val="0"/>
                        </a:spcBef>
                        <a:spcAft>
                          <a:spcPts val="0"/>
                        </a:spcAft>
                        <a:buNone/>
                      </a:pPr>
                      <a:r>
                        <a:rPr lang="es-ES" sz="1600">
                          <a:solidFill>
                            <a:schemeClr val="tx1"/>
                          </a:solidFill>
                        </a:rPr>
                        <a:t>Visualización del flujo de proceso - Contabilidad de acreedores</a:t>
                      </a:r>
                      <a:endParaRPr lang="en-US" sz="1600">
                        <a:solidFill>
                          <a:schemeClr val="tx1"/>
                        </a:solidFill>
                        <a:latin typeface="+mn-lt"/>
                      </a:endParaRPr>
                    </a:p>
                  </a:txBody>
                  <a:tcPr/>
                </a:tc>
                <a:tc>
                  <a:txBody>
                    <a:bodyPr/>
                    <a:lstStyle/>
                    <a:p>
                      <a:pPr marL="0" lvl="0" algn="l" defTabSz="914400">
                        <a:buNone/>
                      </a:pPr>
                      <a:r>
                        <a:rPr lang="en-US" sz="1600">
                          <a:solidFill>
                            <a:schemeClr val="tx1"/>
                          </a:solidFill>
                        </a:rPr>
                        <a:t>F2691</a:t>
                      </a:r>
                      <a:endParaRPr lang="en-US" sz="1600">
                        <a:solidFill>
                          <a:schemeClr val="tx1"/>
                        </a:solidFill>
                        <a:latin typeface="+mn-lt"/>
                      </a:endParaRPr>
                    </a:p>
                  </a:txBody>
                  <a:tcPr/>
                </a:tc>
                <a:extLst>
                  <a:ext uri="{0D108BD9-81ED-4DB2-BD59-A6C34878D82A}">
                    <a16:rowId xmlns:a16="http://schemas.microsoft.com/office/drawing/2014/main" val="216434889"/>
                  </a:ext>
                </a:extLst>
              </a:tr>
              <a:tr h="290537">
                <a:tc>
                  <a:txBody>
                    <a:bodyPr/>
                    <a:lstStyle/>
                    <a:p>
                      <a:pPr marL="0" lvl="0" algn="l">
                        <a:lnSpc>
                          <a:spcPct val="100000"/>
                        </a:lnSpc>
                        <a:spcBef>
                          <a:spcPts val="0"/>
                        </a:spcBef>
                        <a:spcAft>
                          <a:spcPts val="0"/>
                        </a:spcAft>
                        <a:buNone/>
                      </a:pPr>
                      <a:r>
                        <a:rPr lang="es-ES" sz="1600">
                          <a:solidFill>
                            <a:schemeClr val="tx1"/>
                          </a:solidFill>
                        </a:rPr>
                        <a:t>Visualizar flujo del proceso - Contabilidad de deudores</a:t>
                      </a:r>
                      <a:endParaRPr lang="en-US" sz="1600">
                        <a:solidFill>
                          <a:schemeClr val="tx1"/>
                        </a:solidFill>
                        <a:latin typeface="+mn-lt"/>
                      </a:endParaRPr>
                    </a:p>
                  </a:txBody>
                  <a:tcPr/>
                </a:tc>
                <a:tc>
                  <a:txBody>
                    <a:bodyPr/>
                    <a:lstStyle/>
                    <a:p>
                      <a:pPr marL="0" lvl="0" algn="l" defTabSz="914400">
                        <a:buNone/>
                      </a:pPr>
                      <a:r>
                        <a:rPr lang="en-US" sz="1600">
                          <a:solidFill>
                            <a:schemeClr val="tx1"/>
                          </a:solidFill>
                        </a:rPr>
                        <a:t>F2692</a:t>
                      </a:r>
                      <a:endParaRPr lang="en-US" sz="1600">
                        <a:solidFill>
                          <a:schemeClr val="tx1"/>
                        </a:solidFill>
                        <a:latin typeface="+mn-lt"/>
                      </a:endParaRPr>
                    </a:p>
                  </a:txBody>
                  <a:tcPr/>
                </a:tc>
                <a:extLst>
                  <a:ext uri="{0D108BD9-81ED-4DB2-BD59-A6C34878D82A}">
                    <a16:rowId xmlns:a16="http://schemas.microsoft.com/office/drawing/2014/main" val="2687331591"/>
                  </a:ext>
                </a:extLst>
              </a:tr>
            </a:tbl>
          </a:graphicData>
        </a:graphic>
      </p:graphicFrame>
    </p:spTree>
    <p:extLst>
      <p:ext uri="{BB962C8B-B14F-4D97-AF65-F5344CB8AC3E}">
        <p14:creationId xmlns:p14="http://schemas.microsoft.com/office/powerpoint/2010/main" val="1847672423"/>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56D3D-3DB4-0052-1C17-7BD7C7C2C59D}"/>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CE4672B7-829F-F474-1D99-6868D8B64474}"/>
              </a:ext>
            </a:extLst>
          </p:cNvPr>
          <p:cNvSpPr>
            <a:spLocks noGrp="1"/>
          </p:cNvSpPr>
          <p:nvPr>
            <p:ph idx="1"/>
          </p:nvPr>
        </p:nvSpPr>
        <p:spPr/>
        <p:txBody>
          <a:bodyPr/>
          <a:lstStyle/>
          <a:p>
            <a:pPr marL="0" indent="0">
              <a:buNone/>
            </a:pPr>
            <a:r>
              <a:rPr lang="es-ES"/>
              <a:t>Esta aplicación permite elegir el tipo de documento y las variables significativas para la consulta puntual de uno de ellos y posteriormente se da clic en el botón “Ir” para visualizar el flujo de este; para efectos contables, en la mayoría de las ocasiones el tipo de documento elegible ideal para esta consulta debe ser “Asiento contable”.  A continuación, se muestra un ejemplo de un documento financiero visualizado desde esta aplicación:</a:t>
            </a:r>
            <a:endParaRPr lang="es-CO"/>
          </a:p>
        </p:txBody>
      </p:sp>
      <p:sp>
        <p:nvSpPr>
          <p:cNvPr id="4" name="Marcador de texto 3">
            <a:extLst>
              <a:ext uri="{FF2B5EF4-FFF2-40B4-BE49-F238E27FC236}">
                <a16:creationId xmlns:a16="http://schemas.microsoft.com/office/drawing/2014/main" id="{0C0AF100-39B3-B6B4-8416-369477C88A0A}"/>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2CE12C74-6AD4-5D01-40D1-116C3DF6D7EA}"/>
              </a:ext>
            </a:extLst>
          </p:cNvPr>
          <p:cNvSpPr>
            <a:spLocks noGrp="1"/>
          </p:cNvSpPr>
          <p:nvPr>
            <p:ph type="body" sz="half" idx="11"/>
          </p:nvPr>
        </p:nvSpPr>
        <p:spPr/>
        <p:txBody>
          <a:bodyPr>
            <a:normAutofit fontScale="85000" lnSpcReduction="10000"/>
          </a:bodyPr>
          <a:lstStyle/>
          <a:p>
            <a:r>
              <a:rPr lang="es-ES"/>
              <a:t>Visualizar flujo de documentos </a:t>
            </a:r>
            <a:r>
              <a:rPr lang="es-CO"/>
              <a:t>– (F3665)</a:t>
            </a:r>
          </a:p>
        </p:txBody>
      </p:sp>
      <p:pic>
        <p:nvPicPr>
          <p:cNvPr id="8" name="Imagen 7">
            <a:extLst>
              <a:ext uri="{FF2B5EF4-FFF2-40B4-BE49-F238E27FC236}">
                <a16:creationId xmlns:a16="http://schemas.microsoft.com/office/drawing/2014/main" id="{E00DA105-C0DD-1D77-347F-352563D7BB2C}"/>
              </a:ext>
            </a:extLst>
          </p:cNvPr>
          <p:cNvPicPr>
            <a:picLocks noChangeAspect="1"/>
          </p:cNvPicPr>
          <p:nvPr/>
        </p:nvPicPr>
        <p:blipFill>
          <a:blip r:embed="rId2"/>
          <a:stretch>
            <a:fillRect/>
          </a:stretch>
        </p:blipFill>
        <p:spPr>
          <a:xfrm>
            <a:off x="1056000" y="2606059"/>
            <a:ext cx="10080000" cy="3243372"/>
          </a:xfrm>
          <a:prstGeom prst="rect">
            <a:avLst/>
          </a:prstGeom>
        </p:spPr>
      </p:pic>
    </p:spTree>
    <p:extLst>
      <p:ext uri="{BB962C8B-B14F-4D97-AF65-F5344CB8AC3E}">
        <p14:creationId xmlns:p14="http://schemas.microsoft.com/office/powerpoint/2010/main" val="951441249"/>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B50C1-21B3-02F8-4673-C528B1C3A124}"/>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72C0F7C2-B1B6-C8D8-78FA-EFF1B7766ECF}"/>
              </a:ext>
            </a:extLst>
          </p:cNvPr>
          <p:cNvSpPr>
            <a:spLocks noGrp="1"/>
          </p:cNvSpPr>
          <p:nvPr>
            <p:ph idx="1"/>
          </p:nvPr>
        </p:nvSpPr>
        <p:spPr/>
        <p:txBody>
          <a:bodyPr/>
          <a:lstStyle/>
          <a:p>
            <a:pPr marL="0" indent="0">
              <a:buNone/>
            </a:pPr>
            <a:r>
              <a:rPr lang="es-ES"/>
              <a:t>Luego de ingresar el documento elegido para el análisis, se observarán dos sesiones de documentos, uno para los documentos que se generan en cada módulo y tienen un efecto particular en él y otra en la cual se pueden ver los documentos financieros que durante la generación del hecho económico han sido contabilizados.  La sesión verde es para los documentos del módulo  la sesión azul es para los documentos contables:</a:t>
            </a:r>
            <a:endParaRPr lang="es-CO"/>
          </a:p>
        </p:txBody>
      </p:sp>
      <p:sp>
        <p:nvSpPr>
          <p:cNvPr id="4" name="Marcador de texto 3">
            <a:extLst>
              <a:ext uri="{FF2B5EF4-FFF2-40B4-BE49-F238E27FC236}">
                <a16:creationId xmlns:a16="http://schemas.microsoft.com/office/drawing/2014/main" id="{6FC161D9-7129-756D-DA2F-B6E8EE486DB0}"/>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7F59A730-CF5D-5ED3-A8F3-165C484F21B0}"/>
              </a:ext>
            </a:extLst>
          </p:cNvPr>
          <p:cNvSpPr>
            <a:spLocks noGrp="1"/>
          </p:cNvSpPr>
          <p:nvPr>
            <p:ph type="body" sz="half" idx="11"/>
          </p:nvPr>
        </p:nvSpPr>
        <p:spPr/>
        <p:txBody>
          <a:bodyPr>
            <a:normAutofit fontScale="85000" lnSpcReduction="10000"/>
          </a:bodyPr>
          <a:lstStyle/>
          <a:p>
            <a:r>
              <a:rPr lang="es-ES"/>
              <a:t>Visualizar flujo de documentos </a:t>
            </a:r>
            <a:r>
              <a:rPr lang="es-CO"/>
              <a:t>– (F3665)</a:t>
            </a:r>
          </a:p>
        </p:txBody>
      </p:sp>
      <p:pic>
        <p:nvPicPr>
          <p:cNvPr id="5" name="Imagen 4">
            <a:extLst>
              <a:ext uri="{FF2B5EF4-FFF2-40B4-BE49-F238E27FC236}">
                <a16:creationId xmlns:a16="http://schemas.microsoft.com/office/drawing/2014/main" id="{B424EF5C-839C-8C77-F04A-55AEB3E40B58}"/>
              </a:ext>
            </a:extLst>
          </p:cNvPr>
          <p:cNvPicPr>
            <a:picLocks noChangeAspect="1"/>
          </p:cNvPicPr>
          <p:nvPr/>
        </p:nvPicPr>
        <p:blipFill>
          <a:blip r:embed="rId2"/>
          <a:stretch>
            <a:fillRect/>
          </a:stretch>
        </p:blipFill>
        <p:spPr>
          <a:xfrm>
            <a:off x="2115397" y="2362801"/>
            <a:ext cx="7961206" cy="4293537"/>
          </a:xfrm>
          <a:prstGeom prst="rect">
            <a:avLst/>
          </a:prstGeom>
        </p:spPr>
      </p:pic>
    </p:spTree>
    <p:extLst>
      <p:ext uri="{BB962C8B-B14F-4D97-AF65-F5344CB8AC3E}">
        <p14:creationId xmlns:p14="http://schemas.microsoft.com/office/powerpoint/2010/main" val="623835741"/>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3A87D-094F-9313-42B8-7A0DBC89FB38}"/>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67F77C31-9004-DE06-F654-F63C1A9DA1E3}"/>
              </a:ext>
            </a:extLst>
          </p:cNvPr>
          <p:cNvSpPr>
            <a:spLocks noGrp="1"/>
          </p:cNvSpPr>
          <p:nvPr>
            <p:ph idx="1"/>
          </p:nvPr>
        </p:nvSpPr>
        <p:spPr/>
        <p:txBody>
          <a:bodyPr/>
          <a:lstStyle/>
          <a:p>
            <a:pPr marL="0" indent="0">
              <a:buNone/>
            </a:pPr>
            <a:r>
              <a:rPr lang="es-ES"/>
              <a:t>Ya dentro del flujo se pueden observar todos los documentos relacionados con el documento elegido en el filtro y para cada uno de ellos se pueden observar datos generales que permiten identificar el consecutivo del documento, ejercicio, período, fechas, entre otros.  En el ícono resaltado se puede acceder a nuevas aplicaciones que permiten analizar en mayor detalle el documento:</a:t>
            </a:r>
            <a:endParaRPr lang="es-CO"/>
          </a:p>
        </p:txBody>
      </p:sp>
      <p:sp>
        <p:nvSpPr>
          <p:cNvPr id="4" name="Marcador de texto 3">
            <a:extLst>
              <a:ext uri="{FF2B5EF4-FFF2-40B4-BE49-F238E27FC236}">
                <a16:creationId xmlns:a16="http://schemas.microsoft.com/office/drawing/2014/main" id="{39BE1128-4BAF-DFDA-7739-0A1266A30223}"/>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D973EE2A-D040-EC70-8D19-F653F2DD6889}"/>
              </a:ext>
            </a:extLst>
          </p:cNvPr>
          <p:cNvSpPr>
            <a:spLocks noGrp="1"/>
          </p:cNvSpPr>
          <p:nvPr>
            <p:ph type="body" sz="half" idx="11"/>
          </p:nvPr>
        </p:nvSpPr>
        <p:spPr/>
        <p:txBody>
          <a:bodyPr>
            <a:normAutofit fontScale="85000" lnSpcReduction="10000"/>
          </a:bodyPr>
          <a:lstStyle/>
          <a:p>
            <a:r>
              <a:rPr lang="es-ES"/>
              <a:t>Visualizar flujo de documentos </a:t>
            </a:r>
            <a:r>
              <a:rPr lang="es-CO"/>
              <a:t>– (F3665)</a:t>
            </a:r>
          </a:p>
        </p:txBody>
      </p:sp>
      <p:pic>
        <p:nvPicPr>
          <p:cNvPr id="3" name="Imagen 2">
            <a:extLst>
              <a:ext uri="{FF2B5EF4-FFF2-40B4-BE49-F238E27FC236}">
                <a16:creationId xmlns:a16="http://schemas.microsoft.com/office/drawing/2014/main" id="{29CBAE28-8BCE-4573-12ED-2C13BB4E518D}"/>
              </a:ext>
            </a:extLst>
          </p:cNvPr>
          <p:cNvPicPr>
            <a:picLocks noChangeAspect="1"/>
          </p:cNvPicPr>
          <p:nvPr/>
        </p:nvPicPr>
        <p:blipFill>
          <a:blip r:embed="rId2"/>
          <a:stretch>
            <a:fillRect/>
          </a:stretch>
        </p:blipFill>
        <p:spPr>
          <a:xfrm>
            <a:off x="2496000" y="2403245"/>
            <a:ext cx="7200000" cy="4053379"/>
          </a:xfrm>
          <a:prstGeom prst="rect">
            <a:avLst/>
          </a:prstGeom>
        </p:spPr>
      </p:pic>
    </p:spTree>
    <p:extLst>
      <p:ext uri="{BB962C8B-B14F-4D97-AF65-F5344CB8AC3E}">
        <p14:creationId xmlns:p14="http://schemas.microsoft.com/office/powerpoint/2010/main" val="1351369943"/>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00676-5A0F-FF6D-92FD-09AC2DA568BD}"/>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E89D6865-328E-4981-18C0-81B81D861B9B}"/>
              </a:ext>
            </a:extLst>
          </p:cNvPr>
          <p:cNvSpPr>
            <a:spLocks noGrp="1"/>
          </p:cNvSpPr>
          <p:nvPr>
            <p:ph idx="1"/>
          </p:nvPr>
        </p:nvSpPr>
        <p:spPr/>
        <p:txBody>
          <a:bodyPr/>
          <a:lstStyle/>
          <a:p>
            <a:pPr marL="0" indent="0">
              <a:buNone/>
            </a:pPr>
            <a:r>
              <a:rPr lang="es-ES"/>
              <a:t>Esta aplicación permite elegir el tipo de documento y las variables significativas para la consulta puntual de uno de ellos y posteriormente se da clic en el botón “Ir” para visualizar el flujo de este.  A continuación, se muestra un ejemplo de un documento financiero visualizado desde esta aplicación:</a:t>
            </a:r>
            <a:endParaRPr lang="es-CO"/>
          </a:p>
        </p:txBody>
      </p:sp>
      <p:sp>
        <p:nvSpPr>
          <p:cNvPr id="4" name="Marcador de texto 3">
            <a:extLst>
              <a:ext uri="{FF2B5EF4-FFF2-40B4-BE49-F238E27FC236}">
                <a16:creationId xmlns:a16="http://schemas.microsoft.com/office/drawing/2014/main" id="{04FFF40D-012D-8606-1DEA-69A3C9D6631C}"/>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87023A86-11BD-74AA-A99A-92F81EEC8125}"/>
              </a:ext>
            </a:extLst>
          </p:cNvPr>
          <p:cNvSpPr>
            <a:spLocks noGrp="1"/>
          </p:cNvSpPr>
          <p:nvPr>
            <p:ph type="body" sz="half" idx="11"/>
          </p:nvPr>
        </p:nvSpPr>
        <p:spPr/>
        <p:txBody>
          <a:bodyPr>
            <a:normAutofit fontScale="85000" lnSpcReduction="10000"/>
          </a:bodyPr>
          <a:lstStyle/>
          <a:p>
            <a:r>
              <a:rPr lang="es-ES"/>
              <a:t>Visualización del flujo de proceso - Contabilidad de acreedores </a:t>
            </a:r>
            <a:r>
              <a:rPr lang="es-CO"/>
              <a:t>– (F2691)</a:t>
            </a:r>
          </a:p>
        </p:txBody>
      </p:sp>
      <p:pic>
        <p:nvPicPr>
          <p:cNvPr id="9" name="Imagen 8">
            <a:extLst>
              <a:ext uri="{FF2B5EF4-FFF2-40B4-BE49-F238E27FC236}">
                <a16:creationId xmlns:a16="http://schemas.microsoft.com/office/drawing/2014/main" id="{204B5620-9762-B53B-6C81-43FA5CB7D2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6000" y="2995862"/>
            <a:ext cx="10080000" cy="2233946"/>
          </a:xfrm>
          <a:prstGeom prst="rect">
            <a:avLst/>
          </a:prstGeom>
        </p:spPr>
      </p:pic>
    </p:spTree>
    <p:extLst>
      <p:ext uri="{BB962C8B-B14F-4D97-AF65-F5344CB8AC3E}">
        <p14:creationId xmlns:p14="http://schemas.microsoft.com/office/powerpoint/2010/main" val="3514993762"/>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DE502-04AD-AFF8-F2A7-31BB6A43D08A}"/>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7EABEEF5-357B-198A-1CE3-3DE3215270ED}"/>
              </a:ext>
            </a:extLst>
          </p:cNvPr>
          <p:cNvSpPr>
            <a:spLocks noGrp="1"/>
          </p:cNvSpPr>
          <p:nvPr>
            <p:ph idx="1"/>
          </p:nvPr>
        </p:nvSpPr>
        <p:spPr/>
        <p:txBody>
          <a:bodyPr/>
          <a:lstStyle/>
          <a:p>
            <a:pPr marL="0" indent="0">
              <a:buNone/>
            </a:pPr>
            <a:r>
              <a:rPr lang="es-ES"/>
              <a:t>En la consulta puedes tener dos visuales y se intercambia entre ello con los botones resaltados en la parte superior derecha:</a:t>
            </a:r>
          </a:p>
          <a:p>
            <a:pPr marL="0" indent="0">
              <a:buNone/>
            </a:pPr>
            <a:endParaRPr lang="es-ES"/>
          </a:p>
          <a:p>
            <a:pPr marL="0" indent="0">
              <a:buNone/>
            </a:pPr>
            <a:endParaRPr lang="es-ES"/>
          </a:p>
          <a:p>
            <a:pPr marL="0" indent="0">
              <a:buNone/>
            </a:pPr>
            <a:r>
              <a:rPr lang="es-ES"/>
              <a:t>Flujo gráfico:</a:t>
            </a:r>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r>
              <a:rPr lang="es-ES"/>
              <a:t>Listado de flujos:</a:t>
            </a:r>
          </a:p>
        </p:txBody>
      </p:sp>
      <p:sp>
        <p:nvSpPr>
          <p:cNvPr id="4" name="Marcador de texto 3">
            <a:extLst>
              <a:ext uri="{FF2B5EF4-FFF2-40B4-BE49-F238E27FC236}">
                <a16:creationId xmlns:a16="http://schemas.microsoft.com/office/drawing/2014/main" id="{34892CBA-5290-3A24-1434-7766BAF53FB6}"/>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51E2E1E5-3F8A-791D-DFC5-88819BA05FC0}"/>
              </a:ext>
            </a:extLst>
          </p:cNvPr>
          <p:cNvSpPr>
            <a:spLocks noGrp="1"/>
          </p:cNvSpPr>
          <p:nvPr>
            <p:ph type="body" sz="half" idx="11"/>
          </p:nvPr>
        </p:nvSpPr>
        <p:spPr/>
        <p:txBody>
          <a:bodyPr>
            <a:normAutofit fontScale="85000" lnSpcReduction="10000"/>
          </a:bodyPr>
          <a:lstStyle/>
          <a:p>
            <a:r>
              <a:rPr lang="es-ES"/>
              <a:t>Visualización del flujo de proceso - Contabilidad de acreedores </a:t>
            </a:r>
            <a:r>
              <a:rPr lang="es-CO"/>
              <a:t>– (F2691)</a:t>
            </a:r>
          </a:p>
        </p:txBody>
      </p:sp>
      <p:pic>
        <p:nvPicPr>
          <p:cNvPr id="3" name="Imagen 2">
            <a:extLst>
              <a:ext uri="{FF2B5EF4-FFF2-40B4-BE49-F238E27FC236}">
                <a16:creationId xmlns:a16="http://schemas.microsoft.com/office/drawing/2014/main" id="{CAD190EC-D45B-AF7E-F949-8A6F9C071F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3114" y="1789991"/>
            <a:ext cx="7200000" cy="2088817"/>
          </a:xfrm>
          <a:prstGeom prst="rect">
            <a:avLst/>
          </a:prstGeom>
        </p:spPr>
      </p:pic>
      <p:pic>
        <p:nvPicPr>
          <p:cNvPr id="8" name="Imagen 7">
            <a:extLst>
              <a:ext uri="{FF2B5EF4-FFF2-40B4-BE49-F238E27FC236}">
                <a16:creationId xmlns:a16="http://schemas.microsoft.com/office/drawing/2014/main" id="{8D70B892-8195-0093-BA2A-2BFA8212B4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3114" y="4349709"/>
            <a:ext cx="7200000" cy="1966094"/>
          </a:xfrm>
          <a:prstGeom prst="rect">
            <a:avLst/>
          </a:prstGeom>
        </p:spPr>
      </p:pic>
    </p:spTree>
    <p:extLst>
      <p:ext uri="{BB962C8B-B14F-4D97-AF65-F5344CB8AC3E}">
        <p14:creationId xmlns:p14="http://schemas.microsoft.com/office/powerpoint/2010/main" val="1771018743"/>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50493-B8F8-A670-EC58-68EC7AC68570}"/>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96B8ADFF-33F9-E943-33D8-DCE6AFEBC21D}"/>
              </a:ext>
            </a:extLst>
          </p:cNvPr>
          <p:cNvSpPr>
            <a:spLocks noGrp="1"/>
          </p:cNvSpPr>
          <p:nvPr>
            <p:ph idx="1"/>
          </p:nvPr>
        </p:nvSpPr>
        <p:spPr/>
        <p:txBody>
          <a:bodyPr/>
          <a:lstStyle/>
          <a:p>
            <a:pPr marL="0" indent="0">
              <a:buNone/>
            </a:pPr>
            <a:r>
              <a:rPr lang="es-ES"/>
              <a:t>Al dar clic sobre el documento se puede visualizar información adicional que puede ser utilizada para acceder posteriormente a otras aplicaciones de visualización o gestión:</a:t>
            </a:r>
          </a:p>
        </p:txBody>
      </p:sp>
      <p:sp>
        <p:nvSpPr>
          <p:cNvPr id="11" name="Marcador de contenido 10">
            <a:extLst>
              <a:ext uri="{FF2B5EF4-FFF2-40B4-BE49-F238E27FC236}">
                <a16:creationId xmlns:a16="http://schemas.microsoft.com/office/drawing/2014/main" id="{5AA30FD0-E23B-FEC2-029A-23794FEB3220}"/>
              </a:ext>
            </a:extLst>
          </p:cNvPr>
          <p:cNvSpPr>
            <a:spLocks noGrp="1"/>
          </p:cNvSpPr>
          <p:nvPr>
            <p:ph idx="14"/>
          </p:nvPr>
        </p:nvSpPr>
        <p:spPr/>
        <p:txBody>
          <a:bodyPr/>
          <a:lstStyle/>
          <a:p>
            <a:pPr marL="0" indent="0">
              <a:buNone/>
            </a:pPr>
            <a:r>
              <a:rPr lang="es-CO"/>
              <a:t>También, desde el botón de aplicaciones relacionadas, se puede acceder a otra aplicación que permita visualizar o hacer gestión directa sobre el documento:</a:t>
            </a:r>
          </a:p>
        </p:txBody>
      </p:sp>
      <p:sp>
        <p:nvSpPr>
          <p:cNvPr id="4" name="Marcador de texto 3">
            <a:extLst>
              <a:ext uri="{FF2B5EF4-FFF2-40B4-BE49-F238E27FC236}">
                <a16:creationId xmlns:a16="http://schemas.microsoft.com/office/drawing/2014/main" id="{69E2CB3F-0B1B-1393-BBA5-819AE8DB43ED}"/>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0C9DBD12-3278-BC6E-D8F4-DE27A309E1BF}"/>
              </a:ext>
            </a:extLst>
          </p:cNvPr>
          <p:cNvSpPr>
            <a:spLocks noGrp="1"/>
          </p:cNvSpPr>
          <p:nvPr>
            <p:ph type="body" sz="half" idx="11"/>
          </p:nvPr>
        </p:nvSpPr>
        <p:spPr/>
        <p:txBody>
          <a:bodyPr>
            <a:normAutofit fontScale="85000" lnSpcReduction="10000"/>
          </a:bodyPr>
          <a:lstStyle/>
          <a:p>
            <a:r>
              <a:rPr lang="es-ES"/>
              <a:t>Visualización del flujo de proceso - Contabilidad de acreedores </a:t>
            </a:r>
            <a:r>
              <a:rPr lang="es-CO"/>
              <a:t>– (F2691)</a:t>
            </a:r>
          </a:p>
        </p:txBody>
      </p:sp>
      <p:pic>
        <p:nvPicPr>
          <p:cNvPr id="5" name="Imagen 4">
            <a:extLst>
              <a:ext uri="{FF2B5EF4-FFF2-40B4-BE49-F238E27FC236}">
                <a16:creationId xmlns:a16="http://schemas.microsoft.com/office/drawing/2014/main" id="{07E6F7C9-9A39-2410-2BB5-AE62C9799B97}"/>
              </a:ext>
            </a:extLst>
          </p:cNvPr>
          <p:cNvPicPr>
            <a:picLocks noChangeAspect="1"/>
          </p:cNvPicPr>
          <p:nvPr/>
        </p:nvPicPr>
        <p:blipFill>
          <a:blip r:embed="rId2"/>
          <a:stretch>
            <a:fillRect/>
          </a:stretch>
        </p:blipFill>
        <p:spPr>
          <a:xfrm>
            <a:off x="853690" y="2620876"/>
            <a:ext cx="4388076" cy="3606985"/>
          </a:xfrm>
          <a:prstGeom prst="rect">
            <a:avLst/>
          </a:prstGeom>
        </p:spPr>
      </p:pic>
      <p:grpSp>
        <p:nvGrpSpPr>
          <p:cNvPr id="13" name="Grupo 12">
            <a:extLst>
              <a:ext uri="{FF2B5EF4-FFF2-40B4-BE49-F238E27FC236}">
                <a16:creationId xmlns:a16="http://schemas.microsoft.com/office/drawing/2014/main" id="{9EB1FE90-A8EB-3323-578A-6C83BD62B9B0}"/>
              </a:ext>
            </a:extLst>
          </p:cNvPr>
          <p:cNvGrpSpPr/>
          <p:nvPr/>
        </p:nvGrpSpPr>
        <p:grpSpPr>
          <a:xfrm>
            <a:off x="6563330" y="2571004"/>
            <a:ext cx="4115011" cy="3828347"/>
            <a:chOff x="6563330" y="2571004"/>
            <a:chExt cx="4115011" cy="3828347"/>
          </a:xfrm>
        </p:grpSpPr>
        <p:pic>
          <p:nvPicPr>
            <p:cNvPr id="10" name="Imagen 9">
              <a:extLst>
                <a:ext uri="{FF2B5EF4-FFF2-40B4-BE49-F238E27FC236}">
                  <a16:creationId xmlns:a16="http://schemas.microsoft.com/office/drawing/2014/main" id="{3C5D5F28-6BEA-EAEF-F84C-05737C56098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63330" y="2571004"/>
              <a:ext cx="4115011" cy="3520378"/>
            </a:xfrm>
            <a:prstGeom prst="rect">
              <a:avLst/>
            </a:prstGeom>
          </p:spPr>
        </p:pic>
        <p:pic>
          <p:nvPicPr>
            <p:cNvPr id="12" name="Imagen 11">
              <a:extLst>
                <a:ext uri="{FF2B5EF4-FFF2-40B4-BE49-F238E27FC236}">
                  <a16:creationId xmlns:a16="http://schemas.microsoft.com/office/drawing/2014/main" id="{71FFA33E-8831-A9A2-AF1F-B6076260048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63330" y="6073438"/>
              <a:ext cx="4115011" cy="325913"/>
            </a:xfrm>
            <a:prstGeom prst="rect">
              <a:avLst/>
            </a:prstGeom>
          </p:spPr>
        </p:pic>
      </p:grpSp>
    </p:spTree>
    <p:extLst>
      <p:ext uri="{BB962C8B-B14F-4D97-AF65-F5344CB8AC3E}">
        <p14:creationId xmlns:p14="http://schemas.microsoft.com/office/powerpoint/2010/main" val="3479686515"/>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1AE17-1600-48D4-11F5-977CB775FE6D}"/>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C2251ADA-9C2F-4A4D-F163-4136A0D5A929}"/>
              </a:ext>
            </a:extLst>
          </p:cNvPr>
          <p:cNvSpPr>
            <a:spLocks noGrp="1"/>
          </p:cNvSpPr>
          <p:nvPr>
            <p:ph idx="1"/>
          </p:nvPr>
        </p:nvSpPr>
        <p:spPr/>
        <p:txBody>
          <a:bodyPr/>
          <a:lstStyle/>
          <a:p>
            <a:pPr marL="0" indent="0">
              <a:buNone/>
            </a:pPr>
            <a:r>
              <a:rPr lang="es-ES"/>
              <a:t>Con esta aplicación puede mostrar las relaciones entre los documentos de cuentas por cobrar (AR), incluidas las ofertas, los documentos de ventas, los documentos de entrega, los documentos de facturación, los asientos y los asientos de compensación:</a:t>
            </a:r>
            <a:endParaRPr lang="es-CO"/>
          </a:p>
        </p:txBody>
      </p:sp>
      <p:sp>
        <p:nvSpPr>
          <p:cNvPr id="4" name="Marcador de texto 3">
            <a:extLst>
              <a:ext uri="{FF2B5EF4-FFF2-40B4-BE49-F238E27FC236}">
                <a16:creationId xmlns:a16="http://schemas.microsoft.com/office/drawing/2014/main" id="{19C03A2C-6358-723D-E6FB-C183B909DFE6}"/>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B9B1DE4E-9A5F-05A6-26F7-60601D5049E8}"/>
              </a:ext>
            </a:extLst>
          </p:cNvPr>
          <p:cNvSpPr>
            <a:spLocks noGrp="1"/>
          </p:cNvSpPr>
          <p:nvPr>
            <p:ph type="body" sz="half" idx="11"/>
          </p:nvPr>
        </p:nvSpPr>
        <p:spPr/>
        <p:txBody>
          <a:bodyPr>
            <a:normAutofit fontScale="85000" lnSpcReduction="10000"/>
          </a:bodyPr>
          <a:lstStyle/>
          <a:p>
            <a:r>
              <a:rPr lang="es-ES"/>
              <a:t>Visualizar flujo del proceso - Contabilidad de deudores </a:t>
            </a:r>
            <a:r>
              <a:rPr lang="es-CO"/>
              <a:t>– (F2692)</a:t>
            </a:r>
          </a:p>
        </p:txBody>
      </p:sp>
      <p:pic>
        <p:nvPicPr>
          <p:cNvPr id="3" name="Imagen 2">
            <a:extLst>
              <a:ext uri="{FF2B5EF4-FFF2-40B4-BE49-F238E27FC236}">
                <a16:creationId xmlns:a16="http://schemas.microsoft.com/office/drawing/2014/main" id="{92BCAEDB-2E8E-2EB6-7D9D-56C8B054E062}"/>
              </a:ext>
            </a:extLst>
          </p:cNvPr>
          <p:cNvPicPr>
            <a:picLocks noChangeAspect="1"/>
          </p:cNvPicPr>
          <p:nvPr/>
        </p:nvPicPr>
        <p:blipFill>
          <a:blip r:embed="rId2"/>
          <a:stretch>
            <a:fillRect/>
          </a:stretch>
        </p:blipFill>
        <p:spPr>
          <a:xfrm>
            <a:off x="1596000" y="2522781"/>
            <a:ext cx="9000000" cy="2312820"/>
          </a:xfrm>
          <a:prstGeom prst="rect">
            <a:avLst/>
          </a:prstGeom>
        </p:spPr>
      </p:pic>
    </p:spTree>
    <p:extLst>
      <p:ext uri="{BB962C8B-B14F-4D97-AF65-F5344CB8AC3E}">
        <p14:creationId xmlns:p14="http://schemas.microsoft.com/office/powerpoint/2010/main" val="1352502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CFEE5-CC1A-7B79-A992-DAC040079B9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31B20E5-2876-2F70-E735-44206E9EE06F}"/>
              </a:ext>
            </a:extLst>
          </p:cNvPr>
          <p:cNvSpPr>
            <a:spLocks noGrp="1"/>
          </p:cNvSpPr>
          <p:nvPr>
            <p:ph idx="1"/>
          </p:nvPr>
        </p:nvSpPr>
        <p:spPr/>
        <p:txBody>
          <a:bodyPr/>
          <a:lstStyle/>
          <a:p>
            <a:pPr marL="0" indent="0">
              <a:buNone/>
            </a:pPr>
            <a:r>
              <a:rPr lang="es-MX"/>
              <a:t>La transacción tiene: información en la cabecera y en las partidas individuales:</a:t>
            </a:r>
          </a:p>
          <a:p>
            <a:pPr marL="0" indent="0">
              <a:buNone/>
            </a:pPr>
            <a:r>
              <a:rPr lang="es-MX" b="1"/>
              <a:t>Partidas Individuales: </a:t>
            </a:r>
            <a:r>
              <a:rPr lang="es-MX"/>
              <a:t>Vista de entrada del documento</a:t>
            </a:r>
          </a:p>
          <a:p>
            <a:pPr marL="0" indent="0">
              <a:buNone/>
            </a:pPr>
            <a:endParaRPr lang="es-MX"/>
          </a:p>
        </p:txBody>
      </p:sp>
      <p:sp>
        <p:nvSpPr>
          <p:cNvPr id="3" name="Marcador de texto 2">
            <a:extLst>
              <a:ext uri="{FF2B5EF4-FFF2-40B4-BE49-F238E27FC236}">
                <a16:creationId xmlns:a16="http://schemas.microsoft.com/office/drawing/2014/main" id="{46C5E3DE-2CDE-604E-C7FC-C901209A677C}"/>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EB17A787-744B-1F2A-A1B9-DF9730FDDDFB}"/>
              </a:ext>
            </a:extLst>
          </p:cNvPr>
          <p:cNvSpPr>
            <a:spLocks noGrp="1"/>
          </p:cNvSpPr>
          <p:nvPr>
            <p:ph type="body" sz="half" idx="11"/>
          </p:nvPr>
        </p:nvSpPr>
        <p:spPr/>
        <p:txBody>
          <a:bodyPr>
            <a:normAutofit fontScale="85000" lnSpcReduction="10000"/>
          </a:bodyPr>
          <a:lstStyle/>
          <a:p>
            <a:r>
              <a:rPr lang="es-ES"/>
              <a:t>Contabilizar asientos contables generales - (F0718)</a:t>
            </a:r>
            <a:endParaRPr lang="es-CO"/>
          </a:p>
        </p:txBody>
      </p:sp>
      <p:pic>
        <p:nvPicPr>
          <p:cNvPr id="6" name="Imagen 5">
            <a:extLst>
              <a:ext uri="{FF2B5EF4-FFF2-40B4-BE49-F238E27FC236}">
                <a16:creationId xmlns:a16="http://schemas.microsoft.com/office/drawing/2014/main" id="{38432160-3909-8507-5588-0658CC9FA3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610" y="1940141"/>
            <a:ext cx="8936563" cy="4329942"/>
          </a:xfrm>
          <a:prstGeom prst="rect">
            <a:avLst/>
          </a:prstGeom>
        </p:spPr>
      </p:pic>
    </p:spTree>
    <p:extLst>
      <p:ext uri="{BB962C8B-B14F-4D97-AF65-F5344CB8AC3E}">
        <p14:creationId xmlns:p14="http://schemas.microsoft.com/office/powerpoint/2010/main" val="2308095799"/>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B12AB-866D-C595-10E4-02C2380CB048}"/>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13D8F531-B9C1-440E-4CCE-051120793A18}"/>
              </a:ext>
            </a:extLst>
          </p:cNvPr>
          <p:cNvSpPr>
            <a:spLocks noGrp="1"/>
          </p:cNvSpPr>
          <p:nvPr>
            <p:ph idx="1"/>
          </p:nvPr>
        </p:nvSpPr>
        <p:spPr/>
        <p:txBody>
          <a:bodyPr/>
          <a:lstStyle/>
          <a:p>
            <a:pPr marL="0" indent="0">
              <a:buNone/>
            </a:pPr>
            <a:r>
              <a:rPr lang="es-ES"/>
              <a:t>En la consulta puedes tener dos visuales y se intercambia entre ello con los botones resaltados en la parte superior derecha:</a:t>
            </a:r>
          </a:p>
          <a:p>
            <a:pPr marL="0" indent="0">
              <a:buNone/>
            </a:pPr>
            <a:endParaRPr lang="es-ES"/>
          </a:p>
          <a:p>
            <a:pPr marL="0" indent="0">
              <a:buNone/>
            </a:pPr>
            <a:endParaRPr lang="es-ES"/>
          </a:p>
          <a:p>
            <a:pPr marL="0" indent="0">
              <a:buNone/>
            </a:pPr>
            <a:r>
              <a:rPr lang="es-ES"/>
              <a:t>Flujo gráfico:</a:t>
            </a:r>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r>
              <a:rPr lang="es-ES"/>
              <a:t>Listado de flujos:</a:t>
            </a:r>
          </a:p>
        </p:txBody>
      </p:sp>
      <p:sp>
        <p:nvSpPr>
          <p:cNvPr id="4" name="Marcador de texto 3">
            <a:extLst>
              <a:ext uri="{FF2B5EF4-FFF2-40B4-BE49-F238E27FC236}">
                <a16:creationId xmlns:a16="http://schemas.microsoft.com/office/drawing/2014/main" id="{4E5FD203-DBD4-21CE-10D1-3F9FA22196B6}"/>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E7EF4774-CA49-43FE-62F4-C4B5F72F0859}"/>
              </a:ext>
            </a:extLst>
          </p:cNvPr>
          <p:cNvSpPr>
            <a:spLocks noGrp="1"/>
          </p:cNvSpPr>
          <p:nvPr>
            <p:ph type="body" sz="half" idx="11"/>
          </p:nvPr>
        </p:nvSpPr>
        <p:spPr/>
        <p:txBody>
          <a:bodyPr>
            <a:normAutofit fontScale="85000" lnSpcReduction="10000"/>
          </a:bodyPr>
          <a:lstStyle/>
          <a:p>
            <a:r>
              <a:rPr lang="es-ES"/>
              <a:t>Visualizar flujo del proceso - Contabilidad de deudores </a:t>
            </a:r>
            <a:r>
              <a:rPr lang="es-CO"/>
              <a:t>– (F2692)</a:t>
            </a:r>
          </a:p>
        </p:txBody>
      </p:sp>
      <p:pic>
        <p:nvPicPr>
          <p:cNvPr id="5" name="Imagen 4">
            <a:extLst>
              <a:ext uri="{FF2B5EF4-FFF2-40B4-BE49-F238E27FC236}">
                <a16:creationId xmlns:a16="http://schemas.microsoft.com/office/drawing/2014/main" id="{6331CAB1-5008-B2E6-87D5-5C95A019C6F3}"/>
              </a:ext>
            </a:extLst>
          </p:cNvPr>
          <p:cNvPicPr>
            <a:picLocks noChangeAspect="1"/>
          </p:cNvPicPr>
          <p:nvPr/>
        </p:nvPicPr>
        <p:blipFill>
          <a:blip r:embed="rId2"/>
          <a:stretch>
            <a:fillRect/>
          </a:stretch>
        </p:blipFill>
        <p:spPr>
          <a:xfrm>
            <a:off x="3013114" y="1729561"/>
            <a:ext cx="7200000" cy="2233260"/>
          </a:xfrm>
          <a:prstGeom prst="rect">
            <a:avLst/>
          </a:prstGeom>
        </p:spPr>
      </p:pic>
      <p:pic>
        <p:nvPicPr>
          <p:cNvPr id="10" name="Imagen 9">
            <a:extLst>
              <a:ext uri="{FF2B5EF4-FFF2-40B4-BE49-F238E27FC236}">
                <a16:creationId xmlns:a16="http://schemas.microsoft.com/office/drawing/2014/main" id="{AD104B00-73BE-CB56-4223-8E5977069472}"/>
              </a:ext>
            </a:extLst>
          </p:cNvPr>
          <p:cNvPicPr>
            <a:picLocks noChangeAspect="1"/>
          </p:cNvPicPr>
          <p:nvPr/>
        </p:nvPicPr>
        <p:blipFill>
          <a:blip r:embed="rId3"/>
          <a:stretch>
            <a:fillRect/>
          </a:stretch>
        </p:blipFill>
        <p:spPr>
          <a:xfrm>
            <a:off x="3013114" y="4476646"/>
            <a:ext cx="7200000" cy="1614735"/>
          </a:xfrm>
          <a:prstGeom prst="rect">
            <a:avLst/>
          </a:prstGeom>
        </p:spPr>
      </p:pic>
    </p:spTree>
    <p:extLst>
      <p:ext uri="{BB962C8B-B14F-4D97-AF65-F5344CB8AC3E}">
        <p14:creationId xmlns:p14="http://schemas.microsoft.com/office/powerpoint/2010/main" val="581603085"/>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30F1E-33BE-A887-D2F8-98ADCEE2F00C}"/>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013AACB8-5B70-37B2-F85A-9A2FB7E9D448}"/>
              </a:ext>
            </a:extLst>
          </p:cNvPr>
          <p:cNvSpPr>
            <a:spLocks noGrp="1"/>
          </p:cNvSpPr>
          <p:nvPr>
            <p:ph idx="1"/>
          </p:nvPr>
        </p:nvSpPr>
        <p:spPr/>
        <p:txBody>
          <a:bodyPr/>
          <a:lstStyle/>
          <a:p>
            <a:pPr marL="0" indent="0">
              <a:buNone/>
            </a:pPr>
            <a:r>
              <a:rPr lang="es-ES"/>
              <a:t>Al dar clic sobre el documento se puede visualizar información adicional que puede ser utilizada para acceder posteriormente a otras aplicaciones de visualización o gestión:</a:t>
            </a:r>
          </a:p>
        </p:txBody>
      </p:sp>
      <p:sp>
        <p:nvSpPr>
          <p:cNvPr id="11" name="Marcador de contenido 10">
            <a:extLst>
              <a:ext uri="{FF2B5EF4-FFF2-40B4-BE49-F238E27FC236}">
                <a16:creationId xmlns:a16="http://schemas.microsoft.com/office/drawing/2014/main" id="{5D537264-EA0E-29C3-5445-6078C2FA722C}"/>
              </a:ext>
            </a:extLst>
          </p:cNvPr>
          <p:cNvSpPr>
            <a:spLocks noGrp="1"/>
          </p:cNvSpPr>
          <p:nvPr>
            <p:ph idx="14"/>
          </p:nvPr>
        </p:nvSpPr>
        <p:spPr/>
        <p:txBody>
          <a:bodyPr/>
          <a:lstStyle/>
          <a:p>
            <a:pPr marL="0" indent="0">
              <a:buNone/>
            </a:pPr>
            <a:r>
              <a:rPr lang="es-CO"/>
              <a:t>También, desde el botón de aplicaciones relacionadas, se puede acceder a otra aplicación que permita visualizar o hacer gestión directa sobre el documento:</a:t>
            </a:r>
          </a:p>
        </p:txBody>
      </p:sp>
      <p:sp>
        <p:nvSpPr>
          <p:cNvPr id="4" name="Marcador de texto 3">
            <a:extLst>
              <a:ext uri="{FF2B5EF4-FFF2-40B4-BE49-F238E27FC236}">
                <a16:creationId xmlns:a16="http://schemas.microsoft.com/office/drawing/2014/main" id="{E5D8308A-74CD-9BCF-15EF-D1E7E914A485}"/>
              </a:ext>
            </a:extLst>
          </p:cNvPr>
          <p:cNvSpPr>
            <a:spLocks noGrp="1"/>
          </p:cNvSpPr>
          <p:nvPr>
            <p:ph type="body" sz="half" idx="10"/>
          </p:nvPr>
        </p:nvSpPr>
        <p:spPr/>
        <p:txBody>
          <a:bodyPr/>
          <a:lstStyle/>
          <a:p>
            <a:r>
              <a:rPr lang="es-CO"/>
              <a:t>Visualización flujos de documentos</a:t>
            </a:r>
          </a:p>
        </p:txBody>
      </p:sp>
      <p:sp>
        <p:nvSpPr>
          <p:cNvPr id="7" name="Marcador de texto 6">
            <a:extLst>
              <a:ext uri="{FF2B5EF4-FFF2-40B4-BE49-F238E27FC236}">
                <a16:creationId xmlns:a16="http://schemas.microsoft.com/office/drawing/2014/main" id="{3D2FA3BF-28F4-9897-C8FD-60D5CE90B5E7}"/>
              </a:ext>
            </a:extLst>
          </p:cNvPr>
          <p:cNvSpPr>
            <a:spLocks noGrp="1"/>
          </p:cNvSpPr>
          <p:nvPr>
            <p:ph type="body" sz="half" idx="11"/>
          </p:nvPr>
        </p:nvSpPr>
        <p:spPr/>
        <p:txBody>
          <a:bodyPr>
            <a:normAutofit fontScale="85000" lnSpcReduction="10000"/>
          </a:bodyPr>
          <a:lstStyle/>
          <a:p>
            <a:r>
              <a:rPr lang="es-ES"/>
              <a:t>Visualizar flujo del proceso - Contabilidad de deudores </a:t>
            </a:r>
            <a:r>
              <a:rPr lang="es-CO"/>
              <a:t>– (F2692)</a:t>
            </a:r>
          </a:p>
        </p:txBody>
      </p:sp>
      <p:pic>
        <p:nvPicPr>
          <p:cNvPr id="3" name="Imagen 2">
            <a:extLst>
              <a:ext uri="{FF2B5EF4-FFF2-40B4-BE49-F238E27FC236}">
                <a16:creationId xmlns:a16="http://schemas.microsoft.com/office/drawing/2014/main" id="{ABD92BC2-7165-1A55-EF9E-183EE2484E1C}"/>
              </a:ext>
            </a:extLst>
          </p:cNvPr>
          <p:cNvPicPr>
            <a:picLocks noChangeAspect="1"/>
          </p:cNvPicPr>
          <p:nvPr/>
        </p:nvPicPr>
        <p:blipFill>
          <a:blip r:embed="rId2"/>
          <a:stretch>
            <a:fillRect/>
          </a:stretch>
        </p:blipFill>
        <p:spPr>
          <a:xfrm>
            <a:off x="1115806" y="2571004"/>
            <a:ext cx="4320000" cy="3865263"/>
          </a:xfrm>
          <a:prstGeom prst="rect">
            <a:avLst/>
          </a:prstGeom>
        </p:spPr>
      </p:pic>
      <p:grpSp>
        <p:nvGrpSpPr>
          <p:cNvPr id="15" name="Grupo 14">
            <a:extLst>
              <a:ext uri="{FF2B5EF4-FFF2-40B4-BE49-F238E27FC236}">
                <a16:creationId xmlns:a16="http://schemas.microsoft.com/office/drawing/2014/main" id="{DE52C047-4031-8F3D-01B2-CDBC6D79B616}"/>
              </a:ext>
            </a:extLst>
          </p:cNvPr>
          <p:cNvGrpSpPr/>
          <p:nvPr/>
        </p:nvGrpSpPr>
        <p:grpSpPr>
          <a:xfrm>
            <a:off x="6475603" y="2571004"/>
            <a:ext cx="4320000" cy="3848931"/>
            <a:chOff x="6748398" y="2364604"/>
            <a:chExt cx="4115012" cy="3848931"/>
          </a:xfrm>
        </p:grpSpPr>
        <p:pic>
          <p:nvPicPr>
            <p:cNvPr id="9" name="Imagen 8">
              <a:extLst>
                <a:ext uri="{FF2B5EF4-FFF2-40B4-BE49-F238E27FC236}">
                  <a16:creationId xmlns:a16="http://schemas.microsoft.com/office/drawing/2014/main" id="{DE4CFA80-9E47-2DFE-2893-A47459930E77}"/>
                </a:ext>
              </a:extLst>
            </p:cNvPr>
            <p:cNvPicPr>
              <a:picLocks noChangeAspect="1"/>
            </p:cNvPicPr>
            <p:nvPr/>
          </p:nvPicPr>
          <p:blipFill>
            <a:blip r:embed="rId3"/>
            <a:srcRect b="33342"/>
            <a:stretch/>
          </p:blipFill>
          <p:spPr>
            <a:xfrm>
              <a:off x="6748399" y="2364604"/>
              <a:ext cx="4115011" cy="3521846"/>
            </a:xfrm>
            <a:prstGeom prst="rect">
              <a:avLst/>
            </a:prstGeom>
          </p:spPr>
        </p:pic>
        <p:pic>
          <p:nvPicPr>
            <p:cNvPr id="14" name="Imagen 13">
              <a:extLst>
                <a:ext uri="{FF2B5EF4-FFF2-40B4-BE49-F238E27FC236}">
                  <a16:creationId xmlns:a16="http://schemas.microsoft.com/office/drawing/2014/main" id="{4E5BBCB6-FF9D-35A0-D765-94D38DB62E17}"/>
                </a:ext>
              </a:extLst>
            </p:cNvPr>
            <p:cNvPicPr>
              <a:picLocks noChangeAspect="1"/>
            </p:cNvPicPr>
            <p:nvPr/>
          </p:nvPicPr>
          <p:blipFill>
            <a:blip r:embed="rId3"/>
            <a:srcRect t="93628"/>
            <a:stretch/>
          </p:blipFill>
          <p:spPr>
            <a:xfrm>
              <a:off x="6748398" y="5876849"/>
              <a:ext cx="4115011" cy="336686"/>
            </a:xfrm>
            <a:prstGeom prst="rect">
              <a:avLst/>
            </a:prstGeom>
          </p:spPr>
        </p:pic>
      </p:grpSp>
    </p:spTree>
    <p:extLst>
      <p:ext uri="{BB962C8B-B14F-4D97-AF65-F5344CB8AC3E}">
        <p14:creationId xmlns:p14="http://schemas.microsoft.com/office/powerpoint/2010/main" val="717522487"/>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36840-401A-117B-23E8-198BA260A4D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5A1BAC8-0AB3-BC94-791D-10244EF77944}"/>
              </a:ext>
            </a:extLst>
          </p:cNvPr>
          <p:cNvSpPr>
            <a:spLocks noGrp="1"/>
          </p:cNvSpPr>
          <p:nvPr>
            <p:ph type="ctrTitle"/>
          </p:nvPr>
        </p:nvSpPr>
        <p:spPr/>
        <p:txBody>
          <a:bodyPr>
            <a:normAutofit fontScale="90000"/>
          </a:bodyPr>
          <a:lstStyle/>
          <a:p>
            <a:r>
              <a:rPr lang="es-ES" sz="4000"/>
              <a:t>Gestión de valorización de moneda extranjera</a:t>
            </a:r>
            <a:endParaRPr lang="es-CO" sz="4000"/>
          </a:p>
        </p:txBody>
      </p:sp>
      <p:sp>
        <p:nvSpPr>
          <p:cNvPr id="5" name="Subtítulo 4">
            <a:extLst>
              <a:ext uri="{FF2B5EF4-FFF2-40B4-BE49-F238E27FC236}">
                <a16:creationId xmlns:a16="http://schemas.microsoft.com/office/drawing/2014/main" id="{D21844A2-B9D3-A077-F570-40ADE7AA5E94}"/>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CD3D792F-4E87-F9D2-9E5B-2FDE7A6553DE}"/>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2055059168"/>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4D1A1-DF10-CD23-FA3C-1279383F463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9A5C9D3-E326-3565-AB8D-F2041357189E}"/>
              </a:ext>
            </a:extLst>
          </p:cNvPr>
          <p:cNvSpPr>
            <a:spLocks noGrp="1"/>
          </p:cNvSpPr>
          <p:nvPr>
            <p:ph idx="1"/>
          </p:nvPr>
        </p:nvSpPr>
        <p:spPr/>
        <p:txBody>
          <a:bodyPr/>
          <a:lstStyle/>
          <a:p>
            <a:pPr marL="0" indent="0">
              <a:buNone/>
            </a:pPr>
            <a:r>
              <a:rPr lang="es-ES"/>
              <a:t>En el sistema SAP la gestión de la valoración de moneda extranjera se realiza mediante el uso de las siguientes aplicaciones:</a:t>
            </a:r>
          </a:p>
          <a:p>
            <a:pPr marL="0" indent="0">
              <a:buNone/>
            </a:pPr>
            <a:endParaRPr lang="es-CO"/>
          </a:p>
        </p:txBody>
      </p:sp>
      <p:sp>
        <p:nvSpPr>
          <p:cNvPr id="3" name="Marcador de texto 2">
            <a:extLst>
              <a:ext uri="{FF2B5EF4-FFF2-40B4-BE49-F238E27FC236}">
                <a16:creationId xmlns:a16="http://schemas.microsoft.com/office/drawing/2014/main" id="{878862D2-D107-846B-AA84-4DCB4D8C9234}"/>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4" name="Marcador de texto 3">
            <a:extLst>
              <a:ext uri="{FF2B5EF4-FFF2-40B4-BE49-F238E27FC236}">
                <a16:creationId xmlns:a16="http://schemas.microsoft.com/office/drawing/2014/main" id="{F4048580-4E57-86A8-9E0F-D2E9C1BC210F}"/>
              </a:ext>
            </a:extLst>
          </p:cNvPr>
          <p:cNvSpPr>
            <a:spLocks noGrp="1"/>
          </p:cNvSpPr>
          <p:nvPr>
            <p:ph type="body" sz="half" idx="11"/>
          </p:nvPr>
        </p:nvSpPr>
        <p:spPr/>
        <p:txBody>
          <a:bodyPr>
            <a:normAutofit fontScale="85000" lnSpcReduction="10000"/>
          </a:bodyPr>
          <a:lstStyle/>
          <a:p>
            <a:r>
              <a:rPr lang="es-CO"/>
              <a:t>Módulo FI-GL</a:t>
            </a:r>
          </a:p>
        </p:txBody>
      </p:sp>
      <p:graphicFrame>
        <p:nvGraphicFramePr>
          <p:cNvPr id="22" name="Table 21">
            <a:extLst>
              <a:ext uri="{FF2B5EF4-FFF2-40B4-BE49-F238E27FC236}">
                <a16:creationId xmlns:a16="http://schemas.microsoft.com/office/drawing/2014/main" id="{46A6CD57-C496-F0D5-A6FC-D28334F2273D}"/>
              </a:ext>
            </a:extLst>
          </p:cNvPr>
          <p:cNvGraphicFramePr>
            <a:graphicFrameLocks noGrp="1"/>
          </p:cNvGraphicFramePr>
          <p:nvPr>
            <p:extLst>
              <p:ext uri="{D42A27DB-BD31-4B8C-83A1-F6EECF244321}">
                <p14:modId xmlns:p14="http://schemas.microsoft.com/office/powerpoint/2010/main" val="1573193542"/>
              </p:ext>
            </p:extLst>
          </p:nvPr>
        </p:nvGraphicFramePr>
        <p:xfrm>
          <a:off x="1956000" y="2004373"/>
          <a:ext cx="8280000" cy="1690868"/>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320870">
                <a:tc>
                  <a:txBody>
                    <a:bodyPr/>
                    <a:lstStyle/>
                    <a:p>
                      <a:pPr marL="0" lvl="0" algn="l" defTabSz="914400" rtl="0" eaLnBrk="1" latinLnBrk="0" hangingPunct="1">
                        <a:buNone/>
                      </a:pPr>
                      <a:r>
                        <a:rPr lang="es-ES" sz="1600" u="none" strike="noStrike" noProof="0">
                          <a:solidFill>
                            <a:srgbClr val="FFFFFF"/>
                          </a:solidFill>
                          <a:latin typeface="+mn-lt"/>
                        </a:rPr>
                        <a:t>Nombre de la aplicación</a:t>
                      </a:r>
                      <a:endParaRPr lang="en-US" sz="1600">
                        <a:solidFill>
                          <a:srgbClr val="FFFFFF"/>
                        </a:solidFill>
                        <a:latin typeface="+mn-lt"/>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rPr>
                        <a:t>Aplicación</a:t>
                      </a:r>
                      <a:endParaRPr lang="en-US" sz="1600">
                        <a:solidFill>
                          <a:srgbClr val="FFFFFF"/>
                        </a:solidFill>
                        <a:latin typeface="+mn-lt"/>
                      </a:endParaRPr>
                    </a:p>
                  </a:txBody>
                  <a:tcPr>
                    <a:solidFill>
                      <a:schemeClr val="accent3"/>
                    </a:solidFill>
                  </a:tcPr>
                </a:tc>
                <a:extLst>
                  <a:ext uri="{0D108BD9-81ED-4DB2-BD59-A6C34878D82A}">
                    <a16:rowId xmlns:a16="http://schemas.microsoft.com/office/drawing/2014/main" val="2247265594"/>
                  </a:ext>
                </a:extLst>
              </a:tr>
              <a:tr h="349748">
                <a:tc>
                  <a:txBody>
                    <a:bodyPr/>
                    <a:lstStyle/>
                    <a:p>
                      <a:pPr marL="0" lvl="0" algn="l">
                        <a:lnSpc>
                          <a:spcPct val="100000"/>
                        </a:lnSpc>
                        <a:spcBef>
                          <a:spcPts val="0"/>
                        </a:spcBef>
                        <a:spcAft>
                          <a:spcPts val="0"/>
                        </a:spcAft>
                        <a:buNone/>
                      </a:pPr>
                      <a:r>
                        <a:rPr lang="es-ES" sz="1600" b="0" i="0" u="none" strike="noStrike" kern="1200">
                          <a:solidFill>
                            <a:schemeClr val="tx1"/>
                          </a:solidFill>
                          <a:latin typeface="+mn-lt"/>
                          <a:ea typeface="+mn-ea"/>
                          <a:cs typeface="+mn-cs"/>
                        </a:rPr>
                        <a:t>Realización de valoración de moneda extranjera</a:t>
                      </a:r>
                      <a:endParaRPr lang="en-US" sz="1600" b="0" i="0" u="none" strike="noStrike" kern="1200">
                        <a:solidFill>
                          <a:schemeClr val="tx1"/>
                        </a:solidFill>
                        <a:latin typeface="+mn-lt"/>
                        <a:ea typeface="+mn-ea"/>
                        <a:cs typeface="+mn-cs"/>
                      </a:endParaRPr>
                    </a:p>
                  </a:txBody>
                  <a:tcPr/>
                </a:tc>
                <a:tc>
                  <a:txBody>
                    <a:bodyPr/>
                    <a:lstStyle/>
                    <a:p>
                      <a:pPr marL="0" lvl="0" algn="l" defTabSz="914400">
                        <a:buNone/>
                      </a:pPr>
                      <a:r>
                        <a:rPr lang="es-CO" sz="1600" b="0" i="0" u="none" strike="noStrike" kern="1200">
                          <a:solidFill>
                            <a:schemeClr val="tx1"/>
                          </a:solidFill>
                          <a:latin typeface="+mn-lt"/>
                          <a:ea typeface="+mn-ea"/>
                          <a:cs typeface="+mn-cs"/>
                        </a:rPr>
                        <a:t>FAGL_FCV</a:t>
                      </a:r>
                      <a:endParaRPr lang="en-US" sz="1600" b="0" i="0" u="none" strike="noStrike" kern="1200">
                        <a:solidFill>
                          <a:schemeClr val="tx1"/>
                        </a:solidFill>
                        <a:latin typeface="+mn-lt"/>
                        <a:ea typeface="+mn-ea"/>
                        <a:cs typeface="+mn-cs"/>
                      </a:endParaRPr>
                    </a:p>
                  </a:txBody>
                  <a:tcPr/>
                </a:tc>
                <a:extLst>
                  <a:ext uri="{0D108BD9-81ED-4DB2-BD59-A6C34878D82A}">
                    <a16:rowId xmlns:a16="http://schemas.microsoft.com/office/drawing/2014/main" val="3253602920"/>
                  </a:ext>
                </a:extLst>
              </a:tr>
              <a:tr h="212618">
                <a:tc>
                  <a:txBody>
                    <a:bodyPr/>
                    <a:lstStyle/>
                    <a:p>
                      <a:pPr marL="0" lvl="0" algn="l">
                        <a:lnSpc>
                          <a:spcPct val="100000"/>
                        </a:lnSpc>
                        <a:spcBef>
                          <a:spcPts val="0"/>
                        </a:spcBef>
                        <a:spcAft>
                          <a:spcPts val="0"/>
                        </a:spcAft>
                        <a:buNone/>
                      </a:pPr>
                      <a:r>
                        <a:rPr lang="es-ES" sz="1600" b="0" i="0" u="none" strike="noStrike" kern="1200">
                          <a:solidFill>
                            <a:schemeClr val="tx1"/>
                          </a:solidFill>
                          <a:latin typeface="+mn-lt"/>
                          <a:ea typeface="+mn-ea"/>
                          <a:cs typeface="+mn-cs"/>
                        </a:rPr>
                        <a:t>Contabilizar ajustes de moneda</a:t>
                      </a:r>
                      <a:endParaRPr lang="en-US" sz="1600" b="0" i="0" u="none" strike="noStrike" kern="1200">
                        <a:solidFill>
                          <a:schemeClr val="tx1"/>
                        </a:solidFill>
                        <a:latin typeface="+mn-lt"/>
                        <a:ea typeface="+mn-ea"/>
                        <a:cs typeface="+mn-cs"/>
                      </a:endParaRPr>
                    </a:p>
                  </a:txBody>
                  <a:tcPr/>
                </a:tc>
                <a:tc>
                  <a:txBody>
                    <a:bodyPr/>
                    <a:lstStyle/>
                    <a:p>
                      <a:pPr marL="0" lvl="0" algn="l" defTabSz="914400" rtl="0" eaLnBrk="1" latinLnBrk="0" hangingPunct="1">
                        <a:buNone/>
                      </a:pPr>
                      <a:r>
                        <a:rPr lang="es-CO" sz="1600" b="0" i="0" u="none" strike="noStrike" kern="1200">
                          <a:solidFill>
                            <a:schemeClr val="tx1"/>
                          </a:solidFill>
                          <a:latin typeface="+mn-lt"/>
                          <a:ea typeface="+mn-ea"/>
                          <a:cs typeface="+mn-cs"/>
                        </a:rPr>
                        <a:t>F1606</a:t>
                      </a:r>
                      <a:endParaRPr lang="en-US" sz="1600" b="0" i="0" u="none" strike="noStrike" kern="1200">
                        <a:solidFill>
                          <a:schemeClr val="tx1"/>
                        </a:solidFill>
                        <a:latin typeface="+mn-lt"/>
                        <a:ea typeface="+mn-ea"/>
                        <a:cs typeface="+mn-cs"/>
                      </a:endParaRPr>
                    </a:p>
                  </a:txBody>
                  <a:tcPr/>
                </a:tc>
                <a:extLst>
                  <a:ext uri="{0D108BD9-81ED-4DB2-BD59-A6C34878D82A}">
                    <a16:rowId xmlns:a16="http://schemas.microsoft.com/office/drawing/2014/main" val="216434889"/>
                  </a:ext>
                </a:extLst>
              </a:tr>
              <a:tr h="265547">
                <a:tc>
                  <a:txBody>
                    <a:bodyPr/>
                    <a:lstStyle/>
                    <a:p>
                      <a:pPr marL="0" lvl="0" algn="l">
                        <a:lnSpc>
                          <a:spcPct val="100000"/>
                        </a:lnSpc>
                        <a:spcBef>
                          <a:spcPts val="0"/>
                        </a:spcBef>
                        <a:spcAft>
                          <a:spcPts val="0"/>
                        </a:spcAft>
                        <a:buNone/>
                      </a:pPr>
                      <a:r>
                        <a:rPr lang="es-ES" sz="1600" b="0" i="0" u="none" strike="noStrike" kern="1200">
                          <a:solidFill>
                            <a:schemeClr val="tx1"/>
                          </a:solidFill>
                          <a:latin typeface="+mn-lt"/>
                          <a:ea typeface="+mn-ea"/>
                          <a:cs typeface="+mn-cs"/>
                        </a:rPr>
                        <a:t>Contabilizar valoración de moneda extranjera F-05</a:t>
                      </a:r>
                      <a:endParaRPr lang="en-US" sz="1600" b="0" i="0" u="none" strike="noStrike" kern="1200">
                        <a:solidFill>
                          <a:schemeClr val="tx1"/>
                        </a:solidFill>
                        <a:latin typeface="+mn-lt"/>
                        <a:ea typeface="+mn-ea"/>
                        <a:cs typeface="+mn-cs"/>
                      </a:endParaRPr>
                    </a:p>
                  </a:txBody>
                  <a:tcPr/>
                </a:tc>
                <a:tc>
                  <a:txBody>
                    <a:bodyPr/>
                    <a:lstStyle/>
                    <a:p>
                      <a:pPr marL="0" lvl="0" algn="l" defTabSz="914400" rtl="0" eaLnBrk="1" latinLnBrk="0" hangingPunct="1">
                        <a:buNone/>
                      </a:pPr>
                      <a:r>
                        <a:rPr lang="es-CO" sz="1600" b="0" i="0" u="none" strike="noStrike" kern="1200">
                          <a:solidFill>
                            <a:schemeClr val="tx1"/>
                          </a:solidFill>
                          <a:latin typeface="+mn-lt"/>
                          <a:ea typeface="+mn-ea"/>
                          <a:cs typeface="+mn-cs"/>
                        </a:rPr>
                        <a:t>F-05</a:t>
                      </a:r>
                      <a:endParaRPr lang="en-US" sz="1600" b="0" i="0" u="none" strike="noStrike" kern="1200">
                        <a:solidFill>
                          <a:schemeClr val="tx1"/>
                        </a:solidFill>
                        <a:latin typeface="+mn-lt"/>
                        <a:ea typeface="+mn-ea"/>
                        <a:cs typeface="+mn-cs"/>
                      </a:endParaRPr>
                    </a:p>
                  </a:txBody>
                  <a:tcPr/>
                </a:tc>
                <a:extLst>
                  <a:ext uri="{0D108BD9-81ED-4DB2-BD59-A6C34878D82A}">
                    <a16:rowId xmlns:a16="http://schemas.microsoft.com/office/drawing/2014/main" val="2687331591"/>
                  </a:ext>
                </a:extLst>
              </a:tr>
              <a:tr h="265547">
                <a:tc>
                  <a:txBody>
                    <a:bodyPr/>
                    <a:lstStyle/>
                    <a:p>
                      <a:pPr marL="0" lvl="0" algn="l">
                        <a:lnSpc>
                          <a:spcPct val="100000"/>
                        </a:lnSpc>
                        <a:spcBef>
                          <a:spcPts val="0"/>
                        </a:spcBef>
                        <a:spcAft>
                          <a:spcPts val="0"/>
                        </a:spcAft>
                        <a:buNone/>
                      </a:pPr>
                      <a:r>
                        <a:rPr lang="es-ES" sz="1600" b="0" i="0" u="none" strike="noStrike" kern="1200">
                          <a:solidFill>
                            <a:schemeClr val="tx1"/>
                          </a:solidFill>
                          <a:latin typeface="+mn-lt"/>
                          <a:ea typeface="+mn-ea"/>
                          <a:cs typeface="+mn-cs"/>
                        </a:rPr>
                        <a:t>Ejecutar conversión de moneda de saldos</a:t>
                      </a:r>
                      <a:endParaRPr lang="en-US" sz="1600">
                        <a:solidFill>
                          <a:schemeClr val="tx1"/>
                        </a:solidFill>
                        <a:latin typeface="+mn-lt"/>
                      </a:endParaRPr>
                    </a:p>
                  </a:txBody>
                  <a:tcPr/>
                </a:tc>
                <a:tc>
                  <a:txBody>
                    <a:bodyPr/>
                    <a:lstStyle/>
                    <a:p>
                      <a:pPr marL="0" lvl="0" algn="l" defTabSz="914400" rtl="0" eaLnBrk="1" latinLnBrk="0" hangingPunct="1">
                        <a:buNone/>
                      </a:pPr>
                      <a:r>
                        <a:rPr lang="es-CO" sz="1600" b="0" i="0" u="none" strike="noStrike" kern="1200">
                          <a:solidFill>
                            <a:schemeClr val="tx1"/>
                          </a:solidFill>
                          <a:latin typeface="+mn-lt"/>
                          <a:ea typeface="+mn-ea"/>
                          <a:cs typeface="+mn-cs"/>
                        </a:rPr>
                        <a:t>FAGL_FC_TRANS</a:t>
                      </a:r>
                      <a:endParaRPr lang="en-US" sz="1600" b="0" i="0" u="none" strike="noStrike" kern="1200">
                        <a:solidFill>
                          <a:schemeClr val="tx1"/>
                        </a:solidFill>
                        <a:latin typeface="+mn-lt"/>
                        <a:ea typeface="+mn-ea"/>
                        <a:cs typeface="+mn-cs"/>
                      </a:endParaRPr>
                    </a:p>
                  </a:txBody>
                  <a:tcPr/>
                </a:tc>
                <a:extLst>
                  <a:ext uri="{0D108BD9-81ED-4DB2-BD59-A6C34878D82A}">
                    <a16:rowId xmlns:a16="http://schemas.microsoft.com/office/drawing/2014/main" val="840549752"/>
                  </a:ext>
                </a:extLst>
              </a:tr>
            </a:tbl>
          </a:graphicData>
        </a:graphic>
      </p:graphicFrame>
    </p:spTree>
    <p:extLst>
      <p:ext uri="{BB962C8B-B14F-4D97-AF65-F5344CB8AC3E}">
        <p14:creationId xmlns:p14="http://schemas.microsoft.com/office/powerpoint/2010/main" val="3359321186"/>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2D033-70AB-28CE-BBA2-044D352FE171}"/>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23FC91B5-B2E4-B1DF-FCEA-AEBB5CFC1EDD}"/>
              </a:ext>
            </a:extLst>
          </p:cNvPr>
          <p:cNvSpPr>
            <a:spLocks noGrp="1"/>
          </p:cNvSpPr>
          <p:nvPr>
            <p:ph idx="1"/>
          </p:nvPr>
        </p:nvSpPr>
        <p:spPr/>
        <p:txBody>
          <a:bodyPr/>
          <a:lstStyle/>
          <a:p>
            <a:pPr marL="0" indent="0">
              <a:buNone/>
            </a:pPr>
            <a:r>
              <a:rPr lang="es-ES"/>
              <a:t>Con la FAGL_FCV en SAP se realiza la valoración de moneda extranjera en el sistema. Esta funcionalidad es parte de las actividades de cierre de período contable dentro del módulo de Finanzas (FI-GL). Esta transacción es clave durante los procesos de cierre contable mensual o anual, ya que asegura que los saldos en moneda extranjera reflejen su valor actualizado en la moneda local.</a:t>
            </a:r>
          </a:p>
          <a:p>
            <a:r>
              <a:rPr lang="es-ES"/>
              <a:t>Esta funcionalidad permite:</a:t>
            </a:r>
          </a:p>
          <a:p>
            <a:r>
              <a:rPr lang="es-ES" b="1"/>
              <a:t>Valorar partidas abiertas de libro mayor auxiliar: acreedores, proveedores, deudores y clientes, </a:t>
            </a:r>
            <a:r>
              <a:rPr lang="es-ES"/>
              <a:t>en monedas extranjeras al tipo de cambio vigente al cierre del período contable.</a:t>
            </a:r>
          </a:p>
          <a:p>
            <a:r>
              <a:rPr lang="es-ES" b="1"/>
              <a:t>Valorar partidas abiertas de cuentas de mayor </a:t>
            </a:r>
            <a:r>
              <a:rPr lang="es-ES"/>
              <a:t>en monedas extranjeras al tipo de cambio vigente al cierre del período contable.</a:t>
            </a:r>
          </a:p>
          <a:p>
            <a:r>
              <a:rPr lang="es-ES" b="1"/>
              <a:t>Valorar saldos de cuentas de mayor </a:t>
            </a:r>
            <a:r>
              <a:rPr lang="es-ES"/>
              <a:t>en monedas extranjeras al tipo de cambio vigente al cierre del período contable.</a:t>
            </a:r>
          </a:p>
          <a:p>
            <a:r>
              <a:rPr lang="es-ES" b="1"/>
              <a:t>Registrar automáticamente las diferencias de cambio</a:t>
            </a:r>
            <a:r>
              <a:rPr lang="es-ES"/>
              <a:t> (ganancias o pérdidas) en las cuentas contables correspondientes.</a:t>
            </a:r>
          </a:p>
          <a:p>
            <a:r>
              <a:rPr lang="es-ES" b="1"/>
              <a:t>Cumplir con los requisitos contables y fiscales</a:t>
            </a:r>
            <a:r>
              <a:rPr lang="es-ES"/>
              <a:t> relacionados con la presentación de estados financieros en moneda local.</a:t>
            </a:r>
          </a:p>
          <a:p>
            <a:pPr marL="0" indent="0">
              <a:buNone/>
            </a:pPr>
            <a:endParaRPr lang="es-CO"/>
          </a:p>
        </p:txBody>
      </p:sp>
      <p:sp>
        <p:nvSpPr>
          <p:cNvPr id="4" name="Marcador de texto 3">
            <a:extLst>
              <a:ext uri="{FF2B5EF4-FFF2-40B4-BE49-F238E27FC236}">
                <a16:creationId xmlns:a16="http://schemas.microsoft.com/office/drawing/2014/main" id="{AACBD0F1-9D56-8C40-3658-54A455CBDFA9}"/>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4C14E086-7BA3-126D-7CBD-1F17A95F69DC}"/>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spTree>
    <p:extLst>
      <p:ext uri="{BB962C8B-B14F-4D97-AF65-F5344CB8AC3E}">
        <p14:creationId xmlns:p14="http://schemas.microsoft.com/office/powerpoint/2010/main" val="2089663130"/>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659B5-6262-5A59-E43C-B988D2599423}"/>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3637C290-98C7-1788-C376-DAC6BD2A93FF}"/>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Comparar saldos de partidas abiertas acreedores antes de valorar y después de valorar las partidas en moneda extranjera</a:t>
            </a:r>
          </a:p>
          <a:p>
            <a:pPr marL="0" indent="0">
              <a:buNone/>
            </a:pPr>
            <a:endParaRPr lang="es-CO"/>
          </a:p>
        </p:txBody>
      </p:sp>
      <p:sp>
        <p:nvSpPr>
          <p:cNvPr id="4" name="Marcador de texto 3">
            <a:extLst>
              <a:ext uri="{FF2B5EF4-FFF2-40B4-BE49-F238E27FC236}">
                <a16:creationId xmlns:a16="http://schemas.microsoft.com/office/drawing/2014/main" id="{6186FE96-810F-7C26-F365-CBC3699A27C1}"/>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C4C13F5C-A653-765D-D0BD-E15906473786}"/>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10" name="Imagen 9">
            <a:extLst>
              <a:ext uri="{FF2B5EF4-FFF2-40B4-BE49-F238E27FC236}">
                <a16:creationId xmlns:a16="http://schemas.microsoft.com/office/drawing/2014/main" id="{56481A33-6A80-4E06-B81B-776E3149623F}"/>
              </a:ext>
            </a:extLst>
          </p:cNvPr>
          <p:cNvPicPr>
            <a:picLocks noChangeAspect="1"/>
          </p:cNvPicPr>
          <p:nvPr/>
        </p:nvPicPr>
        <p:blipFill>
          <a:blip r:embed="rId2"/>
          <a:stretch>
            <a:fillRect/>
          </a:stretch>
        </p:blipFill>
        <p:spPr>
          <a:xfrm>
            <a:off x="1014664" y="2120876"/>
            <a:ext cx="1184250" cy="1192306"/>
          </a:xfrm>
          <a:prstGeom prst="rect">
            <a:avLst/>
          </a:prstGeom>
        </p:spPr>
      </p:pic>
      <p:pic>
        <p:nvPicPr>
          <p:cNvPr id="14" name="Imagen 13">
            <a:extLst>
              <a:ext uri="{FF2B5EF4-FFF2-40B4-BE49-F238E27FC236}">
                <a16:creationId xmlns:a16="http://schemas.microsoft.com/office/drawing/2014/main" id="{1E447FCD-407E-CE26-8420-198774D04450}"/>
              </a:ext>
            </a:extLst>
          </p:cNvPr>
          <p:cNvPicPr>
            <a:picLocks noChangeAspect="1"/>
          </p:cNvPicPr>
          <p:nvPr/>
        </p:nvPicPr>
        <p:blipFill>
          <a:blip r:embed="rId3"/>
          <a:stretch>
            <a:fillRect/>
          </a:stretch>
        </p:blipFill>
        <p:spPr>
          <a:xfrm>
            <a:off x="2376967" y="2393357"/>
            <a:ext cx="9290777" cy="3876726"/>
          </a:xfrm>
          <a:prstGeom prst="rect">
            <a:avLst/>
          </a:prstGeom>
        </p:spPr>
      </p:pic>
    </p:spTree>
    <p:extLst>
      <p:ext uri="{BB962C8B-B14F-4D97-AF65-F5344CB8AC3E}">
        <p14:creationId xmlns:p14="http://schemas.microsoft.com/office/powerpoint/2010/main" val="3804291138"/>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3B56A-CB7B-AD7B-9D43-403B43E4445D}"/>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CC34A02C-3F7D-5040-5614-B15CC9D46487}"/>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Comparar saldos de partidas abiertas acreedores antes de valorar y después de valorar las partidas en moneda extranjera</a:t>
            </a:r>
          </a:p>
          <a:p>
            <a:pPr marL="0" indent="0">
              <a:buNone/>
            </a:pPr>
            <a:endParaRPr lang="es-CO"/>
          </a:p>
        </p:txBody>
      </p:sp>
      <p:sp>
        <p:nvSpPr>
          <p:cNvPr id="4" name="Marcador de texto 3">
            <a:extLst>
              <a:ext uri="{FF2B5EF4-FFF2-40B4-BE49-F238E27FC236}">
                <a16:creationId xmlns:a16="http://schemas.microsoft.com/office/drawing/2014/main" id="{45FE1A7D-0CE1-8880-50D8-5F078065432B}"/>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80527FC8-525D-877E-35F3-CF758620FA88}"/>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52DC0341-36E6-0823-AFFA-449597494AEC}"/>
              </a:ext>
            </a:extLst>
          </p:cNvPr>
          <p:cNvPicPr>
            <a:picLocks noChangeAspect="1"/>
          </p:cNvPicPr>
          <p:nvPr/>
        </p:nvPicPr>
        <p:blipFill>
          <a:blip r:embed="rId2"/>
          <a:stretch>
            <a:fillRect/>
          </a:stretch>
        </p:blipFill>
        <p:spPr>
          <a:xfrm>
            <a:off x="1014664" y="2199742"/>
            <a:ext cx="1125032" cy="1204821"/>
          </a:xfrm>
          <a:prstGeom prst="rect">
            <a:avLst/>
          </a:prstGeom>
        </p:spPr>
      </p:pic>
      <p:pic>
        <p:nvPicPr>
          <p:cNvPr id="9" name="Imagen 8">
            <a:extLst>
              <a:ext uri="{FF2B5EF4-FFF2-40B4-BE49-F238E27FC236}">
                <a16:creationId xmlns:a16="http://schemas.microsoft.com/office/drawing/2014/main" id="{85F10A8F-A058-02CF-D947-F18778FCA6F1}"/>
              </a:ext>
            </a:extLst>
          </p:cNvPr>
          <p:cNvPicPr>
            <a:picLocks noChangeAspect="1"/>
          </p:cNvPicPr>
          <p:nvPr/>
        </p:nvPicPr>
        <p:blipFill>
          <a:blip r:embed="rId3"/>
          <a:stretch>
            <a:fillRect/>
          </a:stretch>
        </p:blipFill>
        <p:spPr>
          <a:xfrm>
            <a:off x="2369995" y="2281184"/>
            <a:ext cx="9096581" cy="4171327"/>
          </a:xfrm>
          <a:prstGeom prst="rect">
            <a:avLst/>
          </a:prstGeom>
        </p:spPr>
      </p:pic>
    </p:spTree>
    <p:extLst>
      <p:ext uri="{BB962C8B-B14F-4D97-AF65-F5344CB8AC3E}">
        <p14:creationId xmlns:p14="http://schemas.microsoft.com/office/powerpoint/2010/main" val="851963528"/>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CEE06-6CAD-E1E6-F693-56DFB5930AA9}"/>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3B89E941-1C92-B3E9-FEEF-E2190B0619D0}"/>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Saldo de la cuenta en moneda extranjera al 31 de marzo de 2024 de partidas de acreedores para valorar. En este punto se calculó el valor del ajuste por diferencia en cambio que debe calcular el sistema tanto en modo prueba como modo real.</a:t>
            </a:r>
          </a:p>
          <a:p>
            <a:pPr marL="0" indent="0">
              <a:buNone/>
            </a:pPr>
            <a:endParaRPr lang="es-ES"/>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957374E6-FF3B-D79D-52AA-2419BEE8D66D}"/>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BF3086D6-0D7B-B348-02FA-4115025CC7AA}"/>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10" name="Imagen 9">
            <a:extLst>
              <a:ext uri="{FF2B5EF4-FFF2-40B4-BE49-F238E27FC236}">
                <a16:creationId xmlns:a16="http://schemas.microsoft.com/office/drawing/2014/main" id="{07BD3ACD-F2DF-A58A-317D-6396C6492A50}"/>
              </a:ext>
            </a:extLst>
          </p:cNvPr>
          <p:cNvPicPr>
            <a:picLocks noChangeAspect="1"/>
          </p:cNvPicPr>
          <p:nvPr/>
        </p:nvPicPr>
        <p:blipFill>
          <a:blip r:embed="rId2"/>
          <a:stretch>
            <a:fillRect/>
          </a:stretch>
        </p:blipFill>
        <p:spPr>
          <a:xfrm>
            <a:off x="1542252" y="2278378"/>
            <a:ext cx="9290376" cy="3602691"/>
          </a:xfrm>
          <a:prstGeom prst="rect">
            <a:avLst/>
          </a:prstGeom>
        </p:spPr>
      </p:pic>
    </p:spTree>
    <p:extLst>
      <p:ext uri="{BB962C8B-B14F-4D97-AF65-F5344CB8AC3E}">
        <p14:creationId xmlns:p14="http://schemas.microsoft.com/office/powerpoint/2010/main" val="560809324"/>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EEEA7-E47C-339D-6BB0-A123532E4690}"/>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5F54FACA-467E-63FC-4D13-B36E3136BB73}"/>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Ejecutar valoración en moneda extranjera partidas de acreedores en modo prueba</a:t>
            </a:r>
          </a:p>
          <a:p>
            <a:pPr marL="0" indent="0">
              <a:buNone/>
            </a:pPr>
            <a:r>
              <a:rPr lang="es-ES"/>
              <a:t>Se ingresan los parámetros: sociedad, área de valoración (CO) para contabilizar en el grupo de libros G1 (Libros 0L y L1). En la pestaña contabilizar, se ingre la fecha de clave de valoración y ejecución prueba (sin actualizar BD)</a:t>
            </a:r>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7731A283-1641-DDA0-626C-934A8C69670A}"/>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22788824-3BD4-746C-D373-9DD8CD854C49}"/>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11" name="Imagen 10">
            <a:extLst>
              <a:ext uri="{FF2B5EF4-FFF2-40B4-BE49-F238E27FC236}">
                <a16:creationId xmlns:a16="http://schemas.microsoft.com/office/drawing/2014/main" id="{933ED757-9A72-2375-91BD-97B4C405E654}"/>
              </a:ext>
            </a:extLst>
          </p:cNvPr>
          <p:cNvPicPr>
            <a:picLocks noChangeAspect="1"/>
          </p:cNvPicPr>
          <p:nvPr/>
        </p:nvPicPr>
        <p:blipFill>
          <a:blip r:embed="rId2"/>
          <a:stretch>
            <a:fillRect/>
          </a:stretch>
        </p:blipFill>
        <p:spPr>
          <a:xfrm>
            <a:off x="906715" y="2944368"/>
            <a:ext cx="5189285" cy="3147013"/>
          </a:xfrm>
          <a:prstGeom prst="rect">
            <a:avLst/>
          </a:prstGeom>
        </p:spPr>
      </p:pic>
      <p:pic>
        <p:nvPicPr>
          <p:cNvPr id="15" name="Imagen 14">
            <a:extLst>
              <a:ext uri="{FF2B5EF4-FFF2-40B4-BE49-F238E27FC236}">
                <a16:creationId xmlns:a16="http://schemas.microsoft.com/office/drawing/2014/main" id="{CAEB77FB-B05F-4BBF-0BEA-F0FD3302F6D4}"/>
              </a:ext>
            </a:extLst>
          </p:cNvPr>
          <p:cNvPicPr>
            <a:picLocks noChangeAspect="1"/>
          </p:cNvPicPr>
          <p:nvPr/>
        </p:nvPicPr>
        <p:blipFill>
          <a:blip r:embed="rId3"/>
          <a:stretch>
            <a:fillRect/>
          </a:stretch>
        </p:blipFill>
        <p:spPr>
          <a:xfrm>
            <a:off x="6166104" y="2944368"/>
            <a:ext cx="5416296" cy="3026664"/>
          </a:xfrm>
          <a:prstGeom prst="rect">
            <a:avLst/>
          </a:prstGeom>
        </p:spPr>
      </p:pic>
    </p:spTree>
    <p:extLst>
      <p:ext uri="{BB962C8B-B14F-4D97-AF65-F5344CB8AC3E}">
        <p14:creationId xmlns:p14="http://schemas.microsoft.com/office/powerpoint/2010/main" val="967954104"/>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CCEF9-7AFC-DF10-6070-465EDD0BE4DD}"/>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454D858A-3C29-CDF7-DCAC-12F6DD32EFB6}"/>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Ejecutar valoración en moneda extranjera partidas de acreedores en modo prueba</a:t>
            </a:r>
          </a:p>
          <a:p>
            <a:pPr marL="0" indent="0">
              <a:buNone/>
            </a:pPr>
            <a:r>
              <a:rPr lang="es-ES"/>
              <a:t>Se ingresan los parámetros en la pestaña partidas abiertas libro auxiliar, se selecciona valores acreedores y se incluyen los documentos de moneda extranjera que se van a valorar en la parte inferior si los conozco</a:t>
            </a:r>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DD9588E2-9D32-5997-E68F-56897B3ABED9}"/>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A3AB8018-DB08-9336-CC17-7EFD4C28381D}"/>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B747806E-A1A9-3AF3-D77F-8DF405F1D6FF}"/>
              </a:ext>
            </a:extLst>
          </p:cNvPr>
          <p:cNvPicPr>
            <a:picLocks noChangeAspect="1"/>
          </p:cNvPicPr>
          <p:nvPr/>
        </p:nvPicPr>
        <p:blipFill>
          <a:blip r:embed="rId2"/>
          <a:stretch>
            <a:fillRect/>
          </a:stretch>
        </p:blipFill>
        <p:spPr>
          <a:xfrm>
            <a:off x="1924134" y="2598617"/>
            <a:ext cx="8343732" cy="3908638"/>
          </a:xfrm>
          <a:prstGeom prst="rect">
            <a:avLst/>
          </a:prstGeom>
        </p:spPr>
      </p:pic>
    </p:spTree>
    <p:extLst>
      <p:ext uri="{BB962C8B-B14F-4D97-AF65-F5344CB8AC3E}">
        <p14:creationId xmlns:p14="http://schemas.microsoft.com/office/powerpoint/2010/main" val="2747415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76C82-AFB8-5AFB-3F6D-C72B7801AAF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D839D65-9E94-6D2F-E853-BAAF404895D8}"/>
              </a:ext>
            </a:extLst>
          </p:cNvPr>
          <p:cNvSpPr>
            <a:spLocks noGrp="1"/>
          </p:cNvSpPr>
          <p:nvPr>
            <p:ph idx="1"/>
          </p:nvPr>
        </p:nvSpPr>
        <p:spPr/>
        <p:txBody>
          <a:bodyPr/>
          <a:lstStyle/>
          <a:p>
            <a:pPr marL="0" indent="0">
              <a:buNone/>
            </a:pPr>
            <a:r>
              <a:rPr lang="es-MX"/>
              <a:t>La transacción tiene: información en la cabecera y en las partidas individuales:</a:t>
            </a:r>
          </a:p>
          <a:p>
            <a:pPr marL="0" indent="0">
              <a:buNone/>
            </a:pPr>
            <a:r>
              <a:rPr lang="es-MX" b="1"/>
              <a:t>Partidas Individuales: </a:t>
            </a:r>
            <a:r>
              <a:rPr lang="es-MX"/>
              <a:t>Vista en </a:t>
            </a:r>
            <a:r>
              <a:rPr lang="es-MX" err="1"/>
              <a:t>ledger</a:t>
            </a:r>
            <a:r>
              <a:rPr lang="es-MX"/>
              <a:t> principal</a:t>
            </a:r>
          </a:p>
          <a:p>
            <a:pPr marL="0" indent="0">
              <a:buNone/>
            </a:pPr>
            <a:endParaRPr lang="es-MX"/>
          </a:p>
        </p:txBody>
      </p:sp>
      <p:sp>
        <p:nvSpPr>
          <p:cNvPr id="3" name="Marcador de texto 2">
            <a:extLst>
              <a:ext uri="{FF2B5EF4-FFF2-40B4-BE49-F238E27FC236}">
                <a16:creationId xmlns:a16="http://schemas.microsoft.com/office/drawing/2014/main" id="{0B68E007-41C6-5BB1-F640-63891506CB8E}"/>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8F406F70-81AA-12B2-8303-C009D88DD2AB}"/>
              </a:ext>
            </a:extLst>
          </p:cNvPr>
          <p:cNvSpPr>
            <a:spLocks noGrp="1"/>
          </p:cNvSpPr>
          <p:nvPr>
            <p:ph type="body" sz="half" idx="11"/>
          </p:nvPr>
        </p:nvSpPr>
        <p:spPr/>
        <p:txBody>
          <a:bodyPr>
            <a:normAutofit fontScale="85000" lnSpcReduction="10000"/>
          </a:bodyPr>
          <a:lstStyle/>
          <a:p>
            <a:r>
              <a:rPr lang="es-ES"/>
              <a:t>Contabilizar asientos contables generales - (F0718)</a:t>
            </a:r>
            <a:endParaRPr lang="es-CO"/>
          </a:p>
        </p:txBody>
      </p:sp>
      <p:pic>
        <p:nvPicPr>
          <p:cNvPr id="7" name="Imagen 6">
            <a:extLst>
              <a:ext uri="{FF2B5EF4-FFF2-40B4-BE49-F238E27FC236}">
                <a16:creationId xmlns:a16="http://schemas.microsoft.com/office/drawing/2014/main" id="{47AA10A3-0BC8-2A49-7B4C-E4F3F0AD74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663" y="2054013"/>
            <a:ext cx="8867567" cy="4037368"/>
          </a:xfrm>
          <a:prstGeom prst="rect">
            <a:avLst/>
          </a:prstGeom>
        </p:spPr>
      </p:pic>
    </p:spTree>
    <p:extLst>
      <p:ext uri="{BB962C8B-B14F-4D97-AF65-F5344CB8AC3E}">
        <p14:creationId xmlns:p14="http://schemas.microsoft.com/office/powerpoint/2010/main" val="1324681094"/>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97B75-B604-CC77-211A-8689E3A504B6}"/>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4FE0DD2E-E331-4E8A-3BEF-FCE8484082FC}"/>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Ejecutar valoración en moneda extranjera partidas de acreedores en modo prueba</a:t>
            </a:r>
          </a:p>
          <a:p>
            <a:pPr marL="0" indent="0">
              <a:buNone/>
            </a:pPr>
            <a:r>
              <a:rPr lang="es-CO"/>
              <a:t>Se identifica el encabezado del reporte (Test) y el detalle del los documentos que se van a valorar con la respectiva valoración de los mismo</a:t>
            </a:r>
          </a:p>
          <a:p>
            <a:pPr marL="0" indent="0">
              <a:buNone/>
            </a:pPr>
            <a:endParaRPr lang="es-CO"/>
          </a:p>
        </p:txBody>
      </p:sp>
      <p:sp>
        <p:nvSpPr>
          <p:cNvPr id="4" name="Marcador de texto 3">
            <a:extLst>
              <a:ext uri="{FF2B5EF4-FFF2-40B4-BE49-F238E27FC236}">
                <a16:creationId xmlns:a16="http://schemas.microsoft.com/office/drawing/2014/main" id="{724212F2-98B8-C699-E427-2F37284F2E93}"/>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212D82A8-F92E-0A94-A211-AFE819C7C3E7}"/>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9" name="Imagen 8">
            <a:extLst>
              <a:ext uri="{FF2B5EF4-FFF2-40B4-BE49-F238E27FC236}">
                <a16:creationId xmlns:a16="http://schemas.microsoft.com/office/drawing/2014/main" id="{AF366B41-42B3-1A2F-8EC3-F2248C4166C2}"/>
              </a:ext>
            </a:extLst>
          </p:cNvPr>
          <p:cNvPicPr>
            <a:picLocks noChangeAspect="1"/>
          </p:cNvPicPr>
          <p:nvPr/>
        </p:nvPicPr>
        <p:blipFill>
          <a:blip r:embed="rId2"/>
          <a:stretch>
            <a:fillRect/>
          </a:stretch>
        </p:blipFill>
        <p:spPr>
          <a:xfrm>
            <a:off x="1956815" y="2711417"/>
            <a:ext cx="8703629" cy="3721240"/>
          </a:xfrm>
          <a:prstGeom prst="rect">
            <a:avLst/>
          </a:prstGeom>
        </p:spPr>
      </p:pic>
    </p:spTree>
    <p:extLst>
      <p:ext uri="{BB962C8B-B14F-4D97-AF65-F5344CB8AC3E}">
        <p14:creationId xmlns:p14="http://schemas.microsoft.com/office/powerpoint/2010/main" val="2377897730"/>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4AB64-CD6A-39DA-9AB5-BFDA747A749C}"/>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C1BB813B-3E3A-CA2F-B874-C668C1E78146}"/>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Ejecutar valoración en moneda extranjera partidas de acreedores en modo prueba</a:t>
            </a:r>
          </a:p>
          <a:p>
            <a:pPr marL="0" indent="0">
              <a:buNone/>
            </a:pPr>
            <a:r>
              <a:rPr lang="es-CO"/>
              <a:t>En la opción de visualización de contabilizaciones me informa los documentos contables que se contabilizarán con el respectivo detalle de imputación en cada documento tango de causación en marzo como de anulación en abril</a:t>
            </a:r>
          </a:p>
          <a:p>
            <a:pPr marL="0" indent="0">
              <a:buNone/>
            </a:pPr>
            <a:endParaRPr lang="es-CO"/>
          </a:p>
        </p:txBody>
      </p:sp>
      <p:sp>
        <p:nvSpPr>
          <p:cNvPr id="4" name="Marcador de texto 3">
            <a:extLst>
              <a:ext uri="{FF2B5EF4-FFF2-40B4-BE49-F238E27FC236}">
                <a16:creationId xmlns:a16="http://schemas.microsoft.com/office/drawing/2014/main" id="{CB8B6D23-BB20-F029-C9D9-44DA2678BCD1}"/>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DFE74C45-8FDD-2AF2-FD66-AE52D0FCBC2B}"/>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14" name="Imagen 13">
            <a:extLst>
              <a:ext uri="{FF2B5EF4-FFF2-40B4-BE49-F238E27FC236}">
                <a16:creationId xmlns:a16="http://schemas.microsoft.com/office/drawing/2014/main" id="{A32E4921-1CC5-5BB8-5D9A-586174BB834C}"/>
              </a:ext>
            </a:extLst>
          </p:cNvPr>
          <p:cNvPicPr>
            <a:picLocks noChangeAspect="1"/>
          </p:cNvPicPr>
          <p:nvPr/>
        </p:nvPicPr>
        <p:blipFill>
          <a:blip r:embed="rId2"/>
          <a:stretch>
            <a:fillRect/>
          </a:stretch>
        </p:blipFill>
        <p:spPr>
          <a:xfrm>
            <a:off x="1252216" y="2715780"/>
            <a:ext cx="10136119" cy="2697468"/>
          </a:xfrm>
          <a:prstGeom prst="rect">
            <a:avLst/>
          </a:prstGeom>
        </p:spPr>
      </p:pic>
    </p:spTree>
    <p:extLst>
      <p:ext uri="{BB962C8B-B14F-4D97-AF65-F5344CB8AC3E}">
        <p14:creationId xmlns:p14="http://schemas.microsoft.com/office/powerpoint/2010/main" val="1915264650"/>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F913D-6DC8-4F8A-8CBD-F0D2D1724033}"/>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34C17A84-E098-78FE-B6AD-868B0A50BC05}"/>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Ejecutar valoración en moneda extranjera partidas de acreedores en modo real</a:t>
            </a:r>
          </a:p>
          <a:p>
            <a:pPr marL="0" indent="0">
              <a:buNone/>
            </a:pPr>
            <a:r>
              <a:rPr lang="es-ES"/>
              <a:t>Se ingresan los mismos parámetros que en modo prueba y en la pestaña contabilización se debe seleccionar ejecución de actualización para ejecutar en modo real</a:t>
            </a:r>
            <a:endParaRPr lang="es-CO"/>
          </a:p>
        </p:txBody>
      </p:sp>
      <p:sp>
        <p:nvSpPr>
          <p:cNvPr id="4" name="Marcador de texto 3">
            <a:extLst>
              <a:ext uri="{FF2B5EF4-FFF2-40B4-BE49-F238E27FC236}">
                <a16:creationId xmlns:a16="http://schemas.microsoft.com/office/drawing/2014/main" id="{5AECF63C-60B3-EDBD-8D71-F198083F9A53}"/>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8D549BB0-2506-03D6-0295-1FB3716E0B7E}"/>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4F3B0CC7-E80A-EAF6-2DAB-0394DB309BF0}"/>
              </a:ext>
            </a:extLst>
          </p:cNvPr>
          <p:cNvPicPr>
            <a:picLocks noChangeAspect="1"/>
          </p:cNvPicPr>
          <p:nvPr/>
        </p:nvPicPr>
        <p:blipFill>
          <a:blip r:embed="rId2"/>
          <a:stretch>
            <a:fillRect/>
          </a:stretch>
        </p:blipFill>
        <p:spPr>
          <a:xfrm>
            <a:off x="2027540" y="2583077"/>
            <a:ext cx="7857123" cy="3979042"/>
          </a:xfrm>
          <a:prstGeom prst="rect">
            <a:avLst/>
          </a:prstGeom>
        </p:spPr>
      </p:pic>
    </p:spTree>
    <p:extLst>
      <p:ext uri="{BB962C8B-B14F-4D97-AF65-F5344CB8AC3E}">
        <p14:creationId xmlns:p14="http://schemas.microsoft.com/office/powerpoint/2010/main" val="3747065039"/>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84311-D828-584B-DE5B-68A3EF06D5EA}"/>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95CC9529-287C-DBC0-9930-C003CF762058}"/>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Ejecutar valoración en moneda extranjera partidas de acreedores en modo real</a:t>
            </a:r>
          </a:p>
          <a:p>
            <a:pPr marL="0" indent="0">
              <a:buNone/>
            </a:pPr>
            <a:r>
              <a:rPr lang="es-CO"/>
              <a:t>Se identifica el encabezado del reporte (Actualización) y el detalle del los documentos que se van a valorar con la respectiva valoración de los mismo</a:t>
            </a:r>
          </a:p>
        </p:txBody>
      </p:sp>
      <p:sp>
        <p:nvSpPr>
          <p:cNvPr id="4" name="Marcador de texto 3">
            <a:extLst>
              <a:ext uri="{FF2B5EF4-FFF2-40B4-BE49-F238E27FC236}">
                <a16:creationId xmlns:a16="http://schemas.microsoft.com/office/drawing/2014/main" id="{367C4E45-7AD8-8D69-05A9-2040B10FD9F7}"/>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265F4E67-9208-CE61-C8BC-2DF37E588BC9}"/>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68C2BD23-E1E4-60AC-8894-B163766D3E97}"/>
              </a:ext>
            </a:extLst>
          </p:cNvPr>
          <p:cNvPicPr>
            <a:picLocks noChangeAspect="1"/>
          </p:cNvPicPr>
          <p:nvPr/>
        </p:nvPicPr>
        <p:blipFill>
          <a:blip r:embed="rId2"/>
          <a:stretch>
            <a:fillRect/>
          </a:stretch>
        </p:blipFill>
        <p:spPr>
          <a:xfrm>
            <a:off x="1023408" y="2725486"/>
            <a:ext cx="10331981" cy="3930852"/>
          </a:xfrm>
          <a:prstGeom prst="rect">
            <a:avLst/>
          </a:prstGeom>
        </p:spPr>
      </p:pic>
    </p:spTree>
    <p:extLst>
      <p:ext uri="{BB962C8B-B14F-4D97-AF65-F5344CB8AC3E}">
        <p14:creationId xmlns:p14="http://schemas.microsoft.com/office/powerpoint/2010/main" val="2519657993"/>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51FB8-05D4-FBAC-E991-79EDB275C905}"/>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C1828459-7DDB-1493-7B44-1C4C33C00985}"/>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Ejecutar valoración en moneda extranjera partidas de acreedores en modo real</a:t>
            </a:r>
          </a:p>
          <a:p>
            <a:pPr marL="0" indent="0">
              <a:buNone/>
            </a:pPr>
            <a:r>
              <a:rPr lang="es-CO"/>
              <a:t>En la opción de visualización de contabilizaciones me informa los documentos contables que se c</a:t>
            </a:r>
            <a:r>
              <a:rPr lang="es-ES"/>
              <a:t>contabilizó los documentos 190000031 causación de marzo y el documento 190000032 anulación de abril de 2024 y se evidencia que contabilizó en el grupo de libros G1 quedando finalmente contabilizado en los libros 0L, L1 e incluidos en los apéndices L3, L4 y L5.</a:t>
            </a:r>
            <a:endParaRPr lang="es-CO"/>
          </a:p>
        </p:txBody>
      </p:sp>
      <p:sp>
        <p:nvSpPr>
          <p:cNvPr id="4" name="Marcador de texto 3">
            <a:extLst>
              <a:ext uri="{FF2B5EF4-FFF2-40B4-BE49-F238E27FC236}">
                <a16:creationId xmlns:a16="http://schemas.microsoft.com/office/drawing/2014/main" id="{58E98146-1A80-E625-0258-6ABB07329ABF}"/>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A8E10905-1E71-AE7B-2B8F-ABD60AFCFCCB}"/>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969CA4F7-B563-455F-95C0-8EA4E3767764}"/>
              </a:ext>
            </a:extLst>
          </p:cNvPr>
          <p:cNvPicPr>
            <a:picLocks noChangeAspect="1"/>
          </p:cNvPicPr>
          <p:nvPr/>
        </p:nvPicPr>
        <p:blipFill>
          <a:blip r:embed="rId2"/>
          <a:stretch>
            <a:fillRect/>
          </a:stretch>
        </p:blipFill>
        <p:spPr>
          <a:xfrm>
            <a:off x="1119504" y="2992162"/>
            <a:ext cx="10071135" cy="3390349"/>
          </a:xfrm>
          <a:prstGeom prst="rect">
            <a:avLst/>
          </a:prstGeom>
        </p:spPr>
      </p:pic>
    </p:spTree>
    <p:extLst>
      <p:ext uri="{BB962C8B-B14F-4D97-AF65-F5344CB8AC3E}">
        <p14:creationId xmlns:p14="http://schemas.microsoft.com/office/powerpoint/2010/main" val="3220829969"/>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79273-8BC6-859A-0E28-38CC349B76E3}"/>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EB7D1016-4B23-3F0A-894D-69599A54FE27}"/>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Ejecutar valoración en moneda extranjera partidas de acreedores en modo real</a:t>
            </a:r>
          </a:p>
          <a:p>
            <a:pPr marL="0" indent="0">
              <a:buNone/>
            </a:pPr>
            <a:r>
              <a:rPr lang="es-ES"/>
              <a:t>Visualización del documento 190000031 donde se ve la imputación en el grupo de libros G1.</a:t>
            </a:r>
            <a:endParaRPr lang="es-CO"/>
          </a:p>
          <a:p>
            <a:pPr marL="0" indent="0">
              <a:buNone/>
            </a:pPr>
            <a:endParaRPr lang="es-ES"/>
          </a:p>
        </p:txBody>
      </p:sp>
      <p:sp>
        <p:nvSpPr>
          <p:cNvPr id="4" name="Marcador de texto 3">
            <a:extLst>
              <a:ext uri="{FF2B5EF4-FFF2-40B4-BE49-F238E27FC236}">
                <a16:creationId xmlns:a16="http://schemas.microsoft.com/office/drawing/2014/main" id="{A181F04A-B14D-DC76-E942-9105EAEC9025}"/>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CB3705DB-3DC5-FBEF-5EC0-E78099709C07}"/>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52FCC368-CD16-C81D-3B15-59813AAE83FA}"/>
              </a:ext>
            </a:extLst>
          </p:cNvPr>
          <p:cNvPicPr>
            <a:picLocks noChangeAspect="1"/>
          </p:cNvPicPr>
          <p:nvPr/>
        </p:nvPicPr>
        <p:blipFill>
          <a:blip r:embed="rId2"/>
          <a:stretch>
            <a:fillRect/>
          </a:stretch>
        </p:blipFill>
        <p:spPr>
          <a:xfrm>
            <a:off x="1846768" y="2576773"/>
            <a:ext cx="7955599" cy="3890644"/>
          </a:xfrm>
          <a:prstGeom prst="rect">
            <a:avLst/>
          </a:prstGeom>
        </p:spPr>
      </p:pic>
    </p:spTree>
    <p:extLst>
      <p:ext uri="{BB962C8B-B14F-4D97-AF65-F5344CB8AC3E}">
        <p14:creationId xmlns:p14="http://schemas.microsoft.com/office/powerpoint/2010/main" val="917896164"/>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AAE7D-6390-5D5D-0AE1-4D90362F8A3C}"/>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90EE8D6B-3B97-C6BC-CFA3-EB446765371F}"/>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Ejecutar valoración en moneda extranjera partidas de acreedores en modo real</a:t>
            </a:r>
          </a:p>
          <a:p>
            <a:pPr marL="0" indent="0">
              <a:buNone/>
            </a:pPr>
            <a:r>
              <a:rPr lang="es-ES"/>
              <a:t>Visualización del documento 190000032 donde se ve la imputación en el grupo de libros G1.</a:t>
            </a:r>
            <a:endParaRPr lang="es-CO"/>
          </a:p>
          <a:p>
            <a:pPr marL="0" indent="0">
              <a:buNone/>
            </a:pPr>
            <a:endParaRPr lang="es-ES"/>
          </a:p>
        </p:txBody>
      </p:sp>
      <p:sp>
        <p:nvSpPr>
          <p:cNvPr id="4" name="Marcador de texto 3">
            <a:extLst>
              <a:ext uri="{FF2B5EF4-FFF2-40B4-BE49-F238E27FC236}">
                <a16:creationId xmlns:a16="http://schemas.microsoft.com/office/drawing/2014/main" id="{359B90E6-CF1F-833A-917D-CF8BA1169E97}"/>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59F91F10-D631-DC25-71C0-1F90A98A9B7D}"/>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C6B7C033-E9FD-66A3-135D-6A11D4E6365F}"/>
              </a:ext>
            </a:extLst>
          </p:cNvPr>
          <p:cNvPicPr>
            <a:picLocks noChangeAspect="1"/>
          </p:cNvPicPr>
          <p:nvPr/>
        </p:nvPicPr>
        <p:blipFill>
          <a:blip r:embed="rId2"/>
          <a:stretch>
            <a:fillRect/>
          </a:stretch>
        </p:blipFill>
        <p:spPr>
          <a:xfrm>
            <a:off x="2295144" y="2437587"/>
            <a:ext cx="7905638" cy="3955219"/>
          </a:xfrm>
          <a:prstGeom prst="rect">
            <a:avLst/>
          </a:prstGeom>
        </p:spPr>
      </p:pic>
    </p:spTree>
    <p:extLst>
      <p:ext uri="{BB962C8B-B14F-4D97-AF65-F5344CB8AC3E}">
        <p14:creationId xmlns:p14="http://schemas.microsoft.com/office/powerpoint/2010/main" val="4238877708"/>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261CC-5E1D-A3BC-B09C-0FC7B97EE863}"/>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D7620D31-7311-529D-7F58-BBF9ADD64E63}"/>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Ejecutar valoración en moneda extranjera partidas de acreedores en modo real</a:t>
            </a:r>
          </a:p>
          <a:p>
            <a:pPr marL="0" indent="0">
              <a:buNone/>
            </a:pPr>
            <a:r>
              <a:rPr lang="es-ES"/>
              <a:t>Visualización del saldo de la cuenta 2402900100 para el mes de marzo y abril de 2024.</a:t>
            </a:r>
            <a:endParaRPr lang="es-CO"/>
          </a:p>
          <a:p>
            <a:pPr marL="0" indent="0">
              <a:buNone/>
            </a:pPr>
            <a:endParaRPr lang="es-ES"/>
          </a:p>
        </p:txBody>
      </p:sp>
      <p:sp>
        <p:nvSpPr>
          <p:cNvPr id="4" name="Marcador de texto 3">
            <a:extLst>
              <a:ext uri="{FF2B5EF4-FFF2-40B4-BE49-F238E27FC236}">
                <a16:creationId xmlns:a16="http://schemas.microsoft.com/office/drawing/2014/main" id="{42D338A7-29BF-7738-B522-8318628922F0}"/>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5A007651-9296-5052-E376-2DFE8A26491D}"/>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A5B7B17C-C6F1-2F36-7736-BF3F91026DB3}"/>
              </a:ext>
            </a:extLst>
          </p:cNvPr>
          <p:cNvPicPr>
            <a:picLocks noChangeAspect="1"/>
          </p:cNvPicPr>
          <p:nvPr/>
        </p:nvPicPr>
        <p:blipFill>
          <a:blip r:embed="rId2"/>
          <a:stretch>
            <a:fillRect/>
          </a:stretch>
        </p:blipFill>
        <p:spPr>
          <a:xfrm>
            <a:off x="924742" y="2468880"/>
            <a:ext cx="10746779" cy="3558493"/>
          </a:xfrm>
          <a:prstGeom prst="rect">
            <a:avLst/>
          </a:prstGeom>
        </p:spPr>
      </p:pic>
    </p:spTree>
    <p:extLst>
      <p:ext uri="{BB962C8B-B14F-4D97-AF65-F5344CB8AC3E}">
        <p14:creationId xmlns:p14="http://schemas.microsoft.com/office/powerpoint/2010/main" val="3923954531"/>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DB23E-CBAF-7F2C-7D5C-58A517B19C51}"/>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8683806C-5E91-D478-D34B-5666663F45C5}"/>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Ejecutar valoración en moneda extranjera partidas de acreedores en modo real</a:t>
            </a:r>
          </a:p>
          <a:p>
            <a:pPr marL="0" indent="0">
              <a:buNone/>
            </a:pPr>
            <a:r>
              <a:rPr lang="es-ES"/>
              <a:t>Visualización del saldo de la cuenta 6400031001 para el mes de marzo y abril de 2024.</a:t>
            </a:r>
            <a:endParaRPr lang="es-CO"/>
          </a:p>
          <a:p>
            <a:pPr marL="0" indent="0">
              <a:buNone/>
            </a:pPr>
            <a:endParaRPr lang="es-ES"/>
          </a:p>
        </p:txBody>
      </p:sp>
      <p:sp>
        <p:nvSpPr>
          <p:cNvPr id="4" name="Marcador de texto 3">
            <a:extLst>
              <a:ext uri="{FF2B5EF4-FFF2-40B4-BE49-F238E27FC236}">
                <a16:creationId xmlns:a16="http://schemas.microsoft.com/office/drawing/2014/main" id="{4E68E162-CC14-C2E6-1A1D-78CF6AD1B4DD}"/>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0AD9A6FC-D5EA-0DFF-A476-EEAAC5710982}"/>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34E7AC4E-85F2-D332-AB83-16929460334F}"/>
              </a:ext>
            </a:extLst>
          </p:cNvPr>
          <p:cNvPicPr>
            <a:picLocks noChangeAspect="1"/>
          </p:cNvPicPr>
          <p:nvPr/>
        </p:nvPicPr>
        <p:blipFill>
          <a:blip r:embed="rId2"/>
          <a:stretch>
            <a:fillRect/>
          </a:stretch>
        </p:blipFill>
        <p:spPr>
          <a:xfrm>
            <a:off x="947204" y="2431582"/>
            <a:ext cx="10630911" cy="3457154"/>
          </a:xfrm>
          <a:prstGeom prst="rect">
            <a:avLst/>
          </a:prstGeom>
        </p:spPr>
      </p:pic>
    </p:spTree>
    <p:extLst>
      <p:ext uri="{BB962C8B-B14F-4D97-AF65-F5344CB8AC3E}">
        <p14:creationId xmlns:p14="http://schemas.microsoft.com/office/powerpoint/2010/main" val="2180323224"/>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AD937-B581-1B55-1631-CDC8ECAB2B51}"/>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3689895C-6988-7903-D735-9F1869EF15B6}"/>
              </a:ext>
            </a:extLst>
          </p:cNvPr>
          <p:cNvSpPr>
            <a:spLocks noGrp="1"/>
          </p:cNvSpPr>
          <p:nvPr>
            <p:ph idx="1"/>
          </p:nvPr>
        </p:nvSpPr>
        <p:spPr/>
        <p:txBody>
          <a:bodyPr/>
          <a:lstStyle/>
          <a:p>
            <a:pPr marL="0" indent="0">
              <a:buNone/>
            </a:pPr>
            <a:r>
              <a:rPr lang="es-ES"/>
              <a:t>Valoración de moneda extranjera para acreedores al 31 de marzo de 2024</a:t>
            </a:r>
          </a:p>
          <a:p>
            <a:pPr marL="0" indent="0">
              <a:buNone/>
            </a:pPr>
            <a:r>
              <a:rPr lang="es-ES"/>
              <a:t>Ejecutar valoración en moneda extranjera partidas de acreedores en modo real</a:t>
            </a:r>
          </a:p>
          <a:p>
            <a:pPr marL="0" indent="0">
              <a:buNone/>
            </a:pPr>
            <a:r>
              <a:rPr lang="es-ES"/>
              <a:t>Visualización del saldo de la cuenta 6400031001 para el mes de marzo y abril de 2024.</a:t>
            </a:r>
            <a:endParaRPr lang="es-CO"/>
          </a:p>
          <a:p>
            <a:pPr marL="0" indent="0">
              <a:buNone/>
            </a:pPr>
            <a:endParaRPr lang="es-ES"/>
          </a:p>
        </p:txBody>
      </p:sp>
      <p:sp>
        <p:nvSpPr>
          <p:cNvPr id="4" name="Marcador de texto 3">
            <a:extLst>
              <a:ext uri="{FF2B5EF4-FFF2-40B4-BE49-F238E27FC236}">
                <a16:creationId xmlns:a16="http://schemas.microsoft.com/office/drawing/2014/main" id="{51B1ABD1-5C46-0B7D-59C4-B85603087C87}"/>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CA3B6CA6-0EC7-9984-1010-0427991FD4D3}"/>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95E18FD4-00E0-A335-14A8-8E20531D3B26}"/>
              </a:ext>
            </a:extLst>
          </p:cNvPr>
          <p:cNvPicPr>
            <a:picLocks noChangeAspect="1"/>
          </p:cNvPicPr>
          <p:nvPr/>
        </p:nvPicPr>
        <p:blipFill>
          <a:blip r:embed="rId2"/>
          <a:stretch>
            <a:fillRect/>
          </a:stretch>
        </p:blipFill>
        <p:spPr>
          <a:xfrm>
            <a:off x="1014664" y="2473405"/>
            <a:ext cx="9148071" cy="3617976"/>
          </a:xfrm>
          <a:prstGeom prst="rect">
            <a:avLst/>
          </a:prstGeom>
        </p:spPr>
      </p:pic>
    </p:spTree>
    <p:extLst>
      <p:ext uri="{BB962C8B-B14F-4D97-AF65-F5344CB8AC3E}">
        <p14:creationId xmlns:p14="http://schemas.microsoft.com/office/powerpoint/2010/main" val="10805475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2D5F4-DC0C-F721-9C54-E8D9556E28BB}"/>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26490A8-2202-349F-2134-0EDEE9537066}"/>
              </a:ext>
            </a:extLst>
          </p:cNvPr>
          <p:cNvSpPr>
            <a:spLocks noGrp="1"/>
          </p:cNvSpPr>
          <p:nvPr>
            <p:ph idx="1"/>
          </p:nvPr>
        </p:nvSpPr>
        <p:spPr/>
        <p:txBody>
          <a:bodyPr/>
          <a:lstStyle/>
          <a:p>
            <a:pPr marL="0" indent="0">
              <a:buNone/>
            </a:pPr>
            <a:r>
              <a:rPr lang="es-MX"/>
              <a:t>Esta transacción está diseñada para facilitar la gestión de asientos contables de forma eficiente y moderna. Su propósito es; </a:t>
            </a:r>
            <a:r>
              <a:rPr lang="es-MX" b="1"/>
              <a:t>visualizar, crear, editar, publicar y revertir</a:t>
            </a:r>
            <a:r>
              <a:rPr lang="es-MX"/>
              <a:t> asientos contables.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r>
              <a:rPr lang="es-MX"/>
              <a:t>Esta transacción permite buscar por sociedad, </a:t>
            </a:r>
            <a:r>
              <a:rPr lang="es-MX" err="1"/>
              <a:t>Ledger</a:t>
            </a:r>
            <a:r>
              <a:rPr lang="es-MX"/>
              <a:t>, asiento contable, clase de documento, fecha, ejercicio, usuario, y otros filtros</a:t>
            </a:r>
          </a:p>
        </p:txBody>
      </p:sp>
      <p:sp>
        <p:nvSpPr>
          <p:cNvPr id="3" name="Marcador de texto 2">
            <a:extLst>
              <a:ext uri="{FF2B5EF4-FFF2-40B4-BE49-F238E27FC236}">
                <a16:creationId xmlns:a16="http://schemas.microsoft.com/office/drawing/2014/main" id="{95EF692C-DC47-9860-4D6C-7EA92D9B7C8C}"/>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83D8E769-5F5A-FA84-6A65-204AB466E223}"/>
              </a:ext>
            </a:extLst>
          </p:cNvPr>
          <p:cNvSpPr>
            <a:spLocks noGrp="1"/>
          </p:cNvSpPr>
          <p:nvPr>
            <p:ph type="body" sz="half" idx="11"/>
          </p:nvPr>
        </p:nvSpPr>
        <p:spPr/>
        <p:txBody>
          <a:bodyPr>
            <a:normAutofit fontScale="85000" lnSpcReduction="10000"/>
          </a:bodyPr>
          <a:lstStyle/>
          <a:p>
            <a:r>
              <a:rPr lang="es-ES" dirty="0"/>
              <a:t>Gestionar asientos contables versión nueva - (F0717A)</a:t>
            </a:r>
            <a:endParaRPr lang="es-CO" dirty="0"/>
          </a:p>
        </p:txBody>
      </p:sp>
      <p:pic>
        <p:nvPicPr>
          <p:cNvPr id="9" name="Imagen 8">
            <a:extLst>
              <a:ext uri="{FF2B5EF4-FFF2-40B4-BE49-F238E27FC236}">
                <a16:creationId xmlns:a16="http://schemas.microsoft.com/office/drawing/2014/main" id="{2E06C90B-5F72-8B7E-5060-84993CABF789}"/>
              </a:ext>
            </a:extLst>
          </p:cNvPr>
          <p:cNvPicPr>
            <a:picLocks noChangeAspect="1"/>
          </p:cNvPicPr>
          <p:nvPr/>
        </p:nvPicPr>
        <p:blipFill>
          <a:blip r:embed="rId2"/>
          <a:stretch>
            <a:fillRect/>
          </a:stretch>
        </p:blipFill>
        <p:spPr>
          <a:xfrm>
            <a:off x="607855" y="2285941"/>
            <a:ext cx="2355971" cy="1143059"/>
          </a:xfrm>
          <a:prstGeom prst="rect">
            <a:avLst/>
          </a:prstGeom>
        </p:spPr>
      </p:pic>
      <p:pic>
        <p:nvPicPr>
          <p:cNvPr id="11" name="Imagen 10">
            <a:extLst>
              <a:ext uri="{FF2B5EF4-FFF2-40B4-BE49-F238E27FC236}">
                <a16:creationId xmlns:a16="http://schemas.microsoft.com/office/drawing/2014/main" id="{FF165094-D3C7-308B-9EC5-59A648C3D613}"/>
              </a:ext>
            </a:extLst>
          </p:cNvPr>
          <p:cNvPicPr>
            <a:picLocks noChangeAspect="1"/>
          </p:cNvPicPr>
          <p:nvPr/>
        </p:nvPicPr>
        <p:blipFill>
          <a:blip r:embed="rId3"/>
          <a:stretch>
            <a:fillRect/>
          </a:stretch>
        </p:blipFill>
        <p:spPr>
          <a:xfrm>
            <a:off x="3443416" y="1952410"/>
            <a:ext cx="7733920" cy="3707935"/>
          </a:xfrm>
          <a:prstGeom prst="rect">
            <a:avLst/>
          </a:prstGeom>
        </p:spPr>
      </p:pic>
    </p:spTree>
    <p:extLst>
      <p:ext uri="{BB962C8B-B14F-4D97-AF65-F5344CB8AC3E}">
        <p14:creationId xmlns:p14="http://schemas.microsoft.com/office/powerpoint/2010/main" val="3125723911"/>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8539E-39EA-0BB7-3F39-206B10969C0E}"/>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44A1641B-DD57-1382-A615-2FAEF064A25A}"/>
              </a:ext>
            </a:extLst>
          </p:cNvPr>
          <p:cNvSpPr>
            <a:spLocks noGrp="1"/>
          </p:cNvSpPr>
          <p:nvPr>
            <p:ph idx="1"/>
          </p:nvPr>
        </p:nvSpPr>
        <p:spPr/>
        <p:txBody>
          <a:bodyPr/>
          <a:lstStyle/>
          <a:p>
            <a:pPr marL="0" indent="0">
              <a:buNone/>
            </a:pPr>
            <a:r>
              <a:rPr lang="es-ES"/>
              <a:t>Valoración de moneda extranjera para deudores al 31 de marzo de 2024</a:t>
            </a:r>
          </a:p>
          <a:p>
            <a:pPr marL="0" indent="0">
              <a:buNone/>
            </a:pPr>
            <a:r>
              <a:rPr lang="es-ES"/>
              <a:t>Comparar saldos de partidas abiertas deudores antes de valorar y después de valorar las partidas en moneda extranjera</a:t>
            </a:r>
          </a:p>
          <a:p>
            <a:pPr marL="0" indent="0">
              <a:buNone/>
            </a:pPr>
            <a:endParaRPr lang="es-CO"/>
          </a:p>
        </p:txBody>
      </p:sp>
      <p:sp>
        <p:nvSpPr>
          <p:cNvPr id="4" name="Marcador de texto 3">
            <a:extLst>
              <a:ext uri="{FF2B5EF4-FFF2-40B4-BE49-F238E27FC236}">
                <a16:creationId xmlns:a16="http://schemas.microsoft.com/office/drawing/2014/main" id="{73631D0E-A294-B04C-106B-B567C5BF3A07}"/>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7D889FE6-79CF-D161-E911-77FB772ADD18}"/>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E41FA295-F349-DE7F-0E79-2635B79AB17B}"/>
              </a:ext>
            </a:extLst>
          </p:cNvPr>
          <p:cNvPicPr>
            <a:picLocks noChangeAspect="1"/>
          </p:cNvPicPr>
          <p:nvPr/>
        </p:nvPicPr>
        <p:blipFill>
          <a:blip r:embed="rId2"/>
          <a:stretch>
            <a:fillRect/>
          </a:stretch>
        </p:blipFill>
        <p:spPr>
          <a:xfrm>
            <a:off x="941512" y="2053179"/>
            <a:ext cx="1134176" cy="1194935"/>
          </a:xfrm>
          <a:prstGeom prst="rect">
            <a:avLst/>
          </a:prstGeom>
        </p:spPr>
      </p:pic>
      <p:pic>
        <p:nvPicPr>
          <p:cNvPr id="13" name="Imagen 12">
            <a:extLst>
              <a:ext uri="{FF2B5EF4-FFF2-40B4-BE49-F238E27FC236}">
                <a16:creationId xmlns:a16="http://schemas.microsoft.com/office/drawing/2014/main" id="{937191D3-2B53-A8A9-C15E-AB100119F772}"/>
              </a:ext>
            </a:extLst>
          </p:cNvPr>
          <p:cNvPicPr>
            <a:picLocks noChangeAspect="1"/>
          </p:cNvPicPr>
          <p:nvPr/>
        </p:nvPicPr>
        <p:blipFill>
          <a:blip r:embed="rId3"/>
          <a:stretch>
            <a:fillRect/>
          </a:stretch>
        </p:blipFill>
        <p:spPr>
          <a:xfrm>
            <a:off x="2313720" y="2516188"/>
            <a:ext cx="9116279" cy="3445699"/>
          </a:xfrm>
          <a:prstGeom prst="rect">
            <a:avLst/>
          </a:prstGeom>
        </p:spPr>
      </p:pic>
    </p:spTree>
    <p:extLst>
      <p:ext uri="{BB962C8B-B14F-4D97-AF65-F5344CB8AC3E}">
        <p14:creationId xmlns:p14="http://schemas.microsoft.com/office/powerpoint/2010/main" val="508826162"/>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33EBB-E326-DCD4-5FFF-7F81D1247661}"/>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7AC5853B-0E11-2D80-0DE3-4868255B5816}"/>
              </a:ext>
            </a:extLst>
          </p:cNvPr>
          <p:cNvSpPr>
            <a:spLocks noGrp="1"/>
          </p:cNvSpPr>
          <p:nvPr>
            <p:ph idx="1"/>
          </p:nvPr>
        </p:nvSpPr>
        <p:spPr/>
        <p:txBody>
          <a:bodyPr/>
          <a:lstStyle/>
          <a:p>
            <a:pPr marL="0" indent="0">
              <a:buNone/>
            </a:pPr>
            <a:r>
              <a:rPr lang="es-ES"/>
              <a:t>Valoración de moneda extranjera para deudores al 31 de marzo de 2024</a:t>
            </a:r>
          </a:p>
          <a:p>
            <a:pPr marL="0" indent="0">
              <a:buNone/>
            </a:pPr>
            <a:r>
              <a:rPr lang="es-ES"/>
              <a:t>Comparar saldos de partidas abiertas deudores antes de valorar y después de valorar las partidas en moneda extranjera</a:t>
            </a:r>
          </a:p>
          <a:p>
            <a:pPr marL="0" indent="0">
              <a:buNone/>
            </a:pPr>
            <a:endParaRPr lang="es-CO"/>
          </a:p>
        </p:txBody>
      </p:sp>
      <p:sp>
        <p:nvSpPr>
          <p:cNvPr id="4" name="Marcador de texto 3">
            <a:extLst>
              <a:ext uri="{FF2B5EF4-FFF2-40B4-BE49-F238E27FC236}">
                <a16:creationId xmlns:a16="http://schemas.microsoft.com/office/drawing/2014/main" id="{C68F1873-A3C7-918F-E1AB-339CC1538496}"/>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147D87B0-0801-7B77-992A-72173A9986A6}"/>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7907CAE8-6041-4FF6-17FB-26C14779DD22}"/>
              </a:ext>
            </a:extLst>
          </p:cNvPr>
          <p:cNvPicPr>
            <a:picLocks noChangeAspect="1"/>
          </p:cNvPicPr>
          <p:nvPr/>
        </p:nvPicPr>
        <p:blipFill>
          <a:blip r:embed="rId2"/>
          <a:stretch>
            <a:fillRect/>
          </a:stretch>
        </p:blipFill>
        <p:spPr>
          <a:xfrm>
            <a:off x="1014664" y="2199743"/>
            <a:ext cx="1125032" cy="1110386"/>
          </a:xfrm>
          <a:prstGeom prst="rect">
            <a:avLst/>
          </a:prstGeom>
        </p:spPr>
      </p:pic>
      <p:pic>
        <p:nvPicPr>
          <p:cNvPr id="3" name="Imagen 2">
            <a:extLst>
              <a:ext uri="{FF2B5EF4-FFF2-40B4-BE49-F238E27FC236}">
                <a16:creationId xmlns:a16="http://schemas.microsoft.com/office/drawing/2014/main" id="{C0453261-2DAF-ABC3-3B5A-76E4E6643F80}"/>
              </a:ext>
            </a:extLst>
          </p:cNvPr>
          <p:cNvPicPr>
            <a:picLocks noChangeAspect="1"/>
          </p:cNvPicPr>
          <p:nvPr/>
        </p:nvPicPr>
        <p:blipFill>
          <a:blip r:embed="rId3"/>
          <a:stretch>
            <a:fillRect/>
          </a:stretch>
        </p:blipFill>
        <p:spPr>
          <a:xfrm>
            <a:off x="2493727" y="2377439"/>
            <a:ext cx="8683609" cy="3814526"/>
          </a:xfrm>
          <a:prstGeom prst="rect">
            <a:avLst/>
          </a:prstGeom>
        </p:spPr>
      </p:pic>
    </p:spTree>
    <p:extLst>
      <p:ext uri="{BB962C8B-B14F-4D97-AF65-F5344CB8AC3E}">
        <p14:creationId xmlns:p14="http://schemas.microsoft.com/office/powerpoint/2010/main" val="306180561"/>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14F7B-2AFB-77CE-1D1F-45D67A13EC9C}"/>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BA382199-A11C-8462-8C7A-C9EE87BAEFE7}"/>
              </a:ext>
            </a:extLst>
          </p:cNvPr>
          <p:cNvSpPr>
            <a:spLocks noGrp="1"/>
          </p:cNvSpPr>
          <p:nvPr>
            <p:ph idx="1"/>
          </p:nvPr>
        </p:nvSpPr>
        <p:spPr/>
        <p:txBody>
          <a:bodyPr/>
          <a:lstStyle/>
          <a:p>
            <a:pPr marL="0" indent="0">
              <a:buNone/>
            </a:pPr>
            <a:r>
              <a:rPr lang="es-ES"/>
              <a:t>Valoración de moneda extranjera para deudores al 31 de marzo de 2024</a:t>
            </a:r>
          </a:p>
          <a:p>
            <a:pPr marL="0" indent="0">
              <a:buNone/>
            </a:pPr>
            <a:r>
              <a:rPr lang="es-ES"/>
              <a:t>Saldo de la cuenta en moneda extranjera al 31 de marzo de 2024 de partidas de deudores para valorar. En este punto se calculó el valor del ajuste por diferencia en cambio que debe calcular el sistema tanto en modo prueba como modo real.</a:t>
            </a:r>
          </a:p>
          <a:p>
            <a:pPr marL="0" indent="0">
              <a:buNone/>
            </a:pPr>
            <a:endParaRPr lang="es-ES"/>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A37976C2-207A-2559-ECD3-B9E4ABFDE208}"/>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3B0A872E-488C-3E28-0A82-0E877520F984}"/>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D5356A01-76ED-9B69-0F06-AB278DE63C96}"/>
              </a:ext>
            </a:extLst>
          </p:cNvPr>
          <p:cNvPicPr>
            <a:picLocks noChangeAspect="1"/>
          </p:cNvPicPr>
          <p:nvPr/>
        </p:nvPicPr>
        <p:blipFill>
          <a:blip r:embed="rId2"/>
          <a:stretch>
            <a:fillRect/>
          </a:stretch>
        </p:blipFill>
        <p:spPr>
          <a:xfrm>
            <a:off x="1096200" y="2387743"/>
            <a:ext cx="10195181" cy="3127584"/>
          </a:xfrm>
          <a:prstGeom prst="rect">
            <a:avLst/>
          </a:prstGeom>
        </p:spPr>
      </p:pic>
    </p:spTree>
    <p:extLst>
      <p:ext uri="{BB962C8B-B14F-4D97-AF65-F5344CB8AC3E}">
        <p14:creationId xmlns:p14="http://schemas.microsoft.com/office/powerpoint/2010/main" val="3903837482"/>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807EC-FEAB-A763-FE58-B3D71034A8F3}"/>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3A32D4D0-95CA-B589-A775-54CAF453A918}"/>
              </a:ext>
            </a:extLst>
          </p:cNvPr>
          <p:cNvSpPr>
            <a:spLocks noGrp="1"/>
          </p:cNvSpPr>
          <p:nvPr>
            <p:ph idx="1"/>
          </p:nvPr>
        </p:nvSpPr>
        <p:spPr/>
        <p:txBody>
          <a:bodyPr/>
          <a:lstStyle/>
          <a:p>
            <a:pPr marL="0" indent="0">
              <a:buNone/>
            </a:pPr>
            <a:r>
              <a:rPr lang="es-ES"/>
              <a:t>Valoración de moneda extranjera para deudores al 31 de marzo de 2024</a:t>
            </a:r>
          </a:p>
          <a:p>
            <a:pPr marL="0" indent="0">
              <a:buNone/>
            </a:pPr>
            <a:r>
              <a:rPr lang="es-ES"/>
              <a:t>Ejecutar valoración en moneda extranjera partidas de deudores en modo prueba</a:t>
            </a:r>
          </a:p>
          <a:p>
            <a:pPr marL="0" indent="0">
              <a:buNone/>
            </a:pPr>
            <a:r>
              <a:rPr lang="es-ES"/>
              <a:t>Se ingresan los parámetros: sociedad, área de valoración (CO) para contabilizar en el grupo de libros G1 (Libros 0L y L1). En la pestaña contabilizar, se ingre la fecha de clave de valoración y ejecución prueba (sin actualizar BD)</a:t>
            </a:r>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F7A70411-6731-F625-35E8-5F91EB692D17}"/>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2AA99B44-40D8-2278-20D8-318A75166C5C}"/>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11" name="Imagen 10">
            <a:extLst>
              <a:ext uri="{FF2B5EF4-FFF2-40B4-BE49-F238E27FC236}">
                <a16:creationId xmlns:a16="http://schemas.microsoft.com/office/drawing/2014/main" id="{7E7CA0B7-BE7F-ED4C-0114-D37F852C8E51}"/>
              </a:ext>
            </a:extLst>
          </p:cNvPr>
          <p:cNvPicPr>
            <a:picLocks noChangeAspect="1"/>
          </p:cNvPicPr>
          <p:nvPr/>
        </p:nvPicPr>
        <p:blipFill>
          <a:blip r:embed="rId2"/>
          <a:stretch>
            <a:fillRect/>
          </a:stretch>
        </p:blipFill>
        <p:spPr>
          <a:xfrm>
            <a:off x="906715" y="2944368"/>
            <a:ext cx="5189285" cy="3147013"/>
          </a:xfrm>
          <a:prstGeom prst="rect">
            <a:avLst/>
          </a:prstGeom>
        </p:spPr>
      </p:pic>
      <p:pic>
        <p:nvPicPr>
          <p:cNvPr id="15" name="Imagen 14">
            <a:extLst>
              <a:ext uri="{FF2B5EF4-FFF2-40B4-BE49-F238E27FC236}">
                <a16:creationId xmlns:a16="http://schemas.microsoft.com/office/drawing/2014/main" id="{8CF43BBD-753D-5103-A203-31F89F38FAC7}"/>
              </a:ext>
            </a:extLst>
          </p:cNvPr>
          <p:cNvPicPr>
            <a:picLocks noChangeAspect="1"/>
          </p:cNvPicPr>
          <p:nvPr/>
        </p:nvPicPr>
        <p:blipFill>
          <a:blip r:embed="rId3"/>
          <a:stretch>
            <a:fillRect/>
          </a:stretch>
        </p:blipFill>
        <p:spPr>
          <a:xfrm>
            <a:off x="6166104" y="2944368"/>
            <a:ext cx="5416296" cy="3026664"/>
          </a:xfrm>
          <a:prstGeom prst="rect">
            <a:avLst/>
          </a:prstGeom>
        </p:spPr>
      </p:pic>
    </p:spTree>
    <p:extLst>
      <p:ext uri="{BB962C8B-B14F-4D97-AF65-F5344CB8AC3E}">
        <p14:creationId xmlns:p14="http://schemas.microsoft.com/office/powerpoint/2010/main" val="3632924725"/>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260D5-25B1-2325-E90C-A7A43C437A06}"/>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15878EA8-D972-7CA8-F942-4D90BA815AE5}"/>
              </a:ext>
            </a:extLst>
          </p:cNvPr>
          <p:cNvSpPr>
            <a:spLocks noGrp="1"/>
          </p:cNvSpPr>
          <p:nvPr>
            <p:ph idx="1"/>
          </p:nvPr>
        </p:nvSpPr>
        <p:spPr/>
        <p:txBody>
          <a:bodyPr/>
          <a:lstStyle/>
          <a:p>
            <a:pPr marL="0" indent="0">
              <a:buNone/>
            </a:pPr>
            <a:r>
              <a:rPr lang="es-ES"/>
              <a:t>Valoración de moneda extranjera para deudores al 31 de marzo de 2024</a:t>
            </a:r>
          </a:p>
          <a:p>
            <a:pPr marL="0" indent="0">
              <a:buNone/>
            </a:pPr>
            <a:r>
              <a:rPr lang="es-ES"/>
              <a:t>Ejecutar valoración en moneda extranjera partidas de deudores en modo prueba</a:t>
            </a:r>
          </a:p>
          <a:p>
            <a:pPr marL="0" indent="0">
              <a:buNone/>
            </a:pPr>
            <a:r>
              <a:rPr lang="es-ES"/>
              <a:t>Se ingresan los parámetros en la pestaña partidas abiertas libro auxiliar, se selecciona valores deudores, se incluye el cliente y se incluyen los documentos de moneda extranjera que se van a valorar en la parte inferior si los conozco</a:t>
            </a:r>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F91BBC8C-A65B-24AC-F698-2BEE622B6169}"/>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885F14BA-54BF-C7F9-BBDD-C6E376AEC271}"/>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9" name="Imagen 8">
            <a:extLst>
              <a:ext uri="{FF2B5EF4-FFF2-40B4-BE49-F238E27FC236}">
                <a16:creationId xmlns:a16="http://schemas.microsoft.com/office/drawing/2014/main" id="{1B722FC6-FFE4-AA95-CD01-CA4DCEACF0CF}"/>
              </a:ext>
            </a:extLst>
          </p:cNvPr>
          <p:cNvPicPr>
            <a:picLocks noChangeAspect="1"/>
          </p:cNvPicPr>
          <p:nvPr/>
        </p:nvPicPr>
        <p:blipFill>
          <a:blip r:embed="rId2"/>
          <a:stretch>
            <a:fillRect/>
          </a:stretch>
        </p:blipFill>
        <p:spPr>
          <a:xfrm>
            <a:off x="2130887" y="2605872"/>
            <a:ext cx="7930225" cy="4050466"/>
          </a:xfrm>
          <a:prstGeom prst="rect">
            <a:avLst/>
          </a:prstGeom>
        </p:spPr>
      </p:pic>
    </p:spTree>
    <p:extLst>
      <p:ext uri="{BB962C8B-B14F-4D97-AF65-F5344CB8AC3E}">
        <p14:creationId xmlns:p14="http://schemas.microsoft.com/office/powerpoint/2010/main" val="3082168728"/>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7FCC-EB95-F282-C7D4-44E86499C7A0}"/>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AC242BE7-A618-721A-DC73-C3A6EECB76EA}"/>
              </a:ext>
            </a:extLst>
          </p:cNvPr>
          <p:cNvSpPr>
            <a:spLocks noGrp="1"/>
          </p:cNvSpPr>
          <p:nvPr>
            <p:ph idx="1"/>
          </p:nvPr>
        </p:nvSpPr>
        <p:spPr/>
        <p:txBody>
          <a:bodyPr/>
          <a:lstStyle/>
          <a:p>
            <a:pPr marL="0" indent="0">
              <a:buNone/>
            </a:pPr>
            <a:r>
              <a:rPr lang="es-ES"/>
              <a:t>Valoración de moneda extranjera para deudores al 31 de marzo de 2024</a:t>
            </a:r>
          </a:p>
          <a:p>
            <a:pPr marL="0" indent="0">
              <a:buNone/>
            </a:pPr>
            <a:r>
              <a:rPr lang="es-ES"/>
              <a:t>Ejecutar valoración en moneda extranjera partidas de deudores en modo prueba</a:t>
            </a:r>
          </a:p>
          <a:p>
            <a:pPr marL="0" indent="0">
              <a:buNone/>
            </a:pPr>
            <a:r>
              <a:rPr lang="es-CO"/>
              <a:t>Se identifica el encabezado del reporte (Test) y el detalle del los documentos que se van a valorar con la respectiva valoración de los mismo</a:t>
            </a:r>
          </a:p>
          <a:p>
            <a:pPr marL="0" indent="0">
              <a:buNone/>
            </a:pPr>
            <a:endParaRPr lang="es-CO"/>
          </a:p>
        </p:txBody>
      </p:sp>
      <p:sp>
        <p:nvSpPr>
          <p:cNvPr id="4" name="Marcador de texto 3">
            <a:extLst>
              <a:ext uri="{FF2B5EF4-FFF2-40B4-BE49-F238E27FC236}">
                <a16:creationId xmlns:a16="http://schemas.microsoft.com/office/drawing/2014/main" id="{3919EEEC-2795-0224-06B2-B958C2A40E0F}"/>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7F631F31-9631-A8AA-847A-6F7FF5ACD22B}"/>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2F672594-2535-F4E8-C36A-F969931FC95A}"/>
              </a:ext>
            </a:extLst>
          </p:cNvPr>
          <p:cNvPicPr>
            <a:picLocks noChangeAspect="1"/>
          </p:cNvPicPr>
          <p:nvPr/>
        </p:nvPicPr>
        <p:blipFill>
          <a:blip r:embed="rId2"/>
          <a:stretch>
            <a:fillRect/>
          </a:stretch>
        </p:blipFill>
        <p:spPr>
          <a:xfrm>
            <a:off x="928607" y="2706657"/>
            <a:ext cx="10554242" cy="3384724"/>
          </a:xfrm>
          <a:prstGeom prst="rect">
            <a:avLst/>
          </a:prstGeom>
        </p:spPr>
      </p:pic>
    </p:spTree>
    <p:extLst>
      <p:ext uri="{BB962C8B-B14F-4D97-AF65-F5344CB8AC3E}">
        <p14:creationId xmlns:p14="http://schemas.microsoft.com/office/powerpoint/2010/main" val="1295760855"/>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BAEA-F69B-065D-E097-C8D11D782F21}"/>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CE29B14D-F738-5B19-960B-1B5828F3E7AF}"/>
              </a:ext>
            </a:extLst>
          </p:cNvPr>
          <p:cNvSpPr>
            <a:spLocks noGrp="1"/>
          </p:cNvSpPr>
          <p:nvPr>
            <p:ph idx="1"/>
          </p:nvPr>
        </p:nvSpPr>
        <p:spPr/>
        <p:txBody>
          <a:bodyPr/>
          <a:lstStyle/>
          <a:p>
            <a:pPr marL="0" indent="0">
              <a:buNone/>
            </a:pPr>
            <a:r>
              <a:rPr lang="es-ES"/>
              <a:t>Valoración de moneda extranjera para deudores al 31 de marzo de 2024</a:t>
            </a:r>
          </a:p>
          <a:p>
            <a:pPr marL="0" indent="0">
              <a:buNone/>
            </a:pPr>
            <a:r>
              <a:rPr lang="es-ES"/>
              <a:t>Ejecutar valoración en moneda extranjera partidas de deudores en modo prueba</a:t>
            </a:r>
          </a:p>
          <a:p>
            <a:pPr marL="0" indent="0">
              <a:buNone/>
            </a:pPr>
            <a:r>
              <a:rPr lang="es-CO"/>
              <a:t>En la opción de visualización de contabilizaciones me informa los documentos contables que se contabilizarán con el respectivo detalle de imputación en cada documento tango de causación en marzo como de anulación en abril</a:t>
            </a:r>
          </a:p>
          <a:p>
            <a:pPr marL="0" indent="0">
              <a:buNone/>
            </a:pPr>
            <a:endParaRPr lang="es-CO"/>
          </a:p>
        </p:txBody>
      </p:sp>
      <p:sp>
        <p:nvSpPr>
          <p:cNvPr id="4" name="Marcador de texto 3">
            <a:extLst>
              <a:ext uri="{FF2B5EF4-FFF2-40B4-BE49-F238E27FC236}">
                <a16:creationId xmlns:a16="http://schemas.microsoft.com/office/drawing/2014/main" id="{683FAC6F-D150-3776-D7C7-B62AF3E3E284}"/>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E65C7823-F2D9-F2C3-B86E-1B59306704A1}"/>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DBCDC1EC-BFD9-5A97-49DD-F567F1BBC546}"/>
              </a:ext>
            </a:extLst>
          </p:cNvPr>
          <p:cNvPicPr>
            <a:picLocks noChangeAspect="1"/>
          </p:cNvPicPr>
          <p:nvPr/>
        </p:nvPicPr>
        <p:blipFill>
          <a:blip r:embed="rId2"/>
          <a:stretch>
            <a:fillRect/>
          </a:stretch>
        </p:blipFill>
        <p:spPr>
          <a:xfrm>
            <a:off x="1508760" y="2685063"/>
            <a:ext cx="9024528" cy="3776472"/>
          </a:xfrm>
          <a:prstGeom prst="rect">
            <a:avLst/>
          </a:prstGeom>
        </p:spPr>
      </p:pic>
    </p:spTree>
    <p:extLst>
      <p:ext uri="{BB962C8B-B14F-4D97-AF65-F5344CB8AC3E}">
        <p14:creationId xmlns:p14="http://schemas.microsoft.com/office/powerpoint/2010/main" val="2502350699"/>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943D3-1FD9-BEB4-A84A-1CFA7A893EF0}"/>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59C453D7-AA11-E7A6-6D6C-A17F4CD628F6}"/>
              </a:ext>
            </a:extLst>
          </p:cNvPr>
          <p:cNvSpPr>
            <a:spLocks noGrp="1"/>
          </p:cNvSpPr>
          <p:nvPr>
            <p:ph idx="1"/>
          </p:nvPr>
        </p:nvSpPr>
        <p:spPr/>
        <p:txBody>
          <a:bodyPr/>
          <a:lstStyle/>
          <a:p>
            <a:pPr marL="0" indent="0">
              <a:buNone/>
            </a:pPr>
            <a:r>
              <a:rPr lang="es-ES"/>
              <a:t>Valoración de moneda extranjera para deudores al 31 de marzo de 2024</a:t>
            </a:r>
          </a:p>
          <a:p>
            <a:pPr marL="0" indent="0">
              <a:buNone/>
            </a:pPr>
            <a:r>
              <a:rPr lang="es-ES"/>
              <a:t>Ejecutar valoración en moneda extranjera partidas de deudores en modo real</a:t>
            </a:r>
          </a:p>
          <a:p>
            <a:pPr marL="0" indent="0">
              <a:buNone/>
            </a:pPr>
            <a:r>
              <a:rPr lang="es-ES"/>
              <a:t>Se ingresan los mismos parámetros que en modo prueba y en la pestaña contabilización se debe seleccionar ejecución de actualización para ejecutar en modo real</a:t>
            </a:r>
            <a:endParaRPr lang="es-CO"/>
          </a:p>
        </p:txBody>
      </p:sp>
      <p:sp>
        <p:nvSpPr>
          <p:cNvPr id="4" name="Marcador de texto 3">
            <a:extLst>
              <a:ext uri="{FF2B5EF4-FFF2-40B4-BE49-F238E27FC236}">
                <a16:creationId xmlns:a16="http://schemas.microsoft.com/office/drawing/2014/main" id="{14FC88FA-8CB5-80F0-DFBC-C45D7BDAA474}"/>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83D7DDD3-8823-D51C-ABA8-0F29EFCE347F}"/>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9929525D-6B76-281B-B86E-0BFE37974F58}"/>
              </a:ext>
            </a:extLst>
          </p:cNvPr>
          <p:cNvPicPr>
            <a:picLocks noChangeAspect="1"/>
          </p:cNvPicPr>
          <p:nvPr/>
        </p:nvPicPr>
        <p:blipFill>
          <a:blip r:embed="rId2"/>
          <a:stretch>
            <a:fillRect/>
          </a:stretch>
        </p:blipFill>
        <p:spPr>
          <a:xfrm>
            <a:off x="2027540" y="2583077"/>
            <a:ext cx="7857123" cy="3979042"/>
          </a:xfrm>
          <a:prstGeom prst="rect">
            <a:avLst/>
          </a:prstGeom>
        </p:spPr>
      </p:pic>
    </p:spTree>
    <p:extLst>
      <p:ext uri="{BB962C8B-B14F-4D97-AF65-F5344CB8AC3E}">
        <p14:creationId xmlns:p14="http://schemas.microsoft.com/office/powerpoint/2010/main" val="2745691855"/>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01FC5-396E-7DF8-D3E5-96D73972E94B}"/>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B86F14E1-DF46-BE46-ACF8-941030C86DB3}"/>
              </a:ext>
            </a:extLst>
          </p:cNvPr>
          <p:cNvSpPr>
            <a:spLocks noGrp="1"/>
          </p:cNvSpPr>
          <p:nvPr>
            <p:ph idx="1"/>
          </p:nvPr>
        </p:nvSpPr>
        <p:spPr/>
        <p:txBody>
          <a:bodyPr/>
          <a:lstStyle/>
          <a:p>
            <a:pPr marL="0" indent="0">
              <a:buNone/>
            </a:pPr>
            <a:r>
              <a:rPr lang="es-ES"/>
              <a:t>Valoración de moneda extranjera para deudores al 31 de marzo de 2024</a:t>
            </a:r>
          </a:p>
          <a:p>
            <a:pPr marL="0" indent="0">
              <a:buNone/>
            </a:pPr>
            <a:r>
              <a:rPr lang="es-ES"/>
              <a:t>Ejecutar valoración en moneda extranjera partidas de deudores en modo real</a:t>
            </a:r>
          </a:p>
          <a:p>
            <a:pPr marL="0" indent="0">
              <a:buNone/>
            </a:pPr>
            <a:r>
              <a:rPr lang="es-CO"/>
              <a:t>Se identifica el encabezado del reporte (Actualización) y el detalle del los documentos que se van a valorar con la respectiva valoración de los mismo</a:t>
            </a:r>
          </a:p>
        </p:txBody>
      </p:sp>
      <p:sp>
        <p:nvSpPr>
          <p:cNvPr id="4" name="Marcador de texto 3">
            <a:extLst>
              <a:ext uri="{FF2B5EF4-FFF2-40B4-BE49-F238E27FC236}">
                <a16:creationId xmlns:a16="http://schemas.microsoft.com/office/drawing/2014/main" id="{B0E2FE9C-25D3-B104-2177-51AF14896E37}"/>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C8ECACE1-1D47-F663-1A86-F92100A61AF9}"/>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9" name="Imagen 8">
            <a:extLst>
              <a:ext uri="{FF2B5EF4-FFF2-40B4-BE49-F238E27FC236}">
                <a16:creationId xmlns:a16="http://schemas.microsoft.com/office/drawing/2014/main" id="{DFE3DD70-A69A-D9E4-3CBE-3EEA6ABAE06E}"/>
              </a:ext>
            </a:extLst>
          </p:cNvPr>
          <p:cNvPicPr>
            <a:picLocks noChangeAspect="1"/>
          </p:cNvPicPr>
          <p:nvPr/>
        </p:nvPicPr>
        <p:blipFill>
          <a:blip r:embed="rId2"/>
          <a:stretch>
            <a:fillRect/>
          </a:stretch>
        </p:blipFill>
        <p:spPr>
          <a:xfrm>
            <a:off x="1125013" y="2832907"/>
            <a:ext cx="10340724" cy="3258473"/>
          </a:xfrm>
          <a:prstGeom prst="rect">
            <a:avLst/>
          </a:prstGeom>
        </p:spPr>
      </p:pic>
    </p:spTree>
    <p:extLst>
      <p:ext uri="{BB962C8B-B14F-4D97-AF65-F5344CB8AC3E}">
        <p14:creationId xmlns:p14="http://schemas.microsoft.com/office/powerpoint/2010/main" val="4156285863"/>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91056-A34E-0781-5739-6A945865EA65}"/>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5ABDCC03-EAE9-38BF-8F4E-061D28F75453}"/>
              </a:ext>
            </a:extLst>
          </p:cNvPr>
          <p:cNvSpPr>
            <a:spLocks noGrp="1"/>
          </p:cNvSpPr>
          <p:nvPr>
            <p:ph idx="1"/>
          </p:nvPr>
        </p:nvSpPr>
        <p:spPr/>
        <p:txBody>
          <a:bodyPr/>
          <a:lstStyle/>
          <a:p>
            <a:pPr marL="0" indent="0">
              <a:buNone/>
            </a:pPr>
            <a:r>
              <a:rPr lang="es-ES"/>
              <a:t>Valoración de moneda extranjera para deudores al 31 de marzo de 2024</a:t>
            </a:r>
          </a:p>
          <a:p>
            <a:pPr marL="0" indent="0">
              <a:buNone/>
            </a:pPr>
            <a:r>
              <a:rPr lang="es-ES"/>
              <a:t>Ejecutar valoración en moneda extranjera partidas de deudores en modo real</a:t>
            </a:r>
          </a:p>
          <a:p>
            <a:pPr marL="0" indent="0">
              <a:buNone/>
            </a:pPr>
            <a:r>
              <a:rPr lang="es-CO"/>
              <a:t>En la opción de visualización de contabilizaciones me informa los documentos contables que se c</a:t>
            </a:r>
            <a:r>
              <a:rPr lang="es-ES"/>
              <a:t>contabilizó los documentos 190000029 causación de marzo y el documento 190000030 anulación de abril de 2024 y se evidencia que contabilizó en el grupo de libros G1 quedando finalmente contabilizado en los libros 0L, L1 e incluidos en los apéndices L3, L4 y L5.</a:t>
            </a:r>
            <a:endParaRPr lang="es-CO"/>
          </a:p>
        </p:txBody>
      </p:sp>
      <p:sp>
        <p:nvSpPr>
          <p:cNvPr id="4" name="Marcador de texto 3">
            <a:extLst>
              <a:ext uri="{FF2B5EF4-FFF2-40B4-BE49-F238E27FC236}">
                <a16:creationId xmlns:a16="http://schemas.microsoft.com/office/drawing/2014/main" id="{01541CA7-774C-450D-1165-EAEE335DA58C}"/>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43C708F4-38A8-F138-CED0-8DB4E750614A}"/>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8" name="Imagen 7">
            <a:extLst>
              <a:ext uri="{FF2B5EF4-FFF2-40B4-BE49-F238E27FC236}">
                <a16:creationId xmlns:a16="http://schemas.microsoft.com/office/drawing/2014/main" id="{2520F0B5-4FE5-2A6F-3143-98A2BC0B2BFE}"/>
              </a:ext>
            </a:extLst>
          </p:cNvPr>
          <p:cNvPicPr>
            <a:picLocks noChangeAspect="1"/>
          </p:cNvPicPr>
          <p:nvPr/>
        </p:nvPicPr>
        <p:blipFill>
          <a:blip r:embed="rId2"/>
          <a:stretch>
            <a:fillRect/>
          </a:stretch>
        </p:blipFill>
        <p:spPr>
          <a:xfrm>
            <a:off x="2258568" y="2874634"/>
            <a:ext cx="6300216" cy="3781704"/>
          </a:xfrm>
          <a:prstGeom prst="rect">
            <a:avLst/>
          </a:prstGeom>
        </p:spPr>
      </p:pic>
    </p:spTree>
    <p:extLst>
      <p:ext uri="{BB962C8B-B14F-4D97-AF65-F5344CB8AC3E}">
        <p14:creationId xmlns:p14="http://schemas.microsoft.com/office/powerpoint/2010/main" val="13561538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F84A8-14FB-7F52-C519-0058C78B4A2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5749452-0484-A7B7-E5FA-F13C0FCBC46C}"/>
              </a:ext>
            </a:extLst>
          </p:cNvPr>
          <p:cNvSpPr>
            <a:spLocks noGrp="1"/>
          </p:cNvSpPr>
          <p:nvPr>
            <p:ph idx="1"/>
          </p:nvPr>
        </p:nvSpPr>
        <p:spPr/>
        <p:txBody>
          <a:bodyPr/>
          <a:lstStyle/>
          <a:p>
            <a:pPr marL="0" indent="0">
              <a:buNone/>
            </a:pPr>
            <a:r>
              <a:rPr lang="es-MX"/>
              <a:t>Otros filtros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B997A104-7B6E-30C2-6AE2-1E11C3187618}"/>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1518204B-F058-B544-7DF3-25CA5B4BDE33}"/>
              </a:ext>
            </a:extLst>
          </p:cNvPr>
          <p:cNvSpPr>
            <a:spLocks noGrp="1"/>
          </p:cNvSpPr>
          <p:nvPr>
            <p:ph type="body" sz="half" idx="11"/>
          </p:nvPr>
        </p:nvSpPr>
        <p:spPr/>
        <p:txBody>
          <a:bodyPr>
            <a:normAutofit fontScale="85000" lnSpcReduction="10000"/>
          </a:bodyPr>
          <a:lstStyle/>
          <a:p>
            <a:r>
              <a:rPr lang="es-MX" dirty="0"/>
              <a:t> </a:t>
            </a:r>
            <a:r>
              <a:rPr lang="es-ES" dirty="0"/>
              <a:t>Gestionar asientos contables versión nueva - (F0717A)</a:t>
            </a:r>
            <a:endParaRPr lang="es-CO" dirty="0"/>
          </a:p>
        </p:txBody>
      </p:sp>
      <p:pic>
        <p:nvPicPr>
          <p:cNvPr id="6" name="Imagen 5">
            <a:extLst>
              <a:ext uri="{FF2B5EF4-FFF2-40B4-BE49-F238E27FC236}">
                <a16:creationId xmlns:a16="http://schemas.microsoft.com/office/drawing/2014/main" id="{E8ABEF7D-8866-A8DC-82B2-277AB4A05C6F}"/>
              </a:ext>
            </a:extLst>
          </p:cNvPr>
          <p:cNvPicPr>
            <a:picLocks noChangeAspect="1"/>
          </p:cNvPicPr>
          <p:nvPr/>
        </p:nvPicPr>
        <p:blipFill>
          <a:blip r:embed="rId2"/>
          <a:stretch>
            <a:fillRect/>
          </a:stretch>
        </p:blipFill>
        <p:spPr>
          <a:xfrm>
            <a:off x="720759" y="1394305"/>
            <a:ext cx="10500921" cy="4092095"/>
          </a:xfrm>
          <a:prstGeom prst="rect">
            <a:avLst/>
          </a:prstGeom>
        </p:spPr>
      </p:pic>
    </p:spTree>
    <p:extLst>
      <p:ext uri="{BB962C8B-B14F-4D97-AF65-F5344CB8AC3E}">
        <p14:creationId xmlns:p14="http://schemas.microsoft.com/office/powerpoint/2010/main" val="793323017"/>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A5374-1310-0808-E7D7-D1EAA0FDBE6B}"/>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AF4EB85B-B141-153C-AEDC-FF0B433D22F3}"/>
              </a:ext>
            </a:extLst>
          </p:cNvPr>
          <p:cNvSpPr>
            <a:spLocks noGrp="1"/>
          </p:cNvSpPr>
          <p:nvPr>
            <p:ph idx="1"/>
          </p:nvPr>
        </p:nvSpPr>
        <p:spPr/>
        <p:txBody>
          <a:bodyPr/>
          <a:lstStyle/>
          <a:p>
            <a:pPr marL="0" indent="0">
              <a:buNone/>
            </a:pPr>
            <a:r>
              <a:rPr lang="es-ES"/>
              <a:t>Valoración de moneda extranjera para deudores al 31 de marzo de 2024</a:t>
            </a:r>
          </a:p>
          <a:p>
            <a:pPr marL="0" indent="0">
              <a:buNone/>
            </a:pPr>
            <a:r>
              <a:rPr lang="es-ES"/>
              <a:t>Ejecutar valoración en moneda extranjera partidas de deudores en modo real</a:t>
            </a:r>
          </a:p>
          <a:p>
            <a:pPr marL="0" indent="0">
              <a:buNone/>
            </a:pPr>
            <a:r>
              <a:rPr lang="es-ES"/>
              <a:t>Visualización del saldo de la cuenta 1405060100 para el mes de marzo y abril de 2024.</a:t>
            </a:r>
            <a:endParaRPr lang="es-CO"/>
          </a:p>
          <a:p>
            <a:pPr marL="0" indent="0">
              <a:buNone/>
            </a:pPr>
            <a:endParaRPr lang="es-ES"/>
          </a:p>
        </p:txBody>
      </p:sp>
      <p:sp>
        <p:nvSpPr>
          <p:cNvPr id="4" name="Marcador de texto 3">
            <a:extLst>
              <a:ext uri="{FF2B5EF4-FFF2-40B4-BE49-F238E27FC236}">
                <a16:creationId xmlns:a16="http://schemas.microsoft.com/office/drawing/2014/main" id="{75643B89-E06D-202E-3535-AE568C8A8B6E}"/>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F59DF7DC-4B86-DCD7-01B9-D64E13A42F53}"/>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11" name="Imagen 10">
            <a:extLst>
              <a:ext uri="{FF2B5EF4-FFF2-40B4-BE49-F238E27FC236}">
                <a16:creationId xmlns:a16="http://schemas.microsoft.com/office/drawing/2014/main" id="{2BE1F07A-9D1C-4391-FC8B-A4E9213BB6C9}"/>
              </a:ext>
            </a:extLst>
          </p:cNvPr>
          <p:cNvPicPr>
            <a:picLocks noChangeAspect="1"/>
          </p:cNvPicPr>
          <p:nvPr/>
        </p:nvPicPr>
        <p:blipFill>
          <a:blip r:embed="rId2"/>
          <a:stretch>
            <a:fillRect/>
          </a:stretch>
        </p:blipFill>
        <p:spPr>
          <a:xfrm>
            <a:off x="901433" y="2555648"/>
            <a:ext cx="10389134" cy="3886400"/>
          </a:xfrm>
          <a:prstGeom prst="rect">
            <a:avLst/>
          </a:prstGeom>
        </p:spPr>
      </p:pic>
    </p:spTree>
    <p:extLst>
      <p:ext uri="{BB962C8B-B14F-4D97-AF65-F5344CB8AC3E}">
        <p14:creationId xmlns:p14="http://schemas.microsoft.com/office/powerpoint/2010/main" val="3994540743"/>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9BD73-566D-2823-DA95-3277D016E444}"/>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C2FA7F6C-E190-21BE-4229-85635ABD75FE}"/>
              </a:ext>
            </a:extLst>
          </p:cNvPr>
          <p:cNvSpPr>
            <a:spLocks noGrp="1"/>
          </p:cNvSpPr>
          <p:nvPr>
            <p:ph idx="1"/>
          </p:nvPr>
        </p:nvSpPr>
        <p:spPr/>
        <p:txBody>
          <a:bodyPr/>
          <a:lstStyle/>
          <a:p>
            <a:pPr marL="0" indent="0">
              <a:buNone/>
            </a:pPr>
            <a:r>
              <a:rPr lang="es-ES"/>
              <a:t>Valoración de moneda extranjera para deudores al 31 de marzo de 2024</a:t>
            </a:r>
          </a:p>
          <a:p>
            <a:pPr marL="0" indent="0">
              <a:buNone/>
            </a:pPr>
            <a:r>
              <a:rPr lang="es-ES"/>
              <a:t>Ejecutar valoración en moneda extranjera partidas de deudores en modo real</a:t>
            </a:r>
          </a:p>
          <a:p>
            <a:pPr marL="0" indent="0">
              <a:buNone/>
            </a:pPr>
            <a:r>
              <a:rPr lang="es-ES"/>
              <a:t>Visualización del saldo de la cuenta 1405060100 para el mes de marzo y abril de 2024.</a:t>
            </a:r>
            <a:endParaRPr lang="es-CO"/>
          </a:p>
          <a:p>
            <a:pPr marL="0" indent="0">
              <a:buNone/>
            </a:pPr>
            <a:endParaRPr lang="es-ES"/>
          </a:p>
        </p:txBody>
      </p:sp>
      <p:sp>
        <p:nvSpPr>
          <p:cNvPr id="4" name="Marcador de texto 3">
            <a:extLst>
              <a:ext uri="{FF2B5EF4-FFF2-40B4-BE49-F238E27FC236}">
                <a16:creationId xmlns:a16="http://schemas.microsoft.com/office/drawing/2014/main" id="{57D336F4-DF1B-A500-568E-5CB6609210C1}"/>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B47BD2A2-7CA0-A6F4-F525-DB66F75472B7}"/>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8" name="Imagen 7">
            <a:extLst>
              <a:ext uri="{FF2B5EF4-FFF2-40B4-BE49-F238E27FC236}">
                <a16:creationId xmlns:a16="http://schemas.microsoft.com/office/drawing/2014/main" id="{5F24D56E-EA07-15FB-57A5-02471C089DF6}"/>
              </a:ext>
            </a:extLst>
          </p:cNvPr>
          <p:cNvPicPr>
            <a:picLocks noChangeAspect="1"/>
          </p:cNvPicPr>
          <p:nvPr/>
        </p:nvPicPr>
        <p:blipFill>
          <a:blip r:embed="rId2"/>
          <a:stretch>
            <a:fillRect/>
          </a:stretch>
        </p:blipFill>
        <p:spPr>
          <a:xfrm>
            <a:off x="1252408" y="2446864"/>
            <a:ext cx="9322195" cy="4209474"/>
          </a:xfrm>
          <a:prstGeom prst="rect">
            <a:avLst/>
          </a:prstGeom>
        </p:spPr>
      </p:pic>
    </p:spTree>
    <p:extLst>
      <p:ext uri="{BB962C8B-B14F-4D97-AF65-F5344CB8AC3E}">
        <p14:creationId xmlns:p14="http://schemas.microsoft.com/office/powerpoint/2010/main" val="4189647719"/>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50643-FF27-6BE1-040A-1B7EBD008E9C}"/>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F5337B99-9998-7923-0542-318F5C1E176B}"/>
              </a:ext>
            </a:extLst>
          </p:cNvPr>
          <p:cNvSpPr>
            <a:spLocks noGrp="1"/>
          </p:cNvSpPr>
          <p:nvPr>
            <p:ph idx="1"/>
          </p:nvPr>
        </p:nvSpPr>
        <p:spPr/>
        <p:txBody>
          <a:bodyPr/>
          <a:lstStyle/>
          <a:p>
            <a:pPr marL="0" indent="0">
              <a:buNone/>
            </a:pPr>
            <a:r>
              <a:rPr lang="es-ES"/>
              <a:t>Valoración de moneda extranjera para deudores al 31 de marzo de 2024</a:t>
            </a:r>
          </a:p>
          <a:p>
            <a:pPr marL="0" indent="0">
              <a:buNone/>
            </a:pPr>
            <a:r>
              <a:rPr lang="es-ES"/>
              <a:t>Ejecutar valoración en moneda extranjera partidas de deudores en modo real</a:t>
            </a:r>
          </a:p>
          <a:p>
            <a:pPr marL="0" indent="0">
              <a:buNone/>
            </a:pPr>
            <a:r>
              <a:rPr lang="es-ES"/>
              <a:t>Visualización del saldo de la cuenta 6400020001 para el mes de marzo y abril de 2024.</a:t>
            </a:r>
            <a:endParaRPr lang="es-CO"/>
          </a:p>
          <a:p>
            <a:pPr marL="0" indent="0">
              <a:buNone/>
            </a:pPr>
            <a:endParaRPr lang="es-ES"/>
          </a:p>
        </p:txBody>
      </p:sp>
      <p:sp>
        <p:nvSpPr>
          <p:cNvPr id="4" name="Marcador de texto 3">
            <a:extLst>
              <a:ext uri="{FF2B5EF4-FFF2-40B4-BE49-F238E27FC236}">
                <a16:creationId xmlns:a16="http://schemas.microsoft.com/office/drawing/2014/main" id="{B6F524B2-166E-4FE6-7B07-C9E6F5E2DB67}"/>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667EA215-696A-9D09-5C7E-2CEA13608B14}"/>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9" name="Imagen 8">
            <a:extLst>
              <a:ext uri="{FF2B5EF4-FFF2-40B4-BE49-F238E27FC236}">
                <a16:creationId xmlns:a16="http://schemas.microsoft.com/office/drawing/2014/main" id="{5F721811-7214-5434-9539-36269FC1D535}"/>
              </a:ext>
            </a:extLst>
          </p:cNvPr>
          <p:cNvPicPr>
            <a:picLocks noChangeAspect="1"/>
          </p:cNvPicPr>
          <p:nvPr/>
        </p:nvPicPr>
        <p:blipFill>
          <a:blip r:embed="rId2"/>
          <a:stretch>
            <a:fillRect/>
          </a:stretch>
        </p:blipFill>
        <p:spPr>
          <a:xfrm>
            <a:off x="940854" y="2503196"/>
            <a:ext cx="10414535" cy="3918151"/>
          </a:xfrm>
          <a:prstGeom prst="rect">
            <a:avLst/>
          </a:prstGeom>
        </p:spPr>
      </p:pic>
    </p:spTree>
    <p:extLst>
      <p:ext uri="{BB962C8B-B14F-4D97-AF65-F5344CB8AC3E}">
        <p14:creationId xmlns:p14="http://schemas.microsoft.com/office/powerpoint/2010/main" val="3991775513"/>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BC7FD-1581-8002-7315-73350AF7B604}"/>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A47DB2F7-BD01-718C-7EE4-9C5C8EE55ACE}"/>
              </a:ext>
            </a:extLst>
          </p:cNvPr>
          <p:cNvSpPr>
            <a:spLocks noGrp="1"/>
          </p:cNvSpPr>
          <p:nvPr>
            <p:ph idx="1"/>
          </p:nvPr>
        </p:nvSpPr>
        <p:spPr/>
        <p:txBody>
          <a:bodyPr/>
          <a:lstStyle/>
          <a:p>
            <a:pPr marL="0" indent="0">
              <a:buNone/>
            </a:pPr>
            <a:r>
              <a:rPr lang="es-ES"/>
              <a:t>Valoración de moneda extranjera para deudores al 31 de marzo de 2024</a:t>
            </a:r>
          </a:p>
          <a:p>
            <a:pPr marL="0" indent="0">
              <a:buNone/>
            </a:pPr>
            <a:r>
              <a:rPr lang="es-ES"/>
              <a:t>Ejecutar valoración en moneda extranjera partidas de deudores en modo real</a:t>
            </a:r>
          </a:p>
          <a:p>
            <a:pPr marL="0" indent="0">
              <a:buNone/>
            </a:pPr>
            <a:r>
              <a:rPr lang="es-ES"/>
              <a:t>Visualización del saldo de la cuenta 6400020001 para el mes de marzo y abril de 2024.</a:t>
            </a:r>
            <a:endParaRPr lang="es-CO"/>
          </a:p>
          <a:p>
            <a:pPr marL="0" indent="0">
              <a:buNone/>
            </a:pPr>
            <a:endParaRPr lang="es-ES"/>
          </a:p>
        </p:txBody>
      </p:sp>
      <p:sp>
        <p:nvSpPr>
          <p:cNvPr id="4" name="Marcador de texto 3">
            <a:extLst>
              <a:ext uri="{FF2B5EF4-FFF2-40B4-BE49-F238E27FC236}">
                <a16:creationId xmlns:a16="http://schemas.microsoft.com/office/drawing/2014/main" id="{3F3DD935-1E51-6421-9C9E-3722C23D1DDC}"/>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BEFD05D9-6ACC-C9FD-B4C3-DDFA4C1D9F66}"/>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DD99A045-3400-B82B-025D-96D94B43E4B5}"/>
              </a:ext>
            </a:extLst>
          </p:cNvPr>
          <p:cNvPicPr>
            <a:picLocks noChangeAspect="1"/>
          </p:cNvPicPr>
          <p:nvPr/>
        </p:nvPicPr>
        <p:blipFill>
          <a:blip r:embed="rId2"/>
          <a:stretch>
            <a:fillRect/>
          </a:stretch>
        </p:blipFill>
        <p:spPr>
          <a:xfrm>
            <a:off x="1362480" y="2431759"/>
            <a:ext cx="8750784" cy="4052770"/>
          </a:xfrm>
          <a:prstGeom prst="rect">
            <a:avLst/>
          </a:prstGeom>
        </p:spPr>
      </p:pic>
    </p:spTree>
    <p:extLst>
      <p:ext uri="{BB962C8B-B14F-4D97-AF65-F5344CB8AC3E}">
        <p14:creationId xmlns:p14="http://schemas.microsoft.com/office/powerpoint/2010/main" val="3523439819"/>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5117A-DAA8-3E2F-2461-F6D586E900D0}"/>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873395E6-4039-066D-17A8-CB12255E0377}"/>
              </a:ext>
            </a:extLst>
          </p:cNvPr>
          <p:cNvSpPr>
            <a:spLocks noGrp="1"/>
          </p:cNvSpPr>
          <p:nvPr>
            <p:ph idx="1"/>
          </p:nvPr>
        </p:nvSpPr>
        <p:spPr/>
        <p:txBody>
          <a:bodyPr/>
          <a:lstStyle/>
          <a:p>
            <a:pPr marL="0" indent="0">
              <a:buNone/>
            </a:pPr>
            <a:r>
              <a:rPr lang="es-ES"/>
              <a:t>Valoración de moneda extranjera para partidas abiertas cuentas de mayor EM/RF al 31 de marzo de 2024</a:t>
            </a:r>
          </a:p>
          <a:p>
            <a:pPr marL="0" indent="0">
              <a:buNone/>
            </a:pPr>
            <a:r>
              <a:rPr lang="es-ES"/>
              <a:t>Comparar saldos de partidas abiertas cuenta mayor EM/RF antes de valorar y después de valorar las partidas en moneda extranjera</a:t>
            </a:r>
          </a:p>
          <a:p>
            <a:pPr marL="0" indent="0">
              <a:buNone/>
            </a:pPr>
            <a:endParaRPr lang="es-CO"/>
          </a:p>
        </p:txBody>
      </p:sp>
      <p:sp>
        <p:nvSpPr>
          <p:cNvPr id="4" name="Marcador de texto 3">
            <a:extLst>
              <a:ext uri="{FF2B5EF4-FFF2-40B4-BE49-F238E27FC236}">
                <a16:creationId xmlns:a16="http://schemas.microsoft.com/office/drawing/2014/main" id="{01BF9D67-E121-BE0F-DCCD-2B25D3CA1668}"/>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9CB10EDF-EFCC-F4EA-5EFB-5A3B26C7261F}"/>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A769CC87-62E1-3F61-26C1-F1240C336981}"/>
              </a:ext>
            </a:extLst>
          </p:cNvPr>
          <p:cNvPicPr>
            <a:picLocks noChangeAspect="1"/>
          </p:cNvPicPr>
          <p:nvPr/>
        </p:nvPicPr>
        <p:blipFill>
          <a:blip r:embed="rId2"/>
          <a:stretch>
            <a:fillRect/>
          </a:stretch>
        </p:blipFill>
        <p:spPr>
          <a:xfrm>
            <a:off x="1014664" y="2199743"/>
            <a:ext cx="1125032" cy="1110386"/>
          </a:xfrm>
          <a:prstGeom prst="rect">
            <a:avLst/>
          </a:prstGeom>
        </p:spPr>
      </p:pic>
      <p:pic>
        <p:nvPicPr>
          <p:cNvPr id="8" name="Imagen 7">
            <a:extLst>
              <a:ext uri="{FF2B5EF4-FFF2-40B4-BE49-F238E27FC236}">
                <a16:creationId xmlns:a16="http://schemas.microsoft.com/office/drawing/2014/main" id="{90E75E37-E251-0BB1-5CE2-6B9969B4FB32}"/>
              </a:ext>
            </a:extLst>
          </p:cNvPr>
          <p:cNvPicPr>
            <a:picLocks noChangeAspect="1"/>
          </p:cNvPicPr>
          <p:nvPr/>
        </p:nvPicPr>
        <p:blipFill>
          <a:blip r:embed="rId3"/>
          <a:stretch>
            <a:fillRect/>
          </a:stretch>
        </p:blipFill>
        <p:spPr>
          <a:xfrm>
            <a:off x="2210791" y="2362299"/>
            <a:ext cx="9144598" cy="3729082"/>
          </a:xfrm>
          <a:prstGeom prst="rect">
            <a:avLst/>
          </a:prstGeom>
        </p:spPr>
      </p:pic>
    </p:spTree>
    <p:extLst>
      <p:ext uri="{BB962C8B-B14F-4D97-AF65-F5344CB8AC3E}">
        <p14:creationId xmlns:p14="http://schemas.microsoft.com/office/powerpoint/2010/main" val="2134750543"/>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BB88B-992A-C6C1-F360-0EE9270F3518}"/>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931F54C1-7854-D8E8-BBF0-1904EFF84472}"/>
              </a:ext>
            </a:extLst>
          </p:cNvPr>
          <p:cNvSpPr>
            <a:spLocks noGrp="1"/>
          </p:cNvSpPr>
          <p:nvPr>
            <p:ph idx="1"/>
          </p:nvPr>
        </p:nvSpPr>
        <p:spPr/>
        <p:txBody>
          <a:bodyPr/>
          <a:lstStyle/>
          <a:p>
            <a:pPr marL="0" indent="0">
              <a:buNone/>
            </a:pPr>
            <a:r>
              <a:rPr lang="es-ES"/>
              <a:t>Valoración de moneda extranjera para partidas abiertas cuentas de mayor EM/RF al 31 de marzo de 2024</a:t>
            </a:r>
          </a:p>
          <a:p>
            <a:pPr marL="0" indent="0">
              <a:buNone/>
            </a:pPr>
            <a:r>
              <a:rPr lang="es-ES"/>
              <a:t>Saldo de la cuenta en moneda extranjera al 31 de marzo de 2024 de partidas abiertas cuenta mayor EM/RF para valorar. En este punto se calculó el valor del ajuste por diferencia en cambio que debe calcular el sistema tanto en modo prueba como modo real.</a:t>
            </a:r>
          </a:p>
          <a:p>
            <a:pPr marL="0" indent="0">
              <a:buNone/>
            </a:pPr>
            <a:endParaRPr lang="es-ES"/>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7D303AFA-A550-C252-C83D-A50FA85642B3}"/>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0A6B63C5-FB4D-B943-9E84-EF30F0722A28}"/>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9" name="Imagen 8">
            <a:extLst>
              <a:ext uri="{FF2B5EF4-FFF2-40B4-BE49-F238E27FC236}">
                <a16:creationId xmlns:a16="http://schemas.microsoft.com/office/drawing/2014/main" id="{C73D5791-8FD1-A778-2648-B3282065754D}"/>
              </a:ext>
            </a:extLst>
          </p:cNvPr>
          <p:cNvPicPr>
            <a:picLocks noChangeAspect="1"/>
          </p:cNvPicPr>
          <p:nvPr/>
        </p:nvPicPr>
        <p:blipFill>
          <a:blip r:embed="rId2"/>
          <a:stretch>
            <a:fillRect/>
          </a:stretch>
        </p:blipFill>
        <p:spPr>
          <a:xfrm>
            <a:off x="1014664" y="2532806"/>
            <a:ext cx="10406191" cy="3429082"/>
          </a:xfrm>
          <a:prstGeom prst="rect">
            <a:avLst/>
          </a:prstGeom>
        </p:spPr>
      </p:pic>
    </p:spTree>
    <p:extLst>
      <p:ext uri="{BB962C8B-B14F-4D97-AF65-F5344CB8AC3E}">
        <p14:creationId xmlns:p14="http://schemas.microsoft.com/office/powerpoint/2010/main" val="2296554569"/>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5BFFD-684D-2298-593D-1B9402F2E144}"/>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D63D39CF-D0B0-2229-1DBB-7990273DBF35}"/>
              </a:ext>
            </a:extLst>
          </p:cNvPr>
          <p:cNvSpPr>
            <a:spLocks noGrp="1"/>
          </p:cNvSpPr>
          <p:nvPr>
            <p:ph idx="1"/>
          </p:nvPr>
        </p:nvSpPr>
        <p:spPr/>
        <p:txBody>
          <a:bodyPr/>
          <a:lstStyle/>
          <a:p>
            <a:pPr marL="0" indent="0">
              <a:buNone/>
            </a:pPr>
            <a:r>
              <a:rPr lang="es-ES"/>
              <a:t>Valoración de moneda extranjera para partidas abiertas cuentas de mayor EM/RF al 31 de marzo de 2024</a:t>
            </a:r>
          </a:p>
          <a:p>
            <a:pPr marL="0" indent="0">
              <a:buNone/>
            </a:pPr>
            <a:r>
              <a:rPr lang="es-ES"/>
              <a:t>Ejecutar valoración en moneda extranjera partidas abiertas cuenta mayor EM/RF en modo prueba</a:t>
            </a:r>
          </a:p>
          <a:p>
            <a:pPr marL="0" indent="0">
              <a:buNone/>
            </a:pPr>
            <a:r>
              <a:rPr lang="es-ES"/>
              <a:t>Se ingresan los parámetros: sociedad, área de valoración (CO) para contabilizar en el grupo de libros G1 (Libros 0L y L1). En la pestaña contabilizar, se ingre la fecha de clave de valoración y ejecución prueba (sin actualizar BD)</a:t>
            </a:r>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A1BC3C16-90E2-A5BB-603C-3FC9D906BB9B}"/>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7B12BB3D-B5AF-EB2A-005F-F0118614AB66}"/>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11" name="Imagen 10">
            <a:extLst>
              <a:ext uri="{FF2B5EF4-FFF2-40B4-BE49-F238E27FC236}">
                <a16:creationId xmlns:a16="http://schemas.microsoft.com/office/drawing/2014/main" id="{F1291E26-ADE9-541A-CBBD-928387A7FFFD}"/>
              </a:ext>
            </a:extLst>
          </p:cNvPr>
          <p:cNvPicPr>
            <a:picLocks noChangeAspect="1"/>
          </p:cNvPicPr>
          <p:nvPr/>
        </p:nvPicPr>
        <p:blipFill>
          <a:blip r:embed="rId2"/>
          <a:stretch>
            <a:fillRect/>
          </a:stretch>
        </p:blipFill>
        <p:spPr>
          <a:xfrm>
            <a:off x="906715" y="2944368"/>
            <a:ext cx="5189285" cy="3147013"/>
          </a:xfrm>
          <a:prstGeom prst="rect">
            <a:avLst/>
          </a:prstGeom>
        </p:spPr>
      </p:pic>
      <p:pic>
        <p:nvPicPr>
          <p:cNvPr id="15" name="Imagen 14">
            <a:extLst>
              <a:ext uri="{FF2B5EF4-FFF2-40B4-BE49-F238E27FC236}">
                <a16:creationId xmlns:a16="http://schemas.microsoft.com/office/drawing/2014/main" id="{D6DA51BA-F532-4377-B2E3-33ACA52D5158}"/>
              </a:ext>
            </a:extLst>
          </p:cNvPr>
          <p:cNvPicPr>
            <a:picLocks noChangeAspect="1"/>
          </p:cNvPicPr>
          <p:nvPr/>
        </p:nvPicPr>
        <p:blipFill>
          <a:blip r:embed="rId3"/>
          <a:stretch>
            <a:fillRect/>
          </a:stretch>
        </p:blipFill>
        <p:spPr>
          <a:xfrm>
            <a:off x="6166104" y="2944368"/>
            <a:ext cx="5416296" cy="3026664"/>
          </a:xfrm>
          <a:prstGeom prst="rect">
            <a:avLst/>
          </a:prstGeom>
        </p:spPr>
      </p:pic>
    </p:spTree>
    <p:extLst>
      <p:ext uri="{BB962C8B-B14F-4D97-AF65-F5344CB8AC3E}">
        <p14:creationId xmlns:p14="http://schemas.microsoft.com/office/powerpoint/2010/main" val="3299470752"/>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EAC40-F476-655F-DD81-1F5F7312F560}"/>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6938E429-978D-0284-AEAA-FDAE277510F1}"/>
              </a:ext>
            </a:extLst>
          </p:cNvPr>
          <p:cNvSpPr>
            <a:spLocks noGrp="1"/>
          </p:cNvSpPr>
          <p:nvPr>
            <p:ph idx="1"/>
          </p:nvPr>
        </p:nvSpPr>
        <p:spPr/>
        <p:txBody>
          <a:bodyPr/>
          <a:lstStyle/>
          <a:p>
            <a:pPr marL="0" indent="0">
              <a:buNone/>
            </a:pPr>
            <a:r>
              <a:rPr lang="es-ES"/>
              <a:t>Valoración de moneda extranjera para partidas abiertas cuentas de mayor EM/RF al 31 de marzo de 2024</a:t>
            </a:r>
          </a:p>
          <a:p>
            <a:pPr marL="0" indent="0">
              <a:buNone/>
            </a:pPr>
            <a:r>
              <a:rPr lang="es-ES"/>
              <a:t>Ejecutar valoración en moneda extranjera partidas abiertas cuenta mayor EM/RF en modo prueba</a:t>
            </a:r>
          </a:p>
          <a:p>
            <a:pPr marL="0" indent="0">
              <a:buNone/>
            </a:pPr>
            <a:r>
              <a:rPr lang="es-ES"/>
              <a:t>Se ingresan los parámetros en la pestaña partidas abiertas Cuentas de mayor, se selecciona valores cuenta de mayor, se incluye la cuenta de EM/RF (Pasivo Temporal) y se selecciona la opción EM/RF mediante documento FI</a:t>
            </a:r>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C59B9D60-C25F-FD86-F879-6B1E3A0F0F95}"/>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D6025E02-334F-8DDE-A64D-745756047828}"/>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487CA144-BF56-4B82-DBE7-1A7E408FF647}"/>
              </a:ext>
            </a:extLst>
          </p:cNvPr>
          <p:cNvPicPr>
            <a:picLocks noChangeAspect="1"/>
          </p:cNvPicPr>
          <p:nvPr/>
        </p:nvPicPr>
        <p:blipFill>
          <a:blip r:embed="rId2"/>
          <a:stretch>
            <a:fillRect/>
          </a:stretch>
        </p:blipFill>
        <p:spPr>
          <a:xfrm>
            <a:off x="2020824" y="2637485"/>
            <a:ext cx="8119872" cy="3924634"/>
          </a:xfrm>
          <a:prstGeom prst="rect">
            <a:avLst/>
          </a:prstGeom>
        </p:spPr>
      </p:pic>
    </p:spTree>
    <p:extLst>
      <p:ext uri="{BB962C8B-B14F-4D97-AF65-F5344CB8AC3E}">
        <p14:creationId xmlns:p14="http://schemas.microsoft.com/office/powerpoint/2010/main" val="3399443668"/>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E418-8733-03E0-31C5-7A6929C8F7A5}"/>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48649629-9BCA-31DB-9959-7BDA9341AAB7}"/>
              </a:ext>
            </a:extLst>
          </p:cNvPr>
          <p:cNvSpPr>
            <a:spLocks noGrp="1"/>
          </p:cNvSpPr>
          <p:nvPr>
            <p:ph idx="1"/>
          </p:nvPr>
        </p:nvSpPr>
        <p:spPr/>
        <p:txBody>
          <a:bodyPr/>
          <a:lstStyle/>
          <a:p>
            <a:pPr marL="0" indent="0">
              <a:buNone/>
            </a:pPr>
            <a:r>
              <a:rPr lang="es-ES"/>
              <a:t>Valoración de moneda extranjera para partidas abiertas cuentas de mayor EM/RF al 31 de marzo de 2024</a:t>
            </a:r>
          </a:p>
          <a:p>
            <a:pPr marL="0" indent="0">
              <a:buNone/>
            </a:pPr>
            <a:r>
              <a:rPr lang="es-ES"/>
              <a:t>Ejecutar valoración en moneda extranjera partidas abiertas cuenta mayor EM/RF en modo prueba</a:t>
            </a:r>
          </a:p>
          <a:p>
            <a:pPr marL="0" indent="0">
              <a:buNone/>
            </a:pPr>
            <a:r>
              <a:rPr lang="es-CO"/>
              <a:t>Se identifica el encabezado del reporte (Test) y el detalle del los documentos que se van a valorar con la respectiva valoración de los mismo</a:t>
            </a:r>
          </a:p>
          <a:p>
            <a:pPr marL="0" indent="0">
              <a:buNone/>
            </a:pPr>
            <a:endParaRPr lang="es-CO"/>
          </a:p>
        </p:txBody>
      </p:sp>
      <p:sp>
        <p:nvSpPr>
          <p:cNvPr id="4" name="Marcador de texto 3">
            <a:extLst>
              <a:ext uri="{FF2B5EF4-FFF2-40B4-BE49-F238E27FC236}">
                <a16:creationId xmlns:a16="http://schemas.microsoft.com/office/drawing/2014/main" id="{BD203EA5-C3F6-FE08-7C42-CEFEF5DD3699}"/>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9AE9A35D-1283-CF1E-B7FD-F7228134EECB}"/>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9" name="Imagen 8">
            <a:extLst>
              <a:ext uri="{FF2B5EF4-FFF2-40B4-BE49-F238E27FC236}">
                <a16:creationId xmlns:a16="http://schemas.microsoft.com/office/drawing/2014/main" id="{C83B51F2-B4E6-6B8D-AFCF-E45ACE62A380}"/>
              </a:ext>
            </a:extLst>
          </p:cNvPr>
          <p:cNvPicPr>
            <a:picLocks noChangeAspect="1"/>
          </p:cNvPicPr>
          <p:nvPr/>
        </p:nvPicPr>
        <p:blipFill>
          <a:blip r:embed="rId2"/>
          <a:stretch>
            <a:fillRect/>
          </a:stretch>
        </p:blipFill>
        <p:spPr>
          <a:xfrm>
            <a:off x="998007" y="2675923"/>
            <a:ext cx="10357382" cy="3664138"/>
          </a:xfrm>
          <a:prstGeom prst="rect">
            <a:avLst/>
          </a:prstGeom>
        </p:spPr>
      </p:pic>
    </p:spTree>
    <p:extLst>
      <p:ext uri="{BB962C8B-B14F-4D97-AF65-F5344CB8AC3E}">
        <p14:creationId xmlns:p14="http://schemas.microsoft.com/office/powerpoint/2010/main" val="1628288532"/>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1FAE5-CCA4-E188-2258-AF788A8DFA07}"/>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43597AF3-25E1-46E9-BED1-BE7FD6199ACC}"/>
              </a:ext>
            </a:extLst>
          </p:cNvPr>
          <p:cNvSpPr>
            <a:spLocks noGrp="1"/>
          </p:cNvSpPr>
          <p:nvPr>
            <p:ph idx="1"/>
          </p:nvPr>
        </p:nvSpPr>
        <p:spPr/>
        <p:txBody>
          <a:bodyPr/>
          <a:lstStyle/>
          <a:p>
            <a:pPr marL="0" indent="0">
              <a:buNone/>
            </a:pPr>
            <a:r>
              <a:rPr lang="es-ES"/>
              <a:t>Valoración de moneda extranjera para partidas abiertas cuentas de mayor EM/RF al 31 de marzo de 2024</a:t>
            </a:r>
          </a:p>
          <a:p>
            <a:pPr marL="0" indent="0">
              <a:buNone/>
            </a:pPr>
            <a:r>
              <a:rPr lang="es-ES"/>
              <a:t>Ejecutar valoración en moneda extranjera partidas abiertas cuenta mayor EM/RF en modo prueba</a:t>
            </a:r>
          </a:p>
          <a:p>
            <a:pPr marL="0" indent="0">
              <a:buNone/>
            </a:pPr>
            <a:r>
              <a:rPr lang="es-CO"/>
              <a:t>En la opción de visualización de contabilizaciones me informa los documentos contables que se contabilizarán con el respectivo detalle de imputación en cada documento tango de causación en marzo como de anulación en abril</a:t>
            </a:r>
          </a:p>
          <a:p>
            <a:pPr marL="0" indent="0">
              <a:buNone/>
            </a:pPr>
            <a:endParaRPr lang="es-CO"/>
          </a:p>
        </p:txBody>
      </p:sp>
      <p:sp>
        <p:nvSpPr>
          <p:cNvPr id="4" name="Marcador de texto 3">
            <a:extLst>
              <a:ext uri="{FF2B5EF4-FFF2-40B4-BE49-F238E27FC236}">
                <a16:creationId xmlns:a16="http://schemas.microsoft.com/office/drawing/2014/main" id="{94F35C40-0DA5-61CE-65C6-2289EFC12E00}"/>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FF612807-1ADE-C472-0066-05BAA4ED3D6C}"/>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9" name="Imagen 8">
            <a:extLst>
              <a:ext uri="{FF2B5EF4-FFF2-40B4-BE49-F238E27FC236}">
                <a16:creationId xmlns:a16="http://schemas.microsoft.com/office/drawing/2014/main" id="{51FFB814-1EF1-ABD4-CC04-75AF1AA964EF}"/>
              </a:ext>
            </a:extLst>
          </p:cNvPr>
          <p:cNvPicPr>
            <a:picLocks noChangeAspect="1"/>
          </p:cNvPicPr>
          <p:nvPr/>
        </p:nvPicPr>
        <p:blipFill>
          <a:blip r:embed="rId2"/>
          <a:stretch>
            <a:fillRect/>
          </a:stretch>
        </p:blipFill>
        <p:spPr>
          <a:xfrm>
            <a:off x="1239410" y="2654515"/>
            <a:ext cx="9274267" cy="3801149"/>
          </a:xfrm>
          <a:prstGeom prst="rect">
            <a:avLst/>
          </a:prstGeom>
        </p:spPr>
      </p:pic>
    </p:spTree>
    <p:extLst>
      <p:ext uri="{BB962C8B-B14F-4D97-AF65-F5344CB8AC3E}">
        <p14:creationId xmlns:p14="http://schemas.microsoft.com/office/powerpoint/2010/main" val="539288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7CAAB-C215-67B0-1538-AFCE8865336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DACD068-0521-4D42-7E30-84A2FA3109DC}"/>
              </a:ext>
            </a:extLst>
          </p:cNvPr>
          <p:cNvSpPr>
            <a:spLocks noGrp="1"/>
          </p:cNvSpPr>
          <p:nvPr>
            <p:ph idx="1"/>
          </p:nvPr>
        </p:nvSpPr>
        <p:spPr/>
        <p:txBody>
          <a:bodyPr/>
          <a:lstStyle/>
          <a:p>
            <a:pPr marL="0" indent="0">
              <a:buNone/>
            </a:pPr>
            <a:r>
              <a:rPr lang="es-MX"/>
              <a:t>Otros filtros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35410165-10E2-0C94-7B99-2160A7D1C06C}"/>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829C2A80-CEE2-223B-70AD-89F578507DCE}"/>
              </a:ext>
            </a:extLst>
          </p:cNvPr>
          <p:cNvSpPr>
            <a:spLocks noGrp="1"/>
          </p:cNvSpPr>
          <p:nvPr>
            <p:ph type="body" sz="half" idx="11"/>
          </p:nvPr>
        </p:nvSpPr>
        <p:spPr/>
        <p:txBody>
          <a:bodyPr>
            <a:normAutofit fontScale="85000" lnSpcReduction="10000"/>
          </a:bodyPr>
          <a:lstStyle/>
          <a:p>
            <a:r>
              <a:rPr lang="es-MX" dirty="0"/>
              <a:t> </a:t>
            </a:r>
            <a:r>
              <a:rPr lang="es-ES" dirty="0"/>
              <a:t>Gestionar asientos contables versión nueva - (F0717A)</a:t>
            </a:r>
            <a:endParaRPr lang="es-CO" dirty="0"/>
          </a:p>
        </p:txBody>
      </p:sp>
      <p:pic>
        <p:nvPicPr>
          <p:cNvPr id="7" name="Imagen 6">
            <a:extLst>
              <a:ext uri="{FF2B5EF4-FFF2-40B4-BE49-F238E27FC236}">
                <a16:creationId xmlns:a16="http://schemas.microsoft.com/office/drawing/2014/main" id="{53EB278F-0B3A-8B37-5952-BEDA3F20510F}"/>
              </a:ext>
            </a:extLst>
          </p:cNvPr>
          <p:cNvPicPr>
            <a:picLocks noChangeAspect="1"/>
          </p:cNvPicPr>
          <p:nvPr/>
        </p:nvPicPr>
        <p:blipFill>
          <a:blip r:embed="rId2"/>
          <a:stretch>
            <a:fillRect/>
          </a:stretch>
        </p:blipFill>
        <p:spPr>
          <a:xfrm>
            <a:off x="836610" y="1630594"/>
            <a:ext cx="4364563" cy="4460787"/>
          </a:xfrm>
          <a:prstGeom prst="rect">
            <a:avLst/>
          </a:prstGeom>
        </p:spPr>
      </p:pic>
    </p:spTree>
    <p:extLst>
      <p:ext uri="{BB962C8B-B14F-4D97-AF65-F5344CB8AC3E}">
        <p14:creationId xmlns:p14="http://schemas.microsoft.com/office/powerpoint/2010/main" val="370532483"/>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B6D79-6954-39D5-6670-74EF7E217B04}"/>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72EEFEFE-2A96-D5A8-CAAA-50267B7E2341}"/>
              </a:ext>
            </a:extLst>
          </p:cNvPr>
          <p:cNvSpPr>
            <a:spLocks noGrp="1"/>
          </p:cNvSpPr>
          <p:nvPr>
            <p:ph idx="1"/>
          </p:nvPr>
        </p:nvSpPr>
        <p:spPr/>
        <p:txBody>
          <a:bodyPr/>
          <a:lstStyle/>
          <a:p>
            <a:pPr marL="0" indent="0">
              <a:buNone/>
            </a:pPr>
            <a:r>
              <a:rPr lang="es-ES"/>
              <a:t>Valoración de moneda extranjera para partidas abiertas cuentas de mayor EM/RF al 31 de marzo de 2024</a:t>
            </a:r>
          </a:p>
          <a:p>
            <a:pPr marL="0" indent="0">
              <a:buNone/>
            </a:pPr>
            <a:r>
              <a:rPr lang="es-ES"/>
              <a:t>Ejecutar valoración en moneda extranjera partidas abiertas cuenta mayor EM/RF en modo real</a:t>
            </a:r>
          </a:p>
          <a:p>
            <a:pPr marL="0" indent="0">
              <a:buNone/>
            </a:pPr>
            <a:r>
              <a:rPr lang="es-ES"/>
              <a:t>Se ingresan los mismos parámetros que en modo prueba y en la pestaña contabilización se debe seleccionar ejecución de actualización para ejecutar en modo real</a:t>
            </a:r>
            <a:endParaRPr lang="es-CO"/>
          </a:p>
        </p:txBody>
      </p:sp>
      <p:sp>
        <p:nvSpPr>
          <p:cNvPr id="4" name="Marcador de texto 3">
            <a:extLst>
              <a:ext uri="{FF2B5EF4-FFF2-40B4-BE49-F238E27FC236}">
                <a16:creationId xmlns:a16="http://schemas.microsoft.com/office/drawing/2014/main" id="{741BE8E8-B51F-F9F8-116D-4CBCF99C384D}"/>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A3B76CAE-71E5-76B7-E361-3943D844B12C}"/>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A6F0FED5-8943-FB1C-F305-89C128767681}"/>
              </a:ext>
            </a:extLst>
          </p:cNvPr>
          <p:cNvPicPr>
            <a:picLocks noChangeAspect="1"/>
          </p:cNvPicPr>
          <p:nvPr/>
        </p:nvPicPr>
        <p:blipFill>
          <a:blip r:embed="rId2"/>
          <a:stretch>
            <a:fillRect/>
          </a:stretch>
        </p:blipFill>
        <p:spPr>
          <a:xfrm>
            <a:off x="2164134" y="2602252"/>
            <a:ext cx="7685677" cy="3895859"/>
          </a:xfrm>
          <a:prstGeom prst="rect">
            <a:avLst/>
          </a:prstGeom>
        </p:spPr>
      </p:pic>
    </p:spTree>
    <p:extLst>
      <p:ext uri="{BB962C8B-B14F-4D97-AF65-F5344CB8AC3E}">
        <p14:creationId xmlns:p14="http://schemas.microsoft.com/office/powerpoint/2010/main" val="1502023453"/>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9D582-B412-1821-1FFA-232E008864EB}"/>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7E51D229-3C84-B1FD-CAA7-3AA8A4B54A02}"/>
              </a:ext>
            </a:extLst>
          </p:cNvPr>
          <p:cNvSpPr>
            <a:spLocks noGrp="1"/>
          </p:cNvSpPr>
          <p:nvPr>
            <p:ph idx="1"/>
          </p:nvPr>
        </p:nvSpPr>
        <p:spPr/>
        <p:txBody>
          <a:bodyPr/>
          <a:lstStyle/>
          <a:p>
            <a:pPr marL="0" indent="0">
              <a:buNone/>
            </a:pPr>
            <a:r>
              <a:rPr lang="es-ES"/>
              <a:t>Valoración de moneda extranjera para partidas abiertas cuentas de mayor EM/RF al 31 de marzo de 2024</a:t>
            </a:r>
          </a:p>
          <a:p>
            <a:pPr marL="0" indent="0">
              <a:buNone/>
            </a:pPr>
            <a:r>
              <a:rPr lang="es-ES"/>
              <a:t>Ejecutar valoración en moneda extranjera partidas abiertas cuenta mayor EM/RF en modo real</a:t>
            </a:r>
          </a:p>
          <a:p>
            <a:pPr marL="0" indent="0">
              <a:buNone/>
            </a:pPr>
            <a:r>
              <a:rPr lang="es-CO"/>
              <a:t>Se identifica el encabezado del reporte (Actualización) y el detalle del los documentos que se van a valorar con la respectiva valoración de los mismo</a:t>
            </a:r>
          </a:p>
        </p:txBody>
      </p:sp>
      <p:sp>
        <p:nvSpPr>
          <p:cNvPr id="4" name="Marcador de texto 3">
            <a:extLst>
              <a:ext uri="{FF2B5EF4-FFF2-40B4-BE49-F238E27FC236}">
                <a16:creationId xmlns:a16="http://schemas.microsoft.com/office/drawing/2014/main" id="{20F0EE76-9108-B486-D10C-67AB347144AD}"/>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D0F2B108-654B-E96B-EEA2-1A84688607EF}"/>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D6B5BDF8-E633-3D55-5614-CFF54C238AD6}"/>
              </a:ext>
            </a:extLst>
          </p:cNvPr>
          <p:cNvPicPr>
            <a:picLocks noChangeAspect="1"/>
          </p:cNvPicPr>
          <p:nvPr/>
        </p:nvPicPr>
        <p:blipFill>
          <a:blip r:embed="rId2"/>
          <a:stretch>
            <a:fillRect/>
          </a:stretch>
        </p:blipFill>
        <p:spPr>
          <a:xfrm>
            <a:off x="1014664" y="2637058"/>
            <a:ext cx="10509790" cy="3778444"/>
          </a:xfrm>
          <a:prstGeom prst="rect">
            <a:avLst/>
          </a:prstGeom>
        </p:spPr>
      </p:pic>
    </p:spTree>
    <p:extLst>
      <p:ext uri="{BB962C8B-B14F-4D97-AF65-F5344CB8AC3E}">
        <p14:creationId xmlns:p14="http://schemas.microsoft.com/office/powerpoint/2010/main" val="206297437"/>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F4851-1A73-A3E9-AFD0-828CECA991D7}"/>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8783B67B-0D3C-EC82-B19D-777411DD8AFA}"/>
              </a:ext>
            </a:extLst>
          </p:cNvPr>
          <p:cNvSpPr>
            <a:spLocks noGrp="1"/>
          </p:cNvSpPr>
          <p:nvPr>
            <p:ph idx="1"/>
          </p:nvPr>
        </p:nvSpPr>
        <p:spPr/>
        <p:txBody>
          <a:bodyPr/>
          <a:lstStyle/>
          <a:p>
            <a:pPr marL="0" indent="0">
              <a:buNone/>
            </a:pPr>
            <a:r>
              <a:rPr lang="es-ES"/>
              <a:t>Valoración de moneda extranjera para partidas abiertas cuentas de mayor EM/RF al 31 de marzo de 2024</a:t>
            </a:r>
          </a:p>
          <a:p>
            <a:pPr marL="0" indent="0">
              <a:buNone/>
            </a:pPr>
            <a:r>
              <a:rPr lang="es-ES"/>
              <a:t>Ejecutar valoración en moneda extranjera partidas abiertas cuenta mayor EM/RF en modo real</a:t>
            </a:r>
          </a:p>
          <a:p>
            <a:pPr marL="0" indent="0">
              <a:buNone/>
            </a:pPr>
            <a:r>
              <a:rPr lang="es-CO"/>
              <a:t>En la opción de visualización de contabilizaciones me informa los documentos contables que se c</a:t>
            </a:r>
            <a:r>
              <a:rPr lang="es-ES"/>
              <a:t>contabilizó los documentos 190000040 causación de marzo y el documento 190000041 anulación de abril de 2024 y se evidencia que contabilizó en el grupo de libros G1 quedando finalmente contabilizado en los libros 0L, L1 e incluidos en los apéndices L3, L4 y L5.</a:t>
            </a:r>
            <a:endParaRPr lang="es-CO"/>
          </a:p>
        </p:txBody>
      </p:sp>
      <p:sp>
        <p:nvSpPr>
          <p:cNvPr id="4" name="Marcador de texto 3">
            <a:extLst>
              <a:ext uri="{FF2B5EF4-FFF2-40B4-BE49-F238E27FC236}">
                <a16:creationId xmlns:a16="http://schemas.microsoft.com/office/drawing/2014/main" id="{68B9DE8F-3403-F73D-66D3-B6E35894DD9C}"/>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BBCD31C8-B48D-A678-A4D9-05B771C75EE5}"/>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13" name="Imagen 12">
            <a:extLst>
              <a:ext uri="{FF2B5EF4-FFF2-40B4-BE49-F238E27FC236}">
                <a16:creationId xmlns:a16="http://schemas.microsoft.com/office/drawing/2014/main" id="{792756FD-382D-1CA8-C3BF-ED8E74E9AD97}"/>
              </a:ext>
            </a:extLst>
          </p:cNvPr>
          <p:cNvPicPr>
            <a:picLocks noChangeAspect="1"/>
          </p:cNvPicPr>
          <p:nvPr/>
        </p:nvPicPr>
        <p:blipFill>
          <a:blip r:embed="rId2"/>
          <a:stretch>
            <a:fillRect/>
          </a:stretch>
        </p:blipFill>
        <p:spPr>
          <a:xfrm>
            <a:off x="1367028" y="3082942"/>
            <a:ext cx="9457944" cy="3281281"/>
          </a:xfrm>
          <a:prstGeom prst="rect">
            <a:avLst/>
          </a:prstGeom>
        </p:spPr>
      </p:pic>
    </p:spTree>
    <p:extLst>
      <p:ext uri="{BB962C8B-B14F-4D97-AF65-F5344CB8AC3E}">
        <p14:creationId xmlns:p14="http://schemas.microsoft.com/office/powerpoint/2010/main" val="2298755330"/>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3850D-8ED1-0DAB-3BC5-10ACA40B9653}"/>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D9E8E9B9-AD5E-57E9-7101-071672D307F4}"/>
              </a:ext>
            </a:extLst>
          </p:cNvPr>
          <p:cNvSpPr>
            <a:spLocks noGrp="1"/>
          </p:cNvSpPr>
          <p:nvPr>
            <p:ph idx="1"/>
          </p:nvPr>
        </p:nvSpPr>
        <p:spPr/>
        <p:txBody>
          <a:bodyPr/>
          <a:lstStyle/>
          <a:p>
            <a:pPr marL="0" indent="0">
              <a:buNone/>
            </a:pPr>
            <a:r>
              <a:rPr lang="es-ES"/>
              <a:t>Valoración de moneda extranjera para partidas abiertas cuentas de mayor EM/RF al 31 de marzo de 2024</a:t>
            </a:r>
          </a:p>
          <a:p>
            <a:pPr marL="0" indent="0">
              <a:buNone/>
            </a:pPr>
            <a:r>
              <a:rPr lang="es-ES"/>
              <a:t>Ejecutar valoración en moneda extranjera partidas abiertas cuenta mayor EM/RF en modo real</a:t>
            </a:r>
          </a:p>
          <a:p>
            <a:pPr marL="0" indent="0">
              <a:buNone/>
            </a:pPr>
            <a:r>
              <a:rPr lang="es-ES"/>
              <a:t>Visualización del saldo de la cuenta 2402900100 para el mes de marzo y abril de 2024.</a:t>
            </a:r>
            <a:endParaRPr lang="es-CO"/>
          </a:p>
          <a:p>
            <a:pPr marL="0" indent="0">
              <a:buNone/>
            </a:pPr>
            <a:endParaRPr lang="es-ES"/>
          </a:p>
        </p:txBody>
      </p:sp>
      <p:sp>
        <p:nvSpPr>
          <p:cNvPr id="4" name="Marcador de texto 3">
            <a:extLst>
              <a:ext uri="{FF2B5EF4-FFF2-40B4-BE49-F238E27FC236}">
                <a16:creationId xmlns:a16="http://schemas.microsoft.com/office/drawing/2014/main" id="{FC69A3E6-71C3-0D71-31C5-DADD463F66EE}"/>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443AEC64-B51A-F3AB-E4DA-1853AC975386}"/>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D3CE7F65-DDDC-CB26-B96B-195E14B2A2FD}"/>
              </a:ext>
            </a:extLst>
          </p:cNvPr>
          <p:cNvPicPr>
            <a:picLocks noChangeAspect="1"/>
          </p:cNvPicPr>
          <p:nvPr/>
        </p:nvPicPr>
        <p:blipFill>
          <a:blip r:embed="rId2"/>
          <a:stretch>
            <a:fillRect/>
          </a:stretch>
        </p:blipFill>
        <p:spPr>
          <a:xfrm>
            <a:off x="1677863" y="2374493"/>
            <a:ext cx="8658220" cy="4187626"/>
          </a:xfrm>
          <a:prstGeom prst="rect">
            <a:avLst/>
          </a:prstGeom>
        </p:spPr>
      </p:pic>
    </p:spTree>
    <p:extLst>
      <p:ext uri="{BB962C8B-B14F-4D97-AF65-F5344CB8AC3E}">
        <p14:creationId xmlns:p14="http://schemas.microsoft.com/office/powerpoint/2010/main" val="2322795109"/>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CF3D3-F4CC-7634-59A8-02DF3981CECC}"/>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1569BEBD-72D6-B976-49B4-60F32E33E79E}"/>
              </a:ext>
            </a:extLst>
          </p:cNvPr>
          <p:cNvSpPr>
            <a:spLocks noGrp="1"/>
          </p:cNvSpPr>
          <p:nvPr>
            <p:ph idx="1"/>
          </p:nvPr>
        </p:nvSpPr>
        <p:spPr/>
        <p:txBody>
          <a:bodyPr/>
          <a:lstStyle/>
          <a:p>
            <a:pPr marL="0" indent="0">
              <a:buNone/>
            </a:pPr>
            <a:r>
              <a:rPr lang="es-ES"/>
              <a:t>Valoración de moneda extranjera para partidas abiertas cuentas de mayor EM/RF al 31 de marzo de 2024</a:t>
            </a:r>
          </a:p>
          <a:p>
            <a:pPr marL="0" indent="0">
              <a:buNone/>
            </a:pPr>
            <a:r>
              <a:rPr lang="es-ES"/>
              <a:t>Ejecutar valoración en moneda extranjera partidas abiertas cuenta mayor EM/RF en modo real</a:t>
            </a:r>
          </a:p>
          <a:p>
            <a:pPr marL="0" indent="0">
              <a:buNone/>
            </a:pPr>
            <a:r>
              <a:rPr lang="es-ES"/>
              <a:t>Visualización del saldo de la cuenta 6400030001 y 6400031001 para el mes de marzo y abril de 2024.</a:t>
            </a:r>
            <a:endParaRPr lang="es-CO"/>
          </a:p>
          <a:p>
            <a:pPr marL="0" indent="0">
              <a:buNone/>
            </a:pPr>
            <a:endParaRPr lang="es-ES"/>
          </a:p>
        </p:txBody>
      </p:sp>
      <p:sp>
        <p:nvSpPr>
          <p:cNvPr id="4" name="Marcador de texto 3">
            <a:extLst>
              <a:ext uri="{FF2B5EF4-FFF2-40B4-BE49-F238E27FC236}">
                <a16:creationId xmlns:a16="http://schemas.microsoft.com/office/drawing/2014/main" id="{FA56AA43-8727-A291-649C-08AFBBCE457F}"/>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22B4E94B-4B85-EAA1-FFDB-455B83C53085}"/>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00C9F5C9-9808-F513-B299-F06336990821}"/>
              </a:ext>
            </a:extLst>
          </p:cNvPr>
          <p:cNvPicPr>
            <a:picLocks noChangeAspect="1"/>
          </p:cNvPicPr>
          <p:nvPr/>
        </p:nvPicPr>
        <p:blipFill>
          <a:blip r:embed="rId2"/>
          <a:stretch>
            <a:fillRect/>
          </a:stretch>
        </p:blipFill>
        <p:spPr>
          <a:xfrm>
            <a:off x="1247649" y="2491638"/>
            <a:ext cx="10107740" cy="3936593"/>
          </a:xfrm>
          <a:prstGeom prst="rect">
            <a:avLst/>
          </a:prstGeom>
        </p:spPr>
      </p:pic>
    </p:spTree>
    <p:extLst>
      <p:ext uri="{BB962C8B-B14F-4D97-AF65-F5344CB8AC3E}">
        <p14:creationId xmlns:p14="http://schemas.microsoft.com/office/powerpoint/2010/main" val="3757735949"/>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AE76B-5B5B-C5EF-F15A-6D93D19C8C07}"/>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A01C4830-BFD3-5792-4F48-991703F5F315}"/>
              </a:ext>
            </a:extLst>
          </p:cNvPr>
          <p:cNvSpPr>
            <a:spLocks noGrp="1"/>
          </p:cNvSpPr>
          <p:nvPr>
            <p:ph idx="1"/>
          </p:nvPr>
        </p:nvSpPr>
        <p:spPr/>
        <p:txBody>
          <a:bodyPr/>
          <a:lstStyle/>
          <a:p>
            <a:pPr marL="0" indent="0">
              <a:buNone/>
            </a:pPr>
            <a:r>
              <a:rPr lang="es-ES"/>
              <a:t>Valoración de moneda extranjera para partidas abiertas cuentas de mayor al 30 de abril de 2024</a:t>
            </a:r>
          </a:p>
          <a:p>
            <a:pPr marL="0" indent="0">
              <a:buNone/>
            </a:pPr>
            <a:r>
              <a:rPr lang="es-ES"/>
              <a:t>Saldo de la cuenta en moneda extranjera al 30 de abril de 2024 de partidas abiertas cuenta mayor para valorar. En este punto se calculó el valor del ajuste por diferencia en cambio que debe calcular el sistema tanto en modo prueba como modo real.</a:t>
            </a:r>
          </a:p>
          <a:p>
            <a:pPr marL="0" indent="0">
              <a:buNone/>
            </a:pPr>
            <a:endParaRPr lang="es-ES"/>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6312447B-2436-EAC9-2809-B4E076C24514}"/>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BD8A778D-787C-5F8C-67DF-B23816FA7625}"/>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8" name="Imagen 7">
            <a:extLst>
              <a:ext uri="{FF2B5EF4-FFF2-40B4-BE49-F238E27FC236}">
                <a16:creationId xmlns:a16="http://schemas.microsoft.com/office/drawing/2014/main" id="{8133C9D5-77DC-2784-ECBB-3FDB3B15B10A}"/>
              </a:ext>
            </a:extLst>
          </p:cNvPr>
          <p:cNvPicPr>
            <a:picLocks noChangeAspect="1"/>
          </p:cNvPicPr>
          <p:nvPr/>
        </p:nvPicPr>
        <p:blipFill>
          <a:blip r:embed="rId2"/>
          <a:stretch>
            <a:fillRect/>
          </a:stretch>
        </p:blipFill>
        <p:spPr>
          <a:xfrm>
            <a:off x="1635400" y="2504260"/>
            <a:ext cx="9049215" cy="4057859"/>
          </a:xfrm>
          <a:prstGeom prst="rect">
            <a:avLst/>
          </a:prstGeom>
        </p:spPr>
      </p:pic>
    </p:spTree>
    <p:extLst>
      <p:ext uri="{BB962C8B-B14F-4D97-AF65-F5344CB8AC3E}">
        <p14:creationId xmlns:p14="http://schemas.microsoft.com/office/powerpoint/2010/main" val="1907879095"/>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206C0-4036-90A1-56C9-08B732EA8D8C}"/>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73AC1045-3B5C-56D6-3B1D-EA8863384307}"/>
              </a:ext>
            </a:extLst>
          </p:cNvPr>
          <p:cNvSpPr>
            <a:spLocks noGrp="1"/>
          </p:cNvSpPr>
          <p:nvPr>
            <p:ph idx="1"/>
          </p:nvPr>
        </p:nvSpPr>
        <p:spPr/>
        <p:txBody>
          <a:bodyPr/>
          <a:lstStyle/>
          <a:p>
            <a:pPr marL="0" indent="0">
              <a:buNone/>
            </a:pPr>
            <a:r>
              <a:rPr lang="es-ES"/>
              <a:t>Valoración de moneda extranjera para partidas abiertas cuentas de mayor al 30 de abril de 2024</a:t>
            </a:r>
          </a:p>
          <a:p>
            <a:pPr marL="0" indent="0">
              <a:buNone/>
            </a:pPr>
            <a:r>
              <a:rPr lang="es-ES"/>
              <a:t>Ejecutar valoración en moneda extranjera partidas abiertas cuenta mayor en modo prueba</a:t>
            </a:r>
          </a:p>
          <a:p>
            <a:pPr marL="0" indent="0">
              <a:buNone/>
            </a:pPr>
            <a:r>
              <a:rPr lang="es-ES"/>
              <a:t>Se ingresan los parámetros: sociedad, área de valoración (CO) para contabilizar en el grupo de libros G1 (Libros 0L y L1). En la pestaña contabilizar, se ingre la fecha de clave de valoración y ejecución prueba (sin actualizar BD)</a:t>
            </a:r>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3F132D0B-FA60-533C-80CB-E6A23762A0A4}"/>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453561FB-C0DE-BDA7-5047-C4E64CF7D5A4}"/>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A5E39158-2063-36AE-E0CF-8E4E562EA459}"/>
              </a:ext>
            </a:extLst>
          </p:cNvPr>
          <p:cNvPicPr>
            <a:picLocks noChangeAspect="1"/>
          </p:cNvPicPr>
          <p:nvPr/>
        </p:nvPicPr>
        <p:blipFill>
          <a:blip r:embed="rId2"/>
          <a:stretch>
            <a:fillRect/>
          </a:stretch>
        </p:blipFill>
        <p:spPr>
          <a:xfrm>
            <a:off x="1014664" y="2944366"/>
            <a:ext cx="5230643" cy="2898649"/>
          </a:xfrm>
          <a:prstGeom prst="rect">
            <a:avLst/>
          </a:prstGeom>
        </p:spPr>
      </p:pic>
      <p:pic>
        <p:nvPicPr>
          <p:cNvPr id="8" name="Imagen 7">
            <a:extLst>
              <a:ext uri="{FF2B5EF4-FFF2-40B4-BE49-F238E27FC236}">
                <a16:creationId xmlns:a16="http://schemas.microsoft.com/office/drawing/2014/main" id="{72EA2FE7-7D8B-F2A8-A00B-1E004F2DE3A0}"/>
              </a:ext>
            </a:extLst>
          </p:cNvPr>
          <p:cNvPicPr>
            <a:picLocks noChangeAspect="1"/>
          </p:cNvPicPr>
          <p:nvPr/>
        </p:nvPicPr>
        <p:blipFill>
          <a:blip r:embed="rId3"/>
          <a:stretch>
            <a:fillRect/>
          </a:stretch>
        </p:blipFill>
        <p:spPr>
          <a:xfrm>
            <a:off x="6309315" y="2944366"/>
            <a:ext cx="5332686" cy="2898649"/>
          </a:xfrm>
          <a:prstGeom prst="rect">
            <a:avLst/>
          </a:prstGeom>
        </p:spPr>
      </p:pic>
    </p:spTree>
    <p:extLst>
      <p:ext uri="{BB962C8B-B14F-4D97-AF65-F5344CB8AC3E}">
        <p14:creationId xmlns:p14="http://schemas.microsoft.com/office/powerpoint/2010/main" val="2486004914"/>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633E7-10FC-D507-E94C-11A9DB30E01F}"/>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BCACBC42-B4F7-E74D-7640-916570AA14C1}"/>
              </a:ext>
            </a:extLst>
          </p:cNvPr>
          <p:cNvSpPr>
            <a:spLocks noGrp="1"/>
          </p:cNvSpPr>
          <p:nvPr>
            <p:ph idx="1"/>
          </p:nvPr>
        </p:nvSpPr>
        <p:spPr/>
        <p:txBody>
          <a:bodyPr/>
          <a:lstStyle/>
          <a:p>
            <a:pPr marL="0" indent="0">
              <a:buNone/>
            </a:pPr>
            <a:r>
              <a:rPr lang="es-ES"/>
              <a:t>Valoración de moneda extranjera para partidas abiertas cuentas de mayor al 30 de abril de 2024</a:t>
            </a:r>
          </a:p>
          <a:p>
            <a:pPr marL="0" indent="0">
              <a:buNone/>
            </a:pPr>
            <a:r>
              <a:rPr lang="es-ES"/>
              <a:t>Ejecutar valoración en moneda extranjera partidas abiertas cuenta mayor en modo prueba</a:t>
            </a:r>
          </a:p>
          <a:p>
            <a:pPr marL="0" indent="0">
              <a:buNone/>
            </a:pPr>
            <a:r>
              <a:rPr lang="es-ES"/>
              <a:t>Se ingresan los parámetros en la pestaña partidas abiertas Cuentas de mayor, se selecciona valores cuenta de mayor, se incluye la cuenta o cuentas de mayor que se desea valorar y se selecciona la opción No valorar cuentas EM/RF</a:t>
            </a:r>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3B2FD205-B486-F875-BF8C-F3A9C3E8993E}"/>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2055C29A-0469-72FE-FC48-36E029B89FD6}"/>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9" name="Imagen 8">
            <a:extLst>
              <a:ext uri="{FF2B5EF4-FFF2-40B4-BE49-F238E27FC236}">
                <a16:creationId xmlns:a16="http://schemas.microsoft.com/office/drawing/2014/main" id="{7759D031-07C1-A715-65B5-928B84149877}"/>
              </a:ext>
            </a:extLst>
          </p:cNvPr>
          <p:cNvPicPr>
            <a:picLocks noChangeAspect="1"/>
          </p:cNvPicPr>
          <p:nvPr/>
        </p:nvPicPr>
        <p:blipFill>
          <a:blip r:embed="rId2"/>
          <a:stretch>
            <a:fillRect/>
          </a:stretch>
        </p:blipFill>
        <p:spPr>
          <a:xfrm>
            <a:off x="2017442" y="2571327"/>
            <a:ext cx="8157115" cy="3990792"/>
          </a:xfrm>
          <a:prstGeom prst="rect">
            <a:avLst/>
          </a:prstGeom>
        </p:spPr>
      </p:pic>
    </p:spTree>
    <p:extLst>
      <p:ext uri="{BB962C8B-B14F-4D97-AF65-F5344CB8AC3E}">
        <p14:creationId xmlns:p14="http://schemas.microsoft.com/office/powerpoint/2010/main" val="2073064211"/>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8722B-95CB-D488-AE6F-584EF935EA03}"/>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5A39BC05-082E-58F2-0C5B-AC2935DB01C6}"/>
              </a:ext>
            </a:extLst>
          </p:cNvPr>
          <p:cNvSpPr>
            <a:spLocks noGrp="1"/>
          </p:cNvSpPr>
          <p:nvPr>
            <p:ph idx="1"/>
          </p:nvPr>
        </p:nvSpPr>
        <p:spPr/>
        <p:txBody>
          <a:bodyPr/>
          <a:lstStyle/>
          <a:p>
            <a:pPr marL="0" indent="0">
              <a:buNone/>
            </a:pPr>
            <a:r>
              <a:rPr lang="es-ES"/>
              <a:t>Valoración de moneda extranjera para partidas abiertas cuentas de mayor al 30 de abril de 2024</a:t>
            </a:r>
          </a:p>
          <a:p>
            <a:pPr marL="0" indent="0">
              <a:buNone/>
            </a:pPr>
            <a:r>
              <a:rPr lang="es-ES"/>
              <a:t>Ejecutar valoración en moneda extranjera partidas abiertas cuenta mayor en modo prueba</a:t>
            </a:r>
          </a:p>
          <a:p>
            <a:pPr marL="0" indent="0">
              <a:buNone/>
            </a:pPr>
            <a:r>
              <a:rPr lang="es-CO"/>
              <a:t>Se identifica el encabezado del reporte (Test) y el detalle del los documentos que se van a valorar con la respectiva valoración de los mismo</a:t>
            </a:r>
          </a:p>
          <a:p>
            <a:pPr marL="0" indent="0">
              <a:buNone/>
            </a:pPr>
            <a:endParaRPr lang="es-CO"/>
          </a:p>
        </p:txBody>
      </p:sp>
      <p:sp>
        <p:nvSpPr>
          <p:cNvPr id="4" name="Marcador de texto 3">
            <a:extLst>
              <a:ext uri="{FF2B5EF4-FFF2-40B4-BE49-F238E27FC236}">
                <a16:creationId xmlns:a16="http://schemas.microsoft.com/office/drawing/2014/main" id="{34F58AB3-FF70-C26B-523D-A9A1A542159E}"/>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304CAD8F-9DA9-1250-12FA-BAA3867C5E81}"/>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11" name="Imagen 10">
            <a:extLst>
              <a:ext uri="{FF2B5EF4-FFF2-40B4-BE49-F238E27FC236}">
                <a16:creationId xmlns:a16="http://schemas.microsoft.com/office/drawing/2014/main" id="{40F8B70E-2743-4F00-76DE-E9F42A53F8EB}"/>
              </a:ext>
            </a:extLst>
          </p:cNvPr>
          <p:cNvPicPr>
            <a:picLocks noChangeAspect="1"/>
          </p:cNvPicPr>
          <p:nvPr/>
        </p:nvPicPr>
        <p:blipFill>
          <a:blip r:embed="rId2"/>
          <a:stretch>
            <a:fillRect/>
          </a:stretch>
        </p:blipFill>
        <p:spPr>
          <a:xfrm>
            <a:off x="1306034" y="2568442"/>
            <a:ext cx="9871302" cy="3896366"/>
          </a:xfrm>
          <a:prstGeom prst="rect">
            <a:avLst/>
          </a:prstGeom>
        </p:spPr>
      </p:pic>
    </p:spTree>
    <p:extLst>
      <p:ext uri="{BB962C8B-B14F-4D97-AF65-F5344CB8AC3E}">
        <p14:creationId xmlns:p14="http://schemas.microsoft.com/office/powerpoint/2010/main" val="2260241288"/>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F4A31-CBFE-01E2-C43A-402981861925}"/>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B14C21B8-8026-E71A-4B5F-A38CBDFC973E}"/>
              </a:ext>
            </a:extLst>
          </p:cNvPr>
          <p:cNvSpPr>
            <a:spLocks noGrp="1"/>
          </p:cNvSpPr>
          <p:nvPr>
            <p:ph idx="1"/>
          </p:nvPr>
        </p:nvSpPr>
        <p:spPr/>
        <p:txBody>
          <a:bodyPr/>
          <a:lstStyle/>
          <a:p>
            <a:pPr marL="0" indent="0">
              <a:buNone/>
            </a:pPr>
            <a:r>
              <a:rPr lang="es-ES"/>
              <a:t>Valoración de moneda extranjera para partidas abiertas cuentas de mayor al 30 de abril de 2024</a:t>
            </a:r>
          </a:p>
          <a:p>
            <a:pPr marL="0" indent="0">
              <a:buNone/>
            </a:pPr>
            <a:r>
              <a:rPr lang="es-ES"/>
              <a:t>Ejecutar valoración en moneda extranjera partidas abiertas cuenta mayor en modo prueba</a:t>
            </a:r>
          </a:p>
          <a:p>
            <a:pPr marL="0" indent="0">
              <a:buNone/>
            </a:pPr>
            <a:r>
              <a:rPr lang="es-CO"/>
              <a:t>En la opción de visualización de contabilizaciones me informa los documentos contables que se contabilizarán con el respectivo detalle de imputación en cada documento tango de causación en abril como de anulación en mayo</a:t>
            </a:r>
          </a:p>
          <a:p>
            <a:pPr marL="0" indent="0">
              <a:buNone/>
            </a:pPr>
            <a:endParaRPr lang="es-CO"/>
          </a:p>
        </p:txBody>
      </p:sp>
      <p:sp>
        <p:nvSpPr>
          <p:cNvPr id="4" name="Marcador de texto 3">
            <a:extLst>
              <a:ext uri="{FF2B5EF4-FFF2-40B4-BE49-F238E27FC236}">
                <a16:creationId xmlns:a16="http://schemas.microsoft.com/office/drawing/2014/main" id="{05E69D1D-238B-CCB2-76C1-78ADDAF44CA0}"/>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7E656B59-93D5-CA70-AF1F-7CE3ECD950C9}"/>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8" name="Imagen 7">
            <a:extLst>
              <a:ext uri="{FF2B5EF4-FFF2-40B4-BE49-F238E27FC236}">
                <a16:creationId xmlns:a16="http://schemas.microsoft.com/office/drawing/2014/main" id="{930A4138-34F5-FEC1-A04F-15CD161102A7}"/>
              </a:ext>
            </a:extLst>
          </p:cNvPr>
          <p:cNvPicPr>
            <a:picLocks noChangeAspect="1"/>
          </p:cNvPicPr>
          <p:nvPr/>
        </p:nvPicPr>
        <p:blipFill>
          <a:blip r:embed="rId2"/>
          <a:stretch>
            <a:fillRect/>
          </a:stretch>
        </p:blipFill>
        <p:spPr>
          <a:xfrm>
            <a:off x="2048060" y="2595932"/>
            <a:ext cx="7754307" cy="3811311"/>
          </a:xfrm>
          <a:prstGeom prst="rect">
            <a:avLst/>
          </a:prstGeom>
        </p:spPr>
      </p:pic>
    </p:spTree>
    <p:extLst>
      <p:ext uri="{BB962C8B-B14F-4D97-AF65-F5344CB8AC3E}">
        <p14:creationId xmlns:p14="http://schemas.microsoft.com/office/powerpoint/2010/main" val="29960479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D9516-1546-91DC-F22A-06D1BAF17EB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B48A05C-4257-FDFF-FB95-651A9108C7A3}"/>
              </a:ext>
            </a:extLst>
          </p:cNvPr>
          <p:cNvSpPr>
            <a:spLocks noGrp="1"/>
          </p:cNvSpPr>
          <p:nvPr>
            <p:ph idx="1"/>
          </p:nvPr>
        </p:nvSpPr>
        <p:spPr/>
        <p:txBody>
          <a:bodyPr/>
          <a:lstStyle/>
          <a:p>
            <a:pPr marL="0" indent="0">
              <a:buNone/>
            </a:pPr>
            <a:r>
              <a:rPr lang="es-MX" dirty="0"/>
              <a:t>Permite visualizar el documento dando clic sobre el documento contable: Gestión de asientos</a:t>
            </a:r>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p:txBody>
      </p:sp>
      <p:sp>
        <p:nvSpPr>
          <p:cNvPr id="3" name="Marcador de texto 2">
            <a:extLst>
              <a:ext uri="{FF2B5EF4-FFF2-40B4-BE49-F238E27FC236}">
                <a16:creationId xmlns:a16="http://schemas.microsoft.com/office/drawing/2014/main" id="{B8AF2D29-BBCF-4BB7-0FAF-0DF6BE3625CA}"/>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543F4474-D251-9D3C-33FC-376D8F835EBD}"/>
              </a:ext>
            </a:extLst>
          </p:cNvPr>
          <p:cNvSpPr>
            <a:spLocks noGrp="1"/>
          </p:cNvSpPr>
          <p:nvPr>
            <p:ph type="body" sz="half" idx="11"/>
          </p:nvPr>
        </p:nvSpPr>
        <p:spPr/>
        <p:txBody>
          <a:bodyPr>
            <a:normAutofit fontScale="85000" lnSpcReduction="10000"/>
          </a:bodyPr>
          <a:lstStyle/>
          <a:p>
            <a:r>
              <a:rPr lang="es-MX" dirty="0"/>
              <a:t> </a:t>
            </a:r>
            <a:r>
              <a:rPr lang="es-ES" dirty="0"/>
              <a:t>Gestionar asientos contables versión nueva - (F0717A)</a:t>
            </a:r>
            <a:endParaRPr lang="es-CO" dirty="0"/>
          </a:p>
        </p:txBody>
      </p:sp>
      <p:pic>
        <p:nvPicPr>
          <p:cNvPr id="6" name="Imagen 5">
            <a:extLst>
              <a:ext uri="{FF2B5EF4-FFF2-40B4-BE49-F238E27FC236}">
                <a16:creationId xmlns:a16="http://schemas.microsoft.com/office/drawing/2014/main" id="{2785A644-1C04-3774-B506-3BF9A0217255}"/>
              </a:ext>
            </a:extLst>
          </p:cNvPr>
          <p:cNvPicPr>
            <a:picLocks noChangeAspect="1"/>
          </p:cNvPicPr>
          <p:nvPr/>
        </p:nvPicPr>
        <p:blipFill>
          <a:blip r:embed="rId2"/>
          <a:stretch>
            <a:fillRect/>
          </a:stretch>
        </p:blipFill>
        <p:spPr>
          <a:xfrm>
            <a:off x="836611" y="1862935"/>
            <a:ext cx="9230177" cy="3899148"/>
          </a:xfrm>
          <a:prstGeom prst="rect">
            <a:avLst/>
          </a:prstGeom>
        </p:spPr>
      </p:pic>
    </p:spTree>
    <p:extLst>
      <p:ext uri="{BB962C8B-B14F-4D97-AF65-F5344CB8AC3E}">
        <p14:creationId xmlns:p14="http://schemas.microsoft.com/office/powerpoint/2010/main" val="389612600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09B5F-A737-A1AA-634F-E4D36C3167F8}"/>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7A4758E9-2A51-4D71-BD6E-69C2913BAB41}"/>
              </a:ext>
            </a:extLst>
          </p:cNvPr>
          <p:cNvSpPr>
            <a:spLocks noGrp="1"/>
          </p:cNvSpPr>
          <p:nvPr>
            <p:ph idx="1"/>
          </p:nvPr>
        </p:nvSpPr>
        <p:spPr/>
        <p:txBody>
          <a:bodyPr/>
          <a:lstStyle/>
          <a:p>
            <a:pPr marL="0" indent="0">
              <a:buNone/>
            </a:pPr>
            <a:r>
              <a:rPr lang="es-ES"/>
              <a:t>Valoración de moneda extranjera para partidas abiertas cuentas de mayor al 30 de abril de 2024</a:t>
            </a:r>
          </a:p>
          <a:p>
            <a:pPr marL="0" indent="0">
              <a:buNone/>
            </a:pPr>
            <a:r>
              <a:rPr lang="es-ES"/>
              <a:t>Ejecutar valoración en moneda extranjera partidas abiertas cuenta mayor en modo real</a:t>
            </a:r>
          </a:p>
          <a:p>
            <a:pPr marL="0" indent="0">
              <a:buNone/>
            </a:pPr>
            <a:r>
              <a:rPr lang="es-ES"/>
              <a:t>Se ingresan los mismos parámetros que en modo prueba y en la pestaña contabilización se debe seleccionar ejecución de actualización para ejecutar en modo real</a:t>
            </a:r>
            <a:endParaRPr lang="es-CO"/>
          </a:p>
        </p:txBody>
      </p:sp>
      <p:sp>
        <p:nvSpPr>
          <p:cNvPr id="4" name="Marcador de texto 3">
            <a:extLst>
              <a:ext uri="{FF2B5EF4-FFF2-40B4-BE49-F238E27FC236}">
                <a16:creationId xmlns:a16="http://schemas.microsoft.com/office/drawing/2014/main" id="{EF690EEC-09F1-25BA-0789-1E3DA19351EE}"/>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3A66C26D-B59B-C6C9-5562-FC709B0577E9}"/>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3795EBB0-6C41-35F0-E83A-5A1BB92F8F0E}"/>
              </a:ext>
            </a:extLst>
          </p:cNvPr>
          <p:cNvPicPr>
            <a:picLocks noChangeAspect="1"/>
          </p:cNvPicPr>
          <p:nvPr/>
        </p:nvPicPr>
        <p:blipFill>
          <a:blip r:embed="rId2"/>
          <a:stretch>
            <a:fillRect/>
          </a:stretch>
        </p:blipFill>
        <p:spPr>
          <a:xfrm>
            <a:off x="2091817" y="2618857"/>
            <a:ext cx="7830312" cy="3943262"/>
          </a:xfrm>
          <a:prstGeom prst="rect">
            <a:avLst/>
          </a:prstGeom>
        </p:spPr>
      </p:pic>
    </p:spTree>
    <p:extLst>
      <p:ext uri="{BB962C8B-B14F-4D97-AF65-F5344CB8AC3E}">
        <p14:creationId xmlns:p14="http://schemas.microsoft.com/office/powerpoint/2010/main" val="4164946324"/>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859B5-8FBB-A712-9560-C6868A59BA85}"/>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0F417957-12BA-7997-C9FB-B545609CA6F4}"/>
              </a:ext>
            </a:extLst>
          </p:cNvPr>
          <p:cNvSpPr>
            <a:spLocks noGrp="1"/>
          </p:cNvSpPr>
          <p:nvPr>
            <p:ph idx="1"/>
          </p:nvPr>
        </p:nvSpPr>
        <p:spPr/>
        <p:txBody>
          <a:bodyPr/>
          <a:lstStyle/>
          <a:p>
            <a:pPr marL="0" indent="0">
              <a:buNone/>
            </a:pPr>
            <a:r>
              <a:rPr lang="es-ES"/>
              <a:t>Valoración de moneda extranjera para partidas abiertas cuentas de mayor al 30 de abril de 2024</a:t>
            </a:r>
          </a:p>
          <a:p>
            <a:pPr marL="0" indent="0">
              <a:buNone/>
            </a:pPr>
            <a:r>
              <a:rPr lang="es-ES"/>
              <a:t>Ejecutar valoración en moneda extranjera partidas abiertas cuenta mayor en modo real</a:t>
            </a:r>
          </a:p>
          <a:p>
            <a:pPr marL="0" indent="0">
              <a:buNone/>
            </a:pPr>
            <a:r>
              <a:rPr lang="es-CO"/>
              <a:t>Se identifica el encabezado del reporte (Actualización) y el detalle del los documentos que se van a valorar con la respectiva valoración de los mismo</a:t>
            </a:r>
          </a:p>
        </p:txBody>
      </p:sp>
      <p:sp>
        <p:nvSpPr>
          <p:cNvPr id="4" name="Marcador de texto 3">
            <a:extLst>
              <a:ext uri="{FF2B5EF4-FFF2-40B4-BE49-F238E27FC236}">
                <a16:creationId xmlns:a16="http://schemas.microsoft.com/office/drawing/2014/main" id="{D99EC67D-40D2-2BD4-A9BA-50B795C7DD5E}"/>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255D78E7-C245-AFF1-7734-4F3B0D343FE9}"/>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0B60EB5E-E25A-DEDF-D787-2B7AE5D0423E}"/>
              </a:ext>
            </a:extLst>
          </p:cNvPr>
          <p:cNvPicPr>
            <a:picLocks noChangeAspect="1"/>
          </p:cNvPicPr>
          <p:nvPr/>
        </p:nvPicPr>
        <p:blipFill>
          <a:blip r:embed="rId2"/>
          <a:stretch>
            <a:fillRect/>
          </a:stretch>
        </p:blipFill>
        <p:spPr>
          <a:xfrm>
            <a:off x="1536192" y="2516146"/>
            <a:ext cx="9107424" cy="3838933"/>
          </a:xfrm>
          <a:prstGeom prst="rect">
            <a:avLst/>
          </a:prstGeom>
        </p:spPr>
      </p:pic>
    </p:spTree>
    <p:extLst>
      <p:ext uri="{BB962C8B-B14F-4D97-AF65-F5344CB8AC3E}">
        <p14:creationId xmlns:p14="http://schemas.microsoft.com/office/powerpoint/2010/main" val="1286295388"/>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3975B-D6DE-ACAA-7CD7-51F8546867D9}"/>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A149392E-812E-7AF2-D626-A1B7D408067D}"/>
              </a:ext>
            </a:extLst>
          </p:cNvPr>
          <p:cNvSpPr>
            <a:spLocks noGrp="1"/>
          </p:cNvSpPr>
          <p:nvPr>
            <p:ph idx="1"/>
          </p:nvPr>
        </p:nvSpPr>
        <p:spPr/>
        <p:txBody>
          <a:bodyPr/>
          <a:lstStyle/>
          <a:p>
            <a:pPr marL="0" indent="0">
              <a:buNone/>
            </a:pPr>
            <a:r>
              <a:rPr lang="es-ES"/>
              <a:t>Valoración de moneda extranjera para partidas abiertas cuentas de mayor al 30 de abril de 2024</a:t>
            </a:r>
          </a:p>
          <a:p>
            <a:pPr marL="0" indent="0">
              <a:buNone/>
            </a:pPr>
            <a:r>
              <a:rPr lang="es-ES"/>
              <a:t>Ejecutar valoración en moneda extranjera partidas abiertas cuenta mayor en modo real</a:t>
            </a:r>
          </a:p>
          <a:p>
            <a:pPr marL="0" indent="0">
              <a:buNone/>
            </a:pPr>
            <a:r>
              <a:rPr lang="es-CO"/>
              <a:t>En la opción de visualización de contabilizaciones me informa los documentos contables que se c</a:t>
            </a:r>
            <a:r>
              <a:rPr lang="es-ES"/>
              <a:t>contabilizó los documentos 190000381 causación de abril y el documento 190000382 anulación de mayo de 2024 y se evidencia que contabilizó en el grupo de libros G1 quedando finalmente contabilizado en los libros 0L, L1 e incluidos en los apéndices L3, L4 y L5.</a:t>
            </a:r>
            <a:endParaRPr lang="es-CO"/>
          </a:p>
        </p:txBody>
      </p:sp>
      <p:sp>
        <p:nvSpPr>
          <p:cNvPr id="4" name="Marcador de texto 3">
            <a:extLst>
              <a:ext uri="{FF2B5EF4-FFF2-40B4-BE49-F238E27FC236}">
                <a16:creationId xmlns:a16="http://schemas.microsoft.com/office/drawing/2014/main" id="{2B97A47D-1359-D9B7-4E4A-0EF1E5AB5364}"/>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8CB97591-4178-538D-9B1D-316C0F4FC974}"/>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E4FDFE82-A935-62A7-D9DC-A56A326D5F63}"/>
              </a:ext>
            </a:extLst>
          </p:cNvPr>
          <p:cNvPicPr>
            <a:picLocks noChangeAspect="1"/>
          </p:cNvPicPr>
          <p:nvPr/>
        </p:nvPicPr>
        <p:blipFill>
          <a:blip r:embed="rId2"/>
          <a:stretch>
            <a:fillRect/>
          </a:stretch>
        </p:blipFill>
        <p:spPr>
          <a:xfrm>
            <a:off x="2063789" y="3054580"/>
            <a:ext cx="8250643" cy="3337076"/>
          </a:xfrm>
          <a:prstGeom prst="rect">
            <a:avLst/>
          </a:prstGeom>
        </p:spPr>
      </p:pic>
    </p:spTree>
    <p:extLst>
      <p:ext uri="{BB962C8B-B14F-4D97-AF65-F5344CB8AC3E}">
        <p14:creationId xmlns:p14="http://schemas.microsoft.com/office/powerpoint/2010/main" val="2992314149"/>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0954E-14AD-06C3-924A-F8E4876DE2D5}"/>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A09FE721-AAD0-FC0C-FDDA-8BC426308932}"/>
              </a:ext>
            </a:extLst>
          </p:cNvPr>
          <p:cNvSpPr>
            <a:spLocks noGrp="1"/>
          </p:cNvSpPr>
          <p:nvPr>
            <p:ph idx="1"/>
          </p:nvPr>
        </p:nvSpPr>
        <p:spPr/>
        <p:txBody>
          <a:bodyPr/>
          <a:lstStyle/>
          <a:p>
            <a:pPr marL="0" indent="0">
              <a:buNone/>
            </a:pPr>
            <a:r>
              <a:rPr lang="es-ES"/>
              <a:t>Valoración de moneda extranjera para partidas abiertas cuentas de mayor al 30 de abril de 2024</a:t>
            </a:r>
          </a:p>
          <a:p>
            <a:pPr marL="0" indent="0">
              <a:buNone/>
            </a:pPr>
            <a:r>
              <a:rPr lang="es-ES"/>
              <a:t>Ejecutar valoración en moneda extranjera partidas abiertas cuenta mayor en modo real</a:t>
            </a:r>
          </a:p>
          <a:p>
            <a:pPr marL="0" indent="0">
              <a:buNone/>
            </a:pPr>
            <a:r>
              <a:rPr lang="es-ES"/>
              <a:t>Visualización del saldo de la cuenta 24010100100, 6400031001 y 6400030001 para el mes de abril y mayo de 2024.</a:t>
            </a:r>
            <a:endParaRPr lang="es-CO"/>
          </a:p>
          <a:p>
            <a:pPr marL="0" indent="0">
              <a:buNone/>
            </a:pPr>
            <a:endParaRPr lang="es-ES"/>
          </a:p>
        </p:txBody>
      </p:sp>
      <p:sp>
        <p:nvSpPr>
          <p:cNvPr id="4" name="Marcador de texto 3">
            <a:extLst>
              <a:ext uri="{FF2B5EF4-FFF2-40B4-BE49-F238E27FC236}">
                <a16:creationId xmlns:a16="http://schemas.microsoft.com/office/drawing/2014/main" id="{D2EEA78D-2A71-F3B1-D378-025386565B9E}"/>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8C950D69-74AE-9624-737C-764C8244E9C5}"/>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0DEFCAE2-D51D-7A0E-ADBB-1EA6256E6B33}"/>
              </a:ext>
            </a:extLst>
          </p:cNvPr>
          <p:cNvPicPr>
            <a:picLocks noChangeAspect="1"/>
          </p:cNvPicPr>
          <p:nvPr/>
        </p:nvPicPr>
        <p:blipFill>
          <a:blip r:embed="rId2"/>
          <a:stretch>
            <a:fillRect/>
          </a:stretch>
        </p:blipFill>
        <p:spPr>
          <a:xfrm>
            <a:off x="1183900" y="2359471"/>
            <a:ext cx="9646146" cy="4096193"/>
          </a:xfrm>
          <a:prstGeom prst="rect">
            <a:avLst/>
          </a:prstGeom>
        </p:spPr>
      </p:pic>
    </p:spTree>
    <p:extLst>
      <p:ext uri="{BB962C8B-B14F-4D97-AF65-F5344CB8AC3E}">
        <p14:creationId xmlns:p14="http://schemas.microsoft.com/office/powerpoint/2010/main" val="615782432"/>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6C049-2C46-EA6F-010F-6BD37876C8EB}"/>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6C6E4C68-A9E9-4C51-13EE-4380D51E06B6}"/>
              </a:ext>
            </a:extLst>
          </p:cNvPr>
          <p:cNvSpPr>
            <a:spLocks noGrp="1"/>
          </p:cNvSpPr>
          <p:nvPr>
            <p:ph idx="1"/>
          </p:nvPr>
        </p:nvSpPr>
        <p:spPr/>
        <p:txBody>
          <a:bodyPr/>
          <a:lstStyle/>
          <a:p>
            <a:pPr marL="0" indent="0">
              <a:buNone/>
            </a:pPr>
            <a:r>
              <a:rPr lang="es-ES"/>
              <a:t>Valoración de moneda extranjera para saldos cuentas de mayor que no gestionan partidas abiertas al 31 de marzo de 2024</a:t>
            </a:r>
          </a:p>
          <a:p>
            <a:pPr marL="0" indent="0">
              <a:buNone/>
            </a:pPr>
            <a:r>
              <a:rPr lang="es-ES"/>
              <a:t>Saldo de la cuenta en moneda extranjera al 30 de abril de 2024 para saldos cuentas de mayor para valorar. En este punto se calculó el valor del ajuste por diferencia en cambio que debe calcular el sistema tanto en modo prueba como modo real.</a:t>
            </a:r>
          </a:p>
          <a:p>
            <a:pPr marL="0" indent="0">
              <a:buNone/>
            </a:pPr>
            <a:endParaRPr lang="es-ES"/>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5CFEB064-17C8-EAB1-A987-C717386531FE}"/>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2DDD8FD6-8BC4-A341-6BE4-43FD6D0F4FB5}"/>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9" name="Imagen 8">
            <a:extLst>
              <a:ext uri="{FF2B5EF4-FFF2-40B4-BE49-F238E27FC236}">
                <a16:creationId xmlns:a16="http://schemas.microsoft.com/office/drawing/2014/main" id="{1297669F-921B-9885-5412-C13CFB607498}"/>
              </a:ext>
            </a:extLst>
          </p:cNvPr>
          <p:cNvPicPr>
            <a:picLocks noChangeAspect="1"/>
          </p:cNvPicPr>
          <p:nvPr/>
        </p:nvPicPr>
        <p:blipFill>
          <a:blip r:embed="rId2"/>
          <a:stretch>
            <a:fillRect/>
          </a:stretch>
        </p:blipFill>
        <p:spPr>
          <a:xfrm>
            <a:off x="1014664" y="2652925"/>
            <a:ext cx="4931664" cy="2586587"/>
          </a:xfrm>
          <a:prstGeom prst="rect">
            <a:avLst/>
          </a:prstGeom>
        </p:spPr>
      </p:pic>
      <p:pic>
        <p:nvPicPr>
          <p:cNvPr id="11" name="Imagen 10">
            <a:extLst>
              <a:ext uri="{FF2B5EF4-FFF2-40B4-BE49-F238E27FC236}">
                <a16:creationId xmlns:a16="http://schemas.microsoft.com/office/drawing/2014/main" id="{79152290-0F9E-CF57-B4DA-1512DA8A8FFA}"/>
              </a:ext>
            </a:extLst>
          </p:cNvPr>
          <p:cNvPicPr>
            <a:picLocks noChangeAspect="1"/>
          </p:cNvPicPr>
          <p:nvPr/>
        </p:nvPicPr>
        <p:blipFill>
          <a:blip r:embed="rId3"/>
          <a:stretch>
            <a:fillRect/>
          </a:stretch>
        </p:blipFill>
        <p:spPr>
          <a:xfrm>
            <a:off x="6096000" y="2652924"/>
            <a:ext cx="4931664" cy="2586587"/>
          </a:xfrm>
          <a:prstGeom prst="rect">
            <a:avLst/>
          </a:prstGeom>
        </p:spPr>
      </p:pic>
    </p:spTree>
    <p:extLst>
      <p:ext uri="{BB962C8B-B14F-4D97-AF65-F5344CB8AC3E}">
        <p14:creationId xmlns:p14="http://schemas.microsoft.com/office/powerpoint/2010/main" val="1899712144"/>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B5CD2-DA49-D3AA-7F90-8F3C6124D730}"/>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38EE1F74-5020-D3B7-9C57-1DDB79957F24}"/>
              </a:ext>
            </a:extLst>
          </p:cNvPr>
          <p:cNvSpPr>
            <a:spLocks noGrp="1"/>
          </p:cNvSpPr>
          <p:nvPr>
            <p:ph idx="1"/>
          </p:nvPr>
        </p:nvSpPr>
        <p:spPr/>
        <p:txBody>
          <a:bodyPr/>
          <a:lstStyle/>
          <a:p>
            <a:pPr marL="0" indent="0">
              <a:buNone/>
            </a:pPr>
            <a:r>
              <a:rPr lang="es-ES"/>
              <a:t>Valoración de moneda extranjera para saldos cuentas de mayor que no gestionan partidas abiertas al 31 de marzo de 2024</a:t>
            </a:r>
          </a:p>
          <a:p>
            <a:pPr marL="0" indent="0">
              <a:buNone/>
            </a:pPr>
            <a:r>
              <a:rPr lang="es-ES"/>
              <a:t>Ejecutar valoración en moneda extranjera para saldos cuentas de mayor en modo prueba</a:t>
            </a:r>
          </a:p>
          <a:p>
            <a:pPr marL="0" indent="0">
              <a:buNone/>
            </a:pPr>
            <a:r>
              <a:rPr lang="es-ES"/>
              <a:t>Se ingresan los parámetros: sociedad, área de valoración (CO) para contabilizar en el grupo de libros G1 (Libros 0L y L1). En la pestaña contabilizar, se ingre la fecha de clave de valoración y ejecución prueba (sin actualizar BD)</a:t>
            </a:r>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45C55C21-1DE7-7780-759E-E786A94E118A}"/>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6B1554BE-B6FD-541F-C960-AE0CB05723BF}"/>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16" name="Imagen 15">
            <a:extLst>
              <a:ext uri="{FF2B5EF4-FFF2-40B4-BE49-F238E27FC236}">
                <a16:creationId xmlns:a16="http://schemas.microsoft.com/office/drawing/2014/main" id="{93928CEE-3E6D-D029-D99C-1F85A733D573}"/>
              </a:ext>
            </a:extLst>
          </p:cNvPr>
          <p:cNvPicPr>
            <a:picLocks noChangeAspect="1"/>
          </p:cNvPicPr>
          <p:nvPr/>
        </p:nvPicPr>
        <p:blipFill>
          <a:blip r:embed="rId2"/>
          <a:stretch>
            <a:fillRect/>
          </a:stretch>
        </p:blipFill>
        <p:spPr>
          <a:xfrm>
            <a:off x="937437" y="2702238"/>
            <a:ext cx="5235791" cy="2813087"/>
          </a:xfrm>
          <a:prstGeom prst="rect">
            <a:avLst/>
          </a:prstGeom>
        </p:spPr>
      </p:pic>
      <p:pic>
        <p:nvPicPr>
          <p:cNvPr id="18" name="Imagen 17">
            <a:extLst>
              <a:ext uri="{FF2B5EF4-FFF2-40B4-BE49-F238E27FC236}">
                <a16:creationId xmlns:a16="http://schemas.microsoft.com/office/drawing/2014/main" id="{D1E133C4-C698-321F-3373-3959FB18D523}"/>
              </a:ext>
            </a:extLst>
          </p:cNvPr>
          <p:cNvPicPr>
            <a:picLocks noChangeAspect="1"/>
          </p:cNvPicPr>
          <p:nvPr/>
        </p:nvPicPr>
        <p:blipFill>
          <a:blip r:embed="rId3"/>
          <a:stretch>
            <a:fillRect/>
          </a:stretch>
        </p:blipFill>
        <p:spPr>
          <a:xfrm>
            <a:off x="6274053" y="2702238"/>
            <a:ext cx="5476237" cy="2813086"/>
          </a:xfrm>
          <a:prstGeom prst="rect">
            <a:avLst/>
          </a:prstGeom>
        </p:spPr>
      </p:pic>
    </p:spTree>
    <p:extLst>
      <p:ext uri="{BB962C8B-B14F-4D97-AF65-F5344CB8AC3E}">
        <p14:creationId xmlns:p14="http://schemas.microsoft.com/office/powerpoint/2010/main" val="1548276057"/>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170FB-5980-0009-105B-E7000A9CFBA7}"/>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316F5959-2DD8-3549-B835-D5097237C267}"/>
              </a:ext>
            </a:extLst>
          </p:cNvPr>
          <p:cNvSpPr>
            <a:spLocks noGrp="1"/>
          </p:cNvSpPr>
          <p:nvPr>
            <p:ph idx="1"/>
          </p:nvPr>
        </p:nvSpPr>
        <p:spPr/>
        <p:txBody>
          <a:bodyPr/>
          <a:lstStyle/>
          <a:p>
            <a:pPr marL="0" indent="0">
              <a:buNone/>
            </a:pPr>
            <a:r>
              <a:rPr lang="es-ES"/>
              <a:t>Valoración de moneda extranjera para saldos cuentas de mayor que no gestionan partidas abiertas al 31 de marzo de 2024</a:t>
            </a:r>
          </a:p>
          <a:p>
            <a:pPr marL="0" indent="0">
              <a:buNone/>
            </a:pPr>
            <a:r>
              <a:rPr lang="es-ES"/>
              <a:t>Ejecutar valoración en moneda extranjera para saldos cuentas de mayor en modo prueba</a:t>
            </a:r>
          </a:p>
          <a:p>
            <a:pPr marL="0" indent="0">
              <a:buNone/>
            </a:pPr>
            <a:r>
              <a:rPr lang="es-ES"/>
              <a:t>Se ingresan los parámetros en la pestaña saldos cuentas de mayor, se selecciona valorar saldos cuentas de mayor, se incluyen las cuentas o cuenta de mayor que se desea valorar y se selecciona la última opción anular contabilización</a:t>
            </a:r>
          </a:p>
          <a:p>
            <a:pPr marL="0" indent="0">
              <a:buNone/>
            </a:pPr>
            <a:endParaRPr lang="es-CO"/>
          </a:p>
          <a:p>
            <a:pPr marL="0" indent="0">
              <a:buNone/>
            </a:pPr>
            <a:endParaRPr lang="es-CO"/>
          </a:p>
        </p:txBody>
      </p:sp>
      <p:sp>
        <p:nvSpPr>
          <p:cNvPr id="4" name="Marcador de texto 3">
            <a:extLst>
              <a:ext uri="{FF2B5EF4-FFF2-40B4-BE49-F238E27FC236}">
                <a16:creationId xmlns:a16="http://schemas.microsoft.com/office/drawing/2014/main" id="{9B47D52F-A2AA-E2EF-78F8-F0C75538ADBE}"/>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6965ADCA-5659-3A07-4EC1-A48F5E8FC5CC}"/>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8" name="Imagen 7">
            <a:extLst>
              <a:ext uri="{FF2B5EF4-FFF2-40B4-BE49-F238E27FC236}">
                <a16:creationId xmlns:a16="http://schemas.microsoft.com/office/drawing/2014/main" id="{948B4BA8-8968-34CD-64F3-BDC87D4C8903}"/>
              </a:ext>
            </a:extLst>
          </p:cNvPr>
          <p:cNvPicPr>
            <a:picLocks noChangeAspect="1"/>
          </p:cNvPicPr>
          <p:nvPr/>
        </p:nvPicPr>
        <p:blipFill>
          <a:blip r:embed="rId2"/>
          <a:stretch>
            <a:fillRect/>
          </a:stretch>
        </p:blipFill>
        <p:spPr>
          <a:xfrm>
            <a:off x="2340134" y="2530109"/>
            <a:ext cx="7511731" cy="3925556"/>
          </a:xfrm>
          <a:prstGeom prst="rect">
            <a:avLst/>
          </a:prstGeom>
        </p:spPr>
      </p:pic>
    </p:spTree>
    <p:extLst>
      <p:ext uri="{BB962C8B-B14F-4D97-AF65-F5344CB8AC3E}">
        <p14:creationId xmlns:p14="http://schemas.microsoft.com/office/powerpoint/2010/main" val="1625854413"/>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99C8B-95FA-81BE-9C0C-E94DFAA512FF}"/>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891AA70C-D315-141B-3145-428C385367A4}"/>
              </a:ext>
            </a:extLst>
          </p:cNvPr>
          <p:cNvSpPr>
            <a:spLocks noGrp="1"/>
          </p:cNvSpPr>
          <p:nvPr>
            <p:ph idx="1"/>
          </p:nvPr>
        </p:nvSpPr>
        <p:spPr/>
        <p:txBody>
          <a:bodyPr/>
          <a:lstStyle/>
          <a:p>
            <a:pPr marL="0" indent="0">
              <a:buNone/>
            </a:pPr>
            <a:r>
              <a:rPr lang="es-ES"/>
              <a:t>Valoración de moneda extranjera para saldos cuentas de mayor que no gestionan partidas abiertas al 31 de marzo de 2024</a:t>
            </a:r>
          </a:p>
          <a:p>
            <a:pPr marL="0" indent="0">
              <a:buNone/>
            </a:pPr>
            <a:r>
              <a:rPr lang="es-ES"/>
              <a:t>Ejecutar valoración en moneda extranjera para saldos cuentas de mayor en modo prueba</a:t>
            </a:r>
          </a:p>
          <a:p>
            <a:pPr marL="0" indent="0">
              <a:buNone/>
            </a:pPr>
            <a:r>
              <a:rPr lang="es-CO"/>
              <a:t>Se identifica el encabezado del reporte (Test) y el detalle del los documentos que se van a valorar con la respectiva valoración de los mismo</a:t>
            </a:r>
          </a:p>
          <a:p>
            <a:pPr marL="0" indent="0">
              <a:buNone/>
            </a:pPr>
            <a:endParaRPr lang="es-CO"/>
          </a:p>
        </p:txBody>
      </p:sp>
      <p:sp>
        <p:nvSpPr>
          <p:cNvPr id="4" name="Marcador de texto 3">
            <a:extLst>
              <a:ext uri="{FF2B5EF4-FFF2-40B4-BE49-F238E27FC236}">
                <a16:creationId xmlns:a16="http://schemas.microsoft.com/office/drawing/2014/main" id="{089C0A6C-AB7F-23B3-84A7-CBB214FA81E9}"/>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95A26300-42EB-247B-7AA7-55CAA270C2BD}"/>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10" name="Imagen 9">
            <a:extLst>
              <a:ext uri="{FF2B5EF4-FFF2-40B4-BE49-F238E27FC236}">
                <a16:creationId xmlns:a16="http://schemas.microsoft.com/office/drawing/2014/main" id="{5C20E0B0-BC2F-48E0-7055-C3BB7C058BAC}"/>
              </a:ext>
            </a:extLst>
          </p:cNvPr>
          <p:cNvPicPr>
            <a:picLocks noChangeAspect="1"/>
          </p:cNvPicPr>
          <p:nvPr/>
        </p:nvPicPr>
        <p:blipFill>
          <a:blip r:embed="rId2"/>
          <a:stretch>
            <a:fillRect/>
          </a:stretch>
        </p:blipFill>
        <p:spPr>
          <a:xfrm>
            <a:off x="2414016" y="2681923"/>
            <a:ext cx="7968736" cy="3801174"/>
          </a:xfrm>
          <a:prstGeom prst="rect">
            <a:avLst/>
          </a:prstGeom>
        </p:spPr>
      </p:pic>
    </p:spTree>
    <p:extLst>
      <p:ext uri="{BB962C8B-B14F-4D97-AF65-F5344CB8AC3E}">
        <p14:creationId xmlns:p14="http://schemas.microsoft.com/office/powerpoint/2010/main" val="2367120805"/>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7CD59-8FB1-13FA-D85B-2F6E652ED839}"/>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7FB210EF-6660-AD64-BFA7-AB15E801F55E}"/>
              </a:ext>
            </a:extLst>
          </p:cNvPr>
          <p:cNvSpPr>
            <a:spLocks noGrp="1"/>
          </p:cNvSpPr>
          <p:nvPr>
            <p:ph idx="1"/>
          </p:nvPr>
        </p:nvSpPr>
        <p:spPr/>
        <p:txBody>
          <a:bodyPr/>
          <a:lstStyle/>
          <a:p>
            <a:pPr marL="0" indent="0">
              <a:buNone/>
            </a:pPr>
            <a:r>
              <a:rPr lang="es-ES"/>
              <a:t>Valoración de moneda extranjera para saldos cuentas de mayor que no gestionan partidas abiertas al 31 de marzo de 2024</a:t>
            </a:r>
          </a:p>
          <a:p>
            <a:pPr marL="0" indent="0">
              <a:buNone/>
            </a:pPr>
            <a:r>
              <a:rPr lang="es-ES"/>
              <a:t>Ejecutar valoración en moneda extranjera para saldos cuentas de mayor en modo prueba</a:t>
            </a:r>
          </a:p>
          <a:p>
            <a:pPr marL="0" indent="0">
              <a:buNone/>
            </a:pPr>
            <a:r>
              <a:rPr lang="es-CO"/>
              <a:t>En la opción de visualización de contabilizaciones me informa los documentos contables que se contabilizarán con el respectivo detalle de imputación en cada documento tango de causación en abril como de anulación en mayo</a:t>
            </a:r>
          </a:p>
          <a:p>
            <a:pPr marL="0" indent="0">
              <a:buNone/>
            </a:pPr>
            <a:endParaRPr lang="es-CO"/>
          </a:p>
        </p:txBody>
      </p:sp>
      <p:sp>
        <p:nvSpPr>
          <p:cNvPr id="4" name="Marcador de texto 3">
            <a:extLst>
              <a:ext uri="{FF2B5EF4-FFF2-40B4-BE49-F238E27FC236}">
                <a16:creationId xmlns:a16="http://schemas.microsoft.com/office/drawing/2014/main" id="{8842AA98-F088-65D7-1978-D984F3F78A2C}"/>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31200B75-7C71-3A96-267E-467D37A9C9B3}"/>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4161CB5E-E161-CECC-0381-034229F16E2A}"/>
              </a:ext>
            </a:extLst>
          </p:cNvPr>
          <p:cNvPicPr>
            <a:picLocks noChangeAspect="1"/>
          </p:cNvPicPr>
          <p:nvPr/>
        </p:nvPicPr>
        <p:blipFill>
          <a:blip r:embed="rId2"/>
          <a:stretch>
            <a:fillRect/>
          </a:stretch>
        </p:blipFill>
        <p:spPr>
          <a:xfrm>
            <a:off x="2084832" y="2614152"/>
            <a:ext cx="7452360" cy="3844005"/>
          </a:xfrm>
          <a:prstGeom prst="rect">
            <a:avLst/>
          </a:prstGeom>
        </p:spPr>
      </p:pic>
    </p:spTree>
    <p:extLst>
      <p:ext uri="{BB962C8B-B14F-4D97-AF65-F5344CB8AC3E}">
        <p14:creationId xmlns:p14="http://schemas.microsoft.com/office/powerpoint/2010/main" val="117302945"/>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A8A89-688B-E40B-0242-AE87D435E161}"/>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C5DB3A42-7ADD-2783-77E2-985C475F524E}"/>
              </a:ext>
            </a:extLst>
          </p:cNvPr>
          <p:cNvSpPr>
            <a:spLocks noGrp="1"/>
          </p:cNvSpPr>
          <p:nvPr>
            <p:ph idx="1"/>
          </p:nvPr>
        </p:nvSpPr>
        <p:spPr/>
        <p:txBody>
          <a:bodyPr/>
          <a:lstStyle/>
          <a:p>
            <a:pPr marL="0" indent="0">
              <a:buNone/>
            </a:pPr>
            <a:r>
              <a:rPr lang="es-ES"/>
              <a:t>Valoración de moneda extranjera para saldos cuentas de mayor que no gestionan partidas abiertas al 31 de marzo de 2024</a:t>
            </a:r>
          </a:p>
          <a:p>
            <a:pPr marL="0" indent="0">
              <a:buNone/>
            </a:pPr>
            <a:r>
              <a:rPr lang="es-ES"/>
              <a:t>Ejecutar valoración en moneda extranjera para saldos cuentas de mayor en modo real</a:t>
            </a:r>
          </a:p>
          <a:p>
            <a:pPr marL="0" indent="0">
              <a:buNone/>
            </a:pPr>
            <a:r>
              <a:rPr lang="es-ES"/>
              <a:t>Se ingresan los mismos parámetros que en modo prueba y en la pestaña contabilización se debe seleccionar ejecución de actualización para ejecutar en modo real</a:t>
            </a:r>
            <a:endParaRPr lang="es-CO"/>
          </a:p>
        </p:txBody>
      </p:sp>
      <p:sp>
        <p:nvSpPr>
          <p:cNvPr id="4" name="Marcador de texto 3">
            <a:extLst>
              <a:ext uri="{FF2B5EF4-FFF2-40B4-BE49-F238E27FC236}">
                <a16:creationId xmlns:a16="http://schemas.microsoft.com/office/drawing/2014/main" id="{3B67FF60-8B37-479D-D8A1-C49403389F85}"/>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0F53B539-D60B-44FB-3BF8-600473CF01AA}"/>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9" name="Imagen 8">
            <a:extLst>
              <a:ext uri="{FF2B5EF4-FFF2-40B4-BE49-F238E27FC236}">
                <a16:creationId xmlns:a16="http://schemas.microsoft.com/office/drawing/2014/main" id="{6EA31833-D622-352A-A78D-D19239496476}"/>
              </a:ext>
            </a:extLst>
          </p:cNvPr>
          <p:cNvPicPr>
            <a:picLocks noChangeAspect="1"/>
          </p:cNvPicPr>
          <p:nvPr/>
        </p:nvPicPr>
        <p:blipFill>
          <a:blip r:embed="rId2"/>
          <a:stretch>
            <a:fillRect/>
          </a:stretch>
        </p:blipFill>
        <p:spPr>
          <a:xfrm>
            <a:off x="2510602" y="2690542"/>
            <a:ext cx="7170796" cy="3710005"/>
          </a:xfrm>
          <a:prstGeom prst="rect">
            <a:avLst/>
          </a:prstGeom>
        </p:spPr>
      </p:pic>
    </p:spTree>
    <p:extLst>
      <p:ext uri="{BB962C8B-B14F-4D97-AF65-F5344CB8AC3E}">
        <p14:creationId xmlns:p14="http://schemas.microsoft.com/office/powerpoint/2010/main" val="3368029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98608-1D7F-41D8-3AF4-287DD8B15CA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7DACDA8-1E77-D1E3-AE9F-855F5DD9D22E}"/>
              </a:ext>
            </a:extLst>
          </p:cNvPr>
          <p:cNvSpPr>
            <a:spLocks noGrp="1"/>
          </p:cNvSpPr>
          <p:nvPr>
            <p:ph idx="1"/>
          </p:nvPr>
        </p:nvSpPr>
        <p:spPr/>
        <p:txBody>
          <a:bodyPr/>
          <a:lstStyle/>
          <a:p>
            <a:pPr marL="0" indent="0">
              <a:buNone/>
            </a:pPr>
            <a:r>
              <a:rPr lang="es-MX" dirty="0"/>
              <a:t>Permite </a:t>
            </a:r>
            <a:r>
              <a:rPr lang="es-MX" b="1" dirty="0"/>
              <a:t>visualizar el documento </a:t>
            </a:r>
            <a:r>
              <a:rPr lang="es-MX" dirty="0"/>
              <a:t>dando clic sobre el documento contable: Gestión de asientos</a:t>
            </a:r>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p:txBody>
      </p:sp>
      <p:sp>
        <p:nvSpPr>
          <p:cNvPr id="3" name="Marcador de texto 2">
            <a:extLst>
              <a:ext uri="{FF2B5EF4-FFF2-40B4-BE49-F238E27FC236}">
                <a16:creationId xmlns:a16="http://schemas.microsoft.com/office/drawing/2014/main" id="{880A2F06-3ADB-D646-9CD8-3BED0727B21F}"/>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0590B445-250D-D23C-E6FD-5B989D6B8487}"/>
              </a:ext>
            </a:extLst>
          </p:cNvPr>
          <p:cNvSpPr>
            <a:spLocks noGrp="1"/>
          </p:cNvSpPr>
          <p:nvPr>
            <p:ph type="body" sz="half" idx="11"/>
          </p:nvPr>
        </p:nvSpPr>
        <p:spPr/>
        <p:txBody>
          <a:bodyPr>
            <a:normAutofit fontScale="85000" lnSpcReduction="10000"/>
          </a:bodyPr>
          <a:lstStyle/>
          <a:p>
            <a:r>
              <a:rPr lang="es-ES" dirty="0"/>
              <a:t>Gestionar asientos contables versión nueva - (F0717A)</a:t>
            </a:r>
            <a:endParaRPr lang="es-CO" dirty="0"/>
          </a:p>
        </p:txBody>
      </p:sp>
      <p:pic>
        <p:nvPicPr>
          <p:cNvPr id="7" name="Imagen 6">
            <a:extLst>
              <a:ext uri="{FF2B5EF4-FFF2-40B4-BE49-F238E27FC236}">
                <a16:creationId xmlns:a16="http://schemas.microsoft.com/office/drawing/2014/main" id="{6D05216B-DB0B-54D2-EBF9-419CE2A2A0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611" y="1773267"/>
            <a:ext cx="9146288" cy="4570741"/>
          </a:xfrm>
          <a:prstGeom prst="rect">
            <a:avLst/>
          </a:prstGeom>
        </p:spPr>
      </p:pic>
    </p:spTree>
    <p:extLst>
      <p:ext uri="{BB962C8B-B14F-4D97-AF65-F5344CB8AC3E}">
        <p14:creationId xmlns:p14="http://schemas.microsoft.com/office/powerpoint/2010/main" val="861813238"/>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0F823-E294-0F54-8CFE-00A8B25A6CFB}"/>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BC9135D9-850B-E08E-9793-59A3D0BED52D}"/>
              </a:ext>
            </a:extLst>
          </p:cNvPr>
          <p:cNvSpPr>
            <a:spLocks noGrp="1"/>
          </p:cNvSpPr>
          <p:nvPr>
            <p:ph idx="1"/>
          </p:nvPr>
        </p:nvSpPr>
        <p:spPr/>
        <p:txBody>
          <a:bodyPr/>
          <a:lstStyle/>
          <a:p>
            <a:pPr marL="0" indent="0">
              <a:buNone/>
            </a:pPr>
            <a:r>
              <a:rPr lang="es-ES"/>
              <a:t>Valoración de moneda extranjera para saldos cuentas de mayor que no gestionan partidas abiertas al 31 de marzo de 2024</a:t>
            </a:r>
          </a:p>
          <a:p>
            <a:pPr marL="0" indent="0">
              <a:buNone/>
            </a:pPr>
            <a:r>
              <a:rPr lang="es-ES"/>
              <a:t>Ejecutar valoración en moneda extranjera para saldos cuentas de mayor en modo real</a:t>
            </a:r>
          </a:p>
          <a:p>
            <a:pPr marL="0" indent="0">
              <a:buNone/>
            </a:pPr>
            <a:r>
              <a:rPr lang="es-CO"/>
              <a:t>Se identifica el encabezado del reporte (Actualización) y el detalle del los documentos que se van a valorar con la respectiva valoración de los mismo</a:t>
            </a:r>
          </a:p>
        </p:txBody>
      </p:sp>
      <p:sp>
        <p:nvSpPr>
          <p:cNvPr id="4" name="Marcador de texto 3">
            <a:extLst>
              <a:ext uri="{FF2B5EF4-FFF2-40B4-BE49-F238E27FC236}">
                <a16:creationId xmlns:a16="http://schemas.microsoft.com/office/drawing/2014/main" id="{886CD28F-6E51-225B-C1E6-890294C2938C}"/>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8B703866-007D-9F77-84AC-D8FDDA9BDEAA}"/>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1BD97B7E-9D39-9E1B-00F8-530579893F51}"/>
              </a:ext>
            </a:extLst>
          </p:cNvPr>
          <p:cNvPicPr>
            <a:picLocks noChangeAspect="1"/>
          </p:cNvPicPr>
          <p:nvPr/>
        </p:nvPicPr>
        <p:blipFill>
          <a:blip r:embed="rId2"/>
          <a:stretch>
            <a:fillRect/>
          </a:stretch>
        </p:blipFill>
        <p:spPr>
          <a:xfrm>
            <a:off x="2251777" y="2629436"/>
            <a:ext cx="7688446" cy="3932683"/>
          </a:xfrm>
          <a:prstGeom prst="rect">
            <a:avLst/>
          </a:prstGeom>
        </p:spPr>
      </p:pic>
    </p:spTree>
    <p:extLst>
      <p:ext uri="{BB962C8B-B14F-4D97-AF65-F5344CB8AC3E}">
        <p14:creationId xmlns:p14="http://schemas.microsoft.com/office/powerpoint/2010/main" val="2238901035"/>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1F8BF-969B-5795-D103-B9E7DFDD4196}"/>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D854F307-01A0-AF1A-AD17-61F2A636913E}"/>
              </a:ext>
            </a:extLst>
          </p:cNvPr>
          <p:cNvSpPr>
            <a:spLocks noGrp="1"/>
          </p:cNvSpPr>
          <p:nvPr>
            <p:ph idx="1"/>
          </p:nvPr>
        </p:nvSpPr>
        <p:spPr/>
        <p:txBody>
          <a:bodyPr/>
          <a:lstStyle/>
          <a:p>
            <a:pPr marL="0" indent="0">
              <a:buNone/>
            </a:pPr>
            <a:r>
              <a:rPr lang="es-ES"/>
              <a:t>Valoración de moneda extranjera para saldos cuentas de mayor que no gestionan partidas abiertas al 31 de marzo de 2024</a:t>
            </a:r>
          </a:p>
          <a:p>
            <a:pPr marL="0" indent="0">
              <a:buNone/>
            </a:pPr>
            <a:r>
              <a:rPr lang="es-ES"/>
              <a:t>Ejecutar valoración en moneda extranjera para saldos cuentas de mayor en modo real</a:t>
            </a:r>
          </a:p>
          <a:p>
            <a:pPr marL="0" indent="0">
              <a:buNone/>
            </a:pPr>
            <a:r>
              <a:rPr lang="es-CO"/>
              <a:t>En la opción de visualización de contabilizaciones me informa los documentos contables que se </a:t>
            </a:r>
            <a:r>
              <a:rPr lang="es-ES"/>
              <a:t>contabilizaron: en libro 0L causación 190000171 y anulación 190000172, en el libro L1 causación 1000001065 y anulación 1000001066 dada la imputación en el grupo de libros G1 quedando finalmente contabilizados en los libros 0L, L1 e incluidos en los apéndices L3, L4 y L5.</a:t>
            </a:r>
            <a:endParaRPr lang="es-CO"/>
          </a:p>
        </p:txBody>
      </p:sp>
      <p:sp>
        <p:nvSpPr>
          <p:cNvPr id="4" name="Marcador de texto 3">
            <a:extLst>
              <a:ext uri="{FF2B5EF4-FFF2-40B4-BE49-F238E27FC236}">
                <a16:creationId xmlns:a16="http://schemas.microsoft.com/office/drawing/2014/main" id="{511FA7E7-A8EA-99AF-78E7-6089BFD6C16B}"/>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48F926BA-655D-6280-73B7-A8078A93AB80}"/>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678709A0-A3B5-AB35-777C-8A1E739512F1}"/>
              </a:ext>
            </a:extLst>
          </p:cNvPr>
          <p:cNvPicPr>
            <a:picLocks noChangeAspect="1"/>
          </p:cNvPicPr>
          <p:nvPr/>
        </p:nvPicPr>
        <p:blipFill>
          <a:blip r:embed="rId2"/>
          <a:stretch>
            <a:fillRect/>
          </a:stretch>
        </p:blipFill>
        <p:spPr>
          <a:xfrm>
            <a:off x="1014665" y="3119595"/>
            <a:ext cx="5259257" cy="3031480"/>
          </a:xfrm>
          <a:prstGeom prst="rect">
            <a:avLst/>
          </a:prstGeom>
        </p:spPr>
      </p:pic>
      <p:pic>
        <p:nvPicPr>
          <p:cNvPr id="9" name="Imagen 8">
            <a:extLst>
              <a:ext uri="{FF2B5EF4-FFF2-40B4-BE49-F238E27FC236}">
                <a16:creationId xmlns:a16="http://schemas.microsoft.com/office/drawing/2014/main" id="{C090D799-180C-767D-5FF0-FA8062180AF5}"/>
              </a:ext>
            </a:extLst>
          </p:cNvPr>
          <p:cNvPicPr>
            <a:picLocks noChangeAspect="1"/>
          </p:cNvPicPr>
          <p:nvPr/>
        </p:nvPicPr>
        <p:blipFill>
          <a:blip r:embed="rId3"/>
          <a:stretch>
            <a:fillRect/>
          </a:stretch>
        </p:blipFill>
        <p:spPr>
          <a:xfrm>
            <a:off x="6273922" y="3119595"/>
            <a:ext cx="5259257" cy="3031480"/>
          </a:xfrm>
          <a:prstGeom prst="rect">
            <a:avLst/>
          </a:prstGeom>
        </p:spPr>
      </p:pic>
    </p:spTree>
    <p:extLst>
      <p:ext uri="{BB962C8B-B14F-4D97-AF65-F5344CB8AC3E}">
        <p14:creationId xmlns:p14="http://schemas.microsoft.com/office/powerpoint/2010/main" val="1185550806"/>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E6735-43C6-73EC-692B-2C77F42F670E}"/>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1EA52CF3-E8B0-0117-6D56-097B10BB64F9}"/>
              </a:ext>
            </a:extLst>
          </p:cNvPr>
          <p:cNvSpPr>
            <a:spLocks noGrp="1"/>
          </p:cNvSpPr>
          <p:nvPr>
            <p:ph idx="1"/>
          </p:nvPr>
        </p:nvSpPr>
        <p:spPr/>
        <p:txBody>
          <a:bodyPr/>
          <a:lstStyle/>
          <a:p>
            <a:pPr marL="0" indent="0">
              <a:buNone/>
            </a:pPr>
            <a:r>
              <a:rPr lang="es-ES"/>
              <a:t>Valoración de moneda extranjera para saldos cuentas de mayor que no gestionan partidas abiertas al 31 de marzo de 2024</a:t>
            </a:r>
          </a:p>
          <a:p>
            <a:pPr marL="0" indent="0">
              <a:buNone/>
            </a:pPr>
            <a:r>
              <a:rPr lang="es-ES"/>
              <a:t>Ejecutar valoración en moneda extranjera para saldos cuentas de mayor en modo real</a:t>
            </a:r>
          </a:p>
          <a:p>
            <a:pPr marL="0" indent="0">
              <a:buNone/>
            </a:pPr>
            <a:r>
              <a:rPr lang="es-ES"/>
              <a:t>Visualización del saldo de la cuenta 2401010100 para el mes de abril y mayo de 2024 en el libro 0L</a:t>
            </a:r>
            <a:endParaRPr lang="es-CO"/>
          </a:p>
          <a:p>
            <a:pPr marL="0" indent="0">
              <a:buNone/>
            </a:pPr>
            <a:endParaRPr lang="es-ES"/>
          </a:p>
        </p:txBody>
      </p:sp>
      <p:sp>
        <p:nvSpPr>
          <p:cNvPr id="4" name="Marcador de texto 3">
            <a:extLst>
              <a:ext uri="{FF2B5EF4-FFF2-40B4-BE49-F238E27FC236}">
                <a16:creationId xmlns:a16="http://schemas.microsoft.com/office/drawing/2014/main" id="{324E4F43-C755-D90B-CA0E-EA72256F966A}"/>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B1325AAA-609C-452E-1C37-CD00F589C61F}"/>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CD436F91-1F7C-B837-F26E-92B9275811F0}"/>
              </a:ext>
            </a:extLst>
          </p:cNvPr>
          <p:cNvPicPr>
            <a:picLocks noChangeAspect="1"/>
          </p:cNvPicPr>
          <p:nvPr/>
        </p:nvPicPr>
        <p:blipFill>
          <a:blip r:embed="rId2"/>
          <a:stretch>
            <a:fillRect/>
          </a:stretch>
        </p:blipFill>
        <p:spPr>
          <a:xfrm>
            <a:off x="1199898" y="2471473"/>
            <a:ext cx="9792203" cy="4184865"/>
          </a:xfrm>
          <a:prstGeom prst="rect">
            <a:avLst/>
          </a:prstGeom>
        </p:spPr>
      </p:pic>
    </p:spTree>
    <p:extLst>
      <p:ext uri="{BB962C8B-B14F-4D97-AF65-F5344CB8AC3E}">
        <p14:creationId xmlns:p14="http://schemas.microsoft.com/office/powerpoint/2010/main" val="3991739742"/>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1E8C7-6355-1407-F232-81A16D955DCD}"/>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62518FA8-E520-1469-4289-31A4AACA7A72}"/>
              </a:ext>
            </a:extLst>
          </p:cNvPr>
          <p:cNvSpPr>
            <a:spLocks noGrp="1"/>
          </p:cNvSpPr>
          <p:nvPr>
            <p:ph idx="1"/>
          </p:nvPr>
        </p:nvSpPr>
        <p:spPr/>
        <p:txBody>
          <a:bodyPr/>
          <a:lstStyle/>
          <a:p>
            <a:pPr marL="0" indent="0">
              <a:buNone/>
            </a:pPr>
            <a:r>
              <a:rPr lang="es-ES"/>
              <a:t>Valoración de moneda extranjera para saldos cuentas de mayor que no gestionan partidas abiertas al 31 de marzo de 2024</a:t>
            </a:r>
          </a:p>
          <a:p>
            <a:pPr marL="0" indent="0">
              <a:buNone/>
            </a:pPr>
            <a:r>
              <a:rPr lang="es-ES"/>
              <a:t>Ejecutar valoración en moneda extranjera para saldos cuentas de mayor en modo real</a:t>
            </a:r>
          </a:p>
          <a:p>
            <a:pPr marL="0" indent="0">
              <a:buNone/>
            </a:pPr>
            <a:r>
              <a:rPr lang="es-ES"/>
              <a:t>Visualización del saldo de la cuenta 2401010100 para el mes de abril y mayo de 2024 en el libro 0L</a:t>
            </a:r>
            <a:endParaRPr lang="es-CO"/>
          </a:p>
          <a:p>
            <a:pPr marL="0" indent="0">
              <a:buNone/>
            </a:pPr>
            <a:endParaRPr lang="es-ES"/>
          </a:p>
        </p:txBody>
      </p:sp>
      <p:sp>
        <p:nvSpPr>
          <p:cNvPr id="4" name="Marcador de texto 3">
            <a:extLst>
              <a:ext uri="{FF2B5EF4-FFF2-40B4-BE49-F238E27FC236}">
                <a16:creationId xmlns:a16="http://schemas.microsoft.com/office/drawing/2014/main" id="{8AFE277D-ACEC-903E-988A-3A5BFC1753CA}"/>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AF8FE75B-78BF-0264-9140-FCD852622406}"/>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B24FADC4-7E64-06B2-6997-47603E4B48A6}"/>
              </a:ext>
            </a:extLst>
          </p:cNvPr>
          <p:cNvPicPr>
            <a:picLocks noChangeAspect="1"/>
          </p:cNvPicPr>
          <p:nvPr/>
        </p:nvPicPr>
        <p:blipFill>
          <a:blip r:embed="rId2"/>
          <a:stretch>
            <a:fillRect/>
          </a:stretch>
        </p:blipFill>
        <p:spPr>
          <a:xfrm>
            <a:off x="1959611" y="2339668"/>
            <a:ext cx="8272777" cy="4222451"/>
          </a:xfrm>
          <a:prstGeom prst="rect">
            <a:avLst/>
          </a:prstGeom>
        </p:spPr>
      </p:pic>
    </p:spTree>
    <p:extLst>
      <p:ext uri="{BB962C8B-B14F-4D97-AF65-F5344CB8AC3E}">
        <p14:creationId xmlns:p14="http://schemas.microsoft.com/office/powerpoint/2010/main" val="285015448"/>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1C952-BB08-3231-64EC-72F1C5EF7C00}"/>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2435FC95-7A12-B635-F7A9-D9A05A304312}"/>
              </a:ext>
            </a:extLst>
          </p:cNvPr>
          <p:cNvSpPr>
            <a:spLocks noGrp="1"/>
          </p:cNvSpPr>
          <p:nvPr>
            <p:ph idx="1"/>
          </p:nvPr>
        </p:nvSpPr>
        <p:spPr/>
        <p:txBody>
          <a:bodyPr/>
          <a:lstStyle/>
          <a:p>
            <a:pPr marL="0" indent="0">
              <a:buNone/>
            </a:pPr>
            <a:r>
              <a:rPr lang="es-ES"/>
              <a:t>Valoración de moneda extranjera para saldos cuentas de mayor que no gestionan partidas abiertas al 31 de marzo de 2024</a:t>
            </a:r>
          </a:p>
          <a:p>
            <a:pPr marL="0" indent="0">
              <a:buNone/>
            </a:pPr>
            <a:r>
              <a:rPr lang="es-ES"/>
              <a:t>Ejecutar valoración en moneda extranjera para saldos cuentas de mayor en modo real</a:t>
            </a:r>
          </a:p>
          <a:p>
            <a:pPr marL="0" indent="0">
              <a:buNone/>
            </a:pPr>
            <a:r>
              <a:rPr lang="es-ES"/>
              <a:t>Visualización del saldo de la cuenta 2401010100 para el mes de abril y mayo de 2024 en el libro L1</a:t>
            </a:r>
            <a:endParaRPr lang="es-CO"/>
          </a:p>
          <a:p>
            <a:pPr marL="0" indent="0">
              <a:buNone/>
            </a:pPr>
            <a:endParaRPr lang="es-ES"/>
          </a:p>
        </p:txBody>
      </p:sp>
      <p:sp>
        <p:nvSpPr>
          <p:cNvPr id="4" name="Marcador de texto 3">
            <a:extLst>
              <a:ext uri="{FF2B5EF4-FFF2-40B4-BE49-F238E27FC236}">
                <a16:creationId xmlns:a16="http://schemas.microsoft.com/office/drawing/2014/main" id="{91052207-BE59-824F-2BF1-9FAA963E5940}"/>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59BAEFB3-5D0D-EECB-9614-A56D7EA00617}"/>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5" name="Imagen 4">
            <a:extLst>
              <a:ext uri="{FF2B5EF4-FFF2-40B4-BE49-F238E27FC236}">
                <a16:creationId xmlns:a16="http://schemas.microsoft.com/office/drawing/2014/main" id="{52EB1FE5-0FAD-BB0A-A80B-E04373728D53}"/>
              </a:ext>
            </a:extLst>
          </p:cNvPr>
          <p:cNvPicPr>
            <a:picLocks noChangeAspect="1"/>
          </p:cNvPicPr>
          <p:nvPr/>
        </p:nvPicPr>
        <p:blipFill>
          <a:blip r:embed="rId2"/>
          <a:stretch>
            <a:fillRect/>
          </a:stretch>
        </p:blipFill>
        <p:spPr>
          <a:xfrm>
            <a:off x="1247525" y="2396778"/>
            <a:ext cx="10192297" cy="3784566"/>
          </a:xfrm>
          <a:prstGeom prst="rect">
            <a:avLst/>
          </a:prstGeom>
        </p:spPr>
      </p:pic>
    </p:spTree>
    <p:extLst>
      <p:ext uri="{BB962C8B-B14F-4D97-AF65-F5344CB8AC3E}">
        <p14:creationId xmlns:p14="http://schemas.microsoft.com/office/powerpoint/2010/main" val="266941611"/>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43D18-D3D7-C18E-2029-BCC305F5FC7D}"/>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3D0FE99E-D173-4BA5-C2C0-7EEF1FDEF947}"/>
              </a:ext>
            </a:extLst>
          </p:cNvPr>
          <p:cNvSpPr>
            <a:spLocks noGrp="1"/>
          </p:cNvSpPr>
          <p:nvPr>
            <p:ph idx="1"/>
          </p:nvPr>
        </p:nvSpPr>
        <p:spPr/>
        <p:txBody>
          <a:bodyPr/>
          <a:lstStyle/>
          <a:p>
            <a:pPr marL="0" indent="0">
              <a:buNone/>
            </a:pPr>
            <a:r>
              <a:rPr lang="es-ES"/>
              <a:t>Valoración de moneda extranjera para saldos cuentas de mayor que no gestionan partidas abiertas al 31 de marzo de 2024</a:t>
            </a:r>
          </a:p>
          <a:p>
            <a:pPr marL="0" indent="0">
              <a:buNone/>
            </a:pPr>
            <a:r>
              <a:rPr lang="es-ES"/>
              <a:t>Ejecutar valoración en moneda extranjera para saldos cuentas de mayor en modo real</a:t>
            </a:r>
          </a:p>
          <a:p>
            <a:pPr marL="0" indent="0">
              <a:buNone/>
            </a:pPr>
            <a:r>
              <a:rPr lang="es-ES"/>
              <a:t>Visualización del saldo de la cuenta 2401010100 para el mes de abril y mayo de 2024 en el libro L1</a:t>
            </a:r>
            <a:endParaRPr lang="es-CO"/>
          </a:p>
          <a:p>
            <a:pPr marL="0" indent="0">
              <a:buNone/>
            </a:pPr>
            <a:endParaRPr lang="es-ES"/>
          </a:p>
        </p:txBody>
      </p:sp>
      <p:sp>
        <p:nvSpPr>
          <p:cNvPr id="4" name="Marcador de texto 3">
            <a:extLst>
              <a:ext uri="{FF2B5EF4-FFF2-40B4-BE49-F238E27FC236}">
                <a16:creationId xmlns:a16="http://schemas.microsoft.com/office/drawing/2014/main" id="{4AC19276-6B0C-95DA-1771-9D213BC3C0D5}"/>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480D3AAB-F409-B668-DC17-1565DC1A8636}"/>
              </a:ext>
            </a:extLst>
          </p:cNvPr>
          <p:cNvSpPr>
            <a:spLocks noGrp="1"/>
          </p:cNvSpPr>
          <p:nvPr>
            <p:ph type="body" sz="half" idx="11"/>
          </p:nvPr>
        </p:nvSpPr>
        <p:spPr/>
        <p:txBody>
          <a:bodyPr>
            <a:normAutofit fontScale="92500" lnSpcReduction="10000"/>
          </a:bodyPr>
          <a:lstStyle/>
          <a:p>
            <a:r>
              <a:rPr lang="es-ES" sz="1600"/>
              <a:t>Realización de valoración de moneda extranjera - (FAGL_FCV)</a:t>
            </a:r>
          </a:p>
          <a:p>
            <a:endParaRPr lang="es-ES"/>
          </a:p>
        </p:txBody>
      </p:sp>
      <p:pic>
        <p:nvPicPr>
          <p:cNvPr id="3" name="Imagen 2">
            <a:extLst>
              <a:ext uri="{FF2B5EF4-FFF2-40B4-BE49-F238E27FC236}">
                <a16:creationId xmlns:a16="http://schemas.microsoft.com/office/drawing/2014/main" id="{6FA5683A-9012-DA7C-FABA-5E258C44136B}"/>
              </a:ext>
            </a:extLst>
          </p:cNvPr>
          <p:cNvPicPr>
            <a:picLocks noChangeAspect="1"/>
          </p:cNvPicPr>
          <p:nvPr/>
        </p:nvPicPr>
        <p:blipFill>
          <a:blip r:embed="rId2"/>
          <a:stretch>
            <a:fillRect/>
          </a:stretch>
        </p:blipFill>
        <p:spPr>
          <a:xfrm>
            <a:off x="1901952" y="2461438"/>
            <a:ext cx="8110727" cy="4052704"/>
          </a:xfrm>
          <a:prstGeom prst="rect">
            <a:avLst/>
          </a:prstGeom>
        </p:spPr>
      </p:pic>
    </p:spTree>
    <p:extLst>
      <p:ext uri="{BB962C8B-B14F-4D97-AF65-F5344CB8AC3E}">
        <p14:creationId xmlns:p14="http://schemas.microsoft.com/office/powerpoint/2010/main" val="1691726157"/>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CCE-778F-99AA-9278-A4DF7AC51F99}"/>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25264679-D954-8A96-690A-956D6FF1D418}"/>
              </a:ext>
            </a:extLst>
          </p:cNvPr>
          <p:cNvSpPr>
            <a:spLocks noGrp="1"/>
          </p:cNvSpPr>
          <p:nvPr>
            <p:ph idx="1"/>
          </p:nvPr>
        </p:nvSpPr>
        <p:spPr/>
        <p:txBody>
          <a:bodyPr/>
          <a:lstStyle/>
          <a:p>
            <a:pPr marL="0" indent="0">
              <a:buNone/>
            </a:pPr>
            <a:r>
              <a:rPr lang="es-ES"/>
              <a:t>Mediante esta aplicación se permite ajustar los saldos de las cuentas en una o más divisas. Es útil, por ejemplo, en entornos con tipos de cambio volátiles. Permite ajustar los saldos de las cuentas ingresando directamente los importes de las divisas específicas.</a:t>
            </a:r>
          </a:p>
          <a:p>
            <a:pPr marL="0" indent="0">
              <a:buNone/>
            </a:pPr>
            <a:r>
              <a:rPr lang="es-ES"/>
              <a:t>Diligenciar campos del encabezado del documento</a:t>
            </a:r>
          </a:p>
          <a:p>
            <a:pPr marL="0" indent="0">
              <a:buNone/>
            </a:pPr>
            <a:endParaRPr lang="es-ES"/>
          </a:p>
          <a:p>
            <a:pPr marL="0" indent="0">
              <a:buNone/>
            </a:pPr>
            <a:endParaRPr lang="es-ES"/>
          </a:p>
        </p:txBody>
      </p:sp>
      <p:sp>
        <p:nvSpPr>
          <p:cNvPr id="4" name="Marcador de texto 3">
            <a:extLst>
              <a:ext uri="{FF2B5EF4-FFF2-40B4-BE49-F238E27FC236}">
                <a16:creationId xmlns:a16="http://schemas.microsoft.com/office/drawing/2014/main" id="{083D1FFC-98C0-14E6-9059-3DFFBC2FA710}"/>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B8F444DB-9E68-ECB4-46A3-A71756CF65EE}"/>
              </a:ext>
            </a:extLst>
          </p:cNvPr>
          <p:cNvSpPr>
            <a:spLocks noGrp="1"/>
          </p:cNvSpPr>
          <p:nvPr>
            <p:ph type="body" sz="half" idx="11"/>
          </p:nvPr>
        </p:nvSpPr>
        <p:spPr/>
        <p:txBody>
          <a:bodyPr>
            <a:normAutofit fontScale="92500" lnSpcReduction="10000"/>
          </a:bodyPr>
          <a:lstStyle/>
          <a:p>
            <a:r>
              <a:rPr lang="es-ES" sz="1600"/>
              <a:t>Contabilizar ajustes de moneda – (F1606)</a:t>
            </a:r>
          </a:p>
          <a:p>
            <a:endParaRPr lang="es-ES" sz="1600"/>
          </a:p>
          <a:p>
            <a:endParaRPr lang="es-ES"/>
          </a:p>
        </p:txBody>
      </p:sp>
      <p:pic>
        <p:nvPicPr>
          <p:cNvPr id="5" name="Imagen 4">
            <a:extLst>
              <a:ext uri="{FF2B5EF4-FFF2-40B4-BE49-F238E27FC236}">
                <a16:creationId xmlns:a16="http://schemas.microsoft.com/office/drawing/2014/main" id="{C28CB5D9-A014-4B20-85DE-E7D01401D2A2}"/>
              </a:ext>
            </a:extLst>
          </p:cNvPr>
          <p:cNvPicPr>
            <a:picLocks noChangeAspect="1"/>
          </p:cNvPicPr>
          <p:nvPr/>
        </p:nvPicPr>
        <p:blipFill>
          <a:blip r:embed="rId2"/>
          <a:stretch>
            <a:fillRect/>
          </a:stretch>
        </p:blipFill>
        <p:spPr>
          <a:xfrm>
            <a:off x="960512" y="2643571"/>
            <a:ext cx="1151170" cy="1075336"/>
          </a:xfrm>
          <a:prstGeom prst="rect">
            <a:avLst/>
          </a:prstGeom>
        </p:spPr>
      </p:pic>
      <p:pic>
        <p:nvPicPr>
          <p:cNvPr id="9" name="Imagen 8">
            <a:extLst>
              <a:ext uri="{FF2B5EF4-FFF2-40B4-BE49-F238E27FC236}">
                <a16:creationId xmlns:a16="http://schemas.microsoft.com/office/drawing/2014/main" id="{E25B9529-8A0A-9424-A22F-69A7A6C81905}"/>
              </a:ext>
            </a:extLst>
          </p:cNvPr>
          <p:cNvPicPr>
            <a:picLocks noChangeAspect="1"/>
          </p:cNvPicPr>
          <p:nvPr/>
        </p:nvPicPr>
        <p:blipFill>
          <a:blip r:embed="rId3"/>
          <a:stretch>
            <a:fillRect/>
          </a:stretch>
        </p:blipFill>
        <p:spPr>
          <a:xfrm>
            <a:off x="2235583" y="2643571"/>
            <a:ext cx="9230994" cy="3626512"/>
          </a:xfrm>
          <a:prstGeom prst="rect">
            <a:avLst/>
          </a:prstGeom>
        </p:spPr>
      </p:pic>
    </p:spTree>
    <p:extLst>
      <p:ext uri="{BB962C8B-B14F-4D97-AF65-F5344CB8AC3E}">
        <p14:creationId xmlns:p14="http://schemas.microsoft.com/office/powerpoint/2010/main" val="2022841496"/>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53F72-E146-214C-B464-6A54A025B348}"/>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DCEA9774-1B91-BDA4-3FA5-0D83EAE07171}"/>
              </a:ext>
            </a:extLst>
          </p:cNvPr>
          <p:cNvSpPr>
            <a:spLocks noGrp="1"/>
          </p:cNvSpPr>
          <p:nvPr>
            <p:ph idx="1"/>
          </p:nvPr>
        </p:nvSpPr>
        <p:spPr/>
        <p:txBody>
          <a:bodyPr/>
          <a:lstStyle/>
          <a:p>
            <a:pPr marL="0" indent="0">
              <a:buNone/>
            </a:pPr>
            <a:r>
              <a:rPr lang="es-ES"/>
              <a:t>Diligenciar posición 1</a:t>
            </a:r>
          </a:p>
        </p:txBody>
      </p:sp>
      <p:sp>
        <p:nvSpPr>
          <p:cNvPr id="4" name="Marcador de texto 3">
            <a:extLst>
              <a:ext uri="{FF2B5EF4-FFF2-40B4-BE49-F238E27FC236}">
                <a16:creationId xmlns:a16="http://schemas.microsoft.com/office/drawing/2014/main" id="{31C82B26-B6FF-1EF2-4EFA-30670035BE6E}"/>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815765E2-FC9D-D22A-8BEA-BD2E00E5A86B}"/>
              </a:ext>
            </a:extLst>
          </p:cNvPr>
          <p:cNvSpPr>
            <a:spLocks noGrp="1"/>
          </p:cNvSpPr>
          <p:nvPr>
            <p:ph type="body" sz="half" idx="11"/>
          </p:nvPr>
        </p:nvSpPr>
        <p:spPr/>
        <p:txBody>
          <a:bodyPr>
            <a:normAutofit fontScale="92500" lnSpcReduction="10000"/>
          </a:bodyPr>
          <a:lstStyle/>
          <a:p>
            <a:r>
              <a:rPr lang="es-ES" sz="1600"/>
              <a:t>Contabilizar ajustes de moneda – (F1606)</a:t>
            </a:r>
          </a:p>
          <a:p>
            <a:endParaRPr lang="es-ES" sz="1600"/>
          </a:p>
          <a:p>
            <a:endParaRPr lang="es-ES"/>
          </a:p>
        </p:txBody>
      </p:sp>
      <p:pic>
        <p:nvPicPr>
          <p:cNvPr id="3" name="Imagen 2">
            <a:extLst>
              <a:ext uri="{FF2B5EF4-FFF2-40B4-BE49-F238E27FC236}">
                <a16:creationId xmlns:a16="http://schemas.microsoft.com/office/drawing/2014/main" id="{4D7E6CE2-FE2C-8A6A-E0D3-BF58F206C178}"/>
              </a:ext>
            </a:extLst>
          </p:cNvPr>
          <p:cNvPicPr>
            <a:picLocks noChangeAspect="1"/>
          </p:cNvPicPr>
          <p:nvPr/>
        </p:nvPicPr>
        <p:blipFill>
          <a:blip r:embed="rId2"/>
          <a:stretch>
            <a:fillRect/>
          </a:stretch>
        </p:blipFill>
        <p:spPr>
          <a:xfrm>
            <a:off x="1170432" y="1737449"/>
            <a:ext cx="8695944" cy="4532634"/>
          </a:xfrm>
          <a:prstGeom prst="rect">
            <a:avLst/>
          </a:prstGeom>
        </p:spPr>
      </p:pic>
    </p:spTree>
    <p:extLst>
      <p:ext uri="{BB962C8B-B14F-4D97-AF65-F5344CB8AC3E}">
        <p14:creationId xmlns:p14="http://schemas.microsoft.com/office/powerpoint/2010/main" val="376050861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7400B-5629-FC08-46CA-F44D1F11ACE3}"/>
            </a:ext>
          </a:extLst>
        </p:cNvPr>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6211CFDF-FAF9-1445-3700-CD74C82BE92B}"/>
              </a:ext>
            </a:extLst>
          </p:cNvPr>
          <p:cNvSpPr>
            <a:spLocks noGrp="1"/>
          </p:cNvSpPr>
          <p:nvPr>
            <p:ph idx="1"/>
          </p:nvPr>
        </p:nvSpPr>
        <p:spPr/>
        <p:txBody>
          <a:bodyPr/>
          <a:lstStyle/>
          <a:p>
            <a:pPr marL="0" indent="0">
              <a:buNone/>
            </a:pPr>
            <a:r>
              <a:rPr lang="es-ES"/>
              <a:t>Diligenciar posición 2</a:t>
            </a:r>
          </a:p>
        </p:txBody>
      </p:sp>
      <p:sp>
        <p:nvSpPr>
          <p:cNvPr id="4" name="Marcador de texto 3">
            <a:extLst>
              <a:ext uri="{FF2B5EF4-FFF2-40B4-BE49-F238E27FC236}">
                <a16:creationId xmlns:a16="http://schemas.microsoft.com/office/drawing/2014/main" id="{E7BB56DB-1741-D32E-4888-58F7DB49A035}"/>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C03EB61B-4179-3F05-408A-0391F641E44A}"/>
              </a:ext>
            </a:extLst>
          </p:cNvPr>
          <p:cNvSpPr>
            <a:spLocks noGrp="1"/>
          </p:cNvSpPr>
          <p:nvPr>
            <p:ph type="body" sz="half" idx="11"/>
          </p:nvPr>
        </p:nvSpPr>
        <p:spPr/>
        <p:txBody>
          <a:bodyPr>
            <a:normAutofit fontScale="92500" lnSpcReduction="10000"/>
          </a:bodyPr>
          <a:lstStyle/>
          <a:p>
            <a:r>
              <a:rPr lang="es-ES" sz="1600"/>
              <a:t>Contabilizar ajustes de moneda – (F1606)</a:t>
            </a:r>
          </a:p>
          <a:p>
            <a:endParaRPr lang="es-ES" sz="1600"/>
          </a:p>
          <a:p>
            <a:endParaRPr lang="es-ES"/>
          </a:p>
        </p:txBody>
      </p:sp>
      <p:pic>
        <p:nvPicPr>
          <p:cNvPr id="5" name="Imagen 4">
            <a:extLst>
              <a:ext uri="{FF2B5EF4-FFF2-40B4-BE49-F238E27FC236}">
                <a16:creationId xmlns:a16="http://schemas.microsoft.com/office/drawing/2014/main" id="{0D55A268-376C-6DFF-EFEB-9B46CB757CCD}"/>
              </a:ext>
            </a:extLst>
          </p:cNvPr>
          <p:cNvPicPr>
            <a:picLocks noChangeAspect="1"/>
          </p:cNvPicPr>
          <p:nvPr/>
        </p:nvPicPr>
        <p:blipFill>
          <a:blip r:embed="rId2"/>
          <a:stretch>
            <a:fillRect/>
          </a:stretch>
        </p:blipFill>
        <p:spPr>
          <a:xfrm>
            <a:off x="1216152" y="1696372"/>
            <a:ext cx="8629328" cy="4573711"/>
          </a:xfrm>
          <a:prstGeom prst="rect">
            <a:avLst/>
          </a:prstGeom>
        </p:spPr>
      </p:pic>
    </p:spTree>
    <p:extLst>
      <p:ext uri="{BB962C8B-B14F-4D97-AF65-F5344CB8AC3E}">
        <p14:creationId xmlns:p14="http://schemas.microsoft.com/office/powerpoint/2010/main" val="144567078"/>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81E9C-9F91-6B34-A212-903E100BAF66}"/>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34730F24-EF1C-461B-0313-E10FF6792D41}"/>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15636C4F-AABB-A62A-136E-DB784819D185}"/>
              </a:ext>
            </a:extLst>
          </p:cNvPr>
          <p:cNvSpPr>
            <a:spLocks noGrp="1"/>
          </p:cNvSpPr>
          <p:nvPr>
            <p:ph type="body" sz="half" idx="11"/>
          </p:nvPr>
        </p:nvSpPr>
        <p:spPr/>
        <p:txBody>
          <a:bodyPr>
            <a:normAutofit fontScale="92500" lnSpcReduction="10000"/>
          </a:bodyPr>
          <a:lstStyle/>
          <a:p>
            <a:r>
              <a:rPr lang="es-ES" sz="1600"/>
              <a:t>Contabilizar ajustes de moneda – (F1606)</a:t>
            </a:r>
          </a:p>
          <a:p>
            <a:endParaRPr lang="es-ES" sz="1600"/>
          </a:p>
          <a:p>
            <a:endParaRPr lang="es-ES"/>
          </a:p>
        </p:txBody>
      </p:sp>
      <p:pic>
        <p:nvPicPr>
          <p:cNvPr id="3" name="Imagen 2">
            <a:extLst>
              <a:ext uri="{FF2B5EF4-FFF2-40B4-BE49-F238E27FC236}">
                <a16:creationId xmlns:a16="http://schemas.microsoft.com/office/drawing/2014/main" id="{70A71615-6952-B737-43F6-EEFEEBACA67C}"/>
              </a:ext>
            </a:extLst>
          </p:cNvPr>
          <p:cNvPicPr>
            <a:picLocks noChangeAspect="1"/>
          </p:cNvPicPr>
          <p:nvPr/>
        </p:nvPicPr>
        <p:blipFill>
          <a:blip r:embed="rId2"/>
          <a:stretch>
            <a:fillRect/>
          </a:stretch>
        </p:blipFill>
        <p:spPr>
          <a:xfrm>
            <a:off x="1392493" y="1656516"/>
            <a:ext cx="9080748" cy="4725996"/>
          </a:xfrm>
          <a:prstGeom prst="rect">
            <a:avLst/>
          </a:prstGeom>
        </p:spPr>
      </p:pic>
      <p:sp>
        <p:nvSpPr>
          <p:cNvPr id="5" name="Marcador de contenido 5">
            <a:extLst>
              <a:ext uri="{FF2B5EF4-FFF2-40B4-BE49-F238E27FC236}">
                <a16:creationId xmlns:a16="http://schemas.microsoft.com/office/drawing/2014/main" id="{220360E4-E969-A616-5F79-B2278657D819}"/>
              </a:ext>
            </a:extLst>
          </p:cNvPr>
          <p:cNvSpPr>
            <a:spLocks noGrp="1"/>
          </p:cNvSpPr>
          <p:nvPr>
            <p:ph idx="1"/>
          </p:nvPr>
        </p:nvSpPr>
        <p:spPr>
          <a:xfrm>
            <a:off x="836611" y="1342673"/>
            <a:ext cx="10340725" cy="4927410"/>
          </a:xfrm>
        </p:spPr>
        <p:txBody>
          <a:bodyPr/>
          <a:lstStyle/>
          <a:p>
            <a:pPr marL="0" indent="0">
              <a:buNone/>
            </a:pPr>
            <a:r>
              <a:rPr lang="es-ES"/>
              <a:t>Simular para revisar el documento y seleccionar contabilizar</a:t>
            </a:r>
          </a:p>
        </p:txBody>
      </p:sp>
    </p:spTree>
    <p:extLst>
      <p:ext uri="{BB962C8B-B14F-4D97-AF65-F5344CB8AC3E}">
        <p14:creationId xmlns:p14="http://schemas.microsoft.com/office/powerpoint/2010/main" val="1930419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95BDC-A943-AD20-926B-E5D7192C343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76B16E7-6B7C-F9C6-1715-E41D6E9CC2A2}"/>
              </a:ext>
            </a:extLst>
          </p:cNvPr>
          <p:cNvSpPr>
            <a:spLocks noGrp="1"/>
          </p:cNvSpPr>
          <p:nvPr>
            <p:ph idx="1"/>
          </p:nvPr>
        </p:nvSpPr>
        <p:spPr/>
        <p:txBody>
          <a:bodyPr/>
          <a:lstStyle/>
          <a:p>
            <a:pPr marL="0" indent="0">
              <a:buNone/>
            </a:pPr>
            <a:r>
              <a:rPr lang="es-MX" b="1"/>
              <a:t>Editar el documento: Permite editar campos de referencia y cabecera del documento</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941C29BA-AA27-4695-6ADB-B84C9C479957}"/>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15412D29-2C5B-6700-19F5-9C1708CBE35A}"/>
              </a:ext>
            </a:extLst>
          </p:cNvPr>
          <p:cNvSpPr>
            <a:spLocks noGrp="1"/>
          </p:cNvSpPr>
          <p:nvPr>
            <p:ph type="body" sz="half" idx="11"/>
          </p:nvPr>
        </p:nvSpPr>
        <p:spPr/>
        <p:txBody>
          <a:bodyPr>
            <a:normAutofit fontScale="85000" lnSpcReduction="10000"/>
          </a:bodyPr>
          <a:lstStyle/>
          <a:p>
            <a:r>
              <a:rPr lang="es-ES" dirty="0"/>
              <a:t>Gestionar asientos contables versión nueva - (F0717A)</a:t>
            </a:r>
            <a:endParaRPr lang="es-CO" dirty="0"/>
          </a:p>
        </p:txBody>
      </p:sp>
      <p:pic>
        <p:nvPicPr>
          <p:cNvPr id="6" name="Imagen 5">
            <a:extLst>
              <a:ext uri="{FF2B5EF4-FFF2-40B4-BE49-F238E27FC236}">
                <a16:creationId xmlns:a16="http://schemas.microsoft.com/office/drawing/2014/main" id="{DB81F3A6-D279-70DF-F998-76E3DC029D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611" y="1468636"/>
            <a:ext cx="9555464" cy="4538649"/>
          </a:xfrm>
          <a:prstGeom prst="rect">
            <a:avLst/>
          </a:prstGeom>
        </p:spPr>
      </p:pic>
    </p:spTree>
    <p:extLst>
      <p:ext uri="{BB962C8B-B14F-4D97-AF65-F5344CB8AC3E}">
        <p14:creationId xmlns:p14="http://schemas.microsoft.com/office/powerpoint/2010/main" val="507184532"/>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55259-9941-CDCA-A82B-E6418E73D1E4}"/>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CC4D45B8-055B-EF02-60D1-09B88E124585}"/>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A6A392B0-F8C5-CEFF-5E37-7FF507AF84B3}"/>
              </a:ext>
            </a:extLst>
          </p:cNvPr>
          <p:cNvSpPr>
            <a:spLocks noGrp="1"/>
          </p:cNvSpPr>
          <p:nvPr>
            <p:ph type="body" sz="half" idx="11"/>
          </p:nvPr>
        </p:nvSpPr>
        <p:spPr/>
        <p:txBody>
          <a:bodyPr>
            <a:normAutofit fontScale="92500" lnSpcReduction="10000"/>
          </a:bodyPr>
          <a:lstStyle/>
          <a:p>
            <a:r>
              <a:rPr lang="es-ES" sz="1600"/>
              <a:t>Contabilizar ajustes de moneda – (F1606)</a:t>
            </a:r>
          </a:p>
          <a:p>
            <a:endParaRPr lang="es-ES" sz="1600"/>
          </a:p>
          <a:p>
            <a:endParaRPr lang="es-ES"/>
          </a:p>
        </p:txBody>
      </p:sp>
      <p:sp>
        <p:nvSpPr>
          <p:cNvPr id="5" name="Marcador de contenido 5">
            <a:extLst>
              <a:ext uri="{FF2B5EF4-FFF2-40B4-BE49-F238E27FC236}">
                <a16:creationId xmlns:a16="http://schemas.microsoft.com/office/drawing/2014/main" id="{40FF7D63-A7E5-38FF-6597-A2FD3AFE3F77}"/>
              </a:ext>
            </a:extLst>
          </p:cNvPr>
          <p:cNvSpPr>
            <a:spLocks noGrp="1"/>
          </p:cNvSpPr>
          <p:nvPr>
            <p:ph idx="1"/>
          </p:nvPr>
        </p:nvSpPr>
        <p:spPr>
          <a:xfrm>
            <a:off x="836612" y="1370105"/>
            <a:ext cx="10340725" cy="4927410"/>
          </a:xfrm>
        </p:spPr>
        <p:txBody>
          <a:bodyPr/>
          <a:lstStyle/>
          <a:p>
            <a:pPr marL="0" indent="0">
              <a:buNone/>
            </a:pPr>
            <a:r>
              <a:rPr lang="es-ES"/>
              <a:t>Visualizar el documento de ajuste de moneda contabilizado en la moneda de la sociedad, se imputó en las cuentas de diferencia en cambio del pasivo y el ingreso un ajuste por 88.756.000 COP</a:t>
            </a:r>
          </a:p>
        </p:txBody>
      </p:sp>
      <p:pic>
        <p:nvPicPr>
          <p:cNvPr id="6" name="Imagen 5">
            <a:extLst>
              <a:ext uri="{FF2B5EF4-FFF2-40B4-BE49-F238E27FC236}">
                <a16:creationId xmlns:a16="http://schemas.microsoft.com/office/drawing/2014/main" id="{1A84D61B-1232-65D2-3A8B-B3F8D82FC445}"/>
              </a:ext>
            </a:extLst>
          </p:cNvPr>
          <p:cNvPicPr>
            <a:picLocks noChangeAspect="1"/>
          </p:cNvPicPr>
          <p:nvPr/>
        </p:nvPicPr>
        <p:blipFill>
          <a:blip r:embed="rId2"/>
          <a:stretch>
            <a:fillRect/>
          </a:stretch>
        </p:blipFill>
        <p:spPr>
          <a:xfrm>
            <a:off x="1014663" y="1960248"/>
            <a:ext cx="9261923" cy="4458840"/>
          </a:xfrm>
          <a:prstGeom prst="rect">
            <a:avLst/>
          </a:prstGeom>
        </p:spPr>
      </p:pic>
    </p:spTree>
    <p:extLst>
      <p:ext uri="{BB962C8B-B14F-4D97-AF65-F5344CB8AC3E}">
        <p14:creationId xmlns:p14="http://schemas.microsoft.com/office/powerpoint/2010/main" val="3055906707"/>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3C30E-8854-A94E-84BB-ACACFBC71A45}"/>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4B6DC992-71E0-13CD-66EC-52F75539A890}"/>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8BDD631F-225C-5AC8-AB6F-0E8DC63B22A8}"/>
              </a:ext>
            </a:extLst>
          </p:cNvPr>
          <p:cNvSpPr>
            <a:spLocks noGrp="1"/>
          </p:cNvSpPr>
          <p:nvPr>
            <p:ph type="body" sz="half" idx="11"/>
          </p:nvPr>
        </p:nvSpPr>
        <p:spPr/>
        <p:txBody>
          <a:bodyPr>
            <a:normAutofit fontScale="92500" lnSpcReduction="10000"/>
          </a:bodyPr>
          <a:lstStyle/>
          <a:p>
            <a:r>
              <a:rPr lang="es-ES" sz="1600"/>
              <a:t>Contabilizar ajustes de moneda – (F1606)</a:t>
            </a:r>
          </a:p>
          <a:p>
            <a:endParaRPr lang="es-ES" sz="1600"/>
          </a:p>
          <a:p>
            <a:endParaRPr lang="es-ES"/>
          </a:p>
        </p:txBody>
      </p:sp>
      <p:sp>
        <p:nvSpPr>
          <p:cNvPr id="5" name="Marcador de contenido 5">
            <a:extLst>
              <a:ext uri="{FF2B5EF4-FFF2-40B4-BE49-F238E27FC236}">
                <a16:creationId xmlns:a16="http://schemas.microsoft.com/office/drawing/2014/main" id="{5DB66D68-06DF-1CA6-4DD1-03EAE7E3BD47}"/>
              </a:ext>
            </a:extLst>
          </p:cNvPr>
          <p:cNvSpPr>
            <a:spLocks noGrp="1"/>
          </p:cNvSpPr>
          <p:nvPr>
            <p:ph idx="1"/>
          </p:nvPr>
        </p:nvSpPr>
        <p:spPr>
          <a:xfrm>
            <a:off x="836612" y="1370105"/>
            <a:ext cx="10340725" cy="4927410"/>
          </a:xfrm>
        </p:spPr>
        <p:txBody>
          <a:bodyPr/>
          <a:lstStyle/>
          <a:p>
            <a:pPr marL="0" indent="0">
              <a:buNone/>
            </a:pPr>
            <a:r>
              <a:rPr lang="es-ES"/>
              <a:t>Visualizar el documento de ajuste de moneda contabilizado en moneda de la transacción, se imputó en las cuentas de diferencia en cambio del pasivo y el ingreso un ajuste por 88.756.000 COP, por lo tanto, en moneda de la transacción el importe queda en 0.</a:t>
            </a:r>
          </a:p>
        </p:txBody>
      </p:sp>
      <p:pic>
        <p:nvPicPr>
          <p:cNvPr id="3" name="Imagen 2">
            <a:extLst>
              <a:ext uri="{FF2B5EF4-FFF2-40B4-BE49-F238E27FC236}">
                <a16:creationId xmlns:a16="http://schemas.microsoft.com/office/drawing/2014/main" id="{50759331-21FC-1397-36A8-405C36D7AB0C}"/>
              </a:ext>
            </a:extLst>
          </p:cNvPr>
          <p:cNvPicPr>
            <a:picLocks noChangeAspect="1"/>
          </p:cNvPicPr>
          <p:nvPr/>
        </p:nvPicPr>
        <p:blipFill>
          <a:blip r:embed="rId2"/>
          <a:stretch>
            <a:fillRect/>
          </a:stretch>
        </p:blipFill>
        <p:spPr>
          <a:xfrm>
            <a:off x="1133098" y="2105022"/>
            <a:ext cx="9747751" cy="4366230"/>
          </a:xfrm>
          <a:prstGeom prst="rect">
            <a:avLst/>
          </a:prstGeom>
        </p:spPr>
      </p:pic>
    </p:spTree>
    <p:extLst>
      <p:ext uri="{BB962C8B-B14F-4D97-AF65-F5344CB8AC3E}">
        <p14:creationId xmlns:p14="http://schemas.microsoft.com/office/powerpoint/2010/main" val="1278009805"/>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2685E-4895-EF2C-1124-9DFAB8D60443}"/>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78EA0E22-7DFD-65FA-F5A1-A1C2FFBDCA0E}"/>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A7A30219-E981-08C3-058E-5BC8C0911D09}"/>
              </a:ext>
            </a:extLst>
          </p:cNvPr>
          <p:cNvSpPr>
            <a:spLocks noGrp="1"/>
          </p:cNvSpPr>
          <p:nvPr>
            <p:ph type="body" sz="half" idx="11"/>
          </p:nvPr>
        </p:nvSpPr>
        <p:spPr/>
        <p:txBody>
          <a:bodyPr>
            <a:normAutofit fontScale="92500" lnSpcReduction="10000"/>
          </a:bodyPr>
          <a:lstStyle/>
          <a:p>
            <a:r>
              <a:rPr lang="es-ES" sz="1600"/>
              <a:t>Contabilizar ajustes de moneda – (F1606)</a:t>
            </a:r>
          </a:p>
          <a:p>
            <a:endParaRPr lang="es-ES" sz="1600"/>
          </a:p>
          <a:p>
            <a:endParaRPr lang="es-ES"/>
          </a:p>
        </p:txBody>
      </p:sp>
      <p:sp>
        <p:nvSpPr>
          <p:cNvPr id="5" name="Marcador de contenido 5">
            <a:extLst>
              <a:ext uri="{FF2B5EF4-FFF2-40B4-BE49-F238E27FC236}">
                <a16:creationId xmlns:a16="http://schemas.microsoft.com/office/drawing/2014/main" id="{93B9AD93-5B18-C7A3-C614-4D0F75E68B44}"/>
              </a:ext>
            </a:extLst>
          </p:cNvPr>
          <p:cNvSpPr>
            <a:spLocks noGrp="1"/>
          </p:cNvSpPr>
          <p:nvPr>
            <p:ph idx="1"/>
          </p:nvPr>
        </p:nvSpPr>
        <p:spPr>
          <a:xfrm>
            <a:off x="836612" y="1370105"/>
            <a:ext cx="10340725" cy="4927410"/>
          </a:xfrm>
        </p:spPr>
        <p:txBody>
          <a:bodyPr/>
          <a:lstStyle/>
          <a:p>
            <a:pPr marL="0" indent="0">
              <a:buNone/>
            </a:pPr>
            <a:r>
              <a:rPr lang="es-ES"/>
              <a:t>Visualizar documento en la F2217. Se visualiza el documento contabilizado con importe en monde da la transacción en 0 USD y el importe en moneda de la sociedad 88.756.000 COP</a:t>
            </a:r>
          </a:p>
        </p:txBody>
      </p:sp>
      <p:pic>
        <p:nvPicPr>
          <p:cNvPr id="6" name="Imagen 5">
            <a:extLst>
              <a:ext uri="{FF2B5EF4-FFF2-40B4-BE49-F238E27FC236}">
                <a16:creationId xmlns:a16="http://schemas.microsoft.com/office/drawing/2014/main" id="{031F3FB2-5EC9-910E-23B6-A5AFF162FF9D}"/>
              </a:ext>
            </a:extLst>
          </p:cNvPr>
          <p:cNvPicPr>
            <a:picLocks noChangeAspect="1"/>
          </p:cNvPicPr>
          <p:nvPr/>
        </p:nvPicPr>
        <p:blipFill>
          <a:blip r:embed="rId2"/>
          <a:stretch>
            <a:fillRect/>
          </a:stretch>
        </p:blipFill>
        <p:spPr>
          <a:xfrm>
            <a:off x="929651" y="1936958"/>
            <a:ext cx="9713965" cy="4463842"/>
          </a:xfrm>
          <a:prstGeom prst="rect">
            <a:avLst/>
          </a:prstGeom>
        </p:spPr>
      </p:pic>
    </p:spTree>
    <p:extLst>
      <p:ext uri="{BB962C8B-B14F-4D97-AF65-F5344CB8AC3E}">
        <p14:creationId xmlns:p14="http://schemas.microsoft.com/office/powerpoint/2010/main" val="1867951983"/>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1F1CE-B7E9-4F43-F8F3-756B33E1FA1C}"/>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FB888665-16C3-005F-2CEA-A7975AEB4B17}"/>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70794134-7D99-00C4-2B83-8D4166571CF1}"/>
              </a:ext>
            </a:extLst>
          </p:cNvPr>
          <p:cNvSpPr>
            <a:spLocks noGrp="1"/>
          </p:cNvSpPr>
          <p:nvPr>
            <p:ph type="body" sz="half" idx="11"/>
          </p:nvPr>
        </p:nvSpPr>
        <p:spPr/>
        <p:txBody>
          <a:bodyPr>
            <a:normAutofit fontScale="92500" lnSpcReduction="10000"/>
          </a:bodyPr>
          <a:lstStyle/>
          <a:p>
            <a:r>
              <a:rPr lang="es-ES" sz="1600"/>
              <a:t>Contabilizar valoración de moneda extranjera – (F-05)</a:t>
            </a:r>
          </a:p>
          <a:p>
            <a:endParaRPr lang="es-ES" sz="1600"/>
          </a:p>
          <a:p>
            <a:endParaRPr lang="es-ES" sz="1600"/>
          </a:p>
          <a:p>
            <a:endParaRPr lang="es-ES"/>
          </a:p>
        </p:txBody>
      </p:sp>
      <p:sp>
        <p:nvSpPr>
          <p:cNvPr id="5" name="Marcador de contenido 5">
            <a:extLst>
              <a:ext uri="{FF2B5EF4-FFF2-40B4-BE49-F238E27FC236}">
                <a16:creationId xmlns:a16="http://schemas.microsoft.com/office/drawing/2014/main" id="{70CF5E31-6E6C-CEF5-2F8C-C31A17D18137}"/>
              </a:ext>
            </a:extLst>
          </p:cNvPr>
          <p:cNvSpPr>
            <a:spLocks noGrp="1"/>
          </p:cNvSpPr>
          <p:nvPr>
            <p:ph idx="1"/>
          </p:nvPr>
        </p:nvSpPr>
        <p:spPr>
          <a:xfrm>
            <a:off x="836612" y="1370105"/>
            <a:ext cx="10340725" cy="4927410"/>
          </a:xfrm>
        </p:spPr>
        <p:txBody>
          <a:bodyPr/>
          <a:lstStyle/>
          <a:p>
            <a:pPr marL="0" indent="0">
              <a:buNone/>
            </a:pPr>
            <a:r>
              <a:rPr lang="es-ES"/>
              <a:t>Con la transacción F-05 es para contabilizar un documento en moneda extranjera desde el módulo FI-GL.</a:t>
            </a:r>
          </a:p>
          <a:p>
            <a:pPr marL="0" indent="0">
              <a:buNone/>
            </a:pPr>
            <a:r>
              <a:rPr lang="es-ES"/>
              <a:t>Diligenciar campos del encabezado del documento</a:t>
            </a:r>
          </a:p>
          <a:p>
            <a:pPr marL="0" indent="0">
              <a:buNone/>
            </a:pPr>
            <a:endParaRPr lang="es-ES"/>
          </a:p>
          <a:p>
            <a:pPr marL="0" indent="0">
              <a:buNone/>
            </a:pPr>
            <a:endParaRPr lang="es-ES"/>
          </a:p>
          <a:p>
            <a:pPr marL="0" indent="0">
              <a:buNone/>
            </a:pPr>
            <a:endParaRPr lang="es-ES"/>
          </a:p>
        </p:txBody>
      </p:sp>
      <p:pic>
        <p:nvPicPr>
          <p:cNvPr id="9" name="Imagen 8">
            <a:extLst>
              <a:ext uri="{FF2B5EF4-FFF2-40B4-BE49-F238E27FC236}">
                <a16:creationId xmlns:a16="http://schemas.microsoft.com/office/drawing/2014/main" id="{FC494FB3-A007-7897-7310-4B87D7F7A25C}"/>
              </a:ext>
            </a:extLst>
          </p:cNvPr>
          <p:cNvPicPr>
            <a:picLocks noChangeAspect="1"/>
          </p:cNvPicPr>
          <p:nvPr/>
        </p:nvPicPr>
        <p:blipFill>
          <a:blip r:embed="rId2"/>
          <a:stretch>
            <a:fillRect/>
          </a:stretch>
        </p:blipFill>
        <p:spPr>
          <a:xfrm>
            <a:off x="1682496" y="2101950"/>
            <a:ext cx="8476488" cy="4335426"/>
          </a:xfrm>
          <a:prstGeom prst="rect">
            <a:avLst/>
          </a:prstGeom>
        </p:spPr>
      </p:pic>
    </p:spTree>
    <p:extLst>
      <p:ext uri="{BB962C8B-B14F-4D97-AF65-F5344CB8AC3E}">
        <p14:creationId xmlns:p14="http://schemas.microsoft.com/office/powerpoint/2010/main" val="3751027628"/>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20268-CBCB-DA6C-EA78-2A8C75362157}"/>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E93E689C-EF22-EFB5-C935-D34BEA813293}"/>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F6CBFECC-F2AF-E186-AAD6-0470001F349B}"/>
              </a:ext>
            </a:extLst>
          </p:cNvPr>
          <p:cNvSpPr>
            <a:spLocks noGrp="1"/>
          </p:cNvSpPr>
          <p:nvPr>
            <p:ph type="body" sz="half" idx="11"/>
          </p:nvPr>
        </p:nvSpPr>
        <p:spPr/>
        <p:txBody>
          <a:bodyPr>
            <a:normAutofit fontScale="92500" lnSpcReduction="10000"/>
          </a:bodyPr>
          <a:lstStyle/>
          <a:p>
            <a:r>
              <a:rPr lang="es-ES" sz="1600"/>
              <a:t>Contabilizar valoración de moneda extranjera – (F-05)</a:t>
            </a:r>
          </a:p>
          <a:p>
            <a:endParaRPr lang="es-ES" sz="1600"/>
          </a:p>
          <a:p>
            <a:endParaRPr lang="es-ES" sz="1600"/>
          </a:p>
          <a:p>
            <a:endParaRPr lang="es-ES"/>
          </a:p>
        </p:txBody>
      </p:sp>
      <p:sp>
        <p:nvSpPr>
          <p:cNvPr id="5" name="Marcador de contenido 5">
            <a:extLst>
              <a:ext uri="{FF2B5EF4-FFF2-40B4-BE49-F238E27FC236}">
                <a16:creationId xmlns:a16="http://schemas.microsoft.com/office/drawing/2014/main" id="{D49B5FEA-BBEB-DB6C-0303-060C3F0ADF63}"/>
              </a:ext>
            </a:extLst>
          </p:cNvPr>
          <p:cNvSpPr>
            <a:spLocks noGrp="1"/>
          </p:cNvSpPr>
          <p:nvPr>
            <p:ph idx="1"/>
          </p:nvPr>
        </p:nvSpPr>
        <p:spPr>
          <a:xfrm>
            <a:off x="836612" y="1370105"/>
            <a:ext cx="10340725" cy="4927410"/>
          </a:xfrm>
        </p:spPr>
        <p:txBody>
          <a:bodyPr/>
          <a:lstStyle/>
          <a:p>
            <a:pPr marL="0" indent="0">
              <a:buNone/>
            </a:pPr>
            <a:r>
              <a:rPr lang="es-ES"/>
              <a:t>Diligenciar posición 1</a:t>
            </a:r>
          </a:p>
          <a:p>
            <a:pPr marL="0" indent="0">
              <a:buNone/>
            </a:pPr>
            <a:endParaRPr lang="es-ES"/>
          </a:p>
        </p:txBody>
      </p:sp>
      <p:pic>
        <p:nvPicPr>
          <p:cNvPr id="9" name="Imagen 8">
            <a:extLst>
              <a:ext uri="{FF2B5EF4-FFF2-40B4-BE49-F238E27FC236}">
                <a16:creationId xmlns:a16="http://schemas.microsoft.com/office/drawing/2014/main" id="{607C50EC-ACF4-13E0-0397-EA91A5DBCE8E}"/>
              </a:ext>
            </a:extLst>
          </p:cNvPr>
          <p:cNvPicPr>
            <a:picLocks noChangeAspect="1"/>
          </p:cNvPicPr>
          <p:nvPr/>
        </p:nvPicPr>
        <p:blipFill>
          <a:blip r:embed="rId2"/>
          <a:stretch>
            <a:fillRect/>
          </a:stretch>
        </p:blipFill>
        <p:spPr>
          <a:xfrm>
            <a:off x="1812926" y="1790649"/>
            <a:ext cx="8388096" cy="4601008"/>
          </a:xfrm>
          <a:prstGeom prst="rect">
            <a:avLst/>
          </a:prstGeom>
        </p:spPr>
      </p:pic>
    </p:spTree>
    <p:extLst>
      <p:ext uri="{BB962C8B-B14F-4D97-AF65-F5344CB8AC3E}">
        <p14:creationId xmlns:p14="http://schemas.microsoft.com/office/powerpoint/2010/main" val="299699778"/>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598C6-C0F9-E7F0-1A58-39743F4C209C}"/>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0CBF2253-6529-F300-F63D-1EDFF296980B}"/>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AED930E8-34E9-3985-32CD-D5B8FC7CCC3E}"/>
              </a:ext>
            </a:extLst>
          </p:cNvPr>
          <p:cNvSpPr>
            <a:spLocks noGrp="1"/>
          </p:cNvSpPr>
          <p:nvPr>
            <p:ph type="body" sz="half" idx="11"/>
          </p:nvPr>
        </p:nvSpPr>
        <p:spPr/>
        <p:txBody>
          <a:bodyPr>
            <a:normAutofit fontScale="92500" lnSpcReduction="10000"/>
          </a:bodyPr>
          <a:lstStyle/>
          <a:p>
            <a:r>
              <a:rPr lang="es-ES" sz="1600"/>
              <a:t>Contabilizar valoración de moneda extranjera – (F-05)</a:t>
            </a:r>
          </a:p>
          <a:p>
            <a:endParaRPr lang="es-ES" sz="1600"/>
          </a:p>
          <a:p>
            <a:endParaRPr lang="es-ES" sz="1600"/>
          </a:p>
          <a:p>
            <a:endParaRPr lang="es-ES"/>
          </a:p>
        </p:txBody>
      </p:sp>
      <p:sp>
        <p:nvSpPr>
          <p:cNvPr id="5" name="Marcador de contenido 5">
            <a:extLst>
              <a:ext uri="{FF2B5EF4-FFF2-40B4-BE49-F238E27FC236}">
                <a16:creationId xmlns:a16="http://schemas.microsoft.com/office/drawing/2014/main" id="{9959F90E-49C8-1F8B-6815-2B5BE1B02048}"/>
              </a:ext>
            </a:extLst>
          </p:cNvPr>
          <p:cNvSpPr>
            <a:spLocks noGrp="1"/>
          </p:cNvSpPr>
          <p:nvPr>
            <p:ph idx="1"/>
          </p:nvPr>
        </p:nvSpPr>
        <p:spPr>
          <a:xfrm>
            <a:off x="836612" y="1370105"/>
            <a:ext cx="10340725" cy="4927410"/>
          </a:xfrm>
        </p:spPr>
        <p:txBody>
          <a:bodyPr/>
          <a:lstStyle/>
          <a:p>
            <a:pPr marL="0" indent="0">
              <a:buNone/>
            </a:pPr>
            <a:r>
              <a:rPr lang="es-ES"/>
              <a:t>Diligenciar posición 2</a:t>
            </a:r>
          </a:p>
          <a:p>
            <a:pPr marL="0" indent="0">
              <a:buNone/>
            </a:pPr>
            <a:endParaRPr lang="es-ES"/>
          </a:p>
        </p:txBody>
      </p:sp>
      <p:pic>
        <p:nvPicPr>
          <p:cNvPr id="3" name="Imagen 2">
            <a:extLst>
              <a:ext uri="{FF2B5EF4-FFF2-40B4-BE49-F238E27FC236}">
                <a16:creationId xmlns:a16="http://schemas.microsoft.com/office/drawing/2014/main" id="{E35A5CDE-774A-DEBA-3219-C39367DA9F28}"/>
              </a:ext>
            </a:extLst>
          </p:cNvPr>
          <p:cNvPicPr>
            <a:picLocks noChangeAspect="1"/>
          </p:cNvPicPr>
          <p:nvPr/>
        </p:nvPicPr>
        <p:blipFill>
          <a:blip r:embed="rId2"/>
          <a:stretch>
            <a:fillRect/>
          </a:stretch>
        </p:blipFill>
        <p:spPr>
          <a:xfrm>
            <a:off x="1673352" y="1771307"/>
            <a:ext cx="8461248" cy="4602061"/>
          </a:xfrm>
          <a:prstGeom prst="rect">
            <a:avLst/>
          </a:prstGeom>
        </p:spPr>
      </p:pic>
    </p:spTree>
    <p:extLst>
      <p:ext uri="{BB962C8B-B14F-4D97-AF65-F5344CB8AC3E}">
        <p14:creationId xmlns:p14="http://schemas.microsoft.com/office/powerpoint/2010/main" val="370494791"/>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BCB2E-B8F2-4470-A664-C15998495751}"/>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5E6A0AFA-BB3C-9400-9E5E-37327C473E2F}"/>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462A7BB7-3D69-ECF0-C247-248E855AB927}"/>
              </a:ext>
            </a:extLst>
          </p:cNvPr>
          <p:cNvSpPr>
            <a:spLocks noGrp="1"/>
          </p:cNvSpPr>
          <p:nvPr>
            <p:ph type="body" sz="half" idx="11"/>
          </p:nvPr>
        </p:nvSpPr>
        <p:spPr/>
        <p:txBody>
          <a:bodyPr>
            <a:normAutofit fontScale="92500" lnSpcReduction="10000"/>
          </a:bodyPr>
          <a:lstStyle/>
          <a:p>
            <a:r>
              <a:rPr lang="es-ES" sz="1600"/>
              <a:t>Contabilizar valoración de moneda extranjera – (F-05)</a:t>
            </a:r>
          </a:p>
          <a:p>
            <a:endParaRPr lang="es-ES" sz="1600"/>
          </a:p>
          <a:p>
            <a:endParaRPr lang="es-ES" sz="1600"/>
          </a:p>
          <a:p>
            <a:endParaRPr lang="es-ES"/>
          </a:p>
        </p:txBody>
      </p:sp>
      <p:sp>
        <p:nvSpPr>
          <p:cNvPr id="5" name="Marcador de contenido 5">
            <a:extLst>
              <a:ext uri="{FF2B5EF4-FFF2-40B4-BE49-F238E27FC236}">
                <a16:creationId xmlns:a16="http://schemas.microsoft.com/office/drawing/2014/main" id="{D34582BB-8E68-656C-7D2C-9729129FF2E8}"/>
              </a:ext>
            </a:extLst>
          </p:cNvPr>
          <p:cNvSpPr>
            <a:spLocks noGrp="1"/>
          </p:cNvSpPr>
          <p:nvPr>
            <p:ph idx="1"/>
          </p:nvPr>
        </p:nvSpPr>
        <p:spPr>
          <a:xfrm>
            <a:off x="836612" y="1370105"/>
            <a:ext cx="10340725" cy="4927410"/>
          </a:xfrm>
        </p:spPr>
        <p:txBody>
          <a:bodyPr/>
          <a:lstStyle/>
          <a:p>
            <a:pPr marL="0" indent="0">
              <a:buNone/>
            </a:pPr>
            <a:r>
              <a:rPr lang="es-ES"/>
              <a:t>Simular para revisar el documento</a:t>
            </a:r>
          </a:p>
        </p:txBody>
      </p:sp>
      <p:pic>
        <p:nvPicPr>
          <p:cNvPr id="6" name="Imagen 5">
            <a:extLst>
              <a:ext uri="{FF2B5EF4-FFF2-40B4-BE49-F238E27FC236}">
                <a16:creationId xmlns:a16="http://schemas.microsoft.com/office/drawing/2014/main" id="{CFEACE75-4BB0-94BC-E805-2B5AD7671561}"/>
              </a:ext>
            </a:extLst>
          </p:cNvPr>
          <p:cNvPicPr>
            <a:picLocks noChangeAspect="1"/>
          </p:cNvPicPr>
          <p:nvPr/>
        </p:nvPicPr>
        <p:blipFill>
          <a:blip r:embed="rId2"/>
          <a:stretch>
            <a:fillRect/>
          </a:stretch>
        </p:blipFill>
        <p:spPr>
          <a:xfrm>
            <a:off x="1664208" y="1867891"/>
            <a:ext cx="8122920" cy="4497221"/>
          </a:xfrm>
          <a:prstGeom prst="rect">
            <a:avLst/>
          </a:prstGeom>
        </p:spPr>
      </p:pic>
    </p:spTree>
    <p:extLst>
      <p:ext uri="{BB962C8B-B14F-4D97-AF65-F5344CB8AC3E}">
        <p14:creationId xmlns:p14="http://schemas.microsoft.com/office/powerpoint/2010/main" val="34592502"/>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42598-0F76-82BB-E747-C838FED452AF}"/>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2A8BD6D8-6479-1EDB-5D49-EE8CBBB513E4}"/>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9EF5186E-0BFA-F5BE-4929-E230459E9429}"/>
              </a:ext>
            </a:extLst>
          </p:cNvPr>
          <p:cNvSpPr>
            <a:spLocks noGrp="1"/>
          </p:cNvSpPr>
          <p:nvPr>
            <p:ph type="body" sz="half" idx="11"/>
          </p:nvPr>
        </p:nvSpPr>
        <p:spPr/>
        <p:txBody>
          <a:bodyPr>
            <a:normAutofit fontScale="92500" lnSpcReduction="10000"/>
          </a:bodyPr>
          <a:lstStyle/>
          <a:p>
            <a:r>
              <a:rPr lang="es-ES" sz="1600"/>
              <a:t>Contabilizar valoración de moneda extranjera – (F-05)</a:t>
            </a:r>
          </a:p>
          <a:p>
            <a:endParaRPr lang="es-ES" sz="1600"/>
          </a:p>
          <a:p>
            <a:endParaRPr lang="es-ES" sz="1600"/>
          </a:p>
          <a:p>
            <a:endParaRPr lang="es-ES"/>
          </a:p>
        </p:txBody>
      </p:sp>
      <p:sp>
        <p:nvSpPr>
          <p:cNvPr id="5" name="Marcador de contenido 5">
            <a:extLst>
              <a:ext uri="{FF2B5EF4-FFF2-40B4-BE49-F238E27FC236}">
                <a16:creationId xmlns:a16="http://schemas.microsoft.com/office/drawing/2014/main" id="{FBB09224-4117-9859-43F6-D33F6F974B26}"/>
              </a:ext>
            </a:extLst>
          </p:cNvPr>
          <p:cNvSpPr>
            <a:spLocks noGrp="1"/>
          </p:cNvSpPr>
          <p:nvPr>
            <p:ph idx="1"/>
          </p:nvPr>
        </p:nvSpPr>
        <p:spPr>
          <a:xfrm>
            <a:off x="836612" y="1370105"/>
            <a:ext cx="10340725" cy="4927410"/>
          </a:xfrm>
        </p:spPr>
        <p:txBody>
          <a:bodyPr/>
          <a:lstStyle/>
          <a:p>
            <a:pPr marL="0" indent="0">
              <a:buNone/>
            </a:pPr>
            <a:r>
              <a:rPr lang="es-ES"/>
              <a:t>Simular libro mayor para revisar el documento y seleccionar contabilizar</a:t>
            </a:r>
          </a:p>
          <a:p>
            <a:pPr marL="0" indent="0">
              <a:buNone/>
            </a:pPr>
            <a:endParaRPr lang="es-ES"/>
          </a:p>
        </p:txBody>
      </p:sp>
      <p:pic>
        <p:nvPicPr>
          <p:cNvPr id="3" name="Imagen 2">
            <a:extLst>
              <a:ext uri="{FF2B5EF4-FFF2-40B4-BE49-F238E27FC236}">
                <a16:creationId xmlns:a16="http://schemas.microsoft.com/office/drawing/2014/main" id="{77427634-05A9-AE35-E9B8-F103021ECB71}"/>
              </a:ext>
            </a:extLst>
          </p:cNvPr>
          <p:cNvPicPr>
            <a:picLocks noChangeAspect="1"/>
          </p:cNvPicPr>
          <p:nvPr/>
        </p:nvPicPr>
        <p:blipFill>
          <a:blip r:embed="rId2"/>
          <a:stretch>
            <a:fillRect/>
          </a:stretch>
        </p:blipFill>
        <p:spPr>
          <a:xfrm>
            <a:off x="1819656" y="1828799"/>
            <a:ext cx="8924544" cy="4590289"/>
          </a:xfrm>
          <a:prstGeom prst="rect">
            <a:avLst/>
          </a:prstGeom>
        </p:spPr>
      </p:pic>
    </p:spTree>
    <p:extLst>
      <p:ext uri="{BB962C8B-B14F-4D97-AF65-F5344CB8AC3E}">
        <p14:creationId xmlns:p14="http://schemas.microsoft.com/office/powerpoint/2010/main" val="1666479831"/>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B8713-5973-1161-EADC-FDD7E28530D5}"/>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0B69B0CC-3C3A-2397-696B-6D532F3C55CD}"/>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7D7F8811-D721-ECDE-62CD-9DD1685B701B}"/>
              </a:ext>
            </a:extLst>
          </p:cNvPr>
          <p:cNvSpPr>
            <a:spLocks noGrp="1"/>
          </p:cNvSpPr>
          <p:nvPr>
            <p:ph type="body" sz="half" idx="11"/>
          </p:nvPr>
        </p:nvSpPr>
        <p:spPr/>
        <p:txBody>
          <a:bodyPr>
            <a:normAutofit fontScale="92500" lnSpcReduction="10000"/>
          </a:bodyPr>
          <a:lstStyle/>
          <a:p>
            <a:r>
              <a:rPr lang="es-ES" sz="1600"/>
              <a:t>Contabilizar valoración de moneda extranjera – (F-05)</a:t>
            </a:r>
          </a:p>
          <a:p>
            <a:endParaRPr lang="es-ES" sz="1600"/>
          </a:p>
          <a:p>
            <a:endParaRPr lang="es-ES" sz="1600"/>
          </a:p>
          <a:p>
            <a:endParaRPr lang="es-ES"/>
          </a:p>
        </p:txBody>
      </p:sp>
      <p:sp>
        <p:nvSpPr>
          <p:cNvPr id="5" name="Marcador de contenido 5">
            <a:extLst>
              <a:ext uri="{FF2B5EF4-FFF2-40B4-BE49-F238E27FC236}">
                <a16:creationId xmlns:a16="http://schemas.microsoft.com/office/drawing/2014/main" id="{027AF3DC-F024-C6A6-C105-C1544F577295}"/>
              </a:ext>
            </a:extLst>
          </p:cNvPr>
          <p:cNvSpPr>
            <a:spLocks noGrp="1"/>
          </p:cNvSpPr>
          <p:nvPr>
            <p:ph idx="1"/>
          </p:nvPr>
        </p:nvSpPr>
        <p:spPr>
          <a:xfrm>
            <a:off x="836613" y="1370105"/>
            <a:ext cx="9688132" cy="4927410"/>
          </a:xfrm>
        </p:spPr>
        <p:txBody>
          <a:bodyPr/>
          <a:lstStyle/>
          <a:p>
            <a:pPr marL="0" indent="0">
              <a:buNone/>
            </a:pPr>
            <a:r>
              <a:rPr lang="es-ES"/>
              <a:t>Documento contabilizado</a:t>
            </a:r>
          </a:p>
          <a:p>
            <a:pPr marL="0" indent="0">
              <a:buNone/>
            </a:pPr>
            <a:endParaRPr lang="es-ES"/>
          </a:p>
          <a:p>
            <a:pPr marL="0" indent="0">
              <a:buNone/>
            </a:pPr>
            <a:endParaRPr lang="es-ES"/>
          </a:p>
        </p:txBody>
      </p:sp>
      <p:pic>
        <p:nvPicPr>
          <p:cNvPr id="9" name="Imagen 8">
            <a:extLst>
              <a:ext uri="{FF2B5EF4-FFF2-40B4-BE49-F238E27FC236}">
                <a16:creationId xmlns:a16="http://schemas.microsoft.com/office/drawing/2014/main" id="{A80DA4AD-E2C4-2824-BE1A-9219217A8339}"/>
              </a:ext>
            </a:extLst>
          </p:cNvPr>
          <p:cNvPicPr>
            <a:picLocks noChangeAspect="1"/>
          </p:cNvPicPr>
          <p:nvPr/>
        </p:nvPicPr>
        <p:blipFill>
          <a:blip r:embed="rId2"/>
          <a:stretch>
            <a:fillRect/>
          </a:stretch>
        </p:blipFill>
        <p:spPr>
          <a:xfrm>
            <a:off x="1873967" y="1772504"/>
            <a:ext cx="7958881" cy="4427128"/>
          </a:xfrm>
          <a:prstGeom prst="rect">
            <a:avLst/>
          </a:prstGeom>
        </p:spPr>
      </p:pic>
    </p:spTree>
    <p:extLst>
      <p:ext uri="{BB962C8B-B14F-4D97-AF65-F5344CB8AC3E}">
        <p14:creationId xmlns:p14="http://schemas.microsoft.com/office/powerpoint/2010/main" val="1177917541"/>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7B80-CE9C-C371-4504-8A5A626545D5}"/>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F9F08010-121A-4840-0D0A-9B70BED78C91}"/>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A331CDE5-7831-5FF4-997B-27AE60D26CC3}"/>
              </a:ext>
            </a:extLst>
          </p:cNvPr>
          <p:cNvSpPr>
            <a:spLocks noGrp="1"/>
          </p:cNvSpPr>
          <p:nvPr>
            <p:ph type="body" sz="half" idx="11"/>
          </p:nvPr>
        </p:nvSpPr>
        <p:spPr/>
        <p:txBody>
          <a:bodyPr>
            <a:normAutofit fontScale="92500" lnSpcReduction="10000"/>
          </a:bodyPr>
          <a:lstStyle/>
          <a:p>
            <a:r>
              <a:rPr lang="es-ES" sz="1600"/>
              <a:t>Contabilizar valoración de moneda extranjera – (F-05)</a:t>
            </a:r>
          </a:p>
          <a:p>
            <a:endParaRPr lang="es-ES" sz="1600"/>
          </a:p>
          <a:p>
            <a:endParaRPr lang="es-ES" sz="1600"/>
          </a:p>
          <a:p>
            <a:endParaRPr lang="es-ES"/>
          </a:p>
        </p:txBody>
      </p:sp>
      <p:sp>
        <p:nvSpPr>
          <p:cNvPr id="5" name="Marcador de contenido 5">
            <a:extLst>
              <a:ext uri="{FF2B5EF4-FFF2-40B4-BE49-F238E27FC236}">
                <a16:creationId xmlns:a16="http://schemas.microsoft.com/office/drawing/2014/main" id="{B332CAFA-BAD0-A2B3-BF7F-A8E4F787F114}"/>
              </a:ext>
            </a:extLst>
          </p:cNvPr>
          <p:cNvSpPr>
            <a:spLocks noGrp="1"/>
          </p:cNvSpPr>
          <p:nvPr>
            <p:ph idx="1"/>
          </p:nvPr>
        </p:nvSpPr>
        <p:spPr>
          <a:xfrm>
            <a:off x="836612" y="1370105"/>
            <a:ext cx="10340725" cy="4927410"/>
          </a:xfrm>
        </p:spPr>
        <p:txBody>
          <a:bodyPr/>
          <a:lstStyle/>
          <a:p>
            <a:pPr marL="0" indent="0">
              <a:buNone/>
            </a:pPr>
            <a:r>
              <a:rPr lang="es-ES"/>
              <a:t>Visualizar el documento de ajuste de moneda contabilizado en la de la sociedad, se imputó en las cuentas de diferencia en cambio del pasivo y el ingreso un ajuste por 258.000 COP</a:t>
            </a:r>
          </a:p>
          <a:p>
            <a:pPr marL="0" indent="0">
              <a:buNone/>
            </a:pPr>
            <a:endParaRPr lang="es-ES"/>
          </a:p>
          <a:p>
            <a:pPr marL="0" indent="0">
              <a:buNone/>
            </a:pPr>
            <a:endParaRPr lang="es-ES"/>
          </a:p>
        </p:txBody>
      </p:sp>
      <p:pic>
        <p:nvPicPr>
          <p:cNvPr id="3" name="Imagen 2">
            <a:extLst>
              <a:ext uri="{FF2B5EF4-FFF2-40B4-BE49-F238E27FC236}">
                <a16:creationId xmlns:a16="http://schemas.microsoft.com/office/drawing/2014/main" id="{22E6A770-ABBC-FEAE-8A48-C00C784AD305}"/>
              </a:ext>
            </a:extLst>
          </p:cNvPr>
          <p:cNvPicPr>
            <a:picLocks noChangeAspect="1"/>
          </p:cNvPicPr>
          <p:nvPr/>
        </p:nvPicPr>
        <p:blipFill>
          <a:blip r:embed="rId2"/>
          <a:stretch>
            <a:fillRect/>
          </a:stretch>
        </p:blipFill>
        <p:spPr>
          <a:xfrm>
            <a:off x="1828800" y="2063210"/>
            <a:ext cx="8500238" cy="4383310"/>
          </a:xfrm>
          <a:prstGeom prst="rect">
            <a:avLst/>
          </a:prstGeom>
        </p:spPr>
      </p:pic>
    </p:spTree>
    <p:extLst>
      <p:ext uri="{BB962C8B-B14F-4D97-AF65-F5344CB8AC3E}">
        <p14:creationId xmlns:p14="http://schemas.microsoft.com/office/powerpoint/2010/main" val="2451062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843E2-DB63-3760-C6C6-F8FFBD5E2E1C}"/>
            </a:ext>
          </a:extLst>
        </p:cNvPr>
        <p:cNvGrpSpPr/>
        <p:nvPr/>
      </p:nvGrpSpPr>
      <p:grpSpPr>
        <a:xfrm>
          <a:off x="0" y="0"/>
          <a:ext cx="0" cy="0"/>
          <a:chOff x="0" y="0"/>
          <a:chExt cx="0" cy="0"/>
        </a:xfrm>
      </p:grpSpPr>
      <p:graphicFrame>
        <p:nvGraphicFramePr>
          <p:cNvPr id="8" name="Marcador de contenido 7">
            <a:extLst>
              <a:ext uri="{FF2B5EF4-FFF2-40B4-BE49-F238E27FC236}">
                <a16:creationId xmlns:a16="http://schemas.microsoft.com/office/drawing/2014/main" id="{490F85B1-0C37-D581-F751-84C5123128CA}"/>
              </a:ext>
            </a:extLst>
          </p:cNvPr>
          <p:cNvGraphicFramePr>
            <a:graphicFrameLocks noGrp="1"/>
          </p:cNvGraphicFramePr>
          <p:nvPr>
            <p:ph idx="1"/>
            <p:extLst>
              <p:ext uri="{D42A27DB-BD31-4B8C-83A1-F6EECF244321}">
                <p14:modId xmlns:p14="http://schemas.microsoft.com/office/powerpoint/2010/main" val="726854668"/>
              </p:ext>
            </p:extLst>
          </p:nvPr>
        </p:nvGraphicFramePr>
        <p:xfrm>
          <a:off x="836613" y="1343025"/>
          <a:ext cx="10340975"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9C2147E0-8199-ABB6-8939-EE90E8920329}"/>
              </a:ext>
            </a:extLst>
          </p:cNvPr>
          <p:cNvSpPr>
            <a:spLocks noGrp="1"/>
          </p:cNvSpPr>
          <p:nvPr>
            <p:ph type="body" sz="half" idx="10"/>
          </p:nvPr>
        </p:nvSpPr>
        <p:spPr/>
        <p:txBody>
          <a:bodyPr/>
          <a:lstStyle/>
          <a:p>
            <a:r>
              <a:rPr lang="es-CO"/>
              <a:t>Estructuras Organizativas - FI</a:t>
            </a:r>
          </a:p>
        </p:txBody>
      </p:sp>
      <p:sp>
        <p:nvSpPr>
          <p:cNvPr id="7" name="Marcador de texto 6">
            <a:extLst>
              <a:ext uri="{FF2B5EF4-FFF2-40B4-BE49-F238E27FC236}">
                <a16:creationId xmlns:a16="http://schemas.microsoft.com/office/drawing/2014/main" id="{DA730B1B-46F9-2738-44AB-D06643A83BD1}"/>
              </a:ext>
            </a:extLst>
          </p:cNvPr>
          <p:cNvSpPr>
            <a:spLocks noGrp="1"/>
          </p:cNvSpPr>
          <p:nvPr>
            <p:ph type="body" sz="half" idx="11"/>
          </p:nvPr>
        </p:nvSpPr>
        <p:spPr/>
        <p:txBody>
          <a:bodyPr>
            <a:normAutofit fontScale="85000" lnSpcReduction="10000"/>
          </a:bodyPr>
          <a:lstStyle/>
          <a:p>
            <a:r>
              <a:rPr lang="es-CO"/>
              <a:t>Definición particular para FI Grupo EPM</a:t>
            </a:r>
          </a:p>
        </p:txBody>
      </p:sp>
    </p:spTree>
    <p:extLst>
      <p:ext uri="{BB962C8B-B14F-4D97-AF65-F5344CB8AC3E}">
        <p14:creationId xmlns:p14="http://schemas.microsoft.com/office/powerpoint/2010/main" val="202999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605F2-35AF-7E9A-9A6A-81A76CBD4DE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C80F15F-7F03-8F48-87AD-98A7F005FF76}"/>
              </a:ext>
            </a:extLst>
          </p:cNvPr>
          <p:cNvSpPr>
            <a:spLocks noGrp="1"/>
          </p:cNvSpPr>
          <p:nvPr>
            <p:ph idx="1"/>
          </p:nvPr>
        </p:nvSpPr>
        <p:spPr/>
        <p:txBody>
          <a:bodyPr/>
          <a:lstStyle/>
          <a:p>
            <a:pPr marL="0" indent="0">
              <a:buNone/>
            </a:pPr>
            <a:r>
              <a:rPr lang="es-MX" b="1"/>
              <a:t>Editar el documento y se guardan los cambios</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46A0614C-AAEA-BB43-5A54-B9879BD378F3}"/>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40DF23AD-BCBD-E513-3DA0-0FA3987A7AD8}"/>
              </a:ext>
            </a:extLst>
          </p:cNvPr>
          <p:cNvSpPr>
            <a:spLocks noGrp="1"/>
          </p:cNvSpPr>
          <p:nvPr>
            <p:ph type="body" sz="half" idx="11"/>
          </p:nvPr>
        </p:nvSpPr>
        <p:spPr/>
        <p:txBody>
          <a:bodyPr>
            <a:normAutofit fontScale="85000" lnSpcReduction="10000"/>
          </a:bodyPr>
          <a:lstStyle/>
          <a:p>
            <a:r>
              <a:rPr lang="es-ES" dirty="0"/>
              <a:t>Gestionar asientos contables versión nueva - (F0717A)</a:t>
            </a:r>
            <a:endParaRPr lang="es-CO" dirty="0"/>
          </a:p>
        </p:txBody>
      </p:sp>
      <p:pic>
        <p:nvPicPr>
          <p:cNvPr id="7" name="Imagen 6">
            <a:extLst>
              <a:ext uri="{FF2B5EF4-FFF2-40B4-BE49-F238E27FC236}">
                <a16:creationId xmlns:a16="http://schemas.microsoft.com/office/drawing/2014/main" id="{57689D5C-A86C-A794-90C9-262E20D3A7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611" y="1568637"/>
            <a:ext cx="9171455" cy="4167143"/>
          </a:xfrm>
          <a:prstGeom prst="rect">
            <a:avLst/>
          </a:prstGeom>
        </p:spPr>
      </p:pic>
    </p:spTree>
    <p:extLst>
      <p:ext uri="{BB962C8B-B14F-4D97-AF65-F5344CB8AC3E}">
        <p14:creationId xmlns:p14="http://schemas.microsoft.com/office/powerpoint/2010/main" val="19777088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45DA0-9B5F-CEB6-3E5B-A05E9D3941DF}"/>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6D824CC2-992B-6D6D-97C4-BC5F7D64DCE5}"/>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9EA0056E-7083-84F0-82DF-40D83B2023C4}"/>
              </a:ext>
            </a:extLst>
          </p:cNvPr>
          <p:cNvSpPr>
            <a:spLocks noGrp="1"/>
          </p:cNvSpPr>
          <p:nvPr>
            <p:ph type="body" sz="half" idx="11"/>
          </p:nvPr>
        </p:nvSpPr>
        <p:spPr/>
        <p:txBody>
          <a:bodyPr>
            <a:normAutofit fontScale="92500" lnSpcReduction="10000"/>
          </a:bodyPr>
          <a:lstStyle/>
          <a:p>
            <a:r>
              <a:rPr lang="es-ES" sz="1600"/>
              <a:t>Contabilizar valoración de moneda extranjera – (F-05)</a:t>
            </a:r>
          </a:p>
          <a:p>
            <a:endParaRPr lang="es-ES" sz="1600"/>
          </a:p>
          <a:p>
            <a:endParaRPr lang="es-ES" sz="1600"/>
          </a:p>
          <a:p>
            <a:endParaRPr lang="es-ES"/>
          </a:p>
        </p:txBody>
      </p:sp>
      <p:sp>
        <p:nvSpPr>
          <p:cNvPr id="5" name="Marcador de contenido 5">
            <a:extLst>
              <a:ext uri="{FF2B5EF4-FFF2-40B4-BE49-F238E27FC236}">
                <a16:creationId xmlns:a16="http://schemas.microsoft.com/office/drawing/2014/main" id="{5C33C37B-D32A-2F85-4395-7D0F17F1DC21}"/>
              </a:ext>
            </a:extLst>
          </p:cNvPr>
          <p:cNvSpPr>
            <a:spLocks noGrp="1"/>
          </p:cNvSpPr>
          <p:nvPr>
            <p:ph idx="1"/>
          </p:nvPr>
        </p:nvSpPr>
        <p:spPr>
          <a:xfrm>
            <a:off x="836612" y="1370105"/>
            <a:ext cx="10340725" cy="4927410"/>
          </a:xfrm>
        </p:spPr>
        <p:txBody>
          <a:bodyPr/>
          <a:lstStyle/>
          <a:p>
            <a:pPr marL="0" indent="0">
              <a:buNone/>
            </a:pPr>
            <a:r>
              <a:rPr lang="es-ES"/>
              <a:t>Visualizar el documento de ajuste de moneda contabilizado en la de la transacción, se imputó en las cuentas de diferencia en cambio del pasivo y el ingreso un ajuste 0 USD</a:t>
            </a:r>
          </a:p>
          <a:p>
            <a:pPr marL="0" indent="0">
              <a:buNone/>
            </a:pPr>
            <a:endParaRPr lang="es-ES"/>
          </a:p>
        </p:txBody>
      </p:sp>
      <p:pic>
        <p:nvPicPr>
          <p:cNvPr id="6" name="Imagen 5">
            <a:extLst>
              <a:ext uri="{FF2B5EF4-FFF2-40B4-BE49-F238E27FC236}">
                <a16:creationId xmlns:a16="http://schemas.microsoft.com/office/drawing/2014/main" id="{0F091EE9-6C95-66F1-DCAF-7EB8C68F0579}"/>
              </a:ext>
            </a:extLst>
          </p:cNvPr>
          <p:cNvPicPr>
            <a:picLocks noChangeAspect="1"/>
          </p:cNvPicPr>
          <p:nvPr/>
        </p:nvPicPr>
        <p:blipFill>
          <a:blip r:embed="rId2"/>
          <a:stretch>
            <a:fillRect/>
          </a:stretch>
        </p:blipFill>
        <p:spPr>
          <a:xfrm>
            <a:off x="1993392" y="2017426"/>
            <a:ext cx="7857744" cy="4379055"/>
          </a:xfrm>
          <a:prstGeom prst="rect">
            <a:avLst/>
          </a:prstGeom>
        </p:spPr>
      </p:pic>
    </p:spTree>
    <p:extLst>
      <p:ext uri="{BB962C8B-B14F-4D97-AF65-F5344CB8AC3E}">
        <p14:creationId xmlns:p14="http://schemas.microsoft.com/office/powerpoint/2010/main" val="3378637417"/>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16431-2FCE-C27C-96AB-F44743A58694}"/>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96DF7EF2-4871-281F-10EC-C429D50400F1}"/>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2839F312-8B69-B1BB-AC04-56F7706FB729}"/>
              </a:ext>
            </a:extLst>
          </p:cNvPr>
          <p:cNvSpPr>
            <a:spLocks noGrp="1"/>
          </p:cNvSpPr>
          <p:nvPr>
            <p:ph type="body" sz="half" idx="11"/>
          </p:nvPr>
        </p:nvSpPr>
        <p:spPr/>
        <p:txBody>
          <a:bodyPr>
            <a:normAutofit fontScale="92500" lnSpcReduction="10000"/>
          </a:bodyPr>
          <a:lstStyle/>
          <a:p>
            <a:r>
              <a:rPr lang="es-ES" sz="1600"/>
              <a:t>Contabilizar valoración de moneda extranjera – (F-05)</a:t>
            </a:r>
          </a:p>
          <a:p>
            <a:endParaRPr lang="es-ES" sz="1600"/>
          </a:p>
          <a:p>
            <a:endParaRPr lang="es-ES" sz="1600"/>
          </a:p>
          <a:p>
            <a:endParaRPr lang="es-ES"/>
          </a:p>
        </p:txBody>
      </p:sp>
      <p:sp>
        <p:nvSpPr>
          <p:cNvPr id="5" name="Marcador de contenido 5">
            <a:extLst>
              <a:ext uri="{FF2B5EF4-FFF2-40B4-BE49-F238E27FC236}">
                <a16:creationId xmlns:a16="http://schemas.microsoft.com/office/drawing/2014/main" id="{D5E066F6-5C7E-673E-0C02-8E47474B2DDD}"/>
              </a:ext>
            </a:extLst>
          </p:cNvPr>
          <p:cNvSpPr>
            <a:spLocks noGrp="1"/>
          </p:cNvSpPr>
          <p:nvPr>
            <p:ph idx="1"/>
          </p:nvPr>
        </p:nvSpPr>
        <p:spPr>
          <a:xfrm>
            <a:off x="836612" y="1370105"/>
            <a:ext cx="10340725" cy="4927410"/>
          </a:xfrm>
        </p:spPr>
        <p:txBody>
          <a:bodyPr/>
          <a:lstStyle/>
          <a:p>
            <a:pPr marL="0" indent="0">
              <a:buNone/>
            </a:pPr>
            <a:r>
              <a:rPr lang="es-ES"/>
              <a:t>Visualizar documento en la F2217. Se visualiza el documento contabilizado con importe en monde da la transacción en 0 USD y el importe en moneda de la sociedad 258.000 COP</a:t>
            </a:r>
          </a:p>
          <a:p>
            <a:pPr marL="0" indent="0">
              <a:buNone/>
            </a:pPr>
            <a:endParaRPr lang="es-ES"/>
          </a:p>
        </p:txBody>
      </p:sp>
      <p:pic>
        <p:nvPicPr>
          <p:cNvPr id="6" name="Imagen 5">
            <a:extLst>
              <a:ext uri="{FF2B5EF4-FFF2-40B4-BE49-F238E27FC236}">
                <a16:creationId xmlns:a16="http://schemas.microsoft.com/office/drawing/2014/main" id="{37E58D4A-B494-7CDA-036F-6559BD7641E9}"/>
              </a:ext>
            </a:extLst>
          </p:cNvPr>
          <p:cNvPicPr>
            <a:picLocks noChangeAspect="1"/>
          </p:cNvPicPr>
          <p:nvPr/>
        </p:nvPicPr>
        <p:blipFill>
          <a:blip r:embed="rId2"/>
          <a:stretch>
            <a:fillRect/>
          </a:stretch>
        </p:blipFill>
        <p:spPr>
          <a:xfrm>
            <a:off x="1865376" y="2033693"/>
            <a:ext cx="8033894" cy="4263822"/>
          </a:xfrm>
          <a:prstGeom prst="rect">
            <a:avLst/>
          </a:prstGeom>
        </p:spPr>
      </p:pic>
    </p:spTree>
    <p:extLst>
      <p:ext uri="{BB962C8B-B14F-4D97-AF65-F5344CB8AC3E}">
        <p14:creationId xmlns:p14="http://schemas.microsoft.com/office/powerpoint/2010/main" val="1174421191"/>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3B8F0-A83D-1FAC-B393-958E3CA4E9A1}"/>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344746E3-0892-6C3E-C819-3CB61CD56C37}"/>
              </a:ext>
            </a:extLst>
          </p:cNvPr>
          <p:cNvSpPr>
            <a:spLocks noGrp="1"/>
          </p:cNvSpPr>
          <p:nvPr>
            <p:ph type="body" sz="half" idx="10"/>
          </p:nvPr>
        </p:nvSpPr>
        <p:spPr/>
        <p:txBody>
          <a:bodyPr/>
          <a:lstStyle/>
          <a:p>
            <a:r>
              <a:rPr lang="es-CO">
                <a:latin typeface="Arial Rounded MT Bold"/>
              </a:rPr>
              <a:t>Gestión de valoración de moneda extranjera</a:t>
            </a:r>
            <a:endParaRPr lang="en-US"/>
          </a:p>
        </p:txBody>
      </p:sp>
      <p:sp>
        <p:nvSpPr>
          <p:cNvPr id="7" name="Marcador de texto 6">
            <a:extLst>
              <a:ext uri="{FF2B5EF4-FFF2-40B4-BE49-F238E27FC236}">
                <a16:creationId xmlns:a16="http://schemas.microsoft.com/office/drawing/2014/main" id="{450C24E8-6724-46B2-599C-C78A5D55A8F2}"/>
              </a:ext>
            </a:extLst>
          </p:cNvPr>
          <p:cNvSpPr>
            <a:spLocks noGrp="1"/>
          </p:cNvSpPr>
          <p:nvPr>
            <p:ph type="body" sz="half" idx="11"/>
          </p:nvPr>
        </p:nvSpPr>
        <p:spPr/>
        <p:txBody>
          <a:bodyPr>
            <a:normAutofit fontScale="92500" lnSpcReduction="10000"/>
          </a:bodyPr>
          <a:lstStyle/>
          <a:p>
            <a:r>
              <a:rPr lang="es-ES" sz="1600"/>
              <a:t>Ejecutar conversión de moneda de saldos (FAGL_FC_TRANS)</a:t>
            </a:r>
          </a:p>
          <a:p>
            <a:endParaRPr lang="es-ES" sz="1600"/>
          </a:p>
          <a:p>
            <a:endParaRPr lang="es-ES" sz="1600"/>
          </a:p>
          <a:p>
            <a:endParaRPr lang="es-ES" sz="1600"/>
          </a:p>
          <a:p>
            <a:endParaRPr lang="es-ES"/>
          </a:p>
        </p:txBody>
      </p:sp>
      <p:sp>
        <p:nvSpPr>
          <p:cNvPr id="5" name="Marcador de contenido 5">
            <a:extLst>
              <a:ext uri="{FF2B5EF4-FFF2-40B4-BE49-F238E27FC236}">
                <a16:creationId xmlns:a16="http://schemas.microsoft.com/office/drawing/2014/main" id="{39DB47A1-BA7D-06E4-6ADD-55D0C68F3B9A}"/>
              </a:ext>
            </a:extLst>
          </p:cNvPr>
          <p:cNvSpPr>
            <a:spLocks noGrp="1"/>
          </p:cNvSpPr>
          <p:nvPr>
            <p:ph idx="1"/>
          </p:nvPr>
        </p:nvSpPr>
        <p:spPr>
          <a:xfrm>
            <a:off x="836612" y="1370105"/>
            <a:ext cx="10340725" cy="4927410"/>
          </a:xfrm>
        </p:spPr>
        <p:txBody>
          <a:bodyPr/>
          <a:lstStyle/>
          <a:p>
            <a:pPr marL="0" indent="0">
              <a:buNone/>
            </a:pPr>
            <a:r>
              <a:rPr lang="es-ES"/>
              <a:t>Complemento</a:t>
            </a:r>
          </a:p>
          <a:p>
            <a:pPr marL="0" indent="0">
              <a:buNone/>
            </a:pPr>
            <a:endParaRPr lang="es-ES"/>
          </a:p>
        </p:txBody>
      </p:sp>
    </p:spTree>
    <p:extLst>
      <p:ext uri="{BB962C8B-B14F-4D97-AF65-F5344CB8AC3E}">
        <p14:creationId xmlns:p14="http://schemas.microsoft.com/office/powerpoint/2010/main" val="382392875"/>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ED13-89AC-8BA5-D0C0-B2FB0B2ADDB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CF124BA-E436-0803-2030-F2FB500EAA83}"/>
              </a:ext>
            </a:extLst>
          </p:cNvPr>
          <p:cNvSpPr>
            <a:spLocks noGrp="1"/>
          </p:cNvSpPr>
          <p:nvPr>
            <p:ph type="ctrTitle"/>
          </p:nvPr>
        </p:nvSpPr>
        <p:spPr/>
        <p:txBody>
          <a:bodyPr>
            <a:normAutofit/>
          </a:bodyPr>
          <a:lstStyle/>
          <a:p>
            <a:r>
              <a:rPr lang="es-ES" sz="3600"/>
              <a:t>Gestión de distribuciones</a:t>
            </a:r>
            <a:endParaRPr lang="es-CO" sz="3600"/>
          </a:p>
        </p:txBody>
      </p:sp>
      <p:sp>
        <p:nvSpPr>
          <p:cNvPr id="5" name="Subtítulo 4">
            <a:extLst>
              <a:ext uri="{FF2B5EF4-FFF2-40B4-BE49-F238E27FC236}">
                <a16:creationId xmlns:a16="http://schemas.microsoft.com/office/drawing/2014/main" id="{B4241876-B2CD-BBA2-835D-0871061025D1}"/>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90B75153-C052-6366-EC11-5571AE6CDAC9}"/>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50895336"/>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96180-EC6C-5192-EE31-E425E62A8032}"/>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DAB36F2E-09D6-87C1-C7E9-1051F75F00CE}"/>
              </a:ext>
            </a:extLst>
          </p:cNvPr>
          <p:cNvSpPr>
            <a:spLocks noGrp="1"/>
          </p:cNvSpPr>
          <p:nvPr>
            <p:ph idx="1"/>
          </p:nvPr>
        </p:nvSpPr>
        <p:spPr/>
        <p:txBody>
          <a:bodyPr/>
          <a:lstStyle/>
          <a:p>
            <a:pPr marL="0" indent="0">
              <a:buNone/>
            </a:pPr>
            <a:r>
              <a:rPr lang="es-CO"/>
              <a:t>Durante el periodo contable se realizan imputaciones en cuentas contables a centros de beneficios corporativos que, mediante un proceso de distribución con criterios asignados, se distribuyen a otros centros de beneficio.</a:t>
            </a:r>
          </a:p>
          <a:p>
            <a:pPr marL="0" indent="0">
              <a:buNone/>
            </a:pPr>
            <a:r>
              <a:rPr lang="es-CO" b="1"/>
              <a:t>Proceso de distribución</a:t>
            </a:r>
            <a:r>
              <a:rPr lang="es-CO"/>
              <a:t>: En el proceso de distribución se conserva la misma clase /número de cuenta. </a:t>
            </a:r>
          </a:p>
          <a:p>
            <a:pPr marL="0" indent="0">
              <a:buNone/>
            </a:pPr>
            <a:br>
              <a:rPr lang="es-ES"/>
            </a:br>
            <a:r>
              <a:rPr lang="es-MX"/>
              <a:t>. </a:t>
            </a:r>
            <a:endParaRPr lang="es-ES"/>
          </a:p>
        </p:txBody>
      </p:sp>
      <p:sp>
        <p:nvSpPr>
          <p:cNvPr id="6" name="Marcador de texto 5">
            <a:extLst>
              <a:ext uri="{FF2B5EF4-FFF2-40B4-BE49-F238E27FC236}">
                <a16:creationId xmlns:a16="http://schemas.microsoft.com/office/drawing/2014/main" id="{A258D1C4-F299-5AEA-CC94-674C7CF0BC8B}"/>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72EBFF15-9547-C5AC-A579-5D3C553B587C}"/>
              </a:ext>
            </a:extLst>
          </p:cNvPr>
          <p:cNvSpPr>
            <a:spLocks noGrp="1"/>
          </p:cNvSpPr>
          <p:nvPr>
            <p:ph type="body" sz="half" idx="11"/>
          </p:nvPr>
        </p:nvSpPr>
        <p:spPr/>
        <p:txBody>
          <a:bodyPr>
            <a:normAutofit fontScale="85000" lnSpcReduction="10000"/>
          </a:bodyPr>
          <a:lstStyle/>
          <a:p>
            <a:r>
              <a:rPr lang="es-CO"/>
              <a:t>Modulo FI-GL</a:t>
            </a:r>
          </a:p>
        </p:txBody>
      </p:sp>
      <p:graphicFrame>
        <p:nvGraphicFramePr>
          <p:cNvPr id="2" name="Table 21">
            <a:extLst>
              <a:ext uri="{FF2B5EF4-FFF2-40B4-BE49-F238E27FC236}">
                <a16:creationId xmlns:a16="http://schemas.microsoft.com/office/drawing/2014/main" id="{61D07BB7-23BA-42B4-DF8C-9626819544AD}"/>
              </a:ext>
            </a:extLst>
          </p:cNvPr>
          <p:cNvGraphicFramePr>
            <a:graphicFrameLocks noGrp="1"/>
          </p:cNvGraphicFramePr>
          <p:nvPr>
            <p:extLst>
              <p:ext uri="{D42A27DB-BD31-4B8C-83A1-F6EECF244321}">
                <p14:modId xmlns:p14="http://schemas.microsoft.com/office/powerpoint/2010/main" val="2306202637"/>
              </p:ext>
            </p:extLst>
          </p:nvPr>
        </p:nvGraphicFramePr>
        <p:xfrm>
          <a:off x="1956000" y="2443577"/>
          <a:ext cx="8280000" cy="2590800"/>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0">
                <a:tc>
                  <a:txBody>
                    <a:bodyPr/>
                    <a:lstStyle/>
                    <a:p>
                      <a:pPr marL="0" lvl="0" algn="l" defTabSz="914400" rtl="0" eaLnBrk="1" latinLnBrk="0" hangingPunct="1">
                        <a:buNone/>
                      </a:pPr>
                      <a:r>
                        <a:rPr lang="es-ES" sz="1600" u="none" strike="noStrike" noProof="0">
                          <a:solidFill>
                            <a:srgbClr val="FFFFFF"/>
                          </a:solidFill>
                          <a:latin typeface="+mn-lt"/>
                        </a:rPr>
                        <a:t>Nombre de la aplicación</a:t>
                      </a:r>
                      <a:endParaRPr lang="en-US" sz="1600">
                        <a:solidFill>
                          <a:srgbClr val="FFFFFF"/>
                        </a:solidFill>
                        <a:latin typeface="+mn-lt"/>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rPr>
                        <a:t>Aplicación</a:t>
                      </a:r>
                      <a:endParaRPr lang="en-US" sz="1600">
                        <a:solidFill>
                          <a:srgbClr val="FFFFFF"/>
                        </a:solidFill>
                        <a:latin typeface="+mn-lt"/>
                      </a:endParaRPr>
                    </a:p>
                  </a:txBody>
                  <a:tcPr>
                    <a:solidFill>
                      <a:schemeClr val="accent3"/>
                    </a:solidFill>
                  </a:tcPr>
                </a:tc>
                <a:extLst>
                  <a:ext uri="{0D108BD9-81ED-4DB2-BD59-A6C34878D82A}">
                    <a16:rowId xmlns:a16="http://schemas.microsoft.com/office/drawing/2014/main" val="2247265594"/>
                  </a:ext>
                </a:extLst>
              </a:tr>
              <a:tr h="290537">
                <a:tc>
                  <a:txBody>
                    <a:bodyPr/>
                    <a:lstStyle/>
                    <a:p>
                      <a:pPr marL="0" lvl="0" algn="l">
                        <a:lnSpc>
                          <a:spcPct val="100000"/>
                        </a:lnSpc>
                        <a:spcBef>
                          <a:spcPts val="0"/>
                        </a:spcBef>
                        <a:spcAft>
                          <a:spcPts val="0"/>
                        </a:spcAft>
                        <a:buNone/>
                      </a:pPr>
                      <a:r>
                        <a:rPr lang="en-US" sz="1600">
                          <a:solidFill>
                            <a:schemeClr val="tx1"/>
                          </a:solidFill>
                          <a:latin typeface="+mn-lt"/>
                        </a:rPr>
                        <a:t>Crear ciclo de distribución</a:t>
                      </a:r>
                    </a:p>
                  </a:txBody>
                  <a:tcPr/>
                </a:tc>
                <a:tc>
                  <a:txBody>
                    <a:bodyPr/>
                    <a:lstStyle/>
                    <a:p>
                      <a:pPr marL="0" lvl="0" algn="l" defTabSz="914400">
                        <a:buNone/>
                      </a:pPr>
                      <a:r>
                        <a:rPr lang="en-US" sz="1600">
                          <a:solidFill>
                            <a:schemeClr val="tx1"/>
                          </a:solidFill>
                          <a:latin typeface="+mn-lt"/>
                        </a:rPr>
                        <a:t>FAGLGA31</a:t>
                      </a:r>
                    </a:p>
                  </a:txBody>
                  <a:tcPr/>
                </a:tc>
                <a:extLst>
                  <a:ext uri="{0D108BD9-81ED-4DB2-BD59-A6C34878D82A}">
                    <a16:rowId xmlns:a16="http://schemas.microsoft.com/office/drawing/2014/main" val="3253602920"/>
                  </a:ext>
                </a:extLst>
              </a:tr>
              <a:tr h="290537">
                <a:tc>
                  <a:txBody>
                    <a:bodyPr/>
                    <a:lstStyle/>
                    <a:p>
                      <a:pPr marL="0" lvl="0" algn="l">
                        <a:lnSpc>
                          <a:spcPct val="100000"/>
                        </a:lnSpc>
                        <a:spcBef>
                          <a:spcPts val="0"/>
                        </a:spcBef>
                        <a:spcAft>
                          <a:spcPts val="0"/>
                        </a:spcAft>
                        <a:buNone/>
                      </a:pPr>
                      <a:r>
                        <a:rPr lang="en-US" sz="1600">
                          <a:solidFill>
                            <a:schemeClr val="tx1"/>
                          </a:solidFill>
                          <a:latin typeface="+mn-lt"/>
                        </a:rPr>
                        <a:t>Modificar Ciclo de distribución</a:t>
                      </a:r>
                    </a:p>
                  </a:txBody>
                  <a:tcPr/>
                </a:tc>
                <a:tc>
                  <a:txBody>
                    <a:bodyPr/>
                    <a:lstStyle/>
                    <a:p>
                      <a:pPr marL="0" lvl="0" algn="l" defTabSz="914400">
                        <a:buNone/>
                      </a:pPr>
                      <a:r>
                        <a:rPr lang="en-US" sz="1600">
                          <a:solidFill>
                            <a:schemeClr val="tx1"/>
                          </a:solidFill>
                          <a:latin typeface="+mn-lt"/>
                        </a:rPr>
                        <a:t>FAGLGA32</a:t>
                      </a:r>
                    </a:p>
                  </a:txBody>
                  <a:tcPr/>
                </a:tc>
                <a:extLst>
                  <a:ext uri="{0D108BD9-81ED-4DB2-BD59-A6C34878D82A}">
                    <a16:rowId xmlns:a16="http://schemas.microsoft.com/office/drawing/2014/main" val="216434889"/>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Visualizar ciclo de distribución</a:t>
                      </a:r>
                    </a:p>
                  </a:txBody>
                  <a:tcPr/>
                </a:tc>
                <a:tc>
                  <a:txBody>
                    <a:bodyPr/>
                    <a:lstStyle/>
                    <a:p>
                      <a:pPr marL="0" lvl="0" algn="l" defTabSz="914400">
                        <a:buNone/>
                      </a:pPr>
                      <a:r>
                        <a:rPr lang="en-US" sz="1600">
                          <a:solidFill>
                            <a:schemeClr val="tx1"/>
                          </a:solidFill>
                          <a:latin typeface="+mn-lt"/>
                        </a:rPr>
                        <a:t>FAGLGA33</a:t>
                      </a:r>
                    </a:p>
                  </a:txBody>
                  <a:tcPr/>
                </a:tc>
                <a:extLst>
                  <a:ext uri="{0D108BD9-81ED-4DB2-BD59-A6C34878D82A}">
                    <a16:rowId xmlns:a16="http://schemas.microsoft.com/office/drawing/2014/main" val="2687331591"/>
                  </a:ext>
                </a:extLst>
              </a:tr>
              <a:tr h="290537">
                <a:tc>
                  <a:txBody>
                    <a:bodyPr/>
                    <a:lstStyle/>
                    <a:p>
                      <a:pPr marL="0" lvl="0" algn="l">
                        <a:lnSpc>
                          <a:spcPct val="100000"/>
                        </a:lnSpc>
                        <a:spcBef>
                          <a:spcPts val="0"/>
                        </a:spcBef>
                        <a:spcAft>
                          <a:spcPts val="0"/>
                        </a:spcAft>
                        <a:buNone/>
                      </a:pPr>
                      <a:r>
                        <a:rPr lang="en-US" sz="1600">
                          <a:solidFill>
                            <a:schemeClr val="tx1"/>
                          </a:solidFill>
                          <a:latin typeface="+mn-lt"/>
                        </a:rPr>
                        <a:t>Borrar ciclo de distribución</a:t>
                      </a:r>
                    </a:p>
                  </a:txBody>
                  <a:tcPr/>
                </a:tc>
                <a:tc>
                  <a:txBody>
                    <a:bodyPr/>
                    <a:lstStyle/>
                    <a:p>
                      <a:pPr marL="0" lvl="0" algn="l" defTabSz="914400">
                        <a:buNone/>
                      </a:pPr>
                      <a:r>
                        <a:rPr lang="en-US" sz="1600">
                          <a:solidFill>
                            <a:schemeClr val="tx1"/>
                          </a:solidFill>
                          <a:latin typeface="+mn-lt"/>
                        </a:rPr>
                        <a:t>FAGLGA34</a:t>
                      </a:r>
                    </a:p>
                  </a:txBody>
                  <a:tcPr/>
                </a:tc>
                <a:extLst>
                  <a:ext uri="{0D108BD9-81ED-4DB2-BD59-A6C34878D82A}">
                    <a16:rowId xmlns:a16="http://schemas.microsoft.com/office/drawing/2014/main" val="1868837967"/>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Ejecutar ciclo de distribución</a:t>
                      </a:r>
                    </a:p>
                  </a:txBody>
                  <a:tcPr/>
                </a:tc>
                <a:tc>
                  <a:txBody>
                    <a:bodyPr/>
                    <a:lstStyle/>
                    <a:p>
                      <a:pPr marL="0" lvl="0" algn="l" defTabSz="914400">
                        <a:buNone/>
                      </a:pPr>
                      <a:r>
                        <a:rPr lang="en-US" sz="1600">
                          <a:solidFill>
                            <a:schemeClr val="tx1"/>
                          </a:solidFill>
                          <a:latin typeface="+mn-lt"/>
                        </a:rPr>
                        <a:t>FAGLGA35</a:t>
                      </a:r>
                    </a:p>
                  </a:txBody>
                  <a:tcPr/>
                </a:tc>
                <a:extLst>
                  <a:ext uri="{0D108BD9-81ED-4DB2-BD59-A6C34878D82A}">
                    <a16:rowId xmlns:a16="http://schemas.microsoft.com/office/drawing/2014/main" val="3894399354"/>
                  </a:ext>
                </a:extLst>
              </a:tr>
              <a:tr h="188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Resumen de ejecución y documentos creados en el ciclo de distribución</a:t>
                      </a:r>
                    </a:p>
                  </a:txBody>
                  <a:tcPr/>
                </a:tc>
                <a:tc>
                  <a:txBody>
                    <a:bodyPr/>
                    <a:lstStyle/>
                    <a:p>
                      <a:pPr marL="0" lvl="0" algn="l" defTabSz="914400">
                        <a:buNone/>
                      </a:pPr>
                      <a:r>
                        <a:rPr lang="en-US" sz="1600">
                          <a:solidFill>
                            <a:schemeClr val="tx1"/>
                          </a:solidFill>
                          <a:latin typeface="+mn-lt"/>
                        </a:rPr>
                        <a:t>FAGLGA36</a:t>
                      </a:r>
                    </a:p>
                  </a:txBody>
                  <a:tcPr/>
                </a:tc>
                <a:extLst>
                  <a:ext uri="{0D108BD9-81ED-4DB2-BD59-A6C34878D82A}">
                    <a16:rowId xmlns:a16="http://schemas.microsoft.com/office/drawing/2014/main" val="4117770954"/>
                  </a:ext>
                </a:extLst>
              </a:tr>
            </a:tbl>
          </a:graphicData>
        </a:graphic>
      </p:graphicFrame>
    </p:spTree>
    <p:extLst>
      <p:ext uri="{BB962C8B-B14F-4D97-AF65-F5344CB8AC3E}">
        <p14:creationId xmlns:p14="http://schemas.microsoft.com/office/powerpoint/2010/main" val="3775149014"/>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4B2E2-AE99-F2AA-EA04-23130F59F38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7A40376-5EE4-C511-B705-E340A2180BD7}"/>
              </a:ext>
            </a:extLst>
          </p:cNvPr>
          <p:cNvSpPr>
            <a:spLocks noGrp="1"/>
          </p:cNvSpPr>
          <p:nvPr>
            <p:ph idx="1"/>
          </p:nvPr>
        </p:nvSpPr>
        <p:spPr>
          <a:xfrm>
            <a:off x="678873" y="1080462"/>
            <a:ext cx="10498463" cy="5189621"/>
          </a:xfrm>
        </p:spPr>
        <p:txBody>
          <a:bodyPr/>
          <a:lstStyle/>
          <a:p>
            <a:pPr marL="0" indent="0">
              <a:buNone/>
            </a:pPr>
            <a:r>
              <a:rPr lang="es-ES"/>
              <a:t>Esta transacción se usa para crear ciclo de distribución</a:t>
            </a:r>
            <a:br>
              <a:rPr lang="es-ES"/>
            </a:br>
            <a:r>
              <a:rPr lang="es-ES"/>
              <a:t>		</a:t>
            </a:r>
          </a:p>
          <a:p>
            <a:pPr marL="0" indent="0">
              <a:buNone/>
            </a:pPr>
            <a:r>
              <a:rPr lang="es-ES"/>
              <a:t>		</a:t>
            </a:r>
            <a:r>
              <a:rPr lang="es-CO"/>
              <a:t>Diligenciamos los siguientes datos: Los campos obligatorios son los que tiene (*)</a:t>
            </a:r>
          </a:p>
          <a:p>
            <a:pPr marL="0" indent="0">
              <a:buNone/>
            </a:pPr>
            <a:endParaRPr lang="es-ES"/>
          </a:p>
        </p:txBody>
      </p:sp>
      <p:sp>
        <p:nvSpPr>
          <p:cNvPr id="6" name="Marcador de texto 5">
            <a:extLst>
              <a:ext uri="{FF2B5EF4-FFF2-40B4-BE49-F238E27FC236}">
                <a16:creationId xmlns:a16="http://schemas.microsoft.com/office/drawing/2014/main" id="{34384CF9-469C-AFB3-B2C3-D300BEEEC041}"/>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FAA95927-B79C-4599-C834-0EFF7BBA298D}"/>
              </a:ext>
            </a:extLst>
          </p:cNvPr>
          <p:cNvSpPr>
            <a:spLocks noGrp="1"/>
          </p:cNvSpPr>
          <p:nvPr>
            <p:ph type="body" sz="half" idx="11"/>
          </p:nvPr>
        </p:nvSpPr>
        <p:spPr/>
        <p:txBody>
          <a:bodyPr>
            <a:normAutofit fontScale="85000" lnSpcReduction="10000"/>
          </a:bodyPr>
          <a:lstStyle/>
          <a:p>
            <a:r>
              <a:rPr lang="es-CO"/>
              <a:t>Crear ciclo de distribución: FAGLGA31</a:t>
            </a:r>
          </a:p>
        </p:txBody>
      </p:sp>
      <p:pic>
        <p:nvPicPr>
          <p:cNvPr id="4" name="Imagen 3">
            <a:extLst>
              <a:ext uri="{FF2B5EF4-FFF2-40B4-BE49-F238E27FC236}">
                <a16:creationId xmlns:a16="http://schemas.microsoft.com/office/drawing/2014/main" id="{54F571D0-A22E-35C8-2119-F56A7F50EE60}"/>
              </a:ext>
            </a:extLst>
          </p:cNvPr>
          <p:cNvPicPr>
            <a:picLocks noChangeAspect="1"/>
          </p:cNvPicPr>
          <p:nvPr/>
        </p:nvPicPr>
        <p:blipFill>
          <a:blip r:embed="rId2"/>
          <a:stretch>
            <a:fillRect/>
          </a:stretch>
        </p:blipFill>
        <p:spPr>
          <a:xfrm>
            <a:off x="1184118" y="1747595"/>
            <a:ext cx="832164" cy="971600"/>
          </a:xfrm>
          <a:prstGeom prst="rect">
            <a:avLst/>
          </a:prstGeom>
        </p:spPr>
      </p:pic>
      <p:pic>
        <p:nvPicPr>
          <p:cNvPr id="8" name="Imagen 7">
            <a:extLst>
              <a:ext uri="{FF2B5EF4-FFF2-40B4-BE49-F238E27FC236}">
                <a16:creationId xmlns:a16="http://schemas.microsoft.com/office/drawing/2014/main" id="{EE144969-AB71-7B33-C086-7E98572E684E}"/>
              </a:ext>
            </a:extLst>
          </p:cNvPr>
          <p:cNvPicPr>
            <a:picLocks noChangeAspect="1"/>
          </p:cNvPicPr>
          <p:nvPr/>
        </p:nvPicPr>
        <p:blipFill>
          <a:blip r:embed="rId3"/>
          <a:stretch>
            <a:fillRect/>
          </a:stretch>
        </p:blipFill>
        <p:spPr>
          <a:xfrm>
            <a:off x="2521527" y="1932009"/>
            <a:ext cx="6359236" cy="3486525"/>
          </a:xfrm>
          <a:prstGeom prst="rect">
            <a:avLst/>
          </a:prstGeom>
        </p:spPr>
      </p:pic>
    </p:spTree>
    <p:extLst>
      <p:ext uri="{BB962C8B-B14F-4D97-AF65-F5344CB8AC3E}">
        <p14:creationId xmlns:p14="http://schemas.microsoft.com/office/powerpoint/2010/main" val="1062822150"/>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19498-E605-E9DD-8DA3-03438F14F9F3}"/>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C96B5308-FE21-51BE-422E-2628909EEE9C}"/>
              </a:ext>
            </a:extLst>
          </p:cNvPr>
          <p:cNvSpPr>
            <a:spLocks noGrp="1"/>
          </p:cNvSpPr>
          <p:nvPr>
            <p:ph idx="1"/>
          </p:nvPr>
        </p:nvSpPr>
        <p:spPr>
          <a:xfrm>
            <a:off x="678873" y="1080462"/>
            <a:ext cx="10498463" cy="5189621"/>
          </a:xfrm>
        </p:spPr>
        <p:txBody>
          <a:bodyPr/>
          <a:lstStyle/>
          <a:p>
            <a:pPr marL="0" indent="0">
              <a:buNone/>
            </a:pPr>
            <a:br>
              <a:rPr lang="es-ES"/>
            </a:br>
            <a:r>
              <a:rPr lang="es-ES"/>
              <a:t>		</a:t>
            </a:r>
          </a:p>
          <a:p>
            <a:pPr marL="0" indent="0">
              <a:buNone/>
            </a:pPr>
            <a:r>
              <a:rPr lang="es-ES"/>
              <a:t>		</a:t>
            </a:r>
          </a:p>
        </p:txBody>
      </p:sp>
      <p:sp>
        <p:nvSpPr>
          <p:cNvPr id="6" name="Marcador de texto 5">
            <a:extLst>
              <a:ext uri="{FF2B5EF4-FFF2-40B4-BE49-F238E27FC236}">
                <a16:creationId xmlns:a16="http://schemas.microsoft.com/office/drawing/2014/main" id="{03367BF7-9355-174D-6D38-2195B5ECF0E4}"/>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81D74711-178E-50B3-905D-B45948F269FC}"/>
              </a:ext>
            </a:extLst>
          </p:cNvPr>
          <p:cNvSpPr>
            <a:spLocks noGrp="1"/>
          </p:cNvSpPr>
          <p:nvPr>
            <p:ph type="body" sz="half" idx="11"/>
          </p:nvPr>
        </p:nvSpPr>
        <p:spPr/>
        <p:txBody>
          <a:bodyPr>
            <a:normAutofit fontScale="85000" lnSpcReduction="10000"/>
          </a:bodyPr>
          <a:lstStyle/>
          <a:p>
            <a:r>
              <a:rPr lang="es-CO"/>
              <a:t>Crear ciclo de distribución: FAGLGA31</a:t>
            </a:r>
          </a:p>
        </p:txBody>
      </p:sp>
      <p:pic>
        <p:nvPicPr>
          <p:cNvPr id="2" name="Imagen 1">
            <a:extLst>
              <a:ext uri="{FF2B5EF4-FFF2-40B4-BE49-F238E27FC236}">
                <a16:creationId xmlns:a16="http://schemas.microsoft.com/office/drawing/2014/main" id="{5D99EB02-C70C-2967-4E7F-19018E2C8BE4}"/>
              </a:ext>
            </a:extLst>
          </p:cNvPr>
          <p:cNvPicPr>
            <a:picLocks noChangeAspect="1"/>
          </p:cNvPicPr>
          <p:nvPr/>
        </p:nvPicPr>
        <p:blipFill>
          <a:blip r:embed="rId2"/>
          <a:stretch>
            <a:fillRect/>
          </a:stretch>
        </p:blipFill>
        <p:spPr>
          <a:xfrm>
            <a:off x="836611" y="1080462"/>
            <a:ext cx="6547485" cy="4171950"/>
          </a:xfrm>
          <a:prstGeom prst="rect">
            <a:avLst/>
          </a:prstGeom>
        </p:spPr>
      </p:pic>
    </p:spTree>
    <p:extLst>
      <p:ext uri="{BB962C8B-B14F-4D97-AF65-F5344CB8AC3E}">
        <p14:creationId xmlns:p14="http://schemas.microsoft.com/office/powerpoint/2010/main" val="3695358119"/>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EC595-C0F5-F50B-6B98-9E6ACF32845A}"/>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77F0508-9A7B-D767-C7CC-01F83A0D180C}"/>
              </a:ext>
            </a:extLst>
          </p:cNvPr>
          <p:cNvSpPr>
            <a:spLocks noGrp="1"/>
          </p:cNvSpPr>
          <p:nvPr>
            <p:ph idx="1"/>
          </p:nvPr>
        </p:nvSpPr>
        <p:spPr>
          <a:xfrm>
            <a:off x="678873" y="1080462"/>
            <a:ext cx="10498463" cy="5189621"/>
          </a:xfrm>
        </p:spPr>
        <p:txBody>
          <a:bodyPr/>
          <a:lstStyle/>
          <a:p>
            <a:pPr marL="0" indent="0">
              <a:buNone/>
            </a:pPr>
            <a:r>
              <a:rPr lang="es-CO"/>
              <a:t>Se debe diligenciar las opciones:</a:t>
            </a:r>
          </a:p>
          <a:p>
            <a:pPr marL="0" indent="0">
              <a:buNone/>
            </a:pPr>
            <a:r>
              <a:rPr lang="es-CO" b="1"/>
              <a:t>Añadir segmento</a:t>
            </a:r>
            <a:endParaRPr lang="es-CO"/>
          </a:p>
          <a:p>
            <a:pPr marL="0" indent="0">
              <a:buNone/>
            </a:pPr>
            <a:br>
              <a:rPr lang="es-ES"/>
            </a:br>
            <a:r>
              <a:rPr lang="es-ES"/>
              <a:t>		</a:t>
            </a:r>
          </a:p>
          <a:p>
            <a:pPr marL="0" indent="0">
              <a:buNone/>
            </a:pPr>
            <a:r>
              <a:rPr lang="es-ES"/>
              <a:t>		</a:t>
            </a:r>
          </a:p>
        </p:txBody>
      </p:sp>
      <p:sp>
        <p:nvSpPr>
          <p:cNvPr id="6" name="Marcador de texto 5">
            <a:extLst>
              <a:ext uri="{FF2B5EF4-FFF2-40B4-BE49-F238E27FC236}">
                <a16:creationId xmlns:a16="http://schemas.microsoft.com/office/drawing/2014/main" id="{6814FA60-D77D-0D70-2E8D-6043DF073565}"/>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B5DA73B2-8A5A-A032-5BE0-CC23C8CEB58C}"/>
              </a:ext>
            </a:extLst>
          </p:cNvPr>
          <p:cNvSpPr>
            <a:spLocks noGrp="1"/>
          </p:cNvSpPr>
          <p:nvPr>
            <p:ph type="body" sz="half" idx="11"/>
          </p:nvPr>
        </p:nvSpPr>
        <p:spPr/>
        <p:txBody>
          <a:bodyPr>
            <a:normAutofit fontScale="85000" lnSpcReduction="10000"/>
          </a:bodyPr>
          <a:lstStyle/>
          <a:p>
            <a:r>
              <a:rPr lang="es-CO"/>
              <a:t>Crear ciclo de distribución: FAGLGA31</a:t>
            </a:r>
          </a:p>
        </p:txBody>
      </p:sp>
      <p:pic>
        <p:nvPicPr>
          <p:cNvPr id="3" name="Imagen 2">
            <a:extLst>
              <a:ext uri="{FF2B5EF4-FFF2-40B4-BE49-F238E27FC236}">
                <a16:creationId xmlns:a16="http://schemas.microsoft.com/office/drawing/2014/main" id="{93CBE42D-BD2F-AE66-4380-4F902A796CCD}"/>
              </a:ext>
            </a:extLst>
          </p:cNvPr>
          <p:cNvPicPr>
            <a:picLocks noChangeAspect="1"/>
          </p:cNvPicPr>
          <p:nvPr/>
        </p:nvPicPr>
        <p:blipFill>
          <a:blip r:embed="rId2"/>
          <a:srcRect r="15653" b="23679"/>
          <a:stretch>
            <a:fillRect/>
          </a:stretch>
        </p:blipFill>
        <p:spPr>
          <a:xfrm>
            <a:off x="678874" y="1836737"/>
            <a:ext cx="5417126" cy="3232350"/>
          </a:xfrm>
          <a:prstGeom prst="rect">
            <a:avLst/>
          </a:prstGeom>
        </p:spPr>
      </p:pic>
    </p:spTree>
    <p:extLst>
      <p:ext uri="{BB962C8B-B14F-4D97-AF65-F5344CB8AC3E}">
        <p14:creationId xmlns:p14="http://schemas.microsoft.com/office/powerpoint/2010/main" val="1727544157"/>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A2409-E4B2-E854-075F-6405637BD8F0}"/>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EDF1FB26-1B4F-7B4C-5462-DD1BE5E1EE8E}"/>
              </a:ext>
            </a:extLst>
          </p:cNvPr>
          <p:cNvSpPr>
            <a:spLocks noGrp="1"/>
          </p:cNvSpPr>
          <p:nvPr>
            <p:ph idx="1"/>
          </p:nvPr>
        </p:nvSpPr>
        <p:spPr>
          <a:xfrm>
            <a:off x="678873" y="1080462"/>
            <a:ext cx="10498463" cy="5189621"/>
          </a:xfrm>
        </p:spPr>
        <p:txBody>
          <a:bodyPr/>
          <a:lstStyle/>
          <a:p>
            <a:pPr marL="0" indent="0">
              <a:buNone/>
            </a:pPr>
            <a:r>
              <a:rPr lang="es-CO"/>
              <a:t>Se debe diligenciar las opciones:</a:t>
            </a:r>
          </a:p>
          <a:p>
            <a:pPr marL="0" indent="0">
              <a:buNone/>
            </a:pPr>
            <a:r>
              <a:rPr lang="es-CO" b="1"/>
              <a:t>En la opción Cabecera del. Segmento se diligencian los siguientes datos:</a:t>
            </a:r>
            <a:endParaRPr lang="es-CO"/>
          </a:p>
          <a:p>
            <a:pPr marL="0" indent="0">
              <a:buNone/>
            </a:pPr>
            <a:br>
              <a:rPr lang="es-ES"/>
            </a:br>
            <a:r>
              <a:rPr lang="es-ES"/>
              <a:t>		</a:t>
            </a:r>
          </a:p>
          <a:p>
            <a:pPr marL="0" indent="0">
              <a:buNone/>
            </a:pPr>
            <a:r>
              <a:rPr lang="es-ES"/>
              <a:t>		</a:t>
            </a:r>
          </a:p>
        </p:txBody>
      </p:sp>
      <p:sp>
        <p:nvSpPr>
          <p:cNvPr id="6" name="Marcador de texto 5">
            <a:extLst>
              <a:ext uri="{FF2B5EF4-FFF2-40B4-BE49-F238E27FC236}">
                <a16:creationId xmlns:a16="http://schemas.microsoft.com/office/drawing/2014/main" id="{09FF96B8-56C0-743B-1E3E-7DBFB97CDD2D}"/>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3EF84857-5E58-DEC6-847D-D47ABC3ED373}"/>
              </a:ext>
            </a:extLst>
          </p:cNvPr>
          <p:cNvSpPr>
            <a:spLocks noGrp="1"/>
          </p:cNvSpPr>
          <p:nvPr>
            <p:ph type="body" sz="half" idx="11"/>
          </p:nvPr>
        </p:nvSpPr>
        <p:spPr/>
        <p:txBody>
          <a:bodyPr>
            <a:normAutofit fontScale="85000" lnSpcReduction="10000"/>
          </a:bodyPr>
          <a:lstStyle/>
          <a:p>
            <a:r>
              <a:rPr lang="es-CO"/>
              <a:t>Crear ciclo de distribución: FAGLGA31</a:t>
            </a:r>
          </a:p>
        </p:txBody>
      </p:sp>
      <p:pic>
        <p:nvPicPr>
          <p:cNvPr id="2" name="Imagen 1">
            <a:extLst>
              <a:ext uri="{FF2B5EF4-FFF2-40B4-BE49-F238E27FC236}">
                <a16:creationId xmlns:a16="http://schemas.microsoft.com/office/drawing/2014/main" id="{B32AC51A-4945-0839-EC10-0D9D5F65427D}"/>
              </a:ext>
            </a:extLst>
          </p:cNvPr>
          <p:cNvPicPr>
            <a:picLocks noChangeAspect="1"/>
          </p:cNvPicPr>
          <p:nvPr/>
        </p:nvPicPr>
        <p:blipFill>
          <a:blip r:embed="rId2"/>
          <a:srcRect b="14235"/>
          <a:stretch>
            <a:fillRect/>
          </a:stretch>
        </p:blipFill>
        <p:spPr>
          <a:xfrm>
            <a:off x="836611" y="1889507"/>
            <a:ext cx="7675245" cy="3571529"/>
          </a:xfrm>
          <a:prstGeom prst="rect">
            <a:avLst/>
          </a:prstGeom>
        </p:spPr>
      </p:pic>
    </p:spTree>
    <p:extLst>
      <p:ext uri="{BB962C8B-B14F-4D97-AF65-F5344CB8AC3E}">
        <p14:creationId xmlns:p14="http://schemas.microsoft.com/office/powerpoint/2010/main" val="1887249789"/>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4B384-D2A4-FF9D-9D8B-FD3881EBE0F6}"/>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0081DDDC-23EC-0464-FA7C-334A5B7C7AF3}"/>
              </a:ext>
            </a:extLst>
          </p:cNvPr>
          <p:cNvSpPr>
            <a:spLocks noGrp="1"/>
          </p:cNvSpPr>
          <p:nvPr>
            <p:ph idx="1"/>
          </p:nvPr>
        </p:nvSpPr>
        <p:spPr>
          <a:xfrm>
            <a:off x="678873" y="1080462"/>
            <a:ext cx="10498463" cy="5189621"/>
          </a:xfrm>
        </p:spPr>
        <p:txBody>
          <a:bodyPr/>
          <a:lstStyle/>
          <a:p>
            <a:pPr marL="0" indent="0">
              <a:buNone/>
            </a:pPr>
            <a:r>
              <a:rPr lang="es-CO" b="1"/>
              <a:t>En la opción Emisor/receptor se diligencian los siguientes datos:</a:t>
            </a: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18B8817F-F084-8111-6C92-6FBEC04D42B9}"/>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FD39505F-E980-2C82-C0A0-5080E8CD46D4}"/>
              </a:ext>
            </a:extLst>
          </p:cNvPr>
          <p:cNvSpPr>
            <a:spLocks noGrp="1"/>
          </p:cNvSpPr>
          <p:nvPr>
            <p:ph type="body" sz="half" idx="11"/>
          </p:nvPr>
        </p:nvSpPr>
        <p:spPr/>
        <p:txBody>
          <a:bodyPr>
            <a:normAutofit fontScale="85000" lnSpcReduction="10000"/>
          </a:bodyPr>
          <a:lstStyle/>
          <a:p>
            <a:r>
              <a:rPr lang="es-CO"/>
              <a:t>Crear ciclo de distribución: FAGLGA31</a:t>
            </a:r>
          </a:p>
        </p:txBody>
      </p:sp>
      <p:pic>
        <p:nvPicPr>
          <p:cNvPr id="3" name="Imagen 2">
            <a:extLst>
              <a:ext uri="{FF2B5EF4-FFF2-40B4-BE49-F238E27FC236}">
                <a16:creationId xmlns:a16="http://schemas.microsoft.com/office/drawing/2014/main" id="{D44A3407-7232-E530-F929-CEB2482BAD08}"/>
              </a:ext>
            </a:extLst>
          </p:cNvPr>
          <p:cNvPicPr>
            <a:picLocks noChangeAspect="1"/>
          </p:cNvPicPr>
          <p:nvPr/>
        </p:nvPicPr>
        <p:blipFill>
          <a:blip r:embed="rId2"/>
          <a:srcRect b="12244"/>
          <a:stretch>
            <a:fillRect/>
          </a:stretch>
        </p:blipFill>
        <p:spPr>
          <a:xfrm rot="10800000" flipH="1" flipV="1">
            <a:off x="678873" y="1438275"/>
            <a:ext cx="6470072" cy="3718414"/>
          </a:xfrm>
          <a:prstGeom prst="rect">
            <a:avLst/>
          </a:prstGeom>
        </p:spPr>
      </p:pic>
    </p:spTree>
    <p:extLst>
      <p:ext uri="{BB962C8B-B14F-4D97-AF65-F5344CB8AC3E}">
        <p14:creationId xmlns:p14="http://schemas.microsoft.com/office/powerpoint/2010/main" val="28436311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29B6B-927E-6DBF-9579-AFB02F8E698C}"/>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D7BD26F-825C-B23F-553A-F6FE9020D2AA}"/>
              </a:ext>
            </a:extLst>
          </p:cNvPr>
          <p:cNvSpPr>
            <a:spLocks noGrp="1"/>
          </p:cNvSpPr>
          <p:nvPr>
            <p:ph idx="1"/>
          </p:nvPr>
        </p:nvSpPr>
        <p:spPr/>
        <p:txBody>
          <a:bodyPr/>
          <a:lstStyle/>
          <a:p>
            <a:pPr marL="0" indent="0">
              <a:buNone/>
            </a:pPr>
            <a:r>
              <a:rPr lang="es-MX" b="1"/>
              <a:t>Revertir el documento</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B8639E44-424F-F48E-E6B5-BDEADACFC06F}"/>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363E29B5-DB99-82DE-86CC-96482AFCF513}"/>
              </a:ext>
            </a:extLst>
          </p:cNvPr>
          <p:cNvSpPr>
            <a:spLocks noGrp="1"/>
          </p:cNvSpPr>
          <p:nvPr>
            <p:ph type="body" sz="half" idx="11"/>
          </p:nvPr>
        </p:nvSpPr>
        <p:spPr/>
        <p:txBody>
          <a:bodyPr>
            <a:normAutofit fontScale="85000" lnSpcReduction="10000"/>
          </a:bodyPr>
          <a:lstStyle/>
          <a:p>
            <a:r>
              <a:rPr lang="es-ES" dirty="0"/>
              <a:t>Gestionar asientos contables versión nueva - (F0717A)</a:t>
            </a:r>
            <a:endParaRPr lang="es-CO" dirty="0"/>
          </a:p>
        </p:txBody>
      </p:sp>
      <p:pic>
        <p:nvPicPr>
          <p:cNvPr id="11" name="Imagen 10">
            <a:extLst>
              <a:ext uri="{FF2B5EF4-FFF2-40B4-BE49-F238E27FC236}">
                <a16:creationId xmlns:a16="http://schemas.microsoft.com/office/drawing/2014/main" id="{2235A81E-26EB-A354-3E1C-B6DED872E5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3790" y="1561186"/>
            <a:ext cx="9305797" cy="4530195"/>
          </a:xfrm>
          <a:prstGeom prst="rect">
            <a:avLst/>
          </a:prstGeom>
        </p:spPr>
      </p:pic>
    </p:spTree>
    <p:extLst>
      <p:ext uri="{BB962C8B-B14F-4D97-AF65-F5344CB8AC3E}">
        <p14:creationId xmlns:p14="http://schemas.microsoft.com/office/powerpoint/2010/main" val="471188111"/>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6B025-510D-8938-528C-7AAE75958E45}"/>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9E5B58D-991D-5242-804C-742BFA8DE563}"/>
              </a:ext>
            </a:extLst>
          </p:cNvPr>
          <p:cNvSpPr>
            <a:spLocks noGrp="1"/>
          </p:cNvSpPr>
          <p:nvPr>
            <p:ph idx="1"/>
          </p:nvPr>
        </p:nvSpPr>
        <p:spPr>
          <a:xfrm>
            <a:off x="678873" y="1080462"/>
            <a:ext cx="10498463" cy="5189621"/>
          </a:xfrm>
        </p:spPr>
        <p:txBody>
          <a:bodyPr/>
          <a:lstStyle/>
          <a:p>
            <a:pPr marL="0" indent="0">
              <a:buNone/>
            </a:pPr>
            <a:r>
              <a:rPr lang="es-CO"/>
              <a:t>Las cuentas a distribuir deben ser cuentas de mayor que no manejan partidas abiertas</a:t>
            </a:r>
          </a:p>
          <a:p>
            <a:pPr marL="0" indent="0">
              <a:buNone/>
            </a:pPr>
            <a:r>
              <a:rPr lang="es-CO"/>
              <a:t>La distribución se puede hacer por un solo cebe, por rango de Cebes o con Set de cebes</a:t>
            </a:r>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F241B590-3C4B-EC53-569B-123B4040E28C}"/>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B38A07FA-6A30-9914-98AC-E41930251BF9}"/>
              </a:ext>
            </a:extLst>
          </p:cNvPr>
          <p:cNvSpPr>
            <a:spLocks noGrp="1"/>
          </p:cNvSpPr>
          <p:nvPr>
            <p:ph type="body" sz="half" idx="11"/>
          </p:nvPr>
        </p:nvSpPr>
        <p:spPr/>
        <p:txBody>
          <a:bodyPr>
            <a:normAutofit fontScale="85000" lnSpcReduction="10000"/>
          </a:bodyPr>
          <a:lstStyle/>
          <a:p>
            <a:r>
              <a:rPr lang="es-CO"/>
              <a:t>Crear ciclo de distribución: FAGLGA31</a:t>
            </a:r>
          </a:p>
        </p:txBody>
      </p:sp>
      <p:pic>
        <p:nvPicPr>
          <p:cNvPr id="2" name="Imagen 1">
            <a:extLst>
              <a:ext uri="{FF2B5EF4-FFF2-40B4-BE49-F238E27FC236}">
                <a16:creationId xmlns:a16="http://schemas.microsoft.com/office/drawing/2014/main" id="{641D4FD4-3DF0-0D8A-3556-A59780A5F7AA}"/>
              </a:ext>
            </a:extLst>
          </p:cNvPr>
          <p:cNvPicPr>
            <a:picLocks noChangeAspect="1"/>
          </p:cNvPicPr>
          <p:nvPr/>
        </p:nvPicPr>
        <p:blipFill>
          <a:blip r:embed="rId2"/>
          <a:srcRect r="3457" b="7315"/>
          <a:stretch>
            <a:fillRect/>
          </a:stretch>
        </p:blipFill>
        <p:spPr>
          <a:xfrm>
            <a:off x="765554" y="1813452"/>
            <a:ext cx="5330446" cy="3691118"/>
          </a:xfrm>
          <a:prstGeom prst="rect">
            <a:avLst/>
          </a:prstGeom>
        </p:spPr>
      </p:pic>
    </p:spTree>
    <p:extLst>
      <p:ext uri="{BB962C8B-B14F-4D97-AF65-F5344CB8AC3E}">
        <p14:creationId xmlns:p14="http://schemas.microsoft.com/office/powerpoint/2010/main" val="482918900"/>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F6800-85AE-3E8A-21E3-8DC11AD74882}"/>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71B44EE-7A0E-D601-71A9-D23F8ACE9314}"/>
              </a:ext>
            </a:extLst>
          </p:cNvPr>
          <p:cNvSpPr>
            <a:spLocks noGrp="1"/>
          </p:cNvSpPr>
          <p:nvPr>
            <p:ph idx="1"/>
          </p:nvPr>
        </p:nvSpPr>
        <p:spPr>
          <a:xfrm>
            <a:off x="678873" y="1080462"/>
            <a:ext cx="10498463" cy="5189621"/>
          </a:xfrm>
        </p:spPr>
        <p:txBody>
          <a:bodyPr>
            <a:normAutofit fontScale="55000" lnSpcReduction="20000"/>
          </a:bodyPr>
          <a:lstStyle/>
          <a:p>
            <a:pPr marL="0" indent="0">
              <a:buNone/>
            </a:pPr>
            <a:r>
              <a:rPr lang="es-CO" sz="2200"/>
              <a:t>Para la prueba se escoge un Set de cebes</a:t>
            </a:r>
            <a:r>
              <a:rPr lang="es-CO"/>
              <a:t>:</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r>
              <a:rPr lang="es-CO" sz="2500"/>
              <a:t>Para la prueba se va a distribuir el cebe 100511 al Set genera 100GENERA para la cuenta 2401000000</a:t>
            </a:r>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77E04A80-4CF1-8CE0-054B-6CB6603A7241}"/>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267A81DF-94CD-0403-804A-730AD927ACFC}"/>
              </a:ext>
            </a:extLst>
          </p:cNvPr>
          <p:cNvSpPr>
            <a:spLocks noGrp="1"/>
          </p:cNvSpPr>
          <p:nvPr>
            <p:ph type="body" sz="half" idx="11"/>
          </p:nvPr>
        </p:nvSpPr>
        <p:spPr/>
        <p:txBody>
          <a:bodyPr>
            <a:normAutofit fontScale="85000" lnSpcReduction="10000"/>
          </a:bodyPr>
          <a:lstStyle/>
          <a:p>
            <a:r>
              <a:rPr lang="es-CO"/>
              <a:t>Crear ciclo de distribución: FAGLGA31</a:t>
            </a:r>
          </a:p>
        </p:txBody>
      </p:sp>
      <p:pic>
        <p:nvPicPr>
          <p:cNvPr id="3" name="Imagen 2">
            <a:extLst>
              <a:ext uri="{FF2B5EF4-FFF2-40B4-BE49-F238E27FC236}">
                <a16:creationId xmlns:a16="http://schemas.microsoft.com/office/drawing/2014/main" id="{56C81DE0-E98E-46C3-16D2-88E6C5294E4C}"/>
              </a:ext>
            </a:extLst>
          </p:cNvPr>
          <p:cNvPicPr>
            <a:picLocks noChangeAspect="1"/>
          </p:cNvPicPr>
          <p:nvPr/>
        </p:nvPicPr>
        <p:blipFill>
          <a:blip r:embed="rId2"/>
          <a:srcRect l="3256" t="3776"/>
          <a:stretch>
            <a:fillRect/>
          </a:stretch>
        </p:blipFill>
        <p:spPr>
          <a:xfrm>
            <a:off x="678873" y="1394305"/>
            <a:ext cx="5793550" cy="3563510"/>
          </a:xfrm>
          <a:prstGeom prst="rect">
            <a:avLst/>
          </a:prstGeom>
        </p:spPr>
      </p:pic>
    </p:spTree>
    <p:extLst>
      <p:ext uri="{BB962C8B-B14F-4D97-AF65-F5344CB8AC3E}">
        <p14:creationId xmlns:p14="http://schemas.microsoft.com/office/powerpoint/2010/main" val="2765359470"/>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9971B-1D44-1522-3510-38894C89DA3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E697A52F-5F3C-72AA-F754-05ACA72EEE65}"/>
              </a:ext>
            </a:extLst>
          </p:cNvPr>
          <p:cNvSpPr>
            <a:spLocks noGrp="1"/>
          </p:cNvSpPr>
          <p:nvPr>
            <p:ph idx="1"/>
          </p:nvPr>
        </p:nvSpPr>
        <p:spPr>
          <a:xfrm>
            <a:off x="651164" y="1080462"/>
            <a:ext cx="10498463" cy="5189621"/>
          </a:xfrm>
        </p:spPr>
        <p:txBody>
          <a:bodyPr>
            <a:normAutofit fontScale="77500" lnSpcReduction="20000"/>
          </a:bodyPr>
          <a:lstStyle/>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B596D48E-187F-320F-7818-B2F1437A5A5E}"/>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E5E2EC67-664E-AEB4-3156-6BE97D994FDB}"/>
              </a:ext>
            </a:extLst>
          </p:cNvPr>
          <p:cNvSpPr>
            <a:spLocks noGrp="1"/>
          </p:cNvSpPr>
          <p:nvPr>
            <p:ph type="body" sz="half" idx="11"/>
          </p:nvPr>
        </p:nvSpPr>
        <p:spPr/>
        <p:txBody>
          <a:bodyPr>
            <a:normAutofit fontScale="85000" lnSpcReduction="10000"/>
          </a:bodyPr>
          <a:lstStyle/>
          <a:p>
            <a:r>
              <a:rPr lang="es-CO"/>
              <a:t>Crear ciclo de distribución: FAGLGA31</a:t>
            </a:r>
          </a:p>
        </p:txBody>
      </p:sp>
      <p:pic>
        <p:nvPicPr>
          <p:cNvPr id="2" name="Imagen 1">
            <a:extLst>
              <a:ext uri="{FF2B5EF4-FFF2-40B4-BE49-F238E27FC236}">
                <a16:creationId xmlns:a16="http://schemas.microsoft.com/office/drawing/2014/main" id="{75E8A993-54E5-0D72-C389-0D0408F4E3C8}"/>
              </a:ext>
            </a:extLst>
          </p:cNvPr>
          <p:cNvPicPr>
            <a:picLocks noChangeAspect="1"/>
          </p:cNvPicPr>
          <p:nvPr/>
        </p:nvPicPr>
        <p:blipFill>
          <a:blip r:embed="rId2"/>
          <a:srcRect b="17658"/>
          <a:stretch>
            <a:fillRect/>
          </a:stretch>
        </p:blipFill>
        <p:spPr>
          <a:xfrm>
            <a:off x="664820" y="1237384"/>
            <a:ext cx="5708271" cy="3711210"/>
          </a:xfrm>
          <a:prstGeom prst="rect">
            <a:avLst/>
          </a:prstGeom>
        </p:spPr>
      </p:pic>
    </p:spTree>
    <p:extLst>
      <p:ext uri="{BB962C8B-B14F-4D97-AF65-F5344CB8AC3E}">
        <p14:creationId xmlns:p14="http://schemas.microsoft.com/office/powerpoint/2010/main" val="3597445729"/>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E179A-FF1E-1AE0-BCFF-621BF82ABEC5}"/>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62C212BD-22C6-B448-B29C-74D6FA244530}"/>
              </a:ext>
            </a:extLst>
          </p:cNvPr>
          <p:cNvSpPr>
            <a:spLocks noGrp="1"/>
          </p:cNvSpPr>
          <p:nvPr>
            <p:ph idx="1"/>
          </p:nvPr>
        </p:nvSpPr>
        <p:spPr>
          <a:xfrm>
            <a:off x="651164" y="1080462"/>
            <a:ext cx="10498463" cy="5189621"/>
          </a:xfrm>
        </p:spPr>
        <p:txBody>
          <a:bodyPr>
            <a:normAutofit fontScale="32500" lnSpcReduction="20000"/>
          </a:bodyPr>
          <a:lstStyle/>
          <a:p>
            <a:pPr marL="0" indent="0">
              <a:buNone/>
            </a:pPr>
            <a:r>
              <a:rPr lang="es-CO" sz="4300" b="1"/>
              <a:t>Opción Base referencia receptor</a:t>
            </a:r>
            <a:endParaRPr lang="es-CO" sz="4300"/>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sz="2600"/>
          </a:p>
          <a:p>
            <a:pPr marL="0" indent="0">
              <a:buNone/>
            </a:pPr>
            <a:endParaRPr lang="es-CO" sz="2600"/>
          </a:p>
          <a:p>
            <a:pPr marL="0" indent="0">
              <a:buNone/>
            </a:pPr>
            <a:endParaRPr lang="es-CO" sz="2600"/>
          </a:p>
          <a:p>
            <a:pPr marL="0" indent="0">
              <a:buNone/>
            </a:pPr>
            <a:endParaRPr lang="es-CO" sz="2600"/>
          </a:p>
          <a:p>
            <a:pPr marL="0" indent="0">
              <a:buNone/>
            </a:pPr>
            <a:r>
              <a:rPr lang="es-CO" sz="4300"/>
              <a:t>Se va a distribuir el 60% para el cebe 100311 y el 40% para el cebe 100312.</a:t>
            </a:r>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707C1FBF-D25F-65E6-D52E-D55153F6A78E}"/>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91958DF0-720A-D2BF-11E6-143B15EB60E6}"/>
              </a:ext>
            </a:extLst>
          </p:cNvPr>
          <p:cNvSpPr>
            <a:spLocks noGrp="1"/>
          </p:cNvSpPr>
          <p:nvPr>
            <p:ph type="body" sz="half" idx="11"/>
          </p:nvPr>
        </p:nvSpPr>
        <p:spPr/>
        <p:txBody>
          <a:bodyPr>
            <a:normAutofit fontScale="85000" lnSpcReduction="10000"/>
          </a:bodyPr>
          <a:lstStyle/>
          <a:p>
            <a:r>
              <a:rPr lang="es-CO"/>
              <a:t>Crear ciclo de distribución: FAGLGA31</a:t>
            </a:r>
          </a:p>
        </p:txBody>
      </p:sp>
      <p:pic>
        <p:nvPicPr>
          <p:cNvPr id="3" name="Imagen 2">
            <a:extLst>
              <a:ext uri="{FF2B5EF4-FFF2-40B4-BE49-F238E27FC236}">
                <a16:creationId xmlns:a16="http://schemas.microsoft.com/office/drawing/2014/main" id="{1D44BD21-7B7D-2694-A014-8001AEAD38E4}"/>
              </a:ext>
            </a:extLst>
          </p:cNvPr>
          <p:cNvPicPr>
            <a:picLocks noChangeAspect="1"/>
          </p:cNvPicPr>
          <p:nvPr/>
        </p:nvPicPr>
        <p:blipFill>
          <a:blip r:embed="rId2"/>
          <a:srcRect r="7398" b="16680"/>
          <a:stretch>
            <a:fillRect/>
          </a:stretch>
        </p:blipFill>
        <p:spPr>
          <a:xfrm>
            <a:off x="651164" y="1394305"/>
            <a:ext cx="6650181" cy="3219259"/>
          </a:xfrm>
          <a:prstGeom prst="rect">
            <a:avLst/>
          </a:prstGeom>
        </p:spPr>
      </p:pic>
    </p:spTree>
    <p:extLst>
      <p:ext uri="{BB962C8B-B14F-4D97-AF65-F5344CB8AC3E}">
        <p14:creationId xmlns:p14="http://schemas.microsoft.com/office/powerpoint/2010/main" val="1452254882"/>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ECB16-702D-DD1F-5292-7580AB9E6E8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C8EFCE25-3EE3-96C0-7F61-EBB1D37616EC}"/>
              </a:ext>
            </a:extLst>
          </p:cNvPr>
          <p:cNvSpPr>
            <a:spLocks noGrp="1"/>
          </p:cNvSpPr>
          <p:nvPr>
            <p:ph idx="1"/>
          </p:nvPr>
        </p:nvSpPr>
        <p:spPr>
          <a:xfrm>
            <a:off x="651164" y="1080462"/>
            <a:ext cx="10498463" cy="5189621"/>
          </a:xfrm>
        </p:spPr>
        <p:txBody>
          <a:bodyPr>
            <a:normAutofit fontScale="32500" lnSpcReduction="20000"/>
          </a:bodyPr>
          <a:lstStyle/>
          <a:p>
            <a:pPr marL="0" indent="0">
              <a:buNone/>
            </a:pPr>
            <a:endParaRPr lang="es-CO"/>
          </a:p>
          <a:p>
            <a:pPr marL="0" indent="0">
              <a:buNone/>
            </a:pPr>
            <a:r>
              <a:rPr lang="es-CO" sz="4900"/>
              <a:t>Para grabar el ciclo se le da la opción Grabar sin verificar:</a:t>
            </a:r>
          </a:p>
          <a:p>
            <a:pPr marL="0" indent="0">
              <a:buNone/>
            </a:pPr>
            <a:r>
              <a:rPr lang="es-CO" sz="4900"/>
              <a:t> </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sz="2600"/>
          </a:p>
          <a:p>
            <a:pPr marL="0" indent="0">
              <a:buNone/>
            </a:pPr>
            <a:endParaRPr lang="es-CO" sz="2600"/>
          </a:p>
          <a:p>
            <a:pPr marL="0" indent="0">
              <a:buNone/>
            </a:pPr>
            <a:endParaRPr lang="es-CO" sz="2600"/>
          </a:p>
          <a:p>
            <a:pPr marL="0" indent="0">
              <a:buNone/>
            </a:pPr>
            <a:endParaRPr lang="es-CO" sz="2600"/>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41F55019-7162-C0B8-7B7A-3EB51165C564}"/>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D842767C-70E2-C56A-1684-968F6BCCA2D3}"/>
              </a:ext>
            </a:extLst>
          </p:cNvPr>
          <p:cNvSpPr>
            <a:spLocks noGrp="1"/>
          </p:cNvSpPr>
          <p:nvPr>
            <p:ph type="body" sz="half" idx="11"/>
          </p:nvPr>
        </p:nvSpPr>
        <p:spPr/>
        <p:txBody>
          <a:bodyPr>
            <a:normAutofit fontScale="85000" lnSpcReduction="10000"/>
          </a:bodyPr>
          <a:lstStyle/>
          <a:p>
            <a:r>
              <a:rPr lang="es-CO"/>
              <a:t>Crear ciclo de distribución: FAGLGA31</a:t>
            </a:r>
          </a:p>
        </p:txBody>
      </p:sp>
      <p:pic>
        <p:nvPicPr>
          <p:cNvPr id="2" name="Imagen 1">
            <a:extLst>
              <a:ext uri="{FF2B5EF4-FFF2-40B4-BE49-F238E27FC236}">
                <a16:creationId xmlns:a16="http://schemas.microsoft.com/office/drawing/2014/main" id="{5F7F72C3-5AED-3AB6-0A08-3080125669C1}"/>
              </a:ext>
            </a:extLst>
          </p:cNvPr>
          <p:cNvPicPr>
            <a:picLocks noChangeAspect="1"/>
          </p:cNvPicPr>
          <p:nvPr/>
        </p:nvPicPr>
        <p:blipFill>
          <a:blip r:embed="rId2"/>
          <a:stretch>
            <a:fillRect/>
          </a:stretch>
        </p:blipFill>
        <p:spPr>
          <a:xfrm>
            <a:off x="1042373" y="1646228"/>
            <a:ext cx="6457950" cy="4131310"/>
          </a:xfrm>
          <a:prstGeom prst="rect">
            <a:avLst/>
          </a:prstGeom>
        </p:spPr>
      </p:pic>
    </p:spTree>
    <p:extLst>
      <p:ext uri="{BB962C8B-B14F-4D97-AF65-F5344CB8AC3E}">
        <p14:creationId xmlns:p14="http://schemas.microsoft.com/office/powerpoint/2010/main" val="2820758310"/>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C173B-CAC2-331B-975E-08DAE544E24E}"/>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34F0437-C5CF-4DCD-5A81-85634B3748EC}"/>
              </a:ext>
            </a:extLst>
          </p:cNvPr>
          <p:cNvSpPr>
            <a:spLocks noGrp="1"/>
          </p:cNvSpPr>
          <p:nvPr>
            <p:ph idx="1"/>
          </p:nvPr>
        </p:nvSpPr>
        <p:spPr>
          <a:xfrm>
            <a:off x="651164" y="1080462"/>
            <a:ext cx="10498463" cy="5189621"/>
          </a:xfrm>
        </p:spPr>
        <p:txBody>
          <a:bodyPr>
            <a:normAutofit fontScale="40000" lnSpcReduction="20000"/>
          </a:bodyPr>
          <a:lstStyle/>
          <a:p>
            <a:pPr marL="0" indent="0">
              <a:buNone/>
            </a:pPr>
            <a:endParaRPr lang="es-CO"/>
          </a:p>
          <a:p>
            <a:pPr marL="0" indent="0">
              <a:buNone/>
            </a:pPr>
            <a:r>
              <a:rPr lang="es-CO" sz="4000"/>
              <a:t>Se crea el ciclo de distribución PRUEBA1, con fecha de inicio 01.03.2024 </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sz="2600"/>
          </a:p>
          <a:p>
            <a:pPr marL="0" indent="0">
              <a:buNone/>
            </a:pPr>
            <a:endParaRPr lang="es-CO" sz="2600"/>
          </a:p>
          <a:p>
            <a:pPr marL="0" indent="0">
              <a:buNone/>
            </a:pPr>
            <a:endParaRPr lang="es-CO" sz="2600"/>
          </a:p>
          <a:p>
            <a:pPr marL="0" indent="0">
              <a:buNone/>
            </a:pPr>
            <a:endParaRPr lang="es-CO" sz="2600"/>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C8FA04D8-1BCB-F256-7346-5E0CF7ACA571}"/>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34DC62AB-6278-E50F-BB19-345897EF0977}"/>
              </a:ext>
            </a:extLst>
          </p:cNvPr>
          <p:cNvSpPr>
            <a:spLocks noGrp="1"/>
          </p:cNvSpPr>
          <p:nvPr>
            <p:ph type="body" sz="half" idx="11"/>
          </p:nvPr>
        </p:nvSpPr>
        <p:spPr/>
        <p:txBody>
          <a:bodyPr>
            <a:normAutofit fontScale="85000" lnSpcReduction="10000"/>
          </a:bodyPr>
          <a:lstStyle/>
          <a:p>
            <a:r>
              <a:rPr lang="es-CO"/>
              <a:t>Crear ciclo de distribución: FAGLGA31</a:t>
            </a:r>
          </a:p>
        </p:txBody>
      </p:sp>
      <p:pic>
        <p:nvPicPr>
          <p:cNvPr id="3" name="Imagen 2">
            <a:extLst>
              <a:ext uri="{FF2B5EF4-FFF2-40B4-BE49-F238E27FC236}">
                <a16:creationId xmlns:a16="http://schemas.microsoft.com/office/drawing/2014/main" id="{1346B1F1-943D-B8F7-9ABC-826678E53DF1}"/>
              </a:ext>
            </a:extLst>
          </p:cNvPr>
          <p:cNvPicPr>
            <a:picLocks noChangeAspect="1"/>
          </p:cNvPicPr>
          <p:nvPr/>
        </p:nvPicPr>
        <p:blipFill>
          <a:blip r:embed="rId2"/>
          <a:stretch>
            <a:fillRect/>
          </a:stretch>
        </p:blipFill>
        <p:spPr>
          <a:xfrm>
            <a:off x="836610" y="1550583"/>
            <a:ext cx="6437025" cy="3944060"/>
          </a:xfrm>
          <a:prstGeom prst="rect">
            <a:avLst/>
          </a:prstGeom>
        </p:spPr>
      </p:pic>
    </p:spTree>
    <p:extLst>
      <p:ext uri="{BB962C8B-B14F-4D97-AF65-F5344CB8AC3E}">
        <p14:creationId xmlns:p14="http://schemas.microsoft.com/office/powerpoint/2010/main" val="1723815009"/>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16E4D-0783-F7F1-64F6-D6648D418C7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E050BE2-AEE1-C51E-B8C6-4C1D00065D0A}"/>
              </a:ext>
            </a:extLst>
          </p:cNvPr>
          <p:cNvSpPr>
            <a:spLocks noGrp="1"/>
          </p:cNvSpPr>
          <p:nvPr>
            <p:ph idx="1"/>
          </p:nvPr>
        </p:nvSpPr>
        <p:spPr>
          <a:xfrm>
            <a:off x="651164" y="1080462"/>
            <a:ext cx="10498463" cy="5189621"/>
          </a:xfrm>
        </p:spPr>
        <p:txBody>
          <a:bodyPr>
            <a:normAutofit fontScale="25000" lnSpcReduction="20000"/>
          </a:bodyPr>
          <a:lstStyle/>
          <a:p>
            <a:pPr marL="0" indent="0">
              <a:buNone/>
            </a:pPr>
            <a:endParaRPr lang="es-CO"/>
          </a:p>
          <a:p>
            <a:pPr marL="0" indent="0">
              <a:buNone/>
            </a:pPr>
            <a:r>
              <a:rPr lang="es-MX" sz="4800"/>
              <a:t>La transacción SAP FAGLGA32 se utiliza para modificar ciclos de distribución, específicamente en el módulo de Finanzas (FI).</a:t>
            </a:r>
            <a:endParaRPr lang="es-CO" sz="4800"/>
          </a:p>
          <a:p>
            <a:pPr marL="0" indent="0">
              <a:buNone/>
            </a:pPr>
            <a:endParaRPr lang="es-CO"/>
          </a:p>
          <a:p>
            <a:pPr marL="0" indent="0">
              <a:buNone/>
            </a:pPr>
            <a:r>
              <a:rPr lang="es-CO" sz="4900"/>
              <a:t>		Se diligencian los siguientes datos:</a:t>
            </a:r>
          </a:p>
          <a:p>
            <a:pPr marL="0" indent="0">
              <a:buNone/>
            </a:pPr>
            <a:r>
              <a:rPr lang="es-CO" sz="4900"/>
              <a:t>		Modificación del ciclo creado en el paso 1</a:t>
            </a:r>
          </a:p>
          <a:p>
            <a:pPr marL="0" indent="0">
              <a:buNone/>
            </a:pPr>
            <a:endParaRPr lang="es-CO" sz="4900"/>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sz="2600"/>
          </a:p>
          <a:p>
            <a:pPr marL="0" indent="0">
              <a:buNone/>
            </a:pPr>
            <a:endParaRPr lang="es-CO" sz="2600"/>
          </a:p>
          <a:p>
            <a:pPr marL="0" indent="0">
              <a:buNone/>
            </a:pPr>
            <a:endParaRPr lang="es-CO" sz="2600"/>
          </a:p>
          <a:p>
            <a:pPr marL="0" indent="0">
              <a:buNone/>
            </a:pPr>
            <a:endParaRPr lang="es-CO" sz="2600"/>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687F9512-F32E-E00E-DF93-7C7320436F45}"/>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4B3A3CFD-5E36-B5AE-7775-34C52CF45640}"/>
              </a:ext>
            </a:extLst>
          </p:cNvPr>
          <p:cNvSpPr>
            <a:spLocks noGrp="1"/>
          </p:cNvSpPr>
          <p:nvPr>
            <p:ph type="body" sz="half" idx="11"/>
          </p:nvPr>
        </p:nvSpPr>
        <p:spPr/>
        <p:txBody>
          <a:bodyPr>
            <a:normAutofit fontScale="85000" lnSpcReduction="10000"/>
          </a:bodyPr>
          <a:lstStyle/>
          <a:p>
            <a:r>
              <a:rPr lang="es-CO"/>
              <a:t>Modificar ciclo de distribución: FAGLGA32</a:t>
            </a:r>
          </a:p>
        </p:txBody>
      </p:sp>
      <p:pic>
        <p:nvPicPr>
          <p:cNvPr id="4" name="Imagen 3">
            <a:extLst>
              <a:ext uri="{FF2B5EF4-FFF2-40B4-BE49-F238E27FC236}">
                <a16:creationId xmlns:a16="http://schemas.microsoft.com/office/drawing/2014/main" id="{327E7D8C-72F1-FD12-C80F-7FE888695E9B}"/>
              </a:ext>
            </a:extLst>
          </p:cNvPr>
          <p:cNvPicPr>
            <a:picLocks noChangeAspect="1"/>
          </p:cNvPicPr>
          <p:nvPr/>
        </p:nvPicPr>
        <p:blipFill>
          <a:blip r:embed="rId2"/>
          <a:stretch>
            <a:fillRect/>
          </a:stretch>
        </p:blipFill>
        <p:spPr>
          <a:xfrm>
            <a:off x="836611" y="1696290"/>
            <a:ext cx="857294" cy="971600"/>
          </a:xfrm>
          <a:prstGeom prst="rect">
            <a:avLst/>
          </a:prstGeom>
        </p:spPr>
      </p:pic>
      <p:pic>
        <p:nvPicPr>
          <p:cNvPr id="8" name="Imagen 7">
            <a:extLst>
              <a:ext uri="{FF2B5EF4-FFF2-40B4-BE49-F238E27FC236}">
                <a16:creationId xmlns:a16="http://schemas.microsoft.com/office/drawing/2014/main" id="{C33D1D7E-C381-8047-A61E-CC791E113FD0}"/>
              </a:ext>
            </a:extLst>
          </p:cNvPr>
          <p:cNvPicPr>
            <a:picLocks noChangeAspect="1"/>
          </p:cNvPicPr>
          <p:nvPr/>
        </p:nvPicPr>
        <p:blipFill rotWithShape="1">
          <a:blip r:embed="rId3"/>
          <a:srcRect r="9651" b="24373"/>
          <a:stretch/>
        </p:blipFill>
        <p:spPr bwMode="auto">
          <a:xfrm>
            <a:off x="2822863" y="2667890"/>
            <a:ext cx="4191000" cy="2009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0656140"/>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93282-39DC-5D24-ACD7-7ACC2ACFB1F9}"/>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591CCFB-4DB0-1A48-E43D-7728C472D0B3}"/>
              </a:ext>
            </a:extLst>
          </p:cNvPr>
          <p:cNvSpPr>
            <a:spLocks noGrp="1"/>
          </p:cNvSpPr>
          <p:nvPr>
            <p:ph idx="1"/>
          </p:nvPr>
        </p:nvSpPr>
        <p:spPr>
          <a:xfrm>
            <a:off x="651164" y="1080462"/>
            <a:ext cx="10498463" cy="5189621"/>
          </a:xfrm>
        </p:spPr>
        <p:txBody>
          <a:bodyPr>
            <a:normAutofit fontScale="47500" lnSpcReduction="20000"/>
          </a:bodyPr>
          <a:lstStyle/>
          <a:p>
            <a:pPr marL="0" indent="0">
              <a:buNone/>
            </a:pPr>
            <a:endParaRPr lang="es-CO"/>
          </a:p>
          <a:p>
            <a:pPr marL="0" indent="0">
              <a:buNone/>
            </a:pPr>
            <a:r>
              <a:rPr lang="es-CO" sz="2900"/>
              <a:t>Se escoge el ciclo de distribución a modificar</a:t>
            </a:r>
          </a:p>
          <a:p>
            <a:pPr marL="0" indent="0">
              <a:buNone/>
            </a:pPr>
            <a:endParaRPr lang="es-CO" sz="2900"/>
          </a:p>
          <a:p>
            <a:pPr marL="0" indent="0">
              <a:buNone/>
            </a:pPr>
            <a:endParaRPr lang="es-CO" sz="2900"/>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sz="2600"/>
          </a:p>
          <a:p>
            <a:pPr marL="0" indent="0">
              <a:buNone/>
            </a:pPr>
            <a:endParaRPr lang="es-CO" sz="2600"/>
          </a:p>
          <a:p>
            <a:pPr marL="0" indent="0">
              <a:buNone/>
            </a:pPr>
            <a:endParaRPr lang="es-CO" sz="2600"/>
          </a:p>
          <a:p>
            <a:pPr marL="0" indent="0">
              <a:buNone/>
            </a:pPr>
            <a:endParaRPr lang="es-CO" sz="2600"/>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D8257CF7-1348-E651-EBA4-B30669273BA4}"/>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50A23469-BD9F-73C6-624B-937C9AE83729}"/>
              </a:ext>
            </a:extLst>
          </p:cNvPr>
          <p:cNvSpPr>
            <a:spLocks noGrp="1"/>
          </p:cNvSpPr>
          <p:nvPr>
            <p:ph type="body" sz="half" idx="11"/>
          </p:nvPr>
        </p:nvSpPr>
        <p:spPr/>
        <p:txBody>
          <a:bodyPr>
            <a:normAutofit fontScale="85000" lnSpcReduction="10000"/>
          </a:bodyPr>
          <a:lstStyle/>
          <a:p>
            <a:r>
              <a:rPr lang="es-CO"/>
              <a:t>Modificar ciclo de distribución: FAGLGA32</a:t>
            </a:r>
          </a:p>
        </p:txBody>
      </p:sp>
      <p:pic>
        <p:nvPicPr>
          <p:cNvPr id="2" name="Imagen 1">
            <a:extLst>
              <a:ext uri="{FF2B5EF4-FFF2-40B4-BE49-F238E27FC236}">
                <a16:creationId xmlns:a16="http://schemas.microsoft.com/office/drawing/2014/main" id="{CACC113D-D6B6-DA8E-044A-7E867D8BE1BE}"/>
              </a:ext>
            </a:extLst>
          </p:cNvPr>
          <p:cNvPicPr>
            <a:picLocks noChangeAspect="1"/>
          </p:cNvPicPr>
          <p:nvPr/>
        </p:nvPicPr>
        <p:blipFill>
          <a:blip r:embed="rId2"/>
          <a:stretch>
            <a:fillRect/>
          </a:stretch>
        </p:blipFill>
        <p:spPr>
          <a:xfrm>
            <a:off x="836611" y="1714799"/>
            <a:ext cx="6688464" cy="3920946"/>
          </a:xfrm>
          <a:prstGeom prst="rect">
            <a:avLst/>
          </a:prstGeom>
        </p:spPr>
      </p:pic>
    </p:spTree>
    <p:extLst>
      <p:ext uri="{BB962C8B-B14F-4D97-AF65-F5344CB8AC3E}">
        <p14:creationId xmlns:p14="http://schemas.microsoft.com/office/powerpoint/2010/main" val="4029299245"/>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86763-B3B2-9420-2C36-80D9CEEF66C4}"/>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2051218-5746-D1C3-6F25-1E8B7E6F572E}"/>
              </a:ext>
            </a:extLst>
          </p:cNvPr>
          <p:cNvSpPr>
            <a:spLocks noGrp="1"/>
          </p:cNvSpPr>
          <p:nvPr>
            <p:ph idx="1"/>
          </p:nvPr>
        </p:nvSpPr>
        <p:spPr>
          <a:xfrm>
            <a:off x="651164" y="1080462"/>
            <a:ext cx="10498463" cy="5189621"/>
          </a:xfrm>
        </p:spPr>
        <p:txBody>
          <a:bodyPr>
            <a:normAutofit fontScale="47500" lnSpcReduction="20000"/>
          </a:bodyPr>
          <a:lstStyle/>
          <a:p>
            <a:pPr marL="0" indent="0">
              <a:buNone/>
            </a:pPr>
            <a:endParaRPr lang="es-CO"/>
          </a:p>
          <a:p>
            <a:pPr marL="0" indent="0">
              <a:buNone/>
            </a:pPr>
            <a:r>
              <a:rPr lang="es-CO" sz="2900"/>
              <a:t>Se escoge el ciclo de distribución a modificar</a:t>
            </a:r>
          </a:p>
          <a:p>
            <a:pPr marL="0" indent="0">
              <a:buNone/>
            </a:pPr>
            <a:endParaRPr lang="es-CO" sz="2900"/>
          </a:p>
          <a:p>
            <a:pPr marL="0" indent="0">
              <a:buNone/>
            </a:pPr>
            <a:endParaRPr lang="es-CO" sz="2900"/>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sz="2600"/>
          </a:p>
          <a:p>
            <a:pPr marL="0" indent="0">
              <a:buNone/>
            </a:pPr>
            <a:endParaRPr lang="es-CO" sz="2600"/>
          </a:p>
          <a:p>
            <a:pPr marL="0" indent="0">
              <a:buNone/>
            </a:pPr>
            <a:endParaRPr lang="es-CO" sz="2600"/>
          </a:p>
          <a:p>
            <a:pPr marL="0" indent="0">
              <a:buNone/>
            </a:pPr>
            <a:endParaRPr lang="es-CO" sz="2600"/>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EAA8E890-5E68-EF4B-0282-EC8009774CDF}"/>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2A05AA5B-C3D0-3FA4-E9C7-0D6AC7263E50}"/>
              </a:ext>
            </a:extLst>
          </p:cNvPr>
          <p:cNvSpPr>
            <a:spLocks noGrp="1"/>
          </p:cNvSpPr>
          <p:nvPr>
            <p:ph type="body" sz="half" idx="11"/>
          </p:nvPr>
        </p:nvSpPr>
        <p:spPr/>
        <p:txBody>
          <a:bodyPr>
            <a:normAutofit fontScale="85000" lnSpcReduction="10000"/>
          </a:bodyPr>
          <a:lstStyle/>
          <a:p>
            <a:r>
              <a:rPr lang="es-CO"/>
              <a:t>Modificar ciclo de distribución: FAGLGA32</a:t>
            </a:r>
          </a:p>
        </p:txBody>
      </p:sp>
      <p:pic>
        <p:nvPicPr>
          <p:cNvPr id="3" name="Imagen 2">
            <a:extLst>
              <a:ext uri="{FF2B5EF4-FFF2-40B4-BE49-F238E27FC236}">
                <a16:creationId xmlns:a16="http://schemas.microsoft.com/office/drawing/2014/main" id="{A0E63F86-3BAF-EF7C-9F54-83A52406D5DA}"/>
              </a:ext>
            </a:extLst>
          </p:cNvPr>
          <p:cNvPicPr>
            <a:picLocks noChangeAspect="1"/>
          </p:cNvPicPr>
          <p:nvPr/>
        </p:nvPicPr>
        <p:blipFill rotWithShape="1">
          <a:blip r:embed="rId2"/>
          <a:srcRect b="11230"/>
          <a:stretch/>
        </p:blipFill>
        <p:spPr bwMode="auto">
          <a:xfrm>
            <a:off x="651164" y="1706273"/>
            <a:ext cx="8741410" cy="4276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9460175"/>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76000-116B-9DA5-A808-624598B96698}"/>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6005A444-6CCB-6B29-7F6F-1472E909AC7C}"/>
              </a:ext>
            </a:extLst>
          </p:cNvPr>
          <p:cNvSpPr>
            <a:spLocks noGrp="1"/>
          </p:cNvSpPr>
          <p:nvPr>
            <p:ph idx="1"/>
          </p:nvPr>
        </p:nvSpPr>
        <p:spPr>
          <a:xfrm>
            <a:off x="651164" y="1080462"/>
            <a:ext cx="10498463" cy="5189621"/>
          </a:xfrm>
        </p:spPr>
        <p:txBody>
          <a:bodyPr>
            <a:normAutofit fontScale="47500" lnSpcReduction="20000"/>
          </a:bodyPr>
          <a:lstStyle/>
          <a:p>
            <a:pPr marL="0" indent="0">
              <a:buNone/>
            </a:pPr>
            <a:endParaRPr lang="es-CO"/>
          </a:p>
          <a:p>
            <a:pPr marL="0" indent="0">
              <a:buNone/>
            </a:pPr>
            <a:r>
              <a:rPr lang="es-CO" sz="3400"/>
              <a:t>Se le pueden cambiar todos los datos, cuentas porcentajes de distribución y grabar nuevamente</a:t>
            </a:r>
          </a:p>
          <a:p>
            <a:pPr marL="0" indent="0">
              <a:buNone/>
            </a:pPr>
            <a:endParaRPr lang="es-CO" sz="2900"/>
          </a:p>
          <a:p>
            <a:pPr marL="0" indent="0">
              <a:buNone/>
            </a:pPr>
            <a:endParaRPr lang="es-CO" sz="2900"/>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sz="2600"/>
          </a:p>
          <a:p>
            <a:pPr marL="0" indent="0">
              <a:buNone/>
            </a:pPr>
            <a:endParaRPr lang="es-CO" sz="2600"/>
          </a:p>
          <a:p>
            <a:pPr marL="0" indent="0">
              <a:buNone/>
            </a:pPr>
            <a:endParaRPr lang="es-CO" sz="2600"/>
          </a:p>
          <a:p>
            <a:pPr marL="0" indent="0">
              <a:buNone/>
            </a:pPr>
            <a:endParaRPr lang="es-CO" sz="2600"/>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1982DAC8-69C4-706D-3FF8-D86A208F1BC0}"/>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37248296-07F8-B992-9E80-3DFCA2EA83DC}"/>
              </a:ext>
            </a:extLst>
          </p:cNvPr>
          <p:cNvSpPr>
            <a:spLocks noGrp="1"/>
          </p:cNvSpPr>
          <p:nvPr>
            <p:ph type="body" sz="half" idx="11"/>
          </p:nvPr>
        </p:nvSpPr>
        <p:spPr/>
        <p:txBody>
          <a:bodyPr>
            <a:normAutofit fontScale="85000" lnSpcReduction="10000"/>
          </a:bodyPr>
          <a:lstStyle/>
          <a:p>
            <a:r>
              <a:rPr lang="es-CO"/>
              <a:t>Modificar ciclo de distribución: FAGLGA32</a:t>
            </a:r>
          </a:p>
        </p:txBody>
      </p:sp>
      <p:pic>
        <p:nvPicPr>
          <p:cNvPr id="2" name="Imagen 1">
            <a:extLst>
              <a:ext uri="{FF2B5EF4-FFF2-40B4-BE49-F238E27FC236}">
                <a16:creationId xmlns:a16="http://schemas.microsoft.com/office/drawing/2014/main" id="{B8E87A87-D458-D714-2967-34B3FC65FD68}"/>
              </a:ext>
            </a:extLst>
          </p:cNvPr>
          <p:cNvPicPr>
            <a:picLocks noChangeAspect="1"/>
          </p:cNvPicPr>
          <p:nvPr/>
        </p:nvPicPr>
        <p:blipFill rotWithShape="1">
          <a:blip r:embed="rId2"/>
          <a:srcRect l="-948" r="948" b="27957"/>
          <a:stretch/>
        </p:blipFill>
        <p:spPr bwMode="auto">
          <a:xfrm>
            <a:off x="651164" y="1565484"/>
            <a:ext cx="7418070" cy="42195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86617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69625-91C5-7CF4-172F-0800C0BD23E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3640E43A-3B30-F9F5-6EBD-6B10CA194063}"/>
              </a:ext>
            </a:extLst>
          </p:cNvPr>
          <p:cNvSpPr>
            <a:spLocks noGrp="1"/>
          </p:cNvSpPr>
          <p:nvPr>
            <p:ph idx="1"/>
          </p:nvPr>
        </p:nvSpPr>
        <p:spPr/>
        <p:txBody>
          <a:bodyPr/>
          <a:lstStyle/>
          <a:p>
            <a:pPr marL="0" indent="0">
              <a:buNone/>
            </a:pPr>
            <a:r>
              <a:rPr lang="es-MX" b="1"/>
              <a:t>Revertir el documento</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AC1A2A00-61B6-9A9F-C9DD-27AC20F2A4EF}"/>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EF9C8AEE-0DCA-E5A2-1D08-03EECFF56F9E}"/>
              </a:ext>
            </a:extLst>
          </p:cNvPr>
          <p:cNvSpPr>
            <a:spLocks noGrp="1"/>
          </p:cNvSpPr>
          <p:nvPr>
            <p:ph type="body" sz="half" idx="11"/>
          </p:nvPr>
        </p:nvSpPr>
        <p:spPr/>
        <p:txBody>
          <a:bodyPr>
            <a:normAutofit fontScale="85000" lnSpcReduction="10000"/>
          </a:bodyPr>
          <a:lstStyle/>
          <a:p>
            <a:r>
              <a:rPr lang="es-ES" dirty="0"/>
              <a:t>Gestionar asientos contables versión nueva - (F0717A)</a:t>
            </a:r>
            <a:endParaRPr lang="es-CO" dirty="0"/>
          </a:p>
        </p:txBody>
      </p:sp>
      <p:pic>
        <p:nvPicPr>
          <p:cNvPr id="6" name="Imagen 5">
            <a:extLst>
              <a:ext uri="{FF2B5EF4-FFF2-40B4-BE49-F238E27FC236}">
                <a16:creationId xmlns:a16="http://schemas.microsoft.com/office/drawing/2014/main" id="{A87CB9AA-9D3E-03D7-3092-87183A8B96DB}"/>
              </a:ext>
            </a:extLst>
          </p:cNvPr>
          <p:cNvPicPr>
            <a:picLocks noChangeAspect="1"/>
          </p:cNvPicPr>
          <p:nvPr/>
        </p:nvPicPr>
        <p:blipFill>
          <a:blip r:embed="rId2"/>
          <a:stretch>
            <a:fillRect/>
          </a:stretch>
        </p:blipFill>
        <p:spPr>
          <a:xfrm>
            <a:off x="836611" y="1421214"/>
            <a:ext cx="3829247" cy="4356324"/>
          </a:xfrm>
          <a:prstGeom prst="rect">
            <a:avLst/>
          </a:prstGeom>
        </p:spPr>
      </p:pic>
    </p:spTree>
    <p:extLst>
      <p:ext uri="{BB962C8B-B14F-4D97-AF65-F5344CB8AC3E}">
        <p14:creationId xmlns:p14="http://schemas.microsoft.com/office/powerpoint/2010/main" val="2942148731"/>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BC372-E917-9728-E9E6-818ADACD52C8}"/>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6FDC174-6D26-8E2C-76A2-BD664DB209F9}"/>
              </a:ext>
            </a:extLst>
          </p:cNvPr>
          <p:cNvSpPr>
            <a:spLocks noGrp="1"/>
          </p:cNvSpPr>
          <p:nvPr>
            <p:ph idx="1"/>
          </p:nvPr>
        </p:nvSpPr>
        <p:spPr>
          <a:xfrm>
            <a:off x="651164" y="1080462"/>
            <a:ext cx="10498463" cy="5189621"/>
          </a:xfrm>
        </p:spPr>
        <p:txBody>
          <a:bodyPr>
            <a:normAutofit fontScale="55000" lnSpcReduction="20000"/>
          </a:bodyPr>
          <a:lstStyle/>
          <a:p>
            <a:pPr marL="0" indent="0">
              <a:buNone/>
            </a:pPr>
            <a:endParaRPr lang="es-CO"/>
          </a:p>
          <a:p>
            <a:pPr marL="0" indent="0">
              <a:buNone/>
            </a:pPr>
            <a:r>
              <a:rPr lang="es-CO" sz="2900"/>
              <a:t>Se genera el mensaje: El ciclo PRUEBA1, fecha de inicio 01.03.2024 ha sido grabado</a:t>
            </a:r>
          </a:p>
          <a:p>
            <a:pPr marL="0" indent="0">
              <a:buNone/>
            </a:pPr>
            <a:endParaRPr lang="es-CO" sz="2900"/>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sz="2600"/>
          </a:p>
          <a:p>
            <a:pPr marL="0" indent="0">
              <a:buNone/>
            </a:pPr>
            <a:endParaRPr lang="es-CO" sz="2600"/>
          </a:p>
          <a:p>
            <a:pPr marL="0" indent="0">
              <a:buNone/>
            </a:pPr>
            <a:endParaRPr lang="es-CO" sz="2600"/>
          </a:p>
          <a:p>
            <a:pPr marL="0" indent="0">
              <a:buNone/>
            </a:pPr>
            <a:endParaRPr lang="es-CO" sz="2600"/>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A1DF8A54-CD0D-2530-24FC-1F03DBB2BE0E}"/>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AC7FA420-6AEA-87C5-9CC8-A18B32D36970}"/>
              </a:ext>
            </a:extLst>
          </p:cNvPr>
          <p:cNvSpPr>
            <a:spLocks noGrp="1"/>
          </p:cNvSpPr>
          <p:nvPr>
            <p:ph type="body" sz="half" idx="11"/>
          </p:nvPr>
        </p:nvSpPr>
        <p:spPr/>
        <p:txBody>
          <a:bodyPr>
            <a:normAutofit fontScale="85000" lnSpcReduction="10000"/>
          </a:bodyPr>
          <a:lstStyle/>
          <a:p>
            <a:r>
              <a:rPr lang="es-CO"/>
              <a:t>Modificar ciclo de distribución: FAGLGA32</a:t>
            </a:r>
          </a:p>
        </p:txBody>
      </p:sp>
      <p:pic>
        <p:nvPicPr>
          <p:cNvPr id="3" name="Imagen 2">
            <a:extLst>
              <a:ext uri="{FF2B5EF4-FFF2-40B4-BE49-F238E27FC236}">
                <a16:creationId xmlns:a16="http://schemas.microsoft.com/office/drawing/2014/main" id="{D9CD94BF-FCEB-F356-34A7-2F54821EAA82}"/>
              </a:ext>
            </a:extLst>
          </p:cNvPr>
          <p:cNvPicPr>
            <a:picLocks noChangeAspect="1"/>
          </p:cNvPicPr>
          <p:nvPr/>
        </p:nvPicPr>
        <p:blipFill rotWithShape="1">
          <a:blip r:embed="rId2"/>
          <a:srcRect l="-948" r="948" b="27957"/>
          <a:stretch/>
        </p:blipFill>
        <p:spPr bwMode="auto">
          <a:xfrm>
            <a:off x="651164" y="1733260"/>
            <a:ext cx="7418070" cy="42195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055733"/>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10E08-4775-F741-A050-766A1D476421}"/>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63872936-BECA-6C00-2E1E-F1F1DD43843D}"/>
              </a:ext>
            </a:extLst>
          </p:cNvPr>
          <p:cNvSpPr>
            <a:spLocks noGrp="1"/>
          </p:cNvSpPr>
          <p:nvPr>
            <p:ph idx="1"/>
          </p:nvPr>
        </p:nvSpPr>
        <p:spPr>
          <a:xfrm>
            <a:off x="651164" y="1080462"/>
            <a:ext cx="10498463" cy="5189621"/>
          </a:xfrm>
        </p:spPr>
        <p:txBody>
          <a:bodyPr>
            <a:normAutofit fontScale="62500" lnSpcReduction="20000"/>
          </a:bodyPr>
          <a:lstStyle/>
          <a:p>
            <a:pPr marL="0" indent="0">
              <a:buNone/>
            </a:pPr>
            <a:endParaRPr lang="es-CO"/>
          </a:p>
          <a:p>
            <a:pPr marL="0" indent="0">
              <a:buNone/>
            </a:pPr>
            <a:r>
              <a:rPr lang="es-MX" sz="3200"/>
              <a:t>Es una herramienta clave para revisar cómo se han configurado y ejecutado las distribuciones contables en SAP.</a:t>
            </a: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sz="2600"/>
          </a:p>
          <a:p>
            <a:pPr marL="0" indent="0">
              <a:buNone/>
            </a:pPr>
            <a:endParaRPr lang="es-CO" sz="2600"/>
          </a:p>
          <a:p>
            <a:pPr marL="0" indent="0">
              <a:buNone/>
            </a:pPr>
            <a:endParaRPr lang="es-CO" sz="2600"/>
          </a:p>
          <a:p>
            <a:pPr marL="0" indent="0">
              <a:buNone/>
            </a:pPr>
            <a:endParaRPr lang="es-CO" sz="2600"/>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EDB91147-AB8C-9919-B62C-C08B79A3E39D}"/>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E396C2F6-7D47-3D2C-8814-903FBF32151A}"/>
              </a:ext>
            </a:extLst>
          </p:cNvPr>
          <p:cNvSpPr>
            <a:spLocks noGrp="1"/>
          </p:cNvSpPr>
          <p:nvPr>
            <p:ph type="body" sz="half" idx="11"/>
          </p:nvPr>
        </p:nvSpPr>
        <p:spPr/>
        <p:txBody>
          <a:bodyPr>
            <a:normAutofit fontScale="85000" lnSpcReduction="10000"/>
          </a:bodyPr>
          <a:lstStyle/>
          <a:p>
            <a:r>
              <a:rPr lang="es-CO"/>
              <a:t>Visualizar ciclo de distribución: FAGLGA33</a:t>
            </a:r>
          </a:p>
        </p:txBody>
      </p:sp>
      <p:pic>
        <p:nvPicPr>
          <p:cNvPr id="4" name="Imagen 3">
            <a:extLst>
              <a:ext uri="{FF2B5EF4-FFF2-40B4-BE49-F238E27FC236}">
                <a16:creationId xmlns:a16="http://schemas.microsoft.com/office/drawing/2014/main" id="{1FA2E88E-BF1E-2E5D-59BF-282C4A24EDA0}"/>
              </a:ext>
            </a:extLst>
          </p:cNvPr>
          <p:cNvPicPr>
            <a:picLocks noChangeAspect="1"/>
          </p:cNvPicPr>
          <p:nvPr/>
        </p:nvPicPr>
        <p:blipFill>
          <a:blip r:embed="rId2"/>
          <a:stretch>
            <a:fillRect/>
          </a:stretch>
        </p:blipFill>
        <p:spPr>
          <a:xfrm>
            <a:off x="651164" y="1855909"/>
            <a:ext cx="958899" cy="901746"/>
          </a:xfrm>
          <a:prstGeom prst="rect">
            <a:avLst/>
          </a:prstGeom>
        </p:spPr>
      </p:pic>
      <p:pic>
        <p:nvPicPr>
          <p:cNvPr id="9" name="Imagen 8">
            <a:extLst>
              <a:ext uri="{FF2B5EF4-FFF2-40B4-BE49-F238E27FC236}">
                <a16:creationId xmlns:a16="http://schemas.microsoft.com/office/drawing/2014/main" id="{22E1366A-B15B-1E92-004E-3124B830BA1B}"/>
              </a:ext>
            </a:extLst>
          </p:cNvPr>
          <p:cNvPicPr>
            <a:picLocks noChangeAspect="1"/>
          </p:cNvPicPr>
          <p:nvPr/>
        </p:nvPicPr>
        <p:blipFill>
          <a:blip r:embed="rId3"/>
          <a:stretch>
            <a:fillRect/>
          </a:stretch>
        </p:blipFill>
        <p:spPr>
          <a:xfrm>
            <a:off x="2952906" y="1754298"/>
            <a:ext cx="6052549" cy="4225765"/>
          </a:xfrm>
          <a:prstGeom prst="rect">
            <a:avLst/>
          </a:prstGeom>
        </p:spPr>
      </p:pic>
    </p:spTree>
    <p:extLst>
      <p:ext uri="{BB962C8B-B14F-4D97-AF65-F5344CB8AC3E}">
        <p14:creationId xmlns:p14="http://schemas.microsoft.com/office/powerpoint/2010/main" val="3541157881"/>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14EBD-B57C-3C82-A40B-794B65040429}"/>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142F025-A8DF-94BF-120F-334E05210810}"/>
              </a:ext>
            </a:extLst>
          </p:cNvPr>
          <p:cNvSpPr>
            <a:spLocks noGrp="1"/>
          </p:cNvSpPr>
          <p:nvPr>
            <p:ph idx="1"/>
          </p:nvPr>
        </p:nvSpPr>
        <p:spPr>
          <a:xfrm>
            <a:off x="665019" y="1080462"/>
            <a:ext cx="10567736" cy="5341828"/>
          </a:xfrm>
        </p:spPr>
        <p:txBody>
          <a:bodyPr>
            <a:normAutofit fontScale="77500" lnSpcReduction="20000"/>
          </a:bodyPr>
          <a:lstStyle/>
          <a:p>
            <a:pPr marL="0" indent="0">
              <a:buNone/>
            </a:pPr>
            <a:endParaRPr lang="es-CO"/>
          </a:p>
          <a:p>
            <a:pPr marL="0" indent="0">
              <a:buNone/>
            </a:pPr>
            <a:r>
              <a:rPr lang="es-MX" sz="1800"/>
              <a:t>La transacción SAP FAGLGA34 se utiliza para eliminar distribuciones reales en el Libro Mayor dentro del módulo de SAP FI-GL (Contabilidad General).</a:t>
            </a:r>
            <a:endParaRPr lang="es-CO" sz="1800"/>
          </a:p>
          <a:p>
            <a:pPr marL="0" indent="0">
              <a:buNone/>
            </a:pPr>
            <a:r>
              <a:rPr lang="es-CO" sz="1800"/>
              <a:t>Se ingresa a la aplicación</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sz="2600"/>
          </a:p>
          <a:p>
            <a:pPr marL="0" indent="0">
              <a:buNone/>
            </a:pPr>
            <a:endParaRPr lang="es-CO" sz="2600"/>
          </a:p>
          <a:p>
            <a:pPr marL="0" indent="0">
              <a:buNone/>
            </a:pPr>
            <a:endParaRPr lang="es-CO" sz="2600"/>
          </a:p>
          <a:p>
            <a:pPr marL="0" indent="0">
              <a:buNone/>
            </a:pPr>
            <a:endParaRPr lang="es-CO" sz="2600"/>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E32DC3E2-2FDD-E74C-08AA-8A792760D60F}"/>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8C5B7083-C700-F5B4-5D66-B7C3CC3C035B}"/>
              </a:ext>
            </a:extLst>
          </p:cNvPr>
          <p:cNvSpPr>
            <a:spLocks noGrp="1"/>
          </p:cNvSpPr>
          <p:nvPr>
            <p:ph type="body" sz="half" idx="11"/>
          </p:nvPr>
        </p:nvSpPr>
        <p:spPr/>
        <p:txBody>
          <a:bodyPr>
            <a:normAutofit fontScale="85000" lnSpcReduction="10000"/>
          </a:bodyPr>
          <a:lstStyle/>
          <a:p>
            <a:r>
              <a:rPr lang="es-CO"/>
              <a:t>Borrar ciclo de distribución: FAGLGA34</a:t>
            </a:r>
          </a:p>
        </p:txBody>
      </p:sp>
      <p:pic>
        <p:nvPicPr>
          <p:cNvPr id="3" name="Imagen 2">
            <a:extLst>
              <a:ext uri="{FF2B5EF4-FFF2-40B4-BE49-F238E27FC236}">
                <a16:creationId xmlns:a16="http://schemas.microsoft.com/office/drawing/2014/main" id="{DEA39D39-23C0-EEF5-19FE-68240E46239A}"/>
              </a:ext>
            </a:extLst>
          </p:cNvPr>
          <p:cNvPicPr>
            <a:picLocks noChangeAspect="1"/>
          </p:cNvPicPr>
          <p:nvPr/>
        </p:nvPicPr>
        <p:blipFill>
          <a:blip r:embed="rId2"/>
          <a:srcRect t="7048" r="7759"/>
          <a:stretch>
            <a:fillRect/>
          </a:stretch>
        </p:blipFill>
        <p:spPr>
          <a:xfrm>
            <a:off x="665019" y="2202873"/>
            <a:ext cx="1482436" cy="1401131"/>
          </a:xfrm>
          <a:prstGeom prst="rect">
            <a:avLst/>
          </a:prstGeom>
        </p:spPr>
      </p:pic>
      <p:pic>
        <p:nvPicPr>
          <p:cNvPr id="10" name="Imagen 9">
            <a:extLst>
              <a:ext uri="{FF2B5EF4-FFF2-40B4-BE49-F238E27FC236}">
                <a16:creationId xmlns:a16="http://schemas.microsoft.com/office/drawing/2014/main" id="{9CB9754B-5CB3-BFC8-A0F9-031071F5E889}"/>
              </a:ext>
            </a:extLst>
          </p:cNvPr>
          <p:cNvPicPr>
            <a:picLocks noChangeAspect="1"/>
          </p:cNvPicPr>
          <p:nvPr/>
        </p:nvPicPr>
        <p:blipFill>
          <a:blip r:embed="rId3"/>
          <a:stretch>
            <a:fillRect/>
          </a:stretch>
        </p:blipFill>
        <p:spPr>
          <a:xfrm>
            <a:off x="3524722" y="2096632"/>
            <a:ext cx="5271953" cy="2987986"/>
          </a:xfrm>
          <a:prstGeom prst="rect">
            <a:avLst/>
          </a:prstGeom>
        </p:spPr>
      </p:pic>
    </p:spTree>
    <p:extLst>
      <p:ext uri="{BB962C8B-B14F-4D97-AF65-F5344CB8AC3E}">
        <p14:creationId xmlns:p14="http://schemas.microsoft.com/office/powerpoint/2010/main" val="2193320174"/>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418E9-7A17-986D-DF28-44CDFA76B3F9}"/>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06CF2B1B-A234-2D72-03F7-FE8A56B7FB52}"/>
              </a:ext>
            </a:extLst>
          </p:cNvPr>
          <p:cNvSpPr>
            <a:spLocks noGrp="1"/>
          </p:cNvSpPr>
          <p:nvPr>
            <p:ph idx="1"/>
          </p:nvPr>
        </p:nvSpPr>
        <p:spPr>
          <a:xfrm>
            <a:off x="665019" y="1080462"/>
            <a:ext cx="10567736" cy="5341828"/>
          </a:xfrm>
        </p:spPr>
        <p:txBody>
          <a:bodyPr>
            <a:normAutofit fontScale="92500" lnSpcReduction="20000"/>
          </a:bodyPr>
          <a:lstStyle/>
          <a:p>
            <a:pPr marL="0" indent="0">
              <a:buNone/>
            </a:pPr>
            <a:r>
              <a:rPr lang="es-CO"/>
              <a:t>Se escoge el ciclo de distribución a borrar:</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sz="2600"/>
          </a:p>
          <a:p>
            <a:pPr marL="0" indent="0">
              <a:buNone/>
            </a:pPr>
            <a:endParaRPr lang="es-CO" sz="2600"/>
          </a:p>
          <a:p>
            <a:pPr marL="0" indent="0">
              <a:buNone/>
            </a:pPr>
            <a:endParaRPr lang="es-CO" sz="2600"/>
          </a:p>
          <a:p>
            <a:pPr marL="0" indent="0">
              <a:buNone/>
            </a:pPr>
            <a:endParaRPr lang="es-CO" sz="2600"/>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A44C7BC6-4A54-7BB3-0387-30B3A2D4CB8D}"/>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07A8E573-5373-581C-8A42-3F4FCC8F5DE3}"/>
              </a:ext>
            </a:extLst>
          </p:cNvPr>
          <p:cNvSpPr>
            <a:spLocks noGrp="1"/>
          </p:cNvSpPr>
          <p:nvPr>
            <p:ph type="body" sz="half" idx="11"/>
          </p:nvPr>
        </p:nvSpPr>
        <p:spPr/>
        <p:txBody>
          <a:bodyPr>
            <a:normAutofit fontScale="85000" lnSpcReduction="10000"/>
          </a:bodyPr>
          <a:lstStyle/>
          <a:p>
            <a:r>
              <a:rPr lang="es-CO"/>
              <a:t>Borrar ciclo de distribución: FAGLGA34</a:t>
            </a:r>
          </a:p>
        </p:txBody>
      </p:sp>
      <p:pic>
        <p:nvPicPr>
          <p:cNvPr id="2" name="Imagen 1">
            <a:extLst>
              <a:ext uri="{FF2B5EF4-FFF2-40B4-BE49-F238E27FC236}">
                <a16:creationId xmlns:a16="http://schemas.microsoft.com/office/drawing/2014/main" id="{F4CD8846-E16A-8F9F-9527-A02189EC1EA5}"/>
              </a:ext>
            </a:extLst>
          </p:cNvPr>
          <p:cNvPicPr>
            <a:picLocks noChangeAspect="1"/>
          </p:cNvPicPr>
          <p:nvPr/>
        </p:nvPicPr>
        <p:blipFill>
          <a:blip r:embed="rId2"/>
          <a:stretch>
            <a:fillRect/>
          </a:stretch>
        </p:blipFill>
        <p:spPr>
          <a:xfrm>
            <a:off x="836611" y="1555115"/>
            <a:ext cx="6503190" cy="4222423"/>
          </a:xfrm>
          <a:prstGeom prst="rect">
            <a:avLst/>
          </a:prstGeom>
        </p:spPr>
      </p:pic>
    </p:spTree>
    <p:extLst>
      <p:ext uri="{BB962C8B-B14F-4D97-AF65-F5344CB8AC3E}">
        <p14:creationId xmlns:p14="http://schemas.microsoft.com/office/powerpoint/2010/main" val="1400665896"/>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9CA03-B987-FF51-D60C-CE4039CEA0AF}"/>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4F2B9075-996A-3D56-CC77-3642355F0F3D}"/>
              </a:ext>
            </a:extLst>
          </p:cNvPr>
          <p:cNvSpPr>
            <a:spLocks noGrp="1"/>
          </p:cNvSpPr>
          <p:nvPr>
            <p:ph idx="1"/>
          </p:nvPr>
        </p:nvSpPr>
        <p:spPr>
          <a:xfrm>
            <a:off x="665019" y="1080462"/>
            <a:ext cx="10567736" cy="5341828"/>
          </a:xfrm>
        </p:spPr>
        <p:txBody>
          <a:bodyPr>
            <a:normAutofit fontScale="92500" lnSpcReduction="20000"/>
          </a:bodyPr>
          <a:lstStyle/>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sz="2600"/>
          </a:p>
          <a:p>
            <a:pPr marL="0" indent="0">
              <a:buNone/>
            </a:pPr>
            <a:endParaRPr lang="es-CO" sz="2600"/>
          </a:p>
          <a:p>
            <a:pPr marL="0" indent="0">
              <a:buNone/>
            </a:pPr>
            <a:endParaRPr lang="es-CO" sz="2600"/>
          </a:p>
          <a:p>
            <a:pPr marL="0" indent="0">
              <a:buNone/>
            </a:pPr>
            <a:endParaRPr lang="es-CO" sz="2600"/>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B7521793-E200-CD40-D810-63B9E3ECE812}"/>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C4B69157-2F5B-7BC5-F71E-0D65391DB5EF}"/>
              </a:ext>
            </a:extLst>
          </p:cNvPr>
          <p:cNvSpPr>
            <a:spLocks noGrp="1"/>
          </p:cNvSpPr>
          <p:nvPr>
            <p:ph type="body" sz="half" idx="11"/>
          </p:nvPr>
        </p:nvSpPr>
        <p:spPr/>
        <p:txBody>
          <a:bodyPr>
            <a:normAutofit fontScale="85000" lnSpcReduction="10000"/>
          </a:bodyPr>
          <a:lstStyle/>
          <a:p>
            <a:r>
              <a:rPr lang="es-CO"/>
              <a:t>Borrar ciclo de distribución: FAGLGA34</a:t>
            </a:r>
          </a:p>
        </p:txBody>
      </p:sp>
      <p:pic>
        <p:nvPicPr>
          <p:cNvPr id="3" name="Imagen 2">
            <a:extLst>
              <a:ext uri="{FF2B5EF4-FFF2-40B4-BE49-F238E27FC236}">
                <a16:creationId xmlns:a16="http://schemas.microsoft.com/office/drawing/2014/main" id="{D230A8F1-A9DA-43A8-EB6C-30F4D03BAFE7}"/>
              </a:ext>
            </a:extLst>
          </p:cNvPr>
          <p:cNvPicPr>
            <a:picLocks noChangeAspect="1"/>
          </p:cNvPicPr>
          <p:nvPr/>
        </p:nvPicPr>
        <p:blipFill>
          <a:blip r:embed="rId2"/>
          <a:stretch>
            <a:fillRect/>
          </a:stretch>
        </p:blipFill>
        <p:spPr>
          <a:xfrm>
            <a:off x="1076815" y="1394305"/>
            <a:ext cx="8015605" cy="3329940"/>
          </a:xfrm>
          <a:prstGeom prst="rect">
            <a:avLst/>
          </a:prstGeom>
        </p:spPr>
      </p:pic>
    </p:spTree>
    <p:extLst>
      <p:ext uri="{BB962C8B-B14F-4D97-AF65-F5344CB8AC3E}">
        <p14:creationId xmlns:p14="http://schemas.microsoft.com/office/powerpoint/2010/main" val="3266184166"/>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846B6-94F7-4928-7697-C2B8A5C70152}"/>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D80AB3F7-ED28-ABE9-EEFB-4B11AA9EFD8B}"/>
              </a:ext>
            </a:extLst>
          </p:cNvPr>
          <p:cNvSpPr>
            <a:spLocks noGrp="1"/>
          </p:cNvSpPr>
          <p:nvPr>
            <p:ph idx="1"/>
          </p:nvPr>
        </p:nvSpPr>
        <p:spPr>
          <a:xfrm>
            <a:off x="836611" y="1080462"/>
            <a:ext cx="10396144" cy="5341828"/>
          </a:xfrm>
        </p:spPr>
        <p:txBody>
          <a:bodyPr>
            <a:normAutofit fontScale="92500" lnSpcReduction="20000"/>
          </a:bodyPr>
          <a:lstStyle/>
          <a:p>
            <a:pPr marL="0" indent="0">
              <a:buNone/>
            </a:pPr>
            <a:endParaRPr lang="es-CO"/>
          </a:p>
          <a:p>
            <a:pPr marL="0" indent="0">
              <a:buNone/>
            </a:pPr>
            <a:r>
              <a:rPr lang="es-CO"/>
              <a:t>Se genera mensaje: El ciclo MODELO, la fecha inicial 01.01.2000 fueron borrados</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sz="2600"/>
          </a:p>
          <a:p>
            <a:pPr marL="0" indent="0">
              <a:buNone/>
            </a:pPr>
            <a:endParaRPr lang="es-CO" sz="2600"/>
          </a:p>
          <a:p>
            <a:pPr marL="0" indent="0">
              <a:buNone/>
            </a:pPr>
            <a:endParaRPr lang="es-CO" sz="2600"/>
          </a:p>
          <a:p>
            <a:pPr marL="0" indent="0">
              <a:buNone/>
            </a:pPr>
            <a:endParaRPr lang="es-CO" sz="2600"/>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F7EA55A9-51DD-CD0D-A25C-369D90A4D4AA}"/>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A0049F7B-F087-6C4B-6FD1-E402EA85990D}"/>
              </a:ext>
            </a:extLst>
          </p:cNvPr>
          <p:cNvSpPr>
            <a:spLocks noGrp="1"/>
          </p:cNvSpPr>
          <p:nvPr>
            <p:ph type="body" sz="half" idx="11"/>
          </p:nvPr>
        </p:nvSpPr>
        <p:spPr/>
        <p:txBody>
          <a:bodyPr>
            <a:normAutofit fontScale="85000" lnSpcReduction="10000"/>
          </a:bodyPr>
          <a:lstStyle/>
          <a:p>
            <a:r>
              <a:rPr lang="es-CO"/>
              <a:t>Borrar ciclo de distribución: FAGLGA34</a:t>
            </a:r>
          </a:p>
        </p:txBody>
      </p:sp>
      <p:pic>
        <p:nvPicPr>
          <p:cNvPr id="2" name="Imagen 1">
            <a:extLst>
              <a:ext uri="{FF2B5EF4-FFF2-40B4-BE49-F238E27FC236}">
                <a16:creationId xmlns:a16="http://schemas.microsoft.com/office/drawing/2014/main" id="{E20A3ACF-95B6-1052-BFD7-460D955348A8}"/>
              </a:ext>
            </a:extLst>
          </p:cNvPr>
          <p:cNvPicPr>
            <a:picLocks noChangeAspect="1"/>
          </p:cNvPicPr>
          <p:nvPr/>
        </p:nvPicPr>
        <p:blipFill>
          <a:blip r:embed="rId2"/>
          <a:stretch>
            <a:fillRect/>
          </a:stretch>
        </p:blipFill>
        <p:spPr>
          <a:xfrm>
            <a:off x="1177637" y="2081008"/>
            <a:ext cx="3020290" cy="4005084"/>
          </a:xfrm>
          <a:prstGeom prst="rect">
            <a:avLst/>
          </a:prstGeom>
        </p:spPr>
      </p:pic>
    </p:spTree>
    <p:extLst>
      <p:ext uri="{BB962C8B-B14F-4D97-AF65-F5344CB8AC3E}">
        <p14:creationId xmlns:p14="http://schemas.microsoft.com/office/powerpoint/2010/main" val="2167331749"/>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25D94-B41E-8B80-493D-3948F7D55A72}"/>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15DBC09-C36C-48B1-AF91-98B10FA0DD04}"/>
              </a:ext>
            </a:extLst>
          </p:cNvPr>
          <p:cNvSpPr>
            <a:spLocks noGrp="1"/>
          </p:cNvSpPr>
          <p:nvPr>
            <p:ph idx="1"/>
          </p:nvPr>
        </p:nvSpPr>
        <p:spPr>
          <a:xfrm>
            <a:off x="959245" y="1080462"/>
            <a:ext cx="10273510" cy="5341828"/>
          </a:xfrm>
        </p:spPr>
        <p:txBody>
          <a:bodyPr>
            <a:normAutofit fontScale="92500" lnSpcReduction="10000"/>
          </a:bodyPr>
          <a:lstStyle/>
          <a:p>
            <a:pPr marL="0" indent="0">
              <a:buNone/>
            </a:pPr>
            <a:r>
              <a:rPr lang="es-CO"/>
              <a:t>Estar transacción permite realizar la distribución de Cebes emisores a Cebes receptores, según las reglas previamente definidas en ciclos de distribución</a:t>
            </a:r>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a:p>
          <a:p>
            <a:pPr marL="0" indent="0">
              <a:buNone/>
            </a:pPr>
            <a:endParaRPr lang="es-CO" sz="2600"/>
          </a:p>
          <a:p>
            <a:pPr marL="0" indent="0">
              <a:buNone/>
            </a:pPr>
            <a:endParaRPr lang="es-CO" sz="2600"/>
          </a:p>
          <a:p>
            <a:pPr marL="0" indent="0">
              <a:buNone/>
            </a:pPr>
            <a:endParaRPr lang="es-CO" sz="2600"/>
          </a:p>
          <a:p>
            <a:pPr marL="0" indent="0">
              <a:buNone/>
            </a:pPr>
            <a:endParaRPr lang="es-CO" sz="2600"/>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4360BF4F-F5C9-4E79-83E0-DC123EC6D3A3}"/>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E3177AEA-F0B1-500A-CCA4-DF0689664D31}"/>
              </a:ext>
            </a:extLst>
          </p:cNvPr>
          <p:cNvSpPr>
            <a:spLocks noGrp="1"/>
          </p:cNvSpPr>
          <p:nvPr>
            <p:ph type="body" sz="half" idx="11"/>
          </p:nvPr>
        </p:nvSpPr>
        <p:spPr/>
        <p:txBody>
          <a:bodyPr>
            <a:normAutofit fontScale="85000" lnSpcReduction="10000"/>
          </a:bodyPr>
          <a:lstStyle/>
          <a:p>
            <a:r>
              <a:rPr lang="es-CO"/>
              <a:t>Ejecutar ciclo de distribución: FAGLGA35</a:t>
            </a:r>
          </a:p>
        </p:txBody>
      </p:sp>
      <p:pic>
        <p:nvPicPr>
          <p:cNvPr id="4" name="Imagen 3">
            <a:extLst>
              <a:ext uri="{FF2B5EF4-FFF2-40B4-BE49-F238E27FC236}">
                <a16:creationId xmlns:a16="http://schemas.microsoft.com/office/drawing/2014/main" id="{69225836-1608-4E7B-9293-352931B2697A}"/>
              </a:ext>
            </a:extLst>
          </p:cNvPr>
          <p:cNvPicPr>
            <a:picLocks noChangeAspect="1"/>
          </p:cNvPicPr>
          <p:nvPr/>
        </p:nvPicPr>
        <p:blipFill>
          <a:blip r:embed="rId2"/>
          <a:stretch>
            <a:fillRect/>
          </a:stretch>
        </p:blipFill>
        <p:spPr>
          <a:xfrm>
            <a:off x="959245" y="1750269"/>
            <a:ext cx="889046" cy="863644"/>
          </a:xfrm>
          <a:prstGeom prst="rect">
            <a:avLst/>
          </a:prstGeom>
        </p:spPr>
      </p:pic>
      <p:pic>
        <p:nvPicPr>
          <p:cNvPr id="9" name="Imagen 8">
            <a:extLst>
              <a:ext uri="{FF2B5EF4-FFF2-40B4-BE49-F238E27FC236}">
                <a16:creationId xmlns:a16="http://schemas.microsoft.com/office/drawing/2014/main" id="{66A13F83-254D-4AB2-25A3-2CCFEAC01E08}"/>
              </a:ext>
            </a:extLst>
          </p:cNvPr>
          <p:cNvPicPr>
            <a:picLocks noChangeAspect="1"/>
          </p:cNvPicPr>
          <p:nvPr/>
        </p:nvPicPr>
        <p:blipFill>
          <a:blip r:embed="rId3"/>
          <a:stretch>
            <a:fillRect/>
          </a:stretch>
        </p:blipFill>
        <p:spPr>
          <a:xfrm>
            <a:off x="2250605" y="1665204"/>
            <a:ext cx="7890921" cy="4426177"/>
          </a:xfrm>
          <a:prstGeom prst="rect">
            <a:avLst/>
          </a:prstGeom>
        </p:spPr>
      </p:pic>
    </p:spTree>
    <p:extLst>
      <p:ext uri="{BB962C8B-B14F-4D97-AF65-F5344CB8AC3E}">
        <p14:creationId xmlns:p14="http://schemas.microsoft.com/office/powerpoint/2010/main" val="1681902734"/>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1E304-A1E6-2114-073A-3DF482FF115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DB273414-DC42-6973-A7B3-D4D6C2DADC08}"/>
              </a:ext>
            </a:extLst>
          </p:cNvPr>
          <p:cNvSpPr>
            <a:spLocks noGrp="1"/>
          </p:cNvSpPr>
          <p:nvPr>
            <p:ph idx="1"/>
          </p:nvPr>
        </p:nvSpPr>
        <p:spPr>
          <a:xfrm>
            <a:off x="706581" y="1080462"/>
            <a:ext cx="10526173" cy="5341828"/>
          </a:xfrm>
        </p:spPr>
        <p:txBody>
          <a:bodyPr>
            <a:normAutofit fontScale="25000" lnSpcReduction="20000"/>
          </a:bodyPr>
          <a:lstStyle/>
          <a:p>
            <a:pPr marL="0" indent="0">
              <a:buNone/>
            </a:pPr>
            <a:r>
              <a:rPr lang="es-CO" sz="6400"/>
              <a:t>Estar transacción permite realizar la distribución de Cebes emisores a Cebes receptores, según las reglas previamente definidas en ciclos de distribución</a:t>
            </a:r>
          </a:p>
          <a:p>
            <a:pPr marL="0" indent="0">
              <a:buNone/>
            </a:pPr>
            <a:r>
              <a:rPr lang="es-CO" sz="6400"/>
              <a:t>Se genera el siguiente reporte:</a:t>
            </a:r>
          </a:p>
          <a:p>
            <a:pPr marL="0" indent="0">
              <a:buNone/>
            </a:pPr>
            <a:endParaRPr lang="es-CO" sz="6400"/>
          </a:p>
          <a:p>
            <a:pPr marL="0" indent="0">
              <a:buNone/>
            </a:pPr>
            <a:endParaRPr lang="es-CO" sz="6400"/>
          </a:p>
          <a:p>
            <a:pPr marL="0" indent="0">
              <a:buNone/>
            </a:pPr>
            <a:endParaRPr lang="es-CO" sz="6400"/>
          </a:p>
          <a:p>
            <a:pPr marL="0" indent="0">
              <a:buNone/>
            </a:pPr>
            <a:endParaRPr lang="es-CO" sz="6400"/>
          </a:p>
          <a:p>
            <a:pPr marL="0" indent="0">
              <a:buNone/>
            </a:pPr>
            <a:endParaRPr lang="es-CO" sz="6400"/>
          </a:p>
          <a:p>
            <a:pPr marL="0" indent="0">
              <a:buNone/>
            </a:pPr>
            <a:endParaRPr lang="es-CO" sz="6400"/>
          </a:p>
          <a:p>
            <a:pPr marL="0" indent="0">
              <a:buNone/>
            </a:pPr>
            <a:endParaRPr lang="es-CO" sz="6400"/>
          </a:p>
          <a:p>
            <a:pPr marL="0" indent="0">
              <a:buNone/>
            </a:pPr>
            <a:endParaRPr lang="es-CO" sz="6400"/>
          </a:p>
          <a:p>
            <a:pPr marL="0" indent="0">
              <a:buNone/>
            </a:pPr>
            <a:endParaRPr lang="es-CO" sz="6400"/>
          </a:p>
          <a:p>
            <a:pPr marL="0" indent="0">
              <a:buNone/>
            </a:pPr>
            <a:endParaRPr lang="es-CO" sz="6400"/>
          </a:p>
          <a:p>
            <a:pPr marL="0" indent="0">
              <a:buNone/>
            </a:pPr>
            <a:r>
              <a:rPr lang="es-CO" sz="6400"/>
              <a:t>Este reporta muestra la cuenta a distribuir, moneda, año, sociedad, libro, periodo, ciclo de distribución, en este caso 1 emisor, 2 receptores, muestra que no hay mensajes de errores</a:t>
            </a:r>
          </a:p>
          <a:p>
            <a:pPr marL="0" indent="0">
              <a:buNone/>
            </a:pPr>
            <a:r>
              <a:rPr lang="es-CO" sz="6400"/>
              <a:t>El proceso anterior fue ejecutado modo test, es decir que no realiza contabilización.</a:t>
            </a:r>
          </a:p>
          <a:p>
            <a:r>
              <a:rPr lang="es-CO"/>
              <a:t> </a:t>
            </a:r>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F05B3F04-AD2F-7637-4A86-7B0926F06EBB}"/>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3C97AE50-D3EB-77B3-2A5B-EE850231926A}"/>
              </a:ext>
            </a:extLst>
          </p:cNvPr>
          <p:cNvSpPr>
            <a:spLocks noGrp="1"/>
          </p:cNvSpPr>
          <p:nvPr>
            <p:ph type="body" sz="half" idx="11"/>
          </p:nvPr>
        </p:nvSpPr>
        <p:spPr/>
        <p:txBody>
          <a:bodyPr>
            <a:normAutofit fontScale="85000" lnSpcReduction="10000"/>
          </a:bodyPr>
          <a:lstStyle/>
          <a:p>
            <a:r>
              <a:rPr lang="es-CO"/>
              <a:t>Ejecutar ciclo de distribución: FAGLGA35</a:t>
            </a:r>
          </a:p>
        </p:txBody>
      </p:sp>
      <p:pic>
        <p:nvPicPr>
          <p:cNvPr id="2" name="Imagen 1">
            <a:extLst>
              <a:ext uri="{FF2B5EF4-FFF2-40B4-BE49-F238E27FC236}">
                <a16:creationId xmlns:a16="http://schemas.microsoft.com/office/drawing/2014/main" id="{E4D2ECBB-A74B-3C02-ADCD-D4090E13869F}"/>
              </a:ext>
            </a:extLst>
          </p:cNvPr>
          <p:cNvPicPr>
            <a:picLocks noChangeAspect="1"/>
          </p:cNvPicPr>
          <p:nvPr/>
        </p:nvPicPr>
        <p:blipFill>
          <a:blip r:embed="rId2"/>
          <a:stretch>
            <a:fillRect/>
          </a:stretch>
        </p:blipFill>
        <p:spPr>
          <a:xfrm>
            <a:off x="836611" y="1875991"/>
            <a:ext cx="6215353" cy="2822281"/>
          </a:xfrm>
          <a:prstGeom prst="rect">
            <a:avLst/>
          </a:prstGeom>
        </p:spPr>
      </p:pic>
    </p:spTree>
    <p:extLst>
      <p:ext uri="{BB962C8B-B14F-4D97-AF65-F5344CB8AC3E}">
        <p14:creationId xmlns:p14="http://schemas.microsoft.com/office/powerpoint/2010/main" val="698435229"/>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207A9-AF1C-FF50-7F65-77F903027FD1}"/>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48F8A9A4-2DB2-A086-5B69-3FE6AC683977}"/>
              </a:ext>
            </a:extLst>
          </p:cNvPr>
          <p:cNvSpPr>
            <a:spLocks noGrp="1"/>
          </p:cNvSpPr>
          <p:nvPr>
            <p:ph idx="1"/>
          </p:nvPr>
        </p:nvSpPr>
        <p:spPr>
          <a:xfrm>
            <a:off x="836611" y="1080462"/>
            <a:ext cx="10396144" cy="5341828"/>
          </a:xfrm>
        </p:spPr>
        <p:txBody>
          <a:bodyPr>
            <a:normAutofit/>
          </a:bodyPr>
          <a:lstStyle/>
          <a:p>
            <a:pPr marL="0" indent="0">
              <a:buNone/>
            </a:pPr>
            <a:r>
              <a:rPr lang="es-CO" b="1"/>
              <a:t>Ejecución modo real</a:t>
            </a:r>
            <a:endParaRPr lang="es-CO"/>
          </a:p>
          <a:p>
            <a:pPr marL="0" indent="0">
              <a:buNone/>
            </a:pPr>
            <a:r>
              <a:rPr lang="es-CO"/>
              <a:t>Antes de ejecutarlo de modo real, consultamos el saldo de la cuenta para identificar los valores objeto de distribución:</a:t>
            </a:r>
          </a:p>
          <a:p>
            <a:pPr marL="0" indent="0">
              <a:buNone/>
            </a:pPr>
            <a:r>
              <a:rPr lang="es-CO"/>
              <a:t>Se ingresa a la aplicación F2217 Visualizar partidas individuales de cuentas de mayor para identificar los movimientos del mes de marzo en la cuenta 2401000000 correspondiente al cebe 100511 que es el objeto de distribución</a:t>
            </a:r>
          </a:p>
          <a:p>
            <a:pPr marL="0" indent="0">
              <a:buNone/>
            </a:pPr>
            <a:r>
              <a:rPr lang="es-CO"/>
              <a:t> </a:t>
            </a:r>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D9649381-4C43-71F0-DA41-3B2C2B33DD84}"/>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C2681342-4149-9C71-70E5-DBE9827FB0B6}"/>
              </a:ext>
            </a:extLst>
          </p:cNvPr>
          <p:cNvSpPr>
            <a:spLocks noGrp="1"/>
          </p:cNvSpPr>
          <p:nvPr>
            <p:ph type="body" sz="half" idx="11"/>
          </p:nvPr>
        </p:nvSpPr>
        <p:spPr/>
        <p:txBody>
          <a:bodyPr>
            <a:normAutofit fontScale="85000" lnSpcReduction="10000"/>
          </a:bodyPr>
          <a:lstStyle/>
          <a:p>
            <a:r>
              <a:rPr lang="es-CO"/>
              <a:t>Ejecutar ciclo de distribución: FAGLGA35</a:t>
            </a:r>
          </a:p>
        </p:txBody>
      </p:sp>
      <p:pic>
        <p:nvPicPr>
          <p:cNvPr id="3" name="Imagen 2">
            <a:extLst>
              <a:ext uri="{FF2B5EF4-FFF2-40B4-BE49-F238E27FC236}">
                <a16:creationId xmlns:a16="http://schemas.microsoft.com/office/drawing/2014/main" id="{EFD05E04-3C17-C86C-253C-B9016D96DCC2}"/>
              </a:ext>
            </a:extLst>
          </p:cNvPr>
          <p:cNvPicPr>
            <a:picLocks noChangeAspect="1"/>
          </p:cNvPicPr>
          <p:nvPr/>
        </p:nvPicPr>
        <p:blipFill>
          <a:blip r:embed="rId2"/>
          <a:stretch>
            <a:fillRect/>
          </a:stretch>
        </p:blipFill>
        <p:spPr>
          <a:xfrm>
            <a:off x="836611" y="2335789"/>
            <a:ext cx="8418830" cy="3876675"/>
          </a:xfrm>
          <a:prstGeom prst="rect">
            <a:avLst/>
          </a:prstGeom>
        </p:spPr>
      </p:pic>
    </p:spTree>
    <p:extLst>
      <p:ext uri="{BB962C8B-B14F-4D97-AF65-F5344CB8AC3E}">
        <p14:creationId xmlns:p14="http://schemas.microsoft.com/office/powerpoint/2010/main" val="4273263348"/>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A7411-6082-B87B-F337-66B723762AD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0F643E5A-21F1-D6F2-1A63-4CAD3AD88984}"/>
              </a:ext>
            </a:extLst>
          </p:cNvPr>
          <p:cNvSpPr>
            <a:spLocks noGrp="1"/>
          </p:cNvSpPr>
          <p:nvPr>
            <p:ph idx="1"/>
          </p:nvPr>
        </p:nvSpPr>
        <p:spPr>
          <a:xfrm>
            <a:off x="836611" y="1080462"/>
            <a:ext cx="10396144" cy="5341828"/>
          </a:xfrm>
        </p:spPr>
        <p:txBody>
          <a:bodyPr>
            <a:normAutofit/>
          </a:bodyPr>
          <a:lstStyle/>
          <a:p>
            <a:pPr marL="0" indent="0">
              <a:buNone/>
            </a:pPr>
            <a:r>
              <a:rPr lang="es-CO" b="1"/>
              <a:t>Ejecución modo real</a:t>
            </a:r>
            <a:endParaRPr lang="es-CO"/>
          </a:p>
          <a:p>
            <a:pPr marL="0" indent="0">
              <a:buNone/>
            </a:pPr>
            <a:r>
              <a:rPr lang="es-CO"/>
              <a:t>Antes de ejecutarlo de modo real, consultamos el saldo de la cuenta para identificar los valores objeto de distribución:</a:t>
            </a:r>
          </a:p>
          <a:p>
            <a:pPr marL="0" indent="0">
              <a:buNone/>
            </a:pPr>
            <a:r>
              <a:rPr lang="es-CO"/>
              <a:t>Se ingresa a la aplicación F2217 Visualizar partidas individuales de cuentas de mayor para identificar los movimientos del mes de marzo en la cuenta 2401000000 correspondiente al cebe 100511 que es el objeto de distribución</a:t>
            </a:r>
          </a:p>
          <a:p>
            <a:pPr marL="0" indent="0">
              <a:buNone/>
            </a:pPr>
            <a:r>
              <a:rPr lang="es-CO"/>
              <a:t> </a:t>
            </a:r>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3FE965CB-171A-3B33-7143-0D648F8B2E96}"/>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2034BD3C-94E5-203A-44AC-B39664B45466}"/>
              </a:ext>
            </a:extLst>
          </p:cNvPr>
          <p:cNvSpPr>
            <a:spLocks noGrp="1"/>
          </p:cNvSpPr>
          <p:nvPr>
            <p:ph type="body" sz="half" idx="11"/>
          </p:nvPr>
        </p:nvSpPr>
        <p:spPr/>
        <p:txBody>
          <a:bodyPr>
            <a:normAutofit fontScale="85000" lnSpcReduction="10000"/>
          </a:bodyPr>
          <a:lstStyle/>
          <a:p>
            <a:r>
              <a:rPr lang="es-CO"/>
              <a:t>Ejecutar ciclo de distribución: FAGLGA35</a:t>
            </a:r>
          </a:p>
        </p:txBody>
      </p:sp>
      <p:pic>
        <p:nvPicPr>
          <p:cNvPr id="3" name="Imagen 2">
            <a:extLst>
              <a:ext uri="{FF2B5EF4-FFF2-40B4-BE49-F238E27FC236}">
                <a16:creationId xmlns:a16="http://schemas.microsoft.com/office/drawing/2014/main" id="{85D6126F-DA59-94E1-7F16-474FCE75F856}"/>
              </a:ext>
            </a:extLst>
          </p:cNvPr>
          <p:cNvPicPr>
            <a:picLocks noChangeAspect="1"/>
          </p:cNvPicPr>
          <p:nvPr/>
        </p:nvPicPr>
        <p:blipFill>
          <a:blip r:embed="rId2"/>
          <a:stretch>
            <a:fillRect/>
          </a:stretch>
        </p:blipFill>
        <p:spPr>
          <a:xfrm>
            <a:off x="836611" y="2335789"/>
            <a:ext cx="8418830" cy="3876675"/>
          </a:xfrm>
          <a:prstGeom prst="rect">
            <a:avLst/>
          </a:prstGeom>
        </p:spPr>
      </p:pic>
    </p:spTree>
    <p:extLst>
      <p:ext uri="{BB962C8B-B14F-4D97-AF65-F5344CB8AC3E}">
        <p14:creationId xmlns:p14="http://schemas.microsoft.com/office/powerpoint/2010/main" val="258265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5D359-C628-30A4-15B3-272B359D87A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56E4B28-DB00-DFBD-176C-28382B9ED1C7}"/>
              </a:ext>
            </a:extLst>
          </p:cNvPr>
          <p:cNvSpPr>
            <a:spLocks noGrp="1"/>
          </p:cNvSpPr>
          <p:nvPr>
            <p:ph idx="1"/>
          </p:nvPr>
        </p:nvSpPr>
        <p:spPr/>
        <p:txBody>
          <a:bodyPr/>
          <a:lstStyle/>
          <a:p>
            <a:pPr marL="0" indent="0">
              <a:buNone/>
            </a:pPr>
            <a:r>
              <a:rPr lang="es-MX" b="1"/>
              <a:t>Revertir el documento</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0C1861F1-C577-0894-5579-95FFD4EEF24B}"/>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6CCAE496-CAA7-B991-2238-02DE608BBBAC}"/>
              </a:ext>
            </a:extLst>
          </p:cNvPr>
          <p:cNvSpPr>
            <a:spLocks noGrp="1"/>
          </p:cNvSpPr>
          <p:nvPr>
            <p:ph type="body" sz="half" idx="11"/>
          </p:nvPr>
        </p:nvSpPr>
        <p:spPr/>
        <p:txBody>
          <a:bodyPr>
            <a:normAutofit fontScale="85000" lnSpcReduction="10000"/>
          </a:bodyPr>
          <a:lstStyle/>
          <a:p>
            <a:r>
              <a:rPr lang="es-ES" dirty="0"/>
              <a:t>Gestionar asientos contables versión nueva - (F0717A)</a:t>
            </a:r>
            <a:endParaRPr lang="es-CO" dirty="0"/>
          </a:p>
        </p:txBody>
      </p:sp>
      <p:pic>
        <p:nvPicPr>
          <p:cNvPr id="7" name="Imagen 6">
            <a:extLst>
              <a:ext uri="{FF2B5EF4-FFF2-40B4-BE49-F238E27FC236}">
                <a16:creationId xmlns:a16="http://schemas.microsoft.com/office/drawing/2014/main" id="{6F105657-26E1-C9FE-9C2C-0C9DBA2586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597" y="1394305"/>
            <a:ext cx="9902697" cy="4658245"/>
          </a:xfrm>
          <a:prstGeom prst="rect">
            <a:avLst/>
          </a:prstGeom>
        </p:spPr>
      </p:pic>
    </p:spTree>
    <p:extLst>
      <p:ext uri="{BB962C8B-B14F-4D97-AF65-F5344CB8AC3E}">
        <p14:creationId xmlns:p14="http://schemas.microsoft.com/office/powerpoint/2010/main" val="2541433956"/>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E50A0-8FB4-8927-1EC2-0579FFE1C0A4}"/>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025F67C1-D4C9-98CA-46E9-92EC15E07A8E}"/>
              </a:ext>
            </a:extLst>
          </p:cNvPr>
          <p:cNvSpPr>
            <a:spLocks noGrp="1"/>
          </p:cNvSpPr>
          <p:nvPr>
            <p:ph idx="1"/>
          </p:nvPr>
        </p:nvSpPr>
        <p:spPr>
          <a:xfrm>
            <a:off x="836611" y="1080462"/>
            <a:ext cx="10396144" cy="5341828"/>
          </a:xfrm>
        </p:spPr>
        <p:txBody>
          <a:bodyPr>
            <a:normAutofit/>
          </a:bodyPr>
          <a:lstStyle/>
          <a:p>
            <a:pPr marL="0" indent="0">
              <a:buNone/>
            </a:pPr>
            <a:r>
              <a:rPr lang="es-CO" b="1"/>
              <a:t>Ejecución modo real</a:t>
            </a:r>
            <a:endParaRPr lang="es-CO"/>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D35AFA2C-B82A-B593-F542-38119A553B6C}"/>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E62FF872-6CD2-4EDA-E99F-D914C4368721}"/>
              </a:ext>
            </a:extLst>
          </p:cNvPr>
          <p:cNvSpPr>
            <a:spLocks noGrp="1"/>
          </p:cNvSpPr>
          <p:nvPr>
            <p:ph type="body" sz="half" idx="11"/>
          </p:nvPr>
        </p:nvSpPr>
        <p:spPr/>
        <p:txBody>
          <a:bodyPr>
            <a:normAutofit fontScale="85000" lnSpcReduction="10000"/>
          </a:bodyPr>
          <a:lstStyle/>
          <a:p>
            <a:r>
              <a:rPr lang="es-CO"/>
              <a:t>Ejecutar ciclo de distribución: FAGLGA35</a:t>
            </a:r>
          </a:p>
        </p:txBody>
      </p:sp>
      <p:pic>
        <p:nvPicPr>
          <p:cNvPr id="2" name="Imagen 1">
            <a:extLst>
              <a:ext uri="{FF2B5EF4-FFF2-40B4-BE49-F238E27FC236}">
                <a16:creationId xmlns:a16="http://schemas.microsoft.com/office/drawing/2014/main" id="{F4697E68-D609-42BC-CAED-ACB19B5AD943}"/>
              </a:ext>
            </a:extLst>
          </p:cNvPr>
          <p:cNvPicPr>
            <a:picLocks noChangeAspect="1"/>
          </p:cNvPicPr>
          <p:nvPr/>
        </p:nvPicPr>
        <p:blipFill>
          <a:blip r:embed="rId2"/>
          <a:stretch>
            <a:fillRect/>
          </a:stretch>
        </p:blipFill>
        <p:spPr>
          <a:xfrm>
            <a:off x="1080654" y="1546533"/>
            <a:ext cx="6905625" cy="4231005"/>
          </a:xfrm>
          <a:prstGeom prst="rect">
            <a:avLst/>
          </a:prstGeom>
        </p:spPr>
      </p:pic>
    </p:spTree>
    <p:extLst>
      <p:ext uri="{BB962C8B-B14F-4D97-AF65-F5344CB8AC3E}">
        <p14:creationId xmlns:p14="http://schemas.microsoft.com/office/powerpoint/2010/main" val="4252508954"/>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864DB-A685-95E4-1F6F-8610B914D9B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53889691-2978-BBAB-7BA5-A0A003C44DE5}"/>
              </a:ext>
            </a:extLst>
          </p:cNvPr>
          <p:cNvSpPr>
            <a:spLocks noGrp="1"/>
          </p:cNvSpPr>
          <p:nvPr>
            <p:ph idx="1"/>
          </p:nvPr>
        </p:nvSpPr>
        <p:spPr>
          <a:xfrm>
            <a:off x="836611" y="1080462"/>
            <a:ext cx="10396144" cy="5341828"/>
          </a:xfrm>
        </p:spPr>
        <p:txBody>
          <a:bodyPr>
            <a:normAutofit/>
          </a:bodyPr>
          <a:lstStyle/>
          <a:p>
            <a:pPr marL="0" indent="0">
              <a:buNone/>
            </a:pPr>
            <a:r>
              <a:rPr lang="es-CO"/>
              <a:t>Se genera la siguiente pantalla que indica que el proceso finalizo son errores, el numero de documento que origino el proceso de distribución es 200000004</a:t>
            </a:r>
          </a:p>
          <a:p>
            <a:pPr marL="0" indent="0">
              <a:buNone/>
            </a:pPr>
            <a:endParaRPr lang="es-CO"/>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DEC35681-E306-48A7-72E7-E69C26513A08}"/>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63448CA1-EFA3-D996-265C-76CD78FF76AB}"/>
              </a:ext>
            </a:extLst>
          </p:cNvPr>
          <p:cNvSpPr>
            <a:spLocks noGrp="1"/>
          </p:cNvSpPr>
          <p:nvPr>
            <p:ph type="body" sz="half" idx="11"/>
          </p:nvPr>
        </p:nvSpPr>
        <p:spPr/>
        <p:txBody>
          <a:bodyPr>
            <a:normAutofit fontScale="85000" lnSpcReduction="10000"/>
          </a:bodyPr>
          <a:lstStyle/>
          <a:p>
            <a:r>
              <a:rPr lang="es-CO"/>
              <a:t>Ejecutar ciclo de distribución: FAGLGA35</a:t>
            </a:r>
          </a:p>
        </p:txBody>
      </p:sp>
      <p:pic>
        <p:nvPicPr>
          <p:cNvPr id="3" name="Imagen 2">
            <a:extLst>
              <a:ext uri="{FF2B5EF4-FFF2-40B4-BE49-F238E27FC236}">
                <a16:creationId xmlns:a16="http://schemas.microsoft.com/office/drawing/2014/main" id="{84E9B83E-15FE-066C-36BE-7939D0323EEB}"/>
              </a:ext>
            </a:extLst>
          </p:cNvPr>
          <p:cNvPicPr>
            <a:picLocks noChangeAspect="1"/>
          </p:cNvPicPr>
          <p:nvPr/>
        </p:nvPicPr>
        <p:blipFill>
          <a:blip r:embed="rId2"/>
          <a:stretch>
            <a:fillRect/>
          </a:stretch>
        </p:blipFill>
        <p:spPr>
          <a:xfrm>
            <a:off x="836611" y="1614487"/>
            <a:ext cx="8044153" cy="4331976"/>
          </a:xfrm>
          <a:prstGeom prst="rect">
            <a:avLst/>
          </a:prstGeom>
        </p:spPr>
      </p:pic>
    </p:spTree>
    <p:extLst>
      <p:ext uri="{BB962C8B-B14F-4D97-AF65-F5344CB8AC3E}">
        <p14:creationId xmlns:p14="http://schemas.microsoft.com/office/powerpoint/2010/main" val="2497643550"/>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E7B4C-5D12-FFFE-0335-4C5C1D41921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A6053AA-462B-59E7-67F0-240B02A23828}"/>
              </a:ext>
            </a:extLst>
          </p:cNvPr>
          <p:cNvSpPr>
            <a:spLocks noGrp="1"/>
          </p:cNvSpPr>
          <p:nvPr>
            <p:ph idx="1"/>
          </p:nvPr>
        </p:nvSpPr>
        <p:spPr>
          <a:xfrm>
            <a:off x="836611" y="1177636"/>
            <a:ext cx="10396144" cy="5244654"/>
          </a:xfrm>
        </p:spPr>
        <p:txBody>
          <a:bodyPr>
            <a:normAutofit/>
          </a:bodyPr>
          <a:lstStyle/>
          <a:p>
            <a:pPr marL="0" indent="0">
              <a:buNone/>
            </a:pPr>
            <a:r>
              <a:rPr lang="es-CO"/>
              <a:t>Le damos clic al numero 2 para visualizar los mensajes:</a:t>
            </a:r>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A6E01605-3EE3-9C3F-21E6-1F5528298735}"/>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E95BDE19-B85D-010A-93B6-FA6AE5DD5A73}"/>
              </a:ext>
            </a:extLst>
          </p:cNvPr>
          <p:cNvSpPr>
            <a:spLocks noGrp="1"/>
          </p:cNvSpPr>
          <p:nvPr>
            <p:ph type="body" sz="half" idx="11"/>
          </p:nvPr>
        </p:nvSpPr>
        <p:spPr/>
        <p:txBody>
          <a:bodyPr>
            <a:normAutofit fontScale="85000" lnSpcReduction="10000"/>
          </a:bodyPr>
          <a:lstStyle/>
          <a:p>
            <a:r>
              <a:rPr lang="es-CO"/>
              <a:t>Ejecutar ciclo de distribución: FAGLGA35</a:t>
            </a:r>
          </a:p>
        </p:txBody>
      </p:sp>
      <p:pic>
        <p:nvPicPr>
          <p:cNvPr id="2" name="Imagen 1">
            <a:extLst>
              <a:ext uri="{FF2B5EF4-FFF2-40B4-BE49-F238E27FC236}">
                <a16:creationId xmlns:a16="http://schemas.microsoft.com/office/drawing/2014/main" id="{89D7B36F-F0F2-4F0E-5A2B-2EF957016618}"/>
              </a:ext>
            </a:extLst>
          </p:cNvPr>
          <p:cNvPicPr>
            <a:picLocks noChangeAspect="1"/>
          </p:cNvPicPr>
          <p:nvPr/>
        </p:nvPicPr>
        <p:blipFill>
          <a:blip r:embed="rId2"/>
          <a:stretch>
            <a:fillRect/>
          </a:stretch>
        </p:blipFill>
        <p:spPr>
          <a:xfrm>
            <a:off x="856976" y="1606677"/>
            <a:ext cx="6300537" cy="2261242"/>
          </a:xfrm>
          <a:prstGeom prst="rect">
            <a:avLst/>
          </a:prstGeom>
        </p:spPr>
      </p:pic>
      <p:sp>
        <p:nvSpPr>
          <p:cNvPr id="8" name="CuadroTexto 7">
            <a:extLst>
              <a:ext uri="{FF2B5EF4-FFF2-40B4-BE49-F238E27FC236}">
                <a16:creationId xmlns:a16="http://schemas.microsoft.com/office/drawing/2014/main" id="{1FD528C9-D957-968B-F416-8A97487E37AD}"/>
              </a:ext>
            </a:extLst>
          </p:cNvPr>
          <p:cNvSpPr txBox="1"/>
          <p:nvPr/>
        </p:nvSpPr>
        <p:spPr>
          <a:xfrm>
            <a:off x="959245" y="4039753"/>
            <a:ext cx="6096000" cy="369332"/>
          </a:xfrm>
          <a:prstGeom prst="rect">
            <a:avLst/>
          </a:prstGeom>
          <a:noFill/>
        </p:spPr>
        <p:txBody>
          <a:bodyPr wrap="square">
            <a:spAutoFit/>
          </a:bodyPr>
          <a:lstStyle/>
          <a:p>
            <a:pPr>
              <a:buNone/>
            </a:pPr>
            <a:r>
              <a:rPr lang="es-CO" sz="1800" u="none" strike="noStrike" spc="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Mensaje 1:</a:t>
            </a:r>
            <a:endParaRPr lang="es-CO" sz="2000">
              <a:effectLst/>
              <a:latin typeface="Times New Roman" panose="02020603050405020304" pitchFamily="18" charset="0"/>
              <a:ea typeface="Times New Roman" panose="02020603050405020304" pitchFamily="18" charset="0"/>
            </a:endParaRPr>
          </a:p>
        </p:txBody>
      </p:sp>
      <p:pic>
        <p:nvPicPr>
          <p:cNvPr id="9" name="Imagen 8">
            <a:extLst>
              <a:ext uri="{FF2B5EF4-FFF2-40B4-BE49-F238E27FC236}">
                <a16:creationId xmlns:a16="http://schemas.microsoft.com/office/drawing/2014/main" id="{457A8568-C2A4-0812-CB4F-47956F2D57AD}"/>
              </a:ext>
            </a:extLst>
          </p:cNvPr>
          <p:cNvPicPr>
            <a:picLocks noChangeAspect="1"/>
          </p:cNvPicPr>
          <p:nvPr/>
        </p:nvPicPr>
        <p:blipFill>
          <a:blip r:embed="rId3"/>
          <a:stretch>
            <a:fillRect/>
          </a:stretch>
        </p:blipFill>
        <p:spPr>
          <a:xfrm>
            <a:off x="836611" y="4438910"/>
            <a:ext cx="3076575" cy="1477010"/>
          </a:xfrm>
          <a:prstGeom prst="rect">
            <a:avLst/>
          </a:prstGeom>
        </p:spPr>
      </p:pic>
    </p:spTree>
    <p:extLst>
      <p:ext uri="{BB962C8B-B14F-4D97-AF65-F5344CB8AC3E}">
        <p14:creationId xmlns:p14="http://schemas.microsoft.com/office/powerpoint/2010/main" val="2953647867"/>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14CCE-F81D-2079-F1D9-3142E3BFD2C8}"/>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2CAF2B3-0E28-9DEF-9C71-ABF3D680EF33}"/>
              </a:ext>
            </a:extLst>
          </p:cNvPr>
          <p:cNvSpPr>
            <a:spLocks noGrp="1"/>
          </p:cNvSpPr>
          <p:nvPr>
            <p:ph idx="1"/>
          </p:nvPr>
        </p:nvSpPr>
        <p:spPr>
          <a:xfrm>
            <a:off x="836611" y="1080462"/>
            <a:ext cx="10396144" cy="5341828"/>
          </a:xfrm>
        </p:spPr>
        <p:txBody>
          <a:bodyPr>
            <a:normAutofit/>
          </a:bodyPr>
          <a:lstStyle/>
          <a:p>
            <a:pPr marL="0" indent="0">
              <a:buNone/>
            </a:pPr>
            <a:r>
              <a:rPr lang="es-CO"/>
              <a:t>Mensaje 2</a:t>
            </a:r>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636ABD44-D8C5-785F-3ED7-9961465DE789}"/>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A10EE886-CAF0-EDD2-9296-5E1FA8164E18}"/>
              </a:ext>
            </a:extLst>
          </p:cNvPr>
          <p:cNvSpPr>
            <a:spLocks noGrp="1"/>
          </p:cNvSpPr>
          <p:nvPr>
            <p:ph type="body" sz="half" idx="11"/>
          </p:nvPr>
        </p:nvSpPr>
        <p:spPr>
          <a:xfrm>
            <a:off x="836611" y="796444"/>
            <a:ext cx="8810310" cy="284018"/>
          </a:xfrm>
        </p:spPr>
        <p:txBody>
          <a:bodyPr>
            <a:normAutofit fontScale="85000" lnSpcReduction="10000"/>
          </a:bodyPr>
          <a:lstStyle/>
          <a:p>
            <a:r>
              <a:rPr lang="es-CO"/>
              <a:t>Ejecutar ciclo de distribución: FAGLGA35</a:t>
            </a:r>
          </a:p>
        </p:txBody>
      </p:sp>
      <p:pic>
        <p:nvPicPr>
          <p:cNvPr id="3" name="Imagen 2">
            <a:extLst>
              <a:ext uri="{FF2B5EF4-FFF2-40B4-BE49-F238E27FC236}">
                <a16:creationId xmlns:a16="http://schemas.microsoft.com/office/drawing/2014/main" id="{86AA8A06-0ADF-60F8-7FC5-2EA6B6852A03}"/>
              </a:ext>
            </a:extLst>
          </p:cNvPr>
          <p:cNvPicPr>
            <a:picLocks noChangeAspect="1"/>
          </p:cNvPicPr>
          <p:nvPr/>
        </p:nvPicPr>
        <p:blipFill>
          <a:blip r:embed="rId2"/>
          <a:stretch>
            <a:fillRect/>
          </a:stretch>
        </p:blipFill>
        <p:spPr>
          <a:xfrm>
            <a:off x="1204873" y="1666165"/>
            <a:ext cx="4829810" cy="3028950"/>
          </a:xfrm>
          <a:prstGeom prst="rect">
            <a:avLst/>
          </a:prstGeom>
        </p:spPr>
      </p:pic>
      <p:sp>
        <p:nvSpPr>
          <p:cNvPr id="10" name="CuadroTexto 9">
            <a:extLst>
              <a:ext uri="{FF2B5EF4-FFF2-40B4-BE49-F238E27FC236}">
                <a16:creationId xmlns:a16="http://schemas.microsoft.com/office/drawing/2014/main" id="{73409A7A-EA70-BE56-6FB9-047E9DCE7487}"/>
              </a:ext>
            </a:extLst>
          </p:cNvPr>
          <p:cNvSpPr txBox="1"/>
          <p:nvPr/>
        </p:nvSpPr>
        <p:spPr>
          <a:xfrm>
            <a:off x="1204873" y="4772763"/>
            <a:ext cx="5462904" cy="369332"/>
          </a:xfrm>
          <a:prstGeom prst="rect">
            <a:avLst/>
          </a:prstGeom>
          <a:noFill/>
        </p:spPr>
        <p:txBody>
          <a:bodyPr wrap="square">
            <a:spAutoFit/>
          </a:bodyPr>
          <a:lstStyle/>
          <a:p>
            <a:pPr>
              <a:buNone/>
            </a:pPr>
            <a:r>
              <a:rPr lang="es-CO" sz="1600">
                <a:solidFill>
                  <a:srgbClr val="646363"/>
                </a:solidFill>
                <a:latin typeface="Calibri regular"/>
              </a:rPr>
              <a:t>Estos</a:t>
            </a:r>
            <a:r>
              <a:rPr lang="es-CO" sz="1800" u="none" strike="noStrike" spc="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s-CO" sz="1600">
                <a:solidFill>
                  <a:srgbClr val="646363"/>
                </a:solidFill>
                <a:latin typeface="Calibri regular"/>
              </a:rPr>
              <a:t>mensajes son informativos</a:t>
            </a:r>
          </a:p>
        </p:txBody>
      </p:sp>
    </p:spTree>
    <p:extLst>
      <p:ext uri="{BB962C8B-B14F-4D97-AF65-F5344CB8AC3E}">
        <p14:creationId xmlns:p14="http://schemas.microsoft.com/office/powerpoint/2010/main" val="3517518777"/>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C017F-A4F4-B053-DB80-0EED9055FDEF}"/>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2DF86087-6125-F257-DCC9-2696E0B0028D}"/>
              </a:ext>
            </a:extLst>
          </p:cNvPr>
          <p:cNvSpPr>
            <a:spLocks noGrp="1"/>
          </p:cNvSpPr>
          <p:nvPr>
            <p:ph idx="1"/>
          </p:nvPr>
        </p:nvSpPr>
        <p:spPr>
          <a:xfrm>
            <a:off x="959245" y="1050637"/>
            <a:ext cx="10273510" cy="5371653"/>
          </a:xfrm>
        </p:spPr>
        <p:txBody>
          <a:bodyPr>
            <a:normAutofit/>
          </a:bodyPr>
          <a:lstStyle/>
          <a:p>
            <a:pPr marL="0" indent="0">
              <a:buNone/>
            </a:pPr>
            <a:r>
              <a:rPr lang="es-CO"/>
              <a:t>Revisión del documento generado en el proceso de distribución:</a:t>
            </a:r>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55C92927-6C96-DE6D-A7C0-DF6337A36A62}"/>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C50F5BF7-721B-69E3-95CF-148761BC6061}"/>
              </a:ext>
            </a:extLst>
          </p:cNvPr>
          <p:cNvSpPr>
            <a:spLocks noGrp="1"/>
          </p:cNvSpPr>
          <p:nvPr>
            <p:ph type="body" sz="half" idx="11"/>
          </p:nvPr>
        </p:nvSpPr>
        <p:spPr/>
        <p:txBody>
          <a:bodyPr>
            <a:normAutofit fontScale="85000" lnSpcReduction="10000"/>
          </a:bodyPr>
          <a:lstStyle/>
          <a:p>
            <a:r>
              <a:rPr lang="es-CO"/>
              <a:t>Ejecutar ciclo de distribución: FAGLGA35</a:t>
            </a:r>
          </a:p>
        </p:txBody>
      </p:sp>
      <p:pic>
        <p:nvPicPr>
          <p:cNvPr id="2" name="Imagen 1">
            <a:extLst>
              <a:ext uri="{FF2B5EF4-FFF2-40B4-BE49-F238E27FC236}">
                <a16:creationId xmlns:a16="http://schemas.microsoft.com/office/drawing/2014/main" id="{E548AD99-0B58-3D5B-D2B4-2980B113EA75}"/>
              </a:ext>
            </a:extLst>
          </p:cNvPr>
          <p:cNvPicPr>
            <a:picLocks noChangeAspect="1"/>
          </p:cNvPicPr>
          <p:nvPr/>
        </p:nvPicPr>
        <p:blipFill>
          <a:blip r:embed="rId2"/>
          <a:stretch>
            <a:fillRect/>
          </a:stretch>
        </p:blipFill>
        <p:spPr>
          <a:xfrm>
            <a:off x="959245" y="1435026"/>
            <a:ext cx="5509260" cy="2676525"/>
          </a:xfrm>
          <a:prstGeom prst="rect">
            <a:avLst/>
          </a:prstGeom>
        </p:spPr>
      </p:pic>
      <p:sp>
        <p:nvSpPr>
          <p:cNvPr id="8" name="CuadroTexto 7">
            <a:extLst>
              <a:ext uri="{FF2B5EF4-FFF2-40B4-BE49-F238E27FC236}">
                <a16:creationId xmlns:a16="http://schemas.microsoft.com/office/drawing/2014/main" id="{5965E44B-53FE-E5E7-6644-C8A7B508AFEC}"/>
              </a:ext>
            </a:extLst>
          </p:cNvPr>
          <p:cNvSpPr txBox="1"/>
          <p:nvPr/>
        </p:nvSpPr>
        <p:spPr>
          <a:xfrm>
            <a:off x="836611" y="4495940"/>
            <a:ext cx="10396144" cy="1107996"/>
          </a:xfrm>
          <a:prstGeom prst="rect">
            <a:avLst/>
          </a:prstGeom>
          <a:noFill/>
        </p:spPr>
        <p:txBody>
          <a:bodyPr wrap="square">
            <a:spAutoFit/>
          </a:bodyPr>
          <a:lstStyle/>
          <a:p>
            <a:pPr>
              <a:buNone/>
            </a:pPr>
            <a:r>
              <a:rPr lang="es-CO" sz="1600">
                <a:solidFill>
                  <a:srgbClr val="646363"/>
                </a:solidFill>
                <a:latin typeface="Calibri regular"/>
              </a:rPr>
              <a:t>Efectivamente se distribuyo el movimiento correspondiente al mes de marzo asignado al cebe 100511 por valor de $25.000.000, los cuales se debían distribuir el 60% para el cebe 100311 =$15.000.000 y el 40% para el cebe 100312 = $10.000.000</a:t>
            </a:r>
          </a:p>
          <a:p>
            <a:pPr>
              <a:buNone/>
            </a:pPr>
            <a:r>
              <a:rPr lang="es-CO" sz="1800" u="none" strike="noStrike" spc="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CO"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3060785"/>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46F6A-1A5A-DCAD-2796-3CC72C952923}"/>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CE9A5DD-F947-0C5C-F559-C7B5C81C0960}"/>
              </a:ext>
            </a:extLst>
          </p:cNvPr>
          <p:cNvSpPr>
            <a:spLocks noGrp="1"/>
          </p:cNvSpPr>
          <p:nvPr>
            <p:ph idx="1"/>
          </p:nvPr>
        </p:nvSpPr>
        <p:spPr>
          <a:xfrm>
            <a:off x="836611" y="1080462"/>
            <a:ext cx="10396144" cy="5341828"/>
          </a:xfrm>
        </p:spPr>
        <p:txBody>
          <a:bodyPr>
            <a:normAutofit/>
          </a:bodyPr>
          <a:lstStyle/>
          <a:p>
            <a:pPr marL="0" indent="0">
              <a:buNone/>
            </a:pPr>
            <a:r>
              <a:rPr lang="es-CO"/>
              <a:t>Visualización de la cuenta después del registro de distribución:</a:t>
            </a:r>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AFD97342-CAA6-E0D2-914C-8EA19FD5A4A4}"/>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9ECFB8EE-CD26-1B26-92D6-F0E84F5C145C}"/>
              </a:ext>
            </a:extLst>
          </p:cNvPr>
          <p:cNvSpPr>
            <a:spLocks noGrp="1"/>
          </p:cNvSpPr>
          <p:nvPr>
            <p:ph type="body" sz="half" idx="11"/>
          </p:nvPr>
        </p:nvSpPr>
        <p:spPr/>
        <p:txBody>
          <a:bodyPr>
            <a:normAutofit fontScale="85000" lnSpcReduction="10000"/>
          </a:bodyPr>
          <a:lstStyle/>
          <a:p>
            <a:r>
              <a:rPr lang="es-CO"/>
              <a:t>Ejecutar ciclo de distribución: FAGLGA35</a:t>
            </a:r>
          </a:p>
        </p:txBody>
      </p:sp>
      <p:pic>
        <p:nvPicPr>
          <p:cNvPr id="3" name="Imagen 2">
            <a:extLst>
              <a:ext uri="{FF2B5EF4-FFF2-40B4-BE49-F238E27FC236}">
                <a16:creationId xmlns:a16="http://schemas.microsoft.com/office/drawing/2014/main" id="{04A467F0-B48F-040A-6A6B-8119E5DFC8E1}"/>
              </a:ext>
            </a:extLst>
          </p:cNvPr>
          <p:cNvPicPr>
            <a:picLocks noChangeAspect="1"/>
          </p:cNvPicPr>
          <p:nvPr/>
        </p:nvPicPr>
        <p:blipFill>
          <a:blip r:embed="rId2"/>
          <a:stretch>
            <a:fillRect/>
          </a:stretch>
        </p:blipFill>
        <p:spPr>
          <a:xfrm>
            <a:off x="959245" y="1506147"/>
            <a:ext cx="6610733" cy="3845706"/>
          </a:xfrm>
          <a:prstGeom prst="rect">
            <a:avLst/>
          </a:prstGeom>
        </p:spPr>
      </p:pic>
    </p:spTree>
    <p:extLst>
      <p:ext uri="{BB962C8B-B14F-4D97-AF65-F5344CB8AC3E}">
        <p14:creationId xmlns:p14="http://schemas.microsoft.com/office/powerpoint/2010/main" val="4201588510"/>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DADEC-FE74-DFD7-2803-DAD1CBE92003}"/>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E7DA62C-77B6-83FC-AF66-24679878D26D}"/>
              </a:ext>
            </a:extLst>
          </p:cNvPr>
          <p:cNvSpPr>
            <a:spLocks noGrp="1"/>
          </p:cNvSpPr>
          <p:nvPr>
            <p:ph idx="1"/>
          </p:nvPr>
        </p:nvSpPr>
        <p:spPr/>
        <p:txBody>
          <a:bodyPr>
            <a:normAutofit/>
          </a:bodyPr>
          <a:lstStyle/>
          <a:p>
            <a:pPr marL="0" indent="0">
              <a:buNone/>
            </a:pPr>
            <a:r>
              <a:rPr lang="es-CO"/>
              <a:t>Esta transacción se usa para generar un informe resumen de la distribución en el libro mayor:</a:t>
            </a:r>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156EEB51-4770-A3DD-C19D-681284D1B9A1}"/>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8C5FBF10-A38D-D4F2-BCAC-117918446A62}"/>
              </a:ext>
            </a:extLst>
          </p:cNvPr>
          <p:cNvSpPr>
            <a:spLocks noGrp="1"/>
          </p:cNvSpPr>
          <p:nvPr>
            <p:ph type="body" sz="half" idx="11"/>
          </p:nvPr>
        </p:nvSpPr>
        <p:spPr/>
        <p:txBody>
          <a:bodyPr>
            <a:normAutofit fontScale="85000" lnSpcReduction="10000"/>
          </a:bodyPr>
          <a:lstStyle/>
          <a:p>
            <a:r>
              <a:rPr lang="es-CO"/>
              <a:t>Resumen de ejecución y documentos creadas en el ciclo de distribución: FAGLGA36</a:t>
            </a:r>
          </a:p>
        </p:txBody>
      </p:sp>
      <p:pic>
        <p:nvPicPr>
          <p:cNvPr id="4" name="Imagen 3">
            <a:extLst>
              <a:ext uri="{FF2B5EF4-FFF2-40B4-BE49-F238E27FC236}">
                <a16:creationId xmlns:a16="http://schemas.microsoft.com/office/drawing/2014/main" id="{2A873BAA-C057-DCC3-5CDB-986CFB186658}"/>
              </a:ext>
            </a:extLst>
          </p:cNvPr>
          <p:cNvPicPr>
            <a:picLocks noChangeAspect="1"/>
          </p:cNvPicPr>
          <p:nvPr/>
        </p:nvPicPr>
        <p:blipFill>
          <a:blip r:embed="rId2"/>
          <a:stretch>
            <a:fillRect/>
          </a:stretch>
        </p:blipFill>
        <p:spPr>
          <a:xfrm>
            <a:off x="2056968" y="2025984"/>
            <a:ext cx="1231963" cy="1244664"/>
          </a:xfrm>
          <a:prstGeom prst="rect">
            <a:avLst/>
          </a:prstGeom>
        </p:spPr>
      </p:pic>
      <p:pic>
        <p:nvPicPr>
          <p:cNvPr id="9" name="Imagen 8">
            <a:extLst>
              <a:ext uri="{FF2B5EF4-FFF2-40B4-BE49-F238E27FC236}">
                <a16:creationId xmlns:a16="http://schemas.microsoft.com/office/drawing/2014/main" id="{4BF0343D-02DB-74EE-A57F-43234039DF1B}"/>
              </a:ext>
            </a:extLst>
          </p:cNvPr>
          <p:cNvPicPr>
            <a:picLocks noChangeAspect="1"/>
          </p:cNvPicPr>
          <p:nvPr/>
        </p:nvPicPr>
        <p:blipFill>
          <a:blip r:embed="rId3"/>
          <a:stretch>
            <a:fillRect/>
          </a:stretch>
        </p:blipFill>
        <p:spPr>
          <a:xfrm>
            <a:off x="3856881" y="2025984"/>
            <a:ext cx="5873266" cy="3719149"/>
          </a:xfrm>
          <a:prstGeom prst="rect">
            <a:avLst/>
          </a:prstGeom>
        </p:spPr>
      </p:pic>
    </p:spTree>
    <p:extLst>
      <p:ext uri="{BB962C8B-B14F-4D97-AF65-F5344CB8AC3E}">
        <p14:creationId xmlns:p14="http://schemas.microsoft.com/office/powerpoint/2010/main" val="3367272324"/>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576-FA8A-6750-3C77-548932A1C541}"/>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D8A508BE-A1AF-4397-EFCC-3623B7AC565D}"/>
              </a:ext>
            </a:extLst>
          </p:cNvPr>
          <p:cNvSpPr>
            <a:spLocks noGrp="1"/>
          </p:cNvSpPr>
          <p:nvPr>
            <p:ph idx="1"/>
          </p:nvPr>
        </p:nvSpPr>
        <p:spPr>
          <a:xfrm>
            <a:off x="540327" y="1080462"/>
            <a:ext cx="10692428" cy="5341828"/>
          </a:xfrm>
        </p:spPr>
        <p:txBody>
          <a:bodyPr>
            <a:normAutofit/>
          </a:bodyPr>
          <a:lstStyle/>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r>
              <a:rPr lang="es-ES"/>
              <a:t>		</a:t>
            </a:r>
          </a:p>
          <a:p>
            <a:pPr marL="0" indent="0">
              <a:buNone/>
            </a:pPr>
            <a:r>
              <a:rPr lang="es-CO"/>
              <a:t>Muestra los procesos de distribución ejecutados en el mes de marzo.</a:t>
            </a:r>
          </a:p>
          <a:p>
            <a:pPr marL="0" indent="0">
              <a:buNone/>
            </a:pPr>
            <a:r>
              <a:rPr lang="es-ES"/>
              <a:t>		</a:t>
            </a:r>
          </a:p>
        </p:txBody>
      </p:sp>
      <p:sp>
        <p:nvSpPr>
          <p:cNvPr id="6" name="Marcador de texto 5">
            <a:extLst>
              <a:ext uri="{FF2B5EF4-FFF2-40B4-BE49-F238E27FC236}">
                <a16:creationId xmlns:a16="http://schemas.microsoft.com/office/drawing/2014/main" id="{F251BC24-93E3-DDD3-834F-FEF0A467EF87}"/>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015FB272-B517-D149-9F48-AF74EC305FDB}"/>
              </a:ext>
            </a:extLst>
          </p:cNvPr>
          <p:cNvSpPr>
            <a:spLocks noGrp="1"/>
          </p:cNvSpPr>
          <p:nvPr>
            <p:ph type="body" sz="half" idx="11"/>
          </p:nvPr>
        </p:nvSpPr>
        <p:spPr/>
        <p:txBody>
          <a:bodyPr>
            <a:normAutofit fontScale="85000" lnSpcReduction="10000"/>
          </a:bodyPr>
          <a:lstStyle/>
          <a:p>
            <a:r>
              <a:rPr lang="es-CO"/>
              <a:t>Resumen de ejecución y documentos creadas en el ciclo de distribución: FAGLGA36</a:t>
            </a:r>
          </a:p>
        </p:txBody>
      </p:sp>
      <p:pic>
        <p:nvPicPr>
          <p:cNvPr id="2" name="Imagen 1">
            <a:extLst>
              <a:ext uri="{FF2B5EF4-FFF2-40B4-BE49-F238E27FC236}">
                <a16:creationId xmlns:a16="http://schemas.microsoft.com/office/drawing/2014/main" id="{19EF667C-43DD-58D1-5624-08C46B5BC075}"/>
              </a:ext>
            </a:extLst>
          </p:cNvPr>
          <p:cNvPicPr>
            <a:picLocks noChangeAspect="1"/>
          </p:cNvPicPr>
          <p:nvPr/>
        </p:nvPicPr>
        <p:blipFill>
          <a:blip r:embed="rId2"/>
          <a:stretch>
            <a:fillRect/>
          </a:stretch>
        </p:blipFill>
        <p:spPr>
          <a:xfrm>
            <a:off x="836611" y="1280044"/>
            <a:ext cx="6187644" cy="3557003"/>
          </a:xfrm>
          <a:prstGeom prst="rect">
            <a:avLst/>
          </a:prstGeom>
        </p:spPr>
      </p:pic>
    </p:spTree>
    <p:extLst>
      <p:ext uri="{BB962C8B-B14F-4D97-AF65-F5344CB8AC3E}">
        <p14:creationId xmlns:p14="http://schemas.microsoft.com/office/powerpoint/2010/main" val="1053294361"/>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C4BD2-8F97-A261-F52C-FF1FF5E8EAC8}"/>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268F998C-92AE-3044-433B-C2CD21B1190D}"/>
              </a:ext>
            </a:extLst>
          </p:cNvPr>
          <p:cNvSpPr>
            <a:spLocks noGrp="1"/>
          </p:cNvSpPr>
          <p:nvPr>
            <p:ph idx="1"/>
          </p:nvPr>
        </p:nvSpPr>
        <p:spPr>
          <a:xfrm>
            <a:off x="540327" y="1080462"/>
            <a:ext cx="10692428" cy="5341828"/>
          </a:xfrm>
        </p:spPr>
        <p:txBody>
          <a:bodyPr>
            <a:normAutofit/>
          </a:bodyPr>
          <a:lstStyle/>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292F823D-AC34-C26A-5C36-845360123A52}"/>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7805F840-1032-9535-0AC0-B1700C7A1D63}"/>
              </a:ext>
            </a:extLst>
          </p:cNvPr>
          <p:cNvSpPr>
            <a:spLocks noGrp="1"/>
          </p:cNvSpPr>
          <p:nvPr>
            <p:ph type="body" sz="half" idx="11"/>
          </p:nvPr>
        </p:nvSpPr>
        <p:spPr/>
        <p:txBody>
          <a:bodyPr>
            <a:normAutofit fontScale="85000" lnSpcReduction="10000"/>
          </a:bodyPr>
          <a:lstStyle/>
          <a:p>
            <a:r>
              <a:rPr lang="es-CO"/>
              <a:t>Resumen de ejecución y documentos creadas en el ciclo de distribución: FAGLGA36</a:t>
            </a:r>
          </a:p>
        </p:txBody>
      </p:sp>
      <p:pic>
        <p:nvPicPr>
          <p:cNvPr id="3" name="Imagen 2">
            <a:extLst>
              <a:ext uri="{FF2B5EF4-FFF2-40B4-BE49-F238E27FC236}">
                <a16:creationId xmlns:a16="http://schemas.microsoft.com/office/drawing/2014/main" id="{DDE778FB-DD30-0B15-42D8-442B27C77CB6}"/>
              </a:ext>
            </a:extLst>
          </p:cNvPr>
          <p:cNvPicPr>
            <a:picLocks noChangeAspect="1"/>
          </p:cNvPicPr>
          <p:nvPr/>
        </p:nvPicPr>
        <p:blipFill>
          <a:blip r:embed="rId2"/>
          <a:stretch>
            <a:fillRect/>
          </a:stretch>
        </p:blipFill>
        <p:spPr>
          <a:xfrm>
            <a:off x="959245" y="1647825"/>
            <a:ext cx="10224798" cy="4004830"/>
          </a:xfrm>
          <a:prstGeom prst="rect">
            <a:avLst/>
          </a:prstGeom>
        </p:spPr>
      </p:pic>
    </p:spTree>
    <p:extLst>
      <p:ext uri="{BB962C8B-B14F-4D97-AF65-F5344CB8AC3E}">
        <p14:creationId xmlns:p14="http://schemas.microsoft.com/office/powerpoint/2010/main" val="1551804496"/>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2A499-E88B-8DD2-D51E-8F1B6620A2DC}"/>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2426DBDF-7477-2F3C-1247-ACEFCAC5CF0A}"/>
              </a:ext>
            </a:extLst>
          </p:cNvPr>
          <p:cNvSpPr>
            <a:spLocks noGrp="1"/>
          </p:cNvSpPr>
          <p:nvPr>
            <p:ph idx="1"/>
          </p:nvPr>
        </p:nvSpPr>
        <p:spPr>
          <a:xfrm>
            <a:off x="540327" y="1080462"/>
            <a:ext cx="10692428" cy="5341828"/>
          </a:xfrm>
        </p:spPr>
        <p:txBody>
          <a:bodyPr>
            <a:normAutofit/>
          </a:bodyPr>
          <a:lstStyle/>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endParaRPr lang="es-ES"/>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1FA84B8B-8674-C1E9-18E9-D049430C4914}"/>
              </a:ext>
            </a:extLst>
          </p:cNvPr>
          <p:cNvSpPr>
            <a:spLocks noGrp="1"/>
          </p:cNvSpPr>
          <p:nvPr>
            <p:ph type="body" sz="half" idx="10"/>
          </p:nvPr>
        </p:nvSpPr>
        <p:spPr/>
        <p:txBody>
          <a:bodyPr/>
          <a:lstStyle/>
          <a:p>
            <a:r>
              <a:rPr lang="es-ES"/>
              <a:t>Gestión de distribuciones</a:t>
            </a:r>
            <a:endParaRPr lang="es-CO"/>
          </a:p>
        </p:txBody>
      </p:sp>
      <p:sp>
        <p:nvSpPr>
          <p:cNvPr id="7" name="Marcador de texto 6">
            <a:extLst>
              <a:ext uri="{FF2B5EF4-FFF2-40B4-BE49-F238E27FC236}">
                <a16:creationId xmlns:a16="http://schemas.microsoft.com/office/drawing/2014/main" id="{B48978C2-DAB5-63C2-38F0-7E14EAD69158}"/>
              </a:ext>
            </a:extLst>
          </p:cNvPr>
          <p:cNvSpPr>
            <a:spLocks noGrp="1"/>
          </p:cNvSpPr>
          <p:nvPr>
            <p:ph type="body" sz="half" idx="11"/>
          </p:nvPr>
        </p:nvSpPr>
        <p:spPr/>
        <p:txBody>
          <a:bodyPr>
            <a:normAutofit fontScale="85000" lnSpcReduction="10000"/>
          </a:bodyPr>
          <a:lstStyle/>
          <a:p>
            <a:r>
              <a:rPr lang="es-CO"/>
              <a:t>Resumen de ejecución y documentos creadas en el ciclo de distribución: FAGLGA36</a:t>
            </a:r>
          </a:p>
        </p:txBody>
      </p:sp>
      <p:pic>
        <p:nvPicPr>
          <p:cNvPr id="2" name="Imagen 1">
            <a:extLst>
              <a:ext uri="{FF2B5EF4-FFF2-40B4-BE49-F238E27FC236}">
                <a16:creationId xmlns:a16="http://schemas.microsoft.com/office/drawing/2014/main" id="{71280FF0-F657-9244-2D90-D245541F70BE}"/>
              </a:ext>
            </a:extLst>
          </p:cNvPr>
          <p:cNvPicPr>
            <a:picLocks noChangeAspect="1"/>
          </p:cNvPicPr>
          <p:nvPr/>
        </p:nvPicPr>
        <p:blipFill>
          <a:blip r:embed="rId2"/>
          <a:stretch>
            <a:fillRect/>
          </a:stretch>
        </p:blipFill>
        <p:spPr>
          <a:xfrm>
            <a:off x="959245" y="1465375"/>
            <a:ext cx="6868573" cy="3991423"/>
          </a:xfrm>
          <a:prstGeom prst="rect">
            <a:avLst/>
          </a:prstGeom>
        </p:spPr>
      </p:pic>
    </p:spTree>
    <p:extLst>
      <p:ext uri="{BB962C8B-B14F-4D97-AF65-F5344CB8AC3E}">
        <p14:creationId xmlns:p14="http://schemas.microsoft.com/office/powerpoint/2010/main" val="24026479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AD0-41C5-96BE-C1E8-D9905DF06BB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1318184-A736-95BF-187E-F313AC11E034}"/>
              </a:ext>
            </a:extLst>
          </p:cNvPr>
          <p:cNvSpPr>
            <a:spLocks noGrp="1"/>
          </p:cNvSpPr>
          <p:nvPr>
            <p:ph idx="1"/>
          </p:nvPr>
        </p:nvSpPr>
        <p:spPr/>
        <p:txBody>
          <a:bodyPr/>
          <a:lstStyle/>
          <a:p>
            <a:pPr marL="0" indent="0">
              <a:buNone/>
            </a:pPr>
            <a:r>
              <a:rPr lang="es-MX" b="1"/>
              <a:t>Revertir el documento</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73DF2E1-FE88-F08B-7891-91516B06D632}"/>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FB367AA0-33AB-7703-FED7-9F39D63D45F2}"/>
              </a:ext>
            </a:extLst>
          </p:cNvPr>
          <p:cNvSpPr>
            <a:spLocks noGrp="1"/>
          </p:cNvSpPr>
          <p:nvPr>
            <p:ph type="body" sz="half" idx="11"/>
          </p:nvPr>
        </p:nvSpPr>
        <p:spPr/>
        <p:txBody>
          <a:bodyPr>
            <a:normAutofit fontScale="85000" lnSpcReduction="10000"/>
          </a:bodyPr>
          <a:lstStyle/>
          <a:p>
            <a:r>
              <a:rPr lang="es-ES" dirty="0"/>
              <a:t>Gestionar asientos contables versión nueva - (F0717A)</a:t>
            </a:r>
            <a:endParaRPr lang="es-CO" dirty="0"/>
          </a:p>
        </p:txBody>
      </p:sp>
      <p:pic>
        <p:nvPicPr>
          <p:cNvPr id="6" name="Imagen 5">
            <a:extLst>
              <a:ext uri="{FF2B5EF4-FFF2-40B4-BE49-F238E27FC236}">
                <a16:creationId xmlns:a16="http://schemas.microsoft.com/office/drawing/2014/main" id="{071FE53A-AE31-5F52-C17C-C0B20CBE6D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610" y="1394305"/>
            <a:ext cx="10001965" cy="4465888"/>
          </a:xfrm>
          <a:prstGeom prst="rect">
            <a:avLst/>
          </a:prstGeom>
        </p:spPr>
      </p:pic>
    </p:spTree>
    <p:extLst>
      <p:ext uri="{BB962C8B-B14F-4D97-AF65-F5344CB8AC3E}">
        <p14:creationId xmlns:p14="http://schemas.microsoft.com/office/powerpoint/2010/main" val="3508593344"/>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D6C36-3195-F6AF-2CF0-9F2EA0E5E6A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173B4C2-2614-EE30-71D1-2484C0993777}"/>
              </a:ext>
            </a:extLst>
          </p:cNvPr>
          <p:cNvSpPr>
            <a:spLocks noGrp="1"/>
          </p:cNvSpPr>
          <p:nvPr>
            <p:ph type="ctrTitle"/>
          </p:nvPr>
        </p:nvSpPr>
        <p:spPr/>
        <p:txBody>
          <a:bodyPr>
            <a:normAutofit/>
          </a:bodyPr>
          <a:lstStyle/>
          <a:p>
            <a:r>
              <a:rPr lang="es-CO" sz="4000"/>
              <a:t>Gestión de subreparto</a:t>
            </a:r>
          </a:p>
        </p:txBody>
      </p:sp>
      <p:sp>
        <p:nvSpPr>
          <p:cNvPr id="5" name="Subtítulo 4">
            <a:extLst>
              <a:ext uri="{FF2B5EF4-FFF2-40B4-BE49-F238E27FC236}">
                <a16:creationId xmlns:a16="http://schemas.microsoft.com/office/drawing/2014/main" id="{240E507F-95B2-1857-3D61-973E934D73DD}"/>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18F07311-3405-7D8B-C168-4913ECB5A5FE}"/>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4125537126"/>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026BC15D-C71E-D3F2-5179-ED60C18FC1F0}"/>
              </a:ext>
            </a:extLst>
          </p:cNvPr>
          <p:cNvSpPr>
            <a:spLocks noGrp="1"/>
          </p:cNvSpPr>
          <p:nvPr>
            <p:ph idx="1"/>
          </p:nvPr>
        </p:nvSpPr>
        <p:spPr>
          <a:xfrm>
            <a:off x="836611" y="1274617"/>
            <a:ext cx="10091343" cy="4816763"/>
          </a:xfrm>
        </p:spPr>
        <p:txBody>
          <a:bodyPr/>
          <a:lstStyle/>
          <a:p>
            <a:pPr marL="0" indent="0">
              <a:buNone/>
            </a:pPr>
            <a:r>
              <a:rPr lang="es-ES"/>
              <a:t>El </a:t>
            </a:r>
            <a:r>
              <a:rPr lang="es-CO"/>
              <a:t>Durante el periodo contable se realizan imputaciones en cuentas contables a centros de beneficios corporativos que, mediante un proceso de distribución con criterios asignados, se distribuyen a otros centros de beneficio.</a:t>
            </a:r>
          </a:p>
          <a:p>
            <a:pPr marL="0" indent="0">
              <a:buNone/>
            </a:pPr>
            <a:r>
              <a:rPr lang="es-CO" b="1"/>
              <a:t>Proceso de Subreparto</a:t>
            </a:r>
            <a:r>
              <a:rPr lang="es-CO"/>
              <a:t>: El proceso de Sub-Reparto, se lleva a cabo mediante una cuenta contable especial o diferente de balance, a la cuenta contable original</a:t>
            </a:r>
            <a:br>
              <a:rPr lang="es-ES"/>
            </a:br>
            <a:endParaRPr lang="es-ES"/>
          </a:p>
        </p:txBody>
      </p:sp>
      <p:sp>
        <p:nvSpPr>
          <p:cNvPr id="6" name="Marcador de texto 5">
            <a:extLst>
              <a:ext uri="{FF2B5EF4-FFF2-40B4-BE49-F238E27FC236}">
                <a16:creationId xmlns:a16="http://schemas.microsoft.com/office/drawing/2014/main" id="{0F1AB73D-CF07-CB54-7EED-494638101C5C}"/>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EED1E496-153C-4B27-54DB-8056BD5E41A6}"/>
              </a:ext>
            </a:extLst>
          </p:cNvPr>
          <p:cNvSpPr>
            <a:spLocks noGrp="1"/>
          </p:cNvSpPr>
          <p:nvPr>
            <p:ph type="body" sz="half" idx="11"/>
          </p:nvPr>
        </p:nvSpPr>
        <p:spPr/>
        <p:txBody>
          <a:bodyPr>
            <a:normAutofit fontScale="85000" lnSpcReduction="10000"/>
          </a:bodyPr>
          <a:lstStyle/>
          <a:p>
            <a:r>
              <a:rPr lang="es-CO"/>
              <a:t>Modulo FI-GL</a:t>
            </a:r>
          </a:p>
        </p:txBody>
      </p:sp>
      <p:graphicFrame>
        <p:nvGraphicFramePr>
          <p:cNvPr id="8" name="Table 21">
            <a:extLst>
              <a:ext uri="{FF2B5EF4-FFF2-40B4-BE49-F238E27FC236}">
                <a16:creationId xmlns:a16="http://schemas.microsoft.com/office/drawing/2014/main" id="{7DA431BC-BF8E-24EB-67E5-9A49FCBF8EEC}"/>
              </a:ext>
            </a:extLst>
          </p:cNvPr>
          <p:cNvGraphicFramePr>
            <a:graphicFrameLocks noGrp="1"/>
          </p:cNvGraphicFramePr>
          <p:nvPr>
            <p:extLst>
              <p:ext uri="{D42A27DB-BD31-4B8C-83A1-F6EECF244321}">
                <p14:modId xmlns:p14="http://schemas.microsoft.com/office/powerpoint/2010/main" val="837558967"/>
              </p:ext>
            </p:extLst>
          </p:nvPr>
        </p:nvGraphicFramePr>
        <p:xfrm>
          <a:off x="1956000" y="2560979"/>
          <a:ext cx="8280000" cy="2590800"/>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321952">
                <a:tc>
                  <a:txBody>
                    <a:bodyPr/>
                    <a:lstStyle/>
                    <a:p>
                      <a:pPr marL="0" lvl="0" algn="l" defTabSz="914400" rtl="0" eaLnBrk="1" latinLnBrk="0" hangingPunct="1">
                        <a:buNone/>
                      </a:pPr>
                      <a:r>
                        <a:rPr lang="es-ES" sz="1600" u="none" strike="noStrike" noProof="0">
                          <a:solidFill>
                            <a:srgbClr val="FFFFFF"/>
                          </a:solidFill>
                          <a:latin typeface="+mn-lt"/>
                        </a:rPr>
                        <a:t>Nombre de la aplicación</a:t>
                      </a:r>
                      <a:endParaRPr lang="en-US" sz="1600">
                        <a:solidFill>
                          <a:srgbClr val="FFFFFF"/>
                        </a:solidFill>
                        <a:latin typeface="+mn-lt"/>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rPr>
                        <a:t>Aplicación</a:t>
                      </a:r>
                      <a:endParaRPr lang="en-US" sz="1600">
                        <a:solidFill>
                          <a:srgbClr val="FFFFFF"/>
                        </a:solidFill>
                        <a:latin typeface="+mn-lt"/>
                      </a:endParaRPr>
                    </a:p>
                  </a:txBody>
                  <a:tcPr>
                    <a:solidFill>
                      <a:schemeClr val="accent3"/>
                    </a:solidFill>
                  </a:tcPr>
                </a:tc>
                <a:extLst>
                  <a:ext uri="{0D108BD9-81ED-4DB2-BD59-A6C34878D82A}">
                    <a16:rowId xmlns:a16="http://schemas.microsoft.com/office/drawing/2014/main" val="2247265594"/>
                  </a:ext>
                </a:extLst>
              </a:tr>
              <a:tr h="290537">
                <a:tc>
                  <a:txBody>
                    <a:bodyPr/>
                    <a:lstStyle/>
                    <a:p>
                      <a:pPr marL="0" lvl="0" algn="l">
                        <a:lnSpc>
                          <a:spcPct val="100000"/>
                        </a:lnSpc>
                        <a:spcBef>
                          <a:spcPts val="0"/>
                        </a:spcBef>
                        <a:spcAft>
                          <a:spcPts val="0"/>
                        </a:spcAft>
                        <a:buNone/>
                      </a:pPr>
                      <a:r>
                        <a:rPr lang="en-US" sz="1600">
                          <a:solidFill>
                            <a:schemeClr val="tx1"/>
                          </a:solidFill>
                          <a:latin typeface="+mn-lt"/>
                        </a:rPr>
                        <a:t>Crear ciclo de Subreparto</a:t>
                      </a:r>
                    </a:p>
                  </a:txBody>
                  <a:tcPr/>
                </a:tc>
                <a:tc>
                  <a:txBody>
                    <a:bodyPr/>
                    <a:lstStyle/>
                    <a:p>
                      <a:pPr marL="0" lvl="0" algn="l" defTabSz="914400">
                        <a:buNone/>
                      </a:pPr>
                      <a:r>
                        <a:rPr lang="en-US" sz="1600">
                          <a:solidFill>
                            <a:schemeClr val="tx1"/>
                          </a:solidFill>
                          <a:latin typeface="+mn-lt"/>
                        </a:rPr>
                        <a:t>FAGLGA11</a:t>
                      </a:r>
                    </a:p>
                  </a:txBody>
                  <a:tcPr/>
                </a:tc>
                <a:extLst>
                  <a:ext uri="{0D108BD9-81ED-4DB2-BD59-A6C34878D82A}">
                    <a16:rowId xmlns:a16="http://schemas.microsoft.com/office/drawing/2014/main" val="3253602920"/>
                  </a:ext>
                </a:extLst>
              </a:tr>
              <a:tr h="290537">
                <a:tc>
                  <a:txBody>
                    <a:bodyPr/>
                    <a:lstStyle/>
                    <a:p>
                      <a:pPr marL="0" lvl="0" algn="l">
                        <a:lnSpc>
                          <a:spcPct val="100000"/>
                        </a:lnSpc>
                        <a:spcBef>
                          <a:spcPts val="0"/>
                        </a:spcBef>
                        <a:spcAft>
                          <a:spcPts val="0"/>
                        </a:spcAft>
                        <a:buNone/>
                      </a:pPr>
                      <a:r>
                        <a:rPr lang="en-US" sz="1600">
                          <a:solidFill>
                            <a:schemeClr val="tx1"/>
                          </a:solidFill>
                          <a:latin typeface="+mn-lt"/>
                        </a:rPr>
                        <a:t>Modificar ciclo de subreparto</a:t>
                      </a:r>
                    </a:p>
                  </a:txBody>
                  <a:tcPr/>
                </a:tc>
                <a:tc>
                  <a:txBody>
                    <a:bodyPr/>
                    <a:lstStyle/>
                    <a:p>
                      <a:pPr marL="0" lvl="0" algn="l" defTabSz="914400">
                        <a:buNone/>
                      </a:pPr>
                      <a:r>
                        <a:rPr lang="en-US" sz="1600">
                          <a:solidFill>
                            <a:schemeClr val="tx1"/>
                          </a:solidFill>
                          <a:latin typeface="+mn-lt"/>
                        </a:rPr>
                        <a:t>FAGLGA12</a:t>
                      </a:r>
                    </a:p>
                  </a:txBody>
                  <a:tcPr/>
                </a:tc>
                <a:extLst>
                  <a:ext uri="{0D108BD9-81ED-4DB2-BD59-A6C34878D82A}">
                    <a16:rowId xmlns:a16="http://schemas.microsoft.com/office/drawing/2014/main" val="216434889"/>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 Visualizar ciclo de subreparto</a:t>
                      </a:r>
                    </a:p>
                  </a:txBody>
                  <a:tcPr/>
                </a:tc>
                <a:tc>
                  <a:txBody>
                    <a:bodyPr/>
                    <a:lstStyle/>
                    <a:p>
                      <a:pPr marL="0" lvl="0" algn="l" defTabSz="914400">
                        <a:buNone/>
                      </a:pPr>
                      <a:r>
                        <a:rPr lang="en-US" sz="1600">
                          <a:solidFill>
                            <a:schemeClr val="tx1"/>
                          </a:solidFill>
                          <a:latin typeface="+mn-lt"/>
                        </a:rPr>
                        <a:t>FAGLGA13</a:t>
                      </a:r>
                    </a:p>
                  </a:txBody>
                  <a:tcPr/>
                </a:tc>
                <a:extLst>
                  <a:ext uri="{0D108BD9-81ED-4DB2-BD59-A6C34878D82A}">
                    <a16:rowId xmlns:a16="http://schemas.microsoft.com/office/drawing/2014/main" val="2687331591"/>
                  </a:ext>
                </a:extLst>
              </a:tr>
              <a:tr h="290537">
                <a:tc>
                  <a:txBody>
                    <a:bodyPr/>
                    <a:lstStyle/>
                    <a:p>
                      <a:pPr marL="0" lvl="0" algn="l">
                        <a:lnSpc>
                          <a:spcPct val="100000"/>
                        </a:lnSpc>
                        <a:spcBef>
                          <a:spcPts val="0"/>
                        </a:spcBef>
                        <a:spcAft>
                          <a:spcPts val="0"/>
                        </a:spcAft>
                        <a:buNone/>
                      </a:pPr>
                      <a:r>
                        <a:rPr lang="en-US" sz="1600">
                          <a:solidFill>
                            <a:schemeClr val="tx1"/>
                          </a:solidFill>
                          <a:latin typeface="+mn-lt"/>
                        </a:rPr>
                        <a:t>Borrar ciclo de subrepato</a:t>
                      </a:r>
                    </a:p>
                  </a:txBody>
                  <a:tcPr/>
                </a:tc>
                <a:tc>
                  <a:txBody>
                    <a:bodyPr/>
                    <a:lstStyle/>
                    <a:p>
                      <a:pPr marL="0" lvl="0" algn="l" defTabSz="914400">
                        <a:buNone/>
                      </a:pPr>
                      <a:r>
                        <a:rPr lang="en-US" sz="1600">
                          <a:solidFill>
                            <a:schemeClr val="tx1"/>
                          </a:solidFill>
                          <a:latin typeface="+mn-lt"/>
                        </a:rPr>
                        <a:t>FAGLGA14</a:t>
                      </a:r>
                    </a:p>
                  </a:txBody>
                  <a:tcPr/>
                </a:tc>
                <a:extLst>
                  <a:ext uri="{0D108BD9-81ED-4DB2-BD59-A6C34878D82A}">
                    <a16:rowId xmlns:a16="http://schemas.microsoft.com/office/drawing/2014/main" val="1868837967"/>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Ejecutar ciclo de subreparto</a:t>
                      </a:r>
                    </a:p>
                  </a:txBody>
                  <a:tcPr/>
                </a:tc>
                <a:tc>
                  <a:txBody>
                    <a:bodyPr/>
                    <a:lstStyle/>
                    <a:p>
                      <a:pPr marL="0" lvl="0" algn="l" defTabSz="914400">
                        <a:buNone/>
                      </a:pPr>
                      <a:r>
                        <a:rPr lang="en-US" sz="1600">
                          <a:solidFill>
                            <a:schemeClr val="tx1"/>
                          </a:solidFill>
                          <a:latin typeface="+mn-lt"/>
                        </a:rPr>
                        <a:t>FAGLGA15</a:t>
                      </a:r>
                    </a:p>
                  </a:txBody>
                  <a:tcPr/>
                </a:tc>
                <a:extLst>
                  <a:ext uri="{0D108BD9-81ED-4DB2-BD59-A6C34878D82A}">
                    <a16:rowId xmlns:a16="http://schemas.microsoft.com/office/drawing/2014/main" val="3919367083"/>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Resumen de ejecucion y documentos creados en el ciclo de Subreparto</a:t>
                      </a:r>
                    </a:p>
                  </a:txBody>
                  <a:tcPr/>
                </a:tc>
                <a:tc>
                  <a:txBody>
                    <a:bodyPr/>
                    <a:lstStyle/>
                    <a:p>
                      <a:pPr marL="0" lvl="0" algn="l" defTabSz="914400">
                        <a:buNone/>
                      </a:pPr>
                      <a:r>
                        <a:rPr lang="en-US" sz="1600">
                          <a:solidFill>
                            <a:schemeClr val="tx1"/>
                          </a:solidFill>
                          <a:latin typeface="+mn-lt"/>
                        </a:rPr>
                        <a:t>FAGLGA16</a:t>
                      </a:r>
                    </a:p>
                  </a:txBody>
                  <a:tcPr/>
                </a:tc>
                <a:extLst>
                  <a:ext uri="{0D108BD9-81ED-4DB2-BD59-A6C34878D82A}">
                    <a16:rowId xmlns:a16="http://schemas.microsoft.com/office/drawing/2014/main" val="4117770954"/>
                  </a:ext>
                </a:extLst>
              </a:tr>
            </a:tbl>
          </a:graphicData>
        </a:graphic>
      </p:graphicFrame>
    </p:spTree>
    <p:extLst>
      <p:ext uri="{BB962C8B-B14F-4D97-AF65-F5344CB8AC3E}">
        <p14:creationId xmlns:p14="http://schemas.microsoft.com/office/powerpoint/2010/main" val="778642044"/>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33CE4-5200-03D4-0C57-6CE210C64992}"/>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44DDF1A7-1D01-2E43-ACEF-6A915C7D354B}"/>
              </a:ext>
            </a:extLst>
          </p:cNvPr>
          <p:cNvSpPr>
            <a:spLocks noGrp="1"/>
          </p:cNvSpPr>
          <p:nvPr>
            <p:ph idx="1"/>
          </p:nvPr>
        </p:nvSpPr>
        <p:spPr>
          <a:xfrm>
            <a:off x="836611" y="1080462"/>
            <a:ext cx="10396144" cy="5341828"/>
          </a:xfrm>
        </p:spPr>
        <p:txBody>
          <a:bodyPr>
            <a:normAutofit/>
          </a:bodyPr>
          <a:lstStyle/>
          <a:p>
            <a:pPr marL="0" indent="0">
              <a:buNone/>
            </a:pPr>
            <a:r>
              <a:rPr lang="es-CO"/>
              <a:t>Esta transacción se usa para crear ciclos de subreparto, en los cuales las distribuciones se contabilizan en cuentas creadas en el plan de cuentas operativo exclusiva para ello.</a:t>
            </a:r>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76EF62E0-3C12-F4C6-4678-9AECB9139B05}"/>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2BCEC346-7F1F-A8D9-A207-0031881350AA}"/>
              </a:ext>
            </a:extLst>
          </p:cNvPr>
          <p:cNvSpPr>
            <a:spLocks noGrp="1"/>
          </p:cNvSpPr>
          <p:nvPr>
            <p:ph type="body" sz="half" idx="11"/>
          </p:nvPr>
        </p:nvSpPr>
        <p:spPr/>
        <p:txBody>
          <a:bodyPr>
            <a:normAutofit fontScale="85000" lnSpcReduction="10000"/>
          </a:bodyPr>
          <a:lstStyle/>
          <a:p>
            <a:r>
              <a:rPr lang="es-CO"/>
              <a:t>Crear ciclo de Subreparto: FAGLGA11</a:t>
            </a:r>
          </a:p>
        </p:txBody>
      </p:sp>
      <p:pic>
        <p:nvPicPr>
          <p:cNvPr id="3" name="Imagen 2">
            <a:extLst>
              <a:ext uri="{FF2B5EF4-FFF2-40B4-BE49-F238E27FC236}">
                <a16:creationId xmlns:a16="http://schemas.microsoft.com/office/drawing/2014/main" id="{41F841B0-5931-FDF4-7A7B-CFF600D7E8F4}"/>
              </a:ext>
            </a:extLst>
          </p:cNvPr>
          <p:cNvPicPr>
            <a:picLocks noChangeAspect="1"/>
          </p:cNvPicPr>
          <p:nvPr/>
        </p:nvPicPr>
        <p:blipFill>
          <a:blip r:embed="rId2"/>
          <a:stretch>
            <a:fillRect/>
          </a:stretch>
        </p:blipFill>
        <p:spPr>
          <a:xfrm>
            <a:off x="1233054" y="1735540"/>
            <a:ext cx="3089564" cy="2839455"/>
          </a:xfrm>
          <a:prstGeom prst="rect">
            <a:avLst/>
          </a:prstGeom>
        </p:spPr>
      </p:pic>
    </p:spTree>
    <p:extLst>
      <p:ext uri="{BB962C8B-B14F-4D97-AF65-F5344CB8AC3E}">
        <p14:creationId xmlns:p14="http://schemas.microsoft.com/office/powerpoint/2010/main" val="3343870273"/>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BED9C-ECB7-E348-D840-B98D1E72EDF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82DA5A6-D02B-FBBD-DFDB-E4B450538696}"/>
              </a:ext>
            </a:extLst>
          </p:cNvPr>
          <p:cNvSpPr>
            <a:spLocks noGrp="1"/>
          </p:cNvSpPr>
          <p:nvPr>
            <p:ph idx="1"/>
          </p:nvPr>
        </p:nvSpPr>
        <p:spPr>
          <a:xfrm>
            <a:off x="836611" y="1050637"/>
            <a:ext cx="10396144" cy="5371653"/>
          </a:xfrm>
        </p:spPr>
        <p:txBody>
          <a:bodyPr>
            <a:normAutofit/>
          </a:bodyPr>
          <a:lstStyle/>
          <a:p>
            <a:pPr marL="0" lvl="0" indent="0">
              <a:buNone/>
            </a:pPr>
            <a:r>
              <a:rPr lang="es-ES"/>
              <a:t>- Se crea el ciclo de subreparto para la cuenta 2401000100</a:t>
            </a:r>
            <a:endParaRPr lang="es-CO"/>
          </a:p>
          <a:p>
            <a:pPr marL="0" indent="0">
              <a:buNone/>
            </a:pPr>
            <a:r>
              <a:rPr lang="es-CO"/>
              <a:t>Se diligencian los siguientes datos:</a:t>
            </a:r>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ABB29733-382E-139E-E532-582057C8E68E}"/>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F6A09AA3-F374-DB66-84F6-78A20C4D68B3}"/>
              </a:ext>
            </a:extLst>
          </p:cNvPr>
          <p:cNvSpPr>
            <a:spLocks noGrp="1"/>
          </p:cNvSpPr>
          <p:nvPr>
            <p:ph type="body" sz="half" idx="11"/>
          </p:nvPr>
        </p:nvSpPr>
        <p:spPr/>
        <p:txBody>
          <a:bodyPr>
            <a:normAutofit fontScale="85000" lnSpcReduction="10000"/>
          </a:bodyPr>
          <a:lstStyle/>
          <a:p>
            <a:r>
              <a:rPr lang="es-CO"/>
              <a:t>Crear ciclo de Subreparto: FAGLGA11</a:t>
            </a:r>
          </a:p>
        </p:txBody>
      </p:sp>
      <p:pic>
        <p:nvPicPr>
          <p:cNvPr id="2" name="Imagen 1">
            <a:extLst>
              <a:ext uri="{FF2B5EF4-FFF2-40B4-BE49-F238E27FC236}">
                <a16:creationId xmlns:a16="http://schemas.microsoft.com/office/drawing/2014/main" id="{42883043-28B9-6819-B8BD-F83146291068}"/>
              </a:ext>
            </a:extLst>
          </p:cNvPr>
          <p:cNvPicPr>
            <a:picLocks noChangeAspect="1"/>
          </p:cNvPicPr>
          <p:nvPr/>
        </p:nvPicPr>
        <p:blipFill rotWithShape="1">
          <a:blip r:embed="rId2"/>
          <a:srcRect r="8793" b="25374"/>
          <a:stretch/>
        </p:blipFill>
        <p:spPr bwMode="auto">
          <a:xfrm>
            <a:off x="836611" y="1981201"/>
            <a:ext cx="5516525" cy="34364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3118852"/>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8CE3C-9D99-D85D-E010-852D7349B359}"/>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C03B9D3-788D-ACD3-6497-838F7A3BBB57}"/>
              </a:ext>
            </a:extLst>
          </p:cNvPr>
          <p:cNvSpPr>
            <a:spLocks noGrp="1"/>
          </p:cNvSpPr>
          <p:nvPr>
            <p:ph idx="1"/>
          </p:nvPr>
        </p:nvSpPr>
        <p:spPr>
          <a:xfrm>
            <a:off x="836611" y="1080462"/>
            <a:ext cx="10396144" cy="5341828"/>
          </a:xfrm>
        </p:spPr>
        <p:txBody>
          <a:bodyPr>
            <a:normAutofit/>
          </a:bodyPr>
          <a:lstStyle/>
          <a:p>
            <a:pPr marL="0" indent="0">
              <a:buNone/>
            </a:pPr>
            <a:r>
              <a:rPr lang="es-CO"/>
              <a:t>Se diligencia la información y se da ejecutar</a:t>
            </a:r>
          </a:p>
          <a:p>
            <a:pPr marL="0" indent="0">
              <a:buNone/>
            </a:pPr>
            <a:endParaRPr lang="es-CO"/>
          </a:p>
          <a:p>
            <a:pPr marL="0" indent="0">
              <a:buNone/>
            </a:pP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F16EF593-EB8B-A4B1-3B87-CD5F226E6499}"/>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A30610C3-899D-D54A-CFA1-57D0B7681203}"/>
              </a:ext>
            </a:extLst>
          </p:cNvPr>
          <p:cNvSpPr>
            <a:spLocks noGrp="1"/>
          </p:cNvSpPr>
          <p:nvPr>
            <p:ph type="body" sz="half" idx="11"/>
          </p:nvPr>
        </p:nvSpPr>
        <p:spPr/>
        <p:txBody>
          <a:bodyPr>
            <a:normAutofit fontScale="85000" lnSpcReduction="10000"/>
          </a:bodyPr>
          <a:lstStyle/>
          <a:p>
            <a:r>
              <a:rPr lang="es-CO"/>
              <a:t>Crear ciclo de Subreparto: FAGLGA11</a:t>
            </a:r>
          </a:p>
        </p:txBody>
      </p:sp>
      <p:pic>
        <p:nvPicPr>
          <p:cNvPr id="3" name="Imagen 2">
            <a:extLst>
              <a:ext uri="{FF2B5EF4-FFF2-40B4-BE49-F238E27FC236}">
                <a16:creationId xmlns:a16="http://schemas.microsoft.com/office/drawing/2014/main" id="{0E93566D-BDD9-19F1-1A46-D2BB4E6DB50F}"/>
              </a:ext>
            </a:extLst>
          </p:cNvPr>
          <p:cNvPicPr>
            <a:picLocks noChangeAspect="1"/>
          </p:cNvPicPr>
          <p:nvPr/>
        </p:nvPicPr>
        <p:blipFill>
          <a:blip r:embed="rId2"/>
          <a:stretch>
            <a:fillRect/>
          </a:stretch>
        </p:blipFill>
        <p:spPr>
          <a:xfrm>
            <a:off x="959245" y="1516119"/>
            <a:ext cx="5621664" cy="4170657"/>
          </a:xfrm>
          <a:prstGeom prst="rect">
            <a:avLst/>
          </a:prstGeom>
        </p:spPr>
      </p:pic>
    </p:spTree>
    <p:extLst>
      <p:ext uri="{BB962C8B-B14F-4D97-AF65-F5344CB8AC3E}">
        <p14:creationId xmlns:p14="http://schemas.microsoft.com/office/powerpoint/2010/main" val="3730970796"/>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A5BD0-2B5A-0952-F259-3A629EA59D0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2008F63E-8639-12A8-CB94-BD3DE40E192A}"/>
              </a:ext>
            </a:extLst>
          </p:cNvPr>
          <p:cNvSpPr>
            <a:spLocks noGrp="1"/>
          </p:cNvSpPr>
          <p:nvPr>
            <p:ph idx="1"/>
          </p:nvPr>
        </p:nvSpPr>
        <p:spPr>
          <a:xfrm>
            <a:off x="836611" y="1050637"/>
            <a:ext cx="10396144" cy="5371653"/>
          </a:xfrm>
        </p:spPr>
        <p:txBody>
          <a:bodyPr>
            <a:normAutofit/>
          </a:bodyPr>
          <a:lstStyle/>
          <a:p>
            <a:pPr marL="0" indent="0">
              <a:buNone/>
            </a:pPr>
            <a:r>
              <a:rPr lang="es-CO" b="1"/>
              <a:t>En la opción :Cabecera del Segmento</a:t>
            </a:r>
            <a:r>
              <a:rPr lang="es-ES"/>
              <a:t>		</a:t>
            </a:r>
          </a:p>
          <a:p>
            <a:pPr marL="0" indent="0">
              <a:buNone/>
            </a:pPr>
            <a:r>
              <a:rPr lang="es-ES"/>
              <a:t>		</a:t>
            </a:r>
          </a:p>
        </p:txBody>
      </p:sp>
      <p:sp>
        <p:nvSpPr>
          <p:cNvPr id="6" name="Marcador de texto 5">
            <a:extLst>
              <a:ext uri="{FF2B5EF4-FFF2-40B4-BE49-F238E27FC236}">
                <a16:creationId xmlns:a16="http://schemas.microsoft.com/office/drawing/2014/main" id="{D475324E-E7FA-2DE6-5D00-E261CB64709D}"/>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5C1A636F-62BF-EFF4-68BB-F132401FFD07}"/>
              </a:ext>
            </a:extLst>
          </p:cNvPr>
          <p:cNvSpPr>
            <a:spLocks noGrp="1"/>
          </p:cNvSpPr>
          <p:nvPr>
            <p:ph type="body" sz="half" idx="11"/>
          </p:nvPr>
        </p:nvSpPr>
        <p:spPr/>
        <p:txBody>
          <a:bodyPr>
            <a:normAutofit fontScale="85000" lnSpcReduction="10000"/>
          </a:bodyPr>
          <a:lstStyle/>
          <a:p>
            <a:r>
              <a:rPr lang="es-CO"/>
              <a:t>Crear ciclo de Subreparto: FAGLGA11</a:t>
            </a:r>
          </a:p>
        </p:txBody>
      </p:sp>
      <p:pic>
        <p:nvPicPr>
          <p:cNvPr id="2" name="Imagen 1">
            <a:extLst>
              <a:ext uri="{FF2B5EF4-FFF2-40B4-BE49-F238E27FC236}">
                <a16:creationId xmlns:a16="http://schemas.microsoft.com/office/drawing/2014/main" id="{EF07BFCC-A2AC-36A7-C8D9-EBF708B4951F}"/>
              </a:ext>
            </a:extLst>
          </p:cNvPr>
          <p:cNvPicPr>
            <a:picLocks noChangeAspect="1"/>
          </p:cNvPicPr>
          <p:nvPr/>
        </p:nvPicPr>
        <p:blipFill>
          <a:blip r:embed="rId2"/>
          <a:stretch>
            <a:fillRect/>
          </a:stretch>
        </p:blipFill>
        <p:spPr>
          <a:xfrm>
            <a:off x="959245" y="1540826"/>
            <a:ext cx="5192540" cy="3763588"/>
          </a:xfrm>
          <a:prstGeom prst="rect">
            <a:avLst/>
          </a:prstGeom>
        </p:spPr>
      </p:pic>
    </p:spTree>
    <p:extLst>
      <p:ext uri="{BB962C8B-B14F-4D97-AF65-F5344CB8AC3E}">
        <p14:creationId xmlns:p14="http://schemas.microsoft.com/office/powerpoint/2010/main" val="4260856840"/>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D3228-B6DE-DB4A-BB16-C48DBA021328}"/>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5EF1151-14CE-343A-5117-E7A40F64B8CE}"/>
              </a:ext>
            </a:extLst>
          </p:cNvPr>
          <p:cNvSpPr>
            <a:spLocks noGrp="1"/>
          </p:cNvSpPr>
          <p:nvPr>
            <p:ph idx="1"/>
          </p:nvPr>
        </p:nvSpPr>
        <p:spPr>
          <a:xfrm>
            <a:off x="836611" y="1080461"/>
            <a:ext cx="10437708" cy="5312003"/>
          </a:xfrm>
        </p:spPr>
        <p:txBody>
          <a:bodyPr>
            <a:normAutofit/>
          </a:bodyPr>
          <a:lstStyle/>
          <a:p>
            <a:pPr marL="0" indent="0">
              <a:buNone/>
            </a:pPr>
            <a:r>
              <a:rPr lang="es-CO" b="1"/>
              <a:t>En la opción Emisor/receptor</a:t>
            </a: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AB62102D-6521-F5F5-4F69-958F8308312F}"/>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43937108-372C-AEDF-D69F-091791216A25}"/>
              </a:ext>
            </a:extLst>
          </p:cNvPr>
          <p:cNvSpPr>
            <a:spLocks noGrp="1"/>
          </p:cNvSpPr>
          <p:nvPr>
            <p:ph type="body" sz="half" idx="11"/>
          </p:nvPr>
        </p:nvSpPr>
        <p:spPr/>
        <p:txBody>
          <a:bodyPr>
            <a:normAutofit fontScale="85000" lnSpcReduction="10000"/>
          </a:bodyPr>
          <a:lstStyle/>
          <a:p>
            <a:r>
              <a:rPr lang="es-CO"/>
              <a:t>Crear ciclo de Subreparto: FAGLGA11</a:t>
            </a:r>
          </a:p>
        </p:txBody>
      </p:sp>
      <p:pic>
        <p:nvPicPr>
          <p:cNvPr id="3" name="Imagen 2">
            <a:extLst>
              <a:ext uri="{FF2B5EF4-FFF2-40B4-BE49-F238E27FC236}">
                <a16:creationId xmlns:a16="http://schemas.microsoft.com/office/drawing/2014/main" id="{95D9575B-E756-A2B0-C611-FD25E7074842}"/>
              </a:ext>
            </a:extLst>
          </p:cNvPr>
          <p:cNvPicPr>
            <a:picLocks noChangeAspect="1"/>
          </p:cNvPicPr>
          <p:nvPr/>
        </p:nvPicPr>
        <p:blipFill>
          <a:blip r:embed="rId2"/>
          <a:stretch>
            <a:fillRect/>
          </a:stretch>
        </p:blipFill>
        <p:spPr>
          <a:xfrm>
            <a:off x="917680" y="1462174"/>
            <a:ext cx="5940319" cy="3849778"/>
          </a:xfrm>
          <a:prstGeom prst="rect">
            <a:avLst/>
          </a:prstGeom>
        </p:spPr>
      </p:pic>
    </p:spTree>
    <p:extLst>
      <p:ext uri="{BB962C8B-B14F-4D97-AF65-F5344CB8AC3E}">
        <p14:creationId xmlns:p14="http://schemas.microsoft.com/office/powerpoint/2010/main" val="3613063262"/>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05AA4-6A9C-F882-C42F-BA3A3F021A6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1D49775-F915-91D1-A26C-FBBA1DDCD686}"/>
              </a:ext>
            </a:extLst>
          </p:cNvPr>
          <p:cNvSpPr>
            <a:spLocks noGrp="1"/>
          </p:cNvSpPr>
          <p:nvPr>
            <p:ph idx="1"/>
          </p:nvPr>
        </p:nvSpPr>
        <p:spPr>
          <a:xfrm>
            <a:off x="969817" y="1050637"/>
            <a:ext cx="10304501" cy="5341828"/>
          </a:xfrm>
        </p:spPr>
        <p:txBody>
          <a:bodyPr>
            <a:normAutofit/>
          </a:bodyPr>
          <a:lstStyle/>
          <a:p>
            <a:pPr marL="0" indent="0">
              <a:buNone/>
            </a:pPr>
            <a:r>
              <a:rPr lang="es-CO"/>
              <a:t>En la opción Valor emisor:</a:t>
            </a:r>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677EBC91-9AEA-3AC0-2888-038A0AA46677}"/>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CDBEAE6A-8A26-FDBD-5107-1384CA10FAD4}"/>
              </a:ext>
            </a:extLst>
          </p:cNvPr>
          <p:cNvSpPr>
            <a:spLocks noGrp="1"/>
          </p:cNvSpPr>
          <p:nvPr>
            <p:ph type="body" sz="half" idx="11"/>
          </p:nvPr>
        </p:nvSpPr>
        <p:spPr/>
        <p:txBody>
          <a:bodyPr>
            <a:normAutofit fontScale="85000" lnSpcReduction="10000"/>
          </a:bodyPr>
          <a:lstStyle/>
          <a:p>
            <a:r>
              <a:rPr lang="es-CO"/>
              <a:t>Crear ciclo de Subreparto: FAGLGA11</a:t>
            </a:r>
          </a:p>
        </p:txBody>
      </p:sp>
      <p:pic>
        <p:nvPicPr>
          <p:cNvPr id="2" name="Imagen 1">
            <a:extLst>
              <a:ext uri="{FF2B5EF4-FFF2-40B4-BE49-F238E27FC236}">
                <a16:creationId xmlns:a16="http://schemas.microsoft.com/office/drawing/2014/main" id="{DEE5DB17-0521-6708-7304-D9902B59BC85}"/>
              </a:ext>
            </a:extLst>
          </p:cNvPr>
          <p:cNvPicPr>
            <a:picLocks noChangeAspect="1"/>
          </p:cNvPicPr>
          <p:nvPr/>
        </p:nvPicPr>
        <p:blipFill>
          <a:blip r:embed="rId2"/>
          <a:stretch>
            <a:fillRect/>
          </a:stretch>
        </p:blipFill>
        <p:spPr>
          <a:xfrm>
            <a:off x="836611" y="1658965"/>
            <a:ext cx="5259389" cy="3632081"/>
          </a:xfrm>
          <a:prstGeom prst="rect">
            <a:avLst/>
          </a:prstGeom>
        </p:spPr>
      </p:pic>
    </p:spTree>
    <p:extLst>
      <p:ext uri="{BB962C8B-B14F-4D97-AF65-F5344CB8AC3E}">
        <p14:creationId xmlns:p14="http://schemas.microsoft.com/office/powerpoint/2010/main" val="2971513202"/>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12923-E750-A15F-D4BD-995B3E51DF91}"/>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609FC8A-91CE-4302-497A-ED86FD366ED9}"/>
              </a:ext>
            </a:extLst>
          </p:cNvPr>
          <p:cNvSpPr>
            <a:spLocks noGrp="1"/>
          </p:cNvSpPr>
          <p:nvPr>
            <p:ph idx="1"/>
          </p:nvPr>
        </p:nvSpPr>
        <p:spPr>
          <a:xfrm>
            <a:off x="1080135" y="1050637"/>
            <a:ext cx="10194184" cy="5341828"/>
          </a:xfrm>
        </p:spPr>
        <p:txBody>
          <a:bodyPr>
            <a:normAutofit/>
          </a:bodyPr>
          <a:lstStyle/>
          <a:p>
            <a:pPr marL="0" indent="0">
              <a:buNone/>
            </a:pPr>
            <a:r>
              <a:rPr lang="es-CO"/>
              <a:t>En la opción Base </a:t>
            </a:r>
            <a:r>
              <a:rPr lang="es-CO" err="1"/>
              <a:t>refer</a:t>
            </a:r>
            <a:r>
              <a:rPr lang="es-CO"/>
              <a:t>/</a:t>
            </a:r>
            <a:r>
              <a:rPr lang="es-CO" err="1"/>
              <a:t>recept</a:t>
            </a:r>
            <a:endParaRPr lang="es-CO"/>
          </a:p>
          <a:p>
            <a:pPr marL="0" indent="0">
              <a:buNone/>
            </a:pPr>
            <a:r>
              <a:rPr lang="es-ES"/>
              <a:t>	</a:t>
            </a:r>
          </a:p>
          <a:p>
            <a:pPr marL="0" indent="0">
              <a:buNone/>
            </a:pPr>
            <a:r>
              <a:rPr lang="es-ES"/>
              <a:t>		</a:t>
            </a:r>
          </a:p>
        </p:txBody>
      </p:sp>
      <p:sp>
        <p:nvSpPr>
          <p:cNvPr id="6" name="Marcador de texto 5">
            <a:extLst>
              <a:ext uri="{FF2B5EF4-FFF2-40B4-BE49-F238E27FC236}">
                <a16:creationId xmlns:a16="http://schemas.microsoft.com/office/drawing/2014/main" id="{C985C45E-A13D-0561-B160-A41167AC74F5}"/>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BE9F7FB7-DE3A-9B2E-5BB3-80BA5A2B89B5}"/>
              </a:ext>
            </a:extLst>
          </p:cNvPr>
          <p:cNvSpPr>
            <a:spLocks noGrp="1"/>
          </p:cNvSpPr>
          <p:nvPr>
            <p:ph type="body" sz="half" idx="11"/>
          </p:nvPr>
        </p:nvSpPr>
        <p:spPr/>
        <p:txBody>
          <a:bodyPr>
            <a:normAutofit fontScale="85000" lnSpcReduction="10000"/>
          </a:bodyPr>
          <a:lstStyle/>
          <a:p>
            <a:r>
              <a:rPr lang="es-CO"/>
              <a:t>Crear ciclo de Subreparto: FAGLGA11</a:t>
            </a:r>
          </a:p>
        </p:txBody>
      </p:sp>
      <p:pic>
        <p:nvPicPr>
          <p:cNvPr id="3" name="Imagen 2">
            <a:extLst>
              <a:ext uri="{FF2B5EF4-FFF2-40B4-BE49-F238E27FC236}">
                <a16:creationId xmlns:a16="http://schemas.microsoft.com/office/drawing/2014/main" id="{7308844F-EE43-2054-3684-551B8972B55D}"/>
              </a:ext>
            </a:extLst>
          </p:cNvPr>
          <p:cNvPicPr>
            <a:picLocks noChangeAspect="1"/>
          </p:cNvPicPr>
          <p:nvPr/>
        </p:nvPicPr>
        <p:blipFill>
          <a:blip r:embed="rId2"/>
          <a:stretch>
            <a:fillRect/>
          </a:stretch>
        </p:blipFill>
        <p:spPr>
          <a:xfrm>
            <a:off x="1080135" y="1483994"/>
            <a:ext cx="5486920" cy="3588483"/>
          </a:xfrm>
          <a:prstGeom prst="rect">
            <a:avLst/>
          </a:prstGeom>
        </p:spPr>
      </p:pic>
    </p:spTree>
    <p:extLst>
      <p:ext uri="{BB962C8B-B14F-4D97-AF65-F5344CB8AC3E}">
        <p14:creationId xmlns:p14="http://schemas.microsoft.com/office/powerpoint/2010/main" val="1298250811"/>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E9BCD-A111-90EA-10E0-D9104BBDEF7F}"/>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8BA8D88-E302-2E01-2903-8980DC45B648}"/>
              </a:ext>
            </a:extLst>
          </p:cNvPr>
          <p:cNvSpPr>
            <a:spLocks noGrp="1"/>
          </p:cNvSpPr>
          <p:nvPr>
            <p:ph idx="1"/>
          </p:nvPr>
        </p:nvSpPr>
        <p:spPr>
          <a:xfrm>
            <a:off x="836611" y="1080461"/>
            <a:ext cx="10437708" cy="5312003"/>
          </a:xfrm>
        </p:spPr>
        <p:txBody>
          <a:bodyPr>
            <a:normAutofit/>
          </a:bodyPr>
          <a:lstStyle/>
          <a:p>
            <a:pPr marL="0" indent="0">
              <a:buNone/>
            </a:pPr>
            <a:r>
              <a:rPr lang="es-CO"/>
              <a:t>Después de completar la información le damos grabar sin verificar</a:t>
            </a:r>
          </a:p>
          <a:p>
            <a:pPr marL="0" indent="0">
              <a:buNone/>
            </a:pPr>
            <a:r>
              <a:rPr lang="es-ES"/>
              <a:t>		</a:t>
            </a:r>
          </a:p>
        </p:txBody>
      </p:sp>
      <p:sp>
        <p:nvSpPr>
          <p:cNvPr id="6" name="Marcador de texto 5">
            <a:extLst>
              <a:ext uri="{FF2B5EF4-FFF2-40B4-BE49-F238E27FC236}">
                <a16:creationId xmlns:a16="http://schemas.microsoft.com/office/drawing/2014/main" id="{7A9ED85D-2359-466F-9A88-DD6EEDB66B5F}"/>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DB7919D5-5A92-0B03-8111-30E21E8A7911}"/>
              </a:ext>
            </a:extLst>
          </p:cNvPr>
          <p:cNvSpPr>
            <a:spLocks noGrp="1"/>
          </p:cNvSpPr>
          <p:nvPr>
            <p:ph type="body" sz="half" idx="11"/>
          </p:nvPr>
        </p:nvSpPr>
        <p:spPr/>
        <p:txBody>
          <a:bodyPr>
            <a:normAutofit fontScale="85000" lnSpcReduction="10000"/>
          </a:bodyPr>
          <a:lstStyle/>
          <a:p>
            <a:r>
              <a:rPr lang="es-CO"/>
              <a:t>Crear ciclo de Subreparto: FAGLGA11</a:t>
            </a:r>
          </a:p>
        </p:txBody>
      </p:sp>
      <p:pic>
        <p:nvPicPr>
          <p:cNvPr id="2" name="Imagen 1">
            <a:extLst>
              <a:ext uri="{FF2B5EF4-FFF2-40B4-BE49-F238E27FC236}">
                <a16:creationId xmlns:a16="http://schemas.microsoft.com/office/drawing/2014/main" id="{802CA8B4-F0DD-58D7-A9CA-88116D75314A}"/>
              </a:ext>
            </a:extLst>
          </p:cNvPr>
          <p:cNvPicPr>
            <a:picLocks noChangeAspect="1"/>
          </p:cNvPicPr>
          <p:nvPr/>
        </p:nvPicPr>
        <p:blipFill>
          <a:blip r:embed="rId2"/>
          <a:stretch>
            <a:fillRect/>
          </a:stretch>
        </p:blipFill>
        <p:spPr>
          <a:xfrm>
            <a:off x="836611" y="1364480"/>
            <a:ext cx="5148554" cy="3310277"/>
          </a:xfrm>
          <a:prstGeom prst="rect">
            <a:avLst/>
          </a:prstGeom>
        </p:spPr>
      </p:pic>
      <p:sp>
        <p:nvSpPr>
          <p:cNvPr id="8" name="CuadroTexto 7">
            <a:extLst>
              <a:ext uri="{FF2B5EF4-FFF2-40B4-BE49-F238E27FC236}">
                <a16:creationId xmlns:a16="http://schemas.microsoft.com/office/drawing/2014/main" id="{B0792165-1E58-F44F-677F-B6A9916DC473}"/>
              </a:ext>
            </a:extLst>
          </p:cNvPr>
          <p:cNvSpPr txBox="1"/>
          <p:nvPr/>
        </p:nvSpPr>
        <p:spPr>
          <a:xfrm>
            <a:off x="836611" y="4847189"/>
            <a:ext cx="10437708" cy="338554"/>
          </a:xfrm>
          <a:prstGeom prst="rect">
            <a:avLst/>
          </a:prstGeom>
          <a:noFill/>
        </p:spPr>
        <p:txBody>
          <a:bodyPr wrap="square">
            <a:spAutoFit/>
          </a:bodyPr>
          <a:lstStyle/>
          <a:p>
            <a:r>
              <a:rPr lang="es-CO" sz="1600">
                <a:solidFill>
                  <a:srgbClr val="646363"/>
                </a:solidFill>
                <a:latin typeface="Calibri regular"/>
              </a:rPr>
              <a:t>El ciclo de distribución SUB001 para la cuenta 2401000100, con fecha de inicio 01.01.2024 fue grabado</a:t>
            </a:r>
          </a:p>
        </p:txBody>
      </p:sp>
    </p:spTree>
    <p:extLst>
      <p:ext uri="{BB962C8B-B14F-4D97-AF65-F5344CB8AC3E}">
        <p14:creationId xmlns:p14="http://schemas.microsoft.com/office/powerpoint/2010/main" val="1982939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8E5F9-4E8D-46C6-2729-5D8CDBC771D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0CF23F9-8423-8519-245A-89ED516BBB40}"/>
              </a:ext>
            </a:extLst>
          </p:cNvPr>
          <p:cNvSpPr>
            <a:spLocks noGrp="1"/>
          </p:cNvSpPr>
          <p:nvPr>
            <p:ph idx="1"/>
          </p:nvPr>
        </p:nvSpPr>
        <p:spPr/>
        <p:txBody>
          <a:bodyPr/>
          <a:lstStyle/>
          <a:p>
            <a:pPr marL="0" indent="0">
              <a:buNone/>
            </a:pPr>
            <a:r>
              <a:rPr lang="es-MX"/>
              <a:t>Se usa para la </a:t>
            </a:r>
            <a:r>
              <a:rPr lang="es-MX">
                <a:hlinkClick r:id="rId2">
                  <a:extLst>
                    <a:ext uri="{A12FA001-AC4F-418D-AE19-62706E023703}">
                      <ahyp:hlinkClr xmlns:ahyp="http://schemas.microsoft.com/office/drawing/2018/hyperlinkcolor" val="tx"/>
                    </a:ext>
                  </a:extLst>
                </a:hlinkClick>
              </a:rPr>
              <a:t>carga masiva de asientos contables generales</a:t>
            </a:r>
            <a:r>
              <a:rPr lang="es-MX"/>
              <a:t>. Permite a los usuarios cargar múltiples entradas de diario desde un archivo de Excel o CSV utilizando una plantilla proporcionada, y luego publicar o registrar esas entradas en el sistema</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27A56625-5864-5070-7F1F-E90809D95CA5}"/>
              </a:ext>
            </a:extLst>
          </p:cNvPr>
          <p:cNvSpPr>
            <a:spLocks noGrp="1"/>
          </p:cNvSpPr>
          <p:nvPr>
            <p:ph type="body" sz="half" idx="10"/>
          </p:nvPr>
        </p:nvSpPr>
        <p:spPr/>
        <p:txBody>
          <a:bodyPr/>
          <a:lstStyle/>
          <a:p>
            <a:r>
              <a:rPr lang="es-CO" dirty="0">
                <a:latin typeface="Arial Rounded MT Bold"/>
              </a:rPr>
              <a:t>Gestión de registros contables</a:t>
            </a:r>
            <a:endParaRPr lang="es-CO" dirty="0"/>
          </a:p>
        </p:txBody>
      </p:sp>
      <p:sp>
        <p:nvSpPr>
          <p:cNvPr id="4" name="Marcador de texto 3">
            <a:extLst>
              <a:ext uri="{FF2B5EF4-FFF2-40B4-BE49-F238E27FC236}">
                <a16:creationId xmlns:a16="http://schemas.microsoft.com/office/drawing/2014/main" id="{47BD14BD-BADD-5202-BB26-08CC1493CB74}"/>
              </a:ext>
            </a:extLst>
          </p:cNvPr>
          <p:cNvSpPr>
            <a:spLocks noGrp="1"/>
          </p:cNvSpPr>
          <p:nvPr>
            <p:ph type="body" sz="half" idx="11"/>
          </p:nvPr>
        </p:nvSpPr>
        <p:spPr/>
        <p:txBody>
          <a:bodyPr>
            <a:normAutofit fontScale="85000" lnSpcReduction="10000"/>
          </a:bodyPr>
          <a:lstStyle/>
          <a:p>
            <a:r>
              <a:rPr lang="es-ES" dirty="0"/>
              <a:t>Cargar asientos contables generales - (F2548)</a:t>
            </a:r>
            <a:endParaRPr lang="es-CO" dirty="0"/>
          </a:p>
        </p:txBody>
      </p:sp>
      <p:pic>
        <p:nvPicPr>
          <p:cNvPr id="13" name="Imagen 12">
            <a:extLst>
              <a:ext uri="{FF2B5EF4-FFF2-40B4-BE49-F238E27FC236}">
                <a16:creationId xmlns:a16="http://schemas.microsoft.com/office/drawing/2014/main" id="{2F7B329C-E07E-5D5A-4874-73C54ECEFDE5}"/>
              </a:ext>
            </a:extLst>
          </p:cNvPr>
          <p:cNvPicPr>
            <a:picLocks noChangeAspect="1"/>
          </p:cNvPicPr>
          <p:nvPr/>
        </p:nvPicPr>
        <p:blipFill>
          <a:blip r:embed="rId3"/>
          <a:stretch>
            <a:fillRect/>
          </a:stretch>
        </p:blipFill>
        <p:spPr>
          <a:xfrm>
            <a:off x="836611" y="1828636"/>
            <a:ext cx="2489328" cy="1124008"/>
          </a:xfrm>
          <a:prstGeom prst="rect">
            <a:avLst/>
          </a:prstGeom>
        </p:spPr>
      </p:pic>
      <p:pic>
        <p:nvPicPr>
          <p:cNvPr id="15" name="Imagen 14">
            <a:extLst>
              <a:ext uri="{FF2B5EF4-FFF2-40B4-BE49-F238E27FC236}">
                <a16:creationId xmlns:a16="http://schemas.microsoft.com/office/drawing/2014/main" id="{23249A89-AC59-EF22-2668-D9B06FFD9F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1135" y="3296312"/>
            <a:ext cx="10675616" cy="2156519"/>
          </a:xfrm>
          <a:prstGeom prst="rect">
            <a:avLst/>
          </a:prstGeom>
        </p:spPr>
      </p:pic>
    </p:spTree>
    <p:extLst>
      <p:ext uri="{BB962C8B-B14F-4D97-AF65-F5344CB8AC3E}">
        <p14:creationId xmlns:p14="http://schemas.microsoft.com/office/powerpoint/2010/main" val="3951978615"/>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3C33A-41F0-6F35-4D1D-812A949B6578}"/>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E721C6B1-4976-FF5C-50BB-561B9FAFF448}"/>
              </a:ext>
            </a:extLst>
          </p:cNvPr>
          <p:cNvSpPr>
            <a:spLocks noGrp="1"/>
          </p:cNvSpPr>
          <p:nvPr>
            <p:ph idx="1"/>
          </p:nvPr>
        </p:nvSpPr>
        <p:spPr>
          <a:xfrm>
            <a:off x="836611" y="1080461"/>
            <a:ext cx="10437708" cy="5312003"/>
          </a:xfrm>
        </p:spPr>
        <p:txBody>
          <a:bodyPr>
            <a:normAutofit/>
          </a:bodyPr>
          <a:lstStyle/>
          <a:p>
            <a:pPr marL="0" indent="0">
              <a:buNone/>
            </a:pPr>
            <a:r>
              <a:rPr lang="es-CO"/>
              <a:t>Le podemos dar la opción de visualizar:</a:t>
            </a:r>
          </a:p>
          <a:p>
            <a:pPr marL="0" indent="0">
              <a:buNone/>
            </a:pPr>
            <a:r>
              <a:rPr lang="es-ES"/>
              <a:t>		</a:t>
            </a:r>
          </a:p>
        </p:txBody>
      </p:sp>
      <p:sp>
        <p:nvSpPr>
          <p:cNvPr id="6" name="Marcador de texto 5">
            <a:extLst>
              <a:ext uri="{FF2B5EF4-FFF2-40B4-BE49-F238E27FC236}">
                <a16:creationId xmlns:a16="http://schemas.microsoft.com/office/drawing/2014/main" id="{32CE6397-0700-C937-E284-221511591FA5}"/>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1748278F-4142-C7D5-70D3-3DEC2597FC4A}"/>
              </a:ext>
            </a:extLst>
          </p:cNvPr>
          <p:cNvSpPr>
            <a:spLocks noGrp="1"/>
          </p:cNvSpPr>
          <p:nvPr>
            <p:ph type="body" sz="half" idx="11"/>
          </p:nvPr>
        </p:nvSpPr>
        <p:spPr/>
        <p:txBody>
          <a:bodyPr>
            <a:normAutofit fontScale="85000" lnSpcReduction="10000"/>
          </a:bodyPr>
          <a:lstStyle/>
          <a:p>
            <a:r>
              <a:rPr lang="es-CO"/>
              <a:t>Crear ciclo de Subreparto: FAGLGA11</a:t>
            </a:r>
          </a:p>
        </p:txBody>
      </p:sp>
      <p:pic>
        <p:nvPicPr>
          <p:cNvPr id="3" name="Imagen 2">
            <a:extLst>
              <a:ext uri="{FF2B5EF4-FFF2-40B4-BE49-F238E27FC236}">
                <a16:creationId xmlns:a16="http://schemas.microsoft.com/office/drawing/2014/main" id="{6D9CA2EF-DDDF-FDD7-E068-ED75661C95C7}"/>
              </a:ext>
            </a:extLst>
          </p:cNvPr>
          <p:cNvPicPr>
            <a:picLocks noChangeAspect="1"/>
          </p:cNvPicPr>
          <p:nvPr/>
        </p:nvPicPr>
        <p:blipFill>
          <a:blip r:embed="rId2"/>
          <a:stretch>
            <a:fillRect/>
          </a:stretch>
        </p:blipFill>
        <p:spPr>
          <a:xfrm>
            <a:off x="862263" y="1565572"/>
            <a:ext cx="6055984" cy="3588319"/>
          </a:xfrm>
          <a:prstGeom prst="rect">
            <a:avLst/>
          </a:prstGeom>
        </p:spPr>
      </p:pic>
    </p:spTree>
    <p:extLst>
      <p:ext uri="{BB962C8B-B14F-4D97-AF65-F5344CB8AC3E}">
        <p14:creationId xmlns:p14="http://schemas.microsoft.com/office/powerpoint/2010/main" val="540614163"/>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E7D0E-C0A0-63A3-CC98-3EE39D12B863}"/>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8C3FD8F-CE06-E8E7-D1B5-7BEA21D1CC8D}"/>
              </a:ext>
            </a:extLst>
          </p:cNvPr>
          <p:cNvSpPr>
            <a:spLocks noGrp="1"/>
          </p:cNvSpPr>
          <p:nvPr>
            <p:ph idx="1"/>
          </p:nvPr>
        </p:nvSpPr>
        <p:spPr>
          <a:xfrm>
            <a:off x="581891" y="1050637"/>
            <a:ext cx="10692428" cy="5341828"/>
          </a:xfrm>
        </p:spPr>
        <p:txBody>
          <a:bodyPr>
            <a:normAutofit/>
          </a:bodyPr>
          <a:lstStyle/>
          <a:p>
            <a:pPr lvl="0">
              <a:buFontTx/>
              <a:buChar char="-"/>
            </a:pPr>
            <a:r>
              <a:rPr lang="es-ES"/>
              <a:t>Se crea el ciclo de subreparto para la cuenta 2153010000</a:t>
            </a:r>
          </a:p>
          <a:p>
            <a:pPr lvl="0">
              <a:buFontTx/>
              <a:buChar char="-"/>
            </a:pPr>
            <a:endParaRPr lang="es-CO"/>
          </a:p>
          <a:p>
            <a:pPr marL="0" indent="0">
              <a:buNone/>
            </a:pPr>
            <a:r>
              <a:rPr lang="es-ES"/>
              <a:t>		</a:t>
            </a:r>
          </a:p>
        </p:txBody>
      </p:sp>
      <p:sp>
        <p:nvSpPr>
          <p:cNvPr id="6" name="Marcador de texto 5">
            <a:extLst>
              <a:ext uri="{FF2B5EF4-FFF2-40B4-BE49-F238E27FC236}">
                <a16:creationId xmlns:a16="http://schemas.microsoft.com/office/drawing/2014/main" id="{0C1636AE-E16D-931E-EDD0-E0B4CF3942DD}"/>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B14C0A26-7A7E-94BD-D659-A9AC55D44AC2}"/>
              </a:ext>
            </a:extLst>
          </p:cNvPr>
          <p:cNvSpPr>
            <a:spLocks noGrp="1"/>
          </p:cNvSpPr>
          <p:nvPr>
            <p:ph type="body" sz="half" idx="11"/>
          </p:nvPr>
        </p:nvSpPr>
        <p:spPr/>
        <p:txBody>
          <a:bodyPr>
            <a:normAutofit fontScale="85000" lnSpcReduction="10000"/>
          </a:bodyPr>
          <a:lstStyle/>
          <a:p>
            <a:r>
              <a:rPr lang="es-CO"/>
              <a:t>Crear ciclo de Subreparto: FAGLGA11</a:t>
            </a:r>
          </a:p>
        </p:txBody>
      </p:sp>
      <p:pic>
        <p:nvPicPr>
          <p:cNvPr id="2" name="Imagen 1">
            <a:extLst>
              <a:ext uri="{FF2B5EF4-FFF2-40B4-BE49-F238E27FC236}">
                <a16:creationId xmlns:a16="http://schemas.microsoft.com/office/drawing/2014/main" id="{6668BFD1-DA70-C6DF-EAB5-56019832A642}"/>
              </a:ext>
            </a:extLst>
          </p:cNvPr>
          <p:cNvPicPr>
            <a:picLocks noChangeAspect="1"/>
          </p:cNvPicPr>
          <p:nvPr/>
        </p:nvPicPr>
        <p:blipFill rotWithShape="1">
          <a:blip r:embed="rId2"/>
          <a:srcRect r="39023" b="46170"/>
          <a:stretch/>
        </p:blipFill>
        <p:spPr bwMode="auto">
          <a:xfrm>
            <a:off x="917681" y="1676063"/>
            <a:ext cx="3856647" cy="2798956"/>
          </a:xfrm>
          <a:prstGeom prst="rect">
            <a:avLst/>
          </a:prstGeom>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100FBE46-5EA8-18F1-FA51-3BE331A8D9EB}"/>
              </a:ext>
            </a:extLst>
          </p:cNvPr>
          <p:cNvPicPr>
            <a:picLocks noChangeAspect="1"/>
          </p:cNvPicPr>
          <p:nvPr/>
        </p:nvPicPr>
        <p:blipFill>
          <a:blip r:embed="rId3"/>
          <a:stretch>
            <a:fillRect/>
          </a:stretch>
        </p:blipFill>
        <p:spPr>
          <a:xfrm>
            <a:off x="5241766" y="1364479"/>
            <a:ext cx="5846112" cy="3830975"/>
          </a:xfrm>
          <a:prstGeom prst="rect">
            <a:avLst/>
          </a:prstGeom>
        </p:spPr>
      </p:pic>
    </p:spTree>
    <p:extLst>
      <p:ext uri="{BB962C8B-B14F-4D97-AF65-F5344CB8AC3E}">
        <p14:creationId xmlns:p14="http://schemas.microsoft.com/office/powerpoint/2010/main" val="752925033"/>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522F1-3B7C-FE38-B679-B42FC2368578}"/>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F500B17-B57E-68E4-5962-AF4A3D0799A0}"/>
              </a:ext>
            </a:extLst>
          </p:cNvPr>
          <p:cNvSpPr>
            <a:spLocks noGrp="1"/>
          </p:cNvSpPr>
          <p:nvPr>
            <p:ph idx="1"/>
          </p:nvPr>
        </p:nvSpPr>
        <p:spPr>
          <a:xfrm>
            <a:off x="581891" y="1050637"/>
            <a:ext cx="10692428" cy="5341828"/>
          </a:xfrm>
        </p:spPr>
        <p:txBody>
          <a:bodyPr>
            <a:normAutofit/>
          </a:bodyPr>
          <a:lstStyle/>
          <a:p>
            <a:pPr marL="0" indent="0">
              <a:buNone/>
            </a:pPr>
            <a:r>
              <a:rPr lang="es-ES"/>
              <a:t>		</a:t>
            </a:r>
          </a:p>
        </p:txBody>
      </p:sp>
      <p:sp>
        <p:nvSpPr>
          <p:cNvPr id="6" name="Marcador de texto 5">
            <a:extLst>
              <a:ext uri="{FF2B5EF4-FFF2-40B4-BE49-F238E27FC236}">
                <a16:creationId xmlns:a16="http://schemas.microsoft.com/office/drawing/2014/main" id="{56921A4A-D771-A372-B765-764CDBEEB8B4}"/>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518410FE-A8D6-D21F-3C58-5373DC7F6638}"/>
              </a:ext>
            </a:extLst>
          </p:cNvPr>
          <p:cNvSpPr>
            <a:spLocks noGrp="1"/>
          </p:cNvSpPr>
          <p:nvPr>
            <p:ph type="body" sz="half" idx="11"/>
          </p:nvPr>
        </p:nvSpPr>
        <p:spPr/>
        <p:txBody>
          <a:bodyPr>
            <a:normAutofit fontScale="85000" lnSpcReduction="10000"/>
          </a:bodyPr>
          <a:lstStyle/>
          <a:p>
            <a:r>
              <a:rPr lang="es-CO"/>
              <a:t>Crear ciclo de Subreparto: FAGLGA11</a:t>
            </a:r>
          </a:p>
        </p:txBody>
      </p:sp>
      <p:sp>
        <p:nvSpPr>
          <p:cNvPr id="4" name="CuadroTexto 3">
            <a:extLst>
              <a:ext uri="{FF2B5EF4-FFF2-40B4-BE49-F238E27FC236}">
                <a16:creationId xmlns:a16="http://schemas.microsoft.com/office/drawing/2014/main" id="{D1E6652C-3948-A42D-F7B3-718F750996F7}"/>
              </a:ext>
            </a:extLst>
          </p:cNvPr>
          <p:cNvSpPr txBox="1"/>
          <p:nvPr/>
        </p:nvSpPr>
        <p:spPr>
          <a:xfrm>
            <a:off x="917681" y="1165378"/>
            <a:ext cx="6096000" cy="338554"/>
          </a:xfrm>
          <a:prstGeom prst="rect">
            <a:avLst/>
          </a:prstGeom>
          <a:noFill/>
        </p:spPr>
        <p:txBody>
          <a:bodyPr wrap="square">
            <a:spAutoFit/>
          </a:bodyPr>
          <a:lstStyle/>
          <a:p>
            <a:pPr>
              <a:buNone/>
            </a:pPr>
            <a:r>
              <a:rPr lang="es-CO" sz="1600">
                <a:solidFill>
                  <a:srgbClr val="646363"/>
                </a:solidFill>
                <a:latin typeface="Calibri regular"/>
              </a:rPr>
              <a:t>Datos de la cabecera del segmento</a:t>
            </a:r>
          </a:p>
        </p:txBody>
      </p:sp>
      <p:pic>
        <p:nvPicPr>
          <p:cNvPr id="8" name="Imagen 7">
            <a:extLst>
              <a:ext uri="{FF2B5EF4-FFF2-40B4-BE49-F238E27FC236}">
                <a16:creationId xmlns:a16="http://schemas.microsoft.com/office/drawing/2014/main" id="{C19C2B27-0A6A-66CB-92FB-F53903478DF1}"/>
              </a:ext>
            </a:extLst>
          </p:cNvPr>
          <p:cNvPicPr>
            <a:picLocks noChangeAspect="1"/>
          </p:cNvPicPr>
          <p:nvPr/>
        </p:nvPicPr>
        <p:blipFill>
          <a:blip r:embed="rId2"/>
          <a:stretch>
            <a:fillRect/>
          </a:stretch>
        </p:blipFill>
        <p:spPr>
          <a:xfrm>
            <a:off x="1112264" y="1641338"/>
            <a:ext cx="6096000" cy="4071000"/>
          </a:xfrm>
          <a:prstGeom prst="rect">
            <a:avLst/>
          </a:prstGeom>
        </p:spPr>
      </p:pic>
    </p:spTree>
    <p:extLst>
      <p:ext uri="{BB962C8B-B14F-4D97-AF65-F5344CB8AC3E}">
        <p14:creationId xmlns:p14="http://schemas.microsoft.com/office/powerpoint/2010/main" val="1315425027"/>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12D67-F89F-70A6-EF69-333B0B147E7F}"/>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C75033E3-1758-1507-17CC-BB896F91A8BD}"/>
              </a:ext>
            </a:extLst>
          </p:cNvPr>
          <p:cNvSpPr>
            <a:spLocks noGrp="1"/>
          </p:cNvSpPr>
          <p:nvPr>
            <p:ph idx="1"/>
          </p:nvPr>
        </p:nvSpPr>
        <p:spPr>
          <a:xfrm>
            <a:off x="581891" y="1050637"/>
            <a:ext cx="10692428" cy="5341828"/>
          </a:xfrm>
        </p:spPr>
        <p:txBody>
          <a:bodyPr>
            <a:normAutofit/>
          </a:bodyPr>
          <a:lstStyle/>
          <a:p>
            <a:pPr marL="0" indent="0">
              <a:buNone/>
            </a:pPr>
            <a:r>
              <a:rPr lang="es-ES"/>
              <a:t>		</a:t>
            </a:r>
          </a:p>
        </p:txBody>
      </p:sp>
      <p:sp>
        <p:nvSpPr>
          <p:cNvPr id="6" name="Marcador de texto 5">
            <a:extLst>
              <a:ext uri="{FF2B5EF4-FFF2-40B4-BE49-F238E27FC236}">
                <a16:creationId xmlns:a16="http://schemas.microsoft.com/office/drawing/2014/main" id="{AF891CCD-2836-7216-B43F-B27DF0945BD4}"/>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E7CAEC01-B8D7-AA7F-7537-027B1BE406F7}"/>
              </a:ext>
            </a:extLst>
          </p:cNvPr>
          <p:cNvSpPr>
            <a:spLocks noGrp="1"/>
          </p:cNvSpPr>
          <p:nvPr>
            <p:ph type="body" sz="half" idx="11"/>
          </p:nvPr>
        </p:nvSpPr>
        <p:spPr/>
        <p:txBody>
          <a:bodyPr>
            <a:normAutofit fontScale="85000" lnSpcReduction="10000"/>
          </a:bodyPr>
          <a:lstStyle/>
          <a:p>
            <a:r>
              <a:rPr lang="es-CO"/>
              <a:t>Crear ciclo de Subreparto: FAGLGA11</a:t>
            </a:r>
          </a:p>
        </p:txBody>
      </p:sp>
      <p:sp>
        <p:nvSpPr>
          <p:cNvPr id="4" name="CuadroTexto 3">
            <a:extLst>
              <a:ext uri="{FF2B5EF4-FFF2-40B4-BE49-F238E27FC236}">
                <a16:creationId xmlns:a16="http://schemas.microsoft.com/office/drawing/2014/main" id="{2F0AD144-720B-3A07-F621-7F555A7A8103}"/>
              </a:ext>
            </a:extLst>
          </p:cNvPr>
          <p:cNvSpPr txBox="1"/>
          <p:nvPr/>
        </p:nvSpPr>
        <p:spPr>
          <a:xfrm>
            <a:off x="917681" y="1165378"/>
            <a:ext cx="6096000" cy="369332"/>
          </a:xfrm>
          <a:prstGeom prst="rect">
            <a:avLst/>
          </a:prstGeom>
          <a:noFill/>
        </p:spPr>
        <p:txBody>
          <a:bodyPr wrap="square">
            <a:spAutoFit/>
          </a:bodyPr>
          <a:lstStyle/>
          <a:p>
            <a:r>
              <a:rPr lang="es-CO"/>
              <a:t>Datos de la opción Emisor /receptor:</a:t>
            </a:r>
          </a:p>
        </p:txBody>
      </p:sp>
      <p:pic>
        <p:nvPicPr>
          <p:cNvPr id="2" name="Imagen 1">
            <a:extLst>
              <a:ext uri="{FF2B5EF4-FFF2-40B4-BE49-F238E27FC236}">
                <a16:creationId xmlns:a16="http://schemas.microsoft.com/office/drawing/2014/main" id="{4DC9B2B5-4E1B-C804-9F76-BB741E432073}"/>
              </a:ext>
            </a:extLst>
          </p:cNvPr>
          <p:cNvPicPr>
            <a:picLocks noChangeAspect="1"/>
          </p:cNvPicPr>
          <p:nvPr/>
        </p:nvPicPr>
        <p:blipFill>
          <a:blip r:embed="rId2"/>
          <a:stretch>
            <a:fillRect/>
          </a:stretch>
        </p:blipFill>
        <p:spPr>
          <a:xfrm>
            <a:off x="1047221" y="1637010"/>
            <a:ext cx="6434234" cy="3903799"/>
          </a:xfrm>
          <a:prstGeom prst="rect">
            <a:avLst/>
          </a:prstGeom>
        </p:spPr>
      </p:pic>
    </p:spTree>
    <p:extLst>
      <p:ext uri="{BB962C8B-B14F-4D97-AF65-F5344CB8AC3E}">
        <p14:creationId xmlns:p14="http://schemas.microsoft.com/office/powerpoint/2010/main" val="4172209578"/>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465B7-AAB6-FE02-B1AC-DBF839B425FD}"/>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67DAEDC-2D85-1931-2807-31F4C7AB79F7}"/>
              </a:ext>
            </a:extLst>
          </p:cNvPr>
          <p:cNvSpPr>
            <a:spLocks noGrp="1"/>
          </p:cNvSpPr>
          <p:nvPr>
            <p:ph idx="1"/>
          </p:nvPr>
        </p:nvSpPr>
        <p:spPr>
          <a:xfrm>
            <a:off x="581891" y="1050637"/>
            <a:ext cx="10692428" cy="5341828"/>
          </a:xfrm>
        </p:spPr>
        <p:txBody>
          <a:bodyPr>
            <a:normAutofit/>
          </a:bodyPr>
          <a:lstStyle/>
          <a:p>
            <a:pPr marL="0" indent="0">
              <a:buNone/>
            </a:pPr>
            <a:r>
              <a:rPr lang="es-ES"/>
              <a:t>		</a:t>
            </a:r>
          </a:p>
        </p:txBody>
      </p:sp>
      <p:sp>
        <p:nvSpPr>
          <p:cNvPr id="6" name="Marcador de texto 5">
            <a:extLst>
              <a:ext uri="{FF2B5EF4-FFF2-40B4-BE49-F238E27FC236}">
                <a16:creationId xmlns:a16="http://schemas.microsoft.com/office/drawing/2014/main" id="{A105F67D-3DC6-B086-15EC-1F5CE894D674}"/>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7A8E85FE-F398-6FB2-4727-821BCDAD8CDC}"/>
              </a:ext>
            </a:extLst>
          </p:cNvPr>
          <p:cNvSpPr>
            <a:spLocks noGrp="1"/>
          </p:cNvSpPr>
          <p:nvPr>
            <p:ph type="body" sz="half" idx="11"/>
          </p:nvPr>
        </p:nvSpPr>
        <p:spPr/>
        <p:txBody>
          <a:bodyPr>
            <a:normAutofit fontScale="85000" lnSpcReduction="10000"/>
          </a:bodyPr>
          <a:lstStyle/>
          <a:p>
            <a:r>
              <a:rPr lang="es-CO"/>
              <a:t>Crear ciclo de Subreparto: FAGLGA11</a:t>
            </a:r>
          </a:p>
        </p:txBody>
      </p:sp>
      <p:sp>
        <p:nvSpPr>
          <p:cNvPr id="4" name="CuadroTexto 3">
            <a:extLst>
              <a:ext uri="{FF2B5EF4-FFF2-40B4-BE49-F238E27FC236}">
                <a16:creationId xmlns:a16="http://schemas.microsoft.com/office/drawing/2014/main" id="{A69398A1-AAA6-1F26-B6CC-AB42DE57033E}"/>
              </a:ext>
            </a:extLst>
          </p:cNvPr>
          <p:cNvSpPr txBox="1"/>
          <p:nvPr/>
        </p:nvSpPr>
        <p:spPr>
          <a:xfrm>
            <a:off x="917681" y="1165378"/>
            <a:ext cx="6096000" cy="369332"/>
          </a:xfrm>
          <a:prstGeom prst="rect">
            <a:avLst/>
          </a:prstGeom>
          <a:noFill/>
        </p:spPr>
        <p:txBody>
          <a:bodyPr wrap="square">
            <a:spAutoFit/>
          </a:bodyPr>
          <a:lstStyle/>
          <a:p>
            <a:r>
              <a:rPr lang="es-CO"/>
              <a:t>Datos de la opción Base de referencia</a:t>
            </a:r>
          </a:p>
        </p:txBody>
      </p:sp>
      <p:pic>
        <p:nvPicPr>
          <p:cNvPr id="3" name="Imagen 2">
            <a:extLst>
              <a:ext uri="{FF2B5EF4-FFF2-40B4-BE49-F238E27FC236}">
                <a16:creationId xmlns:a16="http://schemas.microsoft.com/office/drawing/2014/main" id="{80330515-0793-AA22-31D8-F2AF4F594545}"/>
              </a:ext>
            </a:extLst>
          </p:cNvPr>
          <p:cNvPicPr>
            <a:picLocks noChangeAspect="1"/>
          </p:cNvPicPr>
          <p:nvPr/>
        </p:nvPicPr>
        <p:blipFill>
          <a:blip r:embed="rId2"/>
          <a:stretch>
            <a:fillRect/>
          </a:stretch>
        </p:blipFill>
        <p:spPr>
          <a:xfrm>
            <a:off x="1254731" y="1649451"/>
            <a:ext cx="5547851" cy="3223302"/>
          </a:xfrm>
          <a:prstGeom prst="rect">
            <a:avLst/>
          </a:prstGeom>
        </p:spPr>
      </p:pic>
      <p:sp>
        <p:nvSpPr>
          <p:cNvPr id="9" name="CuadroTexto 8">
            <a:extLst>
              <a:ext uri="{FF2B5EF4-FFF2-40B4-BE49-F238E27FC236}">
                <a16:creationId xmlns:a16="http://schemas.microsoft.com/office/drawing/2014/main" id="{D00D64E5-C6F1-03F8-C1D9-9FAE331F4BC2}"/>
              </a:ext>
            </a:extLst>
          </p:cNvPr>
          <p:cNvSpPr txBox="1"/>
          <p:nvPr/>
        </p:nvSpPr>
        <p:spPr>
          <a:xfrm>
            <a:off x="980655" y="4769292"/>
            <a:ext cx="10293663" cy="369332"/>
          </a:xfrm>
          <a:prstGeom prst="rect">
            <a:avLst/>
          </a:prstGeom>
          <a:noFill/>
        </p:spPr>
        <p:txBody>
          <a:bodyPr wrap="square">
            <a:spAutoFit/>
          </a:bodyPr>
          <a:lstStyle/>
          <a:p>
            <a:pPr>
              <a:buNone/>
            </a:pPr>
            <a:r>
              <a:rPr lang="es-CO"/>
              <a:t>El ciclo de distribución SUB003 para la cuenta 2153010000 quedo GRABADO con fecha de inicio 01.01.2024 </a:t>
            </a:r>
          </a:p>
        </p:txBody>
      </p:sp>
    </p:spTree>
    <p:extLst>
      <p:ext uri="{BB962C8B-B14F-4D97-AF65-F5344CB8AC3E}">
        <p14:creationId xmlns:p14="http://schemas.microsoft.com/office/powerpoint/2010/main" val="2494592000"/>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4A2A9-A884-56C5-981B-3A57281115E0}"/>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1396951-75CD-D609-357F-DAAE0DCCD13C}"/>
              </a:ext>
            </a:extLst>
          </p:cNvPr>
          <p:cNvSpPr>
            <a:spLocks noGrp="1"/>
          </p:cNvSpPr>
          <p:nvPr>
            <p:ph idx="1"/>
          </p:nvPr>
        </p:nvSpPr>
        <p:spPr>
          <a:xfrm>
            <a:off x="581891" y="1050637"/>
            <a:ext cx="10692428" cy="5341828"/>
          </a:xfrm>
        </p:spPr>
        <p:txBody>
          <a:bodyPr>
            <a:normAutofit/>
          </a:bodyPr>
          <a:lstStyle/>
          <a:p>
            <a:pPr marL="0" indent="0">
              <a:buNone/>
            </a:pPr>
            <a:r>
              <a:rPr lang="es-ES"/>
              <a:t>		</a:t>
            </a:r>
          </a:p>
        </p:txBody>
      </p:sp>
      <p:sp>
        <p:nvSpPr>
          <p:cNvPr id="6" name="Marcador de texto 5">
            <a:extLst>
              <a:ext uri="{FF2B5EF4-FFF2-40B4-BE49-F238E27FC236}">
                <a16:creationId xmlns:a16="http://schemas.microsoft.com/office/drawing/2014/main" id="{B246581D-CE4C-D33E-2E56-759C8752B7DB}"/>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A9BC9242-09EB-14F3-97FB-08D7684ADF08}"/>
              </a:ext>
            </a:extLst>
          </p:cNvPr>
          <p:cNvSpPr>
            <a:spLocks noGrp="1"/>
          </p:cNvSpPr>
          <p:nvPr>
            <p:ph type="body" sz="half" idx="11"/>
          </p:nvPr>
        </p:nvSpPr>
        <p:spPr/>
        <p:txBody>
          <a:bodyPr>
            <a:normAutofit fontScale="85000" lnSpcReduction="10000"/>
          </a:bodyPr>
          <a:lstStyle/>
          <a:p>
            <a:r>
              <a:rPr lang="es-CO"/>
              <a:t>Crear ciclo de Subreparto: FAGLGA11</a:t>
            </a:r>
          </a:p>
        </p:txBody>
      </p:sp>
      <p:sp>
        <p:nvSpPr>
          <p:cNvPr id="4" name="CuadroTexto 3">
            <a:extLst>
              <a:ext uri="{FF2B5EF4-FFF2-40B4-BE49-F238E27FC236}">
                <a16:creationId xmlns:a16="http://schemas.microsoft.com/office/drawing/2014/main" id="{8DE20076-6C1E-B3C7-D8FE-E528141BC535}"/>
              </a:ext>
            </a:extLst>
          </p:cNvPr>
          <p:cNvSpPr txBox="1"/>
          <p:nvPr/>
        </p:nvSpPr>
        <p:spPr>
          <a:xfrm>
            <a:off x="917681" y="1165378"/>
            <a:ext cx="6096000" cy="369332"/>
          </a:xfrm>
          <a:prstGeom prst="rect">
            <a:avLst/>
          </a:prstGeom>
          <a:noFill/>
        </p:spPr>
        <p:txBody>
          <a:bodyPr wrap="square">
            <a:spAutoFit/>
          </a:bodyPr>
          <a:lstStyle/>
          <a:p>
            <a:pPr lvl="0"/>
            <a:r>
              <a:rPr lang="es-ES"/>
              <a:t>- Se crea ciclo de subreparto con Set de datos:</a:t>
            </a:r>
            <a:endParaRPr lang="es-CO"/>
          </a:p>
        </p:txBody>
      </p:sp>
      <p:pic>
        <p:nvPicPr>
          <p:cNvPr id="2" name="Imagen 1">
            <a:extLst>
              <a:ext uri="{FF2B5EF4-FFF2-40B4-BE49-F238E27FC236}">
                <a16:creationId xmlns:a16="http://schemas.microsoft.com/office/drawing/2014/main" id="{35E4D053-19A2-A643-378C-3BAD2E3F6491}"/>
              </a:ext>
            </a:extLst>
          </p:cNvPr>
          <p:cNvPicPr>
            <a:picLocks noChangeAspect="1"/>
          </p:cNvPicPr>
          <p:nvPr/>
        </p:nvPicPr>
        <p:blipFill>
          <a:blip r:embed="rId2"/>
          <a:stretch>
            <a:fillRect/>
          </a:stretch>
        </p:blipFill>
        <p:spPr>
          <a:xfrm>
            <a:off x="1566862" y="1649451"/>
            <a:ext cx="3571875" cy="2494915"/>
          </a:xfrm>
          <a:prstGeom prst="rect">
            <a:avLst/>
          </a:prstGeom>
        </p:spPr>
      </p:pic>
      <p:pic>
        <p:nvPicPr>
          <p:cNvPr id="8" name="Imagen 7">
            <a:extLst>
              <a:ext uri="{FF2B5EF4-FFF2-40B4-BE49-F238E27FC236}">
                <a16:creationId xmlns:a16="http://schemas.microsoft.com/office/drawing/2014/main" id="{21A8A9AD-0F11-3A9A-C9CB-9F6B36455A4F}"/>
              </a:ext>
            </a:extLst>
          </p:cNvPr>
          <p:cNvPicPr>
            <a:picLocks noChangeAspect="1"/>
          </p:cNvPicPr>
          <p:nvPr/>
        </p:nvPicPr>
        <p:blipFill>
          <a:blip r:embed="rId3"/>
          <a:stretch>
            <a:fillRect/>
          </a:stretch>
        </p:blipFill>
        <p:spPr>
          <a:xfrm>
            <a:off x="4421794" y="1649271"/>
            <a:ext cx="6587698" cy="3850984"/>
          </a:xfrm>
          <a:prstGeom prst="rect">
            <a:avLst/>
          </a:prstGeom>
        </p:spPr>
      </p:pic>
    </p:spTree>
    <p:extLst>
      <p:ext uri="{BB962C8B-B14F-4D97-AF65-F5344CB8AC3E}">
        <p14:creationId xmlns:p14="http://schemas.microsoft.com/office/powerpoint/2010/main" val="590883270"/>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5E233-AD0F-0794-15AB-480B17571B51}"/>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984A67E-D3BF-7A68-C488-CD7A8B6D27C2}"/>
              </a:ext>
            </a:extLst>
          </p:cNvPr>
          <p:cNvSpPr>
            <a:spLocks noGrp="1"/>
          </p:cNvSpPr>
          <p:nvPr>
            <p:ph idx="1"/>
          </p:nvPr>
        </p:nvSpPr>
        <p:spPr>
          <a:xfrm>
            <a:off x="581891" y="1050637"/>
            <a:ext cx="10692428" cy="5341828"/>
          </a:xfrm>
        </p:spPr>
        <p:txBody>
          <a:bodyPr>
            <a:normAutofit/>
          </a:bodyPr>
          <a:lstStyle/>
          <a:p>
            <a:pPr marL="0" indent="0">
              <a:buNone/>
            </a:pPr>
            <a:r>
              <a:rPr lang="es-ES"/>
              <a:t>		</a:t>
            </a:r>
          </a:p>
        </p:txBody>
      </p:sp>
      <p:sp>
        <p:nvSpPr>
          <p:cNvPr id="6" name="Marcador de texto 5">
            <a:extLst>
              <a:ext uri="{FF2B5EF4-FFF2-40B4-BE49-F238E27FC236}">
                <a16:creationId xmlns:a16="http://schemas.microsoft.com/office/drawing/2014/main" id="{7A5C6A00-90A7-469C-ED25-6439591C5212}"/>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6CE3029A-18F4-3ACE-82C3-2C0D4A13BAC8}"/>
              </a:ext>
            </a:extLst>
          </p:cNvPr>
          <p:cNvSpPr>
            <a:spLocks noGrp="1"/>
          </p:cNvSpPr>
          <p:nvPr>
            <p:ph type="body" sz="half" idx="11"/>
          </p:nvPr>
        </p:nvSpPr>
        <p:spPr/>
        <p:txBody>
          <a:bodyPr>
            <a:normAutofit fontScale="85000" lnSpcReduction="10000"/>
          </a:bodyPr>
          <a:lstStyle/>
          <a:p>
            <a:r>
              <a:rPr lang="es-CO"/>
              <a:t>Crear ciclo de Subreparto: FAGLGA11</a:t>
            </a:r>
          </a:p>
        </p:txBody>
      </p:sp>
      <p:pic>
        <p:nvPicPr>
          <p:cNvPr id="3" name="Imagen 2">
            <a:extLst>
              <a:ext uri="{FF2B5EF4-FFF2-40B4-BE49-F238E27FC236}">
                <a16:creationId xmlns:a16="http://schemas.microsoft.com/office/drawing/2014/main" id="{3B0449FD-C4A9-8DF8-13D1-4A357C50A690}"/>
              </a:ext>
            </a:extLst>
          </p:cNvPr>
          <p:cNvPicPr>
            <a:picLocks noChangeAspect="1"/>
          </p:cNvPicPr>
          <p:nvPr/>
        </p:nvPicPr>
        <p:blipFill>
          <a:blip r:embed="rId2"/>
          <a:srcRect b="13757"/>
          <a:stretch>
            <a:fillRect/>
          </a:stretch>
        </p:blipFill>
        <p:spPr>
          <a:xfrm>
            <a:off x="1396687" y="1212080"/>
            <a:ext cx="5507407" cy="3567738"/>
          </a:xfrm>
          <a:prstGeom prst="rect">
            <a:avLst/>
          </a:prstGeom>
        </p:spPr>
      </p:pic>
    </p:spTree>
    <p:extLst>
      <p:ext uri="{BB962C8B-B14F-4D97-AF65-F5344CB8AC3E}">
        <p14:creationId xmlns:p14="http://schemas.microsoft.com/office/powerpoint/2010/main" val="719685737"/>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F18E4-18AF-F152-A840-6CAB6803D05D}"/>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0B727FFE-72C2-406A-E03F-1A29C4A6C5E3}"/>
              </a:ext>
            </a:extLst>
          </p:cNvPr>
          <p:cNvSpPr>
            <a:spLocks noGrp="1"/>
          </p:cNvSpPr>
          <p:nvPr>
            <p:ph idx="1"/>
          </p:nvPr>
        </p:nvSpPr>
        <p:spPr>
          <a:xfrm>
            <a:off x="836611" y="1080461"/>
            <a:ext cx="10437708" cy="5312003"/>
          </a:xfrm>
        </p:spPr>
        <p:txBody>
          <a:bodyPr>
            <a:normAutofit/>
          </a:bodyPr>
          <a:lstStyle/>
          <a:p>
            <a:pPr marL="0" indent="0">
              <a:buNone/>
            </a:pPr>
            <a:r>
              <a:rPr lang="es-CO"/>
              <a:t>Los Set de datos ya deben estar creados.</a:t>
            </a:r>
          </a:p>
          <a:p>
            <a:endParaRPr lang="es-CO"/>
          </a:p>
          <a:p>
            <a:pPr marL="0" indent="0">
              <a:buNone/>
            </a:pPr>
            <a:r>
              <a:rPr lang="es-ES"/>
              <a:t>	</a:t>
            </a:r>
          </a:p>
        </p:txBody>
      </p:sp>
      <p:sp>
        <p:nvSpPr>
          <p:cNvPr id="6" name="Marcador de texto 5">
            <a:extLst>
              <a:ext uri="{FF2B5EF4-FFF2-40B4-BE49-F238E27FC236}">
                <a16:creationId xmlns:a16="http://schemas.microsoft.com/office/drawing/2014/main" id="{F6D7DD92-77AA-4BBA-937B-E59DEB1C8359}"/>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C4188430-ACD6-30AD-5A80-0E233219523A}"/>
              </a:ext>
            </a:extLst>
          </p:cNvPr>
          <p:cNvSpPr>
            <a:spLocks noGrp="1"/>
          </p:cNvSpPr>
          <p:nvPr>
            <p:ph type="body" sz="half" idx="11"/>
          </p:nvPr>
        </p:nvSpPr>
        <p:spPr/>
        <p:txBody>
          <a:bodyPr>
            <a:normAutofit fontScale="85000" lnSpcReduction="10000"/>
          </a:bodyPr>
          <a:lstStyle/>
          <a:p>
            <a:r>
              <a:rPr lang="es-CO"/>
              <a:t>Crear ciclo de Subreparto: FAGLGA11</a:t>
            </a:r>
          </a:p>
        </p:txBody>
      </p:sp>
      <p:pic>
        <p:nvPicPr>
          <p:cNvPr id="4" name="Imagen 3">
            <a:extLst>
              <a:ext uri="{FF2B5EF4-FFF2-40B4-BE49-F238E27FC236}">
                <a16:creationId xmlns:a16="http://schemas.microsoft.com/office/drawing/2014/main" id="{28E787D9-EB31-9ECF-54B1-B9CD9F330344}"/>
              </a:ext>
            </a:extLst>
          </p:cNvPr>
          <p:cNvPicPr>
            <a:picLocks noChangeAspect="1"/>
          </p:cNvPicPr>
          <p:nvPr/>
        </p:nvPicPr>
        <p:blipFill>
          <a:blip r:embed="rId2"/>
          <a:stretch>
            <a:fillRect/>
          </a:stretch>
        </p:blipFill>
        <p:spPr>
          <a:xfrm>
            <a:off x="1219229" y="1563398"/>
            <a:ext cx="4876771" cy="3541562"/>
          </a:xfrm>
          <a:prstGeom prst="rect">
            <a:avLst/>
          </a:prstGeom>
        </p:spPr>
      </p:pic>
    </p:spTree>
    <p:extLst>
      <p:ext uri="{BB962C8B-B14F-4D97-AF65-F5344CB8AC3E}">
        <p14:creationId xmlns:p14="http://schemas.microsoft.com/office/powerpoint/2010/main" val="2738329886"/>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09B6C-E861-6377-1735-81749FC494F3}"/>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42A2001B-1A15-86C3-6ADB-6216B76EB453}"/>
              </a:ext>
            </a:extLst>
          </p:cNvPr>
          <p:cNvSpPr>
            <a:spLocks noGrp="1"/>
          </p:cNvSpPr>
          <p:nvPr>
            <p:ph idx="1"/>
          </p:nvPr>
        </p:nvSpPr>
        <p:spPr>
          <a:xfrm>
            <a:off x="581891" y="1050637"/>
            <a:ext cx="10692428" cy="5341828"/>
          </a:xfrm>
        </p:spPr>
        <p:txBody>
          <a:bodyPr>
            <a:normAutofit/>
          </a:bodyPr>
          <a:lstStyle/>
          <a:p>
            <a:pPr marL="0" indent="0">
              <a:buNone/>
            </a:pPr>
            <a:r>
              <a:rPr lang="es-ES"/>
              <a:t>	</a:t>
            </a:r>
          </a:p>
        </p:txBody>
      </p:sp>
      <p:sp>
        <p:nvSpPr>
          <p:cNvPr id="6" name="Marcador de texto 5">
            <a:extLst>
              <a:ext uri="{FF2B5EF4-FFF2-40B4-BE49-F238E27FC236}">
                <a16:creationId xmlns:a16="http://schemas.microsoft.com/office/drawing/2014/main" id="{EBF9826A-915C-8A63-4676-DE3DC6060887}"/>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FB197CE5-4729-ECCB-70E7-5344FFD4B6EE}"/>
              </a:ext>
            </a:extLst>
          </p:cNvPr>
          <p:cNvSpPr>
            <a:spLocks noGrp="1"/>
          </p:cNvSpPr>
          <p:nvPr>
            <p:ph type="body" sz="half" idx="11"/>
          </p:nvPr>
        </p:nvSpPr>
        <p:spPr/>
        <p:txBody>
          <a:bodyPr>
            <a:normAutofit fontScale="85000" lnSpcReduction="10000"/>
          </a:bodyPr>
          <a:lstStyle/>
          <a:p>
            <a:r>
              <a:rPr lang="es-CO"/>
              <a:t>Crear ciclo de Subreparto: FAGLGA11</a:t>
            </a:r>
          </a:p>
        </p:txBody>
      </p:sp>
      <p:pic>
        <p:nvPicPr>
          <p:cNvPr id="2" name="Imagen 1">
            <a:extLst>
              <a:ext uri="{FF2B5EF4-FFF2-40B4-BE49-F238E27FC236}">
                <a16:creationId xmlns:a16="http://schemas.microsoft.com/office/drawing/2014/main" id="{A042E8B4-769E-7B7A-71F1-68E2E2547134}"/>
              </a:ext>
            </a:extLst>
          </p:cNvPr>
          <p:cNvPicPr>
            <a:picLocks noChangeAspect="1"/>
          </p:cNvPicPr>
          <p:nvPr/>
        </p:nvPicPr>
        <p:blipFill>
          <a:blip r:embed="rId2"/>
          <a:stretch>
            <a:fillRect/>
          </a:stretch>
        </p:blipFill>
        <p:spPr>
          <a:xfrm>
            <a:off x="1318924" y="1334654"/>
            <a:ext cx="6647440" cy="4213879"/>
          </a:xfrm>
          <a:prstGeom prst="rect">
            <a:avLst/>
          </a:prstGeom>
        </p:spPr>
      </p:pic>
    </p:spTree>
    <p:extLst>
      <p:ext uri="{BB962C8B-B14F-4D97-AF65-F5344CB8AC3E}">
        <p14:creationId xmlns:p14="http://schemas.microsoft.com/office/powerpoint/2010/main" val="3264254040"/>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7978F-A678-C17E-E49A-6B8482ECA4E8}"/>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E0C5764-88D8-9835-3E8D-C9DFB00D61C7}"/>
              </a:ext>
            </a:extLst>
          </p:cNvPr>
          <p:cNvSpPr>
            <a:spLocks noGrp="1"/>
          </p:cNvSpPr>
          <p:nvPr>
            <p:ph idx="1"/>
          </p:nvPr>
        </p:nvSpPr>
        <p:spPr>
          <a:xfrm>
            <a:off x="581891" y="1050637"/>
            <a:ext cx="10692428" cy="5341828"/>
          </a:xfrm>
        </p:spPr>
        <p:txBody>
          <a:bodyPr>
            <a:normAutofit/>
          </a:bodyPr>
          <a:lstStyle/>
          <a:p>
            <a:pPr marL="0" indent="0">
              <a:buNone/>
            </a:pPr>
            <a:r>
              <a:rPr lang="es-ES"/>
              <a:t>	</a:t>
            </a:r>
          </a:p>
        </p:txBody>
      </p:sp>
      <p:sp>
        <p:nvSpPr>
          <p:cNvPr id="6" name="Marcador de texto 5">
            <a:extLst>
              <a:ext uri="{FF2B5EF4-FFF2-40B4-BE49-F238E27FC236}">
                <a16:creationId xmlns:a16="http://schemas.microsoft.com/office/drawing/2014/main" id="{6836F84F-B9FB-3E15-BEEC-8333C79C27C5}"/>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D700A66D-8198-7F9A-7E6C-C213F44DAADF}"/>
              </a:ext>
            </a:extLst>
          </p:cNvPr>
          <p:cNvSpPr>
            <a:spLocks noGrp="1"/>
          </p:cNvSpPr>
          <p:nvPr>
            <p:ph type="body" sz="half" idx="11"/>
          </p:nvPr>
        </p:nvSpPr>
        <p:spPr/>
        <p:txBody>
          <a:bodyPr>
            <a:normAutofit fontScale="85000" lnSpcReduction="10000"/>
          </a:bodyPr>
          <a:lstStyle/>
          <a:p>
            <a:r>
              <a:rPr lang="es-CO"/>
              <a:t>Crear ciclo de Subreparto: FAGLGA11</a:t>
            </a:r>
          </a:p>
        </p:txBody>
      </p:sp>
      <p:pic>
        <p:nvPicPr>
          <p:cNvPr id="3" name="Imagen 2">
            <a:extLst>
              <a:ext uri="{FF2B5EF4-FFF2-40B4-BE49-F238E27FC236}">
                <a16:creationId xmlns:a16="http://schemas.microsoft.com/office/drawing/2014/main" id="{DE3430B5-D11C-9E21-DE07-054B5F7CFC07}"/>
              </a:ext>
            </a:extLst>
          </p:cNvPr>
          <p:cNvPicPr>
            <a:picLocks noChangeAspect="1"/>
          </p:cNvPicPr>
          <p:nvPr/>
        </p:nvPicPr>
        <p:blipFill>
          <a:blip r:embed="rId2"/>
          <a:stretch>
            <a:fillRect/>
          </a:stretch>
        </p:blipFill>
        <p:spPr>
          <a:xfrm>
            <a:off x="1080667" y="1080462"/>
            <a:ext cx="4862931" cy="4358119"/>
          </a:xfrm>
          <a:prstGeom prst="rect">
            <a:avLst/>
          </a:prstGeom>
        </p:spPr>
      </p:pic>
    </p:spTree>
    <p:extLst>
      <p:ext uri="{BB962C8B-B14F-4D97-AF65-F5344CB8AC3E}">
        <p14:creationId xmlns:p14="http://schemas.microsoft.com/office/powerpoint/2010/main" val="10933269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A1FDB-785E-3887-C44C-894E9983BBA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37212B5-78A4-35F3-2665-143290D4AAB9}"/>
              </a:ext>
            </a:extLst>
          </p:cNvPr>
          <p:cNvSpPr>
            <a:spLocks noGrp="1"/>
          </p:cNvSpPr>
          <p:nvPr>
            <p:ph idx="1"/>
          </p:nvPr>
        </p:nvSpPr>
        <p:spPr/>
        <p:txBody>
          <a:bodyPr/>
          <a:lstStyle/>
          <a:p>
            <a:pPr marL="0" indent="0">
              <a:buNone/>
            </a:pPr>
            <a:r>
              <a:rPr lang="es-MX"/>
              <a:t>Se usa para la </a:t>
            </a:r>
            <a:r>
              <a:rPr lang="es-MX">
                <a:hlinkClick r:id="rId2">
                  <a:extLst>
                    <a:ext uri="{A12FA001-AC4F-418D-AE19-62706E023703}">
                      <ahyp:hlinkClr xmlns:ahyp="http://schemas.microsoft.com/office/drawing/2018/hyperlinkcolor" val="tx"/>
                    </a:ext>
                  </a:extLst>
                </a:hlinkClick>
              </a:rPr>
              <a:t>carga masiva de asientos contables generales</a:t>
            </a:r>
            <a:r>
              <a:rPr lang="es-MX"/>
              <a:t>. Permite a los usuarios cargar múltiples entradas de diario desde un archivo de Excel o CSV utilizando una plantilla proporcionada, y luego publicar o registrar esas entradas en el sistema</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9A9DDEA5-FAD8-517A-10B6-D190710C7675}"/>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16BE29D6-784B-1252-ECBF-00701FB1F4AF}"/>
              </a:ext>
            </a:extLst>
          </p:cNvPr>
          <p:cNvSpPr>
            <a:spLocks noGrp="1"/>
          </p:cNvSpPr>
          <p:nvPr>
            <p:ph type="body" sz="half" idx="11"/>
          </p:nvPr>
        </p:nvSpPr>
        <p:spPr/>
        <p:txBody>
          <a:bodyPr>
            <a:normAutofit fontScale="85000" lnSpcReduction="10000"/>
          </a:bodyPr>
          <a:lstStyle/>
          <a:p>
            <a:r>
              <a:rPr lang="es-ES" dirty="0"/>
              <a:t>Cargar asientos contables generales - (F2548)</a:t>
            </a:r>
            <a:endParaRPr lang="es-CO" dirty="0"/>
          </a:p>
        </p:txBody>
      </p:sp>
      <p:pic>
        <p:nvPicPr>
          <p:cNvPr id="6" name="Imagen 5">
            <a:extLst>
              <a:ext uri="{FF2B5EF4-FFF2-40B4-BE49-F238E27FC236}">
                <a16:creationId xmlns:a16="http://schemas.microsoft.com/office/drawing/2014/main" id="{B83BE42A-7CDD-1C28-2B84-E0996DA9386A}"/>
              </a:ext>
            </a:extLst>
          </p:cNvPr>
          <p:cNvPicPr>
            <a:picLocks noChangeAspect="1"/>
          </p:cNvPicPr>
          <p:nvPr/>
        </p:nvPicPr>
        <p:blipFill>
          <a:blip r:embed="rId3"/>
          <a:stretch>
            <a:fillRect/>
          </a:stretch>
        </p:blipFill>
        <p:spPr>
          <a:xfrm>
            <a:off x="1038597" y="1914383"/>
            <a:ext cx="8608324" cy="3794037"/>
          </a:xfrm>
          <a:prstGeom prst="rect">
            <a:avLst/>
          </a:prstGeom>
        </p:spPr>
      </p:pic>
    </p:spTree>
    <p:extLst>
      <p:ext uri="{BB962C8B-B14F-4D97-AF65-F5344CB8AC3E}">
        <p14:creationId xmlns:p14="http://schemas.microsoft.com/office/powerpoint/2010/main" val="592103083"/>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05F9E-5818-7336-ABEE-83B4C0C280D1}"/>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53430E65-1CEF-D152-26DF-849203A8B4B7}"/>
              </a:ext>
            </a:extLst>
          </p:cNvPr>
          <p:cNvSpPr>
            <a:spLocks noGrp="1"/>
          </p:cNvSpPr>
          <p:nvPr>
            <p:ph idx="1"/>
          </p:nvPr>
        </p:nvSpPr>
        <p:spPr>
          <a:xfrm>
            <a:off x="917681" y="1050637"/>
            <a:ext cx="10692428" cy="5341828"/>
          </a:xfrm>
        </p:spPr>
        <p:txBody>
          <a:bodyPr>
            <a:normAutofit/>
          </a:bodyPr>
          <a:lstStyle/>
          <a:p>
            <a:pPr marL="0" indent="0">
              <a:buNone/>
            </a:pPr>
            <a:r>
              <a:rPr lang="es-ES"/>
              <a:t>Esta transacción permite</a:t>
            </a:r>
            <a:r>
              <a:rPr lang="es-MX"/>
              <a:t> </a:t>
            </a:r>
            <a:r>
              <a:rPr lang="es-MX" b="1"/>
              <a:t>cambiar los ciclos de subreparto </a:t>
            </a:r>
            <a:r>
              <a:rPr lang="es-MX"/>
              <a:t>que se aplican a cuentas del libro mayor. Esto es útil cuando necesitas ajustar cómo se distribuyen los centros de beneficio.</a:t>
            </a:r>
            <a:endParaRPr lang="es-ES"/>
          </a:p>
        </p:txBody>
      </p:sp>
      <p:sp>
        <p:nvSpPr>
          <p:cNvPr id="6" name="Marcador de texto 5">
            <a:extLst>
              <a:ext uri="{FF2B5EF4-FFF2-40B4-BE49-F238E27FC236}">
                <a16:creationId xmlns:a16="http://schemas.microsoft.com/office/drawing/2014/main" id="{6278EBBE-86FF-27CF-B971-97D07B291969}"/>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28739F46-78EE-99C3-F15C-57BD95D6007C}"/>
              </a:ext>
            </a:extLst>
          </p:cNvPr>
          <p:cNvSpPr>
            <a:spLocks noGrp="1"/>
          </p:cNvSpPr>
          <p:nvPr>
            <p:ph type="body" sz="half" idx="11"/>
          </p:nvPr>
        </p:nvSpPr>
        <p:spPr/>
        <p:txBody>
          <a:bodyPr>
            <a:normAutofit fontScale="85000" lnSpcReduction="10000"/>
          </a:bodyPr>
          <a:lstStyle/>
          <a:p>
            <a:r>
              <a:rPr lang="es-CO"/>
              <a:t>Modificar ciclo de subreparto: FAGLGA12</a:t>
            </a:r>
          </a:p>
        </p:txBody>
      </p:sp>
      <p:pic>
        <p:nvPicPr>
          <p:cNvPr id="4" name="Imagen 3">
            <a:extLst>
              <a:ext uri="{FF2B5EF4-FFF2-40B4-BE49-F238E27FC236}">
                <a16:creationId xmlns:a16="http://schemas.microsoft.com/office/drawing/2014/main" id="{7CFC449F-D8C1-92FC-DCEE-359D2ECA53DA}"/>
              </a:ext>
            </a:extLst>
          </p:cNvPr>
          <p:cNvPicPr>
            <a:picLocks noChangeAspect="1"/>
          </p:cNvPicPr>
          <p:nvPr/>
        </p:nvPicPr>
        <p:blipFill>
          <a:blip r:embed="rId2"/>
          <a:stretch>
            <a:fillRect/>
          </a:stretch>
        </p:blipFill>
        <p:spPr>
          <a:xfrm>
            <a:off x="1144735" y="1754596"/>
            <a:ext cx="1257365" cy="1301817"/>
          </a:xfrm>
          <a:prstGeom prst="rect">
            <a:avLst/>
          </a:prstGeom>
        </p:spPr>
      </p:pic>
      <p:pic>
        <p:nvPicPr>
          <p:cNvPr id="9" name="Imagen 8">
            <a:extLst>
              <a:ext uri="{FF2B5EF4-FFF2-40B4-BE49-F238E27FC236}">
                <a16:creationId xmlns:a16="http://schemas.microsoft.com/office/drawing/2014/main" id="{5C0349AD-F050-B5B9-A41E-865D464D1E49}"/>
              </a:ext>
            </a:extLst>
          </p:cNvPr>
          <p:cNvPicPr>
            <a:picLocks noChangeAspect="1"/>
          </p:cNvPicPr>
          <p:nvPr/>
        </p:nvPicPr>
        <p:blipFill>
          <a:blip r:embed="rId3"/>
          <a:stretch>
            <a:fillRect/>
          </a:stretch>
        </p:blipFill>
        <p:spPr>
          <a:xfrm>
            <a:off x="3093799" y="1754596"/>
            <a:ext cx="4997256" cy="2969008"/>
          </a:xfrm>
          <a:prstGeom prst="rect">
            <a:avLst/>
          </a:prstGeom>
        </p:spPr>
      </p:pic>
    </p:spTree>
    <p:extLst>
      <p:ext uri="{BB962C8B-B14F-4D97-AF65-F5344CB8AC3E}">
        <p14:creationId xmlns:p14="http://schemas.microsoft.com/office/powerpoint/2010/main" val="1520536420"/>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39EB1-70E3-BE1A-7101-AA065F1BDC12}"/>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959A1760-618B-9EC3-608B-27A90A35D805}"/>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D11FC9FD-45D4-609D-C754-1A723087D8A9}"/>
              </a:ext>
            </a:extLst>
          </p:cNvPr>
          <p:cNvSpPr>
            <a:spLocks noGrp="1"/>
          </p:cNvSpPr>
          <p:nvPr>
            <p:ph type="body" sz="half" idx="11"/>
          </p:nvPr>
        </p:nvSpPr>
        <p:spPr/>
        <p:txBody>
          <a:bodyPr>
            <a:normAutofit fontScale="85000" lnSpcReduction="10000"/>
          </a:bodyPr>
          <a:lstStyle/>
          <a:p>
            <a:r>
              <a:rPr lang="es-CO"/>
              <a:t>Modificar ciclo de subreparto: FAGLGA12</a:t>
            </a:r>
          </a:p>
        </p:txBody>
      </p:sp>
      <p:pic>
        <p:nvPicPr>
          <p:cNvPr id="2" name="Marcador de contenido 1">
            <a:extLst>
              <a:ext uri="{FF2B5EF4-FFF2-40B4-BE49-F238E27FC236}">
                <a16:creationId xmlns:a16="http://schemas.microsoft.com/office/drawing/2014/main" id="{0817023C-0AED-0184-C5E1-7A64D1358939}"/>
              </a:ext>
            </a:extLst>
          </p:cNvPr>
          <p:cNvPicPr>
            <a:picLocks noGrp="1" noChangeAspect="1"/>
          </p:cNvPicPr>
          <p:nvPr>
            <p:ph idx="1"/>
          </p:nvPr>
        </p:nvPicPr>
        <p:blipFill>
          <a:blip r:embed="rId2"/>
          <a:stretch>
            <a:fillRect/>
          </a:stretch>
        </p:blipFill>
        <p:spPr>
          <a:xfrm>
            <a:off x="1130910" y="1314400"/>
            <a:ext cx="7819126" cy="5080364"/>
          </a:xfrm>
          <a:prstGeom prst="rect">
            <a:avLst/>
          </a:prstGeom>
        </p:spPr>
      </p:pic>
    </p:spTree>
    <p:extLst>
      <p:ext uri="{BB962C8B-B14F-4D97-AF65-F5344CB8AC3E}">
        <p14:creationId xmlns:p14="http://schemas.microsoft.com/office/powerpoint/2010/main" val="3538527547"/>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56D3A-5BCB-E1D4-7EE7-AFE5EF2D4777}"/>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A659824F-F43B-2556-EDA5-86F3A19A9992}"/>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88AC2F2C-0C68-8B95-BD39-C80A4966AE58}"/>
              </a:ext>
            </a:extLst>
          </p:cNvPr>
          <p:cNvSpPr>
            <a:spLocks noGrp="1"/>
          </p:cNvSpPr>
          <p:nvPr>
            <p:ph type="body" sz="half" idx="11"/>
          </p:nvPr>
        </p:nvSpPr>
        <p:spPr/>
        <p:txBody>
          <a:bodyPr>
            <a:normAutofit fontScale="85000" lnSpcReduction="10000"/>
          </a:bodyPr>
          <a:lstStyle/>
          <a:p>
            <a:r>
              <a:rPr lang="es-CO"/>
              <a:t>Modificar ciclo de subreparto: FAGLGA12</a:t>
            </a:r>
          </a:p>
        </p:txBody>
      </p:sp>
      <p:pic>
        <p:nvPicPr>
          <p:cNvPr id="5" name="Marcador de contenido 4">
            <a:extLst>
              <a:ext uri="{FF2B5EF4-FFF2-40B4-BE49-F238E27FC236}">
                <a16:creationId xmlns:a16="http://schemas.microsoft.com/office/drawing/2014/main" id="{B218D2FA-9171-FC9B-FF5F-37BA4CCEF8B8}"/>
              </a:ext>
            </a:extLst>
          </p:cNvPr>
          <p:cNvPicPr>
            <a:picLocks noGrp="1" noChangeAspect="1"/>
          </p:cNvPicPr>
          <p:nvPr>
            <p:ph idx="1"/>
          </p:nvPr>
        </p:nvPicPr>
        <p:blipFill>
          <a:blip r:embed="rId2"/>
          <a:stretch>
            <a:fillRect/>
          </a:stretch>
        </p:blipFill>
        <p:spPr>
          <a:xfrm>
            <a:off x="1201486" y="1163781"/>
            <a:ext cx="7609506" cy="4927600"/>
          </a:xfrm>
          <a:prstGeom prst="rect">
            <a:avLst/>
          </a:prstGeom>
        </p:spPr>
      </p:pic>
    </p:spTree>
    <p:extLst>
      <p:ext uri="{BB962C8B-B14F-4D97-AF65-F5344CB8AC3E}">
        <p14:creationId xmlns:p14="http://schemas.microsoft.com/office/powerpoint/2010/main" val="3605099179"/>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17ED2-6B2E-04AF-E035-534FA62AAD40}"/>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7096D4D2-646D-E905-9B9D-180BB77CF7C7}"/>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B1317534-065F-CB1A-08A8-72598AE12259}"/>
              </a:ext>
            </a:extLst>
          </p:cNvPr>
          <p:cNvSpPr>
            <a:spLocks noGrp="1"/>
          </p:cNvSpPr>
          <p:nvPr>
            <p:ph type="body" sz="half" idx="11"/>
          </p:nvPr>
        </p:nvSpPr>
        <p:spPr/>
        <p:txBody>
          <a:bodyPr>
            <a:normAutofit fontScale="85000" lnSpcReduction="10000"/>
          </a:bodyPr>
          <a:lstStyle/>
          <a:p>
            <a:r>
              <a:rPr lang="es-CO"/>
              <a:t>Visualizar ciclo de subreparto: FAGLGA13</a:t>
            </a:r>
          </a:p>
        </p:txBody>
      </p:sp>
      <p:sp>
        <p:nvSpPr>
          <p:cNvPr id="3" name="Marcador de contenido 2">
            <a:extLst>
              <a:ext uri="{FF2B5EF4-FFF2-40B4-BE49-F238E27FC236}">
                <a16:creationId xmlns:a16="http://schemas.microsoft.com/office/drawing/2014/main" id="{9657721B-E87D-DD4D-1DCB-B9395397EFB6}"/>
              </a:ext>
            </a:extLst>
          </p:cNvPr>
          <p:cNvSpPr>
            <a:spLocks noGrp="1"/>
          </p:cNvSpPr>
          <p:nvPr>
            <p:ph idx="1"/>
          </p:nvPr>
        </p:nvSpPr>
        <p:spPr>
          <a:xfrm>
            <a:off x="959246" y="1174155"/>
            <a:ext cx="10107254" cy="313932"/>
          </a:xfrm>
          <a:noFill/>
        </p:spPr>
        <p:txBody>
          <a:bodyPr wrap="square">
            <a:spAutoFit/>
          </a:bodyPr>
          <a:lstStyle/>
          <a:p>
            <a:pPr marL="0" indent="0">
              <a:buNone/>
            </a:pPr>
            <a:r>
              <a:rPr lang="es-CO" b="1"/>
              <a:t>Esta transacción e</a:t>
            </a:r>
            <a:r>
              <a:rPr lang="es-MX" b="1"/>
              <a:t>s una herramienta de consulta que permite revisar la configuración de los ciclos sin modificarlos.</a:t>
            </a:r>
            <a:endParaRPr lang="es-CO" b="1"/>
          </a:p>
        </p:txBody>
      </p:sp>
      <p:pic>
        <p:nvPicPr>
          <p:cNvPr id="8" name="Imagen 7">
            <a:extLst>
              <a:ext uri="{FF2B5EF4-FFF2-40B4-BE49-F238E27FC236}">
                <a16:creationId xmlns:a16="http://schemas.microsoft.com/office/drawing/2014/main" id="{E3372655-EF11-204D-38B3-0411EFB60785}"/>
              </a:ext>
            </a:extLst>
          </p:cNvPr>
          <p:cNvPicPr>
            <a:picLocks noChangeAspect="1"/>
          </p:cNvPicPr>
          <p:nvPr/>
        </p:nvPicPr>
        <p:blipFill>
          <a:blip r:embed="rId2"/>
          <a:stretch>
            <a:fillRect/>
          </a:stretch>
        </p:blipFill>
        <p:spPr>
          <a:xfrm>
            <a:off x="959246" y="1858782"/>
            <a:ext cx="1511378" cy="1422473"/>
          </a:xfrm>
          <a:prstGeom prst="rect">
            <a:avLst/>
          </a:prstGeom>
        </p:spPr>
      </p:pic>
      <p:sp>
        <p:nvSpPr>
          <p:cNvPr id="10" name="CuadroTexto 9">
            <a:extLst>
              <a:ext uri="{FF2B5EF4-FFF2-40B4-BE49-F238E27FC236}">
                <a16:creationId xmlns:a16="http://schemas.microsoft.com/office/drawing/2014/main" id="{F20C286D-579D-3F9C-19DA-DDEF9FB872BD}"/>
              </a:ext>
            </a:extLst>
          </p:cNvPr>
          <p:cNvSpPr txBox="1"/>
          <p:nvPr/>
        </p:nvSpPr>
        <p:spPr>
          <a:xfrm>
            <a:off x="3194501" y="1689505"/>
            <a:ext cx="6096000" cy="338554"/>
          </a:xfrm>
          <a:prstGeom prst="rect">
            <a:avLst/>
          </a:prstGeom>
          <a:noFill/>
        </p:spPr>
        <p:txBody>
          <a:bodyPr wrap="square">
            <a:spAutoFit/>
          </a:bodyPr>
          <a:lstStyle/>
          <a:p>
            <a:r>
              <a:rPr lang="es-CO" sz="1600" b="1">
                <a:solidFill>
                  <a:srgbClr val="646363"/>
                </a:solidFill>
                <a:latin typeface="Calibri regular"/>
              </a:rPr>
              <a:t>Se diligencian los siguientes datos</a:t>
            </a:r>
          </a:p>
        </p:txBody>
      </p:sp>
      <p:pic>
        <p:nvPicPr>
          <p:cNvPr id="11" name="Imagen 10">
            <a:extLst>
              <a:ext uri="{FF2B5EF4-FFF2-40B4-BE49-F238E27FC236}">
                <a16:creationId xmlns:a16="http://schemas.microsoft.com/office/drawing/2014/main" id="{DA8CC8A4-1576-FB2E-F8DB-8AAA425B62D3}"/>
              </a:ext>
            </a:extLst>
          </p:cNvPr>
          <p:cNvPicPr>
            <a:picLocks noChangeAspect="1"/>
          </p:cNvPicPr>
          <p:nvPr/>
        </p:nvPicPr>
        <p:blipFill rotWithShape="1">
          <a:blip r:embed="rId3"/>
          <a:srcRect b="19448"/>
          <a:stretch/>
        </p:blipFill>
        <p:spPr bwMode="auto">
          <a:xfrm>
            <a:off x="3712815" y="2259390"/>
            <a:ext cx="4846017" cy="24095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346549"/>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5A239-0926-7709-7616-E3B10AAD95D6}"/>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130EFB8D-DB65-7449-2998-27ED00F8634F}"/>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73F45C2B-11C3-2534-55B5-D6B9552DB5B7}"/>
              </a:ext>
            </a:extLst>
          </p:cNvPr>
          <p:cNvSpPr>
            <a:spLocks noGrp="1"/>
          </p:cNvSpPr>
          <p:nvPr>
            <p:ph type="body" sz="half" idx="11"/>
          </p:nvPr>
        </p:nvSpPr>
        <p:spPr/>
        <p:txBody>
          <a:bodyPr>
            <a:normAutofit fontScale="85000" lnSpcReduction="10000"/>
          </a:bodyPr>
          <a:lstStyle/>
          <a:p>
            <a:r>
              <a:rPr lang="es-CO"/>
              <a:t>Visualizar ciclo de subreparto: FAGLGA13</a:t>
            </a:r>
          </a:p>
        </p:txBody>
      </p:sp>
      <p:sp>
        <p:nvSpPr>
          <p:cNvPr id="3" name="Marcador de contenido 2">
            <a:extLst>
              <a:ext uri="{FF2B5EF4-FFF2-40B4-BE49-F238E27FC236}">
                <a16:creationId xmlns:a16="http://schemas.microsoft.com/office/drawing/2014/main" id="{B39031FE-4331-9429-4F4E-4206ECD5FA8D}"/>
              </a:ext>
            </a:extLst>
          </p:cNvPr>
          <p:cNvSpPr>
            <a:spLocks noGrp="1"/>
          </p:cNvSpPr>
          <p:nvPr>
            <p:ph idx="1"/>
          </p:nvPr>
        </p:nvSpPr>
        <p:spPr>
          <a:xfrm>
            <a:off x="836611" y="1174153"/>
            <a:ext cx="10229889" cy="313932"/>
          </a:xfrm>
          <a:noFill/>
        </p:spPr>
        <p:txBody>
          <a:bodyPr wrap="square">
            <a:spAutoFit/>
          </a:bodyPr>
          <a:lstStyle/>
          <a:p>
            <a:pPr marL="0" indent="0">
              <a:buNone/>
            </a:pPr>
            <a:r>
              <a:rPr lang="es-CO"/>
              <a:t>Visualización del ciclo de subreparto SUB001, para la cuenta 2401000100</a:t>
            </a:r>
          </a:p>
        </p:txBody>
      </p:sp>
      <p:pic>
        <p:nvPicPr>
          <p:cNvPr id="2" name="Imagen 1">
            <a:extLst>
              <a:ext uri="{FF2B5EF4-FFF2-40B4-BE49-F238E27FC236}">
                <a16:creationId xmlns:a16="http://schemas.microsoft.com/office/drawing/2014/main" id="{03E91C03-3047-95CE-E156-731FA822AEB9}"/>
              </a:ext>
            </a:extLst>
          </p:cNvPr>
          <p:cNvPicPr>
            <a:picLocks noChangeAspect="1"/>
          </p:cNvPicPr>
          <p:nvPr/>
        </p:nvPicPr>
        <p:blipFill>
          <a:blip r:embed="rId2"/>
          <a:stretch>
            <a:fillRect/>
          </a:stretch>
        </p:blipFill>
        <p:spPr>
          <a:xfrm>
            <a:off x="1716895" y="1865619"/>
            <a:ext cx="6273482" cy="3848139"/>
          </a:xfrm>
          <a:prstGeom prst="rect">
            <a:avLst/>
          </a:prstGeom>
        </p:spPr>
      </p:pic>
    </p:spTree>
    <p:extLst>
      <p:ext uri="{BB962C8B-B14F-4D97-AF65-F5344CB8AC3E}">
        <p14:creationId xmlns:p14="http://schemas.microsoft.com/office/powerpoint/2010/main" val="2758217035"/>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58945-96BC-C267-9C00-4AB0D9FF280A}"/>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C3819DEF-4B0A-4B92-1684-5C23A7AF7B06}"/>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8CB7A2B1-60EE-2E19-99A5-DDCDE8C4982F}"/>
              </a:ext>
            </a:extLst>
          </p:cNvPr>
          <p:cNvSpPr>
            <a:spLocks noGrp="1"/>
          </p:cNvSpPr>
          <p:nvPr>
            <p:ph type="body" sz="half" idx="11"/>
          </p:nvPr>
        </p:nvSpPr>
        <p:spPr/>
        <p:txBody>
          <a:bodyPr>
            <a:normAutofit fontScale="85000" lnSpcReduction="10000"/>
          </a:bodyPr>
          <a:lstStyle/>
          <a:p>
            <a:r>
              <a:rPr lang="es-CO"/>
              <a:t>Visualizar ciclo de subreparto: FAGLGA13</a:t>
            </a:r>
          </a:p>
        </p:txBody>
      </p:sp>
      <p:sp>
        <p:nvSpPr>
          <p:cNvPr id="3" name="Marcador de contenido 2">
            <a:extLst>
              <a:ext uri="{FF2B5EF4-FFF2-40B4-BE49-F238E27FC236}">
                <a16:creationId xmlns:a16="http://schemas.microsoft.com/office/drawing/2014/main" id="{91D84DAD-0140-5C43-36D9-05333086D751}"/>
              </a:ext>
            </a:extLst>
          </p:cNvPr>
          <p:cNvSpPr>
            <a:spLocks noGrp="1"/>
          </p:cNvSpPr>
          <p:nvPr>
            <p:ph idx="1"/>
          </p:nvPr>
        </p:nvSpPr>
        <p:spPr>
          <a:xfrm>
            <a:off x="836611" y="1270876"/>
            <a:ext cx="10340725" cy="313932"/>
          </a:xfrm>
          <a:noFill/>
        </p:spPr>
        <p:txBody>
          <a:bodyPr wrap="square">
            <a:spAutoFit/>
          </a:bodyPr>
          <a:lstStyle/>
          <a:p>
            <a:pPr marL="0" indent="0">
              <a:buNone/>
            </a:pPr>
            <a:r>
              <a:rPr lang="es-CO"/>
              <a:t>Visualización del ciclo de subreparto SUB002 para la cuenta 2153010000</a:t>
            </a:r>
          </a:p>
        </p:txBody>
      </p:sp>
      <p:pic>
        <p:nvPicPr>
          <p:cNvPr id="4" name="Imagen 3">
            <a:extLst>
              <a:ext uri="{FF2B5EF4-FFF2-40B4-BE49-F238E27FC236}">
                <a16:creationId xmlns:a16="http://schemas.microsoft.com/office/drawing/2014/main" id="{D60D228F-1A2D-CB58-4C91-6AFF1770D659}"/>
              </a:ext>
            </a:extLst>
          </p:cNvPr>
          <p:cNvPicPr>
            <a:picLocks noChangeAspect="1"/>
          </p:cNvPicPr>
          <p:nvPr/>
        </p:nvPicPr>
        <p:blipFill rotWithShape="1">
          <a:blip r:embed="rId2"/>
          <a:srcRect r="13693" b="18973"/>
          <a:stretch/>
        </p:blipFill>
        <p:spPr bwMode="auto">
          <a:xfrm>
            <a:off x="974204" y="2118890"/>
            <a:ext cx="3713935" cy="1875107"/>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6763AA40-BCF4-2025-44F4-A5287E995C5B}"/>
              </a:ext>
            </a:extLst>
          </p:cNvPr>
          <p:cNvPicPr>
            <a:picLocks noChangeAspect="1"/>
          </p:cNvPicPr>
          <p:nvPr/>
        </p:nvPicPr>
        <p:blipFill>
          <a:blip r:embed="rId3"/>
          <a:stretch>
            <a:fillRect/>
          </a:stretch>
        </p:blipFill>
        <p:spPr>
          <a:xfrm>
            <a:off x="4828608" y="2432733"/>
            <a:ext cx="5398381" cy="3184044"/>
          </a:xfrm>
          <a:prstGeom prst="rect">
            <a:avLst/>
          </a:prstGeom>
        </p:spPr>
      </p:pic>
    </p:spTree>
    <p:extLst>
      <p:ext uri="{BB962C8B-B14F-4D97-AF65-F5344CB8AC3E}">
        <p14:creationId xmlns:p14="http://schemas.microsoft.com/office/powerpoint/2010/main" val="3001147988"/>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DE188-9D78-12AB-A102-C2697F5D10A0}"/>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C10F9C88-BD25-10BA-5AD2-E3BFA34AA88E}"/>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A78ED008-9953-10D7-DE63-4BA40586DD3D}"/>
              </a:ext>
            </a:extLst>
          </p:cNvPr>
          <p:cNvSpPr>
            <a:spLocks noGrp="1"/>
          </p:cNvSpPr>
          <p:nvPr>
            <p:ph type="body" sz="half" idx="11"/>
          </p:nvPr>
        </p:nvSpPr>
        <p:spPr/>
        <p:txBody>
          <a:bodyPr>
            <a:normAutofit fontScale="85000" lnSpcReduction="10000"/>
          </a:bodyPr>
          <a:lstStyle/>
          <a:p>
            <a:r>
              <a:rPr lang="es-CO"/>
              <a:t>Borrar ciclo de subreparto: FAGLGA14</a:t>
            </a:r>
          </a:p>
        </p:txBody>
      </p:sp>
      <p:sp>
        <p:nvSpPr>
          <p:cNvPr id="3" name="Marcador de contenido 2">
            <a:extLst>
              <a:ext uri="{FF2B5EF4-FFF2-40B4-BE49-F238E27FC236}">
                <a16:creationId xmlns:a16="http://schemas.microsoft.com/office/drawing/2014/main" id="{9C2A7E31-3276-552F-3F9C-551C9AB35531}"/>
              </a:ext>
            </a:extLst>
          </p:cNvPr>
          <p:cNvSpPr>
            <a:spLocks noGrp="1"/>
          </p:cNvSpPr>
          <p:nvPr>
            <p:ph idx="1"/>
          </p:nvPr>
        </p:nvSpPr>
        <p:spPr>
          <a:xfrm>
            <a:off x="836611" y="1241223"/>
            <a:ext cx="9980507" cy="535531"/>
          </a:xfrm>
          <a:noFill/>
        </p:spPr>
        <p:txBody>
          <a:bodyPr wrap="square">
            <a:spAutoFit/>
          </a:bodyPr>
          <a:lstStyle/>
          <a:p>
            <a:pPr marL="0" indent="0">
              <a:buNone/>
            </a:pPr>
            <a:r>
              <a:rPr lang="es-MX" b="1"/>
              <a:t>La transacción SAP FAGLGA14 se utiliza para eliminar ciclos de subreparto  en el módulo de Contabilidad del Libro Mayor (FI-GL).</a:t>
            </a:r>
            <a:endParaRPr lang="es-CO" b="1"/>
          </a:p>
        </p:txBody>
      </p:sp>
      <p:pic>
        <p:nvPicPr>
          <p:cNvPr id="8" name="Imagen 7">
            <a:extLst>
              <a:ext uri="{FF2B5EF4-FFF2-40B4-BE49-F238E27FC236}">
                <a16:creationId xmlns:a16="http://schemas.microsoft.com/office/drawing/2014/main" id="{7C95C51C-852E-560E-2C78-A8FE77ACB0BD}"/>
              </a:ext>
            </a:extLst>
          </p:cNvPr>
          <p:cNvPicPr>
            <a:picLocks noChangeAspect="1"/>
          </p:cNvPicPr>
          <p:nvPr/>
        </p:nvPicPr>
        <p:blipFill>
          <a:blip r:embed="rId2"/>
          <a:stretch>
            <a:fillRect/>
          </a:stretch>
        </p:blipFill>
        <p:spPr>
          <a:xfrm>
            <a:off x="679700" y="1993825"/>
            <a:ext cx="3227282" cy="3157429"/>
          </a:xfrm>
          <a:prstGeom prst="rect">
            <a:avLst/>
          </a:prstGeom>
        </p:spPr>
      </p:pic>
      <p:sp>
        <p:nvSpPr>
          <p:cNvPr id="10" name="CuadroTexto 9">
            <a:extLst>
              <a:ext uri="{FF2B5EF4-FFF2-40B4-BE49-F238E27FC236}">
                <a16:creationId xmlns:a16="http://schemas.microsoft.com/office/drawing/2014/main" id="{A927BE20-1E12-C341-BBFF-ABD9FA1E1B80}"/>
              </a:ext>
            </a:extLst>
          </p:cNvPr>
          <p:cNvSpPr txBox="1"/>
          <p:nvPr/>
        </p:nvSpPr>
        <p:spPr>
          <a:xfrm>
            <a:off x="4530437" y="2505670"/>
            <a:ext cx="6096000" cy="830997"/>
          </a:xfrm>
          <a:prstGeom prst="rect">
            <a:avLst/>
          </a:prstGeom>
          <a:noFill/>
        </p:spPr>
        <p:txBody>
          <a:bodyPr wrap="square">
            <a:spAutoFit/>
          </a:bodyPr>
          <a:lstStyle/>
          <a:p>
            <a:pPr marL="0" indent="0">
              <a:buNone/>
            </a:pPr>
            <a:r>
              <a:rPr lang="es-MX" sz="1600" b="1">
                <a:solidFill>
                  <a:srgbClr val="646363"/>
                </a:solidFill>
                <a:latin typeface="Calibri regular"/>
              </a:rPr>
              <a:t>Se borran 2 ciclos de distribución:</a:t>
            </a:r>
          </a:p>
          <a:p>
            <a:pPr marL="0" indent="0">
              <a:buNone/>
            </a:pPr>
            <a:r>
              <a:rPr lang="es-MX" sz="1600" b="1">
                <a:solidFill>
                  <a:srgbClr val="646363"/>
                </a:solidFill>
                <a:latin typeface="Calibri regular"/>
              </a:rPr>
              <a:t>Ciclo de distribución sin movimientos</a:t>
            </a:r>
            <a:r>
              <a:rPr lang="es-CO" sz="1600" b="1">
                <a:solidFill>
                  <a:srgbClr val="646363"/>
                </a:solidFill>
                <a:latin typeface="Calibri regular"/>
              </a:rPr>
              <a:t> contables</a:t>
            </a:r>
          </a:p>
          <a:p>
            <a:pPr marL="0" indent="0">
              <a:buNone/>
            </a:pPr>
            <a:r>
              <a:rPr lang="es-CO" sz="1600" b="1">
                <a:solidFill>
                  <a:srgbClr val="646363"/>
                </a:solidFill>
                <a:latin typeface="Calibri regular"/>
              </a:rPr>
              <a:t>Ciclo de distribución con movimientos contables</a:t>
            </a:r>
            <a:endParaRPr lang="es-MX" sz="1600" b="1">
              <a:solidFill>
                <a:srgbClr val="646363"/>
              </a:solidFill>
              <a:latin typeface="Calibri regular"/>
            </a:endParaRPr>
          </a:p>
        </p:txBody>
      </p:sp>
    </p:spTree>
    <p:extLst>
      <p:ext uri="{BB962C8B-B14F-4D97-AF65-F5344CB8AC3E}">
        <p14:creationId xmlns:p14="http://schemas.microsoft.com/office/powerpoint/2010/main" val="762003062"/>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9B31C-F20C-6E7C-69BA-B925AD7C025E}"/>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5AF20AA4-4B5C-53F6-B67F-C60068895309}"/>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F7545109-66C1-EABB-E175-E6A972157A76}"/>
              </a:ext>
            </a:extLst>
          </p:cNvPr>
          <p:cNvSpPr>
            <a:spLocks noGrp="1"/>
          </p:cNvSpPr>
          <p:nvPr>
            <p:ph type="body" sz="half" idx="11"/>
          </p:nvPr>
        </p:nvSpPr>
        <p:spPr/>
        <p:txBody>
          <a:bodyPr>
            <a:normAutofit fontScale="85000" lnSpcReduction="10000"/>
          </a:bodyPr>
          <a:lstStyle/>
          <a:p>
            <a:r>
              <a:rPr lang="es-CO"/>
              <a:t>Borrar ciclo de subreparto: FAGLGA14</a:t>
            </a:r>
          </a:p>
        </p:txBody>
      </p:sp>
      <p:sp>
        <p:nvSpPr>
          <p:cNvPr id="3" name="Marcador de contenido 2">
            <a:extLst>
              <a:ext uri="{FF2B5EF4-FFF2-40B4-BE49-F238E27FC236}">
                <a16:creationId xmlns:a16="http://schemas.microsoft.com/office/drawing/2014/main" id="{F98D2798-7BF3-D1C9-9B50-BCDE3DDC7767}"/>
              </a:ext>
            </a:extLst>
          </p:cNvPr>
          <p:cNvSpPr>
            <a:spLocks noGrp="1"/>
          </p:cNvSpPr>
          <p:nvPr>
            <p:ph idx="1"/>
          </p:nvPr>
        </p:nvSpPr>
        <p:spPr>
          <a:xfrm>
            <a:off x="836611" y="1241223"/>
            <a:ext cx="9980507" cy="663771"/>
          </a:xfrm>
          <a:noFill/>
        </p:spPr>
        <p:txBody>
          <a:bodyPr wrap="square">
            <a:spAutoFit/>
          </a:bodyPr>
          <a:lstStyle/>
          <a:p>
            <a:pPr marL="0" indent="0">
              <a:buNone/>
            </a:pPr>
            <a:r>
              <a:rPr lang="es-MX" b="1"/>
              <a:t>Borrar ciclo de distribución sin movimientos.</a:t>
            </a:r>
          </a:p>
          <a:p>
            <a:pPr marL="0" indent="0">
              <a:buNone/>
            </a:pPr>
            <a:r>
              <a:rPr lang="es-MX" b="1"/>
              <a:t>Se diligencian los siguientes datos</a:t>
            </a:r>
            <a:endParaRPr lang="es-CO" b="1"/>
          </a:p>
        </p:txBody>
      </p:sp>
      <p:pic>
        <p:nvPicPr>
          <p:cNvPr id="2" name="Imagen 1">
            <a:extLst>
              <a:ext uri="{FF2B5EF4-FFF2-40B4-BE49-F238E27FC236}">
                <a16:creationId xmlns:a16="http://schemas.microsoft.com/office/drawing/2014/main" id="{66D03EDD-613B-21F1-AAFF-6033B7948D16}"/>
              </a:ext>
            </a:extLst>
          </p:cNvPr>
          <p:cNvPicPr>
            <a:picLocks noChangeAspect="1"/>
          </p:cNvPicPr>
          <p:nvPr/>
        </p:nvPicPr>
        <p:blipFill rotWithShape="1">
          <a:blip r:embed="rId2"/>
          <a:srcRect b="31234"/>
          <a:stretch/>
        </p:blipFill>
        <p:spPr bwMode="auto">
          <a:xfrm>
            <a:off x="836611" y="1904994"/>
            <a:ext cx="6048342" cy="26179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6848299"/>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D1794-C7B5-1AA2-1CBF-D30CDA2D6327}"/>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B6676809-A8E8-0C66-0B76-C430523369AD}"/>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C74F6D51-8D87-9D80-26D6-A1D94C2FE385}"/>
              </a:ext>
            </a:extLst>
          </p:cNvPr>
          <p:cNvSpPr>
            <a:spLocks noGrp="1"/>
          </p:cNvSpPr>
          <p:nvPr>
            <p:ph type="body" sz="half" idx="11"/>
          </p:nvPr>
        </p:nvSpPr>
        <p:spPr/>
        <p:txBody>
          <a:bodyPr>
            <a:normAutofit fontScale="85000" lnSpcReduction="10000"/>
          </a:bodyPr>
          <a:lstStyle/>
          <a:p>
            <a:r>
              <a:rPr lang="es-CO"/>
              <a:t>Borrar ciclo de subreparto: FAGLGA14</a:t>
            </a:r>
          </a:p>
        </p:txBody>
      </p:sp>
      <p:sp>
        <p:nvSpPr>
          <p:cNvPr id="3" name="Marcador de contenido 2">
            <a:extLst>
              <a:ext uri="{FF2B5EF4-FFF2-40B4-BE49-F238E27FC236}">
                <a16:creationId xmlns:a16="http://schemas.microsoft.com/office/drawing/2014/main" id="{ABEBFCCB-F9FE-E754-694F-D09E027042C8}"/>
              </a:ext>
            </a:extLst>
          </p:cNvPr>
          <p:cNvSpPr>
            <a:spLocks noGrp="1"/>
          </p:cNvSpPr>
          <p:nvPr>
            <p:ph idx="1"/>
          </p:nvPr>
        </p:nvSpPr>
        <p:spPr>
          <a:xfrm>
            <a:off x="836610" y="1241223"/>
            <a:ext cx="9980508" cy="663771"/>
          </a:xfrm>
          <a:noFill/>
        </p:spPr>
        <p:txBody>
          <a:bodyPr wrap="square">
            <a:spAutoFit/>
          </a:bodyPr>
          <a:lstStyle/>
          <a:p>
            <a:pPr marL="0" indent="0">
              <a:buNone/>
            </a:pPr>
            <a:r>
              <a:rPr lang="es-MX" b="1"/>
              <a:t>Borrar ciclo de distribución sin movimientos.</a:t>
            </a:r>
          </a:p>
          <a:p>
            <a:pPr marL="0" indent="0">
              <a:buNone/>
            </a:pPr>
            <a:r>
              <a:rPr lang="es-CO"/>
              <a:t>Consulto los ciclos de subreparto creados para seleccionar cual deseo borrar</a:t>
            </a:r>
          </a:p>
        </p:txBody>
      </p:sp>
      <p:pic>
        <p:nvPicPr>
          <p:cNvPr id="4" name="Imagen 3">
            <a:extLst>
              <a:ext uri="{FF2B5EF4-FFF2-40B4-BE49-F238E27FC236}">
                <a16:creationId xmlns:a16="http://schemas.microsoft.com/office/drawing/2014/main" id="{72730287-C8C4-27D8-C3AC-1E7C54E5ABFE}"/>
              </a:ext>
            </a:extLst>
          </p:cNvPr>
          <p:cNvPicPr>
            <a:picLocks noChangeAspect="1"/>
          </p:cNvPicPr>
          <p:nvPr/>
        </p:nvPicPr>
        <p:blipFill>
          <a:blip r:embed="rId2"/>
          <a:stretch>
            <a:fillRect/>
          </a:stretch>
        </p:blipFill>
        <p:spPr>
          <a:xfrm>
            <a:off x="836610" y="2393573"/>
            <a:ext cx="5370225" cy="3405483"/>
          </a:xfrm>
          <a:prstGeom prst="rect">
            <a:avLst/>
          </a:prstGeom>
        </p:spPr>
      </p:pic>
      <p:pic>
        <p:nvPicPr>
          <p:cNvPr id="5" name="Imagen 4">
            <a:extLst>
              <a:ext uri="{FF2B5EF4-FFF2-40B4-BE49-F238E27FC236}">
                <a16:creationId xmlns:a16="http://schemas.microsoft.com/office/drawing/2014/main" id="{C3359565-ED1E-29F9-50F0-D5CB87B6E471}"/>
              </a:ext>
            </a:extLst>
          </p:cNvPr>
          <p:cNvPicPr>
            <a:picLocks noChangeAspect="1"/>
          </p:cNvPicPr>
          <p:nvPr/>
        </p:nvPicPr>
        <p:blipFill rotWithShape="1">
          <a:blip r:embed="rId3"/>
          <a:srcRect l="2151" t="15672" r="2492" b="7428"/>
          <a:stretch/>
        </p:blipFill>
        <p:spPr bwMode="auto">
          <a:xfrm>
            <a:off x="6527804" y="2937162"/>
            <a:ext cx="4289314" cy="21446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1409637"/>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3A123-D30A-7A7B-B7D6-7763207198D7}"/>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809371CC-6B29-1358-F2AA-C091BB63E0AB}"/>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33892F57-F00F-ACCC-08A9-CB29A159B9A5}"/>
              </a:ext>
            </a:extLst>
          </p:cNvPr>
          <p:cNvSpPr>
            <a:spLocks noGrp="1"/>
          </p:cNvSpPr>
          <p:nvPr>
            <p:ph type="body" sz="half" idx="11"/>
          </p:nvPr>
        </p:nvSpPr>
        <p:spPr/>
        <p:txBody>
          <a:bodyPr>
            <a:normAutofit fontScale="85000" lnSpcReduction="10000"/>
          </a:bodyPr>
          <a:lstStyle/>
          <a:p>
            <a:r>
              <a:rPr lang="es-CO"/>
              <a:t>Borrar ciclo de subreparto: FAGLGA14</a:t>
            </a:r>
          </a:p>
        </p:txBody>
      </p:sp>
      <p:sp>
        <p:nvSpPr>
          <p:cNvPr id="3" name="Marcador de contenido 2">
            <a:extLst>
              <a:ext uri="{FF2B5EF4-FFF2-40B4-BE49-F238E27FC236}">
                <a16:creationId xmlns:a16="http://schemas.microsoft.com/office/drawing/2014/main" id="{401EA0F3-9C82-1C51-C9C7-0E12542E41EF}"/>
              </a:ext>
            </a:extLst>
          </p:cNvPr>
          <p:cNvSpPr>
            <a:spLocks noGrp="1"/>
          </p:cNvSpPr>
          <p:nvPr>
            <p:ph idx="1"/>
          </p:nvPr>
        </p:nvSpPr>
        <p:spPr>
          <a:xfrm>
            <a:off x="836611" y="1271135"/>
            <a:ext cx="9980507" cy="313932"/>
          </a:xfrm>
          <a:noFill/>
        </p:spPr>
        <p:txBody>
          <a:bodyPr wrap="square">
            <a:spAutoFit/>
          </a:bodyPr>
          <a:lstStyle/>
          <a:p>
            <a:pPr marL="0" indent="0">
              <a:buNone/>
            </a:pPr>
            <a:r>
              <a:rPr lang="es-MX" b="1"/>
              <a:t>Borrar ciclo de distribución sin movimientos.</a:t>
            </a:r>
          </a:p>
        </p:txBody>
      </p:sp>
      <p:pic>
        <p:nvPicPr>
          <p:cNvPr id="2" name="Imagen 1">
            <a:extLst>
              <a:ext uri="{FF2B5EF4-FFF2-40B4-BE49-F238E27FC236}">
                <a16:creationId xmlns:a16="http://schemas.microsoft.com/office/drawing/2014/main" id="{54FCBC8D-A207-88D7-C033-E53B7770A348}"/>
              </a:ext>
            </a:extLst>
          </p:cNvPr>
          <p:cNvPicPr>
            <a:picLocks noChangeAspect="1"/>
          </p:cNvPicPr>
          <p:nvPr/>
        </p:nvPicPr>
        <p:blipFill>
          <a:blip r:embed="rId2"/>
          <a:stretch>
            <a:fillRect/>
          </a:stretch>
        </p:blipFill>
        <p:spPr>
          <a:xfrm>
            <a:off x="1189095" y="1782271"/>
            <a:ext cx="5558069" cy="4212784"/>
          </a:xfrm>
          <a:prstGeom prst="rect">
            <a:avLst/>
          </a:prstGeom>
        </p:spPr>
      </p:pic>
    </p:spTree>
    <p:extLst>
      <p:ext uri="{BB962C8B-B14F-4D97-AF65-F5344CB8AC3E}">
        <p14:creationId xmlns:p14="http://schemas.microsoft.com/office/powerpoint/2010/main" val="8256565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E1D2E-AFF3-6365-3DA4-62CE5026876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623792A-265E-4314-2E95-C39A58C1D3B6}"/>
              </a:ext>
            </a:extLst>
          </p:cNvPr>
          <p:cNvSpPr>
            <a:spLocks noGrp="1"/>
          </p:cNvSpPr>
          <p:nvPr>
            <p:ph idx="1"/>
          </p:nvPr>
        </p:nvSpPr>
        <p:spPr/>
        <p:txBody>
          <a:bodyPr/>
          <a:lstStyle/>
          <a:p>
            <a:pPr marL="0" indent="0">
              <a:buNone/>
            </a:pPr>
            <a:r>
              <a:rPr lang="es-MX"/>
              <a:t>Se usa para la </a:t>
            </a:r>
            <a:r>
              <a:rPr lang="es-MX">
                <a:hlinkClick r:id="rId2">
                  <a:extLst>
                    <a:ext uri="{A12FA001-AC4F-418D-AE19-62706E023703}">
                      <ahyp:hlinkClr xmlns:ahyp="http://schemas.microsoft.com/office/drawing/2018/hyperlinkcolor" val="tx"/>
                    </a:ext>
                  </a:extLst>
                </a:hlinkClick>
              </a:rPr>
              <a:t>carga masiva de asientos contables generales</a:t>
            </a:r>
            <a:r>
              <a:rPr lang="es-MX"/>
              <a:t>. Permite a los usuarios cargar múltiples entradas de diario desde un archivo de Excel o CSV utilizando una plantilla proporcionada, y luego publicar o registrar esas entradas en el sistema</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17713ED-AEED-541C-1522-3643C234A222}"/>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0F9118DD-50FF-82A4-486C-FF3D1699CAC7}"/>
              </a:ext>
            </a:extLst>
          </p:cNvPr>
          <p:cNvSpPr>
            <a:spLocks noGrp="1"/>
          </p:cNvSpPr>
          <p:nvPr>
            <p:ph type="body" sz="half" idx="11"/>
          </p:nvPr>
        </p:nvSpPr>
        <p:spPr/>
        <p:txBody>
          <a:bodyPr>
            <a:normAutofit fontScale="85000" lnSpcReduction="10000"/>
          </a:bodyPr>
          <a:lstStyle/>
          <a:p>
            <a:r>
              <a:rPr lang="es-ES" dirty="0"/>
              <a:t>Cargar asientos contables generales - (F2548)</a:t>
            </a:r>
            <a:endParaRPr lang="es-CO" dirty="0"/>
          </a:p>
        </p:txBody>
      </p:sp>
      <p:pic>
        <p:nvPicPr>
          <p:cNvPr id="7" name="Imagen 6">
            <a:extLst>
              <a:ext uri="{FF2B5EF4-FFF2-40B4-BE49-F238E27FC236}">
                <a16:creationId xmlns:a16="http://schemas.microsoft.com/office/drawing/2014/main" id="{FAF15721-B68C-5112-2827-315895CCE765}"/>
              </a:ext>
            </a:extLst>
          </p:cNvPr>
          <p:cNvPicPr>
            <a:picLocks noChangeAspect="1"/>
          </p:cNvPicPr>
          <p:nvPr/>
        </p:nvPicPr>
        <p:blipFill>
          <a:blip r:embed="rId3"/>
          <a:stretch>
            <a:fillRect/>
          </a:stretch>
        </p:blipFill>
        <p:spPr>
          <a:xfrm>
            <a:off x="1039660" y="1965696"/>
            <a:ext cx="9933140" cy="3320288"/>
          </a:xfrm>
          <a:prstGeom prst="rect">
            <a:avLst/>
          </a:prstGeom>
        </p:spPr>
      </p:pic>
    </p:spTree>
    <p:extLst>
      <p:ext uri="{BB962C8B-B14F-4D97-AF65-F5344CB8AC3E}">
        <p14:creationId xmlns:p14="http://schemas.microsoft.com/office/powerpoint/2010/main" val="1060689171"/>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74118-F0BD-2A3F-4003-B1EBBDB1C6EE}"/>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0927A593-41C9-F598-D42C-571237175E84}"/>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19BE14DD-3059-EBAB-3B61-6933DCE68252}"/>
              </a:ext>
            </a:extLst>
          </p:cNvPr>
          <p:cNvSpPr>
            <a:spLocks noGrp="1"/>
          </p:cNvSpPr>
          <p:nvPr>
            <p:ph type="body" sz="half" idx="11"/>
          </p:nvPr>
        </p:nvSpPr>
        <p:spPr/>
        <p:txBody>
          <a:bodyPr>
            <a:normAutofit fontScale="85000" lnSpcReduction="10000"/>
          </a:bodyPr>
          <a:lstStyle/>
          <a:p>
            <a:r>
              <a:rPr lang="es-CO"/>
              <a:t>Borrar ciclo de subreparto: FAGLGA14</a:t>
            </a:r>
          </a:p>
        </p:txBody>
      </p:sp>
      <p:sp>
        <p:nvSpPr>
          <p:cNvPr id="3" name="Marcador de contenido 2">
            <a:extLst>
              <a:ext uri="{FF2B5EF4-FFF2-40B4-BE49-F238E27FC236}">
                <a16:creationId xmlns:a16="http://schemas.microsoft.com/office/drawing/2014/main" id="{0A40A941-1D8A-9F41-0E5E-D46EEB526A84}"/>
              </a:ext>
            </a:extLst>
          </p:cNvPr>
          <p:cNvSpPr>
            <a:spLocks noGrp="1"/>
          </p:cNvSpPr>
          <p:nvPr>
            <p:ph idx="1"/>
          </p:nvPr>
        </p:nvSpPr>
        <p:spPr>
          <a:xfrm>
            <a:off x="836611" y="1321245"/>
            <a:ext cx="9980507" cy="1585049"/>
          </a:xfrm>
          <a:noFill/>
        </p:spPr>
        <p:txBody>
          <a:bodyPr wrap="square">
            <a:spAutoFit/>
          </a:bodyPr>
          <a:lstStyle/>
          <a:p>
            <a:pPr marL="0" indent="0">
              <a:buNone/>
            </a:pPr>
            <a:r>
              <a:rPr lang="es-MX" b="1"/>
              <a:t>Borrar ciclo de distribución con movimientos.</a:t>
            </a:r>
          </a:p>
          <a:p>
            <a:pPr marL="0" indent="0">
              <a:buNone/>
            </a:pPr>
            <a:r>
              <a:rPr lang="es-CO"/>
              <a:t>El ciclo SUB002, tiene un documento contabilizado  </a:t>
            </a:r>
          </a:p>
          <a:p>
            <a:pPr marL="0" indent="0">
              <a:buNone/>
            </a:pPr>
            <a:r>
              <a:rPr lang="es-CO"/>
              <a:t>El primer paso es borrar el documento contabilizado. Este documento de debe anular por la opción de Ejecución del subreparto</a:t>
            </a:r>
            <a:endParaRPr lang="es-MX" b="1"/>
          </a:p>
          <a:p>
            <a:pPr marL="0" indent="0">
              <a:buNone/>
            </a:pPr>
            <a:endParaRPr lang="es-MX" b="1"/>
          </a:p>
        </p:txBody>
      </p:sp>
      <p:pic>
        <p:nvPicPr>
          <p:cNvPr id="5" name="Imagen 4">
            <a:extLst>
              <a:ext uri="{FF2B5EF4-FFF2-40B4-BE49-F238E27FC236}">
                <a16:creationId xmlns:a16="http://schemas.microsoft.com/office/drawing/2014/main" id="{EE05953F-936E-318C-75C3-02F86EC65772}"/>
              </a:ext>
            </a:extLst>
          </p:cNvPr>
          <p:cNvPicPr>
            <a:picLocks noChangeAspect="1"/>
          </p:cNvPicPr>
          <p:nvPr/>
        </p:nvPicPr>
        <p:blipFill>
          <a:blip r:embed="rId2"/>
          <a:stretch>
            <a:fillRect/>
          </a:stretch>
        </p:blipFill>
        <p:spPr>
          <a:xfrm>
            <a:off x="1016720" y="2658209"/>
            <a:ext cx="1600282" cy="1505027"/>
          </a:xfrm>
          <a:prstGeom prst="rect">
            <a:avLst/>
          </a:prstGeom>
        </p:spPr>
      </p:pic>
      <p:sp>
        <p:nvSpPr>
          <p:cNvPr id="9" name="CuadroTexto 8">
            <a:extLst>
              <a:ext uri="{FF2B5EF4-FFF2-40B4-BE49-F238E27FC236}">
                <a16:creationId xmlns:a16="http://schemas.microsoft.com/office/drawing/2014/main" id="{BF1841B0-0774-A31C-2C89-96F9FB2E8C6A}"/>
              </a:ext>
            </a:extLst>
          </p:cNvPr>
          <p:cNvSpPr txBox="1"/>
          <p:nvPr/>
        </p:nvSpPr>
        <p:spPr>
          <a:xfrm>
            <a:off x="3048000" y="2408910"/>
            <a:ext cx="6096000" cy="338554"/>
          </a:xfrm>
          <a:prstGeom prst="rect">
            <a:avLst/>
          </a:prstGeom>
          <a:noFill/>
        </p:spPr>
        <p:txBody>
          <a:bodyPr wrap="square">
            <a:spAutoFit/>
          </a:bodyPr>
          <a:lstStyle/>
          <a:p>
            <a:pPr>
              <a:buNone/>
            </a:pPr>
            <a:r>
              <a:rPr lang="es-CO" sz="1600">
                <a:solidFill>
                  <a:srgbClr val="646363"/>
                </a:solidFill>
                <a:latin typeface="Calibri regular"/>
              </a:rPr>
              <a:t>Se diligencian los datos del ciclo a anular</a:t>
            </a:r>
          </a:p>
        </p:txBody>
      </p:sp>
      <p:pic>
        <p:nvPicPr>
          <p:cNvPr id="10" name="Imagen 9">
            <a:extLst>
              <a:ext uri="{FF2B5EF4-FFF2-40B4-BE49-F238E27FC236}">
                <a16:creationId xmlns:a16="http://schemas.microsoft.com/office/drawing/2014/main" id="{3F294BC8-5234-8E9C-A353-19954419E1B5}"/>
              </a:ext>
            </a:extLst>
          </p:cNvPr>
          <p:cNvPicPr>
            <a:picLocks noChangeAspect="1"/>
          </p:cNvPicPr>
          <p:nvPr/>
        </p:nvPicPr>
        <p:blipFill>
          <a:blip r:embed="rId3"/>
          <a:stretch>
            <a:fillRect/>
          </a:stretch>
        </p:blipFill>
        <p:spPr>
          <a:xfrm>
            <a:off x="3352800" y="2777781"/>
            <a:ext cx="4866640" cy="3538038"/>
          </a:xfrm>
          <a:prstGeom prst="rect">
            <a:avLst/>
          </a:prstGeom>
        </p:spPr>
      </p:pic>
    </p:spTree>
    <p:extLst>
      <p:ext uri="{BB962C8B-B14F-4D97-AF65-F5344CB8AC3E}">
        <p14:creationId xmlns:p14="http://schemas.microsoft.com/office/powerpoint/2010/main" val="2139822660"/>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E2FF8-ACF8-C220-7A50-885A5E3ADDAD}"/>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98A12EB9-A46E-4ABB-7F44-7F4DCB78A2C9}"/>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9FB4225D-2D4A-5304-91B5-46DFD4A3363E}"/>
              </a:ext>
            </a:extLst>
          </p:cNvPr>
          <p:cNvSpPr>
            <a:spLocks noGrp="1"/>
          </p:cNvSpPr>
          <p:nvPr>
            <p:ph type="body" sz="half" idx="11"/>
          </p:nvPr>
        </p:nvSpPr>
        <p:spPr/>
        <p:txBody>
          <a:bodyPr>
            <a:normAutofit fontScale="85000" lnSpcReduction="10000"/>
          </a:bodyPr>
          <a:lstStyle/>
          <a:p>
            <a:r>
              <a:rPr lang="es-CO"/>
              <a:t>Borrar ciclo de subreparto: FAGLGA14</a:t>
            </a:r>
          </a:p>
        </p:txBody>
      </p:sp>
      <p:sp>
        <p:nvSpPr>
          <p:cNvPr id="3" name="Marcador de contenido 2">
            <a:extLst>
              <a:ext uri="{FF2B5EF4-FFF2-40B4-BE49-F238E27FC236}">
                <a16:creationId xmlns:a16="http://schemas.microsoft.com/office/drawing/2014/main" id="{E061FD0F-675A-B885-9818-CBBAE0C8B170}"/>
              </a:ext>
            </a:extLst>
          </p:cNvPr>
          <p:cNvSpPr>
            <a:spLocks noGrp="1"/>
          </p:cNvSpPr>
          <p:nvPr>
            <p:ph idx="1"/>
          </p:nvPr>
        </p:nvSpPr>
        <p:spPr>
          <a:xfrm>
            <a:off x="836611" y="1202606"/>
            <a:ext cx="9980507" cy="1402067"/>
          </a:xfrm>
          <a:noFill/>
        </p:spPr>
        <p:txBody>
          <a:bodyPr wrap="square">
            <a:spAutoFit/>
          </a:bodyPr>
          <a:lstStyle/>
          <a:p>
            <a:pPr marL="0" indent="0">
              <a:buNone/>
            </a:pPr>
            <a:r>
              <a:rPr lang="es-MX" b="1"/>
              <a:t>Borrar ciclo de distribución con movimientos.</a:t>
            </a:r>
          </a:p>
          <a:p>
            <a:pPr marL="0" indent="0">
              <a:buNone/>
            </a:pPr>
            <a:r>
              <a:rPr lang="es-CO"/>
              <a:t>El ciclo SUB002, tiene un documento contabilizado  </a:t>
            </a:r>
          </a:p>
          <a:p>
            <a:pPr marL="0" indent="0">
              <a:buNone/>
            </a:pPr>
            <a:r>
              <a:rPr lang="es-CO"/>
              <a:t>Vamos a la opción de Menú/Subreparto/anular</a:t>
            </a:r>
          </a:p>
          <a:p>
            <a:pPr marL="0" indent="0">
              <a:buNone/>
            </a:pPr>
            <a:endParaRPr lang="es-MX" b="1"/>
          </a:p>
        </p:txBody>
      </p:sp>
      <p:pic>
        <p:nvPicPr>
          <p:cNvPr id="2" name="Imagen 1">
            <a:extLst>
              <a:ext uri="{FF2B5EF4-FFF2-40B4-BE49-F238E27FC236}">
                <a16:creationId xmlns:a16="http://schemas.microsoft.com/office/drawing/2014/main" id="{76B0AED9-D8C2-37CC-3697-091F9C1F276B}"/>
              </a:ext>
            </a:extLst>
          </p:cNvPr>
          <p:cNvPicPr>
            <a:picLocks noChangeAspect="1"/>
          </p:cNvPicPr>
          <p:nvPr/>
        </p:nvPicPr>
        <p:blipFill>
          <a:blip r:embed="rId2"/>
          <a:stretch>
            <a:fillRect/>
          </a:stretch>
        </p:blipFill>
        <p:spPr>
          <a:xfrm>
            <a:off x="836611" y="2334721"/>
            <a:ext cx="4597400" cy="3756660"/>
          </a:xfrm>
          <a:prstGeom prst="rect">
            <a:avLst/>
          </a:prstGeom>
        </p:spPr>
      </p:pic>
      <p:pic>
        <p:nvPicPr>
          <p:cNvPr id="8" name="Imagen 7">
            <a:extLst>
              <a:ext uri="{FF2B5EF4-FFF2-40B4-BE49-F238E27FC236}">
                <a16:creationId xmlns:a16="http://schemas.microsoft.com/office/drawing/2014/main" id="{D66BD61F-FEE4-ED82-8C04-9ED027FB3B9E}"/>
              </a:ext>
            </a:extLst>
          </p:cNvPr>
          <p:cNvPicPr>
            <a:picLocks noChangeAspect="1"/>
          </p:cNvPicPr>
          <p:nvPr/>
        </p:nvPicPr>
        <p:blipFill>
          <a:blip r:embed="rId3"/>
          <a:srcRect t="6034"/>
          <a:stretch>
            <a:fillRect/>
          </a:stretch>
        </p:blipFill>
        <p:spPr>
          <a:xfrm>
            <a:off x="4056795" y="3698171"/>
            <a:ext cx="6477333" cy="1957223"/>
          </a:xfrm>
          <a:prstGeom prst="rect">
            <a:avLst/>
          </a:prstGeom>
        </p:spPr>
      </p:pic>
    </p:spTree>
    <p:extLst>
      <p:ext uri="{BB962C8B-B14F-4D97-AF65-F5344CB8AC3E}">
        <p14:creationId xmlns:p14="http://schemas.microsoft.com/office/powerpoint/2010/main" val="3277826140"/>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BDA7D-6AA9-DC2A-2856-423DFC1B0655}"/>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0ABAE04B-765A-A66A-3A4A-709CA8003954}"/>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32CFBB46-92AD-33AB-A24D-F10B2A62776F}"/>
              </a:ext>
            </a:extLst>
          </p:cNvPr>
          <p:cNvSpPr>
            <a:spLocks noGrp="1"/>
          </p:cNvSpPr>
          <p:nvPr>
            <p:ph type="body" sz="half" idx="11"/>
          </p:nvPr>
        </p:nvSpPr>
        <p:spPr/>
        <p:txBody>
          <a:bodyPr>
            <a:normAutofit fontScale="85000" lnSpcReduction="10000"/>
          </a:bodyPr>
          <a:lstStyle/>
          <a:p>
            <a:r>
              <a:rPr lang="es-CO"/>
              <a:t>Borrar ciclo de subreparto: FAGLGA14</a:t>
            </a:r>
          </a:p>
        </p:txBody>
      </p:sp>
      <p:sp>
        <p:nvSpPr>
          <p:cNvPr id="3" name="Marcador de contenido 2">
            <a:extLst>
              <a:ext uri="{FF2B5EF4-FFF2-40B4-BE49-F238E27FC236}">
                <a16:creationId xmlns:a16="http://schemas.microsoft.com/office/drawing/2014/main" id="{5851CACD-F15F-639D-7FC0-272D931CBCD0}"/>
              </a:ext>
            </a:extLst>
          </p:cNvPr>
          <p:cNvSpPr>
            <a:spLocks noGrp="1"/>
          </p:cNvSpPr>
          <p:nvPr>
            <p:ph idx="1"/>
          </p:nvPr>
        </p:nvSpPr>
        <p:spPr>
          <a:xfrm>
            <a:off x="836611" y="1179781"/>
            <a:ext cx="9980507" cy="1363450"/>
          </a:xfrm>
          <a:noFill/>
        </p:spPr>
        <p:txBody>
          <a:bodyPr wrap="square">
            <a:spAutoFit/>
          </a:bodyPr>
          <a:lstStyle/>
          <a:p>
            <a:pPr marL="0" indent="0">
              <a:buNone/>
            </a:pPr>
            <a:r>
              <a:rPr lang="es-MX" b="1"/>
              <a:t>Borrar ciclo de distribución con movimientos.</a:t>
            </a:r>
          </a:p>
          <a:p>
            <a:pPr marL="0" indent="0">
              <a:buNone/>
            </a:pPr>
            <a:r>
              <a:rPr lang="es-CO"/>
              <a:t>El ciclo SUB002, tiene un documento contabilizado  </a:t>
            </a:r>
          </a:p>
          <a:p>
            <a:pPr marL="0" indent="0">
              <a:buNone/>
            </a:pPr>
            <a:r>
              <a:rPr lang="es-CO"/>
              <a:t>Se genera el siguiente mensaje:</a:t>
            </a:r>
          </a:p>
          <a:p>
            <a:pPr marL="0" indent="0">
              <a:buNone/>
            </a:pPr>
            <a:endParaRPr lang="es-MX" b="1"/>
          </a:p>
        </p:txBody>
      </p:sp>
      <p:pic>
        <p:nvPicPr>
          <p:cNvPr id="4" name="Imagen 3">
            <a:extLst>
              <a:ext uri="{FF2B5EF4-FFF2-40B4-BE49-F238E27FC236}">
                <a16:creationId xmlns:a16="http://schemas.microsoft.com/office/drawing/2014/main" id="{7E224116-F392-4076-823F-4A0EFF9220FB}"/>
              </a:ext>
            </a:extLst>
          </p:cNvPr>
          <p:cNvPicPr>
            <a:picLocks noChangeAspect="1"/>
          </p:cNvPicPr>
          <p:nvPr/>
        </p:nvPicPr>
        <p:blipFill>
          <a:blip r:embed="rId2"/>
          <a:stretch>
            <a:fillRect/>
          </a:stretch>
        </p:blipFill>
        <p:spPr>
          <a:xfrm>
            <a:off x="836611" y="2366152"/>
            <a:ext cx="4648835" cy="1485900"/>
          </a:xfrm>
          <a:prstGeom prst="rect">
            <a:avLst/>
          </a:prstGeom>
        </p:spPr>
      </p:pic>
      <p:sp>
        <p:nvSpPr>
          <p:cNvPr id="9" name="CuadroTexto 8">
            <a:extLst>
              <a:ext uri="{FF2B5EF4-FFF2-40B4-BE49-F238E27FC236}">
                <a16:creationId xmlns:a16="http://schemas.microsoft.com/office/drawing/2014/main" id="{C93571F5-D74E-A5F4-31A9-F3BF05BB9522}"/>
              </a:ext>
            </a:extLst>
          </p:cNvPr>
          <p:cNvSpPr txBox="1"/>
          <p:nvPr/>
        </p:nvSpPr>
        <p:spPr>
          <a:xfrm>
            <a:off x="836610" y="3852052"/>
            <a:ext cx="10155277" cy="584775"/>
          </a:xfrm>
          <a:prstGeom prst="rect">
            <a:avLst/>
          </a:prstGeom>
          <a:noFill/>
        </p:spPr>
        <p:txBody>
          <a:bodyPr wrap="square">
            <a:spAutoFit/>
          </a:bodyPr>
          <a:lstStyle/>
          <a:p>
            <a:pPr>
              <a:buNone/>
            </a:pPr>
            <a:r>
              <a:rPr lang="es-CO" sz="1600">
                <a:solidFill>
                  <a:srgbClr val="646363"/>
                </a:solidFill>
                <a:latin typeface="Calibri regular"/>
              </a:rPr>
              <a:t>Consultamos el documento contabilizado 20000006 para verificar su anulación, por la aplicación FB03 Visualizar documento:</a:t>
            </a:r>
          </a:p>
        </p:txBody>
      </p:sp>
      <p:pic>
        <p:nvPicPr>
          <p:cNvPr id="10" name="Imagen 9">
            <a:extLst>
              <a:ext uri="{FF2B5EF4-FFF2-40B4-BE49-F238E27FC236}">
                <a16:creationId xmlns:a16="http://schemas.microsoft.com/office/drawing/2014/main" id="{02F46BB6-C03F-AB91-0FCA-7EE0299A5CDA}"/>
              </a:ext>
            </a:extLst>
          </p:cNvPr>
          <p:cNvPicPr>
            <a:picLocks noChangeAspect="1"/>
          </p:cNvPicPr>
          <p:nvPr/>
        </p:nvPicPr>
        <p:blipFill>
          <a:blip r:embed="rId3"/>
          <a:stretch>
            <a:fillRect/>
          </a:stretch>
        </p:blipFill>
        <p:spPr>
          <a:xfrm>
            <a:off x="1336097" y="4565971"/>
            <a:ext cx="3257550" cy="2236470"/>
          </a:xfrm>
          <a:prstGeom prst="rect">
            <a:avLst/>
          </a:prstGeom>
        </p:spPr>
      </p:pic>
    </p:spTree>
    <p:extLst>
      <p:ext uri="{BB962C8B-B14F-4D97-AF65-F5344CB8AC3E}">
        <p14:creationId xmlns:p14="http://schemas.microsoft.com/office/powerpoint/2010/main" val="1251938321"/>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347E8-FD04-8855-1659-5193436FED1D}"/>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F1F8EB4C-C09D-EAD8-65C7-01A30530CE6B}"/>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42CF2569-8889-825F-9390-7443359864B9}"/>
              </a:ext>
            </a:extLst>
          </p:cNvPr>
          <p:cNvSpPr>
            <a:spLocks noGrp="1"/>
          </p:cNvSpPr>
          <p:nvPr>
            <p:ph type="body" sz="half" idx="11"/>
          </p:nvPr>
        </p:nvSpPr>
        <p:spPr/>
        <p:txBody>
          <a:bodyPr>
            <a:normAutofit fontScale="85000" lnSpcReduction="10000"/>
          </a:bodyPr>
          <a:lstStyle/>
          <a:p>
            <a:r>
              <a:rPr lang="es-CO"/>
              <a:t>Borrar ciclo de subreparto: FAGLGA14</a:t>
            </a:r>
          </a:p>
        </p:txBody>
      </p:sp>
      <p:sp>
        <p:nvSpPr>
          <p:cNvPr id="3" name="Marcador de contenido 2">
            <a:extLst>
              <a:ext uri="{FF2B5EF4-FFF2-40B4-BE49-F238E27FC236}">
                <a16:creationId xmlns:a16="http://schemas.microsoft.com/office/drawing/2014/main" id="{231F1230-9850-E762-FFAD-1EFA4DB54353}"/>
              </a:ext>
            </a:extLst>
          </p:cNvPr>
          <p:cNvSpPr>
            <a:spLocks noGrp="1"/>
          </p:cNvSpPr>
          <p:nvPr>
            <p:ph idx="1"/>
          </p:nvPr>
        </p:nvSpPr>
        <p:spPr>
          <a:xfrm>
            <a:off x="836611" y="1233055"/>
            <a:ext cx="9980507" cy="1021779"/>
          </a:xfrm>
          <a:noFill/>
        </p:spPr>
        <p:txBody>
          <a:bodyPr wrap="square">
            <a:spAutoFit/>
          </a:bodyPr>
          <a:lstStyle/>
          <a:p>
            <a:pPr marL="0" indent="0">
              <a:buNone/>
            </a:pPr>
            <a:r>
              <a:rPr lang="es-MX" b="1"/>
              <a:t>Borrar ciclo de distribución con movimientos.</a:t>
            </a:r>
          </a:p>
          <a:p>
            <a:pPr marL="0" indent="0">
              <a:buNone/>
            </a:pPr>
            <a:r>
              <a:rPr lang="es-CO"/>
              <a:t>El ciclo SUB002, tiene un documento contabilizado  </a:t>
            </a:r>
          </a:p>
          <a:p>
            <a:pPr marL="0" indent="0">
              <a:buNone/>
            </a:pPr>
            <a:endParaRPr lang="es-MX" b="1"/>
          </a:p>
        </p:txBody>
      </p:sp>
      <p:pic>
        <p:nvPicPr>
          <p:cNvPr id="2" name="Imagen 1">
            <a:extLst>
              <a:ext uri="{FF2B5EF4-FFF2-40B4-BE49-F238E27FC236}">
                <a16:creationId xmlns:a16="http://schemas.microsoft.com/office/drawing/2014/main" id="{28FF8B25-AB6C-B63C-E57F-67012DEC9FA1}"/>
              </a:ext>
            </a:extLst>
          </p:cNvPr>
          <p:cNvPicPr>
            <a:picLocks noChangeAspect="1"/>
          </p:cNvPicPr>
          <p:nvPr/>
        </p:nvPicPr>
        <p:blipFill>
          <a:blip r:embed="rId2"/>
          <a:stretch>
            <a:fillRect/>
          </a:stretch>
        </p:blipFill>
        <p:spPr>
          <a:xfrm>
            <a:off x="836611" y="1986713"/>
            <a:ext cx="7539355" cy="4380865"/>
          </a:xfrm>
          <a:prstGeom prst="rect">
            <a:avLst/>
          </a:prstGeom>
        </p:spPr>
      </p:pic>
    </p:spTree>
    <p:extLst>
      <p:ext uri="{BB962C8B-B14F-4D97-AF65-F5344CB8AC3E}">
        <p14:creationId xmlns:p14="http://schemas.microsoft.com/office/powerpoint/2010/main" val="3790928134"/>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B018F-1D16-A452-7885-80A9F5206BD6}"/>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5B437539-1802-9962-89BD-F6372EA3607C}"/>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BFE2C308-40D2-5BEB-755E-62B35D867860}"/>
              </a:ext>
            </a:extLst>
          </p:cNvPr>
          <p:cNvSpPr>
            <a:spLocks noGrp="1"/>
          </p:cNvSpPr>
          <p:nvPr>
            <p:ph type="body" sz="half" idx="11"/>
          </p:nvPr>
        </p:nvSpPr>
        <p:spPr/>
        <p:txBody>
          <a:bodyPr>
            <a:normAutofit fontScale="85000" lnSpcReduction="10000"/>
          </a:bodyPr>
          <a:lstStyle/>
          <a:p>
            <a:r>
              <a:rPr lang="es-CO"/>
              <a:t>Borrar ciclo de subreparto: FAGLGA14</a:t>
            </a:r>
          </a:p>
        </p:txBody>
      </p:sp>
      <p:sp>
        <p:nvSpPr>
          <p:cNvPr id="3" name="Marcador de contenido 2">
            <a:extLst>
              <a:ext uri="{FF2B5EF4-FFF2-40B4-BE49-F238E27FC236}">
                <a16:creationId xmlns:a16="http://schemas.microsoft.com/office/drawing/2014/main" id="{CDD1B29F-CAC2-DB72-3F1B-F0351C628B7D}"/>
              </a:ext>
            </a:extLst>
          </p:cNvPr>
          <p:cNvSpPr>
            <a:spLocks noGrp="1"/>
          </p:cNvSpPr>
          <p:nvPr>
            <p:ph idx="1"/>
          </p:nvPr>
        </p:nvSpPr>
        <p:spPr>
          <a:xfrm>
            <a:off x="836611" y="1205345"/>
            <a:ext cx="9980507" cy="1049489"/>
          </a:xfrm>
          <a:noFill/>
        </p:spPr>
        <p:txBody>
          <a:bodyPr wrap="square">
            <a:spAutoFit/>
          </a:bodyPr>
          <a:lstStyle/>
          <a:p>
            <a:pPr marL="0" indent="0">
              <a:buNone/>
            </a:pPr>
            <a:r>
              <a:rPr lang="es-MX" b="1"/>
              <a:t>Borrar ciclo de distribución con movimientos.</a:t>
            </a:r>
          </a:p>
          <a:p>
            <a:pPr marL="0" indent="0">
              <a:buNone/>
            </a:pPr>
            <a:r>
              <a:rPr lang="es-CO"/>
              <a:t>Visualizamos la cabecera del documento</a:t>
            </a:r>
          </a:p>
          <a:p>
            <a:pPr marL="0" indent="0">
              <a:buNone/>
            </a:pPr>
            <a:endParaRPr lang="es-MX" b="1"/>
          </a:p>
        </p:txBody>
      </p:sp>
      <p:pic>
        <p:nvPicPr>
          <p:cNvPr id="4" name="Imagen 3">
            <a:extLst>
              <a:ext uri="{FF2B5EF4-FFF2-40B4-BE49-F238E27FC236}">
                <a16:creationId xmlns:a16="http://schemas.microsoft.com/office/drawing/2014/main" id="{B4D48ECB-ADEC-C180-49D8-D2A9D8158792}"/>
              </a:ext>
            </a:extLst>
          </p:cNvPr>
          <p:cNvPicPr>
            <a:picLocks noChangeAspect="1"/>
          </p:cNvPicPr>
          <p:nvPr/>
        </p:nvPicPr>
        <p:blipFill>
          <a:blip r:embed="rId2"/>
          <a:stretch>
            <a:fillRect/>
          </a:stretch>
        </p:blipFill>
        <p:spPr>
          <a:xfrm>
            <a:off x="3887491" y="1911801"/>
            <a:ext cx="4417018" cy="4321648"/>
          </a:xfrm>
          <a:prstGeom prst="rect">
            <a:avLst/>
          </a:prstGeom>
        </p:spPr>
      </p:pic>
    </p:spTree>
    <p:extLst>
      <p:ext uri="{BB962C8B-B14F-4D97-AF65-F5344CB8AC3E}">
        <p14:creationId xmlns:p14="http://schemas.microsoft.com/office/powerpoint/2010/main" val="808867265"/>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B2F13-4232-64DE-5F38-3266439B3772}"/>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D67D563F-F44D-99BA-A054-A5F0F6AB296D}"/>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F51F5613-02CD-93F6-FFFF-995A3D14AB96}"/>
              </a:ext>
            </a:extLst>
          </p:cNvPr>
          <p:cNvSpPr>
            <a:spLocks noGrp="1"/>
          </p:cNvSpPr>
          <p:nvPr>
            <p:ph type="body" sz="half" idx="11"/>
          </p:nvPr>
        </p:nvSpPr>
        <p:spPr/>
        <p:txBody>
          <a:bodyPr>
            <a:normAutofit fontScale="85000" lnSpcReduction="10000"/>
          </a:bodyPr>
          <a:lstStyle/>
          <a:p>
            <a:r>
              <a:rPr lang="es-CO"/>
              <a:t>Borrar ciclo de subreparto: FAGLGA14</a:t>
            </a:r>
          </a:p>
        </p:txBody>
      </p:sp>
      <p:sp>
        <p:nvSpPr>
          <p:cNvPr id="3" name="Marcador de contenido 2">
            <a:extLst>
              <a:ext uri="{FF2B5EF4-FFF2-40B4-BE49-F238E27FC236}">
                <a16:creationId xmlns:a16="http://schemas.microsoft.com/office/drawing/2014/main" id="{8B88FCFE-1127-C597-6857-B84C0C906CF2}"/>
              </a:ext>
            </a:extLst>
          </p:cNvPr>
          <p:cNvSpPr>
            <a:spLocks noGrp="1"/>
          </p:cNvSpPr>
          <p:nvPr>
            <p:ph idx="1"/>
          </p:nvPr>
        </p:nvSpPr>
        <p:spPr>
          <a:xfrm>
            <a:off x="836611" y="993138"/>
            <a:ext cx="9883525" cy="2063129"/>
          </a:xfrm>
          <a:noFill/>
        </p:spPr>
        <p:txBody>
          <a:bodyPr wrap="square">
            <a:spAutoFit/>
          </a:bodyPr>
          <a:lstStyle/>
          <a:p>
            <a:pPr marL="0" indent="0">
              <a:buNone/>
            </a:pPr>
            <a:r>
              <a:rPr lang="es-MX" b="1"/>
              <a:t>Borrar ciclo de distribución con movimientos.</a:t>
            </a:r>
          </a:p>
          <a:p>
            <a:pPr marL="0" indent="0">
              <a:buNone/>
            </a:pPr>
            <a:r>
              <a:rPr lang="es-CO"/>
              <a:t>Después de borrar las contabilizaciones se procede a borrar el ciclo</a:t>
            </a:r>
          </a:p>
          <a:p>
            <a:pPr marL="0" indent="0">
              <a:buNone/>
            </a:pPr>
            <a:r>
              <a:rPr lang="es-CO"/>
              <a:t>				</a:t>
            </a:r>
          </a:p>
          <a:p>
            <a:pPr marL="0" indent="0">
              <a:buNone/>
            </a:pPr>
            <a:r>
              <a:rPr lang="es-CO"/>
              <a:t>			ingresar los datos del ciclo a borrar se le dan las siguientes opciones:</a:t>
            </a:r>
          </a:p>
          <a:p>
            <a:pPr marL="0" indent="0">
              <a:buNone/>
            </a:pPr>
            <a:r>
              <a:rPr lang="es-CO"/>
              <a:t> </a:t>
            </a:r>
          </a:p>
          <a:p>
            <a:pPr marL="0" indent="0">
              <a:buNone/>
            </a:pPr>
            <a:endParaRPr lang="es-MX" b="1"/>
          </a:p>
        </p:txBody>
      </p:sp>
      <p:pic>
        <p:nvPicPr>
          <p:cNvPr id="8" name="Imagen 7">
            <a:extLst>
              <a:ext uri="{FF2B5EF4-FFF2-40B4-BE49-F238E27FC236}">
                <a16:creationId xmlns:a16="http://schemas.microsoft.com/office/drawing/2014/main" id="{0CF312B4-9419-F0A0-DAC6-EED434979D9D}"/>
              </a:ext>
            </a:extLst>
          </p:cNvPr>
          <p:cNvPicPr>
            <a:picLocks noChangeAspect="1"/>
          </p:cNvPicPr>
          <p:nvPr/>
        </p:nvPicPr>
        <p:blipFill>
          <a:blip r:embed="rId2"/>
          <a:stretch>
            <a:fillRect/>
          </a:stretch>
        </p:blipFill>
        <p:spPr>
          <a:xfrm>
            <a:off x="836611" y="1986432"/>
            <a:ext cx="1511378" cy="1505027"/>
          </a:xfrm>
          <a:prstGeom prst="rect">
            <a:avLst/>
          </a:prstGeom>
        </p:spPr>
      </p:pic>
      <p:pic>
        <p:nvPicPr>
          <p:cNvPr id="9" name="Imagen 8">
            <a:extLst>
              <a:ext uri="{FF2B5EF4-FFF2-40B4-BE49-F238E27FC236}">
                <a16:creationId xmlns:a16="http://schemas.microsoft.com/office/drawing/2014/main" id="{60065803-9A41-D08E-D176-0A3F32BCC2F4}"/>
              </a:ext>
            </a:extLst>
          </p:cNvPr>
          <p:cNvPicPr>
            <a:picLocks noChangeAspect="1"/>
          </p:cNvPicPr>
          <p:nvPr/>
        </p:nvPicPr>
        <p:blipFill rotWithShape="1">
          <a:blip r:embed="rId3"/>
          <a:srcRect b="63148"/>
          <a:stretch/>
        </p:blipFill>
        <p:spPr bwMode="auto">
          <a:xfrm>
            <a:off x="3771149" y="2738946"/>
            <a:ext cx="6314959" cy="20631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5442517"/>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F306-42B9-6930-246F-1581AE171CBB}"/>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61A63190-DD65-D611-8425-FEA74DE65C5F}"/>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C6D5A581-5DBE-294E-AC69-59E4647450F1}"/>
              </a:ext>
            </a:extLst>
          </p:cNvPr>
          <p:cNvSpPr>
            <a:spLocks noGrp="1"/>
          </p:cNvSpPr>
          <p:nvPr>
            <p:ph type="body" sz="half" idx="11"/>
          </p:nvPr>
        </p:nvSpPr>
        <p:spPr/>
        <p:txBody>
          <a:bodyPr>
            <a:normAutofit fontScale="85000" lnSpcReduction="10000"/>
          </a:bodyPr>
          <a:lstStyle/>
          <a:p>
            <a:r>
              <a:rPr lang="es-CO"/>
              <a:t>Borrar ciclo de subreparto: FAGLGA14</a:t>
            </a:r>
          </a:p>
        </p:txBody>
      </p:sp>
      <p:sp>
        <p:nvSpPr>
          <p:cNvPr id="3" name="Marcador de contenido 2">
            <a:extLst>
              <a:ext uri="{FF2B5EF4-FFF2-40B4-BE49-F238E27FC236}">
                <a16:creationId xmlns:a16="http://schemas.microsoft.com/office/drawing/2014/main" id="{A553F3CF-5A39-2F30-1C9A-3E3B83B63E6E}"/>
              </a:ext>
            </a:extLst>
          </p:cNvPr>
          <p:cNvSpPr>
            <a:spLocks noGrp="1"/>
          </p:cNvSpPr>
          <p:nvPr>
            <p:ph idx="1"/>
          </p:nvPr>
        </p:nvSpPr>
        <p:spPr>
          <a:xfrm>
            <a:off x="1011382" y="993138"/>
            <a:ext cx="9708754" cy="1713290"/>
          </a:xfrm>
          <a:noFill/>
        </p:spPr>
        <p:txBody>
          <a:bodyPr wrap="square">
            <a:spAutoFit/>
          </a:bodyPr>
          <a:lstStyle/>
          <a:p>
            <a:pPr marL="0" indent="0">
              <a:buNone/>
            </a:pPr>
            <a:r>
              <a:rPr lang="es-MX" b="1"/>
              <a:t>Borrar ciclo de distribución con movimientos.</a:t>
            </a:r>
          </a:p>
          <a:p>
            <a:pPr marL="0" indent="0">
              <a:buNone/>
            </a:pPr>
            <a:r>
              <a:rPr lang="es-CO"/>
              <a:t>Nos aparece el mensaje: El ciclo SUB002 ha sido borrado				</a:t>
            </a:r>
          </a:p>
          <a:p>
            <a:pPr marL="0" indent="0">
              <a:buNone/>
            </a:pPr>
            <a:r>
              <a:rPr lang="es-CO"/>
              <a:t>			</a:t>
            </a:r>
          </a:p>
          <a:p>
            <a:pPr marL="0" indent="0">
              <a:buNone/>
            </a:pPr>
            <a:r>
              <a:rPr lang="es-CO"/>
              <a:t> </a:t>
            </a:r>
          </a:p>
          <a:p>
            <a:pPr marL="0" indent="0">
              <a:buNone/>
            </a:pPr>
            <a:endParaRPr lang="es-MX" b="1"/>
          </a:p>
        </p:txBody>
      </p:sp>
      <p:pic>
        <p:nvPicPr>
          <p:cNvPr id="2" name="Imagen 1">
            <a:extLst>
              <a:ext uri="{FF2B5EF4-FFF2-40B4-BE49-F238E27FC236}">
                <a16:creationId xmlns:a16="http://schemas.microsoft.com/office/drawing/2014/main" id="{D858AFA1-6B50-BE00-A7E7-B6A30710FEF3}"/>
              </a:ext>
            </a:extLst>
          </p:cNvPr>
          <p:cNvPicPr>
            <a:picLocks noChangeAspect="1"/>
          </p:cNvPicPr>
          <p:nvPr/>
        </p:nvPicPr>
        <p:blipFill>
          <a:blip r:embed="rId2"/>
          <a:stretch>
            <a:fillRect/>
          </a:stretch>
        </p:blipFill>
        <p:spPr>
          <a:xfrm>
            <a:off x="1179021" y="2260428"/>
            <a:ext cx="5342373" cy="2200736"/>
          </a:xfrm>
          <a:prstGeom prst="rect">
            <a:avLst/>
          </a:prstGeom>
        </p:spPr>
      </p:pic>
    </p:spTree>
    <p:extLst>
      <p:ext uri="{BB962C8B-B14F-4D97-AF65-F5344CB8AC3E}">
        <p14:creationId xmlns:p14="http://schemas.microsoft.com/office/powerpoint/2010/main" val="1367665907"/>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67DE7-7D4F-5020-59F5-2AB3F54FF8F5}"/>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2D70716B-47BA-116E-99EC-C41EA31847E9}"/>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BDA70ADF-91C7-D825-550C-F705C4F7CBE1}"/>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3" name="Marcador de contenido 2">
            <a:extLst>
              <a:ext uri="{FF2B5EF4-FFF2-40B4-BE49-F238E27FC236}">
                <a16:creationId xmlns:a16="http://schemas.microsoft.com/office/drawing/2014/main" id="{AEA1B4CF-E637-7D12-17F5-3AD817B6E762}"/>
              </a:ext>
            </a:extLst>
          </p:cNvPr>
          <p:cNvSpPr>
            <a:spLocks noGrp="1"/>
          </p:cNvSpPr>
          <p:nvPr>
            <p:ph idx="1"/>
          </p:nvPr>
        </p:nvSpPr>
        <p:spPr>
          <a:xfrm>
            <a:off x="836611" y="993138"/>
            <a:ext cx="9883525" cy="1806648"/>
          </a:xfrm>
          <a:noFill/>
        </p:spPr>
        <p:txBody>
          <a:bodyPr wrap="square">
            <a:spAutoFit/>
          </a:bodyPr>
          <a:lstStyle/>
          <a:p>
            <a:pPr marL="0" indent="0">
              <a:buNone/>
            </a:pPr>
            <a:r>
              <a:rPr lang="es-CO"/>
              <a:t>Esta transacción permite realizar el subreparto de Cebes emisores a Cebes receptores, según las reglas previamente definidas en cada ciclo. Mediante esta transacción se contabiliza la distribución del Cebe corporativo a los demás negocios.</a:t>
            </a:r>
          </a:p>
          <a:p>
            <a:pPr marL="0" indent="0">
              <a:buNone/>
            </a:pPr>
            <a:endParaRPr lang="es-MX" b="1"/>
          </a:p>
          <a:p>
            <a:pPr marL="0" indent="0">
              <a:buNone/>
            </a:pPr>
            <a:r>
              <a:rPr lang="es-CO"/>
              <a:t> </a:t>
            </a:r>
          </a:p>
          <a:p>
            <a:pPr marL="0" indent="0">
              <a:buNone/>
            </a:pPr>
            <a:endParaRPr lang="es-MX" b="1"/>
          </a:p>
        </p:txBody>
      </p:sp>
      <p:pic>
        <p:nvPicPr>
          <p:cNvPr id="5" name="Imagen 4">
            <a:extLst>
              <a:ext uri="{FF2B5EF4-FFF2-40B4-BE49-F238E27FC236}">
                <a16:creationId xmlns:a16="http://schemas.microsoft.com/office/drawing/2014/main" id="{49E1C7D2-B379-91A4-F04C-F112D64FD07C}"/>
              </a:ext>
            </a:extLst>
          </p:cNvPr>
          <p:cNvPicPr>
            <a:picLocks noChangeAspect="1"/>
          </p:cNvPicPr>
          <p:nvPr/>
        </p:nvPicPr>
        <p:blipFill>
          <a:blip r:embed="rId2"/>
          <a:stretch>
            <a:fillRect/>
          </a:stretch>
        </p:blipFill>
        <p:spPr>
          <a:xfrm>
            <a:off x="1024043" y="1968425"/>
            <a:ext cx="2758248" cy="2688123"/>
          </a:xfrm>
          <a:prstGeom prst="rect">
            <a:avLst/>
          </a:prstGeom>
        </p:spPr>
      </p:pic>
    </p:spTree>
    <p:extLst>
      <p:ext uri="{BB962C8B-B14F-4D97-AF65-F5344CB8AC3E}">
        <p14:creationId xmlns:p14="http://schemas.microsoft.com/office/powerpoint/2010/main" val="2888990791"/>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39B6B-8D85-A4D1-E9AD-E7ADA9AFB5D6}"/>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3A90E7EE-553C-CE1B-6A21-0294DCDBAAC1}"/>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6B14A383-360D-63FA-6EE2-B6D8BED6E08F}"/>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3" name="Marcador de contenido 2">
            <a:extLst>
              <a:ext uri="{FF2B5EF4-FFF2-40B4-BE49-F238E27FC236}">
                <a16:creationId xmlns:a16="http://schemas.microsoft.com/office/drawing/2014/main" id="{9DE9FB86-B630-7367-9E83-0B04567686CA}"/>
              </a:ext>
            </a:extLst>
          </p:cNvPr>
          <p:cNvSpPr>
            <a:spLocks noGrp="1"/>
          </p:cNvSpPr>
          <p:nvPr>
            <p:ph idx="1"/>
          </p:nvPr>
        </p:nvSpPr>
        <p:spPr>
          <a:xfrm>
            <a:off x="836611" y="993138"/>
            <a:ext cx="9883525" cy="1363450"/>
          </a:xfrm>
          <a:noFill/>
        </p:spPr>
        <p:txBody>
          <a:bodyPr wrap="square">
            <a:spAutoFit/>
          </a:bodyPr>
          <a:lstStyle/>
          <a:p>
            <a:pPr marL="0" indent="0">
              <a:buNone/>
            </a:pPr>
            <a:r>
              <a:rPr lang="es-CO"/>
              <a:t>Ejecución del ciclo de subreparto SUB001, para la cuenta 2401000100</a:t>
            </a:r>
            <a:endParaRPr lang="es-MX" b="1"/>
          </a:p>
          <a:p>
            <a:pPr marL="0" indent="0">
              <a:buNone/>
            </a:pPr>
            <a:r>
              <a:rPr lang="es-CO"/>
              <a:t> Se diligencian los siguientes datos:</a:t>
            </a:r>
          </a:p>
          <a:p>
            <a:pPr marL="0" indent="0">
              <a:buNone/>
            </a:pPr>
            <a:endParaRPr lang="es-CO"/>
          </a:p>
          <a:p>
            <a:pPr marL="0" indent="0">
              <a:buNone/>
            </a:pPr>
            <a:endParaRPr lang="es-MX" b="1"/>
          </a:p>
        </p:txBody>
      </p:sp>
      <p:pic>
        <p:nvPicPr>
          <p:cNvPr id="2" name="Imagen 1">
            <a:extLst>
              <a:ext uri="{FF2B5EF4-FFF2-40B4-BE49-F238E27FC236}">
                <a16:creationId xmlns:a16="http://schemas.microsoft.com/office/drawing/2014/main" id="{8D7FE80F-680C-EAAD-12EF-2BA9428985F1}"/>
              </a:ext>
            </a:extLst>
          </p:cNvPr>
          <p:cNvPicPr>
            <a:picLocks noChangeAspect="1"/>
          </p:cNvPicPr>
          <p:nvPr/>
        </p:nvPicPr>
        <p:blipFill>
          <a:blip r:embed="rId2"/>
          <a:stretch>
            <a:fillRect/>
          </a:stretch>
        </p:blipFill>
        <p:spPr>
          <a:xfrm>
            <a:off x="1327023" y="1674863"/>
            <a:ext cx="4366051" cy="3659137"/>
          </a:xfrm>
          <a:prstGeom prst="rect">
            <a:avLst/>
          </a:prstGeom>
        </p:spPr>
      </p:pic>
      <p:sp>
        <p:nvSpPr>
          <p:cNvPr id="8" name="CuadroTexto 7">
            <a:extLst>
              <a:ext uri="{FF2B5EF4-FFF2-40B4-BE49-F238E27FC236}">
                <a16:creationId xmlns:a16="http://schemas.microsoft.com/office/drawing/2014/main" id="{BD585422-9D17-E3F5-A8DD-DDC21CD223B3}"/>
              </a:ext>
            </a:extLst>
          </p:cNvPr>
          <p:cNvSpPr txBox="1"/>
          <p:nvPr/>
        </p:nvSpPr>
        <p:spPr>
          <a:xfrm>
            <a:off x="6096000" y="2808008"/>
            <a:ext cx="5084618" cy="861774"/>
          </a:xfrm>
          <a:prstGeom prst="rect">
            <a:avLst/>
          </a:prstGeom>
          <a:noFill/>
        </p:spPr>
        <p:txBody>
          <a:bodyPr wrap="square">
            <a:spAutoFit/>
          </a:bodyPr>
          <a:lstStyle/>
          <a:p>
            <a:pPr>
              <a:buNone/>
            </a:pPr>
            <a:r>
              <a:rPr lang="es-CO" sz="1600">
                <a:solidFill>
                  <a:srgbClr val="646363"/>
                </a:solidFill>
                <a:latin typeface="Calibri regular"/>
              </a:rPr>
              <a:t>La ejecución inicialmente se realiza en modo test para revisar si no hay mensajes de error o advertencias.</a:t>
            </a:r>
          </a:p>
          <a:p>
            <a:pPr>
              <a:buNone/>
            </a:pPr>
            <a:r>
              <a:rPr lang="es-CO" sz="1800" u="none" strike="noStrike" spc="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CO"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18713873"/>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6D3F0-2D88-CD83-921C-05F9976BB2F7}"/>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9C23ED38-FD2E-5C8E-CFE7-5848FC33BF80}"/>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A4AABC4C-7729-D030-16C0-E8046105F738}"/>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3" name="Marcador de contenido 2">
            <a:extLst>
              <a:ext uri="{FF2B5EF4-FFF2-40B4-BE49-F238E27FC236}">
                <a16:creationId xmlns:a16="http://schemas.microsoft.com/office/drawing/2014/main" id="{2899883D-A72E-8446-966F-74803E30B6F2}"/>
              </a:ext>
            </a:extLst>
          </p:cNvPr>
          <p:cNvSpPr>
            <a:spLocks noGrp="1"/>
          </p:cNvSpPr>
          <p:nvPr>
            <p:ph idx="1"/>
          </p:nvPr>
        </p:nvSpPr>
        <p:spPr>
          <a:xfrm>
            <a:off x="836611" y="993138"/>
            <a:ext cx="9883525" cy="1013611"/>
          </a:xfrm>
          <a:noFill/>
        </p:spPr>
        <p:txBody>
          <a:bodyPr wrap="square">
            <a:spAutoFit/>
          </a:bodyPr>
          <a:lstStyle/>
          <a:p>
            <a:pPr marL="0" indent="0">
              <a:buNone/>
            </a:pPr>
            <a:r>
              <a:rPr lang="es-CO"/>
              <a:t>Se generan mensajes de advertencia:</a:t>
            </a:r>
          </a:p>
          <a:p>
            <a:pPr marL="0" indent="0">
              <a:buNone/>
            </a:pPr>
            <a:endParaRPr lang="es-CO"/>
          </a:p>
          <a:p>
            <a:pPr marL="0" indent="0">
              <a:buNone/>
            </a:pPr>
            <a:endParaRPr lang="es-MX" b="1"/>
          </a:p>
        </p:txBody>
      </p:sp>
      <p:pic>
        <p:nvPicPr>
          <p:cNvPr id="4" name="Imagen 3">
            <a:extLst>
              <a:ext uri="{FF2B5EF4-FFF2-40B4-BE49-F238E27FC236}">
                <a16:creationId xmlns:a16="http://schemas.microsoft.com/office/drawing/2014/main" id="{0CCEDA81-ED99-8A09-9C12-BF3C5E512F9A}"/>
              </a:ext>
            </a:extLst>
          </p:cNvPr>
          <p:cNvPicPr>
            <a:picLocks noChangeAspect="1"/>
          </p:cNvPicPr>
          <p:nvPr/>
        </p:nvPicPr>
        <p:blipFill>
          <a:blip r:embed="rId2"/>
          <a:stretch>
            <a:fillRect/>
          </a:stretch>
        </p:blipFill>
        <p:spPr>
          <a:xfrm>
            <a:off x="1076093" y="1499942"/>
            <a:ext cx="4996489" cy="3058203"/>
          </a:xfrm>
          <a:prstGeom prst="rect">
            <a:avLst/>
          </a:prstGeom>
        </p:spPr>
      </p:pic>
      <p:pic>
        <p:nvPicPr>
          <p:cNvPr id="8" name="Imagen 7">
            <a:extLst>
              <a:ext uri="{FF2B5EF4-FFF2-40B4-BE49-F238E27FC236}">
                <a16:creationId xmlns:a16="http://schemas.microsoft.com/office/drawing/2014/main" id="{20F740A7-FF8A-ECFD-AB64-4A2E5E79CE31}"/>
              </a:ext>
            </a:extLst>
          </p:cNvPr>
          <p:cNvPicPr>
            <a:picLocks noChangeAspect="1"/>
          </p:cNvPicPr>
          <p:nvPr/>
        </p:nvPicPr>
        <p:blipFill>
          <a:blip r:embed="rId3"/>
          <a:srcRect b="20943"/>
          <a:stretch>
            <a:fillRect/>
          </a:stretch>
        </p:blipFill>
        <p:spPr>
          <a:xfrm>
            <a:off x="6185943" y="1080462"/>
            <a:ext cx="4773676" cy="3964302"/>
          </a:xfrm>
          <a:prstGeom prst="rect">
            <a:avLst/>
          </a:prstGeom>
        </p:spPr>
      </p:pic>
    </p:spTree>
    <p:extLst>
      <p:ext uri="{BB962C8B-B14F-4D97-AF65-F5344CB8AC3E}">
        <p14:creationId xmlns:p14="http://schemas.microsoft.com/office/powerpoint/2010/main" val="31893793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F016F-1202-AC5B-3AA8-7B0E0F5B0CEA}"/>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AEFF586-3E21-3FA0-741F-4D81EFEFCC42}"/>
              </a:ext>
            </a:extLst>
          </p:cNvPr>
          <p:cNvSpPr>
            <a:spLocks noGrp="1"/>
          </p:cNvSpPr>
          <p:nvPr>
            <p:ph idx="1"/>
          </p:nvPr>
        </p:nvSpPr>
        <p:spPr/>
        <p:txBody>
          <a:bodyPr/>
          <a:lstStyle/>
          <a:p>
            <a:pPr marL="0" indent="0">
              <a:buNone/>
            </a:pPr>
            <a:r>
              <a:rPr lang="es-MX"/>
              <a:t>Se usa para la </a:t>
            </a:r>
            <a:r>
              <a:rPr lang="es-MX">
                <a:hlinkClick r:id="rId2">
                  <a:extLst>
                    <a:ext uri="{A12FA001-AC4F-418D-AE19-62706E023703}">
                      <ahyp:hlinkClr xmlns:ahyp="http://schemas.microsoft.com/office/drawing/2018/hyperlinkcolor" val="tx"/>
                    </a:ext>
                  </a:extLst>
                </a:hlinkClick>
              </a:rPr>
              <a:t>carga masiva de asientos contables generales</a:t>
            </a:r>
            <a:r>
              <a:rPr lang="es-MX"/>
              <a:t>. Permite a los usuarios cargar múltiples entradas de diario desde un archivo de Excel o CSV utilizando una plantilla proporcionada, y luego publicar o registrar esas entradas en el sistema</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9DF2686-166E-589D-E2A9-23D500661E69}"/>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A72A301A-48C4-3EDF-7012-46E659ED3A79}"/>
              </a:ext>
            </a:extLst>
          </p:cNvPr>
          <p:cNvSpPr>
            <a:spLocks noGrp="1"/>
          </p:cNvSpPr>
          <p:nvPr>
            <p:ph type="body" sz="half" idx="11"/>
          </p:nvPr>
        </p:nvSpPr>
        <p:spPr/>
        <p:txBody>
          <a:bodyPr>
            <a:normAutofit fontScale="85000" lnSpcReduction="10000"/>
          </a:bodyPr>
          <a:lstStyle/>
          <a:p>
            <a:r>
              <a:rPr lang="es-ES" dirty="0"/>
              <a:t>Cargar asientos contables generales - (F2548)</a:t>
            </a:r>
            <a:endParaRPr lang="es-CO" dirty="0"/>
          </a:p>
        </p:txBody>
      </p:sp>
      <p:pic>
        <p:nvPicPr>
          <p:cNvPr id="6" name="Imagen 5">
            <a:extLst>
              <a:ext uri="{FF2B5EF4-FFF2-40B4-BE49-F238E27FC236}">
                <a16:creationId xmlns:a16="http://schemas.microsoft.com/office/drawing/2014/main" id="{EBB6F201-9EEA-AFC8-327D-8268D8D1D8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7759" y="1736378"/>
            <a:ext cx="9356942" cy="3321512"/>
          </a:xfrm>
          <a:prstGeom prst="rect">
            <a:avLst/>
          </a:prstGeom>
        </p:spPr>
      </p:pic>
    </p:spTree>
    <p:extLst>
      <p:ext uri="{BB962C8B-B14F-4D97-AF65-F5344CB8AC3E}">
        <p14:creationId xmlns:p14="http://schemas.microsoft.com/office/powerpoint/2010/main" val="3076390133"/>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A8A63-76C5-D3AC-B3E4-952BF94A7ADE}"/>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C8C56864-C10B-FDB8-DF60-C46FC5746B91}"/>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F3F917A3-B32A-7249-2DA1-6B5F6A7FF777}"/>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3" name="Marcador de contenido 2">
            <a:extLst>
              <a:ext uri="{FF2B5EF4-FFF2-40B4-BE49-F238E27FC236}">
                <a16:creationId xmlns:a16="http://schemas.microsoft.com/office/drawing/2014/main" id="{F405D175-FEB8-D191-8957-29FADC577C42}"/>
              </a:ext>
            </a:extLst>
          </p:cNvPr>
          <p:cNvSpPr>
            <a:spLocks noGrp="1"/>
          </p:cNvSpPr>
          <p:nvPr>
            <p:ph idx="1"/>
          </p:nvPr>
        </p:nvSpPr>
        <p:spPr>
          <a:xfrm>
            <a:off x="836611" y="993138"/>
            <a:ext cx="9883525" cy="1585049"/>
          </a:xfrm>
          <a:noFill/>
        </p:spPr>
        <p:txBody>
          <a:bodyPr wrap="square">
            <a:spAutoFit/>
          </a:bodyPr>
          <a:lstStyle/>
          <a:p>
            <a:pPr marL="0" indent="0">
              <a:buNone/>
            </a:pPr>
            <a:r>
              <a:rPr lang="es-CO"/>
              <a:t>Se generan mensajes de advertencia:</a:t>
            </a:r>
          </a:p>
          <a:p>
            <a:pPr marL="0" indent="0">
              <a:buNone/>
            </a:pPr>
            <a:r>
              <a:rPr lang="es-CO"/>
              <a:t>El mensaje indica que no existe cuenta emisora, es decir no existen registros para el mes de enero en la cuenta 2401000100</a:t>
            </a:r>
          </a:p>
          <a:p>
            <a:pPr marL="0" indent="0">
              <a:buNone/>
            </a:pPr>
            <a:r>
              <a:rPr lang="es-CO"/>
              <a:t>Consultamos los movimientos de la cuenta 2401000100 antes de distribuir:</a:t>
            </a:r>
          </a:p>
          <a:p>
            <a:pPr marL="0" indent="0">
              <a:buNone/>
            </a:pPr>
            <a:endParaRPr lang="es-MX" b="1"/>
          </a:p>
        </p:txBody>
      </p:sp>
      <p:pic>
        <p:nvPicPr>
          <p:cNvPr id="2" name="Imagen 1">
            <a:extLst>
              <a:ext uri="{FF2B5EF4-FFF2-40B4-BE49-F238E27FC236}">
                <a16:creationId xmlns:a16="http://schemas.microsoft.com/office/drawing/2014/main" id="{565C5093-8808-A5C1-78B8-1DB72EB9377D}"/>
              </a:ext>
            </a:extLst>
          </p:cNvPr>
          <p:cNvPicPr>
            <a:picLocks noChangeAspect="1"/>
          </p:cNvPicPr>
          <p:nvPr/>
        </p:nvPicPr>
        <p:blipFill>
          <a:blip r:embed="rId2"/>
          <a:stretch>
            <a:fillRect/>
          </a:stretch>
        </p:blipFill>
        <p:spPr>
          <a:xfrm>
            <a:off x="983672" y="2262683"/>
            <a:ext cx="5887296" cy="3602179"/>
          </a:xfrm>
          <a:prstGeom prst="rect">
            <a:avLst/>
          </a:prstGeom>
        </p:spPr>
      </p:pic>
      <p:sp>
        <p:nvSpPr>
          <p:cNvPr id="9" name="CuadroTexto 8">
            <a:extLst>
              <a:ext uri="{FF2B5EF4-FFF2-40B4-BE49-F238E27FC236}">
                <a16:creationId xmlns:a16="http://schemas.microsoft.com/office/drawing/2014/main" id="{C4FD0450-0AEA-7681-BD91-F2016796BFEC}"/>
              </a:ext>
            </a:extLst>
          </p:cNvPr>
          <p:cNvSpPr txBox="1"/>
          <p:nvPr/>
        </p:nvSpPr>
        <p:spPr>
          <a:xfrm>
            <a:off x="7018029" y="3190473"/>
            <a:ext cx="3970029" cy="2062103"/>
          </a:xfrm>
          <a:prstGeom prst="rect">
            <a:avLst/>
          </a:prstGeom>
          <a:noFill/>
        </p:spPr>
        <p:txBody>
          <a:bodyPr wrap="square">
            <a:spAutoFit/>
          </a:bodyPr>
          <a:lstStyle/>
          <a:p>
            <a:pPr algn="just">
              <a:buNone/>
            </a:pPr>
            <a:r>
              <a:rPr lang="es-CO" sz="1600">
                <a:solidFill>
                  <a:srgbClr val="646363"/>
                </a:solidFill>
                <a:latin typeface="Calibri regular"/>
              </a:rPr>
              <a:t>Se evidencia que los movimientos asignados al cebe 100981 que son los que debemos distribuir corresponde al mes de marzo. Por lo tanto, modificamos el periodo del Ciclo de subreparto SUB001 indicando que empieza en enero porque ya se diligencio ese mes como fecha de inicio, pero se le puede ampliar el periodo hasta el mes de marzo:</a:t>
            </a:r>
          </a:p>
        </p:txBody>
      </p:sp>
    </p:spTree>
    <p:extLst>
      <p:ext uri="{BB962C8B-B14F-4D97-AF65-F5344CB8AC3E}">
        <p14:creationId xmlns:p14="http://schemas.microsoft.com/office/powerpoint/2010/main" val="90495917"/>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A9C3A-D10A-07B2-55BE-89FE6F524204}"/>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21C81B66-AA9F-4541-21D1-1EF602975E0A}"/>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C7592357-10BA-0E87-C275-001FB4D58F00}"/>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3" name="Marcador de contenido 2">
            <a:extLst>
              <a:ext uri="{FF2B5EF4-FFF2-40B4-BE49-F238E27FC236}">
                <a16:creationId xmlns:a16="http://schemas.microsoft.com/office/drawing/2014/main" id="{A3271445-A24F-92B5-9BC7-A3BBD2310A88}"/>
              </a:ext>
            </a:extLst>
          </p:cNvPr>
          <p:cNvSpPr>
            <a:spLocks noGrp="1"/>
          </p:cNvSpPr>
          <p:nvPr>
            <p:ph idx="1"/>
          </p:nvPr>
        </p:nvSpPr>
        <p:spPr>
          <a:xfrm>
            <a:off x="836611" y="993138"/>
            <a:ext cx="9883525" cy="663771"/>
          </a:xfrm>
          <a:noFill/>
        </p:spPr>
        <p:txBody>
          <a:bodyPr wrap="square">
            <a:spAutoFit/>
          </a:bodyPr>
          <a:lstStyle/>
          <a:p>
            <a:pPr marL="0" indent="0">
              <a:buNone/>
            </a:pPr>
            <a:r>
              <a:rPr lang="es-CO"/>
              <a:t>Modificación del Ciclo de distribución SUB001</a:t>
            </a:r>
          </a:p>
          <a:p>
            <a:pPr marL="0" indent="0">
              <a:buNone/>
            </a:pPr>
            <a:endParaRPr lang="es-MX" b="1"/>
          </a:p>
        </p:txBody>
      </p:sp>
      <p:pic>
        <p:nvPicPr>
          <p:cNvPr id="4" name="Imagen 3">
            <a:extLst>
              <a:ext uri="{FF2B5EF4-FFF2-40B4-BE49-F238E27FC236}">
                <a16:creationId xmlns:a16="http://schemas.microsoft.com/office/drawing/2014/main" id="{B493A6D8-277A-3AB3-5F5D-752678D25544}"/>
              </a:ext>
            </a:extLst>
          </p:cNvPr>
          <p:cNvPicPr>
            <a:picLocks noChangeAspect="1"/>
          </p:cNvPicPr>
          <p:nvPr/>
        </p:nvPicPr>
        <p:blipFill>
          <a:blip r:embed="rId2"/>
          <a:stretch>
            <a:fillRect/>
          </a:stretch>
        </p:blipFill>
        <p:spPr>
          <a:xfrm>
            <a:off x="1306050" y="1325023"/>
            <a:ext cx="4391950" cy="3690322"/>
          </a:xfrm>
          <a:prstGeom prst="rect">
            <a:avLst/>
          </a:prstGeom>
        </p:spPr>
      </p:pic>
      <p:sp>
        <p:nvSpPr>
          <p:cNvPr id="8" name="CuadroTexto 7">
            <a:extLst>
              <a:ext uri="{FF2B5EF4-FFF2-40B4-BE49-F238E27FC236}">
                <a16:creationId xmlns:a16="http://schemas.microsoft.com/office/drawing/2014/main" id="{1B6F3489-655A-0BE5-83DC-67020AEE9B7B}"/>
              </a:ext>
            </a:extLst>
          </p:cNvPr>
          <p:cNvSpPr txBox="1"/>
          <p:nvPr/>
        </p:nvSpPr>
        <p:spPr>
          <a:xfrm>
            <a:off x="5123286" y="3043739"/>
            <a:ext cx="6096000" cy="584775"/>
          </a:xfrm>
          <a:prstGeom prst="rect">
            <a:avLst/>
          </a:prstGeom>
          <a:noFill/>
        </p:spPr>
        <p:txBody>
          <a:bodyPr wrap="square">
            <a:spAutoFit/>
          </a:bodyPr>
          <a:lstStyle/>
          <a:p>
            <a:pPr>
              <a:buNone/>
            </a:pPr>
            <a:r>
              <a:rPr lang="es-CO" sz="1600">
                <a:solidFill>
                  <a:srgbClr val="646363"/>
                </a:solidFill>
                <a:latin typeface="Calibri regular"/>
              </a:rPr>
              <a:t>Esta ejecución está en modo Test</a:t>
            </a:r>
          </a:p>
          <a:p>
            <a:pPr>
              <a:buNone/>
            </a:pPr>
            <a:r>
              <a:rPr lang="es-CO" sz="1600">
                <a:solidFill>
                  <a:srgbClr val="646363"/>
                </a:solidFill>
                <a:latin typeface="Calibri regular"/>
              </a:rPr>
              <a:t> </a:t>
            </a:r>
          </a:p>
        </p:txBody>
      </p:sp>
    </p:spTree>
    <p:extLst>
      <p:ext uri="{BB962C8B-B14F-4D97-AF65-F5344CB8AC3E}">
        <p14:creationId xmlns:p14="http://schemas.microsoft.com/office/powerpoint/2010/main" val="2935749056"/>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318C8-1009-DDF0-224C-01807787F9B2}"/>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604F713C-B302-365C-3741-2766E95821F7}"/>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484D929F-5D7F-A255-A00D-75C66EA9F2CF}"/>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8" name="CuadroTexto 7">
            <a:extLst>
              <a:ext uri="{FF2B5EF4-FFF2-40B4-BE49-F238E27FC236}">
                <a16:creationId xmlns:a16="http://schemas.microsoft.com/office/drawing/2014/main" id="{94DF9891-DE8B-020D-F319-2B0BF9236790}"/>
              </a:ext>
            </a:extLst>
          </p:cNvPr>
          <p:cNvSpPr txBox="1"/>
          <p:nvPr/>
        </p:nvSpPr>
        <p:spPr>
          <a:xfrm>
            <a:off x="5123286" y="3043739"/>
            <a:ext cx="6096000" cy="338554"/>
          </a:xfrm>
          <a:prstGeom prst="rect">
            <a:avLst/>
          </a:prstGeom>
          <a:noFill/>
        </p:spPr>
        <p:txBody>
          <a:bodyPr wrap="square">
            <a:spAutoFit/>
          </a:bodyPr>
          <a:lstStyle/>
          <a:p>
            <a:pPr>
              <a:buNone/>
            </a:pPr>
            <a:r>
              <a:rPr lang="es-CO" sz="1600">
                <a:solidFill>
                  <a:srgbClr val="646363"/>
                </a:solidFill>
                <a:latin typeface="Calibri regular"/>
              </a:rPr>
              <a:t> </a:t>
            </a:r>
          </a:p>
        </p:txBody>
      </p:sp>
      <p:pic>
        <p:nvPicPr>
          <p:cNvPr id="2" name="Marcador de contenido 1">
            <a:extLst>
              <a:ext uri="{FF2B5EF4-FFF2-40B4-BE49-F238E27FC236}">
                <a16:creationId xmlns:a16="http://schemas.microsoft.com/office/drawing/2014/main" id="{BA6EF066-58B8-52A9-79C8-EC30A5D52715}"/>
              </a:ext>
            </a:extLst>
          </p:cNvPr>
          <p:cNvPicPr>
            <a:picLocks noGrp="1" noChangeAspect="1"/>
          </p:cNvPicPr>
          <p:nvPr>
            <p:ph idx="1"/>
          </p:nvPr>
        </p:nvPicPr>
        <p:blipFill>
          <a:blip r:embed="rId2"/>
          <a:stretch>
            <a:fillRect/>
          </a:stretch>
        </p:blipFill>
        <p:spPr>
          <a:xfrm>
            <a:off x="972714" y="1206511"/>
            <a:ext cx="6788774" cy="2769743"/>
          </a:xfrm>
          <a:prstGeom prst="rect">
            <a:avLst/>
          </a:prstGeom>
        </p:spPr>
      </p:pic>
    </p:spTree>
    <p:extLst>
      <p:ext uri="{BB962C8B-B14F-4D97-AF65-F5344CB8AC3E}">
        <p14:creationId xmlns:p14="http://schemas.microsoft.com/office/powerpoint/2010/main" val="1860613587"/>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4174D-625B-3D09-202F-65DC4BC86102}"/>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01D3A680-6129-D74D-CAF1-62D6C42269DB}"/>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04353F50-6079-7BAE-FD98-4D41DB1AB9EF}"/>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8" name="CuadroTexto 7">
            <a:extLst>
              <a:ext uri="{FF2B5EF4-FFF2-40B4-BE49-F238E27FC236}">
                <a16:creationId xmlns:a16="http://schemas.microsoft.com/office/drawing/2014/main" id="{3B81E7D8-7DC7-1F13-BB35-7D1D4536AD3F}"/>
              </a:ext>
            </a:extLst>
          </p:cNvPr>
          <p:cNvSpPr txBox="1"/>
          <p:nvPr/>
        </p:nvSpPr>
        <p:spPr>
          <a:xfrm>
            <a:off x="5123286" y="3043739"/>
            <a:ext cx="6096000" cy="338554"/>
          </a:xfrm>
          <a:prstGeom prst="rect">
            <a:avLst/>
          </a:prstGeom>
          <a:noFill/>
        </p:spPr>
        <p:txBody>
          <a:bodyPr wrap="square">
            <a:spAutoFit/>
          </a:bodyPr>
          <a:lstStyle/>
          <a:p>
            <a:pPr>
              <a:buNone/>
            </a:pPr>
            <a:r>
              <a:rPr lang="es-CO" sz="1600">
                <a:solidFill>
                  <a:srgbClr val="646363"/>
                </a:solidFill>
                <a:latin typeface="Calibri regular"/>
              </a:rPr>
              <a:t> </a:t>
            </a:r>
          </a:p>
        </p:txBody>
      </p:sp>
      <p:sp>
        <p:nvSpPr>
          <p:cNvPr id="4" name="Marcador de contenido 3">
            <a:extLst>
              <a:ext uri="{FF2B5EF4-FFF2-40B4-BE49-F238E27FC236}">
                <a16:creationId xmlns:a16="http://schemas.microsoft.com/office/drawing/2014/main" id="{E3CC39E4-4079-9D69-FDDE-AFE2ADACC1F8}"/>
              </a:ext>
            </a:extLst>
          </p:cNvPr>
          <p:cNvSpPr>
            <a:spLocks noGrp="1"/>
          </p:cNvSpPr>
          <p:nvPr>
            <p:ph idx="1"/>
          </p:nvPr>
        </p:nvSpPr>
        <p:spPr/>
        <p:txBody>
          <a:bodyPr/>
          <a:lstStyle/>
          <a:p>
            <a:pPr marL="0" indent="0">
              <a:buNone/>
            </a:pPr>
            <a:r>
              <a:rPr lang="es-CO"/>
              <a:t>Después de la ejecución en modo test sin errores, ejecutamos el proceso modo real:</a:t>
            </a:r>
          </a:p>
          <a:p>
            <a:pPr marL="0" indent="0">
              <a:buNone/>
            </a:pPr>
            <a:r>
              <a:rPr lang="es-CO"/>
              <a:t> </a:t>
            </a:r>
          </a:p>
          <a:p>
            <a:endParaRPr lang="es-CO"/>
          </a:p>
        </p:txBody>
      </p:sp>
      <p:pic>
        <p:nvPicPr>
          <p:cNvPr id="5" name="Imagen 4">
            <a:extLst>
              <a:ext uri="{FF2B5EF4-FFF2-40B4-BE49-F238E27FC236}">
                <a16:creationId xmlns:a16="http://schemas.microsoft.com/office/drawing/2014/main" id="{974EBFE5-9AAA-C062-2DB0-94BEE069CE38}"/>
              </a:ext>
            </a:extLst>
          </p:cNvPr>
          <p:cNvPicPr>
            <a:picLocks noChangeAspect="1"/>
          </p:cNvPicPr>
          <p:nvPr/>
        </p:nvPicPr>
        <p:blipFill>
          <a:blip r:embed="rId2"/>
          <a:stretch>
            <a:fillRect/>
          </a:stretch>
        </p:blipFill>
        <p:spPr>
          <a:xfrm>
            <a:off x="1014664" y="1656516"/>
            <a:ext cx="5328285" cy="4109085"/>
          </a:xfrm>
          <a:prstGeom prst="rect">
            <a:avLst/>
          </a:prstGeom>
        </p:spPr>
      </p:pic>
    </p:spTree>
    <p:extLst>
      <p:ext uri="{BB962C8B-B14F-4D97-AF65-F5344CB8AC3E}">
        <p14:creationId xmlns:p14="http://schemas.microsoft.com/office/powerpoint/2010/main" val="2118116089"/>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76410-BAB8-FBC9-F240-AA684252B8FA}"/>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DE407B74-7CF9-EC46-E8B5-58AF208A1FC5}"/>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9563AEBC-17DC-2D63-E864-645B849B2A67}"/>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8" name="CuadroTexto 7">
            <a:extLst>
              <a:ext uri="{FF2B5EF4-FFF2-40B4-BE49-F238E27FC236}">
                <a16:creationId xmlns:a16="http://schemas.microsoft.com/office/drawing/2014/main" id="{3799FF81-9523-04E8-2686-1839128882C3}"/>
              </a:ext>
            </a:extLst>
          </p:cNvPr>
          <p:cNvSpPr txBox="1"/>
          <p:nvPr/>
        </p:nvSpPr>
        <p:spPr>
          <a:xfrm>
            <a:off x="5123286" y="3043739"/>
            <a:ext cx="6096000" cy="338554"/>
          </a:xfrm>
          <a:prstGeom prst="rect">
            <a:avLst/>
          </a:prstGeom>
          <a:noFill/>
        </p:spPr>
        <p:txBody>
          <a:bodyPr wrap="square">
            <a:spAutoFit/>
          </a:bodyPr>
          <a:lstStyle/>
          <a:p>
            <a:pPr>
              <a:buNone/>
            </a:pPr>
            <a:r>
              <a:rPr lang="es-CO" sz="1600">
                <a:solidFill>
                  <a:srgbClr val="646363"/>
                </a:solidFill>
                <a:latin typeface="Calibri regular"/>
              </a:rPr>
              <a:t> </a:t>
            </a:r>
          </a:p>
        </p:txBody>
      </p:sp>
      <p:sp>
        <p:nvSpPr>
          <p:cNvPr id="4" name="Marcador de contenido 3">
            <a:extLst>
              <a:ext uri="{FF2B5EF4-FFF2-40B4-BE49-F238E27FC236}">
                <a16:creationId xmlns:a16="http://schemas.microsoft.com/office/drawing/2014/main" id="{CF54788B-3C54-21C8-36DB-2B75A904187B}"/>
              </a:ext>
            </a:extLst>
          </p:cNvPr>
          <p:cNvSpPr>
            <a:spLocks noGrp="1"/>
          </p:cNvSpPr>
          <p:nvPr>
            <p:ph idx="1"/>
          </p:nvPr>
        </p:nvSpPr>
        <p:spPr/>
        <p:txBody>
          <a:bodyPr/>
          <a:lstStyle/>
          <a:p>
            <a:pPr marL="0" indent="0">
              <a:buNone/>
            </a:pPr>
            <a:r>
              <a:rPr lang="es-CO"/>
              <a:t>Se genera el siguiente mensaje:</a:t>
            </a:r>
          </a:p>
          <a:p>
            <a:pPr marL="0" indent="0">
              <a:buNone/>
            </a:pPr>
            <a:r>
              <a:rPr lang="es-CO"/>
              <a:t> </a:t>
            </a:r>
          </a:p>
          <a:p>
            <a:pPr marL="0" indent="0">
              <a:buNone/>
            </a:pPr>
            <a:endParaRPr lang="es-CO"/>
          </a:p>
        </p:txBody>
      </p:sp>
      <p:pic>
        <p:nvPicPr>
          <p:cNvPr id="2" name="Imagen 1">
            <a:extLst>
              <a:ext uri="{FF2B5EF4-FFF2-40B4-BE49-F238E27FC236}">
                <a16:creationId xmlns:a16="http://schemas.microsoft.com/office/drawing/2014/main" id="{787D3AC8-7B27-8963-B074-10B1B5AC63C6}"/>
              </a:ext>
            </a:extLst>
          </p:cNvPr>
          <p:cNvPicPr>
            <a:picLocks noChangeAspect="1"/>
          </p:cNvPicPr>
          <p:nvPr/>
        </p:nvPicPr>
        <p:blipFill>
          <a:blip r:embed="rId2"/>
          <a:stretch>
            <a:fillRect/>
          </a:stretch>
        </p:blipFill>
        <p:spPr>
          <a:xfrm>
            <a:off x="794661" y="1776412"/>
            <a:ext cx="7077710" cy="3305175"/>
          </a:xfrm>
          <a:prstGeom prst="rect">
            <a:avLst/>
          </a:prstGeom>
        </p:spPr>
      </p:pic>
    </p:spTree>
    <p:extLst>
      <p:ext uri="{BB962C8B-B14F-4D97-AF65-F5344CB8AC3E}">
        <p14:creationId xmlns:p14="http://schemas.microsoft.com/office/powerpoint/2010/main" val="2452035995"/>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B7E9E-17D8-C66B-B392-FAEFD1E7FE3F}"/>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5BFC7CAE-46B1-95ED-8F17-2D6F6D85E803}"/>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58BA48F4-0881-4AF2-453B-2220029E2A5A}"/>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8" name="CuadroTexto 7">
            <a:extLst>
              <a:ext uri="{FF2B5EF4-FFF2-40B4-BE49-F238E27FC236}">
                <a16:creationId xmlns:a16="http://schemas.microsoft.com/office/drawing/2014/main" id="{C3112CD6-5354-9642-77CA-B74C783AE545}"/>
              </a:ext>
            </a:extLst>
          </p:cNvPr>
          <p:cNvSpPr txBox="1"/>
          <p:nvPr/>
        </p:nvSpPr>
        <p:spPr>
          <a:xfrm>
            <a:off x="5123286" y="3043739"/>
            <a:ext cx="6096000" cy="338554"/>
          </a:xfrm>
          <a:prstGeom prst="rect">
            <a:avLst/>
          </a:prstGeom>
          <a:noFill/>
        </p:spPr>
        <p:txBody>
          <a:bodyPr wrap="square">
            <a:spAutoFit/>
          </a:bodyPr>
          <a:lstStyle/>
          <a:p>
            <a:pPr>
              <a:buNone/>
            </a:pPr>
            <a:r>
              <a:rPr lang="es-CO" sz="1600">
                <a:solidFill>
                  <a:srgbClr val="646363"/>
                </a:solidFill>
                <a:latin typeface="Calibri regular"/>
              </a:rPr>
              <a:t> </a:t>
            </a:r>
          </a:p>
        </p:txBody>
      </p:sp>
      <p:sp>
        <p:nvSpPr>
          <p:cNvPr id="4" name="Marcador de contenido 3">
            <a:extLst>
              <a:ext uri="{FF2B5EF4-FFF2-40B4-BE49-F238E27FC236}">
                <a16:creationId xmlns:a16="http://schemas.microsoft.com/office/drawing/2014/main" id="{1EE6E442-31C4-BF19-E36A-A9D85786FB0A}"/>
              </a:ext>
            </a:extLst>
          </p:cNvPr>
          <p:cNvSpPr>
            <a:spLocks noGrp="1"/>
          </p:cNvSpPr>
          <p:nvPr>
            <p:ph idx="1"/>
          </p:nvPr>
        </p:nvSpPr>
        <p:spPr/>
        <p:txBody>
          <a:bodyPr/>
          <a:lstStyle/>
          <a:p>
            <a:pPr marL="0" indent="0">
              <a:buNone/>
            </a:pPr>
            <a:r>
              <a:rPr lang="es-CO"/>
              <a:t>Se consultan los mensajes </a:t>
            </a:r>
          </a:p>
          <a:p>
            <a:pPr marL="0" indent="0">
              <a:buNone/>
            </a:pPr>
            <a:endParaRPr lang="es-CO"/>
          </a:p>
        </p:txBody>
      </p:sp>
      <p:pic>
        <p:nvPicPr>
          <p:cNvPr id="3" name="Imagen 2">
            <a:extLst>
              <a:ext uri="{FF2B5EF4-FFF2-40B4-BE49-F238E27FC236}">
                <a16:creationId xmlns:a16="http://schemas.microsoft.com/office/drawing/2014/main" id="{D6F36A1E-BBB1-31AD-4104-011B639E1D19}"/>
              </a:ext>
            </a:extLst>
          </p:cNvPr>
          <p:cNvPicPr>
            <a:picLocks noChangeAspect="1"/>
          </p:cNvPicPr>
          <p:nvPr/>
        </p:nvPicPr>
        <p:blipFill>
          <a:blip r:embed="rId2"/>
          <a:stretch>
            <a:fillRect/>
          </a:stretch>
        </p:blipFill>
        <p:spPr>
          <a:xfrm>
            <a:off x="1167793" y="1953126"/>
            <a:ext cx="6115685" cy="2181225"/>
          </a:xfrm>
          <a:prstGeom prst="rect">
            <a:avLst/>
          </a:prstGeom>
        </p:spPr>
      </p:pic>
    </p:spTree>
    <p:extLst>
      <p:ext uri="{BB962C8B-B14F-4D97-AF65-F5344CB8AC3E}">
        <p14:creationId xmlns:p14="http://schemas.microsoft.com/office/powerpoint/2010/main" val="2963558474"/>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3D56E-F4F6-ABD7-604B-315C57FB0590}"/>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9052ED54-AA1E-D4BD-B5D3-1F24A8613BCD}"/>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521097C4-12F2-5576-1CAF-B9F4F04DA679}"/>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8" name="CuadroTexto 7">
            <a:extLst>
              <a:ext uri="{FF2B5EF4-FFF2-40B4-BE49-F238E27FC236}">
                <a16:creationId xmlns:a16="http://schemas.microsoft.com/office/drawing/2014/main" id="{BB24CB75-32DB-45D9-2DBC-BBF917FFA8ED}"/>
              </a:ext>
            </a:extLst>
          </p:cNvPr>
          <p:cNvSpPr txBox="1"/>
          <p:nvPr/>
        </p:nvSpPr>
        <p:spPr>
          <a:xfrm>
            <a:off x="5123286" y="3043739"/>
            <a:ext cx="6096000" cy="338554"/>
          </a:xfrm>
          <a:prstGeom prst="rect">
            <a:avLst/>
          </a:prstGeom>
          <a:noFill/>
        </p:spPr>
        <p:txBody>
          <a:bodyPr wrap="square">
            <a:spAutoFit/>
          </a:bodyPr>
          <a:lstStyle/>
          <a:p>
            <a:pPr>
              <a:buNone/>
            </a:pPr>
            <a:r>
              <a:rPr lang="es-CO" sz="1600">
                <a:solidFill>
                  <a:srgbClr val="646363"/>
                </a:solidFill>
                <a:latin typeface="Calibri regular"/>
              </a:rPr>
              <a:t> </a:t>
            </a:r>
          </a:p>
        </p:txBody>
      </p:sp>
      <p:sp>
        <p:nvSpPr>
          <p:cNvPr id="4" name="Marcador de contenido 3">
            <a:extLst>
              <a:ext uri="{FF2B5EF4-FFF2-40B4-BE49-F238E27FC236}">
                <a16:creationId xmlns:a16="http://schemas.microsoft.com/office/drawing/2014/main" id="{72567F62-9C0A-C4EE-EC5A-6AFEF5499321}"/>
              </a:ext>
            </a:extLst>
          </p:cNvPr>
          <p:cNvSpPr>
            <a:spLocks noGrp="1"/>
          </p:cNvSpPr>
          <p:nvPr>
            <p:ph idx="1"/>
          </p:nvPr>
        </p:nvSpPr>
        <p:spPr>
          <a:xfrm>
            <a:off x="836611" y="1163971"/>
            <a:ext cx="10340725" cy="4927410"/>
          </a:xfrm>
        </p:spPr>
        <p:txBody>
          <a:bodyPr/>
          <a:lstStyle/>
          <a:p>
            <a:pPr marL="0" indent="0">
              <a:buNone/>
            </a:pPr>
            <a:r>
              <a:rPr lang="es-CO"/>
              <a:t>Mensaje 1:</a:t>
            </a:r>
          </a:p>
          <a:p>
            <a:pPr marL="0" indent="0">
              <a:buNone/>
            </a:pPr>
            <a:endParaRPr lang="es-CO"/>
          </a:p>
        </p:txBody>
      </p:sp>
      <p:pic>
        <p:nvPicPr>
          <p:cNvPr id="2" name="Imagen 1">
            <a:extLst>
              <a:ext uri="{FF2B5EF4-FFF2-40B4-BE49-F238E27FC236}">
                <a16:creationId xmlns:a16="http://schemas.microsoft.com/office/drawing/2014/main" id="{974B50F1-2B68-4124-54F8-F32F2D427455}"/>
              </a:ext>
            </a:extLst>
          </p:cNvPr>
          <p:cNvPicPr>
            <a:picLocks noChangeAspect="1"/>
          </p:cNvPicPr>
          <p:nvPr/>
        </p:nvPicPr>
        <p:blipFill>
          <a:blip r:embed="rId2"/>
          <a:stretch>
            <a:fillRect/>
          </a:stretch>
        </p:blipFill>
        <p:spPr>
          <a:xfrm>
            <a:off x="836611" y="1477814"/>
            <a:ext cx="3981450" cy="1466850"/>
          </a:xfrm>
          <a:prstGeom prst="rect">
            <a:avLst/>
          </a:prstGeom>
        </p:spPr>
      </p:pic>
      <p:sp>
        <p:nvSpPr>
          <p:cNvPr id="9" name="CuadroTexto 8">
            <a:extLst>
              <a:ext uri="{FF2B5EF4-FFF2-40B4-BE49-F238E27FC236}">
                <a16:creationId xmlns:a16="http://schemas.microsoft.com/office/drawing/2014/main" id="{B7419599-3540-16AF-F127-973DC8FD8479}"/>
              </a:ext>
            </a:extLst>
          </p:cNvPr>
          <p:cNvSpPr txBox="1"/>
          <p:nvPr/>
        </p:nvSpPr>
        <p:spPr>
          <a:xfrm>
            <a:off x="5782297" y="1132526"/>
            <a:ext cx="6096000" cy="369332"/>
          </a:xfrm>
          <a:prstGeom prst="rect">
            <a:avLst/>
          </a:prstGeom>
          <a:noFill/>
        </p:spPr>
        <p:txBody>
          <a:bodyPr wrap="square">
            <a:spAutoFit/>
          </a:bodyPr>
          <a:lstStyle/>
          <a:p>
            <a:pPr>
              <a:buNone/>
            </a:pPr>
            <a:r>
              <a:rPr lang="es-CO" sz="1600">
                <a:solidFill>
                  <a:srgbClr val="646363"/>
                </a:solidFill>
                <a:latin typeface="Calibri regular"/>
              </a:rPr>
              <a:t>Mensaje 2</a:t>
            </a:r>
            <a:r>
              <a:rPr lang="es-CO" sz="1800" u="none" strike="noStrike" spc="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s-CO" sz="2000">
              <a:effectLst/>
              <a:latin typeface="Times New Roman" panose="02020603050405020304" pitchFamily="18" charset="0"/>
              <a:ea typeface="Times New Roman" panose="02020603050405020304" pitchFamily="18" charset="0"/>
            </a:endParaRPr>
          </a:p>
        </p:txBody>
      </p:sp>
      <p:pic>
        <p:nvPicPr>
          <p:cNvPr id="10" name="Imagen 9">
            <a:extLst>
              <a:ext uri="{FF2B5EF4-FFF2-40B4-BE49-F238E27FC236}">
                <a16:creationId xmlns:a16="http://schemas.microsoft.com/office/drawing/2014/main" id="{0EC7A8AA-2671-07A3-9C94-873528B8FDD8}"/>
              </a:ext>
            </a:extLst>
          </p:cNvPr>
          <p:cNvPicPr>
            <a:picLocks noChangeAspect="1"/>
          </p:cNvPicPr>
          <p:nvPr/>
        </p:nvPicPr>
        <p:blipFill>
          <a:blip r:embed="rId3"/>
          <a:stretch>
            <a:fillRect/>
          </a:stretch>
        </p:blipFill>
        <p:spPr>
          <a:xfrm>
            <a:off x="5650496" y="1608838"/>
            <a:ext cx="4848860" cy="3105150"/>
          </a:xfrm>
          <a:prstGeom prst="rect">
            <a:avLst/>
          </a:prstGeom>
        </p:spPr>
      </p:pic>
    </p:spTree>
    <p:extLst>
      <p:ext uri="{BB962C8B-B14F-4D97-AF65-F5344CB8AC3E}">
        <p14:creationId xmlns:p14="http://schemas.microsoft.com/office/powerpoint/2010/main" val="3474698970"/>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3B140-FF10-D745-0D0E-E8DF7EA8E7F1}"/>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258DE128-9BC1-22EF-43EB-57FB29036AD0}"/>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EAC9552D-C6E2-69A4-BB76-C075284241E6}"/>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8" name="CuadroTexto 7">
            <a:extLst>
              <a:ext uri="{FF2B5EF4-FFF2-40B4-BE49-F238E27FC236}">
                <a16:creationId xmlns:a16="http://schemas.microsoft.com/office/drawing/2014/main" id="{6E6735AA-1198-72E0-F795-A2E33834A94C}"/>
              </a:ext>
            </a:extLst>
          </p:cNvPr>
          <p:cNvSpPr txBox="1"/>
          <p:nvPr/>
        </p:nvSpPr>
        <p:spPr>
          <a:xfrm>
            <a:off x="5123286" y="3043739"/>
            <a:ext cx="6096000" cy="338554"/>
          </a:xfrm>
          <a:prstGeom prst="rect">
            <a:avLst/>
          </a:prstGeom>
          <a:noFill/>
        </p:spPr>
        <p:txBody>
          <a:bodyPr wrap="square">
            <a:spAutoFit/>
          </a:bodyPr>
          <a:lstStyle/>
          <a:p>
            <a:pPr>
              <a:buNone/>
            </a:pPr>
            <a:r>
              <a:rPr lang="es-CO" sz="1600">
                <a:solidFill>
                  <a:srgbClr val="646363"/>
                </a:solidFill>
                <a:latin typeface="Calibri regular"/>
              </a:rPr>
              <a:t> </a:t>
            </a:r>
          </a:p>
        </p:txBody>
      </p:sp>
      <p:sp>
        <p:nvSpPr>
          <p:cNvPr id="4" name="Marcador de contenido 3">
            <a:extLst>
              <a:ext uri="{FF2B5EF4-FFF2-40B4-BE49-F238E27FC236}">
                <a16:creationId xmlns:a16="http://schemas.microsoft.com/office/drawing/2014/main" id="{4E95439F-6A19-5564-AB50-7304DC4D6C1A}"/>
              </a:ext>
            </a:extLst>
          </p:cNvPr>
          <p:cNvSpPr>
            <a:spLocks noGrp="1"/>
          </p:cNvSpPr>
          <p:nvPr>
            <p:ph idx="1"/>
          </p:nvPr>
        </p:nvSpPr>
        <p:spPr>
          <a:xfrm>
            <a:off x="836611" y="1163971"/>
            <a:ext cx="10340725" cy="4927410"/>
          </a:xfrm>
        </p:spPr>
        <p:txBody>
          <a:bodyPr/>
          <a:lstStyle/>
          <a:p>
            <a:pPr marL="0" indent="0">
              <a:buNone/>
            </a:pPr>
            <a:r>
              <a:rPr lang="es-CO"/>
              <a:t>El subreparto quedo contabilizado con el documento 200000005</a:t>
            </a:r>
          </a:p>
          <a:p>
            <a:pPr marL="0" indent="0">
              <a:buNone/>
            </a:pPr>
            <a:r>
              <a:rPr lang="es-CO"/>
              <a:t>Visualizamos el documento generado para el subreparto 2000000005</a:t>
            </a:r>
          </a:p>
          <a:p>
            <a:pPr marL="0" indent="0">
              <a:buNone/>
            </a:pPr>
            <a:endParaRPr lang="es-CO"/>
          </a:p>
        </p:txBody>
      </p:sp>
      <p:pic>
        <p:nvPicPr>
          <p:cNvPr id="3" name="Imagen 2">
            <a:extLst>
              <a:ext uri="{FF2B5EF4-FFF2-40B4-BE49-F238E27FC236}">
                <a16:creationId xmlns:a16="http://schemas.microsoft.com/office/drawing/2014/main" id="{AEDAAAB3-16EC-E2BC-0B18-885A99025C27}"/>
              </a:ext>
            </a:extLst>
          </p:cNvPr>
          <p:cNvPicPr>
            <a:picLocks noChangeAspect="1"/>
          </p:cNvPicPr>
          <p:nvPr/>
        </p:nvPicPr>
        <p:blipFill>
          <a:blip r:embed="rId2"/>
          <a:stretch>
            <a:fillRect/>
          </a:stretch>
        </p:blipFill>
        <p:spPr>
          <a:xfrm>
            <a:off x="1014664" y="2005514"/>
            <a:ext cx="3962400" cy="2076450"/>
          </a:xfrm>
          <a:prstGeom prst="rect">
            <a:avLst/>
          </a:prstGeom>
        </p:spPr>
      </p:pic>
    </p:spTree>
    <p:extLst>
      <p:ext uri="{BB962C8B-B14F-4D97-AF65-F5344CB8AC3E}">
        <p14:creationId xmlns:p14="http://schemas.microsoft.com/office/powerpoint/2010/main" val="533192218"/>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A24A3-7535-BD79-C069-D4C1289BF6B1}"/>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5D8ECC89-C909-5F8B-6C2D-CCF9159C1289}"/>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1B689567-A224-CF64-40F8-C77A15D42FD2}"/>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8" name="CuadroTexto 7">
            <a:extLst>
              <a:ext uri="{FF2B5EF4-FFF2-40B4-BE49-F238E27FC236}">
                <a16:creationId xmlns:a16="http://schemas.microsoft.com/office/drawing/2014/main" id="{2E1E0D80-E8D8-101F-E288-93C785DA166D}"/>
              </a:ext>
            </a:extLst>
          </p:cNvPr>
          <p:cNvSpPr txBox="1"/>
          <p:nvPr/>
        </p:nvSpPr>
        <p:spPr>
          <a:xfrm>
            <a:off x="5123286" y="3043739"/>
            <a:ext cx="6096000" cy="338554"/>
          </a:xfrm>
          <a:prstGeom prst="rect">
            <a:avLst/>
          </a:prstGeom>
          <a:noFill/>
        </p:spPr>
        <p:txBody>
          <a:bodyPr wrap="square">
            <a:spAutoFit/>
          </a:bodyPr>
          <a:lstStyle/>
          <a:p>
            <a:pPr>
              <a:buNone/>
            </a:pPr>
            <a:r>
              <a:rPr lang="es-CO" sz="1600">
                <a:solidFill>
                  <a:srgbClr val="646363"/>
                </a:solidFill>
                <a:latin typeface="Calibri regular"/>
              </a:rPr>
              <a:t> </a:t>
            </a:r>
          </a:p>
        </p:txBody>
      </p:sp>
      <p:pic>
        <p:nvPicPr>
          <p:cNvPr id="2" name="Marcador de contenido 1">
            <a:extLst>
              <a:ext uri="{FF2B5EF4-FFF2-40B4-BE49-F238E27FC236}">
                <a16:creationId xmlns:a16="http://schemas.microsoft.com/office/drawing/2014/main" id="{5CC31994-5037-D222-7583-083D4FF4DD0C}"/>
              </a:ext>
            </a:extLst>
          </p:cNvPr>
          <p:cNvPicPr>
            <a:picLocks noGrp="1" noChangeAspect="1"/>
          </p:cNvPicPr>
          <p:nvPr>
            <p:ph idx="1"/>
          </p:nvPr>
        </p:nvPicPr>
        <p:blipFill>
          <a:blip r:embed="rId2"/>
          <a:stretch>
            <a:fillRect/>
          </a:stretch>
        </p:blipFill>
        <p:spPr>
          <a:xfrm>
            <a:off x="972714" y="1163781"/>
            <a:ext cx="6945404" cy="4927600"/>
          </a:xfrm>
          <a:prstGeom prst="rect">
            <a:avLst/>
          </a:prstGeom>
        </p:spPr>
      </p:pic>
    </p:spTree>
    <p:extLst>
      <p:ext uri="{BB962C8B-B14F-4D97-AF65-F5344CB8AC3E}">
        <p14:creationId xmlns:p14="http://schemas.microsoft.com/office/powerpoint/2010/main" val="1487550502"/>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2FFE1-EDCD-3296-0268-87A36A85BDA2}"/>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B257C126-0CCB-707C-581C-3139218A5452}"/>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02616FA0-3EBF-1892-7A1E-9AF3B42D4223}"/>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8" name="CuadroTexto 7">
            <a:extLst>
              <a:ext uri="{FF2B5EF4-FFF2-40B4-BE49-F238E27FC236}">
                <a16:creationId xmlns:a16="http://schemas.microsoft.com/office/drawing/2014/main" id="{F2E13670-D24E-BD34-C316-BC8EA1C14D6D}"/>
              </a:ext>
            </a:extLst>
          </p:cNvPr>
          <p:cNvSpPr txBox="1"/>
          <p:nvPr/>
        </p:nvSpPr>
        <p:spPr>
          <a:xfrm>
            <a:off x="5123286" y="3043739"/>
            <a:ext cx="6096000" cy="338554"/>
          </a:xfrm>
          <a:prstGeom prst="rect">
            <a:avLst/>
          </a:prstGeom>
          <a:noFill/>
        </p:spPr>
        <p:txBody>
          <a:bodyPr wrap="square">
            <a:spAutoFit/>
          </a:bodyPr>
          <a:lstStyle/>
          <a:p>
            <a:pPr>
              <a:buNone/>
            </a:pPr>
            <a:r>
              <a:rPr lang="es-CO" sz="1600">
                <a:solidFill>
                  <a:srgbClr val="646363"/>
                </a:solidFill>
                <a:latin typeface="Calibri regular"/>
              </a:rPr>
              <a:t> </a:t>
            </a:r>
          </a:p>
        </p:txBody>
      </p:sp>
      <p:sp>
        <p:nvSpPr>
          <p:cNvPr id="4" name="Marcador de contenido 3">
            <a:extLst>
              <a:ext uri="{FF2B5EF4-FFF2-40B4-BE49-F238E27FC236}">
                <a16:creationId xmlns:a16="http://schemas.microsoft.com/office/drawing/2014/main" id="{51A936E6-86D9-C17D-96F6-4D6F519D946B}"/>
              </a:ext>
            </a:extLst>
          </p:cNvPr>
          <p:cNvSpPr>
            <a:spLocks noGrp="1"/>
          </p:cNvSpPr>
          <p:nvPr>
            <p:ph idx="1"/>
          </p:nvPr>
        </p:nvSpPr>
        <p:spPr/>
        <p:txBody>
          <a:bodyPr/>
          <a:lstStyle/>
          <a:p>
            <a:pPr marL="0" indent="0">
              <a:buNone/>
            </a:pPr>
            <a:r>
              <a:rPr lang="es-CO"/>
              <a:t>Revisamos la distribución</a:t>
            </a:r>
          </a:p>
          <a:p>
            <a:pPr marL="0" indent="0">
              <a:buNone/>
            </a:pPr>
            <a:r>
              <a:rPr lang="es-CO"/>
              <a:t>Los valores a distribuir están registrados en la cuenta </a:t>
            </a:r>
          </a:p>
        </p:txBody>
      </p:sp>
      <p:pic>
        <p:nvPicPr>
          <p:cNvPr id="5" name="Imagen 4">
            <a:extLst>
              <a:ext uri="{FF2B5EF4-FFF2-40B4-BE49-F238E27FC236}">
                <a16:creationId xmlns:a16="http://schemas.microsoft.com/office/drawing/2014/main" id="{5C7EF92B-2C52-3140-3FF8-67B2FB2E1544}"/>
              </a:ext>
            </a:extLst>
          </p:cNvPr>
          <p:cNvPicPr>
            <a:picLocks noChangeAspect="1"/>
          </p:cNvPicPr>
          <p:nvPr/>
        </p:nvPicPr>
        <p:blipFill>
          <a:blip r:embed="rId2"/>
          <a:stretch>
            <a:fillRect/>
          </a:stretch>
        </p:blipFill>
        <p:spPr>
          <a:xfrm>
            <a:off x="1014664" y="2072755"/>
            <a:ext cx="4886325" cy="2989580"/>
          </a:xfrm>
          <a:prstGeom prst="rect">
            <a:avLst/>
          </a:prstGeom>
        </p:spPr>
      </p:pic>
    </p:spTree>
    <p:extLst>
      <p:ext uri="{BB962C8B-B14F-4D97-AF65-F5344CB8AC3E}">
        <p14:creationId xmlns:p14="http://schemas.microsoft.com/office/powerpoint/2010/main" val="21890472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39B93-676D-9C42-DD5E-0988D521484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C8D085E-A6B6-D790-A35F-F9D6E2305457}"/>
              </a:ext>
            </a:extLst>
          </p:cNvPr>
          <p:cNvSpPr>
            <a:spLocks noGrp="1"/>
          </p:cNvSpPr>
          <p:nvPr>
            <p:ph idx="1"/>
          </p:nvPr>
        </p:nvSpPr>
        <p:spPr/>
        <p:txBody>
          <a:bodyPr/>
          <a:lstStyle/>
          <a:p>
            <a:pPr marL="0" indent="0">
              <a:buNone/>
            </a:pPr>
            <a:r>
              <a:rPr lang="es-MX"/>
              <a:t>Se usa para la </a:t>
            </a:r>
            <a:r>
              <a:rPr lang="es-MX">
                <a:hlinkClick r:id="rId2">
                  <a:extLst>
                    <a:ext uri="{A12FA001-AC4F-418D-AE19-62706E023703}">
                      <ahyp:hlinkClr xmlns:ahyp="http://schemas.microsoft.com/office/drawing/2018/hyperlinkcolor" val="tx"/>
                    </a:ext>
                  </a:extLst>
                </a:hlinkClick>
              </a:rPr>
              <a:t>carga masiva de asientos contables generales</a:t>
            </a:r>
            <a:r>
              <a:rPr lang="es-MX"/>
              <a:t>. Permite a los usuarios cargar múltiples entradas de diario desde un archivo de Excel o CSV utilizando una plantilla proporcionada, y luego publicar o registrar esas entradas en el sistema</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FB89FD7-A371-471C-9250-C875ACD7919B}"/>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BDECA8BA-BFBF-D8BE-02B2-B341F7335E08}"/>
              </a:ext>
            </a:extLst>
          </p:cNvPr>
          <p:cNvSpPr>
            <a:spLocks noGrp="1"/>
          </p:cNvSpPr>
          <p:nvPr>
            <p:ph type="body" sz="half" idx="11"/>
          </p:nvPr>
        </p:nvSpPr>
        <p:spPr/>
        <p:txBody>
          <a:bodyPr>
            <a:normAutofit fontScale="85000" lnSpcReduction="10000"/>
          </a:bodyPr>
          <a:lstStyle/>
          <a:p>
            <a:r>
              <a:rPr lang="es-ES" dirty="0"/>
              <a:t>Cargar asientos contables generales - (F2548)</a:t>
            </a:r>
            <a:endParaRPr lang="es-CO" dirty="0"/>
          </a:p>
        </p:txBody>
      </p:sp>
      <p:pic>
        <p:nvPicPr>
          <p:cNvPr id="7" name="Imagen 6">
            <a:extLst>
              <a:ext uri="{FF2B5EF4-FFF2-40B4-BE49-F238E27FC236}">
                <a16:creationId xmlns:a16="http://schemas.microsoft.com/office/drawing/2014/main" id="{89B069E5-B648-6F0A-D270-599A2AFD06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7029" y="2059136"/>
            <a:ext cx="9557359" cy="4214808"/>
          </a:xfrm>
          <a:prstGeom prst="rect">
            <a:avLst/>
          </a:prstGeom>
        </p:spPr>
      </p:pic>
    </p:spTree>
    <p:extLst>
      <p:ext uri="{BB962C8B-B14F-4D97-AF65-F5344CB8AC3E}">
        <p14:creationId xmlns:p14="http://schemas.microsoft.com/office/powerpoint/2010/main" val="1162673429"/>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A7B2A-2129-46FE-5758-31165AC230B2}"/>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424A9690-3405-1431-D950-059285E4BF4A}"/>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C7A3BDDF-1FA4-B832-733E-AEE7A6479765}"/>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8" name="CuadroTexto 7">
            <a:extLst>
              <a:ext uri="{FF2B5EF4-FFF2-40B4-BE49-F238E27FC236}">
                <a16:creationId xmlns:a16="http://schemas.microsoft.com/office/drawing/2014/main" id="{B784828F-CC79-7167-EB7A-BC034E834476}"/>
              </a:ext>
            </a:extLst>
          </p:cNvPr>
          <p:cNvSpPr txBox="1"/>
          <p:nvPr/>
        </p:nvSpPr>
        <p:spPr>
          <a:xfrm>
            <a:off x="5123286" y="3043739"/>
            <a:ext cx="6096000" cy="338554"/>
          </a:xfrm>
          <a:prstGeom prst="rect">
            <a:avLst/>
          </a:prstGeom>
          <a:noFill/>
        </p:spPr>
        <p:txBody>
          <a:bodyPr wrap="square">
            <a:spAutoFit/>
          </a:bodyPr>
          <a:lstStyle/>
          <a:p>
            <a:pPr>
              <a:buNone/>
            </a:pPr>
            <a:r>
              <a:rPr lang="es-CO" sz="1600">
                <a:solidFill>
                  <a:srgbClr val="646363"/>
                </a:solidFill>
                <a:latin typeface="Calibri regular"/>
              </a:rPr>
              <a:t> </a:t>
            </a:r>
          </a:p>
        </p:txBody>
      </p:sp>
      <p:sp>
        <p:nvSpPr>
          <p:cNvPr id="4" name="Marcador de contenido 3">
            <a:extLst>
              <a:ext uri="{FF2B5EF4-FFF2-40B4-BE49-F238E27FC236}">
                <a16:creationId xmlns:a16="http://schemas.microsoft.com/office/drawing/2014/main" id="{7F31B266-52CC-F2E8-3A6E-5A875F89CFA7}"/>
              </a:ext>
            </a:extLst>
          </p:cNvPr>
          <p:cNvSpPr>
            <a:spLocks noGrp="1"/>
          </p:cNvSpPr>
          <p:nvPr>
            <p:ph idx="1"/>
          </p:nvPr>
        </p:nvSpPr>
        <p:spPr/>
        <p:txBody>
          <a:bodyPr/>
          <a:lstStyle/>
          <a:p>
            <a:pPr marL="0" indent="0">
              <a:buNone/>
            </a:pPr>
            <a:r>
              <a:rPr lang="es-CO"/>
              <a:t>El valor a distribuir es $1.710.933 correspondiente al cebe 100981 y el ciclo de distribución tiene asignado los siguientes porcentajes:</a:t>
            </a:r>
          </a:p>
          <a:p>
            <a:pPr marL="0" indent="0">
              <a:buNone/>
            </a:pPr>
            <a:endParaRPr lang="es-CO"/>
          </a:p>
        </p:txBody>
      </p:sp>
      <p:pic>
        <p:nvPicPr>
          <p:cNvPr id="2" name="Imagen 1">
            <a:extLst>
              <a:ext uri="{FF2B5EF4-FFF2-40B4-BE49-F238E27FC236}">
                <a16:creationId xmlns:a16="http://schemas.microsoft.com/office/drawing/2014/main" id="{B944CA90-4108-3638-8318-436291AF2AC1}"/>
              </a:ext>
            </a:extLst>
          </p:cNvPr>
          <p:cNvPicPr>
            <a:picLocks noChangeAspect="1"/>
          </p:cNvPicPr>
          <p:nvPr/>
        </p:nvPicPr>
        <p:blipFill>
          <a:blip r:embed="rId2"/>
          <a:stretch>
            <a:fillRect/>
          </a:stretch>
        </p:blipFill>
        <p:spPr>
          <a:xfrm>
            <a:off x="1014664" y="1981701"/>
            <a:ext cx="4181475" cy="2124075"/>
          </a:xfrm>
          <a:prstGeom prst="rect">
            <a:avLst/>
          </a:prstGeom>
        </p:spPr>
      </p:pic>
    </p:spTree>
    <p:extLst>
      <p:ext uri="{BB962C8B-B14F-4D97-AF65-F5344CB8AC3E}">
        <p14:creationId xmlns:p14="http://schemas.microsoft.com/office/powerpoint/2010/main" val="1672874796"/>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2F014-75AD-6750-5375-5C4A48F9075A}"/>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C3B88742-89CA-8C23-0967-4AB300910F18}"/>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BCFB1E40-43FB-0E55-3BF5-984C0FF03547}"/>
              </a:ext>
            </a:extLst>
          </p:cNvPr>
          <p:cNvSpPr>
            <a:spLocks noGrp="1"/>
          </p:cNvSpPr>
          <p:nvPr>
            <p:ph type="body" sz="half" idx="11"/>
          </p:nvPr>
        </p:nvSpPr>
        <p:spPr/>
        <p:txBody>
          <a:bodyPr>
            <a:normAutofit fontScale="85000" lnSpcReduction="10000"/>
          </a:bodyPr>
          <a:lstStyle/>
          <a:p>
            <a:r>
              <a:rPr lang="es-CO"/>
              <a:t>Ejecutar ciclo de subreparto: FAGLGA15</a:t>
            </a:r>
          </a:p>
        </p:txBody>
      </p:sp>
      <p:sp>
        <p:nvSpPr>
          <p:cNvPr id="8" name="CuadroTexto 7">
            <a:extLst>
              <a:ext uri="{FF2B5EF4-FFF2-40B4-BE49-F238E27FC236}">
                <a16:creationId xmlns:a16="http://schemas.microsoft.com/office/drawing/2014/main" id="{C330B563-7B38-455C-8AD1-3A32AD9D7932}"/>
              </a:ext>
            </a:extLst>
          </p:cNvPr>
          <p:cNvSpPr txBox="1"/>
          <p:nvPr/>
        </p:nvSpPr>
        <p:spPr>
          <a:xfrm>
            <a:off x="5123286" y="3043739"/>
            <a:ext cx="6096000" cy="338554"/>
          </a:xfrm>
          <a:prstGeom prst="rect">
            <a:avLst/>
          </a:prstGeom>
          <a:noFill/>
        </p:spPr>
        <p:txBody>
          <a:bodyPr wrap="square">
            <a:spAutoFit/>
          </a:bodyPr>
          <a:lstStyle/>
          <a:p>
            <a:pPr>
              <a:buNone/>
            </a:pPr>
            <a:r>
              <a:rPr lang="es-CO" sz="1600">
                <a:solidFill>
                  <a:srgbClr val="646363"/>
                </a:solidFill>
                <a:latin typeface="Calibri regular"/>
              </a:rPr>
              <a:t> </a:t>
            </a:r>
          </a:p>
        </p:txBody>
      </p:sp>
      <p:sp>
        <p:nvSpPr>
          <p:cNvPr id="4" name="Marcador de contenido 3">
            <a:extLst>
              <a:ext uri="{FF2B5EF4-FFF2-40B4-BE49-F238E27FC236}">
                <a16:creationId xmlns:a16="http://schemas.microsoft.com/office/drawing/2014/main" id="{0BB44FB8-1D82-9A98-2207-B9B70C0A8EE3}"/>
              </a:ext>
            </a:extLst>
          </p:cNvPr>
          <p:cNvSpPr>
            <a:spLocks noGrp="1"/>
          </p:cNvSpPr>
          <p:nvPr>
            <p:ph idx="1"/>
          </p:nvPr>
        </p:nvSpPr>
        <p:spPr/>
        <p:txBody>
          <a:bodyPr/>
          <a:lstStyle/>
          <a:p>
            <a:pPr marL="0" indent="0">
              <a:buNone/>
            </a:pPr>
            <a:r>
              <a:rPr lang="es-CO"/>
              <a:t>Se compara estos valores con lo registrado en la cuenta:</a:t>
            </a:r>
          </a:p>
          <a:p>
            <a:pPr marL="0" indent="0">
              <a:buNone/>
            </a:pPr>
            <a:endParaRPr lang="es-CO"/>
          </a:p>
        </p:txBody>
      </p:sp>
      <p:pic>
        <p:nvPicPr>
          <p:cNvPr id="3" name="Imagen 2">
            <a:extLst>
              <a:ext uri="{FF2B5EF4-FFF2-40B4-BE49-F238E27FC236}">
                <a16:creationId xmlns:a16="http://schemas.microsoft.com/office/drawing/2014/main" id="{2611DA25-77D7-50E6-D55B-DE0E075787CE}"/>
              </a:ext>
            </a:extLst>
          </p:cNvPr>
          <p:cNvPicPr>
            <a:picLocks noChangeAspect="1"/>
          </p:cNvPicPr>
          <p:nvPr/>
        </p:nvPicPr>
        <p:blipFill>
          <a:blip r:embed="rId2"/>
          <a:stretch>
            <a:fillRect/>
          </a:stretch>
        </p:blipFill>
        <p:spPr>
          <a:xfrm>
            <a:off x="972714" y="1656516"/>
            <a:ext cx="6209665" cy="3405505"/>
          </a:xfrm>
          <a:prstGeom prst="rect">
            <a:avLst/>
          </a:prstGeom>
        </p:spPr>
      </p:pic>
    </p:spTree>
    <p:extLst>
      <p:ext uri="{BB962C8B-B14F-4D97-AF65-F5344CB8AC3E}">
        <p14:creationId xmlns:p14="http://schemas.microsoft.com/office/powerpoint/2010/main" val="151525271"/>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EE4CC-8DF1-4A72-0DC8-9804D3880116}"/>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3F86AE26-B618-2E72-9B15-27DE3437386F}"/>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D904DC73-0AB9-1EF8-D4AE-501A85875DC5}"/>
              </a:ext>
            </a:extLst>
          </p:cNvPr>
          <p:cNvSpPr>
            <a:spLocks noGrp="1"/>
          </p:cNvSpPr>
          <p:nvPr>
            <p:ph type="body" sz="half" idx="11"/>
          </p:nvPr>
        </p:nvSpPr>
        <p:spPr>
          <a:xfrm>
            <a:off x="836611" y="736794"/>
            <a:ext cx="8810310" cy="284018"/>
          </a:xfrm>
        </p:spPr>
        <p:txBody>
          <a:bodyPr>
            <a:normAutofit fontScale="85000" lnSpcReduction="10000"/>
          </a:bodyPr>
          <a:lstStyle/>
          <a:p>
            <a:r>
              <a:rPr lang="es-CO"/>
              <a:t>Resumen de ejecución y documentos creados en el ciclo de Subreparto: FAGLA16</a:t>
            </a:r>
          </a:p>
        </p:txBody>
      </p:sp>
      <p:sp>
        <p:nvSpPr>
          <p:cNvPr id="8" name="CuadroTexto 7">
            <a:extLst>
              <a:ext uri="{FF2B5EF4-FFF2-40B4-BE49-F238E27FC236}">
                <a16:creationId xmlns:a16="http://schemas.microsoft.com/office/drawing/2014/main" id="{3A5C8B54-5F0C-B506-B02A-CEDE7C1D3792}"/>
              </a:ext>
            </a:extLst>
          </p:cNvPr>
          <p:cNvSpPr txBox="1"/>
          <p:nvPr/>
        </p:nvSpPr>
        <p:spPr>
          <a:xfrm>
            <a:off x="5123286" y="3043739"/>
            <a:ext cx="6096000" cy="338554"/>
          </a:xfrm>
          <a:prstGeom prst="rect">
            <a:avLst/>
          </a:prstGeom>
          <a:noFill/>
        </p:spPr>
        <p:txBody>
          <a:bodyPr wrap="square">
            <a:spAutoFit/>
          </a:bodyPr>
          <a:lstStyle/>
          <a:p>
            <a:pPr>
              <a:buNone/>
            </a:pPr>
            <a:r>
              <a:rPr lang="es-CO" sz="1600">
                <a:solidFill>
                  <a:srgbClr val="646363"/>
                </a:solidFill>
                <a:latin typeface="Calibri regular"/>
              </a:rPr>
              <a:t> </a:t>
            </a:r>
          </a:p>
        </p:txBody>
      </p:sp>
      <p:sp>
        <p:nvSpPr>
          <p:cNvPr id="4" name="Marcador de contenido 3">
            <a:extLst>
              <a:ext uri="{FF2B5EF4-FFF2-40B4-BE49-F238E27FC236}">
                <a16:creationId xmlns:a16="http://schemas.microsoft.com/office/drawing/2014/main" id="{766979D1-E3C8-B008-5572-DF7A097FA976}"/>
              </a:ext>
            </a:extLst>
          </p:cNvPr>
          <p:cNvSpPr>
            <a:spLocks noGrp="1"/>
          </p:cNvSpPr>
          <p:nvPr>
            <p:ph idx="1"/>
          </p:nvPr>
        </p:nvSpPr>
        <p:spPr/>
        <p:txBody>
          <a:bodyPr/>
          <a:lstStyle/>
          <a:p>
            <a:pPr marL="0" indent="0">
              <a:buNone/>
            </a:pPr>
            <a:r>
              <a:rPr lang="es-CO"/>
              <a:t>Esta transacción se usa para generar un informe resumen del subreparto en el libro mayor:</a:t>
            </a:r>
          </a:p>
          <a:p>
            <a:pPr marL="0" indent="0">
              <a:buNone/>
            </a:pPr>
            <a:endParaRPr lang="es-CO"/>
          </a:p>
        </p:txBody>
      </p:sp>
      <p:pic>
        <p:nvPicPr>
          <p:cNvPr id="5" name="Imagen 4">
            <a:extLst>
              <a:ext uri="{FF2B5EF4-FFF2-40B4-BE49-F238E27FC236}">
                <a16:creationId xmlns:a16="http://schemas.microsoft.com/office/drawing/2014/main" id="{7C349874-0CF6-6A6F-A775-DF87322F7061}"/>
              </a:ext>
            </a:extLst>
          </p:cNvPr>
          <p:cNvPicPr>
            <a:picLocks noChangeAspect="1"/>
          </p:cNvPicPr>
          <p:nvPr/>
        </p:nvPicPr>
        <p:blipFill>
          <a:blip r:embed="rId2"/>
          <a:stretch>
            <a:fillRect/>
          </a:stretch>
        </p:blipFill>
        <p:spPr>
          <a:xfrm>
            <a:off x="1014664" y="1790543"/>
            <a:ext cx="1384371" cy="1422473"/>
          </a:xfrm>
          <a:prstGeom prst="rect">
            <a:avLst/>
          </a:prstGeom>
        </p:spPr>
      </p:pic>
      <p:pic>
        <p:nvPicPr>
          <p:cNvPr id="9" name="Imagen 8">
            <a:extLst>
              <a:ext uri="{FF2B5EF4-FFF2-40B4-BE49-F238E27FC236}">
                <a16:creationId xmlns:a16="http://schemas.microsoft.com/office/drawing/2014/main" id="{1AAC4FC3-067C-08C8-B38C-E74BF5F278C2}"/>
              </a:ext>
            </a:extLst>
          </p:cNvPr>
          <p:cNvPicPr>
            <a:picLocks noChangeAspect="1"/>
          </p:cNvPicPr>
          <p:nvPr/>
        </p:nvPicPr>
        <p:blipFill>
          <a:blip r:embed="rId3"/>
          <a:srcRect r="33386" b="36582"/>
          <a:stretch>
            <a:fillRect/>
          </a:stretch>
        </p:blipFill>
        <p:spPr>
          <a:xfrm>
            <a:off x="3385820" y="1647825"/>
            <a:ext cx="4386580" cy="2744594"/>
          </a:xfrm>
          <a:prstGeom prst="rect">
            <a:avLst/>
          </a:prstGeom>
        </p:spPr>
      </p:pic>
    </p:spTree>
    <p:extLst>
      <p:ext uri="{BB962C8B-B14F-4D97-AF65-F5344CB8AC3E}">
        <p14:creationId xmlns:p14="http://schemas.microsoft.com/office/powerpoint/2010/main" val="2330513570"/>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25D77-E7E6-AD91-16BC-D7995F84F927}"/>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A5E6BCFF-93A9-0F07-638F-984C741406BB}"/>
              </a:ext>
            </a:extLst>
          </p:cNvPr>
          <p:cNvSpPr>
            <a:spLocks noGrp="1"/>
          </p:cNvSpPr>
          <p:nvPr>
            <p:ph type="body" sz="half" idx="10"/>
          </p:nvPr>
        </p:nvSpPr>
        <p:spPr/>
        <p:txBody>
          <a:bodyPr/>
          <a:lstStyle/>
          <a:p>
            <a:r>
              <a:rPr lang="es-ES"/>
              <a:t>Gestión de subreparto</a:t>
            </a:r>
            <a:endParaRPr lang="es-CO"/>
          </a:p>
        </p:txBody>
      </p:sp>
      <p:sp>
        <p:nvSpPr>
          <p:cNvPr id="7" name="Marcador de texto 6">
            <a:extLst>
              <a:ext uri="{FF2B5EF4-FFF2-40B4-BE49-F238E27FC236}">
                <a16:creationId xmlns:a16="http://schemas.microsoft.com/office/drawing/2014/main" id="{EBA2F842-7099-0661-94E1-FFDF4408BF44}"/>
              </a:ext>
            </a:extLst>
          </p:cNvPr>
          <p:cNvSpPr>
            <a:spLocks noGrp="1"/>
          </p:cNvSpPr>
          <p:nvPr>
            <p:ph type="body" sz="half" idx="11"/>
          </p:nvPr>
        </p:nvSpPr>
        <p:spPr>
          <a:xfrm>
            <a:off x="836611" y="736794"/>
            <a:ext cx="8810310" cy="284018"/>
          </a:xfrm>
        </p:spPr>
        <p:txBody>
          <a:bodyPr>
            <a:normAutofit fontScale="85000" lnSpcReduction="10000"/>
          </a:bodyPr>
          <a:lstStyle/>
          <a:p>
            <a:r>
              <a:rPr lang="es-CO"/>
              <a:t>Resumen de ejecución y documentos creados en el ciclo de Subreparto: FAGLA16</a:t>
            </a:r>
          </a:p>
        </p:txBody>
      </p:sp>
      <p:sp>
        <p:nvSpPr>
          <p:cNvPr id="8" name="CuadroTexto 7">
            <a:extLst>
              <a:ext uri="{FF2B5EF4-FFF2-40B4-BE49-F238E27FC236}">
                <a16:creationId xmlns:a16="http://schemas.microsoft.com/office/drawing/2014/main" id="{01429820-FB09-328A-5BC9-822BE0C485A6}"/>
              </a:ext>
            </a:extLst>
          </p:cNvPr>
          <p:cNvSpPr txBox="1"/>
          <p:nvPr/>
        </p:nvSpPr>
        <p:spPr>
          <a:xfrm>
            <a:off x="5123286" y="3043739"/>
            <a:ext cx="6096000" cy="338554"/>
          </a:xfrm>
          <a:prstGeom prst="rect">
            <a:avLst/>
          </a:prstGeom>
          <a:noFill/>
        </p:spPr>
        <p:txBody>
          <a:bodyPr wrap="square">
            <a:spAutoFit/>
          </a:bodyPr>
          <a:lstStyle/>
          <a:p>
            <a:pPr>
              <a:buNone/>
            </a:pPr>
            <a:r>
              <a:rPr lang="es-CO" sz="1600">
                <a:solidFill>
                  <a:srgbClr val="646363"/>
                </a:solidFill>
                <a:latin typeface="Calibri regular"/>
              </a:rPr>
              <a:t> </a:t>
            </a:r>
          </a:p>
        </p:txBody>
      </p:sp>
      <p:sp>
        <p:nvSpPr>
          <p:cNvPr id="4" name="Marcador de contenido 3">
            <a:extLst>
              <a:ext uri="{FF2B5EF4-FFF2-40B4-BE49-F238E27FC236}">
                <a16:creationId xmlns:a16="http://schemas.microsoft.com/office/drawing/2014/main" id="{6470D701-E50F-F40E-C84D-240A51FF6C51}"/>
              </a:ext>
            </a:extLst>
          </p:cNvPr>
          <p:cNvSpPr>
            <a:spLocks noGrp="1"/>
          </p:cNvSpPr>
          <p:nvPr>
            <p:ph idx="1"/>
          </p:nvPr>
        </p:nvSpPr>
        <p:spPr/>
        <p:txBody>
          <a:bodyPr/>
          <a:lstStyle/>
          <a:p>
            <a:pPr marL="0" indent="0">
              <a:buNone/>
            </a:pPr>
            <a:r>
              <a:rPr lang="es-CO"/>
              <a:t>Se genera el siguiente informe:</a:t>
            </a:r>
          </a:p>
          <a:p>
            <a:pPr marL="0" indent="0">
              <a:buNone/>
            </a:pPr>
            <a:endParaRPr lang="es-CO"/>
          </a:p>
        </p:txBody>
      </p:sp>
      <p:pic>
        <p:nvPicPr>
          <p:cNvPr id="2" name="Imagen 1">
            <a:extLst>
              <a:ext uri="{FF2B5EF4-FFF2-40B4-BE49-F238E27FC236}">
                <a16:creationId xmlns:a16="http://schemas.microsoft.com/office/drawing/2014/main" id="{4ADA581B-CF1E-A6A1-6FCC-3EDD1E78C88D}"/>
              </a:ext>
            </a:extLst>
          </p:cNvPr>
          <p:cNvPicPr>
            <a:picLocks noChangeAspect="1"/>
          </p:cNvPicPr>
          <p:nvPr/>
        </p:nvPicPr>
        <p:blipFill>
          <a:blip r:embed="rId2"/>
          <a:stretch>
            <a:fillRect/>
          </a:stretch>
        </p:blipFill>
        <p:spPr>
          <a:xfrm>
            <a:off x="910994" y="1626691"/>
            <a:ext cx="4076700" cy="2838450"/>
          </a:xfrm>
          <a:prstGeom prst="rect">
            <a:avLst/>
          </a:prstGeom>
        </p:spPr>
      </p:pic>
      <p:sp>
        <p:nvSpPr>
          <p:cNvPr id="10" name="CuadroTexto 9">
            <a:extLst>
              <a:ext uri="{FF2B5EF4-FFF2-40B4-BE49-F238E27FC236}">
                <a16:creationId xmlns:a16="http://schemas.microsoft.com/office/drawing/2014/main" id="{F31E5755-5213-D901-F9A3-E1A759662C01}"/>
              </a:ext>
            </a:extLst>
          </p:cNvPr>
          <p:cNvSpPr txBox="1"/>
          <p:nvPr/>
        </p:nvSpPr>
        <p:spPr>
          <a:xfrm>
            <a:off x="5249720" y="1663582"/>
            <a:ext cx="5927615" cy="830997"/>
          </a:xfrm>
          <a:prstGeom prst="rect">
            <a:avLst/>
          </a:prstGeom>
          <a:noFill/>
        </p:spPr>
        <p:txBody>
          <a:bodyPr wrap="square">
            <a:spAutoFit/>
          </a:bodyPr>
          <a:lstStyle/>
          <a:p>
            <a:pPr algn="just">
              <a:buNone/>
            </a:pPr>
            <a:r>
              <a:rPr lang="es-CO" sz="1600">
                <a:solidFill>
                  <a:srgbClr val="646363"/>
                </a:solidFill>
                <a:latin typeface="Calibri regular"/>
              </a:rPr>
              <a:t>Muestra los ciclos de subreparto ejecutados en cada periodo</a:t>
            </a:r>
          </a:p>
          <a:p>
            <a:pPr algn="just">
              <a:buNone/>
            </a:pPr>
            <a:r>
              <a:rPr lang="es-CO" sz="1600">
                <a:solidFill>
                  <a:srgbClr val="646363"/>
                </a:solidFill>
                <a:latin typeface="Calibri regular"/>
              </a:rPr>
              <a:t>Podemos ver información de los registros contabilizados en cada uno de ellos</a:t>
            </a:r>
          </a:p>
        </p:txBody>
      </p:sp>
      <p:pic>
        <p:nvPicPr>
          <p:cNvPr id="11" name="Imagen 10">
            <a:extLst>
              <a:ext uri="{FF2B5EF4-FFF2-40B4-BE49-F238E27FC236}">
                <a16:creationId xmlns:a16="http://schemas.microsoft.com/office/drawing/2014/main" id="{489365A5-5944-C05E-D9A4-6F0B71CDC013}"/>
              </a:ext>
            </a:extLst>
          </p:cNvPr>
          <p:cNvPicPr>
            <a:picLocks noChangeAspect="1"/>
          </p:cNvPicPr>
          <p:nvPr/>
        </p:nvPicPr>
        <p:blipFill>
          <a:blip r:embed="rId3"/>
          <a:stretch>
            <a:fillRect/>
          </a:stretch>
        </p:blipFill>
        <p:spPr>
          <a:xfrm>
            <a:off x="5402089" y="2650455"/>
            <a:ext cx="4420784" cy="2592192"/>
          </a:xfrm>
          <a:prstGeom prst="rect">
            <a:avLst/>
          </a:prstGeom>
        </p:spPr>
      </p:pic>
    </p:spTree>
    <p:extLst>
      <p:ext uri="{BB962C8B-B14F-4D97-AF65-F5344CB8AC3E}">
        <p14:creationId xmlns:p14="http://schemas.microsoft.com/office/powerpoint/2010/main" val="1749629055"/>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FD698C-2716-13B7-CF1E-E86CB679FC95}"/>
              </a:ext>
            </a:extLst>
          </p:cNvPr>
          <p:cNvSpPr>
            <a:spLocks noGrp="1"/>
          </p:cNvSpPr>
          <p:nvPr>
            <p:ph type="ctrTitle"/>
          </p:nvPr>
        </p:nvSpPr>
        <p:spPr/>
        <p:txBody>
          <a:bodyPr>
            <a:noAutofit/>
          </a:bodyPr>
          <a:lstStyle/>
          <a:p>
            <a:r>
              <a:rPr lang="es-ES" sz="3600"/>
              <a:t>Gestión de conciliación de operaciones recíprocas</a:t>
            </a:r>
            <a:endParaRPr lang="es-CO" sz="3600"/>
          </a:p>
        </p:txBody>
      </p:sp>
      <p:sp>
        <p:nvSpPr>
          <p:cNvPr id="3" name="Subtítulo 2">
            <a:extLst>
              <a:ext uri="{FF2B5EF4-FFF2-40B4-BE49-F238E27FC236}">
                <a16:creationId xmlns:a16="http://schemas.microsoft.com/office/drawing/2014/main" id="{B72C6DCC-4A77-4BD0-B860-8E7A2FCA32B4}"/>
              </a:ext>
            </a:extLst>
          </p:cNvPr>
          <p:cNvSpPr>
            <a:spLocks noGrp="1"/>
          </p:cNvSpPr>
          <p:nvPr>
            <p:ph type="subTitle" idx="1"/>
          </p:nvPr>
        </p:nvSpPr>
        <p:spPr/>
        <p:txBody>
          <a:bodyPr/>
          <a:lstStyle/>
          <a:p>
            <a:endParaRPr lang="es-CO"/>
          </a:p>
        </p:txBody>
      </p:sp>
      <p:sp>
        <p:nvSpPr>
          <p:cNvPr id="4" name="Marcador de texto 3">
            <a:extLst>
              <a:ext uri="{FF2B5EF4-FFF2-40B4-BE49-F238E27FC236}">
                <a16:creationId xmlns:a16="http://schemas.microsoft.com/office/drawing/2014/main" id="{BDA42F9C-8684-9302-C800-8314693661CC}"/>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1525643754"/>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A1626-4CF4-D5F8-EB8E-F0F716AC8B02}"/>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6434D285-B43F-EEBB-AC92-77B1F751FBED}"/>
              </a:ext>
            </a:extLst>
          </p:cNvPr>
          <p:cNvSpPr>
            <a:spLocks noGrp="1"/>
          </p:cNvSpPr>
          <p:nvPr>
            <p:ph idx="1"/>
          </p:nvPr>
        </p:nvSpPr>
        <p:spPr/>
        <p:txBody>
          <a:bodyPr/>
          <a:lstStyle/>
          <a:p>
            <a:pPr marL="0" indent="0">
              <a:buNone/>
            </a:pPr>
            <a:r>
              <a:rPr lang="es-ES"/>
              <a:t>Incluye esta sesión las aplicaciones mediante las cuales se gestiona la conciliación de operaciones recíprocas entre negocios o entre sociedades:</a:t>
            </a:r>
          </a:p>
        </p:txBody>
      </p:sp>
      <p:sp>
        <p:nvSpPr>
          <p:cNvPr id="6" name="Marcador de texto 5">
            <a:extLst>
              <a:ext uri="{FF2B5EF4-FFF2-40B4-BE49-F238E27FC236}">
                <a16:creationId xmlns:a16="http://schemas.microsoft.com/office/drawing/2014/main" id="{5DE44FE2-7745-C38C-B289-41013BF58252}"/>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554B9F06-E596-AA68-4AEA-A7DEABF2B593}"/>
              </a:ext>
            </a:extLst>
          </p:cNvPr>
          <p:cNvSpPr>
            <a:spLocks noGrp="1"/>
          </p:cNvSpPr>
          <p:nvPr>
            <p:ph type="body" sz="half" idx="11"/>
          </p:nvPr>
        </p:nvSpPr>
        <p:spPr/>
        <p:txBody>
          <a:bodyPr>
            <a:normAutofit fontScale="85000" lnSpcReduction="10000"/>
          </a:bodyPr>
          <a:lstStyle/>
          <a:p>
            <a:r>
              <a:rPr lang="es-CO"/>
              <a:t>Modulo FI-GL</a:t>
            </a:r>
          </a:p>
        </p:txBody>
      </p:sp>
      <p:graphicFrame>
        <p:nvGraphicFramePr>
          <p:cNvPr id="8" name="Table 21">
            <a:extLst>
              <a:ext uri="{FF2B5EF4-FFF2-40B4-BE49-F238E27FC236}">
                <a16:creationId xmlns:a16="http://schemas.microsoft.com/office/drawing/2014/main" id="{896FAF9B-9840-03A9-82EC-7D72961F629A}"/>
              </a:ext>
            </a:extLst>
          </p:cNvPr>
          <p:cNvGraphicFramePr>
            <a:graphicFrameLocks noGrp="1"/>
          </p:cNvGraphicFramePr>
          <p:nvPr>
            <p:extLst>
              <p:ext uri="{D42A27DB-BD31-4B8C-83A1-F6EECF244321}">
                <p14:modId xmlns:p14="http://schemas.microsoft.com/office/powerpoint/2010/main" val="2803845076"/>
              </p:ext>
            </p:extLst>
          </p:nvPr>
        </p:nvGraphicFramePr>
        <p:xfrm>
          <a:off x="1956000" y="2221543"/>
          <a:ext cx="8280000" cy="2011680"/>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321952">
                <a:tc>
                  <a:txBody>
                    <a:bodyPr/>
                    <a:lstStyle/>
                    <a:p>
                      <a:pPr marL="0" lvl="0" algn="l" defTabSz="914400" rtl="0" eaLnBrk="1" latinLnBrk="0" hangingPunct="1">
                        <a:buNone/>
                      </a:pPr>
                      <a:r>
                        <a:rPr lang="es-ES" sz="1600" u="none" strike="noStrike" noProof="0">
                          <a:solidFill>
                            <a:srgbClr val="FFFFFF"/>
                          </a:solidFill>
                          <a:latin typeface="+mn-lt"/>
                        </a:rPr>
                        <a:t>Nombre de la aplicación</a:t>
                      </a:r>
                      <a:endParaRPr lang="en-US" sz="1600">
                        <a:solidFill>
                          <a:srgbClr val="FFFFFF"/>
                        </a:solidFill>
                        <a:latin typeface="+mn-lt"/>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rPr>
                        <a:t>Aplicación</a:t>
                      </a:r>
                      <a:endParaRPr lang="en-US" sz="1600">
                        <a:solidFill>
                          <a:srgbClr val="FFFFFF"/>
                        </a:solidFill>
                        <a:latin typeface="+mn-lt"/>
                      </a:endParaRPr>
                    </a:p>
                  </a:txBody>
                  <a:tcPr>
                    <a:solidFill>
                      <a:schemeClr val="accent3"/>
                    </a:solidFill>
                  </a:tcPr>
                </a:tc>
                <a:extLst>
                  <a:ext uri="{0D108BD9-81ED-4DB2-BD59-A6C34878D82A}">
                    <a16:rowId xmlns:a16="http://schemas.microsoft.com/office/drawing/2014/main" val="2247265594"/>
                  </a:ext>
                </a:extLst>
              </a:tr>
              <a:tr h="290537">
                <a:tc>
                  <a:txBody>
                    <a:bodyPr/>
                    <a:lstStyle/>
                    <a:p>
                      <a:pPr marL="0" lvl="0" algn="l">
                        <a:lnSpc>
                          <a:spcPct val="100000"/>
                        </a:lnSpc>
                        <a:spcBef>
                          <a:spcPts val="0"/>
                        </a:spcBef>
                        <a:spcAft>
                          <a:spcPts val="0"/>
                        </a:spcAft>
                        <a:buNone/>
                      </a:pPr>
                      <a:r>
                        <a:rPr lang="en-US" sz="1600">
                          <a:solidFill>
                            <a:schemeClr val="tx1"/>
                          </a:solidFill>
                          <a:latin typeface="+mn-lt"/>
                        </a:rPr>
                        <a:t>Gestión de jerarquías globales</a:t>
                      </a:r>
                    </a:p>
                  </a:txBody>
                  <a:tcPr/>
                </a:tc>
                <a:tc>
                  <a:txBody>
                    <a:bodyPr/>
                    <a:lstStyle/>
                    <a:p>
                      <a:pPr marL="0" lvl="0" algn="l" defTabSz="914400">
                        <a:buNone/>
                      </a:pPr>
                      <a:r>
                        <a:rPr lang="en-US" sz="1600">
                          <a:solidFill>
                            <a:schemeClr val="tx1"/>
                          </a:solidFill>
                          <a:latin typeface="+mn-lt"/>
                        </a:rPr>
                        <a:t>F2918</a:t>
                      </a:r>
                    </a:p>
                  </a:txBody>
                  <a:tcPr/>
                </a:tc>
                <a:extLst>
                  <a:ext uri="{0D108BD9-81ED-4DB2-BD59-A6C34878D82A}">
                    <a16:rowId xmlns:a16="http://schemas.microsoft.com/office/drawing/2014/main" val="3253602920"/>
                  </a:ext>
                </a:extLst>
              </a:tr>
              <a:tr h="290537">
                <a:tc>
                  <a:txBody>
                    <a:bodyPr/>
                    <a:lstStyle/>
                    <a:p>
                      <a:pPr marL="0" lvl="0" algn="l">
                        <a:lnSpc>
                          <a:spcPct val="100000"/>
                        </a:lnSpc>
                        <a:spcBef>
                          <a:spcPts val="0"/>
                        </a:spcBef>
                        <a:spcAft>
                          <a:spcPts val="0"/>
                        </a:spcAft>
                        <a:buNone/>
                      </a:pPr>
                      <a:r>
                        <a:rPr lang="en-US" sz="1600">
                          <a:solidFill>
                            <a:schemeClr val="tx1"/>
                          </a:solidFill>
                          <a:latin typeface="+mn-lt"/>
                        </a:rPr>
                        <a:t>Definir métodos de correspondencia,</a:t>
                      </a:r>
                    </a:p>
                  </a:txBody>
                  <a:tcPr/>
                </a:tc>
                <a:tc>
                  <a:txBody>
                    <a:bodyPr/>
                    <a:lstStyle/>
                    <a:p>
                      <a:pPr marL="0" lvl="0" algn="l" defTabSz="914400">
                        <a:buNone/>
                      </a:pPr>
                      <a:r>
                        <a:rPr lang="en-US" sz="1600">
                          <a:solidFill>
                            <a:schemeClr val="tx1"/>
                          </a:solidFill>
                          <a:latin typeface="+mn-lt"/>
                        </a:rPr>
                        <a:t>F3862</a:t>
                      </a:r>
                    </a:p>
                  </a:txBody>
                  <a:tcPr/>
                </a:tc>
                <a:extLst>
                  <a:ext uri="{0D108BD9-81ED-4DB2-BD59-A6C34878D82A}">
                    <a16:rowId xmlns:a16="http://schemas.microsoft.com/office/drawing/2014/main" val="216434889"/>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 Definir casos de reconciliación</a:t>
                      </a:r>
                    </a:p>
                  </a:txBody>
                  <a:tcPr/>
                </a:tc>
                <a:tc>
                  <a:txBody>
                    <a:bodyPr/>
                    <a:lstStyle/>
                    <a:p>
                      <a:pPr marL="0" lvl="0" algn="l" defTabSz="914400">
                        <a:buNone/>
                      </a:pPr>
                      <a:r>
                        <a:rPr lang="en-US" sz="1600">
                          <a:solidFill>
                            <a:schemeClr val="tx1"/>
                          </a:solidFill>
                          <a:latin typeface="+mn-lt"/>
                        </a:rPr>
                        <a:t>F3863</a:t>
                      </a:r>
                    </a:p>
                  </a:txBody>
                  <a:tcPr/>
                </a:tc>
                <a:extLst>
                  <a:ext uri="{0D108BD9-81ED-4DB2-BD59-A6C34878D82A}">
                    <a16:rowId xmlns:a16="http://schemas.microsoft.com/office/drawing/2014/main" val="2687331591"/>
                  </a:ext>
                </a:extLst>
              </a:tr>
              <a:tr h="290537">
                <a:tc>
                  <a:txBody>
                    <a:bodyPr/>
                    <a:lstStyle/>
                    <a:p>
                      <a:pPr marL="0" lvl="0" algn="l">
                        <a:lnSpc>
                          <a:spcPct val="100000"/>
                        </a:lnSpc>
                        <a:spcBef>
                          <a:spcPts val="0"/>
                        </a:spcBef>
                        <a:spcAft>
                          <a:spcPts val="0"/>
                        </a:spcAft>
                        <a:buNone/>
                      </a:pPr>
                      <a:r>
                        <a:rPr lang="en-US" sz="1600">
                          <a:solidFill>
                            <a:schemeClr val="tx1"/>
                          </a:solidFill>
                          <a:latin typeface="+mn-lt"/>
                        </a:rPr>
                        <a:t>Gestionar asignaciones por método de correspondencia</a:t>
                      </a:r>
                    </a:p>
                  </a:txBody>
                  <a:tcPr/>
                </a:tc>
                <a:tc>
                  <a:txBody>
                    <a:bodyPr/>
                    <a:lstStyle/>
                    <a:p>
                      <a:pPr marL="0" lvl="0" algn="l" defTabSz="914400">
                        <a:buNone/>
                      </a:pPr>
                      <a:r>
                        <a:rPr lang="en-US" sz="1600">
                          <a:solidFill>
                            <a:schemeClr val="tx1"/>
                          </a:solidFill>
                          <a:latin typeface="+mn-lt"/>
                        </a:rPr>
                        <a:t>F3870</a:t>
                      </a:r>
                    </a:p>
                  </a:txBody>
                  <a:tcPr/>
                </a:tc>
                <a:extLst>
                  <a:ext uri="{0D108BD9-81ED-4DB2-BD59-A6C34878D82A}">
                    <a16:rowId xmlns:a16="http://schemas.microsoft.com/office/drawing/2014/main" val="1868837967"/>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Programar tareas de ejecución de correspondencia general</a:t>
                      </a:r>
                    </a:p>
                  </a:txBody>
                  <a:tcPr/>
                </a:tc>
                <a:tc>
                  <a:txBody>
                    <a:bodyPr/>
                    <a:lstStyle/>
                    <a:p>
                      <a:pPr marL="0" lvl="0" algn="l" defTabSz="914400">
                        <a:buNone/>
                      </a:pPr>
                      <a:r>
                        <a:rPr lang="en-US" sz="1600">
                          <a:solidFill>
                            <a:schemeClr val="tx1"/>
                          </a:solidFill>
                          <a:latin typeface="+mn-lt"/>
                        </a:rPr>
                        <a:t>F5011</a:t>
                      </a:r>
                    </a:p>
                  </a:txBody>
                  <a:tcPr/>
                </a:tc>
                <a:extLst>
                  <a:ext uri="{0D108BD9-81ED-4DB2-BD59-A6C34878D82A}">
                    <a16:rowId xmlns:a16="http://schemas.microsoft.com/office/drawing/2014/main" val="4117770954"/>
                  </a:ext>
                </a:extLst>
              </a:tr>
            </a:tbl>
          </a:graphicData>
        </a:graphic>
      </p:graphicFrame>
    </p:spTree>
    <p:extLst>
      <p:ext uri="{BB962C8B-B14F-4D97-AF65-F5344CB8AC3E}">
        <p14:creationId xmlns:p14="http://schemas.microsoft.com/office/powerpoint/2010/main" val="1301465445"/>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B3B64-CF28-86D8-A295-4AD7C5BA61BE}"/>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058A2BE4-1864-9B94-149B-7782EBC5B877}"/>
              </a:ext>
            </a:extLst>
          </p:cNvPr>
          <p:cNvSpPr>
            <a:spLocks noGrp="1"/>
          </p:cNvSpPr>
          <p:nvPr>
            <p:ph idx="1"/>
          </p:nvPr>
        </p:nvSpPr>
        <p:spPr/>
        <p:txBody>
          <a:bodyPr/>
          <a:lstStyle/>
          <a:p>
            <a:pPr marL="0" indent="0">
              <a:buNone/>
            </a:pPr>
            <a:r>
              <a:rPr lang="es-ES"/>
              <a:t>Con esta aplicación, puede ver, crear, editar, activar y desactivar jerarquías. También puede crear jerarquías rápidamente importando o copiando elementos de jerarquías existentes en caso de cambios en la estructura o en las necesidades de informes. Además, puede consultar los registros de cambios y mantener los textos de los nodos en varios idiomas para los tipos de jerarquía aplicables.</a:t>
            </a:r>
          </a:p>
        </p:txBody>
      </p:sp>
      <p:sp>
        <p:nvSpPr>
          <p:cNvPr id="6" name="Marcador de texto 5">
            <a:extLst>
              <a:ext uri="{FF2B5EF4-FFF2-40B4-BE49-F238E27FC236}">
                <a16:creationId xmlns:a16="http://schemas.microsoft.com/office/drawing/2014/main" id="{FE6ACC69-3627-7798-FA88-5F2B4123C5D2}"/>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FD5D5C08-8626-677D-EB4C-91A62599467A}"/>
              </a:ext>
            </a:extLst>
          </p:cNvPr>
          <p:cNvSpPr>
            <a:spLocks noGrp="1"/>
          </p:cNvSpPr>
          <p:nvPr>
            <p:ph type="body" sz="half" idx="11"/>
          </p:nvPr>
        </p:nvSpPr>
        <p:spPr/>
        <p:txBody>
          <a:bodyPr>
            <a:normAutofit fontScale="85000" lnSpcReduction="10000"/>
          </a:bodyPr>
          <a:lstStyle/>
          <a:p>
            <a:r>
              <a:rPr lang="es-CO"/>
              <a:t>Gestión de jerarquías globales - (F2918)</a:t>
            </a:r>
          </a:p>
        </p:txBody>
      </p:sp>
      <p:pic>
        <p:nvPicPr>
          <p:cNvPr id="3" name="Imagen 2">
            <a:extLst>
              <a:ext uri="{FF2B5EF4-FFF2-40B4-BE49-F238E27FC236}">
                <a16:creationId xmlns:a16="http://schemas.microsoft.com/office/drawing/2014/main" id="{7C7F2439-91CB-08F9-B192-E2D9CB1DD143}"/>
              </a:ext>
            </a:extLst>
          </p:cNvPr>
          <p:cNvPicPr>
            <a:picLocks noChangeAspect="1"/>
          </p:cNvPicPr>
          <p:nvPr/>
        </p:nvPicPr>
        <p:blipFill>
          <a:blip r:embed="rId2"/>
          <a:stretch>
            <a:fillRect/>
          </a:stretch>
        </p:blipFill>
        <p:spPr>
          <a:xfrm>
            <a:off x="1596000" y="2467477"/>
            <a:ext cx="9000000" cy="3970732"/>
          </a:xfrm>
          <a:prstGeom prst="rect">
            <a:avLst/>
          </a:prstGeom>
        </p:spPr>
      </p:pic>
    </p:spTree>
    <p:extLst>
      <p:ext uri="{BB962C8B-B14F-4D97-AF65-F5344CB8AC3E}">
        <p14:creationId xmlns:p14="http://schemas.microsoft.com/office/powerpoint/2010/main" val="384615176"/>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6BEB2-C904-B918-7AB3-F9950C01EE73}"/>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637DFDA-63D5-832A-F460-638553D3FC67}"/>
              </a:ext>
            </a:extLst>
          </p:cNvPr>
          <p:cNvSpPr>
            <a:spLocks noGrp="1"/>
          </p:cNvSpPr>
          <p:nvPr>
            <p:ph idx="1"/>
          </p:nvPr>
        </p:nvSpPr>
        <p:spPr/>
        <p:txBody>
          <a:bodyPr/>
          <a:lstStyle/>
          <a:p>
            <a:pPr marL="0" indent="0">
              <a:buNone/>
            </a:pPr>
            <a:r>
              <a:rPr lang="es-ES"/>
              <a:t>En esta ventana se pueden consultar los métodos de correspondencia configurados o agregar otro desde cero o a través de importación; su función principal es permitir la configuración de criterios para la comparación y emparejamiento de documentos financieros, como facturas, pagos, notas de crédito, </a:t>
            </a:r>
            <a:r>
              <a:rPr lang="es-ES" err="1"/>
              <a:t>etc</a:t>
            </a:r>
            <a:r>
              <a:rPr lang="es-ES"/>
              <a:t>:</a:t>
            </a:r>
          </a:p>
        </p:txBody>
      </p:sp>
      <p:sp>
        <p:nvSpPr>
          <p:cNvPr id="6" name="Marcador de texto 5">
            <a:extLst>
              <a:ext uri="{FF2B5EF4-FFF2-40B4-BE49-F238E27FC236}">
                <a16:creationId xmlns:a16="http://schemas.microsoft.com/office/drawing/2014/main" id="{6D440641-06C9-D38D-EBC1-1679442764CE}"/>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58823920-5BB3-EB6C-11C1-BC42ACBD0967}"/>
              </a:ext>
            </a:extLst>
          </p:cNvPr>
          <p:cNvSpPr>
            <a:spLocks noGrp="1"/>
          </p:cNvSpPr>
          <p:nvPr>
            <p:ph type="body" sz="half" idx="11"/>
          </p:nvPr>
        </p:nvSpPr>
        <p:spPr/>
        <p:txBody>
          <a:bodyPr>
            <a:normAutofit fontScale="85000" lnSpcReduction="20000"/>
          </a:bodyPr>
          <a:lstStyle/>
          <a:p>
            <a:pPr fontAlgn="t"/>
            <a:r>
              <a:rPr lang="en-US" b="1" dirty="0" err="1"/>
              <a:t>Definir</a:t>
            </a:r>
            <a:r>
              <a:rPr lang="en-US" b="1" dirty="0"/>
              <a:t> </a:t>
            </a:r>
            <a:r>
              <a:rPr lang="en-US" b="1" dirty="0" err="1"/>
              <a:t>métodos</a:t>
            </a:r>
            <a:r>
              <a:rPr lang="en-US" b="1" dirty="0"/>
              <a:t> de </a:t>
            </a:r>
            <a:r>
              <a:rPr lang="en-US" b="1" dirty="0" err="1"/>
              <a:t>correspondencia</a:t>
            </a:r>
            <a:r>
              <a:rPr lang="en-US" b="1" dirty="0"/>
              <a:t> - (F3862</a:t>
            </a:r>
            <a:r>
              <a:rPr lang="es-CO" dirty="0"/>
              <a:t>)</a:t>
            </a:r>
          </a:p>
        </p:txBody>
      </p:sp>
      <p:pic>
        <p:nvPicPr>
          <p:cNvPr id="3" name="Imagen 2">
            <a:extLst>
              <a:ext uri="{FF2B5EF4-FFF2-40B4-BE49-F238E27FC236}">
                <a16:creationId xmlns:a16="http://schemas.microsoft.com/office/drawing/2014/main" id="{9EEFCF89-D757-A40E-010F-A9E2EAD2E27A}"/>
              </a:ext>
            </a:extLst>
          </p:cNvPr>
          <p:cNvPicPr>
            <a:picLocks noChangeAspect="1"/>
          </p:cNvPicPr>
          <p:nvPr/>
        </p:nvPicPr>
        <p:blipFill>
          <a:blip r:embed="rId2"/>
          <a:stretch>
            <a:fillRect/>
          </a:stretch>
        </p:blipFill>
        <p:spPr>
          <a:xfrm>
            <a:off x="1596000" y="2392570"/>
            <a:ext cx="9000000" cy="3281606"/>
          </a:xfrm>
          <a:prstGeom prst="rect">
            <a:avLst/>
          </a:prstGeom>
        </p:spPr>
      </p:pic>
    </p:spTree>
    <p:extLst>
      <p:ext uri="{BB962C8B-B14F-4D97-AF65-F5344CB8AC3E}">
        <p14:creationId xmlns:p14="http://schemas.microsoft.com/office/powerpoint/2010/main" val="417947814"/>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9D878-4549-1F0F-2B1D-9BABE4805685}"/>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4383356B-DCFF-4398-C4C5-4B660EF73FC4}"/>
              </a:ext>
            </a:extLst>
          </p:cNvPr>
          <p:cNvSpPr>
            <a:spLocks noGrp="1"/>
          </p:cNvSpPr>
          <p:nvPr>
            <p:ph idx="1"/>
          </p:nvPr>
        </p:nvSpPr>
        <p:spPr/>
        <p:txBody>
          <a:bodyPr/>
          <a:lstStyle/>
          <a:p>
            <a:pPr marL="0" indent="0">
              <a:buNone/>
            </a:pPr>
            <a:r>
              <a:rPr lang="es-ES"/>
              <a:t>Con la aplicación Definir métodos de coincidencia , puede crear, mostrar, cambiar o eliminar métodos de coincidencia.</a:t>
            </a:r>
          </a:p>
        </p:txBody>
      </p:sp>
      <p:sp>
        <p:nvSpPr>
          <p:cNvPr id="6" name="Marcador de texto 5">
            <a:extLst>
              <a:ext uri="{FF2B5EF4-FFF2-40B4-BE49-F238E27FC236}">
                <a16:creationId xmlns:a16="http://schemas.microsoft.com/office/drawing/2014/main" id="{CA58B1D3-14ED-35B4-BD72-FA76BBECB22E}"/>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32D7110A-648A-8702-F649-18CEA5ECFC97}"/>
              </a:ext>
            </a:extLst>
          </p:cNvPr>
          <p:cNvSpPr>
            <a:spLocks noGrp="1"/>
          </p:cNvSpPr>
          <p:nvPr>
            <p:ph type="body" sz="half" idx="11"/>
          </p:nvPr>
        </p:nvSpPr>
        <p:spPr/>
        <p:txBody>
          <a:bodyPr>
            <a:normAutofit fontScale="85000" lnSpcReduction="20000"/>
          </a:bodyPr>
          <a:lstStyle/>
          <a:p>
            <a:pPr fontAlgn="t"/>
            <a:r>
              <a:rPr lang="en-US" b="1" dirty="0" err="1"/>
              <a:t>Definir</a:t>
            </a:r>
            <a:r>
              <a:rPr lang="en-US" b="1" dirty="0"/>
              <a:t> </a:t>
            </a:r>
            <a:r>
              <a:rPr lang="en-US" b="1" dirty="0" err="1"/>
              <a:t>métodos</a:t>
            </a:r>
            <a:r>
              <a:rPr lang="en-US" b="1" dirty="0"/>
              <a:t> de </a:t>
            </a:r>
            <a:r>
              <a:rPr lang="en-US" b="1" dirty="0" err="1"/>
              <a:t>correspondencia</a:t>
            </a:r>
            <a:r>
              <a:rPr lang="en-US" b="1" dirty="0"/>
              <a:t> - (F3862</a:t>
            </a:r>
            <a:r>
              <a:rPr lang="es-CO" dirty="0"/>
              <a:t>)</a:t>
            </a:r>
          </a:p>
        </p:txBody>
      </p:sp>
      <p:pic>
        <p:nvPicPr>
          <p:cNvPr id="4" name="Imagen 3">
            <a:extLst>
              <a:ext uri="{FF2B5EF4-FFF2-40B4-BE49-F238E27FC236}">
                <a16:creationId xmlns:a16="http://schemas.microsoft.com/office/drawing/2014/main" id="{B3685552-B5FA-0B6F-7C9C-8B89B3D0FCC4}"/>
              </a:ext>
            </a:extLst>
          </p:cNvPr>
          <p:cNvPicPr>
            <a:picLocks noChangeAspect="1"/>
          </p:cNvPicPr>
          <p:nvPr/>
        </p:nvPicPr>
        <p:blipFill>
          <a:blip r:embed="rId2"/>
          <a:stretch>
            <a:fillRect/>
          </a:stretch>
        </p:blipFill>
        <p:spPr>
          <a:xfrm>
            <a:off x="1596000" y="1656516"/>
            <a:ext cx="9000000" cy="4834951"/>
          </a:xfrm>
          <a:prstGeom prst="rect">
            <a:avLst/>
          </a:prstGeom>
        </p:spPr>
      </p:pic>
    </p:spTree>
    <p:extLst>
      <p:ext uri="{BB962C8B-B14F-4D97-AF65-F5344CB8AC3E}">
        <p14:creationId xmlns:p14="http://schemas.microsoft.com/office/powerpoint/2010/main" val="2301838168"/>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EB70-4868-F327-B127-DF8CA6385BF9}"/>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240D45A-447D-1C96-C355-C5BF2084F886}"/>
              </a:ext>
            </a:extLst>
          </p:cNvPr>
          <p:cNvSpPr>
            <a:spLocks noGrp="1"/>
          </p:cNvSpPr>
          <p:nvPr>
            <p:ph idx="1"/>
          </p:nvPr>
        </p:nvSpPr>
        <p:spPr/>
        <p:txBody>
          <a:bodyPr/>
          <a:lstStyle/>
          <a:p>
            <a:pPr marL="0" indent="0">
              <a:buNone/>
            </a:pPr>
            <a:r>
              <a:rPr lang="es-ES"/>
              <a:t>Con la aplicación Definir casos de conciliación , puede crear, mostrar, cambiar o eliminar casos de conciliación, los cuales se utilizan para asociar a los métodos de correspondencia, criterios en cada documento, a un caso más amplio y aplicado a sociedades de grupo:</a:t>
            </a:r>
          </a:p>
          <a:p>
            <a:pPr marL="0" indent="0">
              <a:buNone/>
            </a:pPr>
            <a:endParaRPr lang="es-ES"/>
          </a:p>
          <a:p>
            <a:pPr marL="0" indent="0">
              <a:buNone/>
            </a:pPr>
            <a:endParaRPr lang="es-ES"/>
          </a:p>
        </p:txBody>
      </p:sp>
      <p:sp>
        <p:nvSpPr>
          <p:cNvPr id="6" name="Marcador de texto 5">
            <a:extLst>
              <a:ext uri="{FF2B5EF4-FFF2-40B4-BE49-F238E27FC236}">
                <a16:creationId xmlns:a16="http://schemas.microsoft.com/office/drawing/2014/main" id="{945C7DFA-106C-82A4-AE18-06A2229F3C30}"/>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E936A620-160A-C442-E37B-4556666DA678}"/>
              </a:ext>
            </a:extLst>
          </p:cNvPr>
          <p:cNvSpPr>
            <a:spLocks noGrp="1"/>
          </p:cNvSpPr>
          <p:nvPr>
            <p:ph type="body" sz="half" idx="11"/>
          </p:nvPr>
        </p:nvSpPr>
        <p:spPr/>
        <p:txBody>
          <a:bodyPr>
            <a:normAutofit fontScale="85000" lnSpcReduction="10000"/>
          </a:bodyPr>
          <a:lstStyle/>
          <a:p>
            <a:r>
              <a:rPr lang="en-US" b="1"/>
              <a:t> </a:t>
            </a:r>
            <a:r>
              <a:rPr lang="en-US" b="1" err="1"/>
              <a:t>Definir</a:t>
            </a:r>
            <a:r>
              <a:rPr lang="en-US" b="1"/>
              <a:t> </a:t>
            </a:r>
            <a:r>
              <a:rPr lang="en-US" b="1" err="1"/>
              <a:t>casos</a:t>
            </a:r>
            <a:r>
              <a:rPr lang="en-US" b="1"/>
              <a:t> de </a:t>
            </a:r>
            <a:r>
              <a:rPr lang="en-US" b="1" err="1"/>
              <a:t>reconciliación</a:t>
            </a:r>
            <a:r>
              <a:rPr lang="en-US" b="1"/>
              <a:t> – (F3863</a:t>
            </a:r>
            <a:r>
              <a:rPr lang="es-CO"/>
              <a:t>)</a:t>
            </a:r>
          </a:p>
        </p:txBody>
      </p:sp>
      <p:pic>
        <p:nvPicPr>
          <p:cNvPr id="3" name="Imagen 2">
            <a:extLst>
              <a:ext uri="{FF2B5EF4-FFF2-40B4-BE49-F238E27FC236}">
                <a16:creationId xmlns:a16="http://schemas.microsoft.com/office/drawing/2014/main" id="{00830809-E426-704A-682D-CD48522A04A4}"/>
              </a:ext>
            </a:extLst>
          </p:cNvPr>
          <p:cNvPicPr>
            <a:picLocks noChangeAspect="1"/>
          </p:cNvPicPr>
          <p:nvPr/>
        </p:nvPicPr>
        <p:blipFill>
          <a:blip r:embed="rId2"/>
          <a:stretch>
            <a:fillRect/>
          </a:stretch>
        </p:blipFill>
        <p:spPr>
          <a:xfrm>
            <a:off x="1506973" y="2739558"/>
            <a:ext cx="9000000" cy="2613699"/>
          </a:xfrm>
          <a:prstGeom prst="rect">
            <a:avLst/>
          </a:prstGeom>
        </p:spPr>
      </p:pic>
    </p:spTree>
    <p:extLst>
      <p:ext uri="{BB962C8B-B14F-4D97-AF65-F5344CB8AC3E}">
        <p14:creationId xmlns:p14="http://schemas.microsoft.com/office/powerpoint/2010/main" val="2524677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E2A90-0136-AA19-BAE6-2B205691995D}"/>
            </a:ext>
          </a:extLst>
        </p:cNvPr>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ADE96CF5-0130-0E7A-D20E-6F59763F4816}"/>
              </a:ext>
            </a:extLst>
          </p:cNvPr>
          <p:cNvSpPr/>
          <p:nvPr/>
        </p:nvSpPr>
        <p:spPr>
          <a:xfrm>
            <a:off x="5875020" y="3231278"/>
            <a:ext cx="5548948" cy="64800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400"/>
              <a:t>Sociedad GL</a:t>
            </a:r>
          </a:p>
        </p:txBody>
      </p:sp>
      <p:sp>
        <p:nvSpPr>
          <p:cNvPr id="10" name="Rectángulo: esquinas redondeadas 9">
            <a:extLst>
              <a:ext uri="{FF2B5EF4-FFF2-40B4-BE49-F238E27FC236}">
                <a16:creationId xmlns:a16="http://schemas.microsoft.com/office/drawing/2014/main" id="{1FF1C53D-5045-BABD-EEFB-F62908D130A7}"/>
              </a:ext>
            </a:extLst>
          </p:cNvPr>
          <p:cNvSpPr/>
          <p:nvPr/>
        </p:nvSpPr>
        <p:spPr>
          <a:xfrm>
            <a:off x="5875020" y="3998184"/>
            <a:ext cx="5548948" cy="64800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400"/>
              <a:t>Sociedad FI</a:t>
            </a:r>
          </a:p>
        </p:txBody>
      </p:sp>
      <p:sp>
        <p:nvSpPr>
          <p:cNvPr id="8" name="Rectángulo: esquinas redondeadas 7">
            <a:extLst>
              <a:ext uri="{FF2B5EF4-FFF2-40B4-BE49-F238E27FC236}">
                <a16:creationId xmlns:a16="http://schemas.microsoft.com/office/drawing/2014/main" id="{2EA78500-1B48-9FFB-231E-BE5041570323}"/>
              </a:ext>
            </a:extLst>
          </p:cNvPr>
          <p:cNvSpPr/>
          <p:nvPr/>
        </p:nvSpPr>
        <p:spPr>
          <a:xfrm>
            <a:off x="5875020" y="2446020"/>
            <a:ext cx="5548948" cy="64800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400"/>
              <a:t>Unidad de </a:t>
            </a:r>
          </a:p>
          <a:p>
            <a:r>
              <a:rPr lang="es-CO" sz="1400"/>
              <a:t>Consolidación</a:t>
            </a:r>
          </a:p>
        </p:txBody>
      </p:sp>
      <p:sp>
        <p:nvSpPr>
          <p:cNvPr id="3" name="Marcador de contenido 2">
            <a:extLst>
              <a:ext uri="{FF2B5EF4-FFF2-40B4-BE49-F238E27FC236}">
                <a16:creationId xmlns:a16="http://schemas.microsoft.com/office/drawing/2014/main" id="{C3B39780-0EEA-FEEC-CD78-BDBD4CF139C0}"/>
              </a:ext>
            </a:extLst>
          </p:cNvPr>
          <p:cNvSpPr>
            <a:spLocks noGrp="1"/>
          </p:cNvSpPr>
          <p:nvPr>
            <p:ph idx="1"/>
          </p:nvPr>
        </p:nvSpPr>
        <p:spPr/>
        <p:txBody>
          <a:bodyPr>
            <a:normAutofit/>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En SAP, una sociedad es una unidad organizativa fundamental dentro del sistema financiero.  Los tipos de sociedad implantados son los siguientes:</a:t>
            </a:r>
          </a:p>
          <a:p>
            <a:pPr marL="0" indent="0" fontAlgn="t">
              <a:buNone/>
            </a:pPr>
            <a:endParaRPr lang="es-CO" sz="1800">
              <a:latin typeface="Calibri" panose="020F0502020204030204" pitchFamily="34" charset="0"/>
              <a:ea typeface="Calibri" panose="020F0502020204030204" pitchFamily="34" charset="0"/>
              <a:cs typeface="Calibri" panose="020F0502020204030204" pitchFamily="34" charset="0"/>
            </a:endParaRPr>
          </a:p>
          <a:p>
            <a:pPr fontAlgn="t"/>
            <a:r>
              <a:rPr lang="es-CO" sz="1800" b="1">
                <a:latin typeface="Calibri" panose="020F0502020204030204" pitchFamily="34" charset="0"/>
                <a:ea typeface="Calibri" panose="020F0502020204030204" pitchFamily="34" charset="0"/>
                <a:cs typeface="Calibri" panose="020F0502020204030204" pitchFamily="34" charset="0"/>
              </a:rPr>
              <a:t>Sociedad GL: </a:t>
            </a:r>
            <a:r>
              <a:rPr lang="es-ES" sz="1800">
                <a:latin typeface="Calibri" panose="020F0502020204030204" pitchFamily="34" charset="0"/>
                <a:ea typeface="Calibri" panose="020F0502020204030204" pitchFamily="34" charset="0"/>
                <a:cs typeface="Calibri" panose="020F0502020204030204" pitchFamily="34" charset="0"/>
              </a:rPr>
              <a:t>Unidad organizativa independiente dentro del sistema SAP que representa una entidad legal para la cual se pueden generar estados financieros completos (como el balance general y el estado de resultados).</a:t>
            </a:r>
            <a:endParaRPr lang="es-CO" sz="1800">
              <a:latin typeface="Calibri" panose="020F0502020204030204" pitchFamily="34" charset="0"/>
              <a:ea typeface="Calibri" panose="020F0502020204030204" pitchFamily="34" charset="0"/>
              <a:cs typeface="Calibri" panose="020F0502020204030204" pitchFamily="34" charset="0"/>
            </a:endParaRPr>
          </a:p>
          <a:p>
            <a:pPr marL="0" indent="0" fontAlgn="t">
              <a:buNone/>
            </a:pPr>
            <a:endParaRPr lang="es-CO" sz="1800">
              <a:latin typeface="Calibri" panose="020F0502020204030204" pitchFamily="34" charset="0"/>
              <a:ea typeface="Calibri" panose="020F0502020204030204" pitchFamily="34" charset="0"/>
              <a:cs typeface="Calibri" panose="020F0502020204030204" pitchFamily="34" charset="0"/>
            </a:endParaRPr>
          </a:p>
          <a:p>
            <a:pPr fontAlgn="t"/>
            <a:r>
              <a:rPr lang="es-CO" sz="1800" b="1">
                <a:latin typeface="Calibri" panose="020F0502020204030204" pitchFamily="34" charset="0"/>
                <a:ea typeface="Calibri" panose="020F0502020204030204" pitchFamily="34" charset="0"/>
                <a:cs typeface="Calibri" panose="020F0502020204030204" pitchFamily="34" charset="0"/>
              </a:rPr>
              <a:t>Sociedad FI: </a:t>
            </a:r>
            <a:r>
              <a:rPr lang="es-ES" sz="1800">
                <a:latin typeface="Calibri" panose="020F0502020204030204" pitchFamily="34" charset="0"/>
                <a:ea typeface="Calibri" panose="020F0502020204030204" pitchFamily="34" charset="0"/>
                <a:cs typeface="Calibri" panose="020F0502020204030204" pitchFamily="34" charset="0"/>
              </a:rPr>
              <a:t>Unidad organizativa independiente para la contabilidad financiera con su propio balance.</a:t>
            </a:r>
            <a:endParaRPr lang="es-CO" sz="180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Marcador de contenido 4">
            <a:extLst>
              <a:ext uri="{FF2B5EF4-FFF2-40B4-BE49-F238E27FC236}">
                <a16:creationId xmlns:a16="http://schemas.microsoft.com/office/drawing/2014/main" id="{540AB030-089B-4412-D442-BD1C301F22F8}"/>
              </a:ext>
            </a:extLst>
          </p:cNvPr>
          <p:cNvGraphicFramePr>
            <a:graphicFrameLocks noGrp="1"/>
          </p:cNvGraphicFramePr>
          <p:nvPr>
            <p:ph idx="14"/>
            <p:extLst>
              <p:ext uri="{D42A27DB-BD31-4B8C-83A1-F6EECF244321}">
                <p14:modId xmlns:p14="http://schemas.microsoft.com/office/powerpoint/2010/main" val="3648165356"/>
              </p:ext>
            </p:extLst>
          </p:nvPr>
        </p:nvGraphicFramePr>
        <p:xfrm>
          <a:off x="7349490" y="1195070"/>
          <a:ext cx="4005898" cy="4720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texto 5">
            <a:extLst>
              <a:ext uri="{FF2B5EF4-FFF2-40B4-BE49-F238E27FC236}">
                <a16:creationId xmlns:a16="http://schemas.microsoft.com/office/drawing/2014/main" id="{1D3D9AE1-5E7A-FCEF-2BAD-4E2D017552A2}"/>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B781CF51-ED73-A9D7-4B1A-E8713EFAFA75}"/>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Sociedades</a:t>
            </a:r>
          </a:p>
        </p:txBody>
      </p:sp>
    </p:spTree>
    <p:extLst>
      <p:ext uri="{BB962C8B-B14F-4D97-AF65-F5344CB8AC3E}">
        <p14:creationId xmlns:p14="http://schemas.microsoft.com/office/powerpoint/2010/main" val="38277801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AD92B-D7D2-8E0E-73D0-A2CACA880B1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C1E4DE1-06E8-4EF2-F4E2-7AC660316C39}"/>
              </a:ext>
            </a:extLst>
          </p:cNvPr>
          <p:cNvSpPr>
            <a:spLocks noGrp="1"/>
          </p:cNvSpPr>
          <p:nvPr>
            <p:ph idx="1"/>
          </p:nvPr>
        </p:nvSpPr>
        <p:spPr/>
        <p:txBody>
          <a:bodyPr/>
          <a:lstStyle/>
          <a:p>
            <a:pPr marL="0" indent="0">
              <a:buNone/>
            </a:pPr>
            <a:r>
              <a:rPr lang="es-MX"/>
              <a:t>Se usa para la </a:t>
            </a:r>
            <a:r>
              <a:rPr lang="es-MX">
                <a:hlinkClick r:id="rId2">
                  <a:extLst>
                    <a:ext uri="{A12FA001-AC4F-418D-AE19-62706E023703}">
                      <ahyp:hlinkClr xmlns:ahyp="http://schemas.microsoft.com/office/drawing/2018/hyperlinkcolor" val="tx"/>
                    </a:ext>
                  </a:extLst>
                </a:hlinkClick>
              </a:rPr>
              <a:t>carga masiva de asientos contables generales</a:t>
            </a:r>
            <a:r>
              <a:rPr lang="es-MX"/>
              <a:t>. Permite a los usuarios cargar múltiples entradas de diario desde un archivo de Excel o CSV utilizando una plantilla proporcionada, y luego publicar o registrar esas entradas en el sistema</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r>
              <a:rPr lang="es-MX" b="1"/>
              <a:t>Contabilizar</a:t>
            </a:r>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C4067B54-0CF4-5905-A233-72F3BFCBFD26}"/>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CCF041F6-3BFC-02A1-512C-00AD9B1B2149}"/>
              </a:ext>
            </a:extLst>
          </p:cNvPr>
          <p:cNvSpPr>
            <a:spLocks noGrp="1"/>
          </p:cNvSpPr>
          <p:nvPr>
            <p:ph type="body" sz="half" idx="11"/>
          </p:nvPr>
        </p:nvSpPr>
        <p:spPr/>
        <p:txBody>
          <a:bodyPr>
            <a:normAutofit fontScale="85000" lnSpcReduction="10000"/>
          </a:bodyPr>
          <a:lstStyle/>
          <a:p>
            <a:r>
              <a:rPr lang="es-ES" dirty="0"/>
              <a:t>Cargar asientos contables generales - (F2548)</a:t>
            </a:r>
            <a:endParaRPr lang="es-CO" dirty="0"/>
          </a:p>
        </p:txBody>
      </p:sp>
      <p:pic>
        <p:nvPicPr>
          <p:cNvPr id="6" name="Imagen 5">
            <a:extLst>
              <a:ext uri="{FF2B5EF4-FFF2-40B4-BE49-F238E27FC236}">
                <a16:creationId xmlns:a16="http://schemas.microsoft.com/office/drawing/2014/main" id="{55273B7B-690A-71B1-6B00-690F7A7E11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628" y="1846438"/>
            <a:ext cx="8919626" cy="1678043"/>
          </a:xfrm>
          <a:prstGeom prst="rect">
            <a:avLst/>
          </a:prstGeom>
        </p:spPr>
      </p:pic>
      <p:pic>
        <p:nvPicPr>
          <p:cNvPr id="9" name="Imagen 8">
            <a:extLst>
              <a:ext uri="{FF2B5EF4-FFF2-40B4-BE49-F238E27FC236}">
                <a16:creationId xmlns:a16="http://schemas.microsoft.com/office/drawing/2014/main" id="{80587B68-D05B-AFC7-6548-9605737514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595" y="3957246"/>
            <a:ext cx="9119961" cy="2433222"/>
          </a:xfrm>
          <a:prstGeom prst="rect">
            <a:avLst/>
          </a:prstGeom>
        </p:spPr>
      </p:pic>
    </p:spTree>
    <p:extLst>
      <p:ext uri="{BB962C8B-B14F-4D97-AF65-F5344CB8AC3E}">
        <p14:creationId xmlns:p14="http://schemas.microsoft.com/office/powerpoint/2010/main" val="2383804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A3F77-2FBE-160D-0106-EBA9A058B7B0}"/>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A3EAB7A-8888-6902-108D-A5AC35CF4908}"/>
              </a:ext>
            </a:extLst>
          </p:cNvPr>
          <p:cNvSpPr>
            <a:spLocks noGrp="1"/>
          </p:cNvSpPr>
          <p:nvPr>
            <p:ph idx="1"/>
          </p:nvPr>
        </p:nvSpPr>
        <p:spPr/>
        <p:txBody>
          <a:bodyPr/>
          <a:lstStyle/>
          <a:p>
            <a:pPr marL="0" indent="0">
              <a:buNone/>
            </a:pPr>
            <a:r>
              <a:rPr lang="es-ES"/>
              <a:t>En esta sección se crean los casos de reconciliación los cuales se definen como la configuración que se realiza para vincular los documentos de varias sociedades del sistema y de que tabla se toma la información de tipos de documentos a reconciliar:</a:t>
            </a:r>
          </a:p>
          <a:p>
            <a:pPr marL="0" indent="0">
              <a:buNone/>
            </a:pPr>
            <a:endParaRPr lang="es-ES"/>
          </a:p>
          <a:p>
            <a:pPr marL="0" indent="0">
              <a:buNone/>
            </a:pPr>
            <a:endParaRPr lang="es-ES"/>
          </a:p>
        </p:txBody>
      </p:sp>
      <p:sp>
        <p:nvSpPr>
          <p:cNvPr id="6" name="Marcador de texto 5">
            <a:extLst>
              <a:ext uri="{FF2B5EF4-FFF2-40B4-BE49-F238E27FC236}">
                <a16:creationId xmlns:a16="http://schemas.microsoft.com/office/drawing/2014/main" id="{7D37B6F8-9D08-7CA3-8AB3-E6C6CBD891EC}"/>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A0C0C8A3-F977-A661-BF94-0E5F16407C79}"/>
              </a:ext>
            </a:extLst>
          </p:cNvPr>
          <p:cNvSpPr>
            <a:spLocks noGrp="1"/>
          </p:cNvSpPr>
          <p:nvPr>
            <p:ph type="body" sz="half" idx="11"/>
          </p:nvPr>
        </p:nvSpPr>
        <p:spPr/>
        <p:txBody>
          <a:bodyPr>
            <a:normAutofit fontScale="85000" lnSpcReduction="10000"/>
          </a:bodyPr>
          <a:lstStyle/>
          <a:p>
            <a:r>
              <a:rPr lang="en-US" b="1"/>
              <a:t> </a:t>
            </a:r>
            <a:r>
              <a:rPr lang="en-US" b="1" err="1"/>
              <a:t>Definir</a:t>
            </a:r>
            <a:r>
              <a:rPr lang="en-US" b="1"/>
              <a:t> </a:t>
            </a:r>
            <a:r>
              <a:rPr lang="en-US" b="1" err="1"/>
              <a:t>casos</a:t>
            </a:r>
            <a:r>
              <a:rPr lang="en-US" b="1"/>
              <a:t> de </a:t>
            </a:r>
            <a:r>
              <a:rPr lang="en-US" b="1" err="1"/>
              <a:t>reconciliación</a:t>
            </a:r>
            <a:r>
              <a:rPr lang="en-US" b="1"/>
              <a:t> – (F3863</a:t>
            </a:r>
            <a:r>
              <a:rPr lang="es-CO"/>
              <a:t>)</a:t>
            </a:r>
          </a:p>
        </p:txBody>
      </p:sp>
      <p:pic>
        <p:nvPicPr>
          <p:cNvPr id="4" name="Imagen 3">
            <a:extLst>
              <a:ext uri="{FF2B5EF4-FFF2-40B4-BE49-F238E27FC236}">
                <a16:creationId xmlns:a16="http://schemas.microsoft.com/office/drawing/2014/main" id="{15F15F80-1E48-D9C4-1626-171F3F32378C}"/>
              </a:ext>
            </a:extLst>
          </p:cNvPr>
          <p:cNvPicPr>
            <a:picLocks noChangeAspect="1"/>
          </p:cNvPicPr>
          <p:nvPr/>
        </p:nvPicPr>
        <p:blipFill>
          <a:blip r:embed="rId2"/>
          <a:stretch>
            <a:fillRect/>
          </a:stretch>
        </p:blipFill>
        <p:spPr>
          <a:xfrm>
            <a:off x="1596000" y="2095677"/>
            <a:ext cx="9000000" cy="4174406"/>
          </a:xfrm>
          <a:prstGeom prst="rect">
            <a:avLst/>
          </a:prstGeom>
        </p:spPr>
      </p:pic>
    </p:spTree>
    <p:extLst>
      <p:ext uri="{BB962C8B-B14F-4D97-AF65-F5344CB8AC3E}">
        <p14:creationId xmlns:p14="http://schemas.microsoft.com/office/powerpoint/2010/main" val="4100247833"/>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FD19E-A486-A1DF-FA59-DBA38F761873}"/>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6407E464-AFA1-F0B6-E28B-989077BF81E2}"/>
              </a:ext>
            </a:extLst>
          </p:cNvPr>
          <p:cNvSpPr>
            <a:spLocks noGrp="1"/>
          </p:cNvSpPr>
          <p:nvPr>
            <p:ph idx="1"/>
          </p:nvPr>
        </p:nvSpPr>
        <p:spPr/>
        <p:txBody>
          <a:bodyPr/>
          <a:lstStyle/>
          <a:p>
            <a:pPr marL="0" indent="0">
              <a:buNone/>
            </a:pPr>
            <a:endParaRPr lang="es-ES"/>
          </a:p>
          <a:p>
            <a:pPr marL="0" indent="0">
              <a:buNone/>
            </a:pPr>
            <a:endParaRPr lang="es-ES"/>
          </a:p>
        </p:txBody>
      </p:sp>
      <p:sp>
        <p:nvSpPr>
          <p:cNvPr id="6" name="Marcador de texto 5">
            <a:extLst>
              <a:ext uri="{FF2B5EF4-FFF2-40B4-BE49-F238E27FC236}">
                <a16:creationId xmlns:a16="http://schemas.microsoft.com/office/drawing/2014/main" id="{49CFE3F8-5D0C-CED0-DE76-24E140E5A117}"/>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45E3EDC0-2064-1387-DA2A-BBD282A99438}"/>
              </a:ext>
            </a:extLst>
          </p:cNvPr>
          <p:cNvSpPr>
            <a:spLocks noGrp="1"/>
          </p:cNvSpPr>
          <p:nvPr>
            <p:ph type="body" sz="half" idx="11"/>
          </p:nvPr>
        </p:nvSpPr>
        <p:spPr/>
        <p:txBody>
          <a:bodyPr>
            <a:normAutofit fontScale="85000" lnSpcReduction="10000"/>
          </a:bodyPr>
          <a:lstStyle/>
          <a:p>
            <a:r>
              <a:rPr lang="en-US" b="1"/>
              <a:t> </a:t>
            </a:r>
            <a:r>
              <a:rPr lang="en-US" b="1" err="1"/>
              <a:t>Definir</a:t>
            </a:r>
            <a:r>
              <a:rPr lang="en-US" b="1"/>
              <a:t> </a:t>
            </a:r>
            <a:r>
              <a:rPr lang="en-US" b="1" err="1"/>
              <a:t>casos</a:t>
            </a:r>
            <a:r>
              <a:rPr lang="en-US" b="1"/>
              <a:t> de </a:t>
            </a:r>
            <a:r>
              <a:rPr lang="en-US" b="1" err="1"/>
              <a:t>reconciliación</a:t>
            </a:r>
            <a:r>
              <a:rPr lang="en-US" b="1"/>
              <a:t> – (F3863</a:t>
            </a:r>
            <a:r>
              <a:rPr lang="es-CO"/>
              <a:t>) VS </a:t>
            </a:r>
            <a:r>
              <a:rPr lang="en-US" b="1" err="1"/>
              <a:t>Definir</a:t>
            </a:r>
            <a:r>
              <a:rPr lang="en-US" b="1"/>
              <a:t> </a:t>
            </a:r>
            <a:r>
              <a:rPr lang="en-US" b="1" err="1"/>
              <a:t>métodos</a:t>
            </a:r>
            <a:r>
              <a:rPr lang="en-US" b="1"/>
              <a:t> de </a:t>
            </a:r>
            <a:r>
              <a:rPr lang="en-US" b="1" err="1"/>
              <a:t>correspondencia</a:t>
            </a:r>
            <a:r>
              <a:rPr lang="en-US" b="1"/>
              <a:t>, - (F3862</a:t>
            </a:r>
            <a:r>
              <a:rPr lang="es-CO"/>
              <a:t>)</a:t>
            </a:r>
          </a:p>
        </p:txBody>
      </p:sp>
      <p:graphicFrame>
        <p:nvGraphicFramePr>
          <p:cNvPr id="2" name="Diagrama 1">
            <a:extLst>
              <a:ext uri="{FF2B5EF4-FFF2-40B4-BE49-F238E27FC236}">
                <a16:creationId xmlns:a16="http://schemas.microsoft.com/office/drawing/2014/main" id="{8019DBEA-912F-3848-0807-0D24EA948ABB}"/>
              </a:ext>
            </a:extLst>
          </p:cNvPr>
          <p:cNvGraphicFramePr/>
          <p:nvPr>
            <p:extLst>
              <p:ext uri="{D42A27DB-BD31-4B8C-83A1-F6EECF244321}">
                <p14:modId xmlns:p14="http://schemas.microsoft.com/office/powerpoint/2010/main" val="3963465368"/>
              </p:ext>
            </p:extLst>
          </p:nvPr>
        </p:nvGraphicFramePr>
        <p:xfrm>
          <a:off x="2032000" y="1656516"/>
          <a:ext cx="8128000" cy="4481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0945377"/>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4D511-8AB9-6884-3EBD-F6927746A01D}"/>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EAC8307-06A0-2E11-30B7-E3210A197A78}"/>
              </a:ext>
            </a:extLst>
          </p:cNvPr>
          <p:cNvSpPr>
            <a:spLocks noGrp="1"/>
          </p:cNvSpPr>
          <p:nvPr>
            <p:ph idx="1"/>
          </p:nvPr>
        </p:nvSpPr>
        <p:spPr/>
        <p:txBody>
          <a:bodyPr/>
          <a:lstStyle/>
          <a:p>
            <a:pPr marL="0" indent="0">
              <a:buNone/>
            </a:pPr>
            <a:r>
              <a:rPr lang="es-ES"/>
              <a:t>Con la aplicación Administrar asignaciones , para los datos leídos desde la tabla de base de datos subyacente o fuentes de datos, puede iniciar una ejecución coincidente, ver los resultados coincidentes, realizar asignaciones manuales y activar y monitorear cualquier actividad de seguimiento.</a:t>
            </a:r>
          </a:p>
        </p:txBody>
      </p:sp>
      <p:sp>
        <p:nvSpPr>
          <p:cNvPr id="6" name="Marcador de texto 5">
            <a:extLst>
              <a:ext uri="{FF2B5EF4-FFF2-40B4-BE49-F238E27FC236}">
                <a16:creationId xmlns:a16="http://schemas.microsoft.com/office/drawing/2014/main" id="{8C3FEE44-23BE-9ADF-BEF0-91D6E1F10DEF}"/>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AA518C03-1435-F6C3-E913-57E648364220}"/>
              </a:ext>
            </a:extLst>
          </p:cNvPr>
          <p:cNvSpPr>
            <a:spLocks noGrp="1"/>
          </p:cNvSpPr>
          <p:nvPr>
            <p:ph type="body" sz="half" idx="11"/>
          </p:nvPr>
        </p:nvSpPr>
        <p:spPr/>
        <p:txBody>
          <a:bodyPr>
            <a:normAutofit fontScale="85000" lnSpcReduction="20000"/>
          </a:bodyPr>
          <a:lstStyle/>
          <a:p>
            <a:pPr fontAlgn="t"/>
            <a:r>
              <a:rPr lang="en-US" b="1" err="1"/>
              <a:t>Gestionar</a:t>
            </a:r>
            <a:r>
              <a:rPr lang="en-US" b="1"/>
              <a:t> </a:t>
            </a:r>
            <a:r>
              <a:rPr lang="en-US" b="1" err="1"/>
              <a:t>asignaciones</a:t>
            </a:r>
            <a:r>
              <a:rPr lang="en-US" b="1"/>
              <a:t> </a:t>
            </a:r>
            <a:r>
              <a:rPr lang="en-US" b="1" err="1"/>
              <a:t>por</a:t>
            </a:r>
            <a:r>
              <a:rPr lang="en-US" b="1"/>
              <a:t> </a:t>
            </a:r>
            <a:r>
              <a:rPr lang="en-US" b="1" err="1"/>
              <a:t>método</a:t>
            </a:r>
            <a:r>
              <a:rPr lang="en-US" b="1"/>
              <a:t> de </a:t>
            </a:r>
            <a:r>
              <a:rPr lang="en-US" b="1" err="1"/>
              <a:t>correspondencia</a:t>
            </a:r>
            <a:r>
              <a:rPr lang="en-US" b="1"/>
              <a:t> – (F3870</a:t>
            </a:r>
            <a:r>
              <a:rPr lang="es-CO"/>
              <a:t>)</a:t>
            </a:r>
          </a:p>
        </p:txBody>
      </p:sp>
      <p:pic>
        <p:nvPicPr>
          <p:cNvPr id="8" name="Imagen 7">
            <a:extLst>
              <a:ext uri="{FF2B5EF4-FFF2-40B4-BE49-F238E27FC236}">
                <a16:creationId xmlns:a16="http://schemas.microsoft.com/office/drawing/2014/main" id="{878FB3FF-94B3-7DFE-D5A9-25275665D089}"/>
              </a:ext>
            </a:extLst>
          </p:cNvPr>
          <p:cNvPicPr>
            <a:picLocks noChangeAspect="1"/>
          </p:cNvPicPr>
          <p:nvPr/>
        </p:nvPicPr>
        <p:blipFill>
          <a:blip r:embed="rId2"/>
          <a:stretch>
            <a:fillRect/>
          </a:stretch>
        </p:blipFill>
        <p:spPr>
          <a:xfrm>
            <a:off x="1596000" y="2250802"/>
            <a:ext cx="9000000" cy="3840579"/>
          </a:xfrm>
          <a:prstGeom prst="rect">
            <a:avLst/>
          </a:prstGeom>
        </p:spPr>
      </p:pic>
    </p:spTree>
    <p:extLst>
      <p:ext uri="{BB962C8B-B14F-4D97-AF65-F5344CB8AC3E}">
        <p14:creationId xmlns:p14="http://schemas.microsoft.com/office/powerpoint/2010/main" val="1923916074"/>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BC601-FCE4-C529-544F-B013D36DE55C}"/>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48E3CD13-91DE-FA00-6730-3F7E47906EBC}"/>
              </a:ext>
            </a:extLst>
          </p:cNvPr>
          <p:cNvSpPr>
            <a:spLocks noGrp="1"/>
          </p:cNvSpPr>
          <p:nvPr>
            <p:ph idx="1"/>
          </p:nvPr>
        </p:nvSpPr>
        <p:spPr/>
        <p:txBody>
          <a:bodyPr/>
          <a:lstStyle/>
          <a:p>
            <a:pPr marL="0" indent="0">
              <a:buNone/>
            </a:pPr>
            <a:r>
              <a:rPr lang="es-ES"/>
              <a:t>Con la aplicación Administrar asignaciones , para los datos leídos desde la tabla de base de datos subyacente o fuentes de datos, puede iniciar una ejecución coincidente, ver los resultados coincidentes, realizar asignaciones manuales y activar y monitorear cualquier actividad de seguimiento.</a:t>
            </a:r>
          </a:p>
        </p:txBody>
      </p:sp>
      <p:sp>
        <p:nvSpPr>
          <p:cNvPr id="6" name="Marcador de texto 5">
            <a:extLst>
              <a:ext uri="{FF2B5EF4-FFF2-40B4-BE49-F238E27FC236}">
                <a16:creationId xmlns:a16="http://schemas.microsoft.com/office/drawing/2014/main" id="{81CE8BFE-517F-7F44-CEBC-AEC522FD2632}"/>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C66CD274-C7E1-43F5-FDFF-D5EBD0C620C6}"/>
              </a:ext>
            </a:extLst>
          </p:cNvPr>
          <p:cNvSpPr>
            <a:spLocks noGrp="1"/>
          </p:cNvSpPr>
          <p:nvPr>
            <p:ph type="body" sz="half" idx="11"/>
          </p:nvPr>
        </p:nvSpPr>
        <p:spPr/>
        <p:txBody>
          <a:bodyPr>
            <a:normAutofit fontScale="85000" lnSpcReduction="20000"/>
          </a:bodyPr>
          <a:lstStyle/>
          <a:p>
            <a:pPr fontAlgn="t"/>
            <a:r>
              <a:rPr lang="en-US" b="1" err="1"/>
              <a:t>Gestionar</a:t>
            </a:r>
            <a:r>
              <a:rPr lang="en-US" b="1"/>
              <a:t> </a:t>
            </a:r>
            <a:r>
              <a:rPr lang="en-US" b="1" err="1"/>
              <a:t>asignaciones</a:t>
            </a:r>
            <a:r>
              <a:rPr lang="en-US" b="1"/>
              <a:t> </a:t>
            </a:r>
            <a:r>
              <a:rPr lang="en-US" b="1" err="1"/>
              <a:t>por</a:t>
            </a:r>
            <a:r>
              <a:rPr lang="en-US" b="1"/>
              <a:t> </a:t>
            </a:r>
            <a:r>
              <a:rPr lang="en-US" b="1" err="1"/>
              <a:t>caso</a:t>
            </a:r>
            <a:r>
              <a:rPr lang="en-US" b="1"/>
              <a:t> de </a:t>
            </a:r>
            <a:r>
              <a:rPr lang="en-US" b="1" err="1"/>
              <a:t>reconciliación</a:t>
            </a:r>
            <a:r>
              <a:rPr lang="en-US" b="1"/>
              <a:t> – (F3870</a:t>
            </a:r>
            <a:r>
              <a:rPr lang="es-CO"/>
              <a:t>)</a:t>
            </a:r>
          </a:p>
        </p:txBody>
      </p:sp>
      <p:pic>
        <p:nvPicPr>
          <p:cNvPr id="3" name="Imagen 2">
            <a:extLst>
              <a:ext uri="{FF2B5EF4-FFF2-40B4-BE49-F238E27FC236}">
                <a16:creationId xmlns:a16="http://schemas.microsoft.com/office/drawing/2014/main" id="{C5456C8B-257A-4B9D-D696-291F01841E63}"/>
              </a:ext>
            </a:extLst>
          </p:cNvPr>
          <p:cNvPicPr>
            <a:picLocks noChangeAspect="1"/>
          </p:cNvPicPr>
          <p:nvPr/>
        </p:nvPicPr>
        <p:blipFill>
          <a:blip r:embed="rId2"/>
          <a:stretch>
            <a:fillRect/>
          </a:stretch>
        </p:blipFill>
        <p:spPr>
          <a:xfrm>
            <a:off x="1596000" y="2359139"/>
            <a:ext cx="9000000" cy="3910944"/>
          </a:xfrm>
          <a:prstGeom prst="rect">
            <a:avLst/>
          </a:prstGeom>
        </p:spPr>
      </p:pic>
    </p:spTree>
    <p:extLst>
      <p:ext uri="{BB962C8B-B14F-4D97-AF65-F5344CB8AC3E}">
        <p14:creationId xmlns:p14="http://schemas.microsoft.com/office/powerpoint/2010/main" val="2492624018"/>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737DD-F091-062A-D9BA-854599FDDBE5}"/>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FD68D26-EE01-D484-8058-6952D048A3AB}"/>
              </a:ext>
            </a:extLst>
          </p:cNvPr>
          <p:cNvSpPr>
            <a:spLocks noGrp="1"/>
          </p:cNvSpPr>
          <p:nvPr>
            <p:ph idx="1"/>
          </p:nvPr>
        </p:nvSpPr>
        <p:spPr/>
        <p:txBody>
          <a:bodyPr/>
          <a:lstStyle/>
          <a:p>
            <a:pPr marL="0" indent="0">
              <a:buNone/>
            </a:pPr>
            <a:r>
              <a:rPr lang="es-ES"/>
              <a:t>Con esta aplicación, puede programar trabajos de coincidencia de documentos de forma flexible componiendo una cadena de filtro SQL en la plantilla proporcionada.</a:t>
            </a:r>
          </a:p>
        </p:txBody>
      </p:sp>
      <p:sp>
        <p:nvSpPr>
          <p:cNvPr id="6" name="Marcador de texto 5">
            <a:extLst>
              <a:ext uri="{FF2B5EF4-FFF2-40B4-BE49-F238E27FC236}">
                <a16:creationId xmlns:a16="http://schemas.microsoft.com/office/drawing/2014/main" id="{F823E3FD-FFCF-D9D2-46E8-86AE5C4BCB74}"/>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776B1990-3F5C-2F63-E2B1-7BB9F82BC58C}"/>
              </a:ext>
            </a:extLst>
          </p:cNvPr>
          <p:cNvSpPr>
            <a:spLocks noGrp="1"/>
          </p:cNvSpPr>
          <p:nvPr>
            <p:ph type="body" sz="half" idx="11"/>
          </p:nvPr>
        </p:nvSpPr>
        <p:spPr/>
        <p:txBody>
          <a:bodyPr>
            <a:normAutofit fontScale="85000" lnSpcReduction="10000"/>
          </a:bodyPr>
          <a:lstStyle/>
          <a:p>
            <a:r>
              <a:rPr lang="en-US" b="1" err="1"/>
              <a:t>Programar</a:t>
            </a:r>
            <a:r>
              <a:rPr lang="en-US" b="1"/>
              <a:t> </a:t>
            </a:r>
            <a:r>
              <a:rPr lang="en-US" b="1" err="1"/>
              <a:t>tareas</a:t>
            </a:r>
            <a:r>
              <a:rPr lang="en-US" b="1"/>
              <a:t> de </a:t>
            </a:r>
            <a:r>
              <a:rPr lang="en-US" b="1" err="1"/>
              <a:t>ejecución</a:t>
            </a:r>
            <a:r>
              <a:rPr lang="en-US" b="1"/>
              <a:t> de </a:t>
            </a:r>
            <a:r>
              <a:rPr lang="en-US" b="1" err="1"/>
              <a:t>correspondencia</a:t>
            </a:r>
            <a:r>
              <a:rPr lang="en-US" b="1"/>
              <a:t> general – (F5011)</a:t>
            </a:r>
            <a:endParaRPr lang="es-CO"/>
          </a:p>
        </p:txBody>
      </p:sp>
      <p:graphicFrame>
        <p:nvGraphicFramePr>
          <p:cNvPr id="4" name="Diagrama 3">
            <a:extLst>
              <a:ext uri="{FF2B5EF4-FFF2-40B4-BE49-F238E27FC236}">
                <a16:creationId xmlns:a16="http://schemas.microsoft.com/office/drawing/2014/main" id="{A364F69A-6814-1460-4E55-E5668FC98CDB}"/>
              </a:ext>
            </a:extLst>
          </p:cNvPr>
          <p:cNvGraphicFramePr/>
          <p:nvPr>
            <p:extLst>
              <p:ext uri="{D42A27DB-BD31-4B8C-83A1-F6EECF244321}">
                <p14:modId xmlns:p14="http://schemas.microsoft.com/office/powerpoint/2010/main" val="2016856722"/>
              </p:ext>
            </p:extLst>
          </p:nvPr>
        </p:nvGraphicFramePr>
        <p:xfrm>
          <a:off x="925638" y="1674144"/>
          <a:ext cx="10340725" cy="4748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6755947"/>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4A05D-E018-DEDC-D81E-F8B14CEEA2F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D4B1681-459C-AB54-01B9-2BDAD85EE83C}"/>
              </a:ext>
            </a:extLst>
          </p:cNvPr>
          <p:cNvSpPr>
            <a:spLocks noGrp="1"/>
          </p:cNvSpPr>
          <p:nvPr>
            <p:ph type="ctrTitle"/>
          </p:nvPr>
        </p:nvSpPr>
        <p:spPr/>
        <p:txBody>
          <a:bodyPr>
            <a:normAutofit/>
          </a:bodyPr>
          <a:lstStyle/>
          <a:p>
            <a:r>
              <a:rPr lang="es-CO" sz="4000"/>
              <a:t>Visualización de consultas especiales</a:t>
            </a:r>
          </a:p>
        </p:txBody>
      </p:sp>
      <p:sp>
        <p:nvSpPr>
          <p:cNvPr id="5" name="Subtítulo 4">
            <a:extLst>
              <a:ext uri="{FF2B5EF4-FFF2-40B4-BE49-F238E27FC236}">
                <a16:creationId xmlns:a16="http://schemas.microsoft.com/office/drawing/2014/main" id="{E5E2D74F-DC5A-048A-483E-71C420F6D0BC}"/>
              </a:ext>
            </a:extLst>
          </p:cNvPr>
          <p:cNvSpPr>
            <a:spLocks noGrp="1"/>
          </p:cNvSpPr>
          <p:nvPr>
            <p:ph type="subTitle" idx="1"/>
          </p:nvPr>
        </p:nvSpPr>
        <p:spPr/>
        <p:txBody>
          <a:bodyPr/>
          <a:lstStyle/>
          <a:p>
            <a:endParaRPr lang="es-CO"/>
          </a:p>
        </p:txBody>
      </p:sp>
      <p:sp>
        <p:nvSpPr>
          <p:cNvPr id="6" name="Marcador de texto 5">
            <a:extLst>
              <a:ext uri="{FF2B5EF4-FFF2-40B4-BE49-F238E27FC236}">
                <a16:creationId xmlns:a16="http://schemas.microsoft.com/office/drawing/2014/main" id="{A328C291-077B-DD0B-475B-A5738EC72F75}"/>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1991409194"/>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50A61-7F26-E5E8-3706-669561AFD4A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71B4B6B-FC54-551E-E7F8-F8F96CCB8DDA}"/>
              </a:ext>
            </a:extLst>
          </p:cNvPr>
          <p:cNvSpPr>
            <a:spLocks noGrp="1"/>
          </p:cNvSpPr>
          <p:nvPr>
            <p:ph idx="1"/>
          </p:nvPr>
        </p:nvSpPr>
        <p:spPr/>
        <p:txBody>
          <a:bodyPr/>
          <a:lstStyle/>
          <a:p>
            <a:pPr marL="0" indent="0">
              <a:buNone/>
            </a:pPr>
            <a:r>
              <a:rPr lang="es-ES"/>
              <a:t>Estas aplicaciones, construidas a la medida para las empresas del Grupo EPM, permiten la impresión de libros oficiales que deben ser emitidos para empresas del grupo:</a:t>
            </a:r>
          </a:p>
        </p:txBody>
      </p:sp>
      <p:sp>
        <p:nvSpPr>
          <p:cNvPr id="6" name="Marcador de texto 5">
            <a:extLst>
              <a:ext uri="{FF2B5EF4-FFF2-40B4-BE49-F238E27FC236}">
                <a16:creationId xmlns:a16="http://schemas.microsoft.com/office/drawing/2014/main" id="{7E298120-F9E8-2E99-2DA2-DA0FCC1E36BD}"/>
              </a:ext>
            </a:extLst>
          </p:cNvPr>
          <p:cNvSpPr>
            <a:spLocks noGrp="1"/>
          </p:cNvSpPr>
          <p:nvPr>
            <p:ph type="body" sz="half" idx="10"/>
          </p:nvPr>
        </p:nvSpPr>
        <p:spPr/>
        <p:txBody>
          <a:bodyPr/>
          <a:lstStyle/>
          <a:p>
            <a:r>
              <a:rPr lang="es-ES" sz="2400"/>
              <a:t>Visualización de consultas especiales</a:t>
            </a:r>
            <a:endParaRPr lang="es-CO"/>
          </a:p>
        </p:txBody>
      </p:sp>
      <p:sp>
        <p:nvSpPr>
          <p:cNvPr id="7" name="Marcador de texto 6">
            <a:extLst>
              <a:ext uri="{FF2B5EF4-FFF2-40B4-BE49-F238E27FC236}">
                <a16:creationId xmlns:a16="http://schemas.microsoft.com/office/drawing/2014/main" id="{3C0B6769-B5F5-EA90-C95B-0618F779F97E}"/>
              </a:ext>
            </a:extLst>
          </p:cNvPr>
          <p:cNvSpPr>
            <a:spLocks noGrp="1"/>
          </p:cNvSpPr>
          <p:nvPr>
            <p:ph type="body" sz="half" idx="11"/>
          </p:nvPr>
        </p:nvSpPr>
        <p:spPr/>
        <p:txBody>
          <a:bodyPr>
            <a:normAutofit fontScale="85000" lnSpcReduction="10000"/>
          </a:bodyPr>
          <a:lstStyle/>
          <a:p>
            <a:r>
              <a:rPr lang="es-CO"/>
              <a:t>Modulo FI-GL</a:t>
            </a:r>
          </a:p>
        </p:txBody>
      </p:sp>
      <p:graphicFrame>
        <p:nvGraphicFramePr>
          <p:cNvPr id="8" name="Table 21">
            <a:extLst>
              <a:ext uri="{FF2B5EF4-FFF2-40B4-BE49-F238E27FC236}">
                <a16:creationId xmlns:a16="http://schemas.microsoft.com/office/drawing/2014/main" id="{16B3A725-C737-AB95-BAD5-09A641819E35}"/>
              </a:ext>
            </a:extLst>
          </p:cNvPr>
          <p:cNvGraphicFramePr>
            <a:graphicFrameLocks noGrp="1"/>
          </p:cNvGraphicFramePr>
          <p:nvPr>
            <p:extLst>
              <p:ext uri="{D42A27DB-BD31-4B8C-83A1-F6EECF244321}">
                <p14:modId xmlns:p14="http://schemas.microsoft.com/office/powerpoint/2010/main" val="2412029742"/>
              </p:ext>
            </p:extLst>
          </p:nvPr>
        </p:nvGraphicFramePr>
        <p:xfrm>
          <a:off x="1956000" y="2221543"/>
          <a:ext cx="8280000" cy="2346960"/>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321952">
                <a:tc>
                  <a:txBody>
                    <a:bodyPr/>
                    <a:lstStyle/>
                    <a:p>
                      <a:pPr marL="0" lvl="0" algn="l" defTabSz="914400" rtl="0" eaLnBrk="1" latinLnBrk="0" hangingPunct="1">
                        <a:buNone/>
                      </a:pPr>
                      <a:r>
                        <a:rPr lang="es-ES" sz="1600" u="none" strike="noStrike" noProof="0">
                          <a:solidFill>
                            <a:srgbClr val="FFFFFF"/>
                          </a:solidFill>
                          <a:latin typeface="+mn-lt"/>
                        </a:rPr>
                        <a:t>Nombre de la aplicación</a:t>
                      </a:r>
                      <a:endParaRPr lang="en-US" sz="1600">
                        <a:solidFill>
                          <a:srgbClr val="FFFFFF"/>
                        </a:solidFill>
                        <a:latin typeface="+mn-lt"/>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rPr>
                        <a:t>Aplicación</a:t>
                      </a:r>
                      <a:endParaRPr lang="en-US" sz="1600">
                        <a:solidFill>
                          <a:srgbClr val="FFFFFF"/>
                        </a:solidFill>
                        <a:latin typeface="+mn-lt"/>
                      </a:endParaRPr>
                    </a:p>
                  </a:txBody>
                  <a:tcPr>
                    <a:solidFill>
                      <a:schemeClr val="accent3"/>
                    </a:solidFill>
                  </a:tcPr>
                </a:tc>
                <a:extLst>
                  <a:ext uri="{0D108BD9-81ED-4DB2-BD59-A6C34878D82A}">
                    <a16:rowId xmlns:a16="http://schemas.microsoft.com/office/drawing/2014/main" val="2247265594"/>
                  </a:ext>
                </a:extLst>
              </a:tr>
              <a:tr h="290537">
                <a:tc>
                  <a:txBody>
                    <a:bodyPr/>
                    <a:lstStyle/>
                    <a:p>
                      <a:pPr marL="0" lvl="0" algn="l">
                        <a:lnSpc>
                          <a:spcPct val="100000"/>
                        </a:lnSpc>
                        <a:spcBef>
                          <a:spcPts val="0"/>
                        </a:spcBef>
                        <a:spcAft>
                          <a:spcPts val="0"/>
                        </a:spcAft>
                        <a:buNone/>
                      </a:pPr>
                      <a:r>
                        <a:rPr lang="en-US" sz="1600">
                          <a:solidFill>
                            <a:schemeClr val="tx1"/>
                          </a:solidFill>
                          <a:latin typeface="+mn-lt"/>
                        </a:rPr>
                        <a:t>Resumen de estado de reconciliación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F3865</a:t>
                      </a:r>
                    </a:p>
                  </a:txBody>
                  <a:tcPr/>
                </a:tc>
                <a:extLst>
                  <a:ext uri="{0D108BD9-81ED-4DB2-BD59-A6C34878D82A}">
                    <a16:rowId xmlns:a16="http://schemas.microsoft.com/office/drawing/2014/main" val="3253602920"/>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Visualizar posiciones de ajuste por método de correspondencia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F3869</a:t>
                      </a:r>
                    </a:p>
                  </a:txBody>
                  <a:tcPr/>
                </a:tc>
                <a:extLst>
                  <a:ext uri="{0D108BD9-81ED-4DB2-BD59-A6C34878D82A}">
                    <a16:rowId xmlns:a16="http://schemas.microsoft.com/office/drawing/2014/main" val="216434889"/>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Visualizar ciclo de distibución real LM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FAGLGA33</a:t>
                      </a:r>
                    </a:p>
                  </a:txBody>
                  <a:tcPr/>
                </a:tc>
                <a:extLst>
                  <a:ext uri="{0D108BD9-81ED-4DB2-BD59-A6C34878D82A}">
                    <a16:rowId xmlns:a16="http://schemas.microsoft.com/office/drawing/2014/main" val="2687331591"/>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Resumen de distribución real LM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FAGLGA36</a:t>
                      </a:r>
                    </a:p>
                  </a:txBody>
                  <a:tcPr/>
                </a:tc>
                <a:extLst>
                  <a:ext uri="{0D108BD9-81ED-4DB2-BD59-A6C34878D82A}">
                    <a16:rowId xmlns:a16="http://schemas.microsoft.com/office/drawing/2014/main" val="292692591"/>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Visualizar ciclo de subreparto real LM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FAGLGA13</a:t>
                      </a:r>
                    </a:p>
                  </a:txBody>
                  <a:tcPr/>
                </a:tc>
                <a:extLst>
                  <a:ext uri="{0D108BD9-81ED-4DB2-BD59-A6C34878D82A}">
                    <a16:rowId xmlns:a16="http://schemas.microsoft.com/office/drawing/2014/main" val="1742842472"/>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Resumen de ciclo de subreparto real LM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FAGLGA16</a:t>
                      </a:r>
                    </a:p>
                  </a:txBody>
                  <a:tcPr/>
                </a:tc>
                <a:extLst>
                  <a:ext uri="{0D108BD9-81ED-4DB2-BD59-A6C34878D82A}">
                    <a16:rowId xmlns:a16="http://schemas.microsoft.com/office/drawing/2014/main" val="1986689120"/>
                  </a:ext>
                </a:extLst>
              </a:tr>
            </a:tbl>
          </a:graphicData>
        </a:graphic>
      </p:graphicFrame>
    </p:spTree>
    <p:extLst>
      <p:ext uri="{BB962C8B-B14F-4D97-AF65-F5344CB8AC3E}">
        <p14:creationId xmlns:p14="http://schemas.microsoft.com/office/powerpoint/2010/main" val="2009984246"/>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5A75D-CA28-4A54-1B0E-41974604AACD}"/>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C330540-C5B9-F398-5475-4B8407C6505A}"/>
              </a:ext>
            </a:extLst>
          </p:cNvPr>
          <p:cNvSpPr>
            <a:spLocks noGrp="1"/>
          </p:cNvSpPr>
          <p:nvPr>
            <p:ph idx="1"/>
          </p:nvPr>
        </p:nvSpPr>
        <p:spPr/>
        <p:txBody>
          <a:bodyPr/>
          <a:lstStyle/>
          <a:p>
            <a:pPr marL="0" indent="0">
              <a:buNone/>
            </a:pPr>
            <a:r>
              <a:rPr lang="es-ES"/>
              <a:t>Con esta aplicación, puede supervisar el estado de coincidencia a nivel de artículo de línea y el estado de conciliación a nivel de agregación para su caso de conciliación específico, año/período fiscal y unidades organizativas:</a:t>
            </a:r>
          </a:p>
        </p:txBody>
      </p:sp>
      <p:sp>
        <p:nvSpPr>
          <p:cNvPr id="6" name="Marcador de texto 5">
            <a:extLst>
              <a:ext uri="{FF2B5EF4-FFF2-40B4-BE49-F238E27FC236}">
                <a16:creationId xmlns:a16="http://schemas.microsoft.com/office/drawing/2014/main" id="{92A60812-CE31-9541-EF04-A354F598A1D0}"/>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E3D15C4D-8868-2D5E-42FE-F4D2E196CCFC}"/>
              </a:ext>
            </a:extLst>
          </p:cNvPr>
          <p:cNvSpPr>
            <a:spLocks noGrp="1"/>
          </p:cNvSpPr>
          <p:nvPr>
            <p:ph type="body" sz="half" idx="11"/>
          </p:nvPr>
        </p:nvSpPr>
        <p:spPr/>
        <p:txBody>
          <a:bodyPr>
            <a:normAutofit fontScale="85000" lnSpcReduction="20000"/>
          </a:bodyPr>
          <a:lstStyle/>
          <a:p>
            <a:pPr fontAlgn="t"/>
            <a:r>
              <a:rPr lang="en-US" dirty="0" err="1"/>
              <a:t>Resumen</a:t>
            </a:r>
            <a:r>
              <a:rPr lang="en-US" dirty="0"/>
              <a:t> de </a:t>
            </a:r>
            <a:r>
              <a:rPr lang="en-US" dirty="0" err="1"/>
              <a:t>estado</a:t>
            </a:r>
            <a:r>
              <a:rPr lang="en-US" dirty="0"/>
              <a:t> de </a:t>
            </a:r>
            <a:r>
              <a:rPr lang="en-US" dirty="0" err="1"/>
              <a:t>reconciliación</a:t>
            </a:r>
            <a:r>
              <a:rPr lang="en-US" dirty="0"/>
              <a:t> – (F3865)</a:t>
            </a:r>
            <a:endParaRPr lang="es-CO" dirty="0"/>
          </a:p>
        </p:txBody>
      </p:sp>
      <p:pic>
        <p:nvPicPr>
          <p:cNvPr id="3" name="Imagen 2">
            <a:extLst>
              <a:ext uri="{FF2B5EF4-FFF2-40B4-BE49-F238E27FC236}">
                <a16:creationId xmlns:a16="http://schemas.microsoft.com/office/drawing/2014/main" id="{402FF403-BBFD-FD4F-3792-A4DDF4143C1B}"/>
              </a:ext>
            </a:extLst>
          </p:cNvPr>
          <p:cNvPicPr>
            <a:picLocks noChangeAspect="1"/>
          </p:cNvPicPr>
          <p:nvPr/>
        </p:nvPicPr>
        <p:blipFill>
          <a:blip r:embed="rId2"/>
          <a:stretch>
            <a:fillRect/>
          </a:stretch>
        </p:blipFill>
        <p:spPr>
          <a:xfrm>
            <a:off x="1056000" y="2655507"/>
            <a:ext cx="10080000" cy="2108235"/>
          </a:xfrm>
          <a:prstGeom prst="rect">
            <a:avLst/>
          </a:prstGeom>
        </p:spPr>
      </p:pic>
    </p:spTree>
    <p:extLst>
      <p:ext uri="{BB962C8B-B14F-4D97-AF65-F5344CB8AC3E}">
        <p14:creationId xmlns:p14="http://schemas.microsoft.com/office/powerpoint/2010/main" val="2778093461"/>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99DEC-31C2-A154-570B-174B3818677C}"/>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EF0A643-43D9-748F-CB9D-A5A6F5E65AA1}"/>
              </a:ext>
            </a:extLst>
          </p:cNvPr>
          <p:cNvSpPr>
            <a:spLocks noGrp="1"/>
          </p:cNvSpPr>
          <p:nvPr>
            <p:ph idx="1"/>
          </p:nvPr>
        </p:nvSpPr>
        <p:spPr/>
        <p:txBody>
          <a:bodyPr/>
          <a:lstStyle/>
          <a:p>
            <a:pPr marL="0" indent="0">
              <a:buNone/>
            </a:pPr>
            <a:r>
              <a:rPr lang="es-ES"/>
              <a:t>Al ingresar al botón de detalle se puede ver el estado de la conciliación por cada sociedad vinculada; recordar que los casos de reconciliación en los cuales la sociedad de la operación sea la misma que la sociedad asociada es porque son operaciones </a:t>
            </a:r>
            <a:r>
              <a:rPr lang="es-ES" err="1"/>
              <a:t>internegocio</a:t>
            </a:r>
            <a:r>
              <a:rPr lang="es-ES"/>
              <a:t>:</a:t>
            </a:r>
          </a:p>
        </p:txBody>
      </p:sp>
      <p:sp>
        <p:nvSpPr>
          <p:cNvPr id="6" name="Marcador de texto 5">
            <a:extLst>
              <a:ext uri="{FF2B5EF4-FFF2-40B4-BE49-F238E27FC236}">
                <a16:creationId xmlns:a16="http://schemas.microsoft.com/office/drawing/2014/main" id="{9E49373F-5508-A05D-61E9-7658293C9216}"/>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11306D16-D8D6-8CF1-3224-B7383E177FA8}"/>
              </a:ext>
            </a:extLst>
          </p:cNvPr>
          <p:cNvSpPr>
            <a:spLocks noGrp="1"/>
          </p:cNvSpPr>
          <p:nvPr>
            <p:ph type="body" sz="half" idx="11"/>
          </p:nvPr>
        </p:nvSpPr>
        <p:spPr/>
        <p:txBody>
          <a:bodyPr>
            <a:normAutofit fontScale="85000" lnSpcReduction="20000"/>
          </a:bodyPr>
          <a:lstStyle/>
          <a:p>
            <a:pPr fontAlgn="t"/>
            <a:r>
              <a:rPr lang="en-US" err="1"/>
              <a:t>Resumen</a:t>
            </a:r>
            <a:r>
              <a:rPr lang="en-US"/>
              <a:t> de </a:t>
            </a:r>
            <a:r>
              <a:rPr lang="en-US" err="1"/>
              <a:t>estado</a:t>
            </a:r>
            <a:r>
              <a:rPr lang="en-US"/>
              <a:t> de </a:t>
            </a:r>
            <a:r>
              <a:rPr lang="en-US" err="1"/>
              <a:t>reconciliación</a:t>
            </a:r>
            <a:r>
              <a:rPr lang="en-US"/>
              <a:t> – (F3865)</a:t>
            </a:r>
            <a:endParaRPr lang="es-CO"/>
          </a:p>
        </p:txBody>
      </p:sp>
      <p:pic>
        <p:nvPicPr>
          <p:cNvPr id="4" name="Imagen 3">
            <a:extLst>
              <a:ext uri="{FF2B5EF4-FFF2-40B4-BE49-F238E27FC236}">
                <a16:creationId xmlns:a16="http://schemas.microsoft.com/office/drawing/2014/main" id="{D5E76849-9B90-3CD6-99BB-5FFD1F2D0B43}"/>
              </a:ext>
            </a:extLst>
          </p:cNvPr>
          <p:cNvPicPr>
            <a:picLocks noChangeAspect="1"/>
          </p:cNvPicPr>
          <p:nvPr/>
        </p:nvPicPr>
        <p:blipFill>
          <a:blip r:embed="rId2"/>
          <a:stretch>
            <a:fillRect/>
          </a:stretch>
        </p:blipFill>
        <p:spPr>
          <a:xfrm>
            <a:off x="1056000" y="2470424"/>
            <a:ext cx="10080000" cy="3155862"/>
          </a:xfrm>
          <a:prstGeom prst="rect">
            <a:avLst/>
          </a:prstGeom>
        </p:spPr>
      </p:pic>
    </p:spTree>
    <p:extLst>
      <p:ext uri="{BB962C8B-B14F-4D97-AF65-F5344CB8AC3E}">
        <p14:creationId xmlns:p14="http://schemas.microsoft.com/office/powerpoint/2010/main" val="3591517218"/>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23E51-39CB-BAA6-4864-581D1ED4B72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8802637-9AB8-320F-61D5-EE258E3B8C31}"/>
              </a:ext>
            </a:extLst>
          </p:cNvPr>
          <p:cNvSpPr>
            <a:spLocks noGrp="1"/>
          </p:cNvSpPr>
          <p:nvPr>
            <p:ph idx="1"/>
          </p:nvPr>
        </p:nvSpPr>
        <p:spPr/>
        <p:txBody>
          <a:bodyPr/>
          <a:lstStyle/>
          <a:p>
            <a:pPr marL="0" indent="0">
              <a:buNone/>
            </a:pPr>
            <a:r>
              <a:rPr lang="es-ES"/>
              <a:t>Con esta aplicación, puedes mostrar todos los elementos coincidentes y sus detalles según tus criterios de filtro especificados.  Con esta aplicación se puede ver el total de movimientos recíprocos por método de correspondencia y la vinculación a los movimientos de la sociedad asociada:</a:t>
            </a:r>
          </a:p>
        </p:txBody>
      </p:sp>
      <p:sp>
        <p:nvSpPr>
          <p:cNvPr id="6" name="Marcador de texto 5">
            <a:extLst>
              <a:ext uri="{FF2B5EF4-FFF2-40B4-BE49-F238E27FC236}">
                <a16:creationId xmlns:a16="http://schemas.microsoft.com/office/drawing/2014/main" id="{08C01880-3E33-1F09-AC95-AB6F1CA3DC81}"/>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F7B3160D-8838-69FB-A0D8-71E3D6B25B4D}"/>
              </a:ext>
            </a:extLst>
          </p:cNvPr>
          <p:cNvSpPr>
            <a:spLocks noGrp="1"/>
          </p:cNvSpPr>
          <p:nvPr>
            <p:ph type="body" sz="half" idx="11"/>
          </p:nvPr>
        </p:nvSpPr>
        <p:spPr/>
        <p:txBody>
          <a:bodyPr>
            <a:normAutofit fontScale="85000" lnSpcReduction="10000"/>
          </a:bodyPr>
          <a:lstStyle/>
          <a:p>
            <a:r>
              <a:rPr lang="en-US" b="1" err="1"/>
              <a:t>Visualizar</a:t>
            </a:r>
            <a:r>
              <a:rPr lang="en-US" b="1"/>
              <a:t> </a:t>
            </a:r>
            <a:r>
              <a:rPr lang="en-US" b="1" err="1"/>
              <a:t>posiciones</a:t>
            </a:r>
            <a:r>
              <a:rPr lang="en-US" b="1"/>
              <a:t> de </a:t>
            </a:r>
            <a:r>
              <a:rPr lang="en-US" b="1" err="1"/>
              <a:t>ajuste</a:t>
            </a:r>
            <a:r>
              <a:rPr lang="en-US" b="1"/>
              <a:t> </a:t>
            </a:r>
            <a:r>
              <a:rPr lang="en-US" b="1" err="1"/>
              <a:t>por</a:t>
            </a:r>
            <a:r>
              <a:rPr lang="en-US" b="1"/>
              <a:t> </a:t>
            </a:r>
            <a:r>
              <a:rPr lang="en-US" b="1" err="1"/>
              <a:t>método</a:t>
            </a:r>
            <a:r>
              <a:rPr lang="en-US" b="1"/>
              <a:t> de </a:t>
            </a:r>
            <a:r>
              <a:rPr lang="en-US" b="1" err="1"/>
              <a:t>correspondencia</a:t>
            </a:r>
            <a:r>
              <a:rPr lang="en-US" b="1"/>
              <a:t> </a:t>
            </a:r>
            <a:r>
              <a:rPr lang="es-CO" b="1"/>
              <a:t>– (</a:t>
            </a:r>
            <a:r>
              <a:rPr lang="en-US" b="1"/>
              <a:t>F3869</a:t>
            </a:r>
            <a:r>
              <a:rPr lang="en-US"/>
              <a:t>)</a:t>
            </a:r>
            <a:endParaRPr lang="es-CO"/>
          </a:p>
        </p:txBody>
      </p:sp>
      <p:pic>
        <p:nvPicPr>
          <p:cNvPr id="3" name="Imagen 2">
            <a:extLst>
              <a:ext uri="{FF2B5EF4-FFF2-40B4-BE49-F238E27FC236}">
                <a16:creationId xmlns:a16="http://schemas.microsoft.com/office/drawing/2014/main" id="{8C8F3E8E-8767-B437-F6DB-BBF591FCF846}"/>
              </a:ext>
            </a:extLst>
          </p:cNvPr>
          <p:cNvPicPr>
            <a:picLocks noChangeAspect="1"/>
          </p:cNvPicPr>
          <p:nvPr/>
        </p:nvPicPr>
        <p:blipFill>
          <a:blip r:embed="rId2"/>
          <a:stretch>
            <a:fillRect/>
          </a:stretch>
        </p:blipFill>
        <p:spPr>
          <a:xfrm>
            <a:off x="1056000" y="2119500"/>
            <a:ext cx="10080000" cy="4333254"/>
          </a:xfrm>
          <a:prstGeom prst="rect">
            <a:avLst/>
          </a:prstGeom>
        </p:spPr>
      </p:pic>
    </p:spTree>
    <p:extLst>
      <p:ext uri="{BB962C8B-B14F-4D97-AF65-F5344CB8AC3E}">
        <p14:creationId xmlns:p14="http://schemas.microsoft.com/office/powerpoint/2010/main" val="20163876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DDB15-9552-D306-AC63-E1A459AF916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28DDC0A-65B9-801F-FD1B-6D033B429194}"/>
              </a:ext>
            </a:extLst>
          </p:cNvPr>
          <p:cNvSpPr>
            <a:spLocks noGrp="1"/>
          </p:cNvSpPr>
          <p:nvPr>
            <p:ph idx="1"/>
          </p:nvPr>
        </p:nvSpPr>
        <p:spPr/>
        <p:txBody>
          <a:bodyPr/>
          <a:lstStyle/>
          <a:p>
            <a:pPr marL="0" indent="0">
              <a:buNone/>
            </a:pPr>
            <a:r>
              <a:rPr lang="es-MX"/>
              <a:t>Se usa para la </a:t>
            </a:r>
            <a:r>
              <a:rPr lang="es-MX">
                <a:hlinkClick r:id="rId2">
                  <a:extLst>
                    <a:ext uri="{A12FA001-AC4F-418D-AE19-62706E023703}">
                      <ahyp:hlinkClr xmlns:ahyp="http://schemas.microsoft.com/office/drawing/2018/hyperlinkcolor" val="tx"/>
                    </a:ext>
                  </a:extLst>
                </a:hlinkClick>
              </a:rPr>
              <a:t>carga masiva de asientos contables generales</a:t>
            </a:r>
            <a:r>
              <a:rPr lang="es-MX"/>
              <a:t>. Permite a los usuarios cargar múltiples entradas de diario desde un archivo de Excel o CSV utilizando una plantilla proporcionada, y luego publicar o registrar esas entradas en el sistema</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20D847DD-A119-8294-700C-5B811A5EDE5B}"/>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BA5BCD48-69DB-19D5-8663-54D63D7BB053}"/>
              </a:ext>
            </a:extLst>
          </p:cNvPr>
          <p:cNvSpPr>
            <a:spLocks noGrp="1"/>
          </p:cNvSpPr>
          <p:nvPr>
            <p:ph type="body" sz="half" idx="11"/>
          </p:nvPr>
        </p:nvSpPr>
        <p:spPr/>
        <p:txBody>
          <a:bodyPr>
            <a:normAutofit fontScale="85000" lnSpcReduction="10000"/>
          </a:bodyPr>
          <a:lstStyle/>
          <a:p>
            <a:r>
              <a:rPr lang="es-ES" dirty="0"/>
              <a:t>Cargar asientos contables generales - (F2548)</a:t>
            </a:r>
            <a:endParaRPr lang="es-CO" dirty="0"/>
          </a:p>
        </p:txBody>
      </p:sp>
      <p:pic>
        <p:nvPicPr>
          <p:cNvPr id="7" name="Imagen 6">
            <a:extLst>
              <a:ext uri="{FF2B5EF4-FFF2-40B4-BE49-F238E27FC236}">
                <a16:creationId xmlns:a16="http://schemas.microsoft.com/office/drawing/2014/main" id="{6877E2F1-0B43-A853-83FB-633BCCE01F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611" y="2041743"/>
            <a:ext cx="10634477" cy="2022924"/>
          </a:xfrm>
          <a:prstGeom prst="rect">
            <a:avLst/>
          </a:prstGeom>
        </p:spPr>
      </p:pic>
    </p:spTree>
    <p:extLst>
      <p:ext uri="{BB962C8B-B14F-4D97-AF65-F5344CB8AC3E}">
        <p14:creationId xmlns:p14="http://schemas.microsoft.com/office/powerpoint/2010/main" val="4164999850"/>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53DA4-D08B-C9C3-72B3-5219109626E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2829141-2346-520A-D81C-EC5815E5E863}"/>
              </a:ext>
            </a:extLst>
          </p:cNvPr>
          <p:cNvSpPr>
            <a:spLocks noGrp="1"/>
          </p:cNvSpPr>
          <p:nvPr>
            <p:ph idx="1"/>
          </p:nvPr>
        </p:nvSpPr>
        <p:spPr/>
        <p:txBody>
          <a:bodyPr/>
          <a:lstStyle/>
          <a:p>
            <a:pPr marL="0" indent="0">
              <a:buNone/>
            </a:pPr>
            <a:r>
              <a:rPr lang="es-ES"/>
              <a:t>Esta transacción permite ver la configuración de los ciclos de distribución de cuentas de mayor y acceder a los segmentos que se utilizan para ello, en la imagen se puede ir a la diapositiva presentada previamente:</a:t>
            </a:r>
          </a:p>
        </p:txBody>
      </p:sp>
      <p:sp>
        <p:nvSpPr>
          <p:cNvPr id="6" name="Marcador de texto 5">
            <a:extLst>
              <a:ext uri="{FF2B5EF4-FFF2-40B4-BE49-F238E27FC236}">
                <a16:creationId xmlns:a16="http://schemas.microsoft.com/office/drawing/2014/main" id="{805B9F8C-1E83-F99A-765A-BF79F6F68A2C}"/>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57FDF9E3-4866-0CDC-2740-CDE7EAB65BF6}"/>
              </a:ext>
            </a:extLst>
          </p:cNvPr>
          <p:cNvSpPr>
            <a:spLocks noGrp="1"/>
          </p:cNvSpPr>
          <p:nvPr>
            <p:ph type="body" sz="half" idx="11"/>
          </p:nvPr>
        </p:nvSpPr>
        <p:spPr/>
        <p:txBody>
          <a:bodyPr>
            <a:normAutofit fontScale="85000" lnSpcReduction="10000"/>
          </a:bodyPr>
          <a:lstStyle/>
          <a:p>
            <a:r>
              <a:rPr lang="en-US" b="1" err="1"/>
              <a:t>Visualizar</a:t>
            </a:r>
            <a:r>
              <a:rPr lang="en-US" b="1"/>
              <a:t> </a:t>
            </a:r>
            <a:r>
              <a:rPr lang="en-US" b="1" err="1"/>
              <a:t>ciclo</a:t>
            </a:r>
            <a:r>
              <a:rPr lang="en-US" b="1"/>
              <a:t> de </a:t>
            </a:r>
            <a:r>
              <a:rPr lang="en-US" b="1" err="1"/>
              <a:t>distibución</a:t>
            </a:r>
            <a:r>
              <a:rPr lang="en-US" b="1"/>
              <a:t> real LM – (FAGLGA33</a:t>
            </a:r>
            <a:r>
              <a:rPr lang="en-US"/>
              <a:t>)</a:t>
            </a:r>
            <a:endParaRPr lang="es-CO"/>
          </a:p>
        </p:txBody>
      </p:sp>
      <mc:AlternateContent xmlns:mc="http://schemas.openxmlformats.org/markup-compatibility/2006" xmlns:pslz="http://schemas.microsoft.com/office/powerpoint/2016/slidezoom">
        <mc:Choice Requires="pslz">
          <p:graphicFrame>
            <p:nvGraphicFramePr>
              <p:cNvPr id="8" name="Vista general de diapositiva 7">
                <a:extLst>
                  <a:ext uri="{FF2B5EF4-FFF2-40B4-BE49-F238E27FC236}">
                    <a16:creationId xmlns:a16="http://schemas.microsoft.com/office/drawing/2014/main" id="{54A5CCC8-9B6B-1148-9D2F-92FD39FF2DB1}"/>
                  </a:ext>
                </a:extLst>
              </p:cNvPr>
              <p:cNvGraphicFramePr>
                <a:graphicFrameLocks noChangeAspect="1"/>
              </p:cNvGraphicFramePr>
              <p:nvPr>
                <p:extLst>
                  <p:ext uri="{D42A27DB-BD31-4B8C-83A1-F6EECF244321}">
                    <p14:modId xmlns:p14="http://schemas.microsoft.com/office/powerpoint/2010/main" val="1913669377"/>
                  </p:ext>
                </p:extLst>
              </p:nvPr>
            </p:nvGraphicFramePr>
            <p:xfrm>
              <a:off x="3216000" y="2500500"/>
              <a:ext cx="5760000" cy="3240001"/>
            </p:xfrm>
            <a:graphic>
              <a:graphicData uri="http://schemas.microsoft.com/office/powerpoint/2016/slidezoom">
                <pslz:sldZm>
                  <pslz:sldZmObj sldId="785" cId="3541157881">
                    <pslz:zmPr id="{750F8ECC-2848-43C0-877A-F26AD6205F71}" returnToParent="0" transitionDur="1000">
                      <p166:blipFill xmlns:p166="http://schemas.microsoft.com/office/powerpoint/2016/6/main">
                        <a:blip r:embed="rId2"/>
                        <a:stretch>
                          <a:fillRect/>
                        </a:stretch>
                      </p166:blipFill>
                      <p166:spPr xmlns:p166="http://schemas.microsoft.com/office/powerpoint/2016/6/main">
                        <a:xfrm>
                          <a:off x="0" y="0"/>
                          <a:ext cx="5760000" cy="3240001"/>
                        </a:xfrm>
                        <a:prstGeom prst="rect">
                          <a:avLst/>
                        </a:prstGeom>
                        <a:ln w="3175">
                          <a:solidFill>
                            <a:prstClr val="ltGray"/>
                          </a:solidFill>
                        </a:ln>
                      </p166:spPr>
                    </pslz:zmPr>
                  </pslz:sldZmObj>
                </pslz:sldZm>
              </a:graphicData>
            </a:graphic>
          </p:graphicFrame>
        </mc:Choice>
        <mc:Fallback xmlns="">
          <p:pic>
            <p:nvPicPr>
              <p:cNvPr id="8" name="Vista general de diapositiva 7">
                <a:hlinkClick r:id="rId3" action="ppaction://hlinksldjump"/>
                <a:extLst>
                  <a:ext uri="{FF2B5EF4-FFF2-40B4-BE49-F238E27FC236}">
                    <a16:creationId xmlns:a16="http://schemas.microsoft.com/office/drawing/2014/main" id="{54A5CCC8-9B6B-1148-9D2F-92FD39FF2DB1}"/>
                  </a:ext>
                </a:extLst>
              </p:cNvPr>
              <p:cNvPicPr>
                <a:picLocks noGrp="1" noRot="1" noChangeAspect="1" noMove="1" noResize="1" noEditPoints="1" noAdjustHandles="1" noChangeArrowheads="1" noChangeShapeType="1"/>
              </p:cNvPicPr>
              <p:nvPr/>
            </p:nvPicPr>
            <p:blipFill>
              <a:blip r:embed="rId4"/>
              <a:stretch>
                <a:fillRect/>
              </a:stretch>
            </p:blipFill>
            <p:spPr>
              <a:xfrm>
                <a:off x="3216000" y="2500500"/>
                <a:ext cx="5760000" cy="3240001"/>
              </a:xfrm>
              <a:prstGeom prst="rect">
                <a:avLst/>
              </a:prstGeom>
              <a:ln w="3175">
                <a:solidFill>
                  <a:prstClr val="ltGray"/>
                </a:solidFill>
              </a:ln>
            </p:spPr>
          </p:pic>
        </mc:Fallback>
      </mc:AlternateContent>
    </p:spTree>
    <p:extLst>
      <p:ext uri="{BB962C8B-B14F-4D97-AF65-F5344CB8AC3E}">
        <p14:creationId xmlns:p14="http://schemas.microsoft.com/office/powerpoint/2010/main" val="168689023"/>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066DE-F481-554B-49DE-D4743A2B154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52E7207-0B28-F24C-B05A-C4FFD010A983}"/>
              </a:ext>
            </a:extLst>
          </p:cNvPr>
          <p:cNvSpPr>
            <a:spLocks noGrp="1"/>
          </p:cNvSpPr>
          <p:nvPr>
            <p:ph idx="1"/>
          </p:nvPr>
        </p:nvSpPr>
        <p:spPr/>
        <p:txBody>
          <a:bodyPr/>
          <a:lstStyle/>
          <a:p>
            <a:pPr marL="0" indent="0">
              <a:buNone/>
            </a:pPr>
            <a:r>
              <a:rPr lang="es-ES"/>
              <a:t>En esta transacción se puede visualizar el resultado de la distribución de cuentas de mayor, en la imagen se puede ir a la diapositiva presentada previamente:</a:t>
            </a:r>
          </a:p>
        </p:txBody>
      </p:sp>
      <p:sp>
        <p:nvSpPr>
          <p:cNvPr id="6" name="Marcador de texto 5">
            <a:extLst>
              <a:ext uri="{FF2B5EF4-FFF2-40B4-BE49-F238E27FC236}">
                <a16:creationId xmlns:a16="http://schemas.microsoft.com/office/drawing/2014/main" id="{3948C2A2-678C-C60B-0CDF-3B66F0FFA2E4}"/>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071CCC56-65F2-1296-815C-F1EB5436136C}"/>
              </a:ext>
            </a:extLst>
          </p:cNvPr>
          <p:cNvSpPr>
            <a:spLocks noGrp="1"/>
          </p:cNvSpPr>
          <p:nvPr>
            <p:ph type="body" sz="half" idx="11"/>
          </p:nvPr>
        </p:nvSpPr>
        <p:spPr/>
        <p:txBody>
          <a:bodyPr>
            <a:normAutofit fontScale="85000" lnSpcReduction="10000"/>
          </a:bodyPr>
          <a:lstStyle/>
          <a:p>
            <a:r>
              <a:rPr lang="en-US" b="1" err="1"/>
              <a:t>Resumen</a:t>
            </a:r>
            <a:r>
              <a:rPr lang="en-US" b="1"/>
              <a:t> de </a:t>
            </a:r>
            <a:r>
              <a:rPr lang="en-US" b="1" err="1"/>
              <a:t>distribución</a:t>
            </a:r>
            <a:r>
              <a:rPr lang="en-US" b="1"/>
              <a:t> real LM – (FAGLGA36</a:t>
            </a:r>
            <a:r>
              <a:rPr lang="en-US"/>
              <a:t>)</a:t>
            </a:r>
            <a:endParaRPr lang="es-CO"/>
          </a:p>
        </p:txBody>
      </p:sp>
      <mc:AlternateContent xmlns:mc="http://schemas.openxmlformats.org/markup-compatibility/2006" xmlns:pslz="http://schemas.microsoft.com/office/powerpoint/2016/slidezoom">
        <mc:Choice Requires="pslz">
          <p:graphicFrame>
            <p:nvGraphicFramePr>
              <p:cNvPr id="9" name="Vista general de diapositiva 8">
                <a:extLst>
                  <a:ext uri="{FF2B5EF4-FFF2-40B4-BE49-F238E27FC236}">
                    <a16:creationId xmlns:a16="http://schemas.microsoft.com/office/drawing/2014/main" id="{0D9AAE16-20C2-F596-BBFF-2D7C1E9D64D9}"/>
                  </a:ext>
                </a:extLst>
              </p:cNvPr>
              <p:cNvGraphicFramePr>
                <a:graphicFrameLocks noChangeAspect="1"/>
              </p:cNvGraphicFramePr>
              <p:nvPr>
                <p:extLst>
                  <p:ext uri="{D42A27DB-BD31-4B8C-83A1-F6EECF244321}">
                    <p14:modId xmlns:p14="http://schemas.microsoft.com/office/powerpoint/2010/main" val="2975973580"/>
                  </p:ext>
                </p:extLst>
              </p:nvPr>
            </p:nvGraphicFramePr>
            <p:xfrm>
              <a:off x="3216000" y="2503170"/>
              <a:ext cx="5760000" cy="3240000"/>
            </p:xfrm>
            <a:graphic>
              <a:graphicData uri="http://schemas.microsoft.com/office/powerpoint/2016/slidezoom">
                <pslz:sldZm>
                  <pslz:sldZmObj sldId="800" cId="3367272324">
                    <pslz:zmPr id="{8369FD7A-2E12-416A-AABB-DEF8B48C747B}" returnToParent="0" transitionDur="1000">
                      <p166:blipFill xmlns:p166="http://schemas.microsoft.com/office/powerpoint/2016/6/main">
                        <a:blip r:embed="rId2"/>
                        <a:stretch>
                          <a:fillRect/>
                        </a:stretch>
                      </p166:blipFill>
                      <p166:spPr xmlns:p166="http://schemas.microsoft.com/office/powerpoint/2016/6/main">
                        <a:xfrm>
                          <a:off x="0" y="0"/>
                          <a:ext cx="5760000" cy="3240000"/>
                        </a:xfrm>
                        <a:prstGeom prst="rect">
                          <a:avLst/>
                        </a:prstGeom>
                        <a:ln w="3175">
                          <a:solidFill>
                            <a:prstClr val="ltGray"/>
                          </a:solidFill>
                        </a:ln>
                      </p166:spPr>
                    </pslz:zmPr>
                  </pslz:sldZmObj>
                </pslz:sldZm>
              </a:graphicData>
            </a:graphic>
          </p:graphicFrame>
        </mc:Choice>
        <mc:Fallback xmlns="">
          <p:pic>
            <p:nvPicPr>
              <p:cNvPr id="9" name="Vista general de diapositiva 8">
                <a:hlinkClick r:id="rId3" action="ppaction://hlinksldjump"/>
                <a:extLst>
                  <a:ext uri="{FF2B5EF4-FFF2-40B4-BE49-F238E27FC236}">
                    <a16:creationId xmlns:a16="http://schemas.microsoft.com/office/drawing/2014/main" id="{0D9AAE16-20C2-F596-BBFF-2D7C1E9D64D9}"/>
                  </a:ext>
                </a:extLst>
              </p:cNvPr>
              <p:cNvPicPr>
                <a:picLocks noGrp="1" noRot="1" noChangeAspect="1" noMove="1" noResize="1" noEditPoints="1" noAdjustHandles="1" noChangeArrowheads="1" noChangeShapeType="1"/>
              </p:cNvPicPr>
              <p:nvPr/>
            </p:nvPicPr>
            <p:blipFill>
              <a:blip r:embed="rId4"/>
              <a:stretch>
                <a:fillRect/>
              </a:stretch>
            </p:blipFill>
            <p:spPr>
              <a:xfrm>
                <a:off x="3216000" y="2503170"/>
                <a:ext cx="5760000" cy="3240000"/>
              </a:xfrm>
              <a:prstGeom prst="rect">
                <a:avLst/>
              </a:prstGeom>
              <a:ln w="3175">
                <a:solidFill>
                  <a:prstClr val="ltGray"/>
                </a:solidFill>
              </a:ln>
            </p:spPr>
          </p:pic>
        </mc:Fallback>
      </mc:AlternateContent>
    </p:spTree>
    <p:extLst>
      <p:ext uri="{BB962C8B-B14F-4D97-AF65-F5344CB8AC3E}">
        <p14:creationId xmlns:p14="http://schemas.microsoft.com/office/powerpoint/2010/main" val="1027193809"/>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0EF90-7042-7261-25D7-A09E0DA43162}"/>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6F82EC8-120B-DAD8-27B4-83B3D132C9F0}"/>
              </a:ext>
            </a:extLst>
          </p:cNvPr>
          <p:cNvSpPr>
            <a:spLocks noGrp="1"/>
          </p:cNvSpPr>
          <p:nvPr>
            <p:ph idx="1"/>
          </p:nvPr>
        </p:nvSpPr>
        <p:spPr/>
        <p:txBody>
          <a:bodyPr/>
          <a:lstStyle/>
          <a:p>
            <a:pPr marL="0" indent="0">
              <a:buNone/>
            </a:pPr>
            <a:r>
              <a:rPr lang="es-ES"/>
              <a:t>Esta transacción permite ver la configuración de los ciclos de subreparto de cuentas de mayor y acceder a los segmentos que se utilizan para ello, en la imagen se puede ir a la diapositiva presentada previamente:</a:t>
            </a:r>
          </a:p>
        </p:txBody>
      </p:sp>
      <p:sp>
        <p:nvSpPr>
          <p:cNvPr id="6" name="Marcador de texto 5">
            <a:extLst>
              <a:ext uri="{FF2B5EF4-FFF2-40B4-BE49-F238E27FC236}">
                <a16:creationId xmlns:a16="http://schemas.microsoft.com/office/drawing/2014/main" id="{C76955BD-A0B0-4AE4-E6FB-E70A65F268E8}"/>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9357DDAA-C51E-956E-804A-FA9BD60E66A3}"/>
              </a:ext>
            </a:extLst>
          </p:cNvPr>
          <p:cNvSpPr>
            <a:spLocks noGrp="1"/>
          </p:cNvSpPr>
          <p:nvPr>
            <p:ph type="body" sz="half" idx="11"/>
          </p:nvPr>
        </p:nvSpPr>
        <p:spPr/>
        <p:txBody>
          <a:bodyPr>
            <a:normAutofit fontScale="85000" lnSpcReduction="10000"/>
          </a:bodyPr>
          <a:lstStyle/>
          <a:p>
            <a:r>
              <a:rPr lang="en-US" b="1" err="1"/>
              <a:t>Visualizar</a:t>
            </a:r>
            <a:r>
              <a:rPr lang="en-US" b="1"/>
              <a:t> </a:t>
            </a:r>
            <a:r>
              <a:rPr lang="en-US" b="1" err="1"/>
              <a:t>ciclo</a:t>
            </a:r>
            <a:r>
              <a:rPr lang="en-US" b="1"/>
              <a:t> de </a:t>
            </a:r>
            <a:r>
              <a:rPr lang="en-US" b="1" err="1"/>
              <a:t>subreparto</a:t>
            </a:r>
            <a:r>
              <a:rPr lang="en-US" b="1"/>
              <a:t> real LM – (FAGLGA13</a:t>
            </a:r>
            <a:r>
              <a:rPr lang="en-US"/>
              <a:t>)</a:t>
            </a:r>
            <a:endParaRPr lang="es-CO"/>
          </a:p>
        </p:txBody>
      </p:sp>
      <mc:AlternateContent xmlns:mc="http://schemas.openxmlformats.org/markup-compatibility/2006" xmlns:pslz="http://schemas.microsoft.com/office/powerpoint/2016/slidezoom">
        <mc:Choice Requires="pslz">
          <p:graphicFrame>
            <p:nvGraphicFramePr>
              <p:cNvPr id="3" name="Vista general de diapositiva 2">
                <a:extLst>
                  <a:ext uri="{FF2B5EF4-FFF2-40B4-BE49-F238E27FC236}">
                    <a16:creationId xmlns:a16="http://schemas.microsoft.com/office/drawing/2014/main" id="{6A41D97B-7CF3-1CCF-FE82-8F8F212AD42F}"/>
                  </a:ext>
                </a:extLst>
              </p:cNvPr>
              <p:cNvGraphicFramePr>
                <a:graphicFrameLocks noChangeAspect="1"/>
              </p:cNvGraphicFramePr>
              <p:nvPr>
                <p:extLst>
                  <p:ext uri="{D42A27DB-BD31-4B8C-83A1-F6EECF244321}">
                    <p14:modId xmlns:p14="http://schemas.microsoft.com/office/powerpoint/2010/main" val="3326964301"/>
                  </p:ext>
                </p:extLst>
              </p:nvPr>
            </p:nvGraphicFramePr>
            <p:xfrm>
              <a:off x="3216000" y="2503170"/>
              <a:ext cx="5760000" cy="3240000"/>
            </p:xfrm>
            <a:graphic>
              <a:graphicData uri="http://schemas.microsoft.com/office/powerpoint/2016/slidezoom">
                <pslz:sldZm>
                  <pslz:sldZmObj sldId="826" cId="381346549">
                    <pslz:zmPr id="{3736DB80-1ABD-47C4-9523-41E1C5EDB3E3}" returnToParent="0" transitionDur="1000">
                      <p166:blipFill xmlns:p166="http://schemas.microsoft.com/office/powerpoint/2016/6/main">
                        <a:blip r:embed="rId2"/>
                        <a:stretch>
                          <a:fillRect/>
                        </a:stretch>
                      </p166:blipFill>
                      <p166:spPr xmlns:p166="http://schemas.microsoft.com/office/powerpoint/2016/6/main">
                        <a:xfrm>
                          <a:off x="0" y="0"/>
                          <a:ext cx="5760000" cy="3240000"/>
                        </a:xfrm>
                        <a:prstGeom prst="rect">
                          <a:avLst/>
                        </a:prstGeom>
                        <a:ln w="3175">
                          <a:solidFill>
                            <a:prstClr val="ltGray"/>
                          </a:solidFill>
                        </a:ln>
                      </p166:spPr>
                    </pslz:zmPr>
                  </pslz:sldZmObj>
                </pslz:sldZm>
              </a:graphicData>
            </a:graphic>
          </p:graphicFrame>
        </mc:Choice>
        <mc:Fallback xmlns="">
          <p:pic>
            <p:nvPicPr>
              <p:cNvPr id="3" name="Vista general de diapositiva 2">
                <a:hlinkClick r:id="rId3" action="ppaction://hlinksldjump"/>
                <a:extLst>
                  <a:ext uri="{FF2B5EF4-FFF2-40B4-BE49-F238E27FC236}">
                    <a16:creationId xmlns:a16="http://schemas.microsoft.com/office/drawing/2014/main" id="{6A41D97B-7CF3-1CCF-FE82-8F8F212AD42F}"/>
                  </a:ext>
                </a:extLst>
              </p:cNvPr>
              <p:cNvPicPr>
                <a:picLocks noGrp="1" noRot="1" noChangeAspect="1" noMove="1" noResize="1" noEditPoints="1" noAdjustHandles="1" noChangeArrowheads="1" noChangeShapeType="1"/>
              </p:cNvPicPr>
              <p:nvPr/>
            </p:nvPicPr>
            <p:blipFill>
              <a:blip r:embed="rId4"/>
              <a:stretch>
                <a:fillRect/>
              </a:stretch>
            </p:blipFill>
            <p:spPr>
              <a:xfrm>
                <a:off x="3216000" y="2503170"/>
                <a:ext cx="5760000" cy="3240000"/>
              </a:xfrm>
              <a:prstGeom prst="rect">
                <a:avLst/>
              </a:prstGeom>
              <a:ln w="3175">
                <a:solidFill>
                  <a:prstClr val="ltGray"/>
                </a:solidFill>
              </a:ln>
            </p:spPr>
          </p:pic>
        </mc:Fallback>
      </mc:AlternateContent>
    </p:spTree>
    <p:extLst>
      <p:ext uri="{BB962C8B-B14F-4D97-AF65-F5344CB8AC3E}">
        <p14:creationId xmlns:p14="http://schemas.microsoft.com/office/powerpoint/2010/main" val="423713396"/>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627B3-3B02-5571-4B4D-956CAD943A3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F2F5A5E-1058-FB86-5B6F-AB7DA02E87E8}"/>
              </a:ext>
            </a:extLst>
          </p:cNvPr>
          <p:cNvSpPr>
            <a:spLocks noGrp="1"/>
          </p:cNvSpPr>
          <p:nvPr>
            <p:ph idx="1"/>
          </p:nvPr>
        </p:nvSpPr>
        <p:spPr/>
        <p:txBody>
          <a:bodyPr/>
          <a:lstStyle/>
          <a:p>
            <a:pPr marL="0" indent="0">
              <a:buNone/>
            </a:pPr>
            <a:r>
              <a:rPr lang="es-ES"/>
              <a:t>En esta transacción se puede visualizar el resultado del subreparto de cuentas de mayor, en la imagen se puede ir a la diapositiva presentada previamente:</a:t>
            </a:r>
          </a:p>
        </p:txBody>
      </p:sp>
      <p:sp>
        <p:nvSpPr>
          <p:cNvPr id="6" name="Marcador de texto 5">
            <a:extLst>
              <a:ext uri="{FF2B5EF4-FFF2-40B4-BE49-F238E27FC236}">
                <a16:creationId xmlns:a16="http://schemas.microsoft.com/office/drawing/2014/main" id="{73CDC965-C002-25B0-C00C-F229E80021C5}"/>
              </a:ext>
            </a:extLst>
          </p:cNvPr>
          <p:cNvSpPr>
            <a:spLocks noGrp="1"/>
          </p:cNvSpPr>
          <p:nvPr>
            <p:ph type="body" sz="half" idx="10"/>
          </p:nvPr>
        </p:nvSpPr>
        <p:spPr/>
        <p:txBody>
          <a:bodyPr/>
          <a:lstStyle/>
          <a:p>
            <a:r>
              <a:rPr lang="es-ES" sz="2000"/>
              <a:t>Visualización de consultas especiales</a:t>
            </a:r>
            <a:endParaRPr lang="es-CO"/>
          </a:p>
        </p:txBody>
      </p:sp>
      <p:sp>
        <p:nvSpPr>
          <p:cNvPr id="7" name="Marcador de texto 6">
            <a:extLst>
              <a:ext uri="{FF2B5EF4-FFF2-40B4-BE49-F238E27FC236}">
                <a16:creationId xmlns:a16="http://schemas.microsoft.com/office/drawing/2014/main" id="{D52703FA-7DB1-3901-C5A4-C4F60A89C4D0}"/>
              </a:ext>
            </a:extLst>
          </p:cNvPr>
          <p:cNvSpPr>
            <a:spLocks noGrp="1"/>
          </p:cNvSpPr>
          <p:nvPr>
            <p:ph type="body" sz="half" idx="11"/>
          </p:nvPr>
        </p:nvSpPr>
        <p:spPr/>
        <p:txBody>
          <a:bodyPr>
            <a:normAutofit fontScale="85000" lnSpcReduction="10000"/>
          </a:bodyPr>
          <a:lstStyle/>
          <a:p>
            <a:r>
              <a:rPr lang="en-US" b="1" err="1"/>
              <a:t>Resumen</a:t>
            </a:r>
            <a:r>
              <a:rPr lang="en-US" b="1"/>
              <a:t> de </a:t>
            </a:r>
            <a:r>
              <a:rPr lang="en-US" b="1" err="1"/>
              <a:t>ciclo</a:t>
            </a:r>
            <a:r>
              <a:rPr lang="en-US" b="1"/>
              <a:t> de </a:t>
            </a:r>
            <a:r>
              <a:rPr lang="en-US" b="1" err="1"/>
              <a:t>subreparto</a:t>
            </a:r>
            <a:r>
              <a:rPr lang="en-US" b="1"/>
              <a:t> real LM – (FAGLGA16</a:t>
            </a:r>
            <a:r>
              <a:rPr lang="en-US"/>
              <a:t>)</a:t>
            </a:r>
            <a:endParaRPr lang="es-CO"/>
          </a:p>
        </p:txBody>
      </p:sp>
      <mc:AlternateContent xmlns:mc="http://schemas.openxmlformats.org/markup-compatibility/2006" xmlns:pslz="http://schemas.microsoft.com/office/powerpoint/2016/slidezoom">
        <mc:Choice Requires="pslz">
          <p:graphicFrame>
            <p:nvGraphicFramePr>
              <p:cNvPr id="3" name="Vista general de diapositiva 2">
                <a:extLst>
                  <a:ext uri="{FF2B5EF4-FFF2-40B4-BE49-F238E27FC236}">
                    <a16:creationId xmlns:a16="http://schemas.microsoft.com/office/drawing/2014/main" id="{4443DF11-7964-F5C6-0862-CBAF7459664D}"/>
                  </a:ext>
                </a:extLst>
              </p:cNvPr>
              <p:cNvGraphicFramePr>
                <a:graphicFrameLocks noChangeAspect="1"/>
              </p:cNvGraphicFramePr>
              <p:nvPr>
                <p:extLst>
                  <p:ext uri="{D42A27DB-BD31-4B8C-83A1-F6EECF244321}">
                    <p14:modId xmlns:p14="http://schemas.microsoft.com/office/powerpoint/2010/main" val="2931605637"/>
                  </p:ext>
                </p:extLst>
              </p:nvPr>
            </p:nvGraphicFramePr>
            <p:xfrm>
              <a:off x="3216000" y="2503170"/>
              <a:ext cx="5760000" cy="3240000"/>
            </p:xfrm>
            <a:graphic>
              <a:graphicData uri="http://schemas.microsoft.com/office/powerpoint/2016/slidezoom">
                <pslz:sldZm>
                  <pslz:sldZmObj sldId="855" cId="2330513570">
                    <pslz:zmPr id="{C2527CCB-413F-4B80-B8A3-C6E3D6597B97}" returnToParent="0" transitionDur="1000">
                      <p166:blipFill xmlns:p166="http://schemas.microsoft.com/office/powerpoint/2016/6/main">
                        <a:blip r:embed="rId2"/>
                        <a:stretch>
                          <a:fillRect/>
                        </a:stretch>
                      </p166:blipFill>
                      <p166:spPr xmlns:p166="http://schemas.microsoft.com/office/powerpoint/2016/6/main">
                        <a:xfrm>
                          <a:off x="0" y="0"/>
                          <a:ext cx="5760000" cy="3240000"/>
                        </a:xfrm>
                        <a:prstGeom prst="rect">
                          <a:avLst/>
                        </a:prstGeom>
                        <a:ln w="3175">
                          <a:solidFill>
                            <a:prstClr val="ltGray"/>
                          </a:solidFill>
                        </a:ln>
                      </p166:spPr>
                    </pslz:zmPr>
                  </pslz:sldZmObj>
                </pslz:sldZm>
              </a:graphicData>
            </a:graphic>
          </p:graphicFrame>
        </mc:Choice>
        <mc:Fallback xmlns="">
          <p:pic>
            <p:nvPicPr>
              <p:cNvPr id="3" name="Vista general de diapositiva 2">
                <a:hlinkClick r:id="rId3" action="ppaction://hlinksldjump"/>
                <a:extLst>
                  <a:ext uri="{FF2B5EF4-FFF2-40B4-BE49-F238E27FC236}">
                    <a16:creationId xmlns:a16="http://schemas.microsoft.com/office/drawing/2014/main" id="{4443DF11-7964-F5C6-0862-CBAF7459664D}"/>
                  </a:ext>
                </a:extLst>
              </p:cNvPr>
              <p:cNvPicPr>
                <a:picLocks noGrp="1" noRot="1" noChangeAspect="1" noMove="1" noResize="1" noEditPoints="1" noAdjustHandles="1" noChangeArrowheads="1" noChangeShapeType="1"/>
              </p:cNvPicPr>
              <p:nvPr/>
            </p:nvPicPr>
            <p:blipFill>
              <a:blip r:embed="rId4"/>
              <a:stretch>
                <a:fillRect/>
              </a:stretch>
            </p:blipFill>
            <p:spPr>
              <a:xfrm>
                <a:off x="3216000" y="2503170"/>
                <a:ext cx="5760000" cy="3240000"/>
              </a:xfrm>
              <a:prstGeom prst="rect">
                <a:avLst/>
              </a:prstGeom>
              <a:ln w="3175">
                <a:solidFill>
                  <a:prstClr val="ltGray"/>
                </a:solidFill>
              </a:ln>
            </p:spPr>
          </p:pic>
        </mc:Fallback>
      </mc:AlternateContent>
    </p:spTree>
    <p:extLst>
      <p:ext uri="{BB962C8B-B14F-4D97-AF65-F5344CB8AC3E}">
        <p14:creationId xmlns:p14="http://schemas.microsoft.com/office/powerpoint/2010/main" val="1667390663"/>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9F0E6-D62B-DCA7-EE3F-9C8E53FD5F9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60579CA-CDA0-9F9A-A378-15E1AA0BB56C}"/>
              </a:ext>
            </a:extLst>
          </p:cNvPr>
          <p:cNvSpPr>
            <a:spLocks noGrp="1"/>
          </p:cNvSpPr>
          <p:nvPr>
            <p:ph type="ctrTitle"/>
          </p:nvPr>
        </p:nvSpPr>
        <p:spPr/>
        <p:txBody>
          <a:bodyPr>
            <a:noAutofit/>
          </a:bodyPr>
          <a:lstStyle/>
          <a:p>
            <a:r>
              <a:rPr lang="es-ES" sz="3600"/>
              <a:t>Visualización de libros oficiales</a:t>
            </a:r>
            <a:endParaRPr lang="es-CO" sz="3600"/>
          </a:p>
        </p:txBody>
      </p:sp>
      <p:sp>
        <p:nvSpPr>
          <p:cNvPr id="3" name="Subtítulo 2">
            <a:extLst>
              <a:ext uri="{FF2B5EF4-FFF2-40B4-BE49-F238E27FC236}">
                <a16:creationId xmlns:a16="http://schemas.microsoft.com/office/drawing/2014/main" id="{AAFF44C5-8B38-2B2C-0D44-2E73061D41E1}"/>
              </a:ext>
            </a:extLst>
          </p:cNvPr>
          <p:cNvSpPr>
            <a:spLocks noGrp="1"/>
          </p:cNvSpPr>
          <p:nvPr>
            <p:ph type="subTitle" idx="1"/>
          </p:nvPr>
        </p:nvSpPr>
        <p:spPr/>
        <p:txBody>
          <a:bodyPr/>
          <a:lstStyle/>
          <a:p>
            <a:endParaRPr lang="es-CO"/>
          </a:p>
        </p:txBody>
      </p:sp>
      <p:sp>
        <p:nvSpPr>
          <p:cNvPr id="4" name="Marcador de texto 3">
            <a:extLst>
              <a:ext uri="{FF2B5EF4-FFF2-40B4-BE49-F238E27FC236}">
                <a16:creationId xmlns:a16="http://schemas.microsoft.com/office/drawing/2014/main" id="{5E12F5D4-832E-3DC3-BADB-5314C19B8778}"/>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3256026680"/>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E2F84-C27B-D17C-5480-367B95766210}"/>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48F919D3-8D82-61B1-0264-FE9C491A8E14}"/>
              </a:ext>
            </a:extLst>
          </p:cNvPr>
          <p:cNvSpPr>
            <a:spLocks noGrp="1"/>
          </p:cNvSpPr>
          <p:nvPr>
            <p:ph idx="1"/>
          </p:nvPr>
        </p:nvSpPr>
        <p:spPr/>
        <p:txBody>
          <a:bodyPr/>
          <a:lstStyle/>
          <a:p>
            <a:pPr marL="0" indent="0">
              <a:buNone/>
            </a:pPr>
            <a:r>
              <a:rPr lang="es-ES"/>
              <a:t>Estas aplicaciones, construidas a la medida para las empresas del Grupo EPM, permiten la impresión de libros oficiales que deben ser emitidos para empresas del grupo:</a:t>
            </a:r>
          </a:p>
        </p:txBody>
      </p:sp>
      <p:sp>
        <p:nvSpPr>
          <p:cNvPr id="6" name="Marcador de texto 5">
            <a:extLst>
              <a:ext uri="{FF2B5EF4-FFF2-40B4-BE49-F238E27FC236}">
                <a16:creationId xmlns:a16="http://schemas.microsoft.com/office/drawing/2014/main" id="{FC5BE630-1C94-B894-64E6-56541F5E82E1}"/>
              </a:ext>
            </a:extLst>
          </p:cNvPr>
          <p:cNvSpPr>
            <a:spLocks noGrp="1"/>
          </p:cNvSpPr>
          <p:nvPr>
            <p:ph type="body" sz="half" idx="10"/>
          </p:nvPr>
        </p:nvSpPr>
        <p:spPr/>
        <p:txBody>
          <a:bodyPr/>
          <a:lstStyle/>
          <a:p>
            <a:r>
              <a:rPr lang="es-ES" sz="2400"/>
              <a:t>Visualización de libros oficiales</a:t>
            </a:r>
            <a:endParaRPr lang="es-CO"/>
          </a:p>
        </p:txBody>
      </p:sp>
      <p:sp>
        <p:nvSpPr>
          <p:cNvPr id="7" name="Marcador de texto 6">
            <a:extLst>
              <a:ext uri="{FF2B5EF4-FFF2-40B4-BE49-F238E27FC236}">
                <a16:creationId xmlns:a16="http://schemas.microsoft.com/office/drawing/2014/main" id="{9908DADC-2126-98D1-2284-F8877DA5906D}"/>
              </a:ext>
            </a:extLst>
          </p:cNvPr>
          <p:cNvSpPr>
            <a:spLocks noGrp="1"/>
          </p:cNvSpPr>
          <p:nvPr>
            <p:ph type="body" sz="half" idx="11"/>
          </p:nvPr>
        </p:nvSpPr>
        <p:spPr/>
        <p:txBody>
          <a:bodyPr>
            <a:normAutofit fontScale="85000" lnSpcReduction="10000"/>
          </a:bodyPr>
          <a:lstStyle/>
          <a:p>
            <a:r>
              <a:rPr lang="es-CO"/>
              <a:t>Modulo FI-GL</a:t>
            </a:r>
          </a:p>
        </p:txBody>
      </p:sp>
      <p:graphicFrame>
        <p:nvGraphicFramePr>
          <p:cNvPr id="8" name="Table 21">
            <a:extLst>
              <a:ext uri="{FF2B5EF4-FFF2-40B4-BE49-F238E27FC236}">
                <a16:creationId xmlns:a16="http://schemas.microsoft.com/office/drawing/2014/main" id="{D5F31562-FEB4-EFA8-1A29-ADA8544A8175}"/>
              </a:ext>
            </a:extLst>
          </p:cNvPr>
          <p:cNvGraphicFramePr>
            <a:graphicFrameLocks noGrp="1"/>
          </p:cNvGraphicFramePr>
          <p:nvPr>
            <p:extLst>
              <p:ext uri="{D42A27DB-BD31-4B8C-83A1-F6EECF244321}">
                <p14:modId xmlns:p14="http://schemas.microsoft.com/office/powerpoint/2010/main" val="1262246752"/>
              </p:ext>
            </p:extLst>
          </p:nvPr>
        </p:nvGraphicFramePr>
        <p:xfrm>
          <a:off x="1956000" y="2221543"/>
          <a:ext cx="8280000" cy="1341120"/>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321952">
                <a:tc>
                  <a:txBody>
                    <a:bodyPr/>
                    <a:lstStyle/>
                    <a:p>
                      <a:pPr marL="0" lvl="0" algn="l" defTabSz="914400" rtl="0" eaLnBrk="1" latinLnBrk="0" hangingPunct="1">
                        <a:buNone/>
                      </a:pPr>
                      <a:r>
                        <a:rPr lang="es-ES" sz="1600" u="none" strike="noStrike" noProof="0">
                          <a:solidFill>
                            <a:srgbClr val="FFFFFF"/>
                          </a:solidFill>
                          <a:latin typeface="+mn-lt"/>
                        </a:rPr>
                        <a:t>Nombre de la aplicación</a:t>
                      </a:r>
                      <a:endParaRPr lang="en-US" sz="1600">
                        <a:solidFill>
                          <a:srgbClr val="FFFFFF"/>
                        </a:solidFill>
                        <a:latin typeface="+mn-lt"/>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rPr>
                        <a:t>Aplicación</a:t>
                      </a:r>
                      <a:endParaRPr lang="en-US" sz="1600">
                        <a:solidFill>
                          <a:srgbClr val="FFFFFF"/>
                        </a:solidFill>
                        <a:latin typeface="+mn-lt"/>
                      </a:endParaRPr>
                    </a:p>
                  </a:txBody>
                  <a:tcPr>
                    <a:solidFill>
                      <a:schemeClr val="accent3"/>
                    </a:solidFill>
                  </a:tcPr>
                </a:tc>
                <a:extLst>
                  <a:ext uri="{0D108BD9-81ED-4DB2-BD59-A6C34878D82A}">
                    <a16:rowId xmlns:a16="http://schemas.microsoft.com/office/drawing/2014/main" val="2247265594"/>
                  </a:ext>
                </a:extLst>
              </a:tr>
              <a:tr h="290537">
                <a:tc>
                  <a:txBody>
                    <a:bodyPr/>
                    <a:lstStyle/>
                    <a:p>
                      <a:pPr marL="0" lvl="0" algn="l">
                        <a:lnSpc>
                          <a:spcPct val="100000"/>
                        </a:lnSpc>
                        <a:spcBef>
                          <a:spcPts val="0"/>
                        </a:spcBef>
                        <a:spcAft>
                          <a:spcPts val="0"/>
                        </a:spcAft>
                        <a:buNone/>
                      </a:pPr>
                      <a:r>
                        <a:rPr lang="en-US" sz="1600">
                          <a:solidFill>
                            <a:schemeClr val="tx1"/>
                          </a:solidFill>
                          <a:latin typeface="+mn-lt"/>
                        </a:rPr>
                        <a:t>Reporte Libro Auxiliar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ZFI_0003</a:t>
                      </a:r>
                    </a:p>
                  </a:txBody>
                  <a:tcPr/>
                </a:tc>
                <a:extLst>
                  <a:ext uri="{0D108BD9-81ED-4DB2-BD59-A6C34878D82A}">
                    <a16:rowId xmlns:a16="http://schemas.microsoft.com/office/drawing/2014/main" val="3253602920"/>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Reporte Libro Mayor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ZFI_0005</a:t>
                      </a:r>
                    </a:p>
                  </a:txBody>
                  <a:tcPr/>
                </a:tc>
                <a:extLst>
                  <a:ext uri="{0D108BD9-81ED-4DB2-BD59-A6C34878D82A}">
                    <a16:rowId xmlns:a16="http://schemas.microsoft.com/office/drawing/2014/main" val="216434889"/>
                  </a:ext>
                </a:extLst>
              </a:tr>
              <a:tr h="29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Reporte Libro Diario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ZFI_0070</a:t>
                      </a:r>
                    </a:p>
                  </a:txBody>
                  <a:tcPr/>
                </a:tc>
                <a:extLst>
                  <a:ext uri="{0D108BD9-81ED-4DB2-BD59-A6C34878D82A}">
                    <a16:rowId xmlns:a16="http://schemas.microsoft.com/office/drawing/2014/main" val="2687331591"/>
                  </a:ext>
                </a:extLst>
              </a:tr>
            </a:tbl>
          </a:graphicData>
        </a:graphic>
      </p:graphicFrame>
    </p:spTree>
    <p:extLst>
      <p:ext uri="{BB962C8B-B14F-4D97-AF65-F5344CB8AC3E}">
        <p14:creationId xmlns:p14="http://schemas.microsoft.com/office/powerpoint/2010/main" val="74715281"/>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0E0AC-4EF0-F08D-F637-B204FDE27D8C}"/>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44BFF72-4693-A25F-4F32-07513EEC1AAC}"/>
              </a:ext>
            </a:extLst>
          </p:cNvPr>
          <p:cNvSpPr>
            <a:spLocks noGrp="1"/>
          </p:cNvSpPr>
          <p:nvPr>
            <p:ph idx="1"/>
          </p:nvPr>
        </p:nvSpPr>
        <p:spPr/>
        <p:txBody>
          <a:bodyPr/>
          <a:lstStyle/>
          <a:p>
            <a:pPr marL="0" indent="0">
              <a:buNone/>
            </a:pPr>
            <a:r>
              <a:rPr lang="es-ES"/>
              <a:t>Este reporte permitirá la impresión de libro oficial denominado “libro auxiliar” el cual contendrá todos los movimientos contables de la sociedad y periodo elegido, éste se genera a partir de la siguiente información:</a:t>
            </a:r>
          </a:p>
        </p:txBody>
      </p:sp>
      <p:sp>
        <p:nvSpPr>
          <p:cNvPr id="6" name="Marcador de texto 5">
            <a:extLst>
              <a:ext uri="{FF2B5EF4-FFF2-40B4-BE49-F238E27FC236}">
                <a16:creationId xmlns:a16="http://schemas.microsoft.com/office/drawing/2014/main" id="{6B3169CC-EA38-A1B2-E9FF-6F84F3438D92}"/>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CE8F96D7-4C36-0E27-EDA2-232D52F8C122}"/>
              </a:ext>
            </a:extLst>
          </p:cNvPr>
          <p:cNvSpPr>
            <a:spLocks noGrp="1"/>
          </p:cNvSpPr>
          <p:nvPr>
            <p:ph type="body" sz="half" idx="11"/>
          </p:nvPr>
        </p:nvSpPr>
        <p:spPr/>
        <p:txBody>
          <a:bodyPr>
            <a:normAutofit fontScale="85000" lnSpcReduction="20000"/>
          </a:bodyPr>
          <a:lstStyle/>
          <a:p>
            <a:pPr fontAlgn="t"/>
            <a:r>
              <a:rPr lang="en-US" b="1" err="1"/>
              <a:t>Reporte</a:t>
            </a:r>
            <a:r>
              <a:rPr lang="en-US" b="1"/>
              <a:t> Libro Auxiliar – (ZFI_0003)</a:t>
            </a:r>
            <a:endParaRPr lang="es-CO"/>
          </a:p>
        </p:txBody>
      </p:sp>
      <p:pic>
        <p:nvPicPr>
          <p:cNvPr id="8" name="Imagen 7">
            <a:extLst>
              <a:ext uri="{FF2B5EF4-FFF2-40B4-BE49-F238E27FC236}">
                <a16:creationId xmlns:a16="http://schemas.microsoft.com/office/drawing/2014/main" id="{FA40511F-2FB6-B4C0-CDCD-270EF79D30E9}"/>
              </a:ext>
            </a:extLst>
          </p:cNvPr>
          <p:cNvPicPr>
            <a:picLocks noChangeAspect="1"/>
          </p:cNvPicPr>
          <p:nvPr/>
        </p:nvPicPr>
        <p:blipFill>
          <a:blip r:embed="rId2"/>
          <a:stretch>
            <a:fillRect/>
          </a:stretch>
        </p:blipFill>
        <p:spPr>
          <a:xfrm>
            <a:off x="1596000" y="2266262"/>
            <a:ext cx="9000000" cy="4003821"/>
          </a:xfrm>
          <a:prstGeom prst="rect">
            <a:avLst/>
          </a:prstGeom>
        </p:spPr>
      </p:pic>
    </p:spTree>
    <p:extLst>
      <p:ext uri="{BB962C8B-B14F-4D97-AF65-F5344CB8AC3E}">
        <p14:creationId xmlns:p14="http://schemas.microsoft.com/office/powerpoint/2010/main" val="1548190073"/>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E4AC4-1271-B402-34CD-D97D6729F58F}"/>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DF066842-1D63-7CB4-6D40-AD941B420F1A}"/>
              </a:ext>
            </a:extLst>
          </p:cNvPr>
          <p:cNvSpPr>
            <a:spLocks noGrp="1"/>
          </p:cNvSpPr>
          <p:nvPr>
            <p:ph idx="1"/>
          </p:nvPr>
        </p:nvSpPr>
        <p:spPr/>
        <p:txBody>
          <a:bodyPr/>
          <a:lstStyle/>
          <a:p>
            <a:pPr marL="0" indent="0">
              <a:buNone/>
            </a:pPr>
            <a:r>
              <a:rPr lang="es-ES"/>
              <a:t>Después de elegido el punto de vista del reporte, se puede previsualizar la información que el reporte imprimirá y para este caso serán todos los movimientos agrupados por código contable de cuenta a 10 dígitos para el periodo elegido:</a:t>
            </a:r>
          </a:p>
        </p:txBody>
      </p:sp>
      <p:sp>
        <p:nvSpPr>
          <p:cNvPr id="6" name="Marcador de texto 5">
            <a:extLst>
              <a:ext uri="{FF2B5EF4-FFF2-40B4-BE49-F238E27FC236}">
                <a16:creationId xmlns:a16="http://schemas.microsoft.com/office/drawing/2014/main" id="{BB730B05-1409-CF75-7088-6D89A83FE7E8}"/>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DCCB1B1F-2B76-C423-D67A-E3B5D950E8FA}"/>
              </a:ext>
            </a:extLst>
          </p:cNvPr>
          <p:cNvSpPr>
            <a:spLocks noGrp="1"/>
          </p:cNvSpPr>
          <p:nvPr>
            <p:ph type="body" sz="half" idx="11"/>
          </p:nvPr>
        </p:nvSpPr>
        <p:spPr/>
        <p:txBody>
          <a:bodyPr>
            <a:normAutofit fontScale="85000" lnSpcReduction="20000"/>
          </a:bodyPr>
          <a:lstStyle/>
          <a:p>
            <a:pPr fontAlgn="t"/>
            <a:r>
              <a:rPr lang="en-US" b="1" err="1"/>
              <a:t>Reporte</a:t>
            </a:r>
            <a:r>
              <a:rPr lang="en-US" b="1"/>
              <a:t> Libro Auxiliar – (ZFI_0003)</a:t>
            </a:r>
            <a:endParaRPr lang="es-CO"/>
          </a:p>
        </p:txBody>
      </p:sp>
      <p:pic>
        <p:nvPicPr>
          <p:cNvPr id="9" name="Imagen 8">
            <a:extLst>
              <a:ext uri="{FF2B5EF4-FFF2-40B4-BE49-F238E27FC236}">
                <a16:creationId xmlns:a16="http://schemas.microsoft.com/office/drawing/2014/main" id="{140A9C1D-E6D6-BF34-D47A-7B9D8445216B}"/>
              </a:ext>
            </a:extLst>
          </p:cNvPr>
          <p:cNvPicPr>
            <a:picLocks noChangeAspect="1"/>
          </p:cNvPicPr>
          <p:nvPr/>
        </p:nvPicPr>
        <p:blipFill>
          <a:blip r:embed="rId2"/>
          <a:stretch>
            <a:fillRect/>
          </a:stretch>
        </p:blipFill>
        <p:spPr>
          <a:xfrm>
            <a:off x="1056000" y="2084582"/>
            <a:ext cx="10080000" cy="4129898"/>
          </a:xfrm>
          <a:prstGeom prst="rect">
            <a:avLst/>
          </a:prstGeom>
        </p:spPr>
      </p:pic>
    </p:spTree>
    <p:extLst>
      <p:ext uri="{BB962C8B-B14F-4D97-AF65-F5344CB8AC3E}">
        <p14:creationId xmlns:p14="http://schemas.microsoft.com/office/powerpoint/2010/main" val="3234059308"/>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51FBA-1F81-525D-FAAB-1E270ACBD000}"/>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548A71AF-DC30-E9BE-D5D4-B9EED48D8A95}"/>
              </a:ext>
            </a:extLst>
          </p:cNvPr>
          <p:cNvSpPr>
            <a:spLocks noGrp="1"/>
          </p:cNvSpPr>
          <p:nvPr>
            <p:ph idx="1"/>
          </p:nvPr>
        </p:nvSpPr>
        <p:spPr/>
        <p:txBody>
          <a:bodyPr/>
          <a:lstStyle/>
          <a:p>
            <a:pPr marL="0" indent="0">
              <a:buNone/>
            </a:pPr>
            <a:r>
              <a:rPr lang="es-ES"/>
              <a:t>Luego de elegir el botón “imprimir PDF” saldrá el informe en un archivo que puede ser impreso o almacenado:</a:t>
            </a:r>
          </a:p>
        </p:txBody>
      </p:sp>
      <p:sp>
        <p:nvSpPr>
          <p:cNvPr id="6" name="Marcador de texto 5">
            <a:extLst>
              <a:ext uri="{FF2B5EF4-FFF2-40B4-BE49-F238E27FC236}">
                <a16:creationId xmlns:a16="http://schemas.microsoft.com/office/drawing/2014/main" id="{CE01BA12-8C2F-CE14-77C6-22945D54630C}"/>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17133C40-A20D-CA06-30E1-5B89FC672819}"/>
              </a:ext>
            </a:extLst>
          </p:cNvPr>
          <p:cNvSpPr>
            <a:spLocks noGrp="1"/>
          </p:cNvSpPr>
          <p:nvPr>
            <p:ph type="body" sz="half" idx="11"/>
          </p:nvPr>
        </p:nvSpPr>
        <p:spPr/>
        <p:txBody>
          <a:bodyPr>
            <a:normAutofit fontScale="85000" lnSpcReduction="20000"/>
          </a:bodyPr>
          <a:lstStyle/>
          <a:p>
            <a:pPr fontAlgn="t"/>
            <a:r>
              <a:rPr lang="en-US" b="1" err="1"/>
              <a:t>Reporte</a:t>
            </a:r>
            <a:r>
              <a:rPr lang="en-US" b="1"/>
              <a:t> Libro Auxiliar – (ZFI_0003)</a:t>
            </a:r>
            <a:endParaRPr lang="es-CO"/>
          </a:p>
        </p:txBody>
      </p:sp>
      <p:pic>
        <p:nvPicPr>
          <p:cNvPr id="4" name="Imagen 3">
            <a:extLst>
              <a:ext uri="{FF2B5EF4-FFF2-40B4-BE49-F238E27FC236}">
                <a16:creationId xmlns:a16="http://schemas.microsoft.com/office/drawing/2014/main" id="{844919C9-2ADB-C649-EB2E-735FA1127305}"/>
              </a:ext>
            </a:extLst>
          </p:cNvPr>
          <p:cNvPicPr>
            <a:picLocks noChangeAspect="1"/>
          </p:cNvPicPr>
          <p:nvPr/>
        </p:nvPicPr>
        <p:blipFill>
          <a:blip r:embed="rId2"/>
          <a:stretch>
            <a:fillRect/>
          </a:stretch>
        </p:blipFill>
        <p:spPr>
          <a:xfrm>
            <a:off x="1056000" y="2091622"/>
            <a:ext cx="10080000" cy="4178461"/>
          </a:xfrm>
          <a:prstGeom prst="rect">
            <a:avLst/>
          </a:prstGeom>
        </p:spPr>
      </p:pic>
    </p:spTree>
    <p:extLst>
      <p:ext uri="{BB962C8B-B14F-4D97-AF65-F5344CB8AC3E}">
        <p14:creationId xmlns:p14="http://schemas.microsoft.com/office/powerpoint/2010/main" val="544509314"/>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26617-2714-92D6-A866-F20DB5291E6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237DD109-32AC-4165-B72B-A4F9323BFA2C}"/>
              </a:ext>
            </a:extLst>
          </p:cNvPr>
          <p:cNvSpPr>
            <a:spLocks noGrp="1"/>
          </p:cNvSpPr>
          <p:nvPr>
            <p:ph idx="1"/>
          </p:nvPr>
        </p:nvSpPr>
        <p:spPr/>
        <p:txBody>
          <a:bodyPr/>
          <a:lstStyle/>
          <a:p>
            <a:pPr marL="0" indent="0">
              <a:buNone/>
            </a:pPr>
            <a:r>
              <a:rPr lang="es-ES"/>
              <a:t>Este reporte permitirá la impresión de libro oficial denominado “libro mayor” el cual contendrá los saldos iniciales y finales y los movimientos débitos y créditos de las cuentas que se elijan en el reporte, éste se genera a partir de la siguiente información:</a:t>
            </a:r>
          </a:p>
        </p:txBody>
      </p:sp>
      <p:sp>
        <p:nvSpPr>
          <p:cNvPr id="6" name="Marcador de texto 5">
            <a:extLst>
              <a:ext uri="{FF2B5EF4-FFF2-40B4-BE49-F238E27FC236}">
                <a16:creationId xmlns:a16="http://schemas.microsoft.com/office/drawing/2014/main" id="{28B81092-DA21-242D-04B1-7858889F8F34}"/>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67494833-10C7-5065-2918-194C6316559B}"/>
              </a:ext>
            </a:extLst>
          </p:cNvPr>
          <p:cNvSpPr>
            <a:spLocks noGrp="1"/>
          </p:cNvSpPr>
          <p:nvPr>
            <p:ph type="body" sz="half" idx="11"/>
          </p:nvPr>
        </p:nvSpPr>
        <p:spPr/>
        <p:txBody>
          <a:bodyPr>
            <a:normAutofit fontScale="85000" lnSpcReduction="10000"/>
          </a:bodyPr>
          <a:lstStyle/>
          <a:p>
            <a:r>
              <a:rPr lang="en-US" b="1" err="1"/>
              <a:t>Reporte</a:t>
            </a:r>
            <a:r>
              <a:rPr lang="en-US" b="1"/>
              <a:t> Libro Mayor – (ZFI_0005)</a:t>
            </a:r>
            <a:endParaRPr lang="es-CO"/>
          </a:p>
        </p:txBody>
      </p:sp>
      <p:pic>
        <p:nvPicPr>
          <p:cNvPr id="3" name="Imagen 2">
            <a:extLst>
              <a:ext uri="{FF2B5EF4-FFF2-40B4-BE49-F238E27FC236}">
                <a16:creationId xmlns:a16="http://schemas.microsoft.com/office/drawing/2014/main" id="{D82BD1A2-7BAB-3479-AFC3-CA982985CA76}"/>
              </a:ext>
            </a:extLst>
          </p:cNvPr>
          <p:cNvPicPr>
            <a:picLocks noChangeAspect="1"/>
          </p:cNvPicPr>
          <p:nvPr/>
        </p:nvPicPr>
        <p:blipFill>
          <a:blip r:embed="rId2"/>
          <a:stretch>
            <a:fillRect/>
          </a:stretch>
        </p:blipFill>
        <p:spPr>
          <a:xfrm>
            <a:off x="1506973" y="2098334"/>
            <a:ext cx="9000000" cy="3969729"/>
          </a:xfrm>
          <a:prstGeom prst="rect">
            <a:avLst/>
          </a:prstGeom>
        </p:spPr>
      </p:pic>
      <p:sp>
        <p:nvSpPr>
          <p:cNvPr id="4" name="CuadroTexto 3">
            <a:extLst>
              <a:ext uri="{FF2B5EF4-FFF2-40B4-BE49-F238E27FC236}">
                <a16:creationId xmlns:a16="http://schemas.microsoft.com/office/drawing/2014/main" id="{42C55886-3012-20D5-BDEB-E00C035BB28B}"/>
              </a:ext>
            </a:extLst>
          </p:cNvPr>
          <p:cNvSpPr txBox="1"/>
          <p:nvPr/>
        </p:nvSpPr>
        <p:spPr>
          <a:xfrm>
            <a:off x="8654902" y="2685322"/>
            <a:ext cx="3115340" cy="2308324"/>
          </a:xfrm>
          <a:prstGeom prst="rect">
            <a:avLst/>
          </a:prstGeom>
          <a:solidFill>
            <a:schemeClr val="bg1">
              <a:lumMod val="85000"/>
            </a:schemeClr>
          </a:solidFill>
        </p:spPr>
        <p:txBody>
          <a:bodyPr wrap="square" rtlCol="0">
            <a:spAutoFit/>
          </a:bodyPr>
          <a:lstStyle/>
          <a:p>
            <a:r>
              <a:rPr lang="es-CO" sz="1200"/>
              <a:t>Los campos numerados se usan para lo siguiente:</a:t>
            </a:r>
          </a:p>
          <a:p>
            <a:endParaRPr lang="es-CO" sz="1200"/>
          </a:p>
          <a:p>
            <a:pPr marL="342900" indent="-342900">
              <a:buAutoNum type="arabicParenBoth"/>
            </a:pPr>
            <a:r>
              <a:rPr lang="es-CO" sz="1200"/>
              <a:t>Campo para elegir la estructura de balance que se utilizará para ordenar las cuentas</a:t>
            </a:r>
          </a:p>
          <a:p>
            <a:pPr marL="342900" indent="-342900">
              <a:buAutoNum type="arabicParenBoth"/>
            </a:pPr>
            <a:r>
              <a:rPr lang="es-CO" sz="1200"/>
              <a:t>Nivel que se quiere utilizar para la impresión</a:t>
            </a:r>
          </a:p>
          <a:p>
            <a:pPr marL="800100" lvl="1" indent="-342900">
              <a:buAutoNum type="arabicPeriod"/>
            </a:pPr>
            <a:r>
              <a:rPr lang="es-CO" sz="1200"/>
              <a:t>Clase cuenta</a:t>
            </a:r>
          </a:p>
          <a:p>
            <a:pPr marL="800100" lvl="1" indent="-342900">
              <a:buAutoNum type="arabicPeriod"/>
            </a:pPr>
            <a:r>
              <a:rPr lang="es-CO" sz="1200"/>
              <a:t>Grupo de cuenta</a:t>
            </a:r>
          </a:p>
          <a:p>
            <a:pPr marL="800100" lvl="1" indent="-342900">
              <a:buAutoNum type="arabicPeriod"/>
            </a:pPr>
            <a:r>
              <a:rPr lang="es-CO" sz="1200"/>
              <a:t>Cuenta mayor (4 dígitos)</a:t>
            </a:r>
          </a:p>
          <a:p>
            <a:pPr marL="800100" lvl="1" indent="-342900">
              <a:buAutoNum type="arabicPeriod"/>
            </a:pPr>
            <a:r>
              <a:rPr lang="es-CO" sz="1200"/>
              <a:t>Cuenta auxiliar (6 dígitos)</a:t>
            </a:r>
          </a:p>
        </p:txBody>
      </p:sp>
    </p:spTree>
    <p:extLst>
      <p:ext uri="{BB962C8B-B14F-4D97-AF65-F5344CB8AC3E}">
        <p14:creationId xmlns:p14="http://schemas.microsoft.com/office/powerpoint/2010/main" val="15055958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0AD87-9DDB-579A-3FF6-EDC78EAB5407}"/>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41521A1-C803-46A4-F1F2-13864170881A}"/>
              </a:ext>
            </a:extLst>
          </p:cNvPr>
          <p:cNvSpPr>
            <a:spLocks noGrp="1"/>
          </p:cNvSpPr>
          <p:nvPr>
            <p:ph idx="1"/>
          </p:nvPr>
        </p:nvSpPr>
        <p:spPr/>
        <p:txBody>
          <a:bodyPr/>
          <a:lstStyle/>
          <a:p>
            <a:pPr marL="0" indent="0">
              <a:buNone/>
            </a:pPr>
            <a:r>
              <a:rPr lang="es-MX"/>
              <a:t>Se usa para la </a:t>
            </a:r>
            <a:r>
              <a:rPr lang="es-MX">
                <a:hlinkClick r:id="rId2">
                  <a:extLst>
                    <a:ext uri="{A12FA001-AC4F-418D-AE19-62706E023703}">
                      <ahyp:hlinkClr xmlns:ahyp="http://schemas.microsoft.com/office/drawing/2018/hyperlinkcolor" val="tx"/>
                    </a:ext>
                  </a:extLst>
                </a:hlinkClick>
              </a:rPr>
              <a:t>carga masiva de asientos contables generales</a:t>
            </a:r>
            <a:r>
              <a:rPr lang="es-MX"/>
              <a:t>. Permite a los usuarios cargar múltiples entradas de diario desde un archivo de Excel o CSV utilizando una plantilla proporcionada, y luego publicar o registrar esas entradas en el sistema</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406820B8-4C19-1F41-1096-EBAF51A47CB3}"/>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59C55B67-6AFF-728E-FC64-A8FDB520133A}"/>
              </a:ext>
            </a:extLst>
          </p:cNvPr>
          <p:cNvSpPr>
            <a:spLocks noGrp="1"/>
          </p:cNvSpPr>
          <p:nvPr>
            <p:ph type="body" sz="half" idx="11"/>
          </p:nvPr>
        </p:nvSpPr>
        <p:spPr/>
        <p:txBody>
          <a:bodyPr>
            <a:normAutofit fontScale="85000" lnSpcReduction="10000"/>
          </a:bodyPr>
          <a:lstStyle/>
          <a:p>
            <a:r>
              <a:rPr lang="es-ES" dirty="0"/>
              <a:t>Cargar asientos contables generales - (F2548)</a:t>
            </a:r>
            <a:endParaRPr lang="es-CO" dirty="0"/>
          </a:p>
        </p:txBody>
      </p:sp>
      <p:pic>
        <p:nvPicPr>
          <p:cNvPr id="6" name="Imagen 5">
            <a:extLst>
              <a:ext uri="{FF2B5EF4-FFF2-40B4-BE49-F238E27FC236}">
                <a16:creationId xmlns:a16="http://schemas.microsoft.com/office/drawing/2014/main" id="{EE491F9F-5235-8D96-7A77-D13E757AF8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977" y="1951248"/>
            <a:ext cx="9165444" cy="4480233"/>
          </a:xfrm>
          <a:prstGeom prst="rect">
            <a:avLst/>
          </a:prstGeom>
        </p:spPr>
      </p:pic>
    </p:spTree>
    <p:extLst>
      <p:ext uri="{BB962C8B-B14F-4D97-AF65-F5344CB8AC3E}">
        <p14:creationId xmlns:p14="http://schemas.microsoft.com/office/powerpoint/2010/main" val="2607324437"/>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AE7C0-E21B-E42E-BAF1-6F27E915C0CE}"/>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7A4B82B-3BF4-F38F-96E9-461E6CB89D02}"/>
              </a:ext>
            </a:extLst>
          </p:cNvPr>
          <p:cNvSpPr>
            <a:spLocks noGrp="1"/>
          </p:cNvSpPr>
          <p:nvPr>
            <p:ph idx="1"/>
          </p:nvPr>
        </p:nvSpPr>
        <p:spPr/>
        <p:txBody>
          <a:bodyPr/>
          <a:lstStyle/>
          <a:p>
            <a:pPr marL="0" indent="0">
              <a:buNone/>
            </a:pPr>
            <a:r>
              <a:rPr lang="es-ES"/>
              <a:t>Luego de ejecutar el reporte el sistema permitirá previsualizar los datos como se muestran en la imagen anexa y acá puede visualizarse el encabezado y los datos del reporte según las características definidas.  en la parte superior hay opciones de filtrado, sumatoria, organización de datos y el botón de imprimir como PDF, con este último podemos generar el reporte en formato imprimible y posteriormente llevarlo al repositorio o impresión en papel:</a:t>
            </a:r>
          </a:p>
        </p:txBody>
      </p:sp>
      <p:sp>
        <p:nvSpPr>
          <p:cNvPr id="6" name="Marcador de texto 5">
            <a:extLst>
              <a:ext uri="{FF2B5EF4-FFF2-40B4-BE49-F238E27FC236}">
                <a16:creationId xmlns:a16="http://schemas.microsoft.com/office/drawing/2014/main" id="{84FD5F87-EFDC-3ED0-D9FD-D56C424EF5E9}"/>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1632A0F4-9D05-09C6-62FA-3A443CBE36AB}"/>
              </a:ext>
            </a:extLst>
          </p:cNvPr>
          <p:cNvSpPr>
            <a:spLocks noGrp="1"/>
          </p:cNvSpPr>
          <p:nvPr>
            <p:ph type="body" sz="half" idx="11"/>
          </p:nvPr>
        </p:nvSpPr>
        <p:spPr/>
        <p:txBody>
          <a:bodyPr>
            <a:normAutofit fontScale="85000" lnSpcReduction="10000"/>
          </a:bodyPr>
          <a:lstStyle/>
          <a:p>
            <a:r>
              <a:rPr lang="en-US" b="1" err="1"/>
              <a:t>Reporte</a:t>
            </a:r>
            <a:r>
              <a:rPr lang="en-US" b="1"/>
              <a:t> Libro Mayor – (ZFI_0005)</a:t>
            </a:r>
            <a:endParaRPr lang="es-CO"/>
          </a:p>
        </p:txBody>
      </p:sp>
      <p:pic>
        <p:nvPicPr>
          <p:cNvPr id="8" name="Imagen 7">
            <a:extLst>
              <a:ext uri="{FF2B5EF4-FFF2-40B4-BE49-F238E27FC236}">
                <a16:creationId xmlns:a16="http://schemas.microsoft.com/office/drawing/2014/main" id="{EF9EBCD1-A39B-1B9A-17D0-A7DC257C0214}"/>
              </a:ext>
            </a:extLst>
          </p:cNvPr>
          <p:cNvPicPr>
            <a:picLocks noChangeAspect="1"/>
          </p:cNvPicPr>
          <p:nvPr/>
        </p:nvPicPr>
        <p:blipFill>
          <a:blip r:embed="rId2"/>
          <a:stretch>
            <a:fillRect/>
          </a:stretch>
        </p:blipFill>
        <p:spPr>
          <a:xfrm>
            <a:off x="879991" y="2391188"/>
            <a:ext cx="9000000" cy="3974592"/>
          </a:xfrm>
          <a:prstGeom prst="rect">
            <a:avLst/>
          </a:prstGeom>
        </p:spPr>
      </p:pic>
      <p:pic>
        <p:nvPicPr>
          <p:cNvPr id="9" name="Imagen 8">
            <a:extLst>
              <a:ext uri="{FF2B5EF4-FFF2-40B4-BE49-F238E27FC236}">
                <a16:creationId xmlns:a16="http://schemas.microsoft.com/office/drawing/2014/main" id="{7C38C573-5226-B563-3C0A-107D8C60DB3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502904" y="4087652"/>
            <a:ext cx="999461" cy="1815041"/>
          </a:xfrm>
          <a:prstGeom prst="rect">
            <a:avLst/>
          </a:prstGeom>
          <a:ln w="38100">
            <a:solidFill>
              <a:schemeClr val="accent2">
                <a:lumMod val="50000"/>
              </a:schemeClr>
            </a:solidFill>
          </a:ln>
          <a:effectLst>
            <a:glow rad="63500">
              <a:schemeClr val="accent3">
                <a:satMod val="175000"/>
                <a:alpha val="40000"/>
              </a:schemeClr>
            </a:glow>
          </a:effectLst>
        </p:spPr>
      </p:pic>
      <p:sp>
        <p:nvSpPr>
          <p:cNvPr id="10" name="Flecha: hacia la izquierda 9">
            <a:extLst>
              <a:ext uri="{FF2B5EF4-FFF2-40B4-BE49-F238E27FC236}">
                <a16:creationId xmlns:a16="http://schemas.microsoft.com/office/drawing/2014/main" id="{B24F1255-143E-C6D0-7FCF-DB76C722CFEE}"/>
              </a:ext>
            </a:extLst>
          </p:cNvPr>
          <p:cNvSpPr/>
          <p:nvPr/>
        </p:nvSpPr>
        <p:spPr>
          <a:xfrm>
            <a:off x="10015872" y="4720856"/>
            <a:ext cx="244548" cy="4678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191448648"/>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5AB32-E533-9661-55A8-283FD58ED56E}"/>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2BB1FE8-4496-688E-DD79-E901EB2A5762}"/>
              </a:ext>
            </a:extLst>
          </p:cNvPr>
          <p:cNvSpPr>
            <a:spLocks noGrp="1"/>
          </p:cNvSpPr>
          <p:nvPr>
            <p:ph idx="1"/>
          </p:nvPr>
        </p:nvSpPr>
        <p:spPr/>
        <p:txBody>
          <a:bodyPr/>
          <a:lstStyle/>
          <a:p>
            <a:pPr marL="0" indent="0">
              <a:buNone/>
            </a:pPr>
            <a:r>
              <a:rPr lang="es-ES"/>
              <a:t>Luego de elegir el botón “imprimir PDF” saldrá el informe en un archivo que puede ser impreso o almacenado:</a:t>
            </a:r>
          </a:p>
        </p:txBody>
      </p:sp>
      <p:sp>
        <p:nvSpPr>
          <p:cNvPr id="6" name="Marcador de texto 5">
            <a:extLst>
              <a:ext uri="{FF2B5EF4-FFF2-40B4-BE49-F238E27FC236}">
                <a16:creationId xmlns:a16="http://schemas.microsoft.com/office/drawing/2014/main" id="{F8C2A7A6-AF24-B584-2969-6632D04B0A80}"/>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990F3224-52CC-EEF3-DBB2-96AF9916A521}"/>
              </a:ext>
            </a:extLst>
          </p:cNvPr>
          <p:cNvSpPr>
            <a:spLocks noGrp="1"/>
          </p:cNvSpPr>
          <p:nvPr>
            <p:ph type="body" sz="half" idx="11"/>
          </p:nvPr>
        </p:nvSpPr>
        <p:spPr/>
        <p:txBody>
          <a:bodyPr>
            <a:normAutofit fontScale="85000" lnSpcReduction="10000"/>
          </a:bodyPr>
          <a:lstStyle/>
          <a:p>
            <a:r>
              <a:rPr lang="en-US" b="1" err="1"/>
              <a:t>Reporte</a:t>
            </a:r>
            <a:r>
              <a:rPr lang="en-US" b="1"/>
              <a:t> Libro Mayor – (ZFI_0005)</a:t>
            </a:r>
            <a:endParaRPr lang="es-CO"/>
          </a:p>
        </p:txBody>
      </p:sp>
      <p:pic>
        <p:nvPicPr>
          <p:cNvPr id="3" name="Imagen 2">
            <a:extLst>
              <a:ext uri="{FF2B5EF4-FFF2-40B4-BE49-F238E27FC236}">
                <a16:creationId xmlns:a16="http://schemas.microsoft.com/office/drawing/2014/main" id="{97080B2F-2F09-4A80-9493-F2BD061945E6}"/>
              </a:ext>
            </a:extLst>
          </p:cNvPr>
          <p:cNvPicPr>
            <a:picLocks noChangeAspect="1"/>
          </p:cNvPicPr>
          <p:nvPr/>
        </p:nvPicPr>
        <p:blipFill>
          <a:blip r:embed="rId2"/>
          <a:stretch>
            <a:fillRect/>
          </a:stretch>
        </p:blipFill>
        <p:spPr>
          <a:xfrm>
            <a:off x="696000" y="1905739"/>
            <a:ext cx="10800000" cy="4364344"/>
          </a:xfrm>
          <a:prstGeom prst="rect">
            <a:avLst/>
          </a:prstGeom>
        </p:spPr>
      </p:pic>
    </p:spTree>
    <p:extLst>
      <p:ext uri="{BB962C8B-B14F-4D97-AF65-F5344CB8AC3E}">
        <p14:creationId xmlns:p14="http://schemas.microsoft.com/office/powerpoint/2010/main" val="2666334649"/>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D5001-7747-849F-C911-6B32DB82EB4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EC6CCC7-98EE-F444-1A3A-50FBAEFC108E}"/>
              </a:ext>
            </a:extLst>
          </p:cNvPr>
          <p:cNvSpPr>
            <a:spLocks noGrp="1"/>
          </p:cNvSpPr>
          <p:nvPr>
            <p:ph idx="1"/>
          </p:nvPr>
        </p:nvSpPr>
        <p:spPr/>
        <p:txBody>
          <a:bodyPr/>
          <a:lstStyle/>
          <a:p>
            <a:pPr marL="0" indent="0">
              <a:buNone/>
            </a:pPr>
            <a:r>
              <a:rPr lang="es-ES"/>
              <a:t>Este reporte permitirá la impresión de libro oficial denominado “libro diario” el cual contendrá por cada cuenta a nivel 4, 6 dígitos, un resumen de los débitos y créditos para cada día del periodo elegido y por cada clase de documento que haya generado movimientos:</a:t>
            </a:r>
          </a:p>
        </p:txBody>
      </p:sp>
      <p:sp>
        <p:nvSpPr>
          <p:cNvPr id="6" name="Marcador de texto 5">
            <a:extLst>
              <a:ext uri="{FF2B5EF4-FFF2-40B4-BE49-F238E27FC236}">
                <a16:creationId xmlns:a16="http://schemas.microsoft.com/office/drawing/2014/main" id="{8F0F1735-D632-140F-7FDE-8F781F0082C2}"/>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954AC32A-17C5-5E0B-6B0C-7786F5C66A37}"/>
              </a:ext>
            </a:extLst>
          </p:cNvPr>
          <p:cNvSpPr>
            <a:spLocks noGrp="1"/>
          </p:cNvSpPr>
          <p:nvPr>
            <p:ph type="body" sz="half" idx="11"/>
          </p:nvPr>
        </p:nvSpPr>
        <p:spPr/>
        <p:txBody>
          <a:bodyPr>
            <a:normAutofit fontScale="85000" lnSpcReduction="10000"/>
          </a:bodyPr>
          <a:lstStyle/>
          <a:p>
            <a:r>
              <a:rPr lang="en-US" b="1" err="1"/>
              <a:t>Reporte</a:t>
            </a:r>
            <a:r>
              <a:rPr lang="en-US" b="1"/>
              <a:t> Libro </a:t>
            </a:r>
            <a:r>
              <a:rPr lang="en-US" b="1" err="1"/>
              <a:t>Diario</a:t>
            </a:r>
            <a:r>
              <a:rPr lang="en-US" b="1"/>
              <a:t> – (ZFI_0070)</a:t>
            </a:r>
            <a:endParaRPr lang="es-CO"/>
          </a:p>
        </p:txBody>
      </p:sp>
      <p:pic>
        <p:nvPicPr>
          <p:cNvPr id="11" name="Imagen 10">
            <a:extLst>
              <a:ext uri="{FF2B5EF4-FFF2-40B4-BE49-F238E27FC236}">
                <a16:creationId xmlns:a16="http://schemas.microsoft.com/office/drawing/2014/main" id="{1E865642-766F-FAD6-FD64-7C5EA68B00E5}"/>
              </a:ext>
            </a:extLst>
          </p:cNvPr>
          <p:cNvPicPr>
            <a:picLocks noChangeAspect="1"/>
          </p:cNvPicPr>
          <p:nvPr/>
        </p:nvPicPr>
        <p:blipFill>
          <a:blip r:embed="rId2"/>
          <a:stretch>
            <a:fillRect/>
          </a:stretch>
        </p:blipFill>
        <p:spPr>
          <a:xfrm>
            <a:off x="1596000" y="2415822"/>
            <a:ext cx="9000000" cy="3945741"/>
          </a:xfrm>
          <a:prstGeom prst="rect">
            <a:avLst/>
          </a:prstGeom>
        </p:spPr>
      </p:pic>
    </p:spTree>
    <p:extLst>
      <p:ext uri="{BB962C8B-B14F-4D97-AF65-F5344CB8AC3E}">
        <p14:creationId xmlns:p14="http://schemas.microsoft.com/office/powerpoint/2010/main" val="444298078"/>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123D0-130D-103E-E3FE-817E068578CE}"/>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2486E0B8-1F8F-56C2-0DE4-8A5B94775864}"/>
              </a:ext>
            </a:extLst>
          </p:cNvPr>
          <p:cNvSpPr>
            <a:spLocks noGrp="1"/>
          </p:cNvSpPr>
          <p:nvPr>
            <p:ph idx="1"/>
          </p:nvPr>
        </p:nvSpPr>
        <p:spPr/>
        <p:txBody>
          <a:bodyPr/>
          <a:lstStyle/>
          <a:p>
            <a:pPr marL="0" indent="0">
              <a:buNone/>
            </a:pPr>
            <a:r>
              <a:rPr lang="es-ES"/>
              <a:t>Después de ejecutar el reporte aparece esta otra en la cual se puede previsualizar la información que será llevada al libro impreso.  En esta parte se puede ordenar, filtrar o </a:t>
            </a:r>
            <a:r>
              <a:rPr lang="es-ES" err="1"/>
              <a:t>subtotalizar</a:t>
            </a:r>
            <a:r>
              <a:rPr lang="es-ES"/>
              <a:t> la información según definiciones del usuario las cuales son para control, o llevar los datos a “Excel”.  Para generar el reporte en formato final se debe dar clic sobre el botón “imprimir PDF”:</a:t>
            </a:r>
          </a:p>
        </p:txBody>
      </p:sp>
      <p:sp>
        <p:nvSpPr>
          <p:cNvPr id="6" name="Marcador de texto 5">
            <a:extLst>
              <a:ext uri="{FF2B5EF4-FFF2-40B4-BE49-F238E27FC236}">
                <a16:creationId xmlns:a16="http://schemas.microsoft.com/office/drawing/2014/main" id="{BBD42167-F082-A1F9-8C28-74B0B0EE8620}"/>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B2FB6A57-67C6-E490-F6E8-557E175DD7B7}"/>
              </a:ext>
            </a:extLst>
          </p:cNvPr>
          <p:cNvSpPr>
            <a:spLocks noGrp="1"/>
          </p:cNvSpPr>
          <p:nvPr>
            <p:ph type="body" sz="half" idx="11"/>
          </p:nvPr>
        </p:nvSpPr>
        <p:spPr/>
        <p:txBody>
          <a:bodyPr>
            <a:normAutofit fontScale="85000" lnSpcReduction="10000"/>
          </a:bodyPr>
          <a:lstStyle/>
          <a:p>
            <a:r>
              <a:rPr lang="en-US" b="1" err="1"/>
              <a:t>Reporte</a:t>
            </a:r>
            <a:r>
              <a:rPr lang="en-US" b="1"/>
              <a:t> Libro </a:t>
            </a:r>
            <a:r>
              <a:rPr lang="en-US" b="1" err="1"/>
              <a:t>Diario</a:t>
            </a:r>
            <a:r>
              <a:rPr lang="en-US" b="1"/>
              <a:t> – (ZFI_0070)</a:t>
            </a:r>
            <a:endParaRPr lang="es-CO"/>
          </a:p>
        </p:txBody>
      </p:sp>
      <p:pic>
        <p:nvPicPr>
          <p:cNvPr id="8" name="Imagen 7">
            <a:extLst>
              <a:ext uri="{FF2B5EF4-FFF2-40B4-BE49-F238E27FC236}">
                <a16:creationId xmlns:a16="http://schemas.microsoft.com/office/drawing/2014/main" id="{057210FA-C64E-8472-31F0-879103B60971}"/>
              </a:ext>
            </a:extLst>
          </p:cNvPr>
          <p:cNvPicPr>
            <a:picLocks noChangeAspect="1"/>
          </p:cNvPicPr>
          <p:nvPr/>
        </p:nvPicPr>
        <p:blipFill>
          <a:blip r:embed="rId2"/>
          <a:stretch>
            <a:fillRect/>
          </a:stretch>
        </p:blipFill>
        <p:spPr>
          <a:xfrm>
            <a:off x="1596000" y="2342715"/>
            <a:ext cx="9000000" cy="3927368"/>
          </a:xfrm>
          <a:prstGeom prst="rect">
            <a:avLst/>
          </a:prstGeom>
        </p:spPr>
      </p:pic>
    </p:spTree>
    <p:extLst>
      <p:ext uri="{BB962C8B-B14F-4D97-AF65-F5344CB8AC3E}">
        <p14:creationId xmlns:p14="http://schemas.microsoft.com/office/powerpoint/2010/main" val="3443415219"/>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7BA51-79E4-8909-B325-9AD58605E5C0}"/>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8E28483-64B6-0491-3B4D-4A7596ADD966}"/>
              </a:ext>
            </a:extLst>
          </p:cNvPr>
          <p:cNvSpPr>
            <a:spLocks noGrp="1"/>
          </p:cNvSpPr>
          <p:nvPr>
            <p:ph idx="1"/>
          </p:nvPr>
        </p:nvSpPr>
        <p:spPr/>
        <p:txBody>
          <a:bodyPr/>
          <a:lstStyle/>
          <a:p>
            <a:pPr marL="0" indent="0">
              <a:buNone/>
            </a:pPr>
            <a:r>
              <a:rPr lang="es-ES"/>
              <a:t>Luego de elegir el botón “imprimir PDF” saldrá el informe en un archivo que puede ser impreso o almacenado:</a:t>
            </a:r>
          </a:p>
        </p:txBody>
      </p:sp>
      <p:sp>
        <p:nvSpPr>
          <p:cNvPr id="6" name="Marcador de texto 5">
            <a:extLst>
              <a:ext uri="{FF2B5EF4-FFF2-40B4-BE49-F238E27FC236}">
                <a16:creationId xmlns:a16="http://schemas.microsoft.com/office/drawing/2014/main" id="{B2A65F74-6CEC-30D7-3A11-EDFB75DAA612}"/>
              </a:ext>
            </a:extLst>
          </p:cNvPr>
          <p:cNvSpPr>
            <a:spLocks noGrp="1"/>
          </p:cNvSpPr>
          <p:nvPr>
            <p:ph type="body" sz="half" idx="10"/>
          </p:nvPr>
        </p:nvSpPr>
        <p:spPr/>
        <p:txBody>
          <a:bodyPr/>
          <a:lstStyle/>
          <a:p>
            <a:r>
              <a:rPr lang="es-ES"/>
              <a:t>Gestión de conciliación de operaciones recíprocas</a:t>
            </a:r>
            <a:endParaRPr lang="es-CO"/>
          </a:p>
        </p:txBody>
      </p:sp>
      <p:sp>
        <p:nvSpPr>
          <p:cNvPr id="7" name="Marcador de texto 6">
            <a:extLst>
              <a:ext uri="{FF2B5EF4-FFF2-40B4-BE49-F238E27FC236}">
                <a16:creationId xmlns:a16="http://schemas.microsoft.com/office/drawing/2014/main" id="{ED9C531C-E6F0-EAE1-CB98-B5B67AFA9C75}"/>
              </a:ext>
            </a:extLst>
          </p:cNvPr>
          <p:cNvSpPr>
            <a:spLocks noGrp="1"/>
          </p:cNvSpPr>
          <p:nvPr>
            <p:ph type="body" sz="half" idx="11"/>
          </p:nvPr>
        </p:nvSpPr>
        <p:spPr/>
        <p:txBody>
          <a:bodyPr>
            <a:normAutofit fontScale="85000" lnSpcReduction="10000"/>
          </a:bodyPr>
          <a:lstStyle/>
          <a:p>
            <a:r>
              <a:rPr lang="en-US" b="1" err="1"/>
              <a:t>Reporte</a:t>
            </a:r>
            <a:r>
              <a:rPr lang="en-US" b="1"/>
              <a:t> Libro </a:t>
            </a:r>
            <a:r>
              <a:rPr lang="en-US" b="1" err="1"/>
              <a:t>Diario</a:t>
            </a:r>
            <a:r>
              <a:rPr lang="en-US" b="1"/>
              <a:t> – (ZFI_0070)</a:t>
            </a:r>
            <a:endParaRPr lang="es-CO"/>
          </a:p>
        </p:txBody>
      </p:sp>
      <p:pic>
        <p:nvPicPr>
          <p:cNvPr id="4" name="Imagen 3">
            <a:extLst>
              <a:ext uri="{FF2B5EF4-FFF2-40B4-BE49-F238E27FC236}">
                <a16:creationId xmlns:a16="http://schemas.microsoft.com/office/drawing/2014/main" id="{0B3AA5D3-59BC-260E-AAB5-9F627550E910}"/>
              </a:ext>
            </a:extLst>
          </p:cNvPr>
          <p:cNvPicPr>
            <a:picLocks noChangeAspect="1"/>
          </p:cNvPicPr>
          <p:nvPr/>
        </p:nvPicPr>
        <p:blipFill>
          <a:blip r:embed="rId2"/>
          <a:stretch>
            <a:fillRect/>
          </a:stretch>
        </p:blipFill>
        <p:spPr>
          <a:xfrm>
            <a:off x="1506973" y="2314204"/>
            <a:ext cx="9000000" cy="3777177"/>
          </a:xfrm>
          <a:prstGeom prst="rect">
            <a:avLst/>
          </a:prstGeom>
        </p:spPr>
      </p:pic>
    </p:spTree>
    <p:extLst>
      <p:ext uri="{BB962C8B-B14F-4D97-AF65-F5344CB8AC3E}">
        <p14:creationId xmlns:p14="http://schemas.microsoft.com/office/powerpoint/2010/main" val="1833498346"/>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7A52E-7023-981C-33E5-07BA9E56F86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4A1891A-67E7-8425-B28E-B693F37CB16C}"/>
              </a:ext>
            </a:extLst>
          </p:cNvPr>
          <p:cNvSpPr>
            <a:spLocks noGrp="1"/>
          </p:cNvSpPr>
          <p:nvPr>
            <p:ph type="ctrTitle"/>
          </p:nvPr>
        </p:nvSpPr>
        <p:spPr/>
        <p:txBody>
          <a:bodyPr>
            <a:noAutofit/>
          </a:bodyPr>
          <a:lstStyle/>
          <a:p>
            <a:r>
              <a:rPr lang="es-ES" sz="3600"/>
              <a:t>Gestión de la extracción de saldos FI GL</a:t>
            </a:r>
            <a:endParaRPr lang="es-CO" sz="3600"/>
          </a:p>
        </p:txBody>
      </p:sp>
      <p:sp>
        <p:nvSpPr>
          <p:cNvPr id="3" name="Subtítulo 2">
            <a:extLst>
              <a:ext uri="{FF2B5EF4-FFF2-40B4-BE49-F238E27FC236}">
                <a16:creationId xmlns:a16="http://schemas.microsoft.com/office/drawing/2014/main" id="{4E4D3A6C-038F-F3DB-75AB-066EA4D45E2A}"/>
              </a:ext>
            </a:extLst>
          </p:cNvPr>
          <p:cNvSpPr>
            <a:spLocks noGrp="1"/>
          </p:cNvSpPr>
          <p:nvPr>
            <p:ph type="subTitle" idx="1"/>
          </p:nvPr>
        </p:nvSpPr>
        <p:spPr/>
        <p:txBody>
          <a:bodyPr/>
          <a:lstStyle/>
          <a:p>
            <a:endParaRPr lang="es-CO"/>
          </a:p>
        </p:txBody>
      </p:sp>
      <p:sp>
        <p:nvSpPr>
          <p:cNvPr id="4" name="Marcador de texto 3">
            <a:extLst>
              <a:ext uri="{FF2B5EF4-FFF2-40B4-BE49-F238E27FC236}">
                <a16:creationId xmlns:a16="http://schemas.microsoft.com/office/drawing/2014/main" id="{3892CE52-3A8D-B84B-790B-5C7C921E33D7}"/>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2822947335"/>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4345A-CBFC-2AFF-4D27-83C6B5ADF432}"/>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80F610E-906A-A846-FFAC-8C027624746C}"/>
              </a:ext>
            </a:extLst>
          </p:cNvPr>
          <p:cNvSpPr>
            <a:spLocks noGrp="1"/>
          </p:cNvSpPr>
          <p:nvPr>
            <p:ph idx="1"/>
          </p:nvPr>
        </p:nvSpPr>
        <p:spPr/>
        <p:txBody>
          <a:bodyPr/>
          <a:lstStyle/>
          <a:p>
            <a:pPr marL="0" indent="0">
              <a:buNone/>
            </a:pPr>
            <a:r>
              <a:rPr lang="es-ES"/>
              <a:t>En esta sesión se lista la aplicación que utilizaremos en Grupo EPM para extraer datos de SAP y llevarlos a Hyperion </a:t>
            </a:r>
            <a:r>
              <a:rPr lang="es-ES" err="1"/>
              <a:t>Financial</a:t>
            </a:r>
            <a:r>
              <a:rPr lang="es-ES"/>
              <a:t> Management – HFM - para la consolidación de estados financieros de Grupo EPM, para la generación de los estados financieros por movimientos, Estado de flujo de efectivo y Estado de cambios en el patrimonio, y para la elaboración de revelaciones.  Es importante recordar que en HFM se continúa haciendo gestión de los procesos listados con el plan de cuentas vigente a la fecha y que está homologado con el actual ERP de EPM, pero la consulta de información que se utilizará para ello se debe realizar con el lenguaje de SAP en sus aplicaciones estándar de reportes:</a:t>
            </a:r>
          </a:p>
        </p:txBody>
      </p:sp>
      <p:sp>
        <p:nvSpPr>
          <p:cNvPr id="6" name="Marcador de texto 5">
            <a:extLst>
              <a:ext uri="{FF2B5EF4-FFF2-40B4-BE49-F238E27FC236}">
                <a16:creationId xmlns:a16="http://schemas.microsoft.com/office/drawing/2014/main" id="{D921CC64-97D2-52CC-922B-EDA6EE31560A}"/>
              </a:ext>
            </a:extLst>
          </p:cNvPr>
          <p:cNvSpPr>
            <a:spLocks noGrp="1"/>
          </p:cNvSpPr>
          <p:nvPr>
            <p:ph type="body" sz="half" idx="10"/>
          </p:nvPr>
        </p:nvSpPr>
        <p:spPr/>
        <p:txBody>
          <a:bodyPr/>
          <a:lstStyle/>
          <a:p>
            <a:r>
              <a:rPr lang="es-ES"/>
              <a:t>Gestión de la extracción de saldos FI GL</a:t>
            </a:r>
            <a:endParaRPr lang="es-CO"/>
          </a:p>
        </p:txBody>
      </p:sp>
      <p:sp>
        <p:nvSpPr>
          <p:cNvPr id="7" name="Marcador de texto 6">
            <a:extLst>
              <a:ext uri="{FF2B5EF4-FFF2-40B4-BE49-F238E27FC236}">
                <a16:creationId xmlns:a16="http://schemas.microsoft.com/office/drawing/2014/main" id="{9A1E0FFF-968E-A9EE-2DDA-CF14B7B5077D}"/>
              </a:ext>
            </a:extLst>
          </p:cNvPr>
          <p:cNvSpPr>
            <a:spLocks noGrp="1"/>
          </p:cNvSpPr>
          <p:nvPr>
            <p:ph type="body" sz="half" idx="11"/>
          </p:nvPr>
        </p:nvSpPr>
        <p:spPr/>
        <p:txBody>
          <a:bodyPr>
            <a:normAutofit fontScale="85000" lnSpcReduction="10000"/>
          </a:bodyPr>
          <a:lstStyle/>
          <a:p>
            <a:r>
              <a:rPr lang="es-CO"/>
              <a:t>Modulo FI-GL</a:t>
            </a:r>
          </a:p>
        </p:txBody>
      </p:sp>
      <p:graphicFrame>
        <p:nvGraphicFramePr>
          <p:cNvPr id="8" name="Table 21">
            <a:extLst>
              <a:ext uri="{FF2B5EF4-FFF2-40B4-BE49-F238E27FC236}">
                <a16:creationId xmlns:a16="http://schemas.microsoft.com/office/drawing/2014/main" id="{0C4CD5DC-CFC4-F785-A305-0D9320F98BA2}"/>
              </a:ext>
            </a:extLst>
          </p:cNvPr>
          <p:cNvGraphicFramePr>
            <a:graphicFrameLocks noGrp="1"/>
          </p:cNvGraphicFramePr>
          <p:nvPr>
            <p:extLst>
              <p:ext uri="{D42A27DB-BD31-4B8C-83A1-F6EECF244321}">
                <p14:modId xmlns:p14="http://schemas.microsoft.com/office/powerpoint/2010/main" val="2895900604"/>
              </p:ext>
            </p:extLst>
          </p:nvPr>
        </p:nvGraphicFramePr>
        <p:xfrm>
          <a:off x="1956000" y="2907343"/>
          <a:ext cx="8280000" cy="1005840"/>
        </p:xfrm>
        <a:graphic>
          <a:graphicData uri="http://schemas.openxmlformats.org/drawingml/2006/table">
            <a:tbl>
              <a:tblPr firstRow="1" bandRow="1">
                <a:tableStyleId>{5C22544A-7EE6-4342-B048-85BDC9FD1C3A}</a:tableStyleId>
              </a:tblPr>
              <a:tblGrid>
                <a:gridCol w="6120000">
                  <a:extLst>
                    <a:ext uri="{9D8B030D-6E8A-4147-A177-3AD203B41FA5}">
                      <a16:colId xmlns:a16="http://schemas.microsoft.com/office/drawing/2014/main" val="917083527"/>
                    </a:ext>
                  </a:extLst>
                </a:gridCol>
                <a:gridCol w="2160000">
                  <a:extLst>
                    <a:ext uri="{9D8B030D-6E8A-4147-A177-3AD203B41FA5}">
                      <a16:colId xmlns:a16="http://schemas.microsoft.com/office/drawing/2014/main" val="875042441"/>
                    </a:ext>
                  </a:extLst>
                </a:gridCol>
              </a:tblGrid>
              <a:tr h="321952">
                <a:tc>
                  <a:txBody>
                    <a:bodyPr/>
                    <a:lstStyle/>
                    <a:p>
                      <a:pPr marL="0" lvl="0" algn="l" defTabSz="914400" rtl="0" eaLnBrk="1" latinLnBrk="0" hangingPunct="1">
                        <a:buNone/>
                      </a:pPr>
                      <a:r>
                        <a:rPr lang="es-ES" sz="1600" u="none" strike="noStrike" noProof="0">
                          <a:solidFill>
                            <a:srgbClr val="FFFFFF"/>
                          </a:solidFill>
                          <a:latin typeface="+mn-lt"/>
                        </a:rPr>
                        <a:t>Nombre de la aplicación</a:t>
                      </a:r>
                      <a:endParaRPr lang="en-US" sz="1600">
                        <a:solidFill>
                          <a:srgbClr val="FFFFFF"/>
                        </a:solidFill>
                        <a:latin typeface="+mn-lt"/>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rPr>
                        <a:t>Aplicación</a:t>
                      </a:r>
                      <a:endParaRPr lang="en-US" sz="1600">
                        <a:solidFill>
                          <a:srgbClr val="FFFFFF"/>
                        </a:solidFill>
                        <a:latin typeface="+mn-lt"/>
                      </a:endParaRPr>
                    </a:p>
                  </a:txBody>
                  <a:tcPr>
                    <a:solidFill>
                      <a:schemeClr val="accent3"/>
                    </a:solidFill>
                  </a:tcPr>
                </a:tc>
                <a:extLst>
                  <a:ext uri="{0D108BD9-81ED-4DB2-BD59-A6C34878D82A}">
                    <a16:rowId xmlns:a16="http://schemas.microsoft.com/office/drawing/2014/main" val="2247265594"/>
                  </a:ext>
                </a:extLst>
              </a:tr>
              <a:tr h="290537">
                <a:tc>
                  <a:txBody>
                    <a:bodyPr/>
                    <a:lstStyle/>
                    <a:p>
                      <a:pPr marL="0" lvl="0" algn="l">
                        <a:lnSpc>
                          <a:spcPct val="100000"/>
                        </a:lnSpc>
                        <a:spcBef>
                          <a:spcPts val="0"/>
                        </a:spcBef>
                        <a:spcAft>
                          <a:spcPts val="0"/>
                        </a:spcAft>
                        <a:buNone/>
                      </a:pPr>
                      <a:r>
                        <a:rPr lang="es-ES" sz="1600">
                          <a:solidFill>
                            <a:schemeClr val="tx1"/>
                          </a:solidFill>
                          <a:latin typeface="+mn-lt"/>
                        </a:rPr>
                        <a:t>Parámetros para la extracción de saldos FI GL (Gestión técnica)</a:t>
                      </a:r>
                      <a:endParaRPr lang="en-US" sz="1600">
                        <a:solidFill>
                          <a:schemeClr val="tx1"/>
                        </a:solidFill>
                        <a:latin typeface="+mn-lt"/>
                      </a:endParaRPr>
                    </a:p>
                  </a:txBody>
                  <a:tcPr/>
                </a:tc>
                <a:tc>
                  <a:txBody>
                    <a:bodyPr/>
                    <a:lstStyle/>
                    <a:p>
                      <a:pPr marL="0" lvl="0" algn="l" defTabSz="914400">
                        <a:buNone/>
                      </a:pPr>
                      <a:r>
                        <a:rPr lang="en-US" sz="1600">
                          <a:solidFill>
                            <a:schemeClr val="tx1"/>
                          </a:solidFill>
                          <a:latin typeface="+mn-lt"/>
                        </a:rPr>
                        <a:t>ZFI_0090</a:t>
                      </a:r>
                    </a:p>
                  </a:txBody>
                  <a:tcPr/>
                </a:tc>
                <a:extLst>
                  <a:ext uri="{0D108BD9-81ED-4DB2-BD59-A6C34878D82A}">
                    <a16:rowId xmlns:a16="http://schemas.microsoft.com/office/drawing/2014/main" val="1290306536"/>
                  </a:ext>
                </a:extLst>
              </a:tr>
              <a:tr h="290537">
                <a:tc>
                  <a:txBody>
                    <a:bodyPr/>
                    <a:lstStyle/>
                    <a:p>
                      <a:pPr marL="0" lvl="0" algn="l">
                        <a:lnSpc>
                          <a:spcPct val="100000"/>
                        </a:lnSpc>
                        <a:spcBef>
                          <a:spcPts val="0"/>
                        </a:spcBef>
                        <a:spcAft>
                          <a:spcPts val="0"/>
                        </a:spcAft>
                        <a:buNone/>
                      </a:pPr>
                      <a:r>
                        <a:rPr lang="es-ES" sz="1600">
                          <a:solidFill>
                            <a:schemeClr val="tx1"/>
                          </a:solidFill>
                          <a:latin typeface="+mn-lt"/>
                        </a:rPr>
                        <a:t>Extracción de saldos FI GL</a:t>
                      </a:r>
                      <a:endParaRPr lang="en-US" sz="1600">
                        <a:solidFill>
                          <a:schemeClr val="tx1"/>
                        </a:solidFill>
                        <a:latin typeface="+mn-lt"/>
                      </a:endParaRPr>
                    </a:p>
                  </a:txBody>
                  <a:tcPr/>
                </a:tc>
                <a:tc>
                  <a:txBody>
                    <a:bodyPr/>
                    <a:lstStyle/>
                    <a:p>
                      <a:pPr marL="0" lvl="0" algn="l" defTabSz="914400">
                        <a:buNone/>
                      </a:pPr>
                      <a:r>
                        <a:rPr lang="en-US" sz="1600">
                          <a:solidFill>
                            <a:schemeClr val="tx1"/>
                          </a:solidFill>
                          <a:latin typeface="+mn-lt"/>
                        </a:rPr>
                        <a:t>ZFI_0091</a:t>
                      </a:r>
                    </a:p>
                  </a:txBody>
                  <a:tcPr/>
                </a:tc>
                <a:extLst>
                  <a:ext uri="{0D108BD9-81ED-4DB2-BD59-A6C34878D82A}">
                    <a16:rowId xmlns:a16="http://schemas.microsoft.com/office/drawing/2014/main" val="2102527064"/>
                  </a:ext>
                </a:extLst>
              </a:tr>
            </a:tbl>
          </a:graphicData>
        </a:graphic>
      </p:graphicFrame>
    </p:spTree>
    <p:extLst>
      <p:ext uri="{BB962C8B-B14F-4D97-AF65-F5344CB8AC3E}">
        <p14:creationId xmlns:p14="http://schemas.microsoft.com/office/powerpoint/2010/main" val="1983279022"/>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7602A-FB1B-506B-E983-310EEE4EB9C5}"/>
            </a:ext>
          </a:extLst>
        </p:cNvPr>
        <p:cNvGrpSpPr/>
        <p:nvPr/>
      </p:nvGrpSpPr>
      <p:grpSpPr>
        <a:xfrm>
          <a:off x="0" y="0"/>
          <a:ext cx="0" cy="0"/>
          <a:chOff x="0" y="0"/>
          <a:chExt cx="0" cy="0"/>
        </a:xfrm>
      </p:grpSpPr>
      <p:sp>
        <p:nvSpPr>
          <p:cNvPr id="14" name="Marcador de contenido 13">
            <a:extLst>
              <a:ext uri="{FF2B5EF4-FFF2-40B4-BE49-F238E27FC236}">
                <a16:creationId xmlns:a16="http://schemas.microsoft.com/office/drawing/2014/main" id="{E2C3169E-912E-F3D6-4A86-B950A19B1486}"/>
              </a:ext>
            </a:extLst>
          </p:cNvPr>
          <p:cNvSpPr>
            <a:spLocks noGrp="1"/>
          </p:cNvSpPr>
          <p:nvPr>
            <p:ph idx="1"/>
          </p:nvPr>
        </p:nvSpPr>
        <p:spPr/>
        <p:txBody>
          <a:bodyPr/>
          <a:lstStyle/>
          <a:p>
            <a:pPr marL="0" indent="0">
              <a:buNone/>
            </a:pPr>
            <a:r>
              <a:rPr lang="es-ES"/>
              <a:t>Para que funcione la integración entre SAP y HFM deben configurarse elementos que permiten transformar el modelo de datos entre ambas aplicaciones, su gestión en SAP hace parte de las funciones del rol “Analista de Solución”.  A continuación, vamos a listar las funcionalidades que deben configurarse:</a:t>
            </a:r>
          </a:p>
        </p:txBody>
      </p:sp>
      <p:sp>
        <p:nvSpPr>
          <p:cNvPr id="6" name="Marcador de texto 5">
            <a:extLst>
              <a:ext uri="{FF2B5EF4-FFF2-40B4-BE49-F238E27FC236}">
                <a16:creationId xmlns:a16="http://schemas.microsoft.com/office/drawing/2014/main" id="{B3464D2B-69D9-6DC9-9BDF-4E896DB2D61B}"/>
              </a:ext>
            </a:extLst>
          </p:cNvPr>
          <p:cNvSpPr>
            <a:spLocks noGrp="1"/>
          </p:cNvSpPr>
          <p:nvPr>
            <p:ph type="body" sz="half" idx="10"/>
          </p:nvPr>
        </p:nvSpPr>
        <p:spPr/>
        <p:txBody>
          <a:bodyPr/>
          <a:lstStyle/>
          <a:p>
            <a:r>
              <a:rPr lang="es-ES"/>
              <a:t>Gestión de la extracción de saldos FI GL</a:t>
            </a:r>
            <a:endParaRPr lang="es-CO"/>
          </a:p>
        </p:txBody>
      </p:sp>
      <p:sp>
        <p:nvSpPr>
          <p:cNvPr id="7" name="Marcador de texto 6">
            <a:extLst>
              <a:ext uri="{FF2B5EF4-FFF2-40B4-BE49-F238E27FC236}">
                <a16:creationId xmlns:a16="http://schemas.microsoft.com/office/drawing/2014/main" id="{E91A2882-E9D2-95DD-29FA-91AB7BB651AD}"/>
              </a:ext>
            </a:extLst>
          </p:cNvPr>
          <p:cNvSpPr>
            <a:spLocks noGrp="1"/>
          </p:cNvSpPr>
          <p:nvPr>
            <p:ph type="body" sz="half" idx="11"/>
          </p:nvPr>
        </p:nvSpPr>
        <p:spPr/>
        <p:txBody>
          <a:bodyPr>
            <a:normAutofit fontScale="85000" lnSpcReduction="20000"/>
          </a:bodyPr>
          <a:lstStyle/>
          <a:p>
            <a:pPr fontAlgn="t"/>
            <a:r>
              <a:rPr lang="es-ES" b="1"/>
              <a:t>Parámetros para la extracción de saldos FI GL – (</a:t>
            </a:r>
            <a:r>
              <a:rPr lang="en-US" b="1"/>
              <a:t>ZFI_0090)</a:t>
            </a:r>
            <a:endParaRPr lang="es-CO"/>
          </a:p>
        </p:txBody>
      </p:sp>
      <p:pic>
        <p:nvPicPr>
          <p:cNvPr id="16" name="Imagen 15">
            <a:extLst>
              <a:ext uri="{FF2B5EF4-FFF2-40B4-BE49-F238E27FC236}">
                <a16:creationId xmlns:a16="http://schemas.microsoft.com/office/drawing/2014/main" id="{3A30A72E-141C-1768-615C-B1FD62AA7AE1}"/>
              </a:ext>
            </a:extLst>
          </p:cNvPr>
          <p:cNvPicPr>
            <a:picLocks noChangeAspect="1"/>
          </p:cNvPicPr>
          <p:nvPr/>
        </p:nvPicPr>
        <p:blipFill>
          <a:blip r:embed="rId2"/>
          <a:stretch>
            <a:fillRect/>
          </a:stretch>
        </p:blipFill>
        <p:spPr>
          <a:xfrm>
            <a:off x="1596000" y="2254923"/>
            <a:ext cx="9000000" cy="4015160"/>
          </a:xfrm>
          <a:prstGeom prst="rect">
            <a:avLst/>
          </a:prstGeom>
        </p:spPr>
      </p:pic>
    </p:spTree>
    <p:extLst>
      <p:ext uri="{BB962C8B-B14F-4D97-AF65-F5344CB8AC3E}">
        <p14:creationId xmlns:p14="http://schemas.microsoft.com/office/powerpoint/2010/main" val="3553682369"/>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76E12-3384-F819-9C54-25155D370144}"/>
            </a:ext>
          </a:extLst>
        </p:cNvPr>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F4F40EC5-8D35-6212-C7E4-341C72624387}"/>
              </a:ext>
            </a:extLst>
          </p:cNvPr>
          <p:cNvSpPr>
            <a:spLocks noGrp="1"/>
          </p:cNvSpPr>
          <p:nvPr>
            <p:ph idx="1"/>
          </p:nvPr>
        </p:nvSpPr>
        <p:spPr/>
        <p:txBody>
          <a:bodyPr anchor="ctr" anchorCtr="0">
            <a:normAutofit/>
          </a:bodyPr>
          <a:lstStyle/>
          <a:p>
            <a:pPr marL="0" indent="0">
              <a:buNone/>
            </a:pPr>
            <a:r>
              <a:rPr lang="es-CO" sz="1800" b="1"/>
              <a:t>Asignación Cebes-Segmentos HFM:</a:t>
            </a:r>
            <a:r>
              <a:rPr lang="es-CO" sz="1800"/>
              <a:t> </a:t>
            </a:r>
          </a:p>
          <a:p>
            <a:pPr marL="0" indent="0">
              <a:buNone/>
            </a:pPr>
            <a:endParaRPr lang="es-CO" sz="1800"/>
          </a:p>
          <a:p>
            <a:pPr marL="0" indent="0">
              <a:buNone/>
            </a:pPr>
            <a:r>
              <a:rPr lang="es-CO" sz="1800"/>
              <a:t>En esta opción se deben definir como varios centros de beneficio en SAP se combinan para formar un solo segmento reportable para consolidación de grupo, adicionalmente, elimina las operaciones recíprocas entre los centros de beneficio.  Un ejemplo de ello son los centros de beneficio que se vinculan a “Generación electricidad”, Ituango 100311 y Generación 100312, que para efectos de HFM se deben consolidar como SEG31.</a:t>
            </a:r>
          </a:p>
        </p:txBody>
      </p:sp>
      <p:sp>
        <p:nvSpPr>
          <p:cNvPr id="2" name="Marcador de contenido 1">
            <a:extLst>
              <a:ext uri="{FF2B5EF4-FFF2-40B4-BE49-F238E27FC236}">
                <a16:creationId xmlns:a16="http://schemas.microsoft.com/office/drawing/2014/main" id="{CB23882E-0ED3-6B98-EAE9-A4F085C86EAE}"/>
              </a:ext>
            </a:extLst>
          </p:cNvPr>
          <p:cNvSpPr>
            <a:spLocks noGrp="1"/>
          </p:cNvSpPr>
          <p:nvPr>
            <p:ph idx="14"/>
          </p:nvPr>
        </p:nvSpPr>
        <p:spPr/>
        <p:txBody>
          <a:bodyPr/>
          <a:lstStyle/>
          <a:p>
            <a:endParaRPr lang="es-CO"/>
          </a:p>
        </p:txBody>
      </p:sp>
      <p:sp>
        <p:nvSpPr>
          <p:cNvPr id="6" name="Marcador de texto 5">
            <a:extLst>
              <a:ext uri="{FF2B5EF4-FFF2-40B4-BE49-F238E27FC236}">
                <a16:creationId xmlns:a16="http://schemas.microsoft.com/office/drawing/2014/main" id="{5C50BE78-DF14-28FB-3488-9C689905049A}"/>
              </a:ext>
            </a:extLst>
          </p:cNvPr>
          <p:cNvSpPr>
            <a:spLocks noGrp="1"/>
          </p:cNvSpPr>
          <p:nvPr>
            <p:ph type="body" sz="half" idx="10"/>
          </p:nvPr>
        </p:nvSpPr>
        <p:spPr/>
        <p:txBody>
          <a:bodyPr/>
          <a:lstStyle/>
          <a:p>
            <a:r>
              <a:rPr lang="es-ES"/>
              <a:t>Gestión de la extracción de saldos FI GL</a:t>
            </a:r>
            <a:endParaRPr lang="es-CO"/>
          </a:p>
        </p:txBody>
      </p:sp>
      <p:sp>
        <p:nvSpPr>
          <p:cNvPr id="7" name="Marcador de texto 6">
            <a:extLst>
              <a:ext uri="{FF2B5EF4-FFF2-40B4-BE49-F238E27FC236}">
                <a16:creationId xmlns:a16="http://schemas.microsoft.com/office/drawing/2014/main" id="{02DC2B43-0AB4-B87A-5A09-C35C262A1EC9}"/>
              </a:ext>
            </a:extLst>
          </p:cNvPr>
          <p:cNvSpPr>
            <a:spLocks noGrp="1"/>
          </p:cNvSpPr>
          <p:nvPr>
            <p:ph type="body" sz="half" idx="11"/>
          </p:nvPr>
        </p:nvSpPr>
        <p:spPr/>
        <p:txBody>
          <a:bodyPr>
            <a:normAutofit fontScale="85000" lnSpcReduction="20000"/>
          </a:bodyPr>
          <a:lstStyle/>
          <a:p>
            <a:pPr fontAlgn="t"/>
            <a:r>
              <a:rPr lang="es-ES" b="1"/>
              <a:t>Parámetros para la extracción de saldos FI GL – (</a:t>
            </a:r>
            <a:r>
              <a:rPr lang="en-US" b="1"/>
              <a:t>ZFI_0090)</a:t>
            </a:r>
            <a:endParaRPr lang="es-CO"/>
          </a:p>
        </p:txBody>
      </p:sp>
      <p:pic>
        <p:nvPicPr>
          <p:cNvPr id="13" name="Imagen 12">
            <a:extLst>
              <a:ext uri="{FF2B5EF4-FFF2-40B4-BE49-F238E27FC236}">
                <a16:creationId xmlns:a16="http://schemas.microsoft.com/office/drawing/2014/main" id="{9E1A57D7-04F1-3A11-9A87-CB154A6112B5}"/>
              </a:ext>
            </a:extLst>
          </p:cNvPr>
          <p:cNvPicPr>
            <a:picLocks noChangeAspect="1"/>
          </p:cNvPicPr>
          <p:nvPr/>
        </p:nvPicPr>
        <p:blipFill>
          <a:blip r:embed="rId2"/>
          <a:stretch>
            <a:fillRect/>
          </a:stretch>
        </p:blipFill>
        <p:spPr>
          <a:xfrm>
            <a:off x="6825905" y="2393400"/>
            <a:ext cx="3960000" cy="3032947"/>
          </a:xfrm>
          <a:prstGeom prst="rect">
            <a:avLst/>
          </a:prstGeom>
        </p:spPr>
      </p:pic>
    </p:spTree>
    <p:extLst>
      <p:ext uri="{BB962C8B-B14F-4D97-AF65-F5344CB8AC3E}">
        <p14:creationId xmlns:p14="http://schemas.microsoft.com/office/powerpoint/2010/main" val="3663059175"/>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6A11E-DA6A-DF2D-4376-72C62A1EF5A7}"/>
            </a:ext>
          </a:extLst>
        </p:cNvPr>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38C06F5D-D385-1551-9313-4067991DA50A}"/>
              </a:ext>
            </a:extLst>
          </p:cNvPr>
          <p:cNvSpPr>
            <a:spLocks noGrp="1"/>
          </p:cNvSpPr>
          <p:nvPr>
            <p:ph idx="1"/>
          </p:nvPr>
        </p:nvSpPr>
        <p:spPr/>
        <p:txBody>
          <a:bodyPr anchor="ctr" anchorCtr="0">
            <a:normAutofit/>
          </a:bodyPr>
          <a:lstStyle/>
          <a:p>
            <a:pPr marL="0" indent="0">
              <a:buNone/>
            </a:pPr>
            <a:r>
              <a:rPr lang="es-CO" sz="1800" b="1"/>
              <a:t>Definición Código Entidad Hyperion:</a:t>
            </a:r>
          </a:p>
          <a:p>
            <a:pPr marL="0" indent="0">
              <a:buNone/>
            </a:pPr>
            <a:endParaRPr lang="es-CO" sz="1800"/>
          </a:p>
          <a:p>
            <a:pPr marL="0" indent="0">
              <a:buNone/>
            </a:pPr>
            <a:r>
              <a:rPr lang="es-CO" sz="1800"/>
              <a:t>Esta configuración permitirá homologar el código de la sociedad de SAP versus una empresa de HFM y de un centro de beneficio SAP a una empresa de HFM.  Esto se hace para cumplir con la necesidad de homologar el campo “Empresa” del archivo plan requerido.</a:t>
            </a:r>
          </a:p>
        </p:txBody>
      </p:sp>
      <p:sp>
        <p:nvSpPr>
          <p:cNvPr id="2" name="Marcador de contenido 1">
            <a:extLst>
              <a:ext uri="{FF2B5EF4-FFF2-40B4-BE49-F238E27FC236}">
                <a16:creationId xmlns:a16="http://schemas.microsoft.com/office/drawing/2014/main" id="{CF15D15B-B374-5DF7-9E54-C4393479A859}"/>
              </a:ext>
            </a:extLst>
          </p:cNvPr>
          <p:cNvSpPr>
            <a:spLocks noGrp="1"/>
          </p:cNvSpPr>
          <p:nvPr>
            <p:ph idx="14"/>
          </p:nvPr>
        </p:nvSpPr>
        <p:spPr/>
        <p:txBody>
          <a:bodyPr/>
          <a:lstStyle/>
          <a:p>
            <a:endParaRPr lang="es-CO"/>
          </a:p>
        </p:txBody>
      </p:sp>
      <p:sp>
        <p:nvSpPr>
          <p:cNvPr id="6" name="Marcador de texto 5">
            <a:extLst>
              <a:ext uri="{FF2B5EF4-FFF2-40B4-BE49-F238E27FC236}">
                <a16:creationId xmlns:a16="http://schemas.microsoft.com/office/drawing/2014/main" id="{64073741-FF82-B1AE-F493-A969F078805F}"/>
              </a:ext>
            </a:extLst>
          </p:cNvPr>
          <p:cNvSpPr>
            <a:spLocks noGrp="1"/>
          </p:cNvSpPr>
          <p:nvPr>
            <p:ph type="body" sz="half" idx="10"/>
          </p:nvPr>
        </p:nvSpPr>
        <p:spPr/>
        <p:txBody>
          <a:bodyPr/>
          <a:lstStyle/>
          <a:p>
            <a:r>
              <a:rPr lang="es-ES"/>
              <a:t>Gestión de la extracción de saldos FI GL</a:t>
            </a:r>
            <a:endParaRPr lang="es-CO"/>
          </a:p>
        </p:txBody>
      </p:sp>
      <p:sp>
        <p:nvSpPr>
          <p:cNvPr id="7" name="Marcador de texto 6">
            <a:extLst>
              <a:ext uri="{FF2B5EF4-FFF2-40B4-BE49-F238E27FC236}">
                <a16:creationId xmlns:a16="http://schemas.microsoft.com/office/drawing/2014/main" id="{924D8AE9-ACD4-7869-6E35-CD8FAD9F11B9}"/>
              </a:ext>
            </a:extLst>
          </p:cNvPr>
          <p:cNvSpPr>
            <a:spLocks noGrp="1"/>
          </p:cNvSpPr>
          <p:nvPr>
            <p:ph type="body" sz="half" idx="11"/>
          </p:nvPr>
        </p:nvSpPr>
        <p:spPr/>
        <p:txBody>
          <a:bodyPr>
            <a:normAutofit fontScale="85000" lnSpcReduction="20000"/>
          </a:bodyPr>
          <a:lstStyle/>
          <a:p>
            <a:pPr fontAlgn="t"/>
            <a:r>
              <a:rPr lang="es-ES" b="1"/>
              <a:t>Parámetros para la extracción de saldos FI GL – (</a:t>
            </a:r>
            <a:r>
              <a:rPr lang="en-US" b="1"/>
              <a:t>ZFI_0090)</a:t>
            </a:r>
            <a:endParaRPr lang="es-CO"/>
          </a:p>
        </p:txBody>
      </p:sp>
      <p:pic>
        <p:nvPicPr>
          <p:cNvPr id="8" name="Imagen 7">
            <a:extLst>
              <a:ext uri="{FF2B5EF4-FFF2-40B4-BE49-F238E27FC236}">
                <a16:creationId xmlns:a16="http://schemas.microsoft.com/office/drawing/2014/main" id="{A95994C4-B78E-DC85-0977-90C84AD12821}"/>
              </a:ext>
            </a:extLst>
          </p:cNvPr>
          <p:cNvPicPr>
            <a:picLocks noChangeAspect="1"/>
          </p:cNvPicPr>
          <p:nvPr/>
        </p:nvPicPr>
        <p:blipFill>
          <a:blip r:embed="rId2"/>
          <a:stretch>
            <a:fillRect/>
          </a:stretch>
        </p:blipFill>
        <p:spPr>
          <a:xfrm>
            <a:off x="6825905" y="2382533"/>
            <a:ext cx="3960000" cy="3054681"/>
          </a:xfrm>
          <a:prstGeom prst="rect">
            <a:avLst/>
          </a:prstGeom>
        </p:spPr>
      </p:pic>
    </p:spTree>
    <p:extLst>
      <p:ext uri="{BB962C8B-B14F-4D97-AF65-F5344CB8AC3E}">
        <p14:creationId xmlns:p14="http://schemas.microsoft.com/office/powerpoint/2010/main" val="1012854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5CC04-1755-DAC1-5FA2-1488333B04C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40EF2F0-2C16-C36F-8FE0-46F3CBFB1595}"/>
              </a:ext>
            </a:extLst>
          </p:cNvPr>
          <p:cNvSpPr>
            <a:spLocks noGrp="1"/>
          </p:cNvSpPr>
          <p:nvPr>
            <p:ph idx="1"/>
          </p:nvPr>
        </p:nvSpPr>
        <p:spPr/>
        <p:txBody>
          <a:bodyPr>
            <a:normAutofit lnSpcReduction="10000"/>
          </a:bodyPr>
          <a:lstStyle/>
          <a:p>
            <a:pPr marL="0" indent="0">
              <a:buNone/>
            </a:pPr>
            <a:r>
              <a:rPr lang="es-MX"/>
              <a:t>Se usa para la </a:t>
            </a:r>
            <a:r>
              <a:rPr lang="es-MX">
                <a:hlinkClick r:id="rId2">
                  <a:extLst>
                    <a:ext uri="{A12FA001-AC4F-418D-AE19-62706E023703}">
                      <ahyp:hlinkClr xmlns:ahyp="http://schemas.microsoft.com/office/drawing/2018/hyperlinkcolor" val="tx"/>
                    </a:ext>
                  </a:extLst>
                </a:hlinkClick>
              </a:rPr>
              <a:t>carga masiva de asientos contables generales</a:t>
            </a:r>
            <a:r>
              <a:rPr lang="es-MX"/>
              <a:t>. Permite a los usuarios cargar múltiples entradas de diario desde un archivo de Excel o CSV utilizando una plantilla proporcionada, y luego publicar o registrar esas entradas en el sistema</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r>
              <a:rPr lang="es-MX"/>
              <a:t>El documento cargado tiene 995 posiciones. La plantilla permite cargar hasta 999 posiciones y se debe garantizar la partida doble. Además de poblar todos los campos obligatorios en cada cuenta.</a:t>
            </a:r>
          </a:p>
          <a:p>
            <a:pPr marL="0" indent="0">
              <a:buNone/>
            </a:pPr>
            <a:r>
              <a:rPr lang="es-MX"/>
              <a:t>En la plantilla se puede adicionar o suprimir campos según la necesidad,</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CDE67FC-B344-BC39-1CCE-8ED11933DF75}"/>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6551AD95-3FB7-8B66-3C30-B24CD888E166}"/>
              </a:ext>
            </a:extLst>
          </p:cNvPr>
          <p:cNvSpPr>
            <a:spLocks noGrp="1"/>
          </p:cNvSpPr>
          <p:nvPr>
            <p:ph type="body" sz="half" idx="11"/>
          </p:nvPr>
        </p:nvSpPr>
        <p:spPr/>
        <p:txBody>
          <a:bodyPr>
            <a:normAutofit fontScale="85000" lnSpcReduction="10000"/>
          </a:bodyPr>
          <a:lstStyle/>
          <a:p>
            <a:r>
              <a:rPr lang="es-ES" dirty="0"/>
              <a:t>Cargar asientos contables generales - (F2548)</a:t>
            </a:r>
            <a:endParaRPr lang="es-CO" dirty="0"/>
          </a:p>
        </p:txBody>
      </p:sp>
      <p:pic>
        <p:nvPicPr>
          <p:cNvPr id="7" name="Imagen 6">
            <a:extLst>
              <a:ext uri="{FF2B5EF4-FFF2-40B4-BE49-F238E27FC236}">
                <a16:creationId xmlns:a16="http://schemas.microsoft.com/office/drawing/2014/main" id="{ECD82513-2EE8-B39D-5504-C48D0AD053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709" y="2140032"/>
            <a:ext cx="9990831" cy="2803878"/>
          </a:xfrm>
          <a:prstGeom prst="rect">
            <a:avLst/>
          </a:prstGeom>
        </p:spPr>
      </p:pic>
    </p:spTree>
    <p:extLst>
      <p:ext uri="{BB962C8B-B14F-4D97-AF65-F5344CB8AC3E}">
        <p14:creationId xmlns:p14="http://schemas.microsoft.com/office/powerpoint/2010/main" val="643761998"/>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A3DA-0C40-5400-5353-C1D0343B4ED0}"/>
            </a:ext>
          </a:extLst>
        </p:cNvPr>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A3DDDFC7-1C21-C7CE-9628-BB35CBF1F977}"/>
              </a:ext>
            </a:extLst>
          </p:cNvPr>
          <p:cNvSpPr>
            <a:spLocks noGrp="1"/>
          </p:cNvSpPr>
          <p:nvPr>
            <p:ph idx="1"/>
          </p:nvPr>
        </p:nvSpPr>
        <p:spPr/>
        <p:txBody>
          <a:bodyPr anchor="ctr" anchorCtr="0">
            <a:normAutofit/>
          </a:bodyPr>
          <a:lstStyle/>
          <a:p>
            <a:pPr marL="0" indent="0">
              <a:buNone/>
            </a:pPr>
            <a:r>
              <a:rPr lang="es-ES" sz="1800" b="1"/>
              <a:t>Cuentas cierre de costos de producción:</a:t>
            </a:r>
          </a:p>
          <a:p>
            <a:pPr marL="0" indent="0">
              <a:buNone/>
            </a:pPr>
            <a:endParaRPr lang="es-ES" sz="1800"/>
          </a:p>
          <a:p>
            <a:pPr marL="0" indent="0">
              <a:buNone/>
            </a:pPr>
            <a:r>
              <a:rPr lang="es-CO" sz="1800"/>
              <a:t>En esta opción se configura la validación que debe realizar el sistema para el cierre de costos de operación al final de cada periodo, es necesario para SAP realizar un ajuste de cierre mensual de las cuentas 7 contra la cuenta 6 y esta funcionalidad para extracción verificará ello, en el caso de que una eliminación de saldos recíprocos genere una variación en las cuentas 7, incluirá una nueva posición para igualar de nuevo dicha identidad.</a:t>
            </a:r>
          </a:p>
        </p:txBody>
      </p:sp>
      <p:sp>
        <p:nvSpPr>
          <p:cNvPr id="2" name="Marcador de contenido 1">
            <a:extLst>
              <a:ext uri="{FF2B5EF4-FFF2-40B4-BE49-F238E27FC236}">
                <a16:creationId xmlns:a16="http://schemas.microsoft.com/office/drawing/2014/main" id="{94F51AB7-0C81-3016-D7B6-89E240F27C97}"/>
              </a:ext>
            </a:extLst>
          </p:cNvPr>
          <p:cNvSpPr>
            <a:spLocks noGrp="1"/>
          </p:cNvSpPr>
          <p:nvPr>
            <p:ph idx="14"/>
          </p:nvPr>
        </p:nvSpPr>
        <p:spPr/>
        <p:txBody>
          <a:bodyPr/>
          <a:lstStyle/>
          <a:p>
            <a:endParaRPr lang="es-CO"/>
          </a:p>
        </p:txBody>
      </p:sp>
      <p:sp>
        <p:nvSpPr>
          <p:cNvPr id="6" name="Marcador de texto 5">
            <a:extLst>
              <a:ext uri="{FF2B5EF4-FFF2-40B4-BE49-F238E27FC236}">
                <a16:creationId xmlns:a16="http://schemas.microsoft.com/office/drawing/2014/main" id="{90E80865-D777-AFCE-8800-99A10F795B1E}"/>
              </a:ext>
            </a:extLst>
          </p:cNvPr>
          <p:cNvSpPr>
            <a:spLocks noGrp="1"/>
          </p:cNvSpPr>
          <p:nvPr>
            <p:ph type="body" sz="half" idx="10"/>
          </p:nvPr>
        </p:nvSpPr>
        <p:spPr/>
        <p:txBody>
          <a:bodyPr/>
          <a:lstStyle/>
          <a:p>
            <a:r>
              <a:rPr lang="es-ES"/>
              <a:t>Gestión de la extracción de saldos FI GL</a:t>
            </a:r>
            <a:endParaRPr lang="es-CO"/>
          </a:p>
        </p:txBody>
      </p:sp>
      <p:sp>
        <p:nvSpPr>
          <p:cNvPr id="7" name="Marcador de texto 6">
            <a:extLst>
              <a:ext uri="{FF2B5EF4-FFF2-40B4-BE49-F238E27FC236}">
                <a16:creationId xmlns:a16="http://schemas.microsoft.com/office/drawing/2014/main" id="{A4F89AFB-142A-54D6-21C9-F7B5F7EA1C11}"/>
              </a:ext>
            </a:extLst>
          </p:cNvPr>
          <p:cNvSpPr>
            <a:spLocks noGrp="1"/>
          </p:cNvSpPr>
          <p:nvPr>
            <p:ph type="body" sz="half" idx="11"/>
          </p:nvPr>
        </p:nvSpPr>
        <p:spPr/>
        <p:txBody>
          <a:bodyPr>
            <a:normAutofit fontScale="85000" lnSpcReduction="20000"/>
          </a:bodyPr>
          <a:lstStyle/>
          <a:p>
            <a:pPr fontAlgn="t"/>
            <a:r>
              <a:rPr lang="es-ES" b="1"/>
              <a:t>Parámetros para la extracción de saldos FI GL – (</a:t>
            </a:r>
            <a:r>
              <a:rPr lang="en-US" b="1"/>
              <a:t>ZFI_0090)</a:t>
            </a:r>
            <a:endParaRPr lang="es-CO"/>
          </a:p>
        </p:txBody>
      </p:sp>
      <p:pic>
        <p:nvPicPr>
          <p:cNvPr id="4" name="Imagen 3">
            <a:extLst>
              <a:ext uri="{FF2B5EF4-FFF2-40B4-BE49-F238E27FC236}">
                <a16:creationId xmlns:a16="http://schemas.microsoft.com/office/drawing/2014/main" id="{4A76F089-4511-B3A4-E7ED-F499E536C89B}"/>
              </a:ext>
            </a:extLst>
          </p:cNvPr>
          <p:cNvPicPr>
            <a:picLocks noChangeAspect="1"/>
          </p:cNvPicPr>
          <p:nvPr/>
        </p:nvPicPr>
        <p:blipFill>
          <a:blip r:embed="rId2"/>
          <a:stretch>
            <a:fillRect/>
          </a:stretch>
        </p:blipFill>
        <p:spPr>
          <a:xfrm>
            <a:off x="6825905" y="2705023"/>
            <a:ext cx="3960000" cy="2409702"/>
          </a:xfrm>
          <a:prstGeom prst="rect">
            <a:avLst/>
          </a:prstGeom>
        </p:spPr>
      </p:pic>
    </p:spTree>
    <p:extLst>
      <p:ext uri="{BB962C8B-B14F-4D97-AF65-F5344CB8AC3E}">
        <p14:creationId xmlns:p14="http://schemas.microsoft.com/office/powerpoint/2010/main" val="4176772751"/>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432D7-D105-F86E-464F-A9B510B7C79A}"/>
            </a:ext>
          </a:extLst>
        </p:cNvPr>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665F30BA-2319-0BFB-4BC6-2B16AAE75502}"/>
              </a:ext>
            </a:extLst>
          </p:cNvPr>
          <p:cNvSpPr>
            <a:spLocks noGrp="1"/>
          </p:cNvSpPr>
          <p:nvPr>
            <p:ph idx="1"/>
          </p:nvPr>
        </p:nvSpPr>
        <p:spPr/>
        <p:txBody>
          <a:bodyPr anchor="ctr" anchorCtr="0">
            <a:normAutofit/>
          </a:bodyPr>
          <a:lstStyle/>
          <a:p>
            <a:pPr marL="0" indent="0">
              <a:buNone/>
            </a:pPr>
            <a:r>
              <a:rPr lang="es-CO" sz="1800" b="1"/>
              <a:t>Tipo de movimiento:</a:t>
            </a:r>
          </a:p>
          <a:p>
            <a:pPr marL="0" indent="0">
              <a:buNone/>
            </a:pPr>
            <a:endParaRPr lang="es-CO" sz="1800"/>
          </a:p>
          <a:p>
            <a:pPr marL="0" indent="0">
              <a:buNone/>
            </a:pPr>
            <a:r>
              <a:rPr lang="es-CO" sz="1800"/>
              <a:t>Es necesario separar el tipo de movimiento para reporte en HFM y para ello en esta tabla se listan las cuentas o rangos de cuentas y el tipo de movimiento que se debe reportar para HFM, CTE, NCT, EFE o NEF.</a:t>
            </a:r>
          </a:p>
        </p:txBody>
      </p:sp>
      <p:sp>
        <p:nvSpPr>
          <p:cNvPr id="2" name="Marcador de contenido 1">
            <a:extLst>
              <a:ext uri="{FF2B5EF4-FFF2-40B4-BE49-F238E27FC236}">
                <a16:creationId xmlns:a16="http://schemas.microsoft.com/office/drawing/2014/main" id="{00B82FF3-E5EC-67D7-7973-0265A59523FB}"/>
              </a:ext>
            </a:extLst>
          </p:cNvPr>
          <p:cNvSpPr>
            <a:spLocks noGrp="1"/>
          </p:cNvSpPr>
          <p:nvPr>
            <p:ph idx="14"/>
          </p:nvPr>
        </p:nvSpPr>
        <p:spPr/>
        <p:txBody>
          <a:bodyPr/>
          <a:lstStyle/>
          <a:p>
            <a:endParaRPr lang="es-CO"/>
          </a:p>
        </p:txBody>
      </p:sp>
      <p:sp>
        <p:nvSpPr>
          <p:cNvPr id="6" name="Marcador de texto 5">
            <a:extLst>
              <a:ext uri="{FF2B5EF4-FFF2-40B4-BE49-F238E27FC236}">
                <a16:creationId xmlns:a16="http://schemas.microsoft.com/office/drawing/2014/main" id="{2285C21A-B262-184A-45CE-821C68779480}"/>
              </a:ext>
            </a:extLst>
          </p:cNvPr>
          <p:cNvSpPr>
            <a:spLocks noGrp="1"/>
          </p:cNvSpPr>
          <p:nvPr>
            <p:ph type="body" sz="half" idx="10"/>
          </p:nvPr>
        </p:nvSpPr>
        <p:spPr/>
        <p:txBody>
          <a:bodyPr/>
          <a:lstStyle/>
          <a:p>
            <a:r>
              <a:rPr lang="es-ES"/>
              <a:t>Gestión de la extracción de saldos FI GL</a:t>
            </a:r>
            <a:endParaRPr lang="es-CO"/>
          </a:p>
        </p:txBody>
      </p:sp>
      <p:sp>
        <p:nvSpPr>
          <p:cNvPr id="7" name="Marcador de texto 6">
            <a:extLst>
              <a:ext uri="{FF2B5EF4-FFF2-40B4-BE49-F238E27FC236}">
                <a16:creationId xmlns:a16="http://schemas.microsoft.com/office/drawing/2014/main" id="{BC0409BA-EFB0-F187-6F2E-24D77E303D92}"/>
              </a:ext>
            </a:extLst>
          </p:cNvPr>
          <p:cNvSpPr>
            <a:spLocks noGrp="1"/>
          </p:cNvSpPr>
          <p:nvPr>
            <p:ph type="body" sz="half" idx="11"/>
          </p:nvPr>
        </p:nvSpPr>
        <p:spPr/>
        <p:txBody>
          <a:bodyPr>
            <a:normAutofit fontScale="85000" lnSpcReduction="20000"/>
          </a:bodyPr>
          <a:lstStyle/>
          <a:p>
            <a:pPr fontAlgn="t"/>
            <a:r>
              <a:rPr lang="es-ES" b="1"/>
              <a:t>Parámetros para la extracción de saldos FI GL – (</a:t>
            </a:r>
            <a:r>
              <a:rPr lang="en-US" b="1"/>
              <a:t>ZFI_0090)</a:t>
            </a:r>
            <a:endParaRPr lang="es-CO"/>
          </a:p>
        </p:txBody>
      </p:sp>
      <p:pic>
        <p:nvPicPr>
          <p:cNvPr id="8" name="Imagen 7">
            <a:extLst>
              <a:ext uri="{FF2B5EF4-FFF2-40B4-BE49-F238E27FC236}">
                <a16:creationId xmlns:a16="http://schemas.microsoft.com/office/drawing/2014/main" id="{F50710B3-E3DA-0F79-4EE6-C1952E104766}"/>
              </a:ext>
            </a:extLst>
          </p:cNvPr>
          <p:cNvPicPr>
            <a:picLocks noChangeAspect="1"/>
          </p:cNvPicPr>
          <p:nvPr/>
        </p:nvPicPr>
        <p:blipFill>
          <a:blip r:embed="rId2"/>
          <a:stretch>
            <a:fillRect/>
          </a:stretch>
        </p:blipFill>
        <p:spPr>
          <a:xfrm>
            <a:off x="6825905" y="2078864"/>
            <a:ext cx="3960000" cy="3662019"/>
          </a:xfrm>
          <a:prstGeom prst="rect">
            <a:avLst/>
          </a:prstGeom>
        </p:spPr>
      </p:pic>
    </p:spTree>
    <p:extLst>
      <p:ext uri="{BB962C8B-B14F-4D97-AF65-F5344CB8AC3E}">
        <p14:creationId xmlns:p14="http://schemas.microsoft.com/office/powerpoint/2010/main" val="3056314555"/>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39829-C5F1-7618-5CE2-A5F6DF8FD64A}"/>
            </a:ext>
          </a:extLst>
        </p:cNvPr>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A226D48B-FC42-8C9E-CF05-3F0A84CC4925}"/>
              </a:ext>
            </a:extLst>
          </p:cNvPr>
          <p:cNvSpPr>
            <a:spLocks noGrp="1"/>
          </p:cNvSpPr>
          <p:nvPr>
            <p:ph idx="1"/>
          </p:nvPr>
        </p:nvSpPr>
        <p:spPr/>
        <p:txBody>
          <a:bodyPr anchor="ctr" anchorCtr="0">
            <a:normAutofit/>
          </a:bodyPr>
          <a:lstStyle/>
          <a:p>
            <a:pPr marL="0" indent="0">
              <a:buNone/>
            </a:pPr>
            <a:r>
              <a:rPr lang="es-CO" sz="1800" b="1"/>
              <a:t>Cuentas ICP </a:t>
            </a:r>
            <a:r>
              <a:rPr lang="es-CO" sz="1800" b="1" err="1"/>
              <a:t>None</a:t>
            </a:r>
            <a:r>
              <a:rPr lang="es-CO" sz="1800" b="1"/>
              <a:t>:</a:t>
            </a:r>
          </a:p>
          <a:p>
            <a:pPr marL="0" indent="0">
              <a:buNone/>
            </a:pPr>
            <a:endParaRPr lang="es-CO" sz="1800"/>
          </a:p>
          <a:p>
            <a:pPr marL="0" indent="0">
              <a:buNone/>
            </a:pPr>
            <a:r>
              <a:rPr lang="es-CO" sz="1800"/>
              <a:t>En el modelo de procesos de SAP muchas cuentas serán marcadas como recíprocas </a:t>
            </a:r>
            <a:r>
              <a:rPr lang="es-CO" sz="1800" err="1"/>
              <a:t>internegocios</a:t>
            </a:r>
            <a:r>
              <a:rPr lang="es-CO" sz="1800"/>
              <a:t> o </a:t>
            </a:r>
            <a:r>
              <a:rPr lang="es-CO" sz="1800" err="1"/>
              <a:t>intercompañías</a:t>
            </a:r>
            <a:r>
              <a:rPr lang="es-CO" sz="1800"/>
              <a:t>, pero en el momento de generar estados financieros se requiere no incluir cuentas de impuestos, patrimonio, bancos, entre otras, con dicha característica, en esta tabla se listan las cuentas o rangos de cuentas que no deben ser consideradas recíprocas para el proceso de consolidación.</a:t>
            </a:r>
          </a:p>
        </p:txBody>
      </p:sp>
      <p:sp>
        <p:nvSpPr>
          <p:cNvPr id="2" name="Marcador de contenido 1">
            <a:extLst>
              <a:ext uri="{FF2B5EF4-FFF2-40B4-BE49-F238E27FC236}">
                <a16:creationId xmlns:a16="http://schemas.microsoft.com/office/drawing/2014/main" id="{5BB9320D-1352-73D8-04CB-A2195BC46EFC}"/>
              </a:ext>
            </a:extLst>
          </p:cNvPr>
          <p:cNvSpPr>
            <a:spLocks noGrp="1"/>
          </p:cNvSpPr>
          <p:nvPr>
            <p:ph idx="14"/>
          </p:nvPr>
        </p:nvSpPr>
        <p:spPr/>
        <p:txBody>
          <a:bodyPr/>
          <a:lstStyle/>
          <a:p>
            <a:endParaRPr lang="es-CO"/>
          </a:p>
        </p:txBody>
      </p:sp>
      <p:sp>
        <p:nvSpPr>
          <p:cNvPr id="6" name="Marcador de texto 5">
            <a:extLst>
              <a:ext uri="{FF2B5EF4-FFF2-40B4-BE49-F238E27FC236}">
                <a16:creationId xmlns:a16="http://schemas.microsoft.com/office/drawing/2014/main" id="{CEA69BC3-623B-86D1-A913-31A2D040192E}"/>
              </a:ext>
            </a:extLst>
          </p:cNvPr>
          <p:cNvSpPr>
            <a:spLocks noGrp="1"/>
          </p:cNvSpPr>
          <p:nvPr>
            <p:ph type="body" sz="half" idx="10"/>
          </p:nvPr>
        </p:nvSpPr>
        <p:spPr/>
        <p:txBody>
          <a:bodyPr/>
          <a:lstStyle/>
          <a:p>
            <a:r>
              <a:rPr lang="es-ES"/>
              <a:t>Gestión de la extracción de saldos FI GL</a:t>
            </a:r>
            <a:endParaRPr lang="es-CO"/>
          </a:p>
        </p:txBody>
      </p:sp>
      <p:sp>
        <p:nvSpPr>
          <p:cNvPr id="7" name="Marcador de texto 6">
            <a:extLst>
              <a:ext uri="{FF2B5EF4-FFF2-40B4-BE49-F238E27FC236}">
                <a16:creationId xmlns:a16="http://schemas.microsoft.com/office/drawing/2014/main" id="{2C6996BB-A8D1-02DC-843D-C294D20A59CA}"/>
              </a:ext>
            </a:extLst>
          </p:cNvPr>
          <p:cNvSpPr>
            <a:spLocks noGrp="1"/>
          </p:cNvSpPr>
          <p:nvPr>
            <p:ph type="body" sz="half" idx="11"/>
          </p:nvPr>
        </p:nvSpPr>
        <p:spPr/>
        <p:txBody>
          <a:bodyPr>
            <a:normAutofit fontScale="85000" lnSpcReduction="20000"/>
          </a:bodyPr>
          <a:lstStyle/>
          <a:p>
            <a:pPr fontAlgn="t"/>
            <a:r>
              <a:rPr lang="es-ES" b="1"/>
              <a:t>Parámetros para la extracción de saldos FI GL – (</a:t>
            </a:r>
            <a:r>
              <a:rPr lang="en-US" b="1"/>
              <a:t>ZFI_0090)</a:t>
            </a:r>
            <a:endParaRPr lang="es-CO"/>
          </a:p>
        </p:txBody>
      </p:sp>
      <p:pic>
        <p:nvPicPr>
          <p:cNvPr id="4" name="Imagen 3">
            <a:extLst>
              <a:ext uri="{FF2B5EF4-FFF2-40B4-BE49-F238E27FC236}">
                <a16:creationId xmlns:a16="http://schemas.microsoft.com/office/drawing/2014/main" id="{98DEB20E-EA02-94AD-7943-594B335FE564}"/>
              </a:ext>
            </a:extLst>
          </p:cNvPr>
          <p:cNvPicPr>
            <a:picLocks noChangeAspect="1"/>
          </p:cNvPicPr>
          <p:nvPr/>
        </p:nvPicPr>
        <p:blipFill>
          <a:blip r:embed="rId2"/>
          <a:stretch>
            <a:fillRect/>
          </a:stretch>
        </p:blipFill>
        <p:spPr>
          <a:xfrm>
            <a:off x="6825905" y="2379638"/>
            <a:ext cx="3960000" cy="3060471"/>
          </a:xfrm>
          <a:prstGeom prst="rect">
            <a:avLst/>
          </a:prstGeom>
        </p:spPr>
      </p:pic>
    </p:spTree>
    <p:extLst>
      <p:ext uri="{BB962C8B-B14F-4D97-AF65-F5344CB8AC3E}">
        <p14:creationId xmlns:p14="http://schemas.microsoft.com/office/powerpoint/2010/main" val="225929067"/>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361BA-F809-7B57-2195-3096339B0D5A}"/>
            </a:ext>
          </a:extLst>
        </p:cNvPr>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AF73FB30-4636-0F92-BE4A-B1FBB5A5C721}"/>
              </a:ext>
            </a:extLst>
          </p:cNvPr>
          <p:cNvSpPr>
            <a:spLocks noGrp="1"/>
          </p:cNvSpPr>
          <p:nvPr>
            <p:ph idx="1"/>
          </p:nvPr>
        </p:nvSpPr>
        <p:spPr/>
        <p:txBody>
          <a:bodyPr anchor="ctr" anchorCtr="0">
            <a:normAutofit/>
          </a:bodyPr>
          <a:lstStyle/>
          <a:p>
            <a:pPr marL="0" indent="0">
              <a:buNone/>
            </a:pPr>
            <a:r>
              <a:rPr lang="es-CO" sz="1800" b="1"/>
              <a:t>Cuentas cambio de signo:</a:t>
            </a:r>
          </a:p>
          <a:p>
            <a:pPr marL="0" indent="0">
              <a:buNone/>
            </a:pPr>
            <a:endParaRPr lang="es-CO" sz="1800"/>
          </a:p>
          <a:p>
            <a:pPr marL="0" indent="0">
              <a:buNone/>
            </a:pPr>
            <a:r>
              <a:rPr lang="es-CO" sz="1800"/>
              <a:t>Para HFM la regla general es cargar las cuentas en valores absolutos para una clase de cuentas, por lo cual se hace necesario que la extracción multiplique por menos uno el saldo de las cuentas que pertenecen a un grupo de conceptos que son de naturaleza crédito ya que se ven como valores negativos en SAP, es por ello que en esta tabla se listan las cuentas que en la extracción cambiarán de signos para el reporte a HFM.</a:t>
            </a:r>
          </a:p>
        </p:txBody>
      </p:sp>
      <p:sp>
        <p:nvSpPr>
          <p:cNvPr id="2" name="Marcador de contenido 1">
            <a:extLst>
              <a:ext uri="{FF2B5EF4-FFF2-40B4-BE49-F238E27FC236}">
                <a16:creationId xmlns:a16="http://schemas.microsoft.com/office/drawing/2014/main" id="{E30ED111-CE35-C010-28C1-ABD8DD6D99A4}"/>
              </a:ext>
            </a:extLst>
          </p:cNvPr>
          <p:cNvSpPr>
            <a:spLocks noGrp="1"/>
          </p:cNvSpPr>
          <p:nvPr>
            <p:ph idx="14"/>
          </p:nvPr>
        </p:nvSpPr>
        <p:spPr/>
        <p:txBody>
          <a:bodyPr/>
          <a:lstStyle/>
          <a:p>
            <a:endParaRPr lang="es-CO"/>
          </a:p>
        </p:txBody>
      </p:sp>
      <p:sp>
        <p:nvSpPr>
          <p:cNvPr id="6" name="Marcador de texto 5">
            <a:extLst>
              <a:ext uri="{FF2B5EF4-FFF2-40B4-BE49-F238E27FC236}">
                <a16:creationId xmlns:a16="http://schemas.microsoft.com/office/drawing/2014/main" id="{3D66C7BC-2AF2-E16E-7EE8-159892A53777}"/>
              </a:ext>
            </a:extLst>
          </p:cNvPr>
          <p:cNvSpPr>
            <a:spLocks noGrp="1"/>
          </p:cNvSpPr>
          <p:nvPr>
            <p:ph type="body" sz="half" idx="10"/>
          </p:nvPr>
        </p:nvSpPr>
        <p:spPr/>
        <p:txBody>
          <a:bodyPr/>
          <a:lstStyle/>
          <a:p>
            <a:r>
              <a:rPr lang="es-ES"/>
              <a:t>Gestión de la extracción de saldos FI GL</a:t>
            </a:r>
            <a:endParaRPr lang="es-CO"/>
          </a:p>
        </p:txBody>
      </p:sp>
      <p:sp>
        <p:nvSpPr>
          <p:cNvPr id="7" name="Marcador de texto 6">
            <a:extLst>
              <a:ext uri="{FF2B5EF4-FFF2-40B4-BE49-F238E27FC236}">
                <a16:creationId xmlns:a16="http://schemas.microsoft.com/office/drawing/2014/main" id="{EFEB0813-6F53-05E5-6358-750C9F4C6D3F}"/>
              </a:ext>
            </a:extLst>
          </p:cNvPr>
          <p:cNvSpPr>
            <a:spLocks noGrp="1"/>
          </p:cNvSpPr>
          <p:nvPr>
            <p:ph type="body" sz="half" idx="11"/>
          </p:nvPr>
        </p:nvSpPr>
        <p:spPr/>
        <p:txBody>
          <a:bodyPr>
            <a:normAutofit fontScale="85000" lnSpcReduction="20000"/>
          </a:bodyPr>
          <a:lstStyle/>
          <a:p>
            <a:pPr fontAlgn="t"/>
            <a:r>
              <a:rPr lang="es-ES" b="1"/>
              <a:t>Parámetros para la extracción de saldos FI GL – (</a:t>
            </a:r>
            <a:r>
              <a:rPr lang="en-US" b="1"/>
              <a:t>ZFI_0090)</a:t>
            </a:r>
            <a:endParaRPr lang="es-CO"/>
          </a:p>
        </p:txBody>
      </p:sp>
      <p:pic>
        <p:nvPicPr>
          <p:cNvPr id="4" name="Imagen 3">
            <a:extLst>
              <a:ext uri="{FF2B5EF4-FFF2-40B4-BE49-F238E27FC236}">
                <a16:creationId xmlns:a16="http://schemas.microsoft.com/office/drawing/2014/main" id="{E5A64B8C-6926-95D6-026E-AC429E7A4E4F}"/>
              </a:ext>
            </a:extLst>
          </p:cNvPr>
          <p:cNvPicPr>
            <a:picLocks noChangeAspect="1"/>
          </p:cNvPicPr>
          <p:nvPr/>
        </p:nvPicPr>
        <p:blipFill>
          <a:blip r:embed="rId2"/>
          <a:stretch>
            <a:fillRect/>
          </a:stretch>
        </p:blipFill>
        <p:spPr>
          <a:xfrm>
            <a:off x="6825905" y="2535459"/>
            <a:ext cx="3960000" cy="2748829"/>
          </a:xfrm>
          <a:prstGeom prst="rect">
            <a:avLst/>
          </a:prstGeom>
        </p:spPr>
      </p:pic>
    </p:spTree>
    <p:extLst>
      <p:ext uri="{BB962C8B-B14F-4D97-AF65-F5344CB8AC3E}">
        <p14:creationId xmlns:p14="http://schemas.microsoft.com/office/powerpoint/2010/main" val="1816729539"/>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D46E7-85F1-78A5-A01F-CFCEBD29D097}"/>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006EB1F3-0FFF-F56B-ECCD-59DF103274D8}"/>
              </a:ext>
            </a:extLst>
          </p:cNvPr>
          <p:cNvSpPr>
            <a:spLocks noGrp="1"/>
          </p:cNvSpPr>
          <p:nvPr>
            <p:ph idx="1"/>
          </p:nvPr>
        </p:nvSpPr>
        <p:spPr/>
        <p:txBody>
          <a:bodyPr/>
          <a:lstStyle/>
          <a:p>
            <a:pPr marL="0" indent="0">
              <a:buNone/>
            </a:pPr>
            <a:r>
              <a:rPr lang="es-ES"/>
              <a:t>Esta aplicación es un desarrollo a la medida de las empresas del Grupo EPM con la cual se extrae, transforma y construye un reporte de saldos contables para ser cargados posteriormente en HFM,  aplicación que funcionará temporalmente mientras hasta la implantación de la futura aplicación de consolidación de estados financieros denomina SAP </a:t>
            </a:r>
            <a:r>
              <a:rPr lang="es-ES" err="1"/>
              <a:t>Group</a:t>
            </a:r>
            <a:r>
              <a:rPr lang="es-ES"/>
              <a:t> </a:t>
            </a:r>
            <a:r>
              <a:rPr lang="es-ES" err="1"/>
              <a:t>Reporting</a:t>
            </a:r>
            <a:r>
              <a:rPr lang="es-ES"/>
              <a:t>.</a:t>
            </a:r>
          </a:p>
        </p:txBody>
      </p:sp>
      <p:sp>
        <p:nvSpPr>
          <p:cNvPr id="6" name="Marcador de texto 5">
            <a:extLst>
              <a:ext uri="{FF2B5EF4-FFF2-40B4-BE49-F238E27FC236}">
                <a16:creationId xmlns:a16="http://schemas.microsoft.com/office/drawing/2014/main" id="{AA45B7B6-C5A2-B09B-58A6-28DA6BA20938}"/>
              </a:ext>
            </a:extLst>
          </p:cNvPr>
          <p:cNvSpPr>
            <a:spLocks noGrp="1"/>
          </p:cNvSpPr>
          <p:nvPr>
            <p:ph type="body" sz="half" idx="10"/>
          </p:nvPr>
        </p:nvSpPr>
        <p:spPr/>
        <p:txBody>
          <a:bodyPr/>
          <a:lstStyle/>
          <a:p>
            <a:r>
              <a:rPr lang="es-ES"/>
              <a:t>Gestión de la extracción de saldos FI GL</a:t>
            </a:r>
            <a:endParaRPr lang="es-CO"/>
          </a:p>
        </p:txBody>
      </p:sp>
      <p:sp>
        <p:nvSpPr>
          <p:cNvPr id="7" name="Marcador de texto 6">
            <a:extLst>
              <a:ext uri="{FF2B5EF4-FFF2-40B4-BE49-F238E27FC236}">
                <a16:creationId xmlns:a16="http://schemas.microsoft.com/office/drawing/2014/main" id="{5C0C9BEA-68C8-7006-3660-ECF2A80B5E13}"/>
              </a:ext>
            </a:extLst>
          </p:cNvPr>
          <p:cNvSpPr>
            <a:spLocks noGrp="1"/>
          </p:cNvSpPr>
          <p:nvPr>
            <p:ph type="body" sz="half" idx="11"/>
          </p:nvPr>
        </p:nvSpPr>
        <p:spPr/>
        <p:txBody>
          <a:bodyPr>
            <a:normAutofit fontScale="85000" lnSpcReduction="20000"/>
          </a:bodyPr>
          <a:lstStyle/>
          <a:p>
            <a:pPr fontAlgn="t"/>
            <a:r>
              <a:rPr lang="es-ES" b="1"/>
              <a:t>Extracción de saldos FI GL – (</a:t>
            </a:r>
            <a:r>
              <a:rPr lang="en-US" b="1"/>
              <a:t>ZFI_0091)</a:t>
            </a:r>
            <a:endParaRPr lang="es-CO"/>
          </a:p>
        </p:txBody>
      </p:sp>
      <p:pic>
        <p:nvPicPr>
          <p:cNvPr id="3" name="Imagen 2">
            <a:extLst>
              <a:ext uri="{FF2B5EF4-FFF2-40B4-BE49-F238E27FC236}">
                <a16:creationId xmlns:a16="http://schemas.microsoft.com/office/drawing/2014/main" id="{F10E3B19-6078-0928-75BB-F51E5FBEF6CC}"/>
              </a:ext>
            </a:extLst>
          </p:cNvPr>
          <p:cNvPicPr>
            <a:picLocks noChangeAspect="1"/>
          </p:cNvPicPr>
          <p:nvPr/>
        </p:nvPicPr>
        <p:blipFill>
          <a:blip r:embed="rId2"/>
          <a:stretch>
            <a:fillRect/>
          </a:stretch>
        </p:blipFill>
        <p:spPr>
          <a:xfrm>
            <a:off x="1596000" y="2408931"/>
            <a:ext cx="9000000" cy="3985923"/>
          </a:xfrm>
          <a:prstGeom prst="rect">
            <a:avLst/>
          </a:prstGeom>
        </p:spPr>
      </p:pic>
    </p:spTree>
    <p:extLst>
      <p:ext uri="{BB962C8B-B14F-4D97-AF65-F5344CB8AC3E}">
        <p14:creationId xmlns:p14="http://schemas.microsoft.com/office/powerpoint/2010/main" val="961602224"/>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652779-CDC9-23AF-272D-0D6C82F86E17}"/>
              </a:ext>
            </a:extLst>
          </p:cNvPr>
          <p:cNvSpPr>
            <a:spLocks noGrp="1"/>
          </p:cNvSpPr>
          <p:nvPr>
            <p:ph type="ctrTitle"/>
          </p:nvPr>
        </p:nvSpPr>
        <p:spPr/>
        <p:txBody>
          <a:bodyPr>
            <a:normAutofit fontScale="90000"/>
          </a:bodyPr>
          <a:lstStyle/>
          <a:p>
            <a:r>
              <a:rPr lang="es-ES" sz="3600"/>
              <a:t>Gestión de cierre de periodos y arrastre saldos</a:t>
            </a:r>
            <a:endParaRPr lang="es-CO" sz="3600"/>
          </a:p>
        </p:txBody>
      </p:sp>
      <p:sp>
        <p:nvSpPr>
          <p:cNvPr id="3" name="Subtítulo 2">
            <a:extLst>
              <a:ext uri="{FF2B5EF4-FFF2-40B4-BE49-F238E27FC236}">
                <a16:creationId xmlns:a16="http://schemas.microsoft.com/office/drawing/2014/main" id="{6615D22F-4169-DAC7-58C7-A029A51E3383}"/>
              </a:ext>
            </a:extLst>
          </p:cNvPr>
          <p:cNvSpPr>
            <a:spLocks noGrp="1"/>
          </p:cNvSpPr>
          <p:nvPr>
            <p:ph type="subTitle" idx="1"/>
          </p:nvPr>
        </p:nvSpPr>
        <p:spPr/>
        <p:txBody>
          <a:bodyPr/>
          <a:lstStyle/>
          <a:p>
            <a:endParaRPr lang="es-CO"/>
          </a:p>
        </p:txBody>
      </p:sp>
      <p:sp>
        <p:nvSpPr>
          <p:cNvPr id="4" name="Marcador de texto 3">
            <a:extLst>
              <a:ext uri="{FF2B5EF4-FFF2-40B4-BE49-F238E27FC236}">
                <a16:creationId xmlns:a16="http://schemas.microsoft.com/office/drawing/2014/main" id="{33DADCB0-4D02-E763-1DE5-A17661F94D55}"/>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2635887548"/>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147EF-D2DF-C195-DA9A-41352FDAD948}"/>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DEB4E3A1-3EDC-2CA4-D875-C499C4222DE4}"/>
              </a:ext>
            </a:extLst>
          </p:cNvPr>
          <p:cNvSpPr>
            <a:spLocks noGrp="1"/>
          </p:cNvSpPr>
          <p:nvPr>
            <p:ph idx="1"/>
          </p:nvPr>
        </p:nvSpPr>
        <p:spPr/>
        <p:txBody>
          <a:bodyPr/>
          <a:lstStyle/>
          <a:p>
            <a:pPr marL="0" indent="0">
              <a:buNone/>
            </a:pPr>
            <a:r>
              <a:rPr lang="es-ES"/>
              <a:t>Esta aplicación es un desarrollo a la medida de las empresas del Grupo EPM con la cual se extrae, transforma y construye un reporte de saldos contables para ser cargados posteriormente en HFM,  aplicación que funcionará temporalmente mientras hasta la implantación de la futura aplicación de consolidación de estados financieros denomina SAP </a:t>
            </a:r>
            <a:r>
              <a:rPr lang="es-ES" err="1"/>
              <a:t>Group</a:t>
            </a:r>
            <a:r>
              <a:rPr lang="es-ES"/>
              <a:t> </a:t>
            </a:r>
            <a:r>
              <a:rPr lang="es-ES" err="1"/>
              <a:t>Reporting</a:t>
            </a:r>
            <a:r>
              <a:rPr lang="es-ES"/>
              <a:t>.</a:t>
            </a:r>
          </a:p>
          <a:p>
            <a:pPr marL="0" indent="0">
              <a:buNone/>
            </a:pPr>
            <a:endParaRPr lang="es-ES"/>
          </a:p>
          <a:p>
            <a:pPr marL="0" indent="0">
              <a:buNone/>
            </a:pPr>
            <a:endParaRPr lang="es-ES"/>
          </a:p>
        </p:txBody>
      </p:sp>
      <p:sp>
        <p:nvSpPr>
          <p:cNvPr id="6" name="Marcador de texto 5">
            <a:extLst>
              <a:ext uri="{FF2B5EF4-FFF2-40B4-BE49-F238E27FC236}">
                <a16:creationId xmlns:a16="http://schemas.microsoft.com/office/drawing/2014/main" id="{63D4A5E6-3FC0-BE3F-F0BB-86C22EB296AE}"/>
              </a:ext>
            </a:extLst>
          </p:cNvPr>
          <p:cNvSpPr>
            <a:spLocks noGrp="1"/>
          </p:cNvSpPr>
          <p:nvPr>
            <p:ph type="body" sz="half" idx="10"/>
          </p:nvPr>
        </p:nvSpPr>
        <p:spPr/>
        <p:txBody>
          <a:bodyPr/>
          <a:lstStyle/>
          <a:p>
            <a:r>
              <a:rPr lang="es-ES"/>
              <a:t>Gestión de cierre de periodos y arrastre saldos</a:t>
            </a:r>
            <a:endParaRPr lang="es-CO"/>
          </a:p>
        </p:txBody>
      </p:sp>
      <p:sp>
        <p:nvSpPr>
          <p:cNvPr id="7" name="Marcador de texto 6">
            <a:extLst>
              <a:ext uri="{FF2B5EF4-FFF2-40B4-BE49-F238E27FC236}">
                <a16:creationId xmlns:a16="http://schemas.microsoft.com/office/drawing/2014/main" id="{96D28B03-8A38-8045-CDE0-022BDE51904F}"/>
              </a:ext>
            </a:extLst>
          </p:cNvPr>
          <p:cNvSpPr>
            <a:spLocks noGrp="1"/>
          </p:cNvSpPr>
          <p:nvPr>
            <p:ph type="body" sz="half" idx="11"/>
          </p:nvPr>
        </p:nvSpPr>
        <p:spPr/>
        <p:txBody>
          <a:bodyPr>
            <a:normAutofit fontScale="85000" lnSpcReduction="20000"/>
          </a:bodyPr>
          <a:lstStyle/>
          <a:p>
            <a:pPr fontAlgn="t"/>
            <a:r>
              <a:rPr lang="es-CO" b="1"/>
              <a:t>Módulo FI-GL</a:t>
            </a:r>
            <a:endParaRPr lang="es-CO"/>
          </a:p>
        </p:txBody>
      </p:sp>
      <p:graphicFrame>
        <p:nvGraphicFramePr>
          <p:cNvPr id="2" name="Table 21">
            <a:extLst>
              <a:ext uri="{FF2B5EF4-FFF2-40B4-BE49-F238E27FC236}">
                <a16:creationId xmlns:a16="http://schemas.microsoft.com/office/drawing/2014/main" id="{1CE96CD8-4AF1-FF43-D971-77374734F5B1}"/>
              </a:ext>
            </a:extLst>
          </p:cNvPr>
          <p:cNvGraphicFramePr>
            <a:graphicFrameLocks noGrp="1"/>
          </p:cNvGraphicFramePr>
          <p:nvPr>
            <p:extLst>
              <p:ext uri="{D42A27DB-BD31-4B8C-83A1-F6EECF244321}">
                <p14:modId xmlns:p14="http://schemas.microsoft.com/office/powerpoint/2010/main" val="2941148812"/>
              </p:ext>
            </p:extLst>
          </p:nvPr>
        </p:nvGraphicFramePr>
        <p:xfrm>
          <a:off x="1956000" y="2606040"/>
          <a:ext cx="8280000" cy="1341120"/>
        </p:xfrm>
        <a:graphic>
          <a:graphicData uri="http://schemas.openxmlformats.org/drawingml/2006/table">
            <a:tbl>
              <a:tblPr firstRow="1" bandRow="1">
                <a:tableStyleId>{5C22544A-7EE6-4342-B048-85BDC9FD1C3A}</a:tableStyleId>
              </a:tblPr>
              <a:tblGrid>
                <a:gridCol w="5760000">
                  <a:extLst>
                    <a:ext uri="{9D8B030D-6E8A-4147-A177-3AD203B41FA5}">
                      <a16:colId xmlns:a16="http://schemas.microsoft.com/office/drawing/2014/main" val="917083527"/>
                    </a:ext>
                  </a:extLst>
                </a:gridCol>
                <a:gridCol w="2520000">
                  <a:extLst>
                    <a:ext uri="{9D8B030D-6E8A-4147-A177-3AD203B41FA5}">
                      <a16:colId xmlns:a16="http://schemas.microsoft.com/office/drawing/2014/main" val="875042441"/>
                    </a:ext>
                  </a:extLst>
                </a:gridCol>
              </a:tblGrid>
              <a:tr h="321952">
                <a:tc>
                  <a:txBody>
                    <a:bodyPr/>
                    <a:lstStyle/>
                    <a:p>
                      <a:pPr marL="0" lvl="0" algn="l" defTabSz="914400" rtl="0" eaLnBrk="1" latinLnBrk="0" hangingPunct="1">
                        <a:buNone/>
                      </a:pPr>
                      <a:r>
                        <a:rPr lang="es-ES" sz="1600" u="none" strike="noStrike" noProof="0">
                          <a:solidFill>
                            <a:srgbClr val="FFFFFF"/>
                          </a:solidFill>
                          <a:latin typeface="+mn-lt"/>
                        </a:rPr>
                        <a:t>Nombre de la aplicación</a:t>
                      </a:r>
                      <a:endParaRPr lang="en-US" sz="1600">
                        <a:solidFill>
                          <a:srgbClr val="FFFFFF"/>
                        </a:solidFill>
                        <a:latin typeface="+mn-lt"/>
                      </a:endParaRPr>
                    </a:p>
                  </a:txBody>
                  <a:tcPr>
                    <a:solidFill>
                      <a:schemeClr val="accent3"/>
                    </a:solidFill>
                  </a:tcPr>
                </a:tc>
                <a:tc>
                  <a:txBody>
                    <a:bodyPr/>
                    <a:lstStyle/>
                    <a:p>
                      <a:pPr marL="0" lvl="0" algn="l" defTabSz="914400" rtl="0" eaLnBrk="1" latinLnBrk="0" hangingPunct="1">
                        <a:buNone/>
                      </a:pPr>
                      <a:r>
                        <a:rPr lang="es-ES" sz="1600" u="none" strike="noStrike" noProof="0">
                          <a:solidFill>
                            <a:srgbClr val="FFFFFF"/>
                          </a:solidFill>
                          <a:latin typeface="+mn-lt"/>
                        </a:rPr>
                        <a:t>Aplicación</a:t>
                      </a:r>
                      <a:endParaRPr lang="en-US" sz="1600">
                        <a:solidFill>
                          <a:srgbClr val="FFFFFF"/>
                        </a:solidFill>
                        <a:latin typeface="+mn-lt"/>
                      </a:endParaRPr>
                    </a:p>
                  </a:txBody>
                  <a:tcPr>
                    <a:solidFill>
                      <a:schemeClr val="accent3"/>
                    </a:solidFill>
                  </a:tcPr>
                </a:tc>
                <a:extLst>
                  <a:ext uri="{0D108BD9-81ED-4DB2-BD59-A6C34878D82A}">
                    <a16:rowId xmlns:a16="http://schemas.microsoft.com/office/drawing/2014/main" val="2247265594"/>
                  </a:ext>
                </a:extLst>
              </a:tr>
              <a:tr h="290537">
                <a:tc>
                  <a:txBody>
                    <a:bodyPr/>
                    <a:lstStyle/>
                    <a:p>
                      <a:pPr marL="0" lvl="0" algn="l">
                        <a:lnSpc>
                          <a:spcPct val="100000"/>
                        </a:lnSpc>
                        <a:spcBef>
                          <a:spcPts val="0"/>
                        </a:spcBef>
                        <a:spcAft>
                          <a:spcPts val="0"/>
                        </a:spcAft>
                        <a:buNone/>
                      </a:pPr>
                      <a:r>
                        <a:rPr lang="es-CO" sz="1600" b="0" i="0" kern="1200">
                          <a:solidFill>
                            <a:schemeClr val="dk1"/>
                          </a:solidFill>
                          <a:effectLst/>
                          <a:latin typeface="+mn-lt"/>
                          <a:ea typeface="+mn-ea"/>
                          <a:cs typeface="+mn-cs"/>
                        </a:rPr>
                        <a:t>Arrastre de saldos</a:t>
                      </a:r>
                      <a:endParaRPr lang="en-US" sz="1600">
                        <a:solidFill>
                          <a:schemeClr val="tx1"/>
                        </a:solidFill>
                        <a:latin typeface="+mn-lt"/>
                      </a:endParaRPr>
                    </a:p>
                  </a:txBody>
                  <a:tcPr/>
                </a:tc>
                <a:tc>
                  <a:txBody>
                    <a:bodyPr/>
                    <a:lstStyle/>
                    <a:p>
                      <a:pPr marL="0" lvl="0" algn="l" defTabSz="914400">
                        <a:buNone/>
                      </a:pPr>
                      <a:r>
                        <a:rPr lang="es-CO" sz="1600" b="0" i="0" kern="1200">
                          <a:solidFill>
                            <a:schemeClr val="dk1"/>
                          </a:solidFill>
                          <a:effectLst/>
                          <a:latin typeface="+mn-lt"/>
                          <a:ea typeface="+mn-ea"/>
                          <a:cs typeface="+mn-cs"/>
                        </a:rPr>
                        <a:t>FAGLGVTR</a:t>
                      </a:r>
                      <a:endParaRPr lang="en-US" sz="1600">
                        <a:solidFill>
                          <a:schemeClr val="tx1"/>
                        </a:solidFill>
                        <a:latin typeface="+mn-lt"/>
                      </a:endParaRPr>
                    </a:p>
                  </a:txBody>
                  <a:tcPr/>
                </a:tc>
                <a:extLst>
                  <a:ext uri="{0D108BD9-81ED-4DB2-BD59-A6C34878D82A}">
                    <a16:rowId xmlns:a16="http://schemas.microsoft.com/office/drawing/2014/main" val="1290306536"/>
                  </a:ext>
                </a:extLst>
              </a:tr>
              <a:tr h="290537">
                <a:tc>
                  <a:txBody>
                    <a:bodyPr/>
                    <a:lstStyle/>
                    <a:p>
                      <a:pPr marL="0" lvl="0" algn="l">
                        <a:lnSpc>
                          <a:spcPct val="100000"/>
                        </a:lnSpc>
                        <a:spcBef>
                          <a:spcPts val="0"/>
                        </a:spcBef>
                        <a:spcAft>
                          <a:spcPts val="0"/>
                        </a:spcAft>
                        <a:buNone/>
                      </a:pPr>
                      <a:r>
                        <a:rPr lang="es-CO" sz="1600" b="0" i="0" kern="1200">
                          <a:solidFill>
                            <a:schemeClr val="dk1"/>
                          </a:solidFill>
                          <a:effectLst/>
                          <a:latin typeface="+mn-lt"/>
                          <a:ea typeface="+mn-ea"/>
                          <a:cs typeface="+mn-cs"/>
                        </a:rPr>
                        <a:t>Estado de arrastre de saldos</a:t>
                      </a:r>
                      <a:endParaRPr lang="en-US" sz="1600">
                        <a:solidFill>
                          <a:schemeClr val="tx1"/>
                        </a:solidFill>
                        <a:latin typeface="+mn-lt"/>
                      </a:endParaRPr>
                    </a:p>
                  </a:txBody>
                  <a:tcPr/>
                </a:tc>
                <a:tc>
                  <a:txBody>
                    <a:bodyPr/>
                    <a:lstStyle/>
                    <a:p>
                      <a:pPr marL="0" lvl="0" algn="l" defTabSz="914400">
                        <a:buNone/>
                      </a:pPr>
                      <a:r>
                        <a:rPr lang="es-CO" sz="1600" b="0" i="0" kern="1200">
                          <a:solidFill>
                            <a:schemeClr val="dk1"/>
                          </a:solidFill>
                          <a:effectLst/>
                          <a:latin typeface="+mn-lt"/>
                          <a:ea typeface="+mn-ea"/>
                          <a:cs typeface="+mn-cs"/>
                        </a:rPr>
                        <a:t>F4683</a:t>
                      </a:r>
                      <a:endParaRPr lang="en-US" sz="1600">
                        <a:solidFill>
                          <a:schemeClr val="tx1"/>
                        </a:solidFill>
                        <a:latin typeface="+mn-lt"/>
                      </a:endParaRPr>
                    </a:p>
                  </a:txBody>
                  <a:tcPr/>
                </a:tc>
                <a:extLst>
                  <a:ext uri="{0D108BD9-81ED-4DB2-BD59-A6C34878D82A}">
                    <a16:rowId xmlns:a16="http://schemas.microsoft.com/office/drawing/2014/main" val="2102527064"/>
                  </a:ext>
                </a:extLst>
              </a:tr>
              <a:tr h="290537">
                <a:tc>
                  <a:txBody>
                    <a:bodyPr/>
                    <a:lstStyle/>
                    <a:p>
                      <a:pPr marL="0" lvl="0" algn="l">
                        <a:lnSpc>
                          <a:spcPct val="100000"/>
                        </a:lnSpc>
                        <a:spcBef>
                          <a:spcPts val="0"/>
                        </a:spcBef>
                        <a:spcAft>
                          <a:spcPts val="0"/>
                        </a:spcAft>
                        <a:buNone/>
                      </a:pPr>
                      <a:r>
                        <a:rPr lang="es-ES" sz="1600" b="0" i="0" kern="1200">
                          <a:solidFill>
                            <a:schemeClr val="dk1"/>
                          </a:solidFill>
                          <a:effectLst/>
                          <a:latin typeface="+mn-lt"/>
                          <a:ea typeface="+mn-ea"/>
                          <a:cs typeface="+mn-cs"/>
                        </a:rPr>
                        <a:t>Abrir y abrir y cerrar períodos contabiliz.</a:t>
                      </a:r>
                      <a:endParaRPr lang="en-US" sz="1600">
                        <a:solidFill>
                          <a:schemeClr val="tx1"/>
                        </a:solidFill>
                        <a:latin typeface="+mn-lt"/>
                      </a:endParaRPr>
                    </a:p>
                  </a:txBody>
                  <a:tcPr/>
                </a:tc>
                <a:tc>
                  <a:txBody>
                    <a:bodyPr/>
                    <a:lstStyle/>
                    <a:p>
                      <a:pPr marL="0" lvl="0" algn="l" defTabSz="914400">
                        <a:buNone/>
                      </a:pPr>
                      <a:r>
                        <a:rPr lang="es-CO" sz="1600" b="0" i="0" kern="1200">
                          <a:solidFill>
                            <a:schemeClr val="dk1"/>
                          </a:solidFill>
                          <a:effectLst/>
                          <a:latin typeface="+mn-lt"/>
                          <a:ea typeface="+mn-ea"/>
                          <a:cs typeface="+mn-cs"/>
                        </a:rPr>
                        <a:t>FAGL_EHP4_T001B_COFI</a:t>
                      </a:r>
                      <a:endParaRPr lang="en-US" sz="1600">
                        <a:solidFill>
                          <a:schemeClr val="tx1"/>
                        </a:solidFill>
                        <a:latin typeface="+mn-lt"/>
                      </a:endParaRPr>
                    </a:p>
                  </a:txBody>
                  <a:tcPr/>
                </a:tc>
                <a:extLst>
                  <a:ext uri="{0D108BD9-81ED-4DB2-BD59-A6C34878D82A}">
                    <a16:rowId xmlns:a16="http://schemas.microsoft.com/office/drawing/2014/main" val="1517372396"/>
                  </a:ext>
                </a:extLst>
              </a:tr>
            </a:tbl>
          </a:graphicData>
        </a:graphic>
      </p:graphicFrame>
    </p:spTree>
    <p:extLst>
      <p:ext uri="{BB962C8B-B14F-4D97-AF65-F5344CB8AC3E}">
        <p14:creationId xmlns:p14="http://schemas.microsoft.com/office/powerpoint/2010/main" val="124558069"/>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1094E-8791-5BA4-F41D-7DE9C53AEE36}"/>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DE4BA32-7314-937D-BCC6-5186112BAFD3}"/>
              </a:ext>
            </a:extLst>
          </p:cNvPr>
          <p:cNvSpPr>
            <a:spLocks noGrp="1"/>
          </p:cNvSpPr>
          <p:nvPr>
            <p:ph idx="1"/>
          </p:nvPr>
        </p:nvSpPr>
        <p:spPr/>
        <p:txBody>
          <a:bodyPr/>
          <a:lstStyle/>
          <a:p>
            <a:pPr marL="0" indent="0">
              <a:buNone/>
            </a:pPr>
            <a:r>
              <a:rPr lang="es-ES"/>
              <a:t>Este proceso implica trasladar los saldos de las cuentas al nuevo ejercicio fiscal</a:t>
            </a:r>
          </a:p>
          <a:p>
            <a:pPr marL="0" indent="0">
              <a:buNone/>
            </a:pPr>
            <a:r>
              <a:rPr lang="es-ES"/>
              <a:t>Ingresar los parámetros, libro, sociedad, arrastre de saldos en ejercicio para el año 2025 y opción detallada</a:t>
            </a:r>
          </a:p>
        </p:txBody>
      </p:sp>
      <p:sp>
        <p:nvSpPr>
          <p:cNvPr id="6" name="Marcador de texto 5">
            <a:extLst>
              <a:ext uri="{FF2B5EF4-FFF2-40B4-BE49-F238E27FC236}">
                <a16:creationId xmlns:a16="http://schemas.microsoft.com/office/drawing/2014/main" id="{4724244B-A2D1-AD59-06E3-587156293E1F}"/>
              </a:ext>
            </a:extLst>
          </p:cNvPr>
          <p:cNvSpPr>
            <a:spLocks noGrp="1"/>
          </p:cNvSpPr>
          <p:nvPr>
            <p:ph type="body" sz="half" idx="10"/>
          </p:nvPr>
        </p:nvSpPr>
        <p:spPr/>
        <p:txBody>
          <a:bodyPr/>
          <a:lstStyle/>
          <a:p>
            <a:r>
              <a:rPr lang="es-ES"/>
              <a:t>Gestión de cierre de periodos y arrastre saldos</a:t>
            </a:r>
            <a:endParaRPr lang="es-CO"/>
          </a:p>
        </p:txBody>
      </p:sp>
      <p:sp>
        <p:nvSpPr>
          <p:cNvPr id="7" name="Marcador de texto 6">
            <a:extLst>
              <a:ext uri="{FF2B5EF4-FFF2-40B4-BE49-F238E27FC236}">
                <a16:creationId xmlns:a16="http://schemas.microsoft.com/office/drawing/2014/main" id="{80F4A899-E0EF-E389-CC6A-5F39A9706F3F}"/>
              </a:ext>
            </a:extLst>
          </p:cNvPr>
          <p:cNvSpPr>
            <a:spLocks noGrp="1"/>
          </p:cNvSpPr>
          <p:nvPr>
            <p:ph type="body" sz="half" idx="11"/>
          </p:nvPr>
        </p:nvSpPr>
        <p:spPr/>
        <p:txBody>
          <a:bodyPr>
            <a:normAutofit fontScale="92500" lnSpcReduction="20000"/>
          </a:bodyPr>
          <a:lstStyle/>
          <a:p>
            <a:pPr fontAlgn="t"/>
            <a:r>
              <a:rPr lang="es-ES" b="1"/>
              <a:t>Arrastre de saldos – (FAGLGVTR)</a:t>
            </a:r>
          </a:p>
          <a:p>
            <a:pPr fontAlgn="t"/>
            <a:endParaRPr lang="es-ES" b="1"/>
          </a:p>
        </p:txBody>
      </p:sp>
      <p:pic>
        <p:nvPicPr>
          <p:cNvPr id="4" name="Imagen 3">
            <a:extLst>
              <a:ext uri="{FF2B5EF4-FFF2-40B4-BE49-F238E27FC236}">
                <a16:creationId xmlns:a16="http://schemas.microsoft.com/office/drawing/2014/main" id="{122941FC-13A2-718F-B87A-90A65E0B3F62}"/>
              </a:ext>
            </a:extLst>
          </p:cNvPr>
          <p:cNvPicPr>
            <a:picLocks noChangeAspect="1"/>
          </p:cNvPicPr>
          <p:nvPr/>
        </p:nvPicPr>
        <p:blipFill>
          <a:blip r:embed="rId2"/>
          <a:stretch>
            <a:fillRect/>
          </a:stretch>
        </p:blipFill>
        <p:spPr>
          <a:xfrm>
            <a:off x="1463040" y="2126000"/>
            <a:ext cx="8827328" cy="4530338"/>
          </a:xfrm>
          <a:prstGeom prst="rect">
            <a:avLst/>
          </a:prstGeom>
        </p:spPr>
      </p:pic>
    </p:spTree>
    <p:extLst>
      <p:ext uri="{BB962C8B-B14F-4D97-AF65-F5344CB8AC3E}">
        <p14:creationId xmlns:p14="http://schemas.microsoft.com/office/powerpoint/2010/main" val="1242462419"/>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D61AC-4B4D-79B6-8F67-D8D3222DE724}"/>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5FF42DA-F477-050D-3CCF-BE272B4A2F08}"/>
              </a:ext>
            </a:extLst>
          </p:cNvPr>
          <p:cNvSpPr>
            <a:spLocks noGrp="1"/>
          </p:cNvSpPr>
          <p:nvPr>
            <p:ph idx="1"/>
          </p:nvPr>
        </p:nvSpPr>
        <p:spPr/>
        <p:txBody>
          <a:bodyPr/>
          <a:lstStyle/>
          <a:p>
            <a:pPr marL="0" indent="0">
              <a:buNone/>
            </a:pPr>
            <a:r>
              <a:rPr lang="es-ES"/>
              <a:t>Se genera un mensaje informativo</a:t>
            </a:r>
          </a:p>
          <a:p>
            <a:pPr marL="0" indent="0">
              <a:buNone/>
            </a:pPr>
            <a:endParaRPr lang="es-ES"/>
          </a:p>
        </p:txBody>
      </p:sp>
      <p:sp>
        <p:nvSpPr>
          <p:cNvPr id="6" name="Marcador de texto 5">
            <a:extLst>
              <a:ext uri="{FF2B5EF4-FFF2-40B4-BE49-F238E27FC236}">
                <a16:creationId xmlns:a16="http://schemas.microsoft.com/office/drawing/2014/main" id="{28F0773C-2AF2-02E6-D1FA-107CE23F1882}"/>
              </a:ext>
            </a:extLst>
          </p:cNvPr>
          <p:cNvSpPr>
            <a:spLocks noGrp="1"/>
          </p:cNvSpPr>
          <p:nvPr>
            <p:ph type="body" sz="half" idx="10"/>
          </p:nvPr>
        </p:nvSpPr>
        <p:spPr/>
        <p:txBody>
          <a:bodyPr/>
          <a:lstStyle/>
          <a:p>
            <a:r>
              <a:rPr lang="es-ES"/>
              <a:t>Gestión de cierre de periodos y arrastre saldos</a:t>
            </a:r>
            <a:endParaRPr lang="es-CO"/>
          </a:p>
        </p:txBody>
      </p:sp>
      <p:sp>
        <p:nvSpPr>
          <p:cNvPr id="7" name="Marcador de texto 6">
            <a:extLst>
              <a:ext uri="{FF2B5EF4-FFF2-40B4-BE49-F238E27FC236}">
                <a16:creationId xmlns:a16="http://schemas.microsoft.com/office/drawing/2014/main" id="{60FE547B-023E-F218-2B39-059613E42954}"/>
              </a:ext>
            </a:extLst>
          </p:cNvPr>
          <p:cNvSpPr>
            <a:spLocks noGrp="1"/>
          </p:cNvSpPr>
          <p:nvPr>
            <p:ph type="body" sz="half" idx="11"/>
          </p:nvPr>
        </p:nvSpPr>
        <p:spPr/>
        <p:txBody>
          <a:bodyPr>
            <a:normAutofit fontScale="92500" lnSpcReduction="20000"/>
          </a:bodyPr>
          <a:lstStyle/>
          <a:p>
            <a:pPr fontAlgn="t"/>
            <a:r>
              <a:rPr lang="es-ES" b="1"/>
              <a:t>Arrastre de saldos – (FAGLGVTR)</a:t>
            </a:r>
          </a:p>
          <a:p>
            <a:pPr fontAlgn="t"/>
            <a:endParaRPr lang="es-ES" b="1"/>
          </a:p>
        </p:txBody>
      </p:sp>
      <p:pic>
        <p:nvPicPr>
          <p:cNvPr id="9" name="Imagen 8">
            <a:extLst>
              <a:ext uri="{FF2B5EF4-FFF2-40B4-BE49-F238E27FC236}">
                <a16:creationId xmlns:a16="http://schemas.microsoft.com/office/drawing/2014/main" id="{53F801B0-222F-41E5-CD3F-C22F28A123D7}"/>
              </a:ext>
            </a:extLst>
          </p:cNvPr>
          <p:cNvPicPr>
            <a:picLocks noChangeAspect="1"/>
          </p:cNvPicPr>
          <p:nvPr/>
        </p:nvPicPr>
        <p:blipFill>
          <a:blip r:embed="rId2"/>
          <a:stretch>
            <a:fillRect/>
          </a:stretch>
        </p:blipFill>
        <p:spPr>
          <a:xfrm>
            <a:off x="1792223" y="1865786"/>
            <a:ext cx="8418349" cy="4404297"/>
          </a:xfrm>
          <a:prstGeom prst="rect">
            <a:avLst/>
          </a:prstGeom>
        </p:spPr>
      </p:pic>
    </p:spTree>
    <p:extLst>
      <p:ext uri="{BB962C8B-B14F-4D97-AF65-F5344CB8AC3E}">
        <p14:creationId xmlns:p14="http://schemas.microsoft.com/office/powerpoint/2010/main" val="2131137948"/>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AB717-F9E8-3EDA-C65F-633A33CCF819}"/>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720BD46-9E99-C916-511D-8FAB4987DEA0}"/>
              </a:ext>
            </a:extLst>
          </p:cNvPr>
          <p:cNvSpPr>
            <a:spLocks noGrp="1"/>
          </p:cNvSpPr>
          <p:nvPr>
            <p:ph idx="1"/>
          </p:nvPr>
        </p:nvSpPr>
        <p:spPr/>
        <p:txBody>
          <a:bodyPr/>
          <a:lstStyle/>
          <a:p>
            <a:pPr marL="0" indent="0">
              <a:buNone/>
            </a:pPr>
            <a:r>
              <a:rPr lang="es-ES"/>
              <a:t>Se evidencia el traslado de saldos del año 2024 al año 2025 en modo final</a:t>
            </a:r>
          </a:p>
          <a:p>
            <a:pPr marL="0" indent="0">
              <a:buNone/>
            </a:pPr>
            <a:endParaRPr lang="es-ES"/>
          </a:p>
        </p:txBody>
      </p:sp>
      <p:sp>
        <p:nvSpPr>
          <p:cNvPr id="6" name="Marcador de texto 5">
            <a:extLst>
              <a:ext uri="{FF2B5EF4-FFF2-40B4-BE49-F238E27FC236}">
                <a16:creationId xmlns:a16="http://schemas.microsoft.com/office/drawing/2014/main" id="{EC4F120D-3491-892E-6638-C8292A8AD4D2}"/>
              </a:ext>
            </a:extLst>
          </p:cNvPr>
          <p:cNvSpPr>
            <a:spLocks noGrp="1"/>
          </p:cNvSpPr>
          <p:nvPr>
            <p:ph type="body" sz="half" idx="10"/>
          </p:nvPr>
        </p:nvSpPr>
        <p:spPr/>
        <p:txBody>
          <a:bodyPr/>
          <a:lstStyle/>
          <a:p>
            <a:r>
              <a:rPr lang="es-ES"/>
              <a:t>Gestión de cierre de periodos y arrastre saldos</a:t>
            </a:r>
            <a:endParaRPr lang="es-CO"/>
          </a:p>
        </p:txBody>
      </p:sp>
      <p:sp>
        <p:nvSpPr>
          <p:cNvPr id="7" name="Marcador de texto 6">
            <a:extLst>
              <a:ext uri="{FF2B5EF4-FFF2-40B4-BE49-F238E27FC236}">
                <a16:creationId xmlns:a16="http://schemas.microsoft.com/office/drawing/2014/main" id="{A89CA52E-6B1A-E9E6-C8C1-00EF3C1D5E4D}"/>
              </a:ext>
            </a:extLst>
          </p:cNvPr>
          <p:cNvSpPr>
            <a:spLocks noGrp="1"/>
          </p:cNvSpPr>
          <p:nvPr>
            <p:ph type="body" sz="half" idx="11"/>
          </p:nvPr>
        </p:nvSpPr>
        <p:spPr/>
        <p:txBody>
          <a:bodyPr>
            <a:normAutofit fontScale="92500" lnSpcReduction="20000"/>
          </a:bodyPr>
          <a:lstStyle/>
          <a:p>
            <a:pPr fontAlgn="t"/>
            <a:r>
              <a:rPr lang="es-ES" b="1"/>
              <a:t>Arrastre de saldos – (FAGLGVTR)</a:t>
            </a:r>
          </a:p>
          <a:p>
            <a:pPr fontAlgn="t"/>
            <a:endParaRPr lang="es-ES" b="1"/>
          </a:p>
        </p:txBody>
      </p:sp>
      <p:pic>
        <p:nvPicPr>
          <p:cNvPr id="2" name="Imagen 1">
            <a:extLst>
              <a:ext uri="{FF2B5EF4-FFF2-40B4-BE49-F238E27FC236}">
                <a16:creationId xmlns:a16="http://schemas.microsoft.com/office/drawing/2014/main" id="{C6E58FB3-E523-1A46-D512-16B68E399A50}"/>
              </a:ext>
            </a:extLst>
          </p:cNvPr>
          <p:cNvPicPr>
            <a:picLocks noChangeAspect="1"/>
          </p:cNvPicPr>
          <p:nvPr/>
        </p:nvPicPr>
        <p:blipFill>
          <a:blip r:embed="rId2"/>
          <a:stretch>
            <a:fillRect/>
          </a:stretch>
        </p:blipFill>
        <p:spPr>
          <a:xfrm>
            <a:off x="1622270" y="1837718"/>
            <a:ext cx="8769406" cy="4425695"/>
          </a:xfrm>
          <a:prstGeom prst="rect">
            <a:avLst/>
          </a:prstGeom>
        </p:spPr>
      </p:pic>
    </p:spTree>
    <p:extLst>
      <p:ext uri="{BB962C8B-B14F-4D97-AF65-F5344CB8AC3E}">
        <p14:creationId xmlns:p14="http://schemas.microsoft.com/office/powerpoint/2010/main" val="38026378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C32E9-E6E1-8BE3-9F8F-80F5385FAC8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E81C51F-DF3C-C6E7-BE83-7E57FEFEAC9B}"/>
              </a:ext>
            </a:extLst>
          </p:cNvPr>
          <p:cNvSpPr>
            <a:spLocks noGrp="1"/>
          </p:cNvSpPr>
          <p:nvPr>
            <p:ph idx="1"/>
          </p:nvPr>
        </p:nvSpPr>
        <p:spPr/>
        <p:txBody>
          <a:bodyPr>
            <a:normAutofit/>
          </a:bodyPr>
          <a:lstStyle/>
          <a:p>
            <a:pPr marL="0" indent="0" algn="just">
              <a:buNone/>
            </a:pPr>
            <a:r>
              <a:rPr lang="es-MX"/>
              <a:t>Esta transacción permite crear plantillas de entradas de diario que se ajusten a las necesidades especificas. Se deben seleccionar los campos y valores necesarios para un uso especifico . También se puede hacer publica, es decir compartirla con otros usuarios de la empresa</a:t>
            </a:r>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0813B946-D2F6-7F95-F76B-8AEBAAB2489B}"/>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F41861B3-194C-48F6-A4F6-9DAEBE16FF0C}"/>
              </a:ext>
            </a:extLst>
          </p:cNvPr>
          <p:cNvSpPr>
            <a:spLocks noGrp="1"/>
          </p:cNvSpPr>
          <p:nvPr>
            <p:ph type="body" sz="half" idx="11"/>
          </p:nvPr>
        </p:nvSpPr>
        <p:spPr/>
        <p:txBody>
          <a:bodyPr>
            <a:normAutofit fontScale="85000" lnSpcReduction="10000"/>
          </a:bodyPr>
          <a:lstStyle/>
          <a:p>
            <a:r>
              <a:rPr lang="es-MX"/>
              <a:t>Gestionar modelos de asiento contable: F3803</a:t>
            </a:r>
            <a:endParaRPr lang="es-CO"/>
          </a:p>
        </p:txBody>
      </p:sp>
      <p:pic>
        <p:nvPicPr>
          <p:cNvPr id="6" name="Imagen 5">
            <a:extLst>
              <a:ext uri="{FF2B5EF4-FFF2-40B4-BE49-F238E27FC236}">
                <a16:creationId xmlns:a16="http://schemas.microsoft.com/office/drawing/2014/main" id="{480A6FE9-1FCA-1A64-A956-0A5A5800EAA4}"/>
              </a:ext>
            </a:extLst>
          </p:cNvPr>
          <p:cNvPicPr>
            <a:picLocks noChangeAspect="1"/>
          </p:cNvPicPr>
          <p:nvPr/>
        </p:nvPicPr>
        <p:blipFill>
          <a:blip r:embed="rId2"/>
          <a:stretch>
            <a:fillRect/>
          </a:stretch>
        </p:blipFill>
        <p:spPr>
          <a:xfrm>
            <a:off x="836611" y="1970133"/>
            <a:ext cx="1562180" cy="704886"/>
          </a:xfrm>
          <a:prstGeom prst="rect">
            <a:avLst/>
          </a:prstGeom>
        </p:spPr>
      </p:pic>
      <p:pic>
        <p:nvPicPr>
          <p:cNvPr id="9" name="Imagen 8">
            <a:extLst>
              <a:ext uri="{FF2B5EF4-FFF2-40B4-BE49-F238E27FC236}">
                <a16:creationId xmlns:a16="http://schemas.microsoft.com/office/drawing/2014/main" id="{02D03115-00B4-10F2-0315-0C719A82F3B3}"/>
              </a:ext>
            </a:extLst>
          </p:cNvPr>
          <p:cNvPicPr>
            <a:picLocks noChangeAspect="1"/>
          </p:cNvPicPr>
          <p:nvPr/>
        </p:nvPicPr>
        <p:blipFill>
          <a:blip r:embed="rId3"/>
          <a:stretch>
            <a:fillRect/>
          </a:stretch>
        </p:blipFill>
        <p:spPr>
          <a:xfrm>
            <a:off x="2670047" y="1970133"/>
            <a:ext cx="8237909" cy="4121248"/>
          </a:xfrm>
          <a:prstGeom prst="rect">
            <a:avLst/>
          </a:prstGeom>
        </p:spPr>
      </p:pic>
    </p:spTree>
    <p:extLst>
      <p:ext uri="{BB962C8B-B14F-4D97-AF65-F5344CB8AC3E}">
        <p14:creationId xmlns:p14="http://schemas.microsoft.com/office/powerpoint/2010/main" val="1337777827"/>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39549-9796-45DE-E6BB-F2BD01E7EDAB}"/>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54F91BB-2E63-C1A7-57F0-50C47FD11585}"/>
              </a:ext>
            </a:extLst>
          </p:cNvPr>
          <p:cNvSpPr>
            <a:spLocks noGrp="1"/>
          </p:cNvSpPr>
          <p:nvPr>
            <p:ph idx="1"/>
          </p:nvPr>
        </p:nvSpPr>
        <p:spPr/>
        <p:txBody>
          <a:bodyPr/>
          <a:lstStyle/>
          <a:p>
            <a:pPr marL="0" indent="0">
              <a:buNone/>
            </a:pPr>
            <a:r>
              <a:rPr lang="es-ES"/>
              <a:t>Se visualiza el detalle del traslado de saldos por cuenta y por centros de beneficio</a:t>
            </a:r>
          </a:p>
        </p:txBody>
      </p:sp>
      <p:sp>
        <p:nvSpPr>
          <p:cNvPr id="6" name="Marcador de texto 5">
            <a:extLst>
              <a:ext uri="{FF2B5EF4-FFF2-40B4-BE49-F238E27FC236}">
                <a16:creationId xmlns:a16="http://schemas.microsoft.com/office/drawing/2014/main" id="{C12B17BF-2D54-C8F2-39AF-0C0485619FA8}"/>
              </a:ext>
            </a:extLst>
          </p:cNvPr>
          <p:cNvSpPr>
            <a:spLocks noGrp="1"/>
          </p:cNvSpPr>
          <p:nvPr>
            <p:ph type="body" sz="half" idx="10"/>
          </p:nvPr>
        </p:nvSpPr>
        <p:spPr/>
        <p:txBody>
          <a:bodyPr/>
          <a:lstStyle/>
          <a:p>
            <a:r>
              <a:rPr lang="es-ES"/>
              <a:t>Gestión de cierre de periodos y arrastre saldos</a:t>
            </a:r>
            <a:endParaRPr lang="es-CO"/>
          </a:p>
        </p:txBody>
      </p:sp>
      <p:sp>
        <p:nvSpPr>
          <p:cNvPr id="7" name="Marcador de texto 6">
            <a:extLst>
              <a:ext uri="{FF2B5EF4-FFF2-40B4-BE49-F238E27FC236}">
                <a16:creationId xmlns:a16="http://schemas.microsoft.com/office/drawing/2014/main" id="{17E31414-6278-89CA-F511-C6871DBA867B}"/>
              </a:ext>
            </a:extLst>
          </p:cNvPr>
          <p:cNvSpPr>
            <a:spLocks noGrp="1"/>
          </p:cNvSpPr>
          <p:nvPr>
            <p:ph type="body" sz="half" idx="11"/>
          </p:nvPr>
        </p:nvSpPr>
        <p:spPr/>
        <p:txBody>
          <a:bodyPr>
            <a:normAutofit fontScale="92500" lnSpcReduction="20000"/>
          </a:bodyPr>
          <a:lstStyle/>
          <a:p>
            <a:pPr fontAlgn="t"/>
            <a:r>
              <a:rPr lang="es-ES" b="1"/>
              <a:t>Arrastre de saldos – (FAGLGVTR)</a:t>
            </a:r>
          </a:p>
          <a:p>
            <a:pPr fontAlgn="t"/>
            <a:endParaRPr lang="es-ES" b="1"/>
          </a:p>
        </p:txBody>
      </p:sp>
      <p:pic>
        <p:nvPicPr>
          <p:cNvPr id="4" name="Imagen 3">
            <a:extLst>
              <a:ext uri="{FF2B5EF4-FFF2-40B4-BE49-F238E27FC236}">
                <a16:creationId xmlns:a16="http://schemas.microsoft.com/office/drawing/2014/main" id="{637F9730-4587-91B4-9288-597D9A3422D6}"/>
              </a:ext>
            </a:extLst>
          </p:cNvPr>
          <p:cNvPicPr>
            <a:picLocks noChangeAspect="1"/>
          </p:cNvPicPr>
          <p:nvPr/>
        </p:nvPicPr>
        <p:blipFill>
          <a:blip r:embed="rId2"/>
          <a:stretch>
            <a:fillRect/>
          </a:stretch>
        </p:blipFill>
        <p:spPr>
          <a:xfrm>
            <a:off x="1708670" y="1807397"/>
            <a:ext cx="8596605" cy="4283984"/>
          </a:xfrm>
          <a:prstGeom prst="rect">
            <a:avLst/>
          </a:prstGeom>
        </p:spPr>
      </p:pic>
    </p:spTree>
    <p:extLst>
      <p:ext uri="{BB962C8B-B14F-4D97-AF65-F5344CB8AC3E}">
        <p14:creationId xmlns:p14="http://schemas.microsoft.com/office/powerpoint/2010/main" val="1580544454"/>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DA693-1EB1-D074-D4E6-856E048DFF71}"/>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CA221BE5-DE68-1F51-DC38-3B8582385001}"/>
              </a:ext>
            </a:extLst>
          </p:cNvPr>
          <p:cNvSpPr>
            <a:spLocks noGrp="1"/>
          </p:cNvSpPr>
          <p:nvPr>
            <p:ph idx="1"/>
          </p:nvPr>
        </p:nvSpPr>
        <p:spPr/>
        <p:txBody>
          <a:bodyPr/>
          <a:lstStyle/>
          <a:p>
            <a:pPr marL="0" indent="0">
              <a:buNone/>
            </a:pPr>
            <a:r>
              <a:rPr lang="es-ES"/>
              <a:t>Se visualiza la cuenta de remanente con el detalle de las cuentas de resultado que se cerraron</a:t>
            </a:r>
          </a:p>
        </p:txBody>
      </p:sp>
      <p:sp>
        <p:nvSpPr>
          <p:cNvPr id="6" name="Marcador de texto 5">
            <a:extLst>
              <a:ext uri="{FF2B5EF4-FFF2-40B4-BE49-F238E27FC236}">
                <a16:creationId xmlns:a16="http://schemas.microsoft.com/office/drawing/2014/main" id="{848D8E98-7358-72EE-C8FB-7E65CD37E982}"/>
              </a:ext>
            </a:extLst>
          </p:cNvPr>
          <p:cNvSpPr>
            <a:spLocks noGrp="1"/>
          </p:cNvSpPr>
          <p:nvPr>
            <p:ph type="body" sz="half" idx="10"/>
          </p:nvPr>
        </p:nvSpPr>
        <p:spPr/>
        <p:txBody>
          <a:bodyPr/>
          <a:lstStyle/>
          <a:p>
            <a:r>
              <a:rPr lang="es-ES"/>
              <a:t>Gestión de cierre de periodos y arrastre saldos</a:t>
            </a:r>
            <a:endParaRPr lang="es-CO"/>
          </a:p>
        </p:txBody>
      </p:sp>
      <p:sp>
        <p:nvSpPr>
          <p:cNvPr id="7" name="Marcador de texto 6">
            <a:extLst>
              <a:ext uri="{FF2B5EF4-FFF2-40B4-BE49-F238E27FC236}">
                <a16:creationId xmlns:a16="http://schemas.microsoft.com/office/drawing/2014/main" id="{4FFF3CAE-8184-1C7A-BDB3-3E249FE885B0}"/>
              </a:ext>
            </a:extLst>
          </p:cNvPr>
          <p:cNvSpPr>
            <a:spLocks noGrp="1"/>
          </p:cNvSpPr>
          <p:nvPr>
            <p:ph type="body" sz="half" idx="11"/>
          </p:nvPr>
        </p:nvSpPr>
        <p:spPr/>
        <p:txBody>
          <a:bodyPr>
            <a:normAutofit fontScale="92500" lnSpcReduction="20000"/>
          </a:bodyPr>
          <a:lstStyle/>
          <a:p>
            <a:pPr fontAlgn="t"/>
            <a:r>
              <a:rPr lang="es-ES" b="1"/>
              <a:t>Arrastre de saldos – (FAGLGVTR)</a:t>
            </a:r>
          </a:p>
          <a:p>
            <a:pPr fontAlgn="t"/>
            <a:endParaRPr lang="es-ES" b="1"/>
          </a:p>
        </p:txBody>
      </p:sp>
      <p:pic>
        <p:nvPicPr>
          <p:cNvPr id="3" name="Imagen 2">
            <a:extLst>
              <a:ext uri="{FF2B5EF4-FFF2-40B4-BE49-F238E27FC236}">
                <a16:creationId xmlns:a16="http://schemas.microsoft.com/office/drawing/2014/main" id="{2D5F4186-A6E3-C911-5820-499EB5992B31}"/>
              </a:ext>
            </a:extLst>
          </p:cNvPr>
          <p:cNvPicPr>
            <a:picLocks noChangeAspect="1"/>
          </p:cNvPicPr>
          <p:nvPr/>
        </p:nvPicPr>
        <p:blipFill>
          <a:blip r:embed="rId2"/>
          <a:stretch>
            <a:fillRect/>
          </a:stretch>
        </p:blipFill>
        <p:spPr>
          <a:xfrm>
            <a:off x="1825004" y="1759824"/>
            <a:ext cx="8541992" cy="4331557"/>
          </a:xfrm>
          <a:prstGeom prst="rect">
            <a:avLst/>
          </a:prstGeom>
        </p:spPr>
      </p:pic>
    </p:spTree>
    <p:extLst>
      <p:ext uri="{BB962C8B-B14F-4D97-AF65-F5344CB8AC3E}">
        <p14:creationId xmlns:p14="http://schemas.microsoft.com/office/powerpoint/2010/main" val="889833900"/>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7A6C9-131B-B702-1F62-5751A05AEDBF}"/>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EE0CF91B-518D-0BBE-637D-BDD4C44A3603}"/>
              </a:ext>
            </a:extLst>
          </p:cNvPr>
          <p:cNvSpPr>
            <a:spLocks noGrp="1"/>
          </p:cNvSpPr>
          <p:nvPr>
            <p:ph idx="1"/>
          </p:nvPr>
        </p:nvSpPr>
        <p:spPr/>
        <p:txBody>
          <a:bodyPr/>
          <a:lstStyle/>
          <a:p>
            <a:pPr marL="0" indent="0">
              <a:buNone/>
            </a:pPr>
            <a:r>
              <a:rPr lang="es-ES"/>
              <a:t>Se visualizan los mensajes generados en la ejecución del traslado de saldos</a:t>
            </a:r>
          </a:p>
        </p:txBody>
      </p:sp>
      <p:sp>
        <p:nvSpPr>
          <p:cNvPr id="6" name="Marcador de texto 5">
            <a:extLst>
              <a:ext uri="{FF2B5EF4-FFF2-40B4-BE49-F238E27FC236}">
                <a16:creationId xmlns:a16="http://schemas.microsoft.com/office/drawing/2014/main" id="{49B1CEE3-7666-347E-7339-2E331F9E326B}"/>
              </a:ext>
            </a:extLst>
          </p:cNvPr>
          <p:cNvSpPr>
            <a:spLocks noGrp="1"/>
          </p:cNvSpPr>
          <p:nvPr>
            <p:ph type="body" sz="half" idx="10"/>
          </p:nvPr>
        </p:nvSpPr>
        <p:spPr/>
        <p:txBody>
          <a:bodyPr/>
          <a:lstStyle/>
          <a:p>
            <a:r>
              <a:rPr lang="es-ES"/>
              <a:t>Gestión de cierre de periodos y arrastre saldos</a:t>
            </a:r>
            <a:endParaRPr lang="es-CO"/>
          </a:p>
        </p:txBody>
      </p:sp>
      <p:sp>
        <p:nvSpPr>
          <p:cNvPr id="7" name="Marcador de texto 6">
            <a:extLst>
              <a:ext uri="{FF2B5EF4-FFF2-40B4-BE49-F238E27FC236}">
                <a16:creationId xmlns:a16="http://schemas.microsoft.com/office/drawing/2014/main" id="{D471403C-F378-7C6B-2B12-73CA5AC7817B}"/>
              </a:ext>
            </a:extLst>
          </p:cNvPr>
          <p:cNvSpPr>
            <a:spLocks noGrp="1"/>
          </p:cNvSpPr>
          <p:nvPr>
            <p:ph type="body" sz="half" idx="11"/>
          </p:nvPr>
        </p:nvSpPr>
        <p:spPr/>
        <p:txBody>
          <a:bodyPr>
            <a:normAutofit fontScale="92500" lnSpcReduction="20000"/>
          </a:bodyPr>
          <a:lstStyle/>
          <a:p>
            <a:pPr fontAlgn="t"/>
            <a:r>
              <a:rPr lang="es-ES" b="1"/>
              <a:t>Arrastre de saldos – (FAGLGVTR)</a:t>
            </a:r>
          </a:p>
          <a:p>
            <a:pPr fontAlgn="t"/>
            <a:endParaRPr lang="es-ES" b="1"/>
          </a:p>
        </p:txBody>
      </p:sp>
      <p:pic>
        <p:nvPicPr>
          <p:cNvPr id="9" name="Imagen 8">
            <a:extLst>
              <a:ext uri="{FF2B5EF4-FFF2-40B4-BE49-F238E27FC236}">
                <a16:creationId xmlns:a16="http://schemas.microsoft.com/office/drawing/2014/main" id="{DEDB56C8-1703-6187-9ABA-9110DEBF5D7B}"/>
              </a:ext>
            </a:extLst>
          </p:cNvPr>
          <p:cNvPicPr>
            <a:picLocks noChangeAspect="1"/>
          </p:cNvPicPr>
          <p:nvPr/>
        </p:nvPicPr>
        <p:blipFill>
          <a:blip r:embed="rId2"/>
          <a:stretch>
            <a:fillRect/>
          </a:stretch>
        </p:blipFill>
        <p:spPr>
          <a:xfrm>
            <a:off x="1360641" y="1735203"/>
            <a:ext cx="9214051" cy="4356178"/>
          </a:xfrm>
          <a:prstGeom prst="rect">
            <a:avLst/>
          </a:prstGeom>
        </p:spPr>
      </p:pic>
    </p:spTree>
    <p:extLst>
      <p:ext uri="{BB962C8B-B14F-4D97-AF65-F5344CB8AC3E}">
        <p14:creationId xmlns:p14="http://schemas.microsoft.com/office/powerpoint/2010/main" val="484370245"/>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E98B1-9F00-43C4-7A39-4F4205ECC3FC}"/>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B6930E3-39C9-C6AA-E02E-2C95CACD0E28}"/>
              </a:ext>
            </a:extLst>
          </p:cNvPr>
          <p:cNvSpPr>
            <a:spLocks noGrp="1"/>
          </p:cNvSpPr>
          <p:nvPr>
            <p:ph idx="1"/>
          </p:nvPr>
        </p:nvSpPr>
        <p:spPr/>
        <p:txBody>
          <a:bodyPr/>
          <a:lstStyle/>
          <a:p>
            <a:pPr marL="0" indent="0">
              <a:buNone/>
            </a:pPr>
            <a:r>
              <a:rPr lang="es-CO"/>
              <a:t>Evidencia del traslado de saldos: Consultar el saldo de la cuenta 1401900000 Otras bienes comercializados en el libro principal 0L saldo final año 2024 antes de ejecutar el arrastre de saldos. Se evidencia que la cuenta si tuvo saldos finales para el año 2024.</a:t>
            </a:r>
          </a:p>
        </p:txBody>
      </p:sp>
      <p:sp>
        <p:nvSpPr>
          <p:cNvPr id="6" name="Marcador de texto 5">
            <a:extLst>
              <a:ext uri="{FF2B5EF4-FFF2-40B4-BE49-F238E27FC236}">
                <a16:creationId xmlns:a16="http://schemas.microsoft.com/office/drawing/2014/main" id="{1627DC5C-F2A9-EF0C-6351-ACBC23C47A92}"/>
              </a:ext>
            </a:extLst>
          </p:cNvPr>
          <p:cNvSpPr>
            <a:spLocks noGrp="1"/>
          </p:cNvSpPr>
          <p:nvPr>
            <p:ph type="body" sz="half" idx="10"/>
          </p:nvPr>
        </p:nvSpPr>
        <p:spPr/>
        <p:txBody>
          <a:bodyPr/>
          <a:lstStyle/>
          <a:p>
            <a:r>
              <a:rPr lang="es-ES"/>
              <a:t>Gestión de cierre de periodos y arrastre saldos</a:t>
            </a:r>
            <a:endParaRPr lang="es-CO"/>
          </a:p>
        </p:txBody>
      </p:sp>
      <p:sp>
        <p:nvSpPr>
          <p:cNvPr id="7" name="Marcador de texto 6">
            <a:extLst>
              <a:ext uri="{FF2B5EF4-FFF2-40B4-BE49-F238E27FC236}">
                <a16:creationId xmlns:a16="http://schemas.microsoft.com/office/drawing/2014/main" id="{D5AFF574-DC8B-4440-F761-F67E82E1EB79}"/>
              </a:ext>
            </a:extLst>
          </p:cNvPr>
          <p:cNvSpPr>
            <a:spLocks noGrp="1"/>
          </p:cNvSpPr>
          <p:nvPr>
            <p:ph type="body" sz="half" idx="11"/>
          </p:nvPr>
        </p:nvSpPr>
        <p:spPr/>
        <p:txBody>
          <a:bodyPr>
            <a:normAutofit fontScale="92500" lnSpcReduction="20000"/>
          </a:bodyPr>
          <a:lstStyle/>
          <a:p>
            <a:pPr fontAlgn="t"/>
            <a:r>
              <a:rPr lang="es-ES" b="1"/>
              <a:t>Arrastre de saldos – (FAGLGVTR)</a:t>
            </a:r>
          </a:p>
          <a:p>
            <a:pPr fontAlgn="t"/>
            <a:endParaRPr lang="es-ES" b="1"/>
          </a:p>
        </p:txBody>
      </p:sp>
      <p:pic>
        <p:nvPicPr>
          <p:cNvPr id="8" name="Imagen 7">
            <a:extLst>
              <a:ext uri="{FF2B5EF4-FFF2-40B4-BE49-F238E27FC236}">
                <a16:creationId xmlns:a16="http://schemas.microsoft.com/office/drawing/2014/main" id="{E5F6537C-647B-05C5-F042-831FC57EBC23}"/>
              </a:ext>
            </a:extLst>
          </p:cNvPr>
          <p:cNvPicPr>
            <a:picLocks noChangeAspect="1"/>
          </p:cNvPicPr>
          <p:nvPr/>
        </p:nvPicPr>
        <p:blipFill>
          <a:blip r:embed="rId2"/>
          <a:stretch>
            <a:fillRect/>
          </a:stretch>
        </p:blipFill>
        <p:spPr>
          <a:xfrm>
            <a:off x="1110224" y="2204980"/>
            <a:ext cx="9761991" cy="4154617"/>
          </a:xfrm>
          <a:prstGeom prst="rect">
            <a:avLst/>
          </a:prstGeom>
        </p:spPr>
      </p:pic>
    </p:spTree>
    <p:extLst>
      <p:ext uri="{BB962C8B-B14F-4D97-AF65-F5344CB8AC3E}">
        <p14:creationId xmlns:p14="http://schemas.microsoft.com/office/powerpoint/2010/main" val="23829558"/>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835C6-1A27-6FE9-3D24-2DAD6F441484}"/>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BAEDF458-DFBB-C199-96D0-50C70740AD5A}"/>
              </a:ext>
            </a:extLst>
          </p:cNvPr>
          <p:cNvSpPr>
            <a:spLocks noGrp="1"/>
          </p:cNvSpPr>
          <p:nvPr>
            <p:ph idx="1"/>
          </p:nvPr>
        </p:nvSpPr>
        <p:spPr/>
        <p:txBody>
          <a:bodyPr/>
          <a:lstStyle/>
          <a:p>
            <a:pPr marL="0" indent="0">
              <a:buNone/>
            </a:pPr>
            <a:r>
              <a:rPr lang="es-CO"/>
              <a:t>Evidencia del traslado de saldos: Consultar el saldo de la cuenta 1401900000 Otras bienes comercializados en el libro principal 0L saldo final año 2025 antes de ejecutar el arrastre de saldos. Se evidencia que la cuenta no tiene saldos iniciales para el año 2025.</a:t>
            </a:r>
          </a:p>
          <a:p>
            <a:pPr marL="0" indent="0">
              <a:buNone/>
            </a:pPr>
            <a:endParaRPr lang="es-CO"/>
          </a:p>
        </p:txBody>
      </p:sp>
      <p:sp>
        <p:nvSpPr>
          <p:cNvPr id="6" name="Marcador de texto 5">
            <a:extLst>
              <a:ext uri="{FF2B5EF4-FFF2-40B4-BE49-F238E27FC236}">
                <a16:creationId xmlns:a16="http://schemas.microsoft.com/office/drawing/2014/main" id="{641454A6-409B-8F2A-8D32-C0A93CB641E7}"/>
              </a:ext>
            </a:extLst>
          </p:cNvPr>
          <p:cNvSpPr>
            <a:spLocks noGrp="1"/>
          </p:cNvSpPr>
          <p:nvPr>
            <p:ph type="body" sz="half" idx="10"/>
          </p:nvPr>
        </p:nvSpPr>
        <p:spPr/>
        <p:txBody>
          <a:bodyPr/>
          <a:lstStyle/>
          <a:p>
            <a:r>
              <a:rPr lang="es-ES"/>
              <a:t>Gestión de cierre de periodos y arrastre saldos</a:t>
            </a:r>
            <a:endParaRPr lang="es-CO"/>
          </a:p>
        </p:txBody>
      </p:sp>
      <p:sp>
        <p:nvSpPr>
          <p:cNvPr id="7" name="Marcador de texto 6">
            <a:extLst>
              <a:ext uri="{FF2B5EF4-FFF2-40B4-BE49-F238E27FC236}">
                <a16:creationId xmlns:a16="http://schemas.microsoft.com/office/drawing/2014/main" id="{E648D03F-3FF8-A2FC-5F12-89471AA1D184}"/>
              </a:ext>
            </a:extLst>
          </p:cNvPr>
          <p:cNvSpPr>
            <a:spLocks noGrp="1"/>
          </p:cNvSpPr>
          <p:nvPr>
            <p:ph type="body" sz="half" idx="11"/>
          </p:nvPr>
        </p:nvSpPr>
        <p:spPr/>
        <p:txBody>
          <a:bodyPr>
            <a:normAutofit fontScale="92500" lnSpcReduction="20000"/>
          </a:bodyPr>
          <a:lstStyle/>
          <a:p>
            <a:pPr fontAlgn="t"/>
            <a:r>
              <a:rPr lang="es-ES" b="1"/>
              <a:t>Arrastre de saldos – (FAGLGVTR)</a:t>
            </a:r>
          </a:p>
          <a:p>
            <a:pPr fontAlgn="t"/>
            <a:endParaRPr lang="es-ES" b="1"/>
          </a:p>
        </p:txBody>
      </p:sp>
      <p:pic>
        <p:nvPicPr>
          <p:cNvPr id="3" name="Imagen 2">
            <a:extLst>
              <a:ext uri="{FF2B5EF4-FFF2-40B4-BE49-F238E27FC236}">
                <a16:creationId xmlns:a16="http://schemas.microsoft.com/office/drawing/2014/main" id="{F5B9F57D-26A5-475E-5BAF-78443397B118}"/>
              </a:ext>
            </a:extLst>
          </p:cNvPr>
          <p:cNvPicPr>
            <a:picLocks noChangeAspect="1"/>
          </p:cNvPicPr>
          <p:nvPr/>
        </p:nvPicPr>
        <p:blipFill>
          <a:blip r:embed="rId2"/>
          <a:stretch>
            <a:fillRect/>
          </a:stretch>
        </p:blipFill>
        <p:spPr>
          <a:xfrm>
            <a:off x="1279288" y="2139696"/>
            <a:ext cx="9477119" cy="4422423"/>
          </a:xfrm>
          <a:prstGeom prst="rect">
            <a:avLst/>
          </a:prstGeom>
        </p:spPr>
      </p:pic>
    </p:spTree>
    <p:extLst>
      <p:ext uri="{BB962C8B-B14F-4D97-AF65-F5344CB8AC3E}">
        <p14:creationId xmlns:p14="http://schemas.microsoft.com/office/powerpoint/2010/main" val="4223938201"/>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953C5-18EA-A779-1E79-F9CE43EE9321}"/>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8037617-97B1-3280-202C-ADE9FBB0AD23}"/>
              </a:ext>
            </a:extLst>
          </p:cNvPr>
          <p:cNvSpPr>
            <a:spLocks noGrp="1"/>
          </p:cNvSpPr>
          <p:nvPr>
            <p:ph idx="1"/>
          </p:nvPr>
        </p:nvSpPr>
        <p:spPr/>
        <p:txBody>
          <a:bodyPr/>
          <a:lstStyle/>
          <a:p>
            <a:pPr marL="0" indent="0">
              <a:buNone/>
            </a:pPr>
            <a:r>
              <a:rPr lang="es-CO"/>
              <a:t>Evidencia del traslado de saldos: Verificación de los saldos iniciales para la cuenta 1401900000 Otras bienes comercializados en el año 2025, después de haber ejecutado la aplicación de arrastre de saldos en modo real para trasladar el saldo final del año 2024 al saldo inicial del año 2025.</a:t>
            </a:r>
          </a:p>
          <a:p>
            <a:pPr marL="0" indent="0">
              <a:buNone/>
            </a:pPr>
            <a:endParaRPr lang="es-CO"/>
          </a:p>
        </p:txBody>
      </p:sp>
      <p:sp>
        <p:nvSpPr>
          <p:cNvPr id="6" name="Marcador de texto 5">
            <a:extLst>
              <a:ext uri="{FF2B5EF4-FFF2-40B4-BE49-F238E27FC236}">
                <a16:creationId xmlns:a16="http://schemas.microsoft.com/office/drawing/2014/main" id="{FAD90D13-403D-920D-1B2C-8CEFD408D10E}"/>
              </a:ext>
            </a:extLst>
          </p:cNvPr>
          <p:cNvSpPr>
            <a:spLocks noGrp="1"/>
          </p:cNvSpPr>
          <p:nvPr>
            <p:ph type="body" sz="half" idx="10"/>
          </p:nvPr>
        </p:nvSpPr>
        <p:spPr/>
        <p:txBody>
          <a:bodyPr/>
          <a:lstStyle/>
          <a:p>
            <a:r>
              <a:rPr lang="es-ES"/>
              <a:t>Gestión de cierre de periodos y arrastre saldos</a:t>
            </a:r>
            <a:endParaRPr lang="es-CO"/>
          </a:p>
        </p:txBody>
      </p:sp>
      <p:sp>
        <p:nvSpPr>
          <p:cNvPr id="7" name="Marcador de texto 6">
            <a:extLst>
              <a:ext uri="{FF2B5EF4-FFF2-40B4-BE49-F238E27FC236}">
                <a16:creationId xmlns:a16="http://schemas.microsoft.com/office/drawing/2014/main" id="{95F30B8D-EACA-7372-B709-4D0FA831A036}"/>
              </a:ext>
            </a:extLst>
          </p:cNvPr>
          <p:cNvSpPr>
            <a:spLocks noGrp="1"/>
          </p:cNvSpPr>
          <p:nvPr>
            <p:ph type="body" sz="half" idx="11"/>
          </p:nvPr>
        </p:nvSpPr>
        <p:spPr/>
        <p:txBody>
          <a:bodyPr>
            <a:normAutofit fontScale="92500" lnSpcReduction="20000"/>
          </a:bodyPr>
          <a:lstStyle/>
          <a:p>
            <a:pPr fontAlgn="t"/>
            <a:r>
              <a:rPr lang="es-ES" b="1"/>
              <a:t>Arrastre de saldos – (FAGLGVTR)</a:t>
            </a:r>
          </a:p>
          <a:p>
            <a:pPr fontAlgn="t"/>
            <a:endParaRPr lang="es-ES" b="1"/>
          </a:p>
        </p:txBody>
      </p:sp>
      <p:pic>
        <p:nvPicPr>
          <p:cNvPr id="4" name="Imagen 3">
            <a:extLst>
              <a:ext uri="{FF2B5EF4-FFF2-40B4-BE49-F238E27FC236}">
                <a16:creationId xmlns:a16="http://schemas.microsoft.com/office/drawing/2014/main" id="{95873252-F736-679C-317E-FC1448AE8415}"/>
              </a:ext>
            </a:extLst>
          </p:cNvPr>
          <p:cNvPicPr>
            <a:picLocks noChangeAspect="1"/>
          </p:cNvPicPr>
          <p:nvPr/>
        </p:nvPicPr>
        <p:blipFill>
          <a:blip r:embed="rId2"/>
          <a:stretch>
            <a:fillRect/>
          </a:stretch>
        </p:blipFill>
        <p:spPr>
          <a:xfrm>
            <a:off x="1523765" y="2148840"/>
            <a:ext cx="9144470" cy="4297680"/>
          </a:xfrm>
          <a:prstGeom prst="rect">
            <a:avLst/>
          </a:prstGeom>
        </p:spPr>
      </p:pic>
    </p:spTree>
    <p:extLst>
      <p:ext uri="{BB962C8B-B14F-4D97-AF65-F5344CB8AC3E}">
        <p14:creationId xmlns:p14="http://schemas.microsoft.com/office/powerpoint/2010/main" val="55980605"/>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B0B61-D98B-E8DB-CF51-1EA6C070106C}"/>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CCE26DA-D9C5-5A70-61ED-967D3D02C500}"/>
              </a:ext>
            </a:extLst>
          </p:cNvPr>
          <p:cNvSpPr>
            <a:spLocks noGrp="1"/>
          </p:cNvSpPr>
          <p:nvPr>
            <p:ph idx="1"/>
          </p:nvPr>
        </p:nvSpPr>
        <p:spPr/>
        <p:txBody>
          <a:bodyPr/>
          <a:lstStyle/>
          <a:p>
            <a:pPr marL="0" indent="0">
              <a:buNone/>
            </a:pPr>
            <a:r>
              <a:rPr lang="es-ES"/>
              <a:t>Puede utilizar esta aplicación para ver detalles sobre el saldo a transferir, como el estado, cuándo se ejecutó y más.</a:t>
            </a:r>
          </a:p>
        </p:txBody>
      </p:sp>
      <p:sp>
        <p:nvSpPr>
          <p:cNvPr id="6" name="Marcador de texto 5">
            <a:extLst>
              <a:ext uri="{FF2B5EF4-FFF2-40B4-BE49-F238E27FC236}">
                <a16:creationId xmlns:a16="http://schemas.microsoft.com/office/drawing/2014/main" id="{C7779916-3C44-90A8-9376-94C9AC563F33}"/>
              </a:ext>
            </a:extLst>
          </p:cNvPr>
          <p:cNvSpPr>
            <a:spLocks noGrp="1"/>
          </p:cNvSpPr>
          <p:nvPr>
            <p:ph type="body" sz="half" idx="10"/>
          </p:nvPr>
        </p:nvSpPr>
        <p:spPr/>
        <p:txBody>
          <a:bodyPr/>
          <a:lstStyle/>
          <a:p>
            <a:r>
              <a:rPr lang="es-ES"/>
              <a:t>Gestión de cierre de periodos y arrastre saldos</a:t>
            </a:r>
            <a:endParaRPr lang="es-CO"/>
          </a:p>
        </p:txBody>
      </p:sp>
      <p:sp>
        <p:nvSpPr>
          <p:cNvPr id="7" name="Marcador de texto 6">
            <a:extLst>
              <a:ext uri="{FF2B5EF4-FFF2-40B4-BE49-F238E27FC236}">
                <a16:creationId xmlns:a16="http://schemas.microsoft.com/office/drawing/2014/main" id="{AD418996-4893-3559-A6FC-1E99198D4108}"/>
              </a:ext>
            </a:extLst>
          </p:cNvPr>
          <p:cNvSpPr>
            <a:spLocks noGrp="1"/>
          </p:cNvSpPr>
          <p:nvPr>
            <p:ph type="body" sz="half" idx="11"/>
          </p:nvPr>
        </p:nvSpPr>
        <p:spPr/>
        <p:txBody>
          <a:bodyPr>
            <a:normAutofit fontScale="92500" lnSpcReduction="20000"/>
          </a:bodyPr>
          <a:lstStyle/>
          <a:p>
            <a:pPr fontAlgn="t"/>
            <a:r>
              <a:rPr lang="es-ES" b="1"/>
              <a:t>Estado de arrastre de saldos – (F4683)</a:t>
            </a:r>
          </a:p>
          <a:p>
            <a:pPr fontAlgn="t"/>
            <a:endParaRPr lang="es-ES" b="1"/>
          </a:p>
          <a:p>
            <a:pPr fontAlgn="t"/>
            <a:endParaRPr lang="es-ES" b="1"/>
          </a:p>
        </p:txBody>
      </p:sp>
      <p:pic>
        <p:nvPicPr>
          <p:cNvPr id="3" name="Imagen 2">
            <a:extLst>
              <a:ext uri="{FF2B5EF4-FFF2-40B4-BE49-F238E27FC236}">
                <a16:creationId xmlns:a16="http://schemas.microsoft.com/office/drawing/2014/main" id="{1216B2A2-6F99-D44A-311B-81BC459C92F9}"/>
              </a:ext>
            </a:extLst>
          </p:cNvPr>
          <p:cNvPicPr>
            <a:picLocks noChangeAspect="1"/>
          </p:cNvPicPr>
          <p:nvPr/>
        </p:nvPicPr>
        <p:blipFill>
          <a:blip r:embed="rId2"/>
          <a:stretch>
            <a:fillRect/>
          </a:stretch>
        </p:blipFill>
        <p:spPr>
          <a:xfrm>
            <a:off x="1226256" y="1656516"/>
            <a:ext cx="9941937" cy="4506540"/>
          </a:xfrm>
          <a:prstGeom prst="rect">
            <a:avLst/>
          </a:prstGeom>
        </p:spPr>
      </p:pic>
    </p:spTree>
    <p:extLst>
      <p:ext uri="{BB962C8B-B14F-4D97-AF65-F5344CB8AC3E}">
        <p14:creationId xmlns:p14="http://schemas.microsoft.com/office/powerpoint/2010/main" val="2444677213"/>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1AB1D-F75E-0C25-22ED-25C0CABE220E}"/>
            </a:ext>
          </a:extLst>
        </p:cNvPr>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64BAB911-2E64-6106-2918-FC10466BF3E9}"/>
              </a:ext>
            </a:extLst>
          </p:cNvPr>
          <p:cNvSpPr>
            <a:spLocks noGrp="1"/>
          </p:cNvSpPr>
          <p:nvPr>
            <p:ph idx="1"/>
          </p:nvPr>
        </p:nvSpPr>
        <p:spPr/>
        <p:txBody>
          <a:bodyPr/>
          <a:lstStyle/>
          <a:p>
            <a:pPr marL="0" indent="0">
              <a:buNone/>
            </a:pPr>
            <a:r>
              <a:rPr lang="es-ES"/>
              <a:t>Esta aplicación se utiliza para abrir y cerrar períodos contables dentro del módulo de Contabilidad Financiera (FI), específicamente en Contabilidad General (FI-GL)</a:t>
            </a:r>
          </a:p>
        </p:txBody>
      </p:sp>
      <p:sp>
        <p:nvSpPr>
          <p:cNvPr id="6" name="Marcador de texto 5">
            <a:extLst>
              <a:ext uri="{FF2B5EF4-FFF2-40B4-BE49-F238E27FC236}">
                <a16:creationId xmlns:a16="http://schemas.microsoft.com/office/drawing/2014/main" id="{9872155B-240D-6705-5F49-2674DDC6D88F}"/>
              </a:ext>
            </a:extLst>
          </p:cNvPr>
          <p:cNvSpPr>
            <a:spLocks noGrp="1"/>
          </p:cNvSpPr>
          <p:nvPr>
            <p:ph type="body" sz="half" idx="10"/>
          </p:nvPr>
        </p:nvSpPr>
        <p:spPr/>
        <p:txBody>
          <a:bodyPr/>
          <a:lstStyle/>
          <a:p>
            <a:r>
              <a:rPr lang="es-ES"/>
              <a:t>Gestión de cierre de periodos y arrastre saldos</a:t>
            </a:r>
            <a:endParaRPr lang="es-CO"/>
          </a:p>
        </p:txBody>
      </p:sp>
      <p:sp>
        <p:nvSpPr>
          <p:cNvPr id="7" name="Marcador de texto 6">
            <a:extLst>
              <a:ext uri="{FF2B5EF4-FFF2-40B4-BE49-F238E27FC236}">
                <a16:creationId xmlns:a16="http://schemas.microsoft.com/office/drawing/2014/main" id="{7555958A-F3E0-3A64-C0CB-F00E68B221D1}"/>
              </a:ext>
            </a:extLst>
          </p:cNvPr>
          <p:cNvSpPr>
            <a:spLocks noGrp="1"/>
          </p:cNvSpPr>
          <p:nvPr>
            <p:ph type="body" sz="half" idx="11"/>
          </p:nvPr>
        </p:nvSpPr>
        <p:spPr/>
        <p:txBody>
          <a:bodyPr>
            <a:normAutofit fontScale="92500" lnSpcReduction="20000"/>
          </a:bodyPr>
          <a:lstStyle/>
          <a:p>
            <a:pPr fontAlgn="t"/>
            <a:r>
              <a:rPr lang="es-ES" b="1"/>
              <a:t>Abrir y abrir y cerrar períodos </a:t>
            </a:r>
            <a:r>
              <a:rPr lang="es-ES" b="1" err="1"/>
              <a:t>contabiliz</a:t>
            </a:r>
            <a:r>
              <a:rPr lang="es-ES" b="1"/>
              <a:t>. – (FAGL_EHP4_T001B_COFI)</a:t>
            </a:r>
          </a:p>
          <a:p>
            <a:pPr fontAlgn="t"/>
            <a:endParaRPr lang="es-ES" b="1"/>
          </a:p>
          <a:p>
            <a:pPr fontAlgn="t"/>
            <a:endParaRPr lang="es-ES" b="1"/>
          </a:p>
        </p:txBody>
      </p:sp>
      <p:pic>
        <p:nvPicPr>
          <p:cNvPr id="8" name="Imagen 7">
            <a:extLst>
              <a:ext uri="{FF2B5EF4-FFF2-40B4-BE49-F238E27FC236}">
                <a16:creationId xmlns:a16="http://schemas.microsoft.com/office/drawing/2014/main" id="{D506882C-3B9E-6C3D-4BBA-17A30C38B96B}"/>
              </a:ext>
            </a:extLst>
          </p:cNvPr>
          <p:cNvPicPr>
            <a:picLocks noChangeAspect="1"/>
          </p:cNvPicPr>
          <p:nvPr/>
        </p:nvPicPr>
        <p:blipFill>
          <a:blip r:embed="rId2"/>
          <a:stretch>
            <a:fillRect/>
          </a:stretch>
        </p:blipFill>
        <p:spPr>
          <a:xfrm>
            <a:off x="2011680" y="1901190"/>
            <a:ext cx="8168640" cy="4543806"/>
          </a:xfrm>
          <a:prstGeom prst="rect">
            <a:avLst/>
          </a:prstGeom>
        </p:spPr>
      </p:pic>
    </p:spTree>
    <p:extLst>
      <p:ext uri="{BB962C8B-B14F-4D97-AF65-F5344CB8AC3E}">
        <p14:creationId xmlns:p14="http://schemas.microsoft.com/office/powerpoint/2010/main" val="1192177286"/>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5F3FC6-2C31-4389-3BC5-D33DC6176784}"/>
              </a:ext>
            </a:extLst>
          </p:cNvPr>
          <p:cNvSpPr>
            <a:spLocks noGrp="1"/>
          </p:cNvSpPr>
          <p:nvPr>
            <p:ph type="title"/>
          </p:nvPr>
        </p:nvSpPr>
        <p:spPr>
          <a:xfrm>
            <a:off x="2129117" y="1997301"/>
            <a:ext cx="7234517" cy="1431699"/>
          </a:xfrm>
        </p:spPr>
        <p:txBody>
          <a:bodyPr>
            <a:normAutofit fontScale="90000"/>
          </a:bodyPr>
          <a:lstStyle/>
          <a:p>
            <a:r>
              <a:rPr lang="es-ES"/>
              <a:t>¡Juntos logramos la excelencia!</a:t>
            </a:r>
            <a:endParaRPr lang="es-CO"/>
          </a:p>
        </p:txBody>
      </p:sp>
    </p:spTree>
    <p:extLst>
      <p:ext uri="{BB962C8B-B14F-4D97-AF65-F5344CB8AC3E}">
        <p14:creationId xmlns:p14="http://schemas.microsoft.com/office/powerpoint/2010/main" val="27482593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9DA63-E2C9-DE24-FBD0-A2A6414D6FB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B5398C8-5544-0224-D14C-9CDA7EE59EC7}"/>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9776B3E-E505-05CF-FE95-B6C47E663C01}"/>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A28F5A3D-68EA-8499-AE48-B571F3C2DD8C}"/>
              </a:ext>
            </a:extLst>
          </p:cNvPr>
          <p:cNvSpPr>
            <a:spLocks noGrp="1"/>
          </p:cNvSpPr>
          <p:nvPr>
            <p:ph type="body" sz="half" idx="11"/>
          </p:nvPr>
        </p:nvSpPr>
        <p:spPr/>
        <p:txBody>
          <a:bodyPr>
            <a:normAutofit fontScale="85000" lnSpcReduction="10000"/>
          </a:bodyPr>
          <a:lstStyle/>
          <a:p>
            <a:r>
              <a:rPr lang="es-MX"/>
              <a:t>Gestionar modelos de asiento contable: F3803</a:t>
            </a:r>
            <a:endParaRPr lang="es-CO"/>
          </a:p>
        </p:txBody>
      </p:sp>
      <p:pic>
        <p:nvPicPr>
          <p:cNvPr id="7" name="Imagen 6">
            <a:extLst>
              <a:ext uri="{FF2B5EF4-FFF2-40B4-BE49-F238E27FC236}">
                <a16:creationId xmlns:a16="http://schemas.microsoft.com/office/drawing/2014/main" id="{F12D9644-F6BE-AFAE-BE49-9BF4106DAC90}"/>
              </a:ext>
            </a:extLst>
          </p:cNvPr>
          <p:cNvPicPr>
            <a:picLocks noChangeAspect="1"/>
          </p:cNvPicPr>
          <p:nvPr/>
        </p:nvPicPr>
        <p:blipFill>
          <a:blip r:embed="rId2"/>
          <a:stretch>
            <a:fillRect/>
          </a:stretch>
        </p:blipFill>
        <p:spPr>
          <a:xfrm>
            <a:off x="1357311" y="1394305"/>
            <a:ext cx="1943200" cy="1219263"/>
          </a:xfrm>
          <a:prstGeom prst="rect">
            <a:avLst/>
          </a:prstGeom>
        </p:spPr>
      </p:pic>
      <p:pic>
        <p:nvPicPr>
          <p:cNvPr id="6" name="Imagen 5">
            <a:extLst>
              <a:ext uri="{FF2B5EF4-FFF2-40B4-BE49-F238E27FC236}">
                <a16:creationId xmlns:a16="http://schemas.microsoft.com/office/drawing/2014/main" id="{1609D9AF-0FE8-7067-1267-AA39D87AAA77}"/>
              </a:ext>
            </a:extLst>
          </p:cNvPr>
          <p:cNvPicPr>
            <a:picLocks noChangeAspect="1"/>
          </p:cNvPicPr>
          <p:nvPr/>
        </p:nvPicPr>
        <p:blipFill>
          <a:blip r:embed="rId3"/>
          <a:stretch>
            <a:fillRect/>
          </a:stretch>
        </p:blipFill>
        <p:spPr>
          <a:xfrm>
            <a:off x="1106424" y="2977943"/>
            <a:ext cx="9742226" cy="2532979"/>
          </a:xfrm>
          <a:prstGeom prst="rect">
            <a:avLst/>
          </a:prstGeom>
        </p:spPr>
      </p:pic>
    </p:spTree>
    <p:extLst>
      <p:ext uri="{BB962C8B-B14F-4D97-AF65-F5344CB8AC3E}">
        <p14:creationId xmlns:p14="http://schemas.microsoft.com/office/powerpoint/2010/main" val="34333214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7B18F-13C8-A31E-13F6-4B014E39A734}"/>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5DA1375-2E25-DE1C-A350-A62920D5FABD}"/>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F172EA94-BBE5-7953-7D1C-9DFE41996290}"/>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7BD399D0-377F-7C67-8A65-24B5B1376F25}"/>
              </a:ext>
            </a:extLst>
          </p:cNvPr>
          <p:cNvSpPr>
            <a:spLocks noGrp="1"/>
          </p:cNvSpPr>
          <p:nvPr>
            <p:ph type="body" sz="half" idx="11"/>
          </p:nvPr>
        </p:nvSpPr>
        <p:spPr/>
        <p:txBody>
          <a:bodyPr>
            <a:normAutofit fontScale="85000" lnSpcReduction="10000"/>
          </a:bodyPr>
          <a:lstStyle/>
          <a:p>
            <a:r>
              <a:rPr lang="es-MX"/>
              <a:t>Gestionar modelos de asiento contable: F3803</a:t>
            </a:r>
            <a:endParaRPr lang="es-CO"/>
          </a:p>
        </p:txBody>
      </p:sp>
      <p:sp>
        <p:nvSpPr>
          <p:cNvPr id="9" name="CuadroTexto 8">
            <a:extLst>
              <a:ext uri="{FF2B5EF4-FFF2-40B4-BE49-F238E27FC236}">
                <a16:creationId xmlns:a16="http://schemas.microsoft.com/office/drawing/2014/main" id="{FFDB11B0-EDE5-B24F-6D8B-43258AFE9284}"/>
              </a:ext>
            </a:extLst>
          </p:cNvPr>
          <p:cNvSpPr txBox="1"/>
          <p:nvPr/>
        </p:nvSpPr>
        <p:spPr>
          <a:xfrm>
            <a:off x="941832" y="1216152"/>
            <a:ext cx="9730344" cy="1138773"/>
          </a:xfrm>
          <a:prstGeom prst="rect">
            <a:avLst/>
          </a:prstGeom>
          <a:noFill/>
        </p:spPr>
        <p:txBody>
          <a:bodyPr wrap="square">
            <a:spAutoFit/>
          </a:bodyPr>
          <a:lstStyle/>
          <a:p>
            <a:pPr marL="0" indent="0">
              <a:buNone/>
            </a:pPr>
            <a:r>
              <a:rPr lang="es-MX" sz="1600"/>
              <a:t>Se deben escoger los campos que se deben diligenciar:</a:t>
            </a:r>
          </a:p>
          <a:p>
            <a:pPr marL="0" indent="0">
              <a:buNone/>
            </a:pPr>
            <a:r>
              <a:rPr lang="es-MX" sz="1600" b="1"/>
              <a:t>En la Cabecera</a:t>
            </a:r>
          </a:p>
          <a:p>
            <a:pPr marL="0" indent="0">
              <a:buNone/>
            </a:pPr>
            <a:endParaRPr lang="es-MX" b="1"/>
          </a:p>
          <a:p>
            <a:pPr marL="0" indent="0">
              <a:buNone/>
            </a:pPr>
            <a:endParaRPr lang="es-MX" b="1"/>
          </a:p>
        </p:txBody>
      </p:sp>
      <p:pic>
        <p:nvPicPr>
          <p:cNvPr id="6" name="Imagen 5">
            <a:extLst>
              <a:ext uri="{FF2B5EF4-FFF2-40B4-BE49-F238E27FC236}">
                <a16:creationId xmlns:a16="http://schemas.microsoft.com/office/drawing/2014/main" id="{9EDDD0EB-3EEB-017B-1707-B960A2221723}"/>
              </a:ext>
            </a:extLst>
          </p:cNvPr>
          <p:cNvPicPr>
            <a:picLocks noChangeAspect="1"/>
          </p:cNvPicPr>
          <p:nvPr/>
        </p:nvPicPr>
        <p:blipFill>
          <a:blip r:embed="rId2"/>
          <a:stretch>
            <a:fillRect/>
          </a:stretch>
        </p:blipFill>
        <p:spPr>
          <a:xfrm>
            <a:off x="1095172" y="1910358"/>
            <a:ext cx="7866384" cy="3731490"/>
          </a:xfrm>
          <a:prstGeom prst="rect">
            <a:avLst/>
          </a:prstGeom>
        </p:spPr>
      </p:pic>
    </p:spTree>
    <p:extLst>
      <p:ext uri="{BB962C8B-B14F-4D97-AF65-F5344CB8AC3E}">
        <p14:creationId xmlns:p14="http://schemas.microsoft.com/office/powerpoint/2010/main" val="38738503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5EAF6-2B46-A09C-414E-3DBB61230D1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DEDF196-96BA-5AC3-51EC-508CE39D4FED}"/>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A5CE8139-9501-B567-DCF8-8596E63A0F03}"/>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586CC319-0D64-C715-B136-63E61A9AF042}"/>
              </a:ext>
            </a:extLst>
          </p:cNvPr>
          <p:cNvSpPr>
            <a:spLocks noGrp="1"/>
          </p:cNvSpPr>
          <p:nvPr>
            <p:ph type="body" sz="half" idx="11"/>
          </p:nvPr>
        </p:nvSpPr>
        <p:spPr/>
        <p:txBody>
          <a:bodyPr>
            <a:normAutofit fontScale="85000" lnSpcReduction="10000"/>
          </a:bodyPr>
          <a:lstStyle/>
          <a:p>
            <a:r>
              <a:rPr lang="es-MX"/>
              <a:t>Gestionar modelos de asiento contable: F3803</a:t>
            </a:r>
            <a:endParaRPr lang="es-CO"/>
          </a:p>
        </p:txBody>
      </p:sp>
      <p:sp>
        <p:nvSpPr>
          <p:cNvPr id="9" name="CuadroTexto 8">
            <a:extLst>
              <a:ext uri="{FF2B5EF4-FFF2-40B4-BE49-F238E27FC236}">
                <a16:creationId xmlns:a16="http://schemas.microsoft.com/office/drawing/2014/main" id="{5532F76A-6E8C-D24C-D36F-1F7BF03FE8E0}"/>
              </a:ext>
            </a:extLst>
          </p:cNvPr>
          <p:cNvSpPr txBox="1"/>
          <p:nvPr/>
        </p:nvSpPr>
        <p:spPr>
          <a:xfrm>
            <a:off x="941832" y="1216152"/>
            <a:ext cx="9730344" cy="1415772"/>
          </a:xfrm>
          <a:prstGeom prst="rect">
            <a:avLst/>
          </a:prstGeom>
          <a:noFill/>
        </p:spPr>
        <p:txBody>
          <a:bodyPr wrap="square">
            <a:spAutoFit/>
          </a:bodyPr>
          <a:lstStyle/>
          <a:p>
            <a:pPr marL="0" indent="0">
              <a:buNone/>
            </a:pPr>
            <a:r>
              <a:rPr lang="es-MX" sz="1600"/>
              <a:t>Se deben escoger los campos que se deben diligenciar:</a:t>
            </a:r>
          </a:p>
          <a:p>
            <a:pPr marL="0" indent="0">
              <a:buNone/>
            </a:pPr>
            <a:r>
              <a:rPr lang="es-MX" sz="1600" b="1"/>
              <a:t>En las posiciones</a:t>
            </a:r>
          </a:p>
          <a:p>
            <a:pPr marL="0" indent="0">
              <a:buNone/>
            </a:pPr>
            <a:endParaRPr lang="es-MX" b="1"/>
          </a:p>
          <a:p>
            <a:pPr marL="0" indent="0">
              <a:buNone/>
            </a:pPr>
            <a:endParaRPr lang="es-MX" b="1"/>
          </a:p>
          <a:p>
            <a:pPr marL="0" indent="0">
              <a:buNone/>
            </a:pPr>
            <a:endParaRPr lang="es-MX" b="1"/>
          </a:p>
        </p:txBody>
      </p:sp>
      <p:pic>
        <p:nvPicPr>
          <p:cNvPr id="6" name="Imagen 5">
            <a:extLst>
              <a:ext uri="{FF2B5EF4-FFF2-40B4-BE49-F238E27FC236}">
                <a16:creationId xmlns:a16="http://schemas.microsoft.com/office/drawing/2014/main" id="{884E7676-B5B9-FF33-E61F-1B68630A37FD}"/>
              </a:ext>
            </a:extLst>
          </p:cNvPr>
          <p:cNvPicPr>
            <a:picLocks noChangeAspect="1"/>
          </p:cNvPicPr>
          <p:nvPr/>
        </p:nvPicPr>
        <p:blipFill>
          <a:blip r:embed="rId2"/>
          <a:stretch>
            <a:fillRect/>
          </a:stretch>
        </p:blipFill>
        <p:spPr>
          <a:xfrm>
            <a:off x="836611" y="2029844"/>
            <a:ext cx="9049694" cy="4269354"/>
          </a:xfrm>
          <a:prstGeom prst="rect">
            <a:avLst/>
          </a:prstGeom>
        </p:spPr>
      </p:pic>
    </p:spTree>
    <p:extLst>
      <p:ext uri="{BB962C8B-B14F-4D97-AF65-F5344CB8AC3E}">
        <p14:creationId xmlns:p14="http://schemas.microsoft.com/office/powerpoint/2010/main" val="18573832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57BF8-3A26-35C4-A684-128A715DFDB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0A26836-09AC-164F-6E82-F935F6AE3C79}"/>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46858974-E7D2-885B-79FB-956774E0A613}"/>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626403BA-B9BE-E44C-E5AF-BF844A9D492B}"/>
              </a:ext>
            </a:extLst>
          </p:cNvPr>
          <p:cNvSpPr>
            <a:spLocks noGrp="1"/>
          </p:cNvSpPr>
          <p:nvPr>
            <p:ph type="body" sz="half" idx="11"/>
          </p:nvPr>
        </p:nvSpPr>
        <p:spPr/>
        <p:txBody>
          <a:bodyPr>
            <a:normAutofit fontScale="85000" lnSpcReduction="10000"/>
          </a:bodyPr>
          <a:lstStyle/>
          <a:p>
            <a:r>
              <a:rPr lang="es-MX"/>
              <a:t>Gestionar modelos de asiento contable: F3803</a:t>
            </a:r>
            <a:endParaRPr lang="es-CO"/>
          </a:p>
        </p:txBody>
      </p:sp>
      <p:sp>
        <p:nvSpPr>
          <p:cNvPr id="9" name="CuadroTexto 8">
            <a:extLst>
              <a:ext uri="{FF2B5EF4-FFF2-40B4-BE49-F238E27FC236}">
                <a16:creationId xmlns:a16="http://schemas.microsoft.com/office/drawing/2014/main" id="{8CDA2029-1869-5914-4D93-A3DB2D87DFD4}"/>
              </a:ext>
            </a:extLst>
          </p:cNvPr>
          <p:cNvSpPr txBox="1"/>
          <p:nvPr/>
        </p:nvSpPr>
        <p:spPr>
          <a:xfrm>
            <a:off x="941832" y="1216152"/>
            <a:ext cx="9730344" cy="1415772"/>
          </a:xfrm>
          <a:prstGeom prst="rect">
            <a:avLst/>
          </a:prstGeom>
          <a:noFill/>
        </p:spPr>
        <p:txBody>
          <a:bodyPr wrap="square">
            <a:spAutoFit/>
          </a:bodyPr>
          <a:lstStyle/>
          <a:p>
            <a:pPr marL="0" indent="0">
              <a:buNone/>
            </a:pPr>
            <a:r>
              <a:rPr lang="es-MX" sz="1600"/>
              <a:t>Se deben escoger los campos que se deben diligenciar:</a:t>
            </a:r>
          </a:p>
          <a:p>
            <a:pPr marL="0" indent="0">
              <a:buNone/>
            </a:pPr>
            <a:r>
              <a:rPr lang="es-MX" sz="1600" b="1"/>
              <a:t>En las posiciones</a:t>
            </a:r>
          </a:p>
          <a:p>
            <a:pPr marL="0" indent="0">
              <a:buNone/>
            </a:pPr>
            <a:endParaRPr lang="es-MX" b="1"/>
          </a:p>
          <a:p>
            <a:pPr marL="0" indent="0">
              <a:buNone/>
            </a:pPr>
            <a:endParaRPr lang="es-MX" b="1"/>
          </a:p>
          <a:p>
            <a:pPr marL="0" indent="0">
              <a:buNone/>
            </a:pPr>
            <a:endParaRPr lang="es-MX" b="1"/>
          </a:p>
        </p:txBody>
      </p:sp>
      <p:pic>
        <p:nvPicPr>
          <p:cNvPr id="6" name="Imagen 5">
            <a:extLst>
              <a:ext uri="{FF2B5EF4-FFF2-40B4-BE49-F238E27FC236}">
                <a16:creationId xmlns:a16="http://schemas.microsoft.com/office/drawing/2014/main" id="{6BCE93C7-ED31-A047-8FEF-7F3B62CB6B15}"/>
              </a:ext>
            </a:extLst>
          </p:cNvPr>
          <p:cNvPicPr>
            <a:picLocks noChangeAspect="1"/>
          </p:cNvPicPr>
          <p:nvPr/>
        </p:nvPicPr>
        <p:blipFill>
          <a:blip r:embed="rId2"/>
          <a:stretch>
            <a:fillRect/>
          </a:stretch>
        </p:blipFill>
        <p:spPr>
          <a:xfrm>
            <a:off x="888433" y="2182727"/>
            <a:ext cx="8706665" cy="3215267"/>
          </a:xfrm>
          <a:prstGeom prst="rect">
            <a:avLst/>
          </a:prstGeom>
        </p:spPr>
      </p:pic>
    </p:spTree>
    <p:extLst>
      <p:ext uri="{BB962C8B-B14F-4D97-AF65-F5344CB8AC3E}">
        <p14:creationId xmlns:p14="http://schemas.microsoft.com/office/powerpoint/2010/main" val="25935887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D8CD9-68DF-E087-880D-26D4D73088B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266EA73-AB40-8B15-84DD-4DCB05BEB2FC}"/>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171B376-7C40-4BDD-7B30-1C90FA3C3377}"/>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BAA262CD-836F-E482-63FF-7C878F161500}"/>
              </a:ext>
            </a:extLst>
          </p:cNvPr>
          <p:cNvSpPr>
            <a:spLocks noGrp="1"/>
          </p:cNvSpPr>
          <p:nvPr>
            <p:ph type="body" sz="half" idx="11"/>
          </p:nvPr>
        </p:nvSpPr>
        <p:spPr/>
        <p:txBody>
          <a:bodyPr>
            <a:normAutofit fontScale="85000" lnSpcReduction="10000"/>
          </a:bodyPr>
          <a:lstStyle/>
          <a:p>
            <a:r>
              <a:rPr lang="es-MX"/>
              <a:t>Gestionar modelos de asiento contable: F3803</a:t>
            </a:r>
            <a:endParaRPr lang="es-CO"/>
          </a:p>
        </p:txBody>
      </p:sp>
      <p:sp>
        <p:nvSpPr>
          <p:cNvPr id="11" name="CuadroTexto 10">
            <a:extLst>
              <a:ext uri="{FF2B5EF4-FFF2-40B4-BE49-F238E27FC236}">
                <a16:creationId xmlns:a16="http://schemas.microsoft.com/office/drawing/2014/main" id="{D68F03DA-B264-8185-D238-B950520A4B2F}"/>
              </a:ext>
            </a:extLst>
          </p:cNvPr>
          <p:cNvSpPr txBox="1"/>
          <p:nvPr/>
        </p:nvSpPr>
        <p:spPr>
          <a:xfrm>
            <a:off x="836611" y="1310468"/>
            <a:ext cx="10092690" cy="615553"/>
          </a:xfrm>
          <a:prstGeom prst="rect">
            <a:avLst/>
          </a:prstGeom>
          <a:noFill/>
        </p:spPr>
        <p:txBody>
          <a:bodyPr wrap="square">
            <a:spAutoFit/>
          </a:bodyPr>
          <a:lstStyle/>
          <a:p>
            <a:r>
              <a:rPr lang="es-MX" sz="1600"/>
              <a:t>Después de guardar la plantilla, la seleccionamos para hacer los registros contables:</a:t>
            </a:r>
          </a:p>
          <a:p>
            <a:r>
              <a:rPr lang="es-CO"/>
              <a:t> </a:t>
            </a:r>
          </a:p>
        </p:txBody>
      </p:sp>
      <p:pic>
        <p:nvPicPr>
          <p:cNvPr id="6" name="Imagen 5">
            <a:extLst>
              <a:ext uri="{FF2B5EF4-FFF2-40B4-BE49-F238E27FC236}">
                <a16:creationId xmlns:a16="http://schemas.microsoft.com/office/drawing/2014/main" id="{56F7D525-45E6-A6AC-22C7-621B6C3A2969}"/>
              </a:ext>
            </a:extLst>
          </p:cNvPr>
          <p:cNvPicPr>
            <a:picLocks noChangeAspect="1"/>
          </p:cNvPicPr>
          <p:nvPr/>
        </p:nvPicPr>
        <p:blipFill>
          <a:blip r:embed="rId2"/>
          <a:stretch>
            <a:fillRect/>
          </a:stretch>
        </p:blipFill>
        <p:spPr>
          <a:xfrm>
            <a:off x="1024127" y="1751047"/>
            <a:ext cx="8948347" cy="4443383"/>
          </a:xfrm>
          <a:prstGeom prst="rect">
            <a:avLst/>
          </a:prstGeom>
        </p:spPr>
      </p:pic>
    </p:spTree>
    <p:extLst>
      <p:ext uri="{BB962C8B-B14F-4D97-AF65-F5344CB8AC3E}">
        <p14:creationId xmlns:p14="http://schemas.microsoft.com/office/powerpoint/2010/main" val="2698402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86782-A841-54F4-B9CA-46ABBD680499}"/>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6A993A7-2B8A-A7FF-BF16-ECCCF1C908CC}"/>
              </a:ext>
            </a:extLst>
          </p:cNvPr>
          <p:cNvSpPr>
            <a:spLocks noGrp="1"/>
          </p:cNvSpPr>
          <p:nvPr>
            <p:ph idx="1"/>
          </p:nvPr>
        </p:nvSpPr>
        <p:spPr>
          <a:xfrm>
            <a:off x="836611" y="1549666"/>
            <a:ext cx="6102669" cy="4720417"/>
          </a:xfrm>
        </p:spPr>
        <p:txBody>
          <a:bodyPr>
            <a:normAutofit lnSpcReduction="10000"/>
          </a:bodyPr>
          <a:lstStyle/>
          <a:p>
            <a:pPr marL="0" indent="0" fontAlgn="t">
              <a:buNone/>
            </a:pPr>
            <a:r>
              <a:rPr lang="es-ES">
                <a:latin typeface="Calibri" panose="020F0502020204030204" pitchFamily="34" charset="0"/>
                <a:ea typeface="Calibri" panose="020F0502020204030204" pitchFamily="34" charset="0"/>
                <a:cs typeface="Calibri" panose="020F0502020204030204" pitchFamily="34" charset="0"/>
              </a:rPr>
              <a:t>Un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es un libro contable que registra todas las transacciones financieras de una empresa. Cada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se asocia con un principio contable específico, lo que permite generar estados financieros conforme a su norma.</a:t>
            </a:r>
          </a:p>
          <a:p>
            <a:pPr marL="0" indent="0" fontAlgn="t">
              <a:buNone/>
            </a:pPr>
            <a:endParaRPr lang="es-ES">
              <a:latin typeface="Calibri" panose="020F0502020204030204" pitchFamily="34" charset="0"/>
              <a:ea typeface="Calibri" panose="020F0502020204030204" pitchFamily="34" charset="0"/>
              <a:cs typeface="Calibri" panose="020F0502020204030204" pitchFamily="34" charset="0"/>
            </a:endParaRPr>
          </a:p>
          <a:p>
            <a:pPr marL="0" indent="0" fontAlgn="t">
              <a:buNone/>
            </a:pPr>
            <a:r>
              <a:rPr lang="es-ES">
                <a:latin typeface="Calibri" panose="020F0502020204030204" pitchFamily="34" charset="0"/>
                <a:ea typeface="Calibri" panose="020F0502020204030204" pitchFamily="34" charset="0"/>
                <a:cs typeface="Calibri" panose="020F0502020204030204" pitchFamily="34" charset="0"/>
              </a:rPr>
              <a:t>Tipos de </a:t>
            </a:r>
            <a:r>
              <a:rPr lang="es-ES" err="1">
                <a:latin typeface="Calibri" panose="020F0502020204030204" pitchFamily="34" charset="0"/>
                <a:ea typeface="Calibri" panose="020F0502020204030204" pitchFamily="34" charset="0"/>
                <a:cs typeface="Calibri" panose="020F0502020204030204" pitchFamily="34" charset="0"/>
              </a:rPr>
              <a:t>Ledgers</a:t>
            </a:r>
            <a:r>
              <a:rPr lang="es-ES">
                <a:latin typeface="Calibri" panose="020F0502020204030204" pitchFamily="34" charset="0"/>
                <a:ea typeface="Calibri" panose="020F0502020204030204" pitchFamily="34" charset="0"/>
                <a:cs typeface="Calibri" panose="020F0502020204030204" pitchFamily="34" charset="0"/>
              </a:rPr>
              <a:t> en SAP S/4HANA:</a:t>
            </a:r>
          </a:p>
          <a:p>
            <a:pPr marL="0" indent="0" fontAlgn="t">
              <a:buNone/>
            </a:pPr>
            <a:endParaRPr lang="es-ES">
              <a:latin typeface="Calibri" panose="020F0502020204030204" pitchFamily="34" charset="0"/>
              <a:ea typeface="Calibri" panose="020F0502020204030204" pitchFamily="34" charset="0"/>
              <a:cs typeface="Calibri" panose="020F0502020204030204" pitchFamily="34" charset="0"/>
            </a:endParaRPr>
          </a:p>
          <a:p>
            <a:pPr fontAlgn="t"/>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principal (Código 0L): Es obligatorio y el principal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del sistema. Registra todas las transacciones financieras y sirve como base para los informes financieros oficiales.</a:t>
            </a:r>
          </a:p>
          <a:p>
            <a:pPr fontAlgn="t"/>
            <a:endParaRPr lang="es-ES">
              <a:latin typeface="Calibri" panose="020F0502020204030204" pitchFamily="34" charset="0"/>
              <a:ea typeface="Calibri" panose="020F0502020204030204" pitchFamily="34" charset="0"/>
              <a:cs typeface="Calibri" panose="020F0502020204030204" pitchFamily="34" charset="0"/>
            </a:endParaRPr>
          </a:p>
          <a:p>
            <a:pPr fontAlgn="t"/>
            <a:r>
              <a:rPr lang="es-ES" err="1">
                <a:latin typeface="Calibri" panose="020F0502020204030204" pitchFamily="34" charset="0"/>
                <a:ea typeface="Calibri" panose="020F0502020204030204" pitchFamily="34" charset="0"/>
                <a:cs typeface="Calibri" panose="020F0502020204030204" pitchFamily="34" charset="0"/>
              </a:rPr>
              <a:t>Ledgers</a:t>
            </a:r>
            <a:r>
              <a:rPr lang="es-ES">
                <a:latin typeface="Calibri" panose="020F0502020204030204" pitchFamily="34" charset="0"/>
                <a:ea typeface="Calibri" panose="020F0502020204030204" pitchFamily="34" charset="0"/>
                <a:cs typeface="Calibri" panose="020F0502020204030204" pitchFamily="34" charset="0"/>
              </a:rPr>
              <a:t> alternos: Se utilizan para contabilidad relacionada y permiten registrar transacciones bajo principios contables distintos al del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principal del cual duplican los registros principales.</a:t>
            </a:r>
          </a:p>
          <a:p>
            <a:pPr fontAlgn="t"/>
            <a:endParaRPr lang="es-ES">
              <a:latin typeface="Calibri" panose="020F0502020204030204" pitchFamily="34" charset="0"/>
              <a:ea typeface="Calibri" panose="020F0502020204030204" pitchFamily="34" charset="0"/>
              <a:cs typeface="Calibri" panose="020F0502020204030204" pitchFamily="34" charset="0"/>
            </a:endParaRPr>
          </a:p>
          <a:p>
            <a:pPr fontAlgn="t"/>
            <a:r>
              <a:rPr lang="es-ES" err="1">
                <a:latin typeface="Calibri" panose="020F0502020204030204" pitchFamily="34" charset="0"/>
                <a:ea typeface="Calibri" panose="020F0502020204030204" pitchFamily="34" charset="0"/>
                <a:cs typeface="Calibri" panose="020F0502020204030204" pitchFamily="34" charset="0"/>
              </a:rPr>
              <a:t>Ledgers</a:t>
            </a:r>
            <a:r>
              <a:rPr lang="es-ES">
                <a:latin typeface="Calibri" panose="020F0502020204030204" pitchFamily="34" charset="0"/>
                <a:ea typeface="Calibri" panose="020F0502020204030204" pitchFamily="34" charset="0"/>
                <a:cs typeface="Calibri" panose="020F0502020204030204" pitchFamily="34" charset="0"/>
              </a:rPr>
              <a:t> apéndices:  sirven para registros tipo delta y solo registran diferencias respecto a un </a:t>
            </a:r>
            <a:r>
              <a:rPr lang="es-ES" err="1">
                <a:latin typeface="Calibri" panose="020F0502020204030204" pitchFamily="34" charset="0"/>
                <a:ea typeface="Calibri" panose="020F0502020204030204" pitchFamily="34" charset="0"/>
                <a:cs typeface="Calibri" panose="020F0502020204030204" pitchFamily="34" charset="0"/>
              </a:rPr>
              <a:t>ledger</a:t>
            </a:r>
            <a:r>
              <a:rPr lang="es-ES">
                <a:latin typeface="Calibri" panose="020F0502020204030204" pitchFamily="34" charset="0"/>
                <a:ea typeface="Calibri" panose="020F0502020204030204" pitchFamily="34" charset="0"/>
                <a:cs typeface="Calibri" panose="020F0502020204030204" pitchFamily="34" charset="0"/>
              </a:rPr>
              <a:t> base.  Se usan para ajustes internos, simulaciones o reportes de gestión sin duplicar datos.</a:t>
            </a:r>
          </a:p>
        </p:txBody>
      </p:sp>
      <p:sp>
        <p:nvSpPr>
          <p:cNvPr id="6" name="Marcador de texto 5">
            <a:extLst>
              <a:ext uri="{FF2B5EF4-FFF2-40B4-BE49-F238E27FC236}">
                <a16:creationId xmlns:a16="http://schemas.microsoft.com/office/drawing/2014/main" id="{05E3B848-29BB-8E72-6020-35A73B87800F}"/>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8EB236B2-C7ED-C83F-5012-6337F19470A3}"/>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a:t>
            </a:r>
            <a:r>
              <a:rPr lang="es-CO" sz="1600" err="1">
                <a:latin typeface="VAGRounded" panose="00000400000000000000" pitchFamily="2" charset="0"/>
                <a:ea typeface="VAGRounded" panose="00000400000000000000" pitchFamily="2" charset="0"/>
              </a:rPr>
              <a:t>Ledger</a:t>
            </a:r>
            <a:endParaRPr lang="es-CO" sz="1600">
              <a:latin typeface="VAGRounded" panose="00000400000000000000" pitchFamily="2" charset="0"/>
              <a:ea typeface="VAGRounded" panose="00000400000000000000" pitchFamily="2" charset="0"/>
            </a:endParaRPr>
          </a:p>
        </p:txBody>
      </p:sp>
      <p:graphicFrame>
        <p:nvGraphicFramePr>
          <p:cNvPr id="11" name="Diagrama 10">
            <a:extLst>
              <a:ext uri="{FF2B5EF4-FFF2-40B4-BE49-F238E27FC236}">
                <a16:creationId xmlns:a16="http://schemas.microsoft.com/office/drawing/2014/main" id="{CD5BAFEF-E28D-DED1-1FCB-CAFA5A2B1A58}"/>
              </a:ext>
            </a:extLst>
          </p:cNvPr>
          <p:cNvGraphicFramePr/>
          <p:nvPr>
            <p:extLst>
              <p:ext uri="{D42A27DB-BD31-4B8C-83A1-F6EECF244321}">
                <p14:modId xmlns:p14="http://schemas.microsoft.com/office/powerpoint/2010/main" val="1800426412"/>
              </p:ext>
            </p:extLst>
          </p:nvPr>
        </p:nvGraphicFramePr>
        <p:xfrm>
          <a:off x="7137400" y="915533"/>
          <a:ext cx="3740150" cy="3090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a 11">
            <a:extLst>
              <a:ext uri="{FF2B5EF4-FFF2-40B4-BE49-F238E27FC236}">
                <a16:creationId xmlns:a16="http://schemas.microsoft.com/office/drawing/2014/main" id="{3FD2164C-7C9F-DB4D-DD47-EED4A186E496}"/>
              </a:ext>
            </a:extLst>
          </p:cNvPr>
          <p:cNvGraphicFramePr/>
          <p:nvPr>
            <p:extLst>
              <p:ext uri="{D42A27DB-BD31-4B8C-83A1-F6EECF244321}">
                <p14:modId xmlns:p14="http://schemas.microsoft.com/office/powerpoint/2010/main" val="2848957757"/>
              </p:ext>
            </p:extLst>
          </p:nvPr>
        </p:nvGraphicFramePr>
        <p:xfrm>
          <a:off x="7028814" y="4005884"/>
          <a:ext cx="4046855" cy="21149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549693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7BC50-7DAE-4EB3-E419-4EF07FBB129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AF8DBA81-629B-E60A-2597-DD63651C4DEB}"/>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6E8E8C9-4209-0D31-5881-1F170D304323}"/>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FEF35F21-38BC-5A0E-DB22-B5E33A21DFD5}"/>
              </a:ext>
            </a:extLst>
          </p:cNvPr>
          <p:cNvSpPr>
            <a:spLocks noGrp="1"/>
          </p:cNvSpPr>
          <p:nvPr>
            <p:ph type="body" sz="half" idx="11"/>
          </p:nvPr>
        </p:nvSpPr>
        <p:spPr/>
        <p:txBody>
          <a:bodyPr>
            <a:normAutofit fontScale="85000" lnSpcReduction="10000"/>
          </a:bodyPr>
          <a:lstStyle/>
          <a:p>
            <a:r>
              <a:rPr lang="es-MX"/>
              <a:t>Gestionar modelos de asiento contable: F3803</a:t>
            </a:r>
            <a:endParaRPr lang="es-CO"/>
          </a:p>
        </p:txBody>
      </p:sp>
      <p:sp>
        <p:nvSpPr>
          <p:cNvPr id="11" name="CuadroTexto 10">
            <a:extLst>
              <a:ext uri="{FF2B5EF4-FFF2-40B4-BE49-F238E27FC236}">
                <a16:creationId xmlns:a16="http://schemas.microsoft.com/office/drawing/2014/main" id="{1A5BE9C1-0192-7A32-E739-60268CE47F22}"/>
              </a:ext>
            </a:extLst>
          </p:cNvPr>
          <p:cNvSpPr txBox="1"/>
          <p:nvPr/>
        </p:nvSpPr>
        <p:spPr>
          <a:xfrm>
            <a:off x="630651" y="1142597"/>
            <a:ext cx="10092690" cy="615553"/>
          </a:xfrm>
          <a:prstGeom prst="rect">
            <a:avLst/>
          </a:prstGeom>
          <a:noFill/>
        </p:spPr>
        <p:txBody>
          <a:bodyPr wrap="square">
            <a:spAutoFit/>
          </a:bodyPr>
          <a:lstStyle/>
          <a:p>
            <a:r>
              <a:rPr lang="es-MX" sz="1600"/>
              <a:t>Después de guardar la plantilla, la seleccionamos para hacer los registros contables:</a:t>
            </a:r>
          </a:p>
          <a:p>
            <a:r>
              <a:rPr lang="es-CO"/>
              <a:t> </a:t>
            </a:r>
          </a:p>
        </p:txBody>
      </p:sp>
      <p:pic>
        <p:nvPicPr>
          <p:cNvPr id="9" name="Imagen 8">
            <a:extLst>
              <a:ext uri="{FF2B5EF4-FFF2-40B4-BE49-F238E27FC236}">
                <a16:creationId xmlns:a16="http://schemas.microsoft.com/office/drawing/2014/main" id="{17664644-F6D1-0110-C835-B284096809A9}"/>
              </a:ext>
            </a:extLst>
          </p:cNvPr>
          <p:cNvPicPr>
            <a:picLocks noChangeAspect="1"/>
          </p:cNvPicPr>
          <p:nvPr/>
        </p:nvPicPr>
        <p:blipFill>
          <a:blip r:embed="rId2"/>
          <a:stretch>
            <a:fillRect/>
          </a:stretch>
        </p:blipFill>
        <p:spPr>
          <a:xfrm>
            <a:off x="948655" y="1709053"/>
            <a:ext cx="6226845" cy="2540443"/>
          </a:xfrm>
          <a:prstGeom prst="rect">
            <a:avLst/>
          </a:prstGeom>
        </p:spPr>
      </p:pic>
    </p:spTree>
    <p:extLst>
      <p:ext uri="{BB962C8B-B14F-4D97-AF65-F5344CB8AC3E}">
        <p14:creationId xmlns:p14="http://schemas.microsoft.com/office/powerpoint/2010/main" val="22885967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1BB56-9103-75FD-3433-65D0E137A71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CE98B60-1709-4BFC-1D22-8D26ECB1670D}"/>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ABAB9BF2-7715-9347-5C58-5343C09C3966}"/>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7D24F9F7-9312-682E-9B7D-A98EC32C9AA1}"/>
              </a:ext>
            </a:extLst>
          </p:cNvPr>
          <p:cNvSpPr>
            <a:spLocks noGrp="1"/>
          </p:cNvSpPr>
          <p:nvPr>
            <p:ph type="body" sz="half" idx="11"/>
          </p:nvPr>
        </p:nvSpPr>
        <p:spPr/>
        <p:txBody>
          <a:bodyPr>
            <a:normAutofit fontScale="85000" lnSpcReduction="10000"/>
          </a:bodyPr>
          <a:lstStyle/>
          <a:p>
            <a:r>
              <a:rPr lang="es-MX"/>
              <a:t>Gestionar modelos de asiento contable: F3803</a:t>
            </a:r>
            <a:endParaRPr lang="es-CO"/>
          </a:p>
        </p:txBody>
      </p:sp>
      <p:sp>
        <p:nvSpPr>
          <p:cNvPr id="11" name="CuadroTexto 10">
            <a:extLst>
              <a:ext uri="{FF2B5EF4-FFF2-40B4-BE49-F238E27FC236}">
                <a16:creationId xmlns:a16="http://schemas.microsoft.com/office/drawing/2014/main" id="{EF2EE5AC-59A5-55BD-CA91-D62D384E163B}"/>
              </a:ext>
            </a:extLst>
          </p:cNvPr>
          <p:cNvSpPr txBox="1"/>
          <p:nvPr/>
        </p:nvSpPr>
        <p:spPr>
          <a:xfrm>
            <a:off x="678942" y="1381473"/>
            <a:ext cx="10092690" cy="1477328"/>
          </a:xfrm>
          <a:prstGeom prst="rect">
            <a:avLst/>
          </a:prstGeom>
          <a:noFill/>
        </p:spPr>
        <p:txBody>
          <a:bodyPr wrap="square">
            <a:spAutoFit/>
          </a:bodyPr>
          <a:lstStyle/>
          <a:p>
            <a:r>
              <a:rPr lang="es-MX" sz="1600"/>
              <a:t>Después de guardar la plantilla, la seleccionamos para hacer los registros contables:</a:t>
            </a:r>
          </a:p>
          <a:p>
            <a:endParaRPr lang="es-CO"/>
          </a:p>
          <a:p>
            <a:endParaRPr lang="es-CO"/>
          </a:p>
          <a:p>
            <a:endParaRPr lang="es-CO"/>
          </a:p>
          <a:p>
            <a:endParaRPr lang="es-CO"/>
          </a:p>
        </p:txBody>
      </p:sp>
      <p:pic>
        <p:nvPicPr>
          <p:cNvPr id="6" name="Imagen 5">
            <a:extLst>
              <a:ext uri="{FF2B5EF4-FFF2-40B4-BE49-F238E27FC236}">
                <a16:creationId xmlns:a16="http://schemas.microsoft.com/office/drawing/2014/main" id="{9D78925A-5C7A-C4D2-F660-D30597E77CD3}"/>
              </a:ext>
            </a:extLst>
          </p:cNvPr>
          <p:cNvPicPr>
            <a:picLocks noChangeAspect="1"/>
          </p:cNvPicPr>
          <p:nvPr/>
        </p:nvPicPr>
        <p:blipFill>
          <a:blip r:embed="rId2"/>
          <a:stretch>
            <a:fillRect/>
          </a:stretch>
        </p:blipFill>
        <p:spPr>
          <a:xfrm>
            <a:off x="737156" y="1779262"/>
            <a:ext cx="8291360" cy="3697265"/>
          </a:xfrm>
          <a:prstGeom prst="rect">
            <a:avLst/>
          </a:prstGeom>
        </p:spPr>
      </p:pic>
    </p:spTree>
    <p:extLst>
      <p:ext uri="{BB962C8B-B14F-4D97-AF65-F5344CB8AC3E}">
        <p14:creationId xmlns:p14="http://schemas.microsoft.com/office/powerpoint/2010/main" val="32944344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8D5C0-DA2E-25B3-8A84-6144B2C3D3F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C5D8B2E-BA87-7B4D-2125-EC2DE9F2D68B}"/>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345CF8B9-9CFD-C1AB-364C-32193FD30D7A}"/>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F495A2BC-F4E4-2991-754D-D0570BBDA368}"/>
              </a:ext>
            </a:extLst>
          </p:cNvPr>
          <p:cNvSpPr>
            <a:spLocks noGrp="1"/>
          </p:cNvSpPr>
          <p:nvPr>
            <p:ph type="body" sz="half" idx="11"/>
          </p:nvPr>
        </p:nvSpPr>
        <p:spPr/>
        <p:txBody>
          <a:bodyPr>
            <a:normAutofit fontScale="85000" lnSpcReduction="10000"/>
          </a:bodyPr>
          <a:lstStyle/>
          <a:p>
            <a:r>
              <a:rPr lang="es-MX"/>
              <a:t>Gestionar modelos de asiento contable: F3803</a:t>
            </a:r>
            <a:endParaRPr lang="es-CO"/>
          </a:p>
        </p:txBody>
      </p:sp>
      <p:sp>
        <p:nvSpPr>
          <p:cNvPr id="11" name="CuadroTexto 10">
            <a:extLst>
              <a:ext uri="{FF2B5EF4-FFF2-40B4-BE49-F238E27FC236}">
                <a16:creationId xmlns:a16="http://schemas.microsoft.com/office/drawing/2014/main" id="{8059081E-F63F-68D7-2AA7-1B1980FF2CD9}"/>
              </a:ext>
            </a:extLst>
          </p:cNvPr>
          <p:cNvSpPr txBox="1"/>
          <p:nvPr/>
        </p:nvSpPr>
        <p:spPr>
          <a:xfrm>
            <a:off x="768350" y="1409700"/>
            <a:ext cx="10003281" cy="1477328"/>
          </a:xfrm>
          <a:prstGeom prst="rect">
            <a:avLst/>
          </a:prstGeom>
          <a:noFill/>
        </p:spPr>
        <p:txBody>
          <a:bodyPr wrap="square">
            <a:spAutoFit/>
          </a:bodyPr>
          <a:lstStyle/>
          <a:p>
            <a:r>
              <a:rPr lang="es-MX" sz="1600"/>
              <a:t>Después de guardar la plantilla, la seleccionamos para hacer los registros contables</a:t>
            </a:r>
            <a:r>
              <a:rPr lang="es-MX"/>
              <a:t>:</a:t>
            </a:r>
          </a:p>
          <a:p>
            <a:endParaRPr lang="es-CO"/>
          </a:p>
          <a:p>
            <a:endParaRPr lang="es-CO"/>
          </a:p>
          <a:p>
            <a:endParaRPr lang="es-CO"/>
          </a:p>
          <a:p>
            <a:endParaRPr lang="es-CO"/>
          </a:p>
        </p:txBody>
      </p:sp>
      <p:pic>
        <p:nvPicPr>
          <p:cNvPr id="6" name="Imagen 5">
            <a:extLst>
              <a:ext uri="{FF2B5EF4-FFF2-40B4-BE49-F238E27FC236}">
                <a16:creationId xmlns:a16="http://schemas.microsoft.com/office/drawing/2014/main" id="{499531C6-79BF-69A8-28B1-79F324897EEB}"/>
              </a:ext>
            </a:extLst>
          </p:cNvPr>
          <p:cNvPicPr>
            <a:picLocks noChangeAspect="1"/>
          </p:cNvPicPr>
          <p:nvPr/>
        </p:nvPicPr>
        <p:blipFill>
          <a:blip r:embed="rId2"/>
          <a:stretch>
            <a:fillRect/>
          </a:stretch>
        </p:blipFill>
        <p:spPr>
          <a:xfrm>
            <a:off x="737157" y="2005962"/>
            <a:ext cx="8669646" cy="3571731"/>
          </a:xfrm>
          <a:prstGeom prst="rect">
            <a:avLst/>
          </a:prstGeom>
        </p:spPr>
      </p:pic>
    </p:spTree>
    <p:extLst>
      <p:ext uri="{BB962C8B-B14F-4D97-AF65-F5344CB8AC3E}">
        <p14:creationId xmlns:p14="http://schemas.microsoft.com/office/powerpoint/2010/main" val="19805773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325D8-5426-2B6C-7D1B-FC831E0C676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4A74AD4-3033-8950-F5FA-B983A08A247A}"/>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7621CCA8-EF9D-5C16-B2D4-4710EBDD7329}"/>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514F4D50-C680-63FE-4078-FDB5D3C59DE3}"/>
              </a:ext>
            </a:extLst>
          </p:cNvPr>
          <p:cNvSpPr>
            <a:spLocks noGrp="1"/>
          </p:cNvSpPr>
          <p:nvPr>
            <p:ph type="body" sz="half" idx="11"/>
          </p:nvPr>
        </p:nvSpPr>
        <p:spPr/>
        <p:txBody>
          <a:bodyPr>
            <a:normAutofit fontScale="85000" lnSpcReduction="10000"/>
          </a:bodyPr>
          <a:lstStyle/>
          <a:p>
            <a:r>
              <a:rPr lang="es-MX"/>
              <a:t>Gestionar modelos de asiento contable: F3803</a:t>
            </a:r>
            <a:endParaRPr lang="es-CO"/>
          </a:p>
        </p:txBody>
      </p:sp>
      <p:sp>
        <p:nvSpPr>
          <p:cNvPr id="11" name="CuadroTexto 10">
            <a:extLst>
              <a:ext uri="{FF2B5EF4-FFF2-40B4-BE49-F238E27FC236}">
                <a16:creationId xmlns:a16="http://schemas.microsoft.com/office/drawing/2014/main" id="{CF5DACAB-E8B3-354B-E00A-128BB9E1814B}"/>
              </a:ext>
            </a:extLst>
          </p:cNvPr>
          <p:cNvSpPr txBox="1"/>
          <p:nvPr/>
        </p:nvSpPr>
        <p:spPr>
          <a:xfrm>
            <a:off x="678942" y="1381473"/>
            <a:ext cx="10092690" cy="1138773"/>
          </a:xfrm>
          <a:prstGeom prst="rect">
            <a:avLst/>
          </a:prstGeom>
          <a:noFill/>
        </p:spPr>
        <p:txBody>
          <a:bodyPr wrap="square">
            <a:spAutoFit/>
          </a:bodyPr>
          <a:lstStyle/>
          <a:p>
            <a:r>
              <a:rPr lang="es-MX" sz="1600"/>
              <a:t>Después de guardar la plantilla, la seleccionamos para hacer los registros contables:</a:t>
            </a:r>
          </a:p>
          <a:p>
            <a:r>
              <a:rPr lang="es-CO" sz="1600"/>
              <a:t>Simular el registro contable realizado con la plantilla</a:t>
            </a:r>
          </a:p>
          <a:p>
            <a:endParaRPr lang="es-CO"/>
          </a:p>
          <a:p>
            <a:endParaRPr lang="es-CO"/>
          </a:p>
        </p:txBody>
      </p:sp>
      <p:pic>
        <p:nvPicPr>
          <p:cNvPr id="6" name="Imagen 5">
            <a:extLst>
              <a:ext uri="{FF2B5EF4-FFF2-40B4-BE49-F238E27FC236}">
                <a16:creationId xmlns:a16="http://schemas.microsoft.com/office/drawing/2014/main" id="{7F026005-4306-72E1-85EE-0EFB88B6A49C}"/>
              </a:ext>
            </a:extLst>
          </p:cNvPr>
          <p:cNvPicPr>
            <a:picLocks noChangeAspect="1"/>
          </p:cNvPicPr>
          <p:nvPr/>
        </p:nvPicPr>
        <p:blipFill>
          <a:blip r:embed="rId2"/>
          <a:stretch>
            <a:fillRect/>
          </a:stretch>
        </p:blipFill>
        <p:spPr>
          <a:xfrm>
            <a:off x="678942" y="2111426"/>
            <a:ext cx="8008014" cy="3701218"/>
          </a:xfrm>
          <a:prstGeom prst="rect">
            <a:avLst/>
          </a:prstGeom>
        </p:spPr>
      </p:pic>
    </p:spTree>
    <p:extLst>
      <p:ext uri="{BB962C8B-B14F-4D97-AF65-F5344CB8AC3E}">
        <p14:creationId xmlns:p14="http://schemas.microsoft.com/office/powerpoint/2010/main" val="8153987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952D1-3B71-5BAB-C1B0-650B3422D5DD}"/>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6577093-2C12-FBAF-6C0F-B25ABC593407}"/>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44496366-C9AD-D60C-8797-787E3556D83D}"/>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E0E63968-7BA8-6503-55E7-AF323074B8D5}"/>
              </a:ext>
            </a:extLst>
          </p:cNvPr>
          <p:cNvSpPr>
            <a:spLocks noGrp="1"/>
          </p:cNvSpPr>
          <p:nvPr>
            <p:ph type="body" sz="half" idx="11"/>
          </p:nvPr>
        </p:nvSpPr>
        <p:spPr/>
        <p:txBody>
          <a:bodyPr>
            <a:normAutofit fontScale="85000" lnSpcReduction="10000"/>
          </a:bodyPr>
          <a:lstStyle/>
          <a:p>
            <a:r>
              <a:rPr lang="es-MX"/>
              <a:t>Gestionar modelos de asiento contable: F3803</a:t>
            </a:r>
            <a:endParaRPr lang="es-CO"/>
          </a:p>
        </p:txBody>
      </p:sp>
      <p:sp>
        <p:nvSpPr>
          <p:cNvPr id="11" name="CuadroTexto 10">
            <a:extLst>
              <a:ext uri="{FF2B5EF4-FFF2-40B4-BE49-F238E27FC236}">
                <a16:creationId xmlns:a16="http://schemas.microsoft.com/office/drawing/2014/main" id="{70BC014A-9F9B-4A1C-E334-181825414FFC}"/>
              </a:ext>
            </a:extLst>
          </p:cNvPr>
          <p:cNvSpPr txBox="1"/>
          <p:nvPr/>
        </p:nvSpPr>
        <p:spPr>
          <a:xfrm>
            <a:off x="678942" y="1381473"/>
            <a:ext cx="10092690" cy="1138773"/>
          </a:xfrm>
          <a:prstGeom prst="rect">
            <a:avLst/>
          </a:prstGeom>
          <a:noFill/>
        </p:spPr>
        <p:txBody>
          <a:bodyPr wrap="square">
            <a:spAutoFit/>
          </a:bodyPr>
          <a:lstStyle/>
          <a:p>
            <a:r>
              <a:rPr lang="es-MX" sz="1600"/>
              <a:t>Después de guardar la plantilla, la seleccionamos para hacer los registros contables:</a:t>
            </a:r>
          </a:p>
          <a:p>
            <a:r>
              <a:rPr lang="es-CO" sz="1600"/>
              <a:t>Documento contabilizado</a:t>
            </a:r>
          </a:p>
          <a:p>
            <a:endParaRPr lang="es-CO"/>
          </a:p>
          <a:p>
            <a:endParaRPr lang="es-CO"/>
          </a:p>
        </p:txBody>
      </p:sp>
      <p:pic>
        <p:nvPicPr>
          <p:cNvPr id="7" name="Imagen 6">
            <a:extLst>
              <a:ext uri="{FF2B5EF4-FFF2-40B4-BE49-F238E27FC236}">
                <a16:creationId xmlns:a16="http://schemas.microsoft.com/office/drawing/2014/main" id="{478A5E2B-A138-0941-13B1-3BAB50368F27}"/>
              </a:ext>
            </a:extLst>
          </p:cNvPr>
          <p:cNvPicPr>
            <a:picLocks noChangeAspect="1"/>
          </p:cNvPicPr>
          <p:nvPr/>
        </p:nvPicPr>
        <p:blipFill>
          <a:blip r:embed="rId2"/>
          <a:stretch>
            <a:fillRect/>
          </a:stretch>
        </p:blipFill>
        <p:spPr>
          <a:xfrm>
            <a:off x="678942" y="2075828"/>
            <a:ext cx="8064655" cy="3544204"/>
          </a:xfrm>
          <a:prstGeom prst="rect">
            <a:avLst/>
          </a:prstGeom>
        </p:spPr>
      </p:pic>
    </p:spTree>
    <p:extLst>
      <p:ext uri="{BB962C8B-B14F-4D97-AF65-F5344CB8AC3E}">
        <p14:creationId xmlns:p14="http://schemas.microsoft.com/office/powerpoint/2010/main" val="39954923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6706-4BC8-6E43-0795-D618AB2A191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718264E-A05F-6A37-041F-3B05AEC8CF01}"/>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88825B2-3754-AF07-18B3-FF9ED21E4761}"/>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CE6D0304-82A1-D088-8701-09175C71111B}"/>
              </a:ext>
            </a:extLst>
          </p:cNvPr>
          <p:cNvSpPr>
            <a:spLocks noGrp="1"/>
          </p:cNvSpPr>
          <p:nvPr>
            <p:ph type="body" sz="half" idx="11"/>
          </p:nvPr>
        </p:nvSpPr>
        <p:spPr/>
        <p:txBody>
          <a:bodyPr>
            <a:normAutofit fontScale="85000" lnSpcReduction="10000"/>
          </a:bodyPr>
          <a:lstStyle/>
          <a:p>
            <a:r>
              <a:rPr lang="es-MX"/>
              <a:t>Crear contabilizaciones de cuentas de mayor: F-02</a:t>
            </a:r>
            <a:endParaRPr lang="es-CO"/>
          </a:p>
        </p:txBody>
      </p:sp>
      <p:sp>
        <p:nvSpPr>
          <p:cNvPr id="11" name="CuadroTexto 10">
            <a:extLst>
              <a:ext uri="{FF2B5EF4-FFF2-40B4-BE49-F238E27FC236}">
                <a16:creationId xmlns:a16="http://schemas.microsoft.com/office/drawing/2014/main" id="{695B10F2-F70E-8808-0534-DAC02FB0810B}"/>
              </a:ext>
            </a:extLst>
          </p:cNvPr>
          <p:cNvSpPr txBox="1"/>
          <p:nvPr/>
        </p:nvSpPr>
        <p:spPr>
          <a:xfrm>
            <a:off x="678942" y="1381473"/>
            <a:ext cx="10092690" cy="1384995"/>
          </a:xfrm>
          <a:prstGeom prst="rect">
            <a:avLst/>
          </a:prstGeom>
          <a:noFill/>
        </p:spPr>
        <p:txBody>
          <a:bodyPr wrap="square">
            <a:spAutoFit/>
          </a:bodyPr>
          <a:lstStyle/>
          <a:p>
            <a:r>
              <a:rPr lang="es-CO" sz="1600"/>
              <a:t>Es una transacción que se utiliza para la contabilización de documentos, trae por defecto la clase de documento SA y la clave de contabilización en cuentas de mayor (40/50), sin embargo desde aquí se puede imputar a cualquier tipo de cuenta ya sea acreedores, deudores y Activos. </a:t>
            </a:r>
          </a:p>
          <a:p>
            <a:endParaRPr lang="es-CO"/>
          </a:p>
          <a:p>
            <a:endParaRPr lang="es-CO"/>
          </a:p>
        </p:txBody>
      </p:sp>
      <p:pic>
        <p:nvPicPr>
          <p:cNvPr id="6" name="Imagen 5">
            <a:extLst>
              <a:ext uri="{FF2B5EF4-FFF2-40B4-BE49-F238E27FC236}">
                <a16:creationId xmlns:a16="http://schemas.microsoft.com/office/drawing/2014/main" id="{01FB6B0A-F503-97D5-3D4E-67FB36FEA6B0}"/>
              </a:ext>
            </a:extLst>
          </p:cNvPr>
          <p:cNvPicPr>
            <a:picLocks noChangeAspect="1"/>
          </p:cNvPicPr>
          <p:nvPr/>
        </p:nvPicPr>
        <p:blipFill>
          <a:blip r:embed="rId2"/>
          <a:stretch>
            <a:fillRect/>
          </a:stretch>
        </p:blipFill>
        <p:spPr>
          <a:xfrm>
            <a:off x="678942" y="2271396"/>
            <a:ext cx="2330570" cy="1174810"/>
          </a:xfrm>
          <a:prstGeom prst="rect">
            <a:avLst/>
          </a:prstGeom>
        </p:spPr>
      </p:pic>
      <p:pic>
        <p:nvPicPr>
          <p:cNvPr id="9" name="Imagen 8">
            <a:extLst>
              <a:ext uri="{FF2B5EF4-FFF2-40B4-BE49-F238E27FC236}">
                <a16:creationId xmlns:a16="http://schemas.microsoft.com/office/drawing/2014/main" id="{EA4467C4-C611-DAFD-6A2A-C594501045F4}"/>
              </a:ext>
            </a:extLst>
          </p:cNvPr>
          <p:cNvPicPr>
            <a:picLocks noChangeAspect="1"/>
          </p:cNvPicPr>
          <p:nvPr/>
        </p:nvPicPr>
        <p:blipFill>
          <a:blip r:embed="rId3"/>
          <a:stretch>
            <a:fillRect/>
          </a:stretch>
        </p:blipFill>
        <p:spPr>
          <a:xfrm>
            <a:off x="3167182" y="2369322"/>
            <a:ext cx="7423402" cy="1942393"/>
          </a:xfrm>
          <a:prstGeom prst="rect">
            <a:avLst/>
          </a:prstGeom>
        </p:spPr>
      </p:pic>
    </p:spTree>
    <p:extLst>
      <p:ext uri="{BB962C8B-B14F-4D97-AF65-F5344CB8AC3E}">
        <p14:creationId xmlns:p14="http://schemas.microsoft.com/office/powerpoint/2010/main" val="33035242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E3F05-5876-3DE3-00CB-66EF24A02B52}"/>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C6AC757-34F8-F78C-5120-090D3EA2B6A8}"/>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B79C0722-EFD7-2E29-C774-FAE39F87DDEE}"/>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3A2EF286-DA0A-7E85-A16A-034686F11753}"/>
              </a:ext>
            </a:extLst>
          </p:cNvPr>
          <p:cNvSpPr>
            <a:spLocks noGrp="1"/>
          </p:cNvSpPr>
          <p:nvPr>
            <p:ph type="body" sz="half" idx="11"/>
          </p:nvPr>
        </p:nvSpPr>
        <p:spPr/>
        <p:txBody>
          <a:bodyPr>
            <a:normAutofit fontScale="85000" lnSpcReduction="10000"/>
          </a:bodyPr>
          <a:lstStyle/>
          <a:p>
            <a:r>
              <a:rPr lang="es-MX"/>
              <a:t>Crear contabilizaciones de cuentas de mayor: F-02</a:t>
            </a:r>
            <a:endParaRPr lang="es-CO"/>
          </a:p>
        </p:txBody>
      </p:sp>
      <p:sp>
        <p:nvSpPr>
          <p:cNvPr id="11" name="CuadroTexto 10">
            <a:extLst>
              <a:ext uri="{FF2B5EF4-FFF2-40B4-BE49-F238E27FC236}">
                <a16:creationId xmlns:a16="http://schemas.microsoft.com/office/drawing/2014/main" id="{2F27A6F6-1B28-3D02-9EBB-D97593AF9252}"/>
              </a:ext>
            </a:extLst>
          </p:cNvPr>
          <p:cNvSpPr txBox="1"/>
          <p:nvPr/>
        </p:nvSpPr>
        <p:spPr>
          <a:xfrm>
            <a:off x="552497" y="1364480"/>
            <a:ext cx="10092690" cy="646331"/>
          </a:xfrm>
          <a:prstGeom prst="rect">
            <a:avLst/>
          </a:prstGeom>
          <a:noFill/>
        </p:spPr>
        <p:txBody>
          <a:bodyPr wrap="square">
            <a:spAutoFit/>
          </a:bodyPr>
          <a:lstStyle/>
          <a:p>
            <a:endParaRPr lang="es-CO"/>
          </a:p>
          <a:p>
            <a:endParaRPr lang="es-CO"/>
          </a:p>
        </p:txBody>
      </p:sp>
      <p:pic>
        <p:nvPicPr>
          <p:cNvPr id="7" name="Imagen 6">
            <a:extLst>
              <a:ext uri="{FF2B5EF4-FFF2-40B4-BE49-F238E27FC236}">
                <a16:creationId xmlns:a16="http://schemas.microsoft.com/office/drawing/2014/main" id="{AE70F722-17D7-5B85-DFEC-482F5FB2447E}"/>
              </a:ext>
            </a:extLst>
          </p:cNvPr>
          <p:cNvPicPr>
            <a:picLocks noChangeAspect="1"/>
          </p:cNvPicPr>
          <p:nvPr/>
        </p:nvPicPr>
        <p:blipFill>
          <a:blip r:embed="rId2"/>
          <a:stretch>
            <a:fillRect/>
          </a:stretch>
        </p:blipFill>
        <p:spPr>
          <a:xfrm>
            <a:off x="930089" y="1412810"/>
            <a:ext cx="7245722" cy="2508379"/>
          </a:xfrm>
          <a:prstGeom prst="rect">
            <a:avLst/>
          </a:prstGeom>
        </p:spPr>
      </p:pic>
    </p:spTree>
    <p:extLst>
      <p:ext uri="{BB962C8B-B14F-4D97-AF65-F5344CB8AC3E}">
        <p14:creationId xmlns:p14="http://schemas.microsoft.com/office/powerpoint/2010/main" val="3884065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1E595-3409-1114-46A5-8517720F3E93}"/>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1F22D37-3AE1-884C-98DE-A00E926661E1}"/>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4E80D81E-5C21-48DE-4CF9-727D9565D594}"/>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90C79D0C-D7C8-F3E3-7E0E-BD11DB003DDB}"/>
              </a:ext>
            </a:extLst>
          </p:cNvPr>
          <p:cNvSpPr>
            <a:spLocks noGrp="1"/>
          </p:cNvSpPr>
          <p:nvPr>
            <p:ph type="body" sz="half" idx="11"/>
          </p:nvPr>
        </p:nvSpPr>
        <p:spPr/>
        <p:txBody>
          <a:bodyPr>
            <a:normAutofit fontScale="85000" lnSpcReduction="10000"/>
          </a:bodyPr>
          <a:lstStyle/>
          <a:p>
            <a:r>
              <a:rPr lang="es-MX"/>
              <a:t>Crear contabilizaciones de cuentas de mayor: F-02</a:t>
            </a:r>
            <a:endParaRPr lang="es-CO"/>
          </a:p>
        </p:txBody>
      </p:sp>
      <p:sp>
        <p:nvSpPr>
          <p:cNvPr id="11" name="CuadroTexto 10">
            <a:extLst>
              <a:ext uri="{FF2B5EF4-FFF2-40B4-BE49-F238E27FC236}">
                <a16:creationId xmlns:a16="http://schemas.microsoft.com/office/drawing/2014/main" id="{306658DB-68E1-B716-A21E-C68BC8F3F377}"/>
              </a:ext>
            </a:extLst>
          </p:cNvPr>
          <p:cNvSpPr txBox="1"/>
          <p:nvPr/>
        </p:nvSpPr>
        <p:spPr>
          <a:xfrm>
            <a:off x="552497" y="1364480"/>
            <a:ext cx="10092690" cy="338554"/>
          </a:xfrm>
          <a:prstGeom prst="rect">
            <a:avLst/>
          </a:prstGeom>
          <a:noFill/>
        </p:spPr>
        <p:txBody>
          <a:bodyPr wrap="square">
            <a:spAutoFit/>
          </a:bodyPr>
          <a:lstStyle/>
          <a:p>
            <a:r>
              <a:rPr lang="es-CO" sz="1600"/>
              <a:t>Ejemplo: Causación de deterioro Cuentas por cobrar</a:t>
            </a:r>
          </a:p>
        </p:txBody>
      </p:sp>
      <p:pic>
        <p:nvPicPr>
          <p:cNvPr id="6" name="Imagen 5">
            <a:extLst>
              <a:ext uri="{FF2B5EF4-FFF2-40B4-BE49-F238E27FC236}">
                <a16:creationId xmlns:a16="http://schemas.microsoft.com/office/drawing/2014/main" id="{17A05E31-368C-8027-05C6-D525DEB398C3}"/>
              </a:ext>
            </a:extLst>
          </p:cNvPr>
          <p:cNvPicPr>
            <a:picLocks noChangeAspect="1"/>
          </p:cNvPicPr>
          <p:nvPr/>
        </p:nvPicPr>
        <p:blipFill>
          <a:blip r:embed="rId2"/>
          <a:stretch>
            <a:fillRect/>
          </a:stretch>
        </p:blipFill>
        <p:spPr>
          <a:xfrm>
            <a:off x="1738858" y="1944496"/>
            <a:ext cx="5599933" cy="3868148"/>
          </a:xfrm>
          <a:prstGeom prst="rect">
            <a:avLst/>
          </a:prstGeom>
        </p:spPr>
      </p:pic>
    </p:spTree>
    <p:extLst>
      <p:ext uri="{BB962C8B-B14F-4D97-AF65-F5344CB8AC3E}">
        <p14:creationId xmlns:p14="http://schemas.microsoft.com/office/powerpoint/2010/main" val="9228059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89624-01A6-BCBB-95AA-8D22C13B6A3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D0D7198-BAA4-E318-5D1E-964DB58A798F}"/>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2989CC5F-8175-0DC9-95AD-6599C57D863A}"/>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25AA6986-24E6-86A2-A263-EE5F96CBDCE9}"/>
              </a:ext>
            </a:extLst>
          </p:cNvPr>
          <p:cNvSpPr>
            <a:spLocks noGrp="1"/>
          </p:cNvSpPr>
          <p:nvPr>
            <p:ph type="body" sz="half" idx="11"/>
          </p:nvPr>
        </p:nvSpPr>
        <p:spPr/>
        <p:txBody>
          <a:bodyPr>
            <a:normAutofit fontScale="85000" lnSpcReduction="10000"/>
          </a:bodyPr>
          <a:lstStyle/>
          <a:p>
            <a:r>
              <a:rPr lang="es-MX"/>
              <a:t>Crear contabilizaciones de cuentas de mayor: F-02</a:t>
            </a:r>
            <a:endParaRPr lang="es-CO"/>
          </a:p>
        </p:txBody>
      </p:sp>
      <p:sp>
        <p:nvSpPr>
          <p:cNvPr id="11" name="CuadroTexto 10">
            <a:extLst>
              <a:ext uri="{FF2B5EF4-FFF2-40B4-BE49-F238E27FC236}">
                <a16:creationId xmlns:a16="http://schemas.microsoft.com/office/drawing/2014/main" id="{E965CD3C-92D8-CC58-D0C0-19E7DC693489}"/>
              </a:ext>
            </a:extLst>
          </p:cNvPr>
          <p:cNvSpPr txBox="1"/>
          <p:nvPr/>
        </p:nvSpPr>
        <p:spPr>
          <a:xfrm>
            <a:off x="579486" y="1329374"/>
            <a:ext cx="10092690" cy="615553"/>
          </a:xfrm>
          <a:prstGeom prst="rect">
            <a:avLst/>
          </a:prstGeom>
          <a:noFill/>
        </p:spPr>
        <p:txBody>
          <a:bodyPr wrap="square">
            <a:spAutoFit/>
          </a:bodyPr>
          <a:lstStyle/>
          <a:p>
            <a:r>
              <a:rPr lang="es-CO" sz="1600"/>
              <a:t>Ejemplo: Causación de deterioro Cuentas por cobrar</a:t>
            </a:r>
          </a:p>
          <a:p>
            <a:endParaRPr lang="es-CO"/>
          </a:p>
        </p:txBody>
      </p:sp>
      <p:pic>
        <p:nvPicPr>
          <p:cNvPr id="9" name="Imagen 8">
            <a:extLst>
              <a:ext uri="{FF2B5EF4-FFF2-40B4-BE49-F238E27FC236}">
                <a16:creationId xmlns:a16="http://schemas.microsoft.com/office/drawing/2014/main" id="{C117FA82-4E65-2EB1-2ADF-3187B56ABE1E}"/>
              </a:ext>
            </a:extLst>
          </p:cNvPr>
          <p:cNvPicPr>
            <a:picLocks noChangeAspect="1"/>
          </p:cNvPicPr>
          <p:nvPr/>
        </p:nvPicPr>
        <p:blipFill>
          <a:blip r:embed="rId2"/>
          <a:srcRect l="-3814" t="9561" r="34468" b="-9561"/>
          <a:stretch>
            <a:fillRect/>
          </a:stretch>
        </p:blipFill>
        <p:spPr>
          <a:xfrm>
            <a:off x="4038600" y="2319373"/>
            <a:ext cx="2867025" cy="2112741"/>
          </a:xfrm>
          <a:prstGeom prst="rect">
            <a:avLst/>
          </a:prstGeom>
        </p:spPr>
      </p:pic>
      <p:pic>
        <p:nvPicPr>
          <p:cNvPr id="16" name="Imagen 15">
            <a:extLst>
              <a:ext uri="{FF2B5EF4-FFF2-40B4-BE49-F238E27FC236}">
                <a16:creationId xmlns:a16="http://schemas.microsoft.com/office/drawing/2014/main" id="{943185F3-F4E4-022B-F14B-9277641CF476}"/>
              </a:ext>
            </a:extLst>
          </p:cNvPr>
          <p:cNvPicPr>
            <a:picLocks noChangeAspect="1"/>
          </p:cNvPicPr>
          <p:nvPr/>
        </p:nvPicPr>
        <p:blipFill>
          <a:blip r:embed="rId3"/>
          <a:srcRect t="3528" r="33548" b="-2413"/>
          <a:stretch>
            <a:fillRect/>
          </a:stretch>
        </p:blipFill>
        <p:spPr>
          <a:xfrm>
            <a:off x="678942" y="2115585"/>
            <a:ext cx="3512058" cy="3207189"/>
          </a:xfrm>
          <a:prstGeom prst="rect">
            <a:avLst/>
          </a:prstGeom>
        </p:spPr>
      </p:pic>
    </p:spTree>
    <p:extLst>
      <p:ext uri="{BB962C8B-B14F-4D97-AF65-F5344CB8AC3E}">
        <p14:creationId xmlns:p14="http://schemas.microsoft.com/office/powerpoint/2010/main" val="17809058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63525-7ED0-4C23-1BB1-BC512A516329}"/>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9243C2A-2CB4-8FCC-3F74-76BFAA18A26F}"/>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81CFEBF1-40C8-D9CB-8200-0F47A83DA180}"/>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397292A6-A777-7071-1078-EC4EB98022AF}"/>
              </a:ext>
            </a:extLst>
          </p:cNvPr>
          <p:cNvSpPr>
            <a:spLocks noGrp="1"/>
          </p:cNvSpPr>
          <p:nvPr>
            <p:ph type="body" sz="half" idx="11"/>
          </p:nvPr>
        </p:nvSpPr>
        <p:spPr/>
        <p:txBody>
          <a:bodyPr>
            <a:normAutofit fontScale="85000" lnSpcReduction="10000"/>
          </a:bodyPr>
          <a:lstStyle/>
          <a:p>
            <a:r>
              <a:rPr lang="es-MX"/>
              <a:t>Crear contabilizaciones de cuentas de mayor: F-02</a:t>
            </a:r>
            <a:endParaRPr lang="es-CO"/>
          </a:p>
        </p:txBody>
      </p:sp>
      <p:sp>
        <p:nvSpPr>
          <p:cNvPr id="11" name="CuadroTexto 10">
            <a:extLst>
              <a:ext uri="{FF2B5EF4-FFF2-40B4-BE49-F238E27FC236}">
                <a16:creationId xmlns:a16="http://schemas.microsoft.com/office/drawing/2014/main" id="{5E2C3CDE-64C4-35CD-B4F6-A004C9724E9F}"/>
              </a:ext>
            </a:extLst>
          </p:cNvPr>
          <p:cNvSpPr txBox="1"/>
          <p:nvPr/>
        </p:nvSpPr>
        <p:spPr>
          <a:xfrm>
            <a:off x="762000" y="1314770"/>
            <a:ext cx="10092690" cy="615553"/>
          </a:xfrm>
          <a:prstGeom prst="rect">
            <a:avLst/>
          </a:prstGeom>
          <a:noFill/>
        </p:spPr>
        <p:txBody>
          <a:bodyPr wrap="square">
            <a:spAutoFit/>
          </a:bodyPr>
          <a:lstStyle/>
          <a:p>
            <a:r>
              <a:rPr lang="es-CO" sz="1600"/>
              <a:t>Ejemplo: Causación de deterioro Cuentas por cobrar</a:t>
            </a:r>
          </a:p>
          <a:p>
            <a:endParaRPr lang="es-CO"/>
          </a:p>
        </p:txBody>
      </p:sp>
      <p:pic>
        <p:nvPicPr>
          <p:cNvPr id="6" name="Imagen 5">
            <a:extLst>
              <a:ext uri="{FF2B5EF4-FFF2-40B4-BE49-F238E27FC236}">
                <a16:creationId xmlns:a16="http://schemas.microsoft.com/office/drawing/2014/main" id="{4D81D4F2-B074-64C9-5132-42CC8D886913}"/>
              </a:ext>
            </a:extLst>
          </p:cNvPr>
          <p:cNvPicPr>
            <a:picLocks noChangeAspect="1"/>
          </p:cNvPicPr>
          <p:nvPr/>
        </p:nvPicPr>
        <p:blipFill>
          <a:blip r:embed="rId2"/>
          <a:stretch>
            <a:fillRect/>
          </a:stretch>
        </p:blipFill>
        <p:spPr>
          <a:xfrm>
            <a:off x="762000" y="1673042"/>
            <a:ext cx="4143540" cy="2549240"/>
          </a:xfrm>
          <a:prstGeom prst="rect">
            <a:avLst/>
          </a:prstGeom>
        </p:spPr>
      </p:pic>
    </p:spTree>
    <p:extLst>
      <p:ext uri="{BB962C8B-B14F-4D97-AF65-F5344CB8AC3E}">
        <p14:creationId xmlns:p14="http://schemas.microsoft.com/office/powerpoint/2010/main" val="2272662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A0984-8747-FA4F-9358-E3AFC0C73B06}"/>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7179E50-12A0-4CA5-6BA5-41E70E2CF362}"/>
              </a:ext>
            </a:extLst>
          </p:cNvPr>
          <p:cNvSpPr>
            <a:spLocks noGrp="1"/>
          </p:cNvSpPr>
          <p:nvPr>
            <p:ph idx="1"/>
          </p:nvPr>
        </p:nvSpPr>
        <p:spPr/>
        <p:txBody>
          <a:bodyPr>
            <a:normAutofit lnSpcReduction="10000"/>
          </a:bodyPr>
          <a:lstStyle/>
          <a:p>
            <a:pPr marL="0" indent="0" fontAlgn="t">
              <a:buNone/>
            </a:pPr>
            <a:r>
              <a:rPr lang="es-ES" sz="1800">
                <a:latin typeface="Calibri" panose="020F0502020204030204" pitchFamily="34" charset="0"/>
                <a:ea typeface="Calibri" panose="020F0502020204030204" pitchFamily="34" charset="0"/>
                <a:cs typeface="Calibri" panose="020F0502020204030204" pitchFamily="34" charset="0"/>
              </a:rPr>
              <a:t>Los tipos de moneda es un parámetro que de manera estándar SAP permite gestionar para registro de los hechos económicos y se gestionan de forma nativa en cada documento contable.  Los tipos son:</a:t>
            </a:r>
          </a:p>
          <a:p>
            <a:pPr marL="0" indent="0" fontAlgn="t">
              <a:buNone/>
            </a:pPr>
            <a:endParaRPr lang="es-ES" sz="1800">
              <a:latin typeface="Calibri" panose="020F0502020204030204" pitchFamily="34" charset="0"/>
              <a:ea typeface="Calibri" panose="020F0502020204030204" pitchFamily="34" charset="0"/>
              <a:cs typeface="Calibri" panose="020F0502020204030204" pitchFamily="34" charset="0"/>
            </a:endParaRPr>
          </a:p>
          <a:p>
            <a:pPr fontAlgn="t"/>
            <a:r>
              <a:rPr lang="es-ES" sz="1800">
                <a:latin typeface="Calibri" panose="020F0502020204030204" pitchFamily="34" charset="0"/>
                <a:ea typeface="Calibri" panose="020F0502020204030204" pitchFamily="34" charset="0"/>
                <a:cs typeface="Calibri" panose="020F0502020204030204" pitchFamily="34" charset="0"/>
              </a:rPr>
              <a:t>Moneda de transacción: Es la moneda en la que se realiza una transacción específica. SAP convierte automáticamente esta moneda a la moneda local usando tipos de cambio.</a:t>
            </a:r>
          </a:p>
          <a:p>
            <a:pPr fontAlgn="t"/>
            <a:r>
              <a:rPr lang="es-ES" sz="1800">
                <a:latin typeface="Calibri" panose="020F0502020204030204" pitchFamily="34" charset="0"/>
                <a:ea typeface="Calibri" panose="020F0502020204030204" pitchFamily="34" charset="0"/>
                <a:cs typeface="Calibri" panose="020F0502020204030204" pitchFamily="34" charset="0"/>
              </a:rPr>
              <a:t>Moneda local: igual a la moneda funcional</a:t>
            </a:r>
          </a:p>
          <a:p>
            <a:pPr fontAlgn="t"/>
            <a:r>
              <a:rPr lang="es-ES" sz="1800">
                <a:latin typeface="Calibri" panose="020F0502020204030204" pitchFamily="34" charset="0"/>
                <a:ea typeface="Calibri" panose="020F0502020204030204" pitchFamily="34" charset="0"/>
                <a:cs typeface="Calibri" panose="020F0502020204030204" pitchFamily="34" charset="0"/>
              </a:rPr>
              <a:t>Moneda del grupo: Se usa en empresas que consolidan información financiera a nivel de grupo empresarial.</a:t>
            </a:r>
          </a:p>
          <a:p>
            <a:pPr fontAlgn="t"/>
            <a:r>
              <a:rPr lang="es-ES" sz="1800">
                <a:latin typeface="Calibri" panose="020F0502020204030204" pitchFamily="34" charset="0"/>
                <a:ea typeface="Calibri" panose="020F0502020204030204" pitchFamily="34" charset="0"/>
                <a:cs typeface="Calibri" panose="020F0502020204030204" pitchFamily="34" charset="0"/>
              </a:rPr>
              <a:t>Moneda fuerte: La moneda fuerte es una moneda adicional que se utiliza para contabilizar transacciones en paralelo a la moneda local.</a:t>
            </a:r>
          </a:p>
        </p:txBody>
      </p:sp>
      <p:sp>
        <p:nvSpPr>
          <p:cNvPr id="6" name="Marcador de texto 5">
            <a:extLst>
              <a:ext uri="{FF2B5EF4-FFF2-40B4-BE49-F238E27FC236}">
                <a16:creationId xmlns:a16="http://schemas.microsoft.com/office/drawing/2014/main" id="{928B2DA3-4AD6-7416-4C06-8A1A75E522BD}"/>
              </a:ext>
            </a:extLst>
          </p:cNvPr>
          <p:cNvSpPr>
            <a:spLocks noGrp="1"/>
          </p:cNvSpPr>
          <p:nvPr>
            <p:ph type="body" sz="half" idx="10"/>
          </p:nvPr>
        </p:nvSpPr>
        <p:spPr/>
        <p:txBody>
          <a:bodyPr/>
          <a:lstStyle/>
          <a:p>
            <a:r>
              <a:rPr lang="es-CO">
                <a:latin typeface="+mj-lt"/>
              </a:rPr>
              <a:t>Estructuras Organizativas - FI</a:t>
            </a:r>
          </a:p>
        </p:txBody>
      </p:sp>
      <p:sp>
        <p:nvSpPr>
          <p:cNvPr id="7" name="Marcador de texto 6">
            <a:extLst>
              <a:ext uri="{FF2B5EF4-FFF2-40B4-BE49-F238E27FC236}">
                <a16:creationId xmlns:a16="http://schemas.microsoft.com/office/drawing/2014/main" id="{55B0CAF4-A1F7-E1D1-5A50-AA8889A0683C}"/>
              </a:ext>
            </a:extLst>
          </p:cNvPr>
          <p:cNvSpPr>
            <a:spLocks noGrp="1"/>
          </p:cNvSpPr>
          <p:nvPr>
            <p:ph type="body" sz="half" idx="11"/>
          </p:nvPr>
        </p:nvSpPr>
        <p:spPr/>
        <p:txBody>
          <a:bodyPr>
            <a:normAutofit fontScale="92500" lnSpcReduction="10000"/>
          </a:bodyPr>
          <a:lstStyle/>
          <a:p>
            <a:r>
              <a:rPr lang="es-CO" sz="1600">
                <a:latin typeface="VAGRounded" panose="00000400000000000000" pitchFamily="2" charset="0"/>
                <a:ea typeface="VAGRounded" panose="00000400000000000000" pitchFamily="2" charset="0"/>
              </a:rPr>
              <a:t>Definición particular para FI Grupo EPM - Monedas</a:t>
            </a:r>
          </a:p>
        </p:txBody>
      </p:sp>
      <p:graphicFrame>
        <p:nvGraphicFramePr>
          <p:cNvPr id="11" name="Marcador de contenido 10">
            <a:extLst>
              <a:ext uri="{FF2B5EF4-FFF2-40B4-BE49-F238E27FC236}">
                <a16:creationId xmlns:a16="http://schemas.microsoft.com/office/drawing/2014/main" id="{95250C05-4CE2-B5BE-8BE1-58ADC6E30409}"/>
              </a:ext>
            </a:extLst>
          </p:cNvPr>
          <p:cNvGraphicFramePr>
            <a:graphicFrameLocks noGrp="1"/>
          </p:cNvGraphicFramePr>
          <p:nvPr>
            <p:ph idx="14"/>
            <p:extLst>
              <p:ext uri="{D42A27DB-BD31-4B8C-83A1-F6EECF244321}">
                <p14:modId xmlns:p14="http://schemas.microsoft.com/office/powerpoint/2010/main" val="1748509629"/>
              </p:ext>
            </p:extLst>
          </p:nvPr>
        </p:nvGraphicFramePr>
        <p:xfrm>
          <a:off x="6256338" y="1549400"/>
          <a:ext cx="5099050" cy="473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8117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6C14D-513B-F54D-5CE0-C2AAFEB6D455}"/>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D103980-6F4A-9A37-550E-F2C57E3C768A}"/>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129C5494-3018-CB11-0175-76388D3A469F}"/>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6663A2CC-8FF9-5AA8-9B43-F4BA003E7DD7}"/>
              </a:ext>
            </a:extLst>
          </p:cNvPr>
          <p:cNvSpPr>
            <a:spLocks noGrp="1"/>
          </p:cNvSpPr>
          <p:nvPr>
            <p:ph type="body" sz="half" idx="11"/>
          </p:nvPr>
        </p:nvSpPr>
        <p:spPr/>
        <p:txBody>
          <a:bodyPr>
            <a:normAutofit fontScale="85000" lnSpcReduction="10000"/>
          </a:bodyPr>
          <a:lstStyle/>
          <a:p>
            <a:r>
              <a:rPr lang="es-MX"/>
              <a:t>Crear contabilizaciones de cuentas de mayor: F-02</a:t>
            </a:r>
            <a:endParaRPr lang="es-CO"/>
          </a:p>
        </p:txBody>
      </p:sp>
      <p:sp>
        <p:nvSpPr>
          <p:cNvPr id="11" name="CuadroTexto 10">
            <a:extLst>
              <a:ext uri="{FF2B5EF4-FFF2-40B4-BE49-F238E27FC236}">
                <a16:creationId xmlns:a16="http://schemas.microsoft.com/office/drawing/2014/main" id="{6576BB4A-19CB-F7D6-2D2B-765DEF7A1855}"/>
              </a:ext>
            </a:extLst>
          </p:cNvPr>
          <p:cNvSpPr txBox="1"/>
          <p:nvPr/>
        </p:nvSpPr>
        <p:spPr>
          <a:xfrm>
            <a:off x="579486" y="1329374"/>
            <a:ext cx="10092690" cy="615553"/>
          </a:xfrm>
          <a:prstGeom prst="rect">
            <a:avLst/>
          </a:prstGeom>
          <a:noFill/>
        </p:spPr>
        <p:txBody>
          <a:bodyPr wrap="square">
            <a:spAutoFit/>
          </a:bodyPr>
          <a:lstStyle/>
          <a:p>
            <a:r>
              <a:rPr lang="es-CO" sz="1600"/>
              <a:t>Ejemplo: Causación de deterioro Cuentas por cobrar</a:t>
            </a:r>
          </a:p>
          <a:p>
            <a:endParaRPr lang="es-CO"/>
          </a:p>
        </p:txBody>
      </p:sp>
      <p:pic>
        <p:nvPicPr>
          <p:cNvPr id="7" name="Imagen 6">
            <a:extLst>
              <a:ext uri="{FF2B5EF4-FFF2-40B4-BE49-F238E27FC236}">
                <a16:creationId xmlns:a16="http://schemas.microsoft.com/office/drawing/2014/main" id="{4B9DC7A3-4E7B-0C48-BAB3-6BF2FF94BE93}"/>
              </a:ext>
            </a:extLst>
          </p:cNvPr>
          <p:cNvPicPr>
            <a:picLocks noChangeAspect="1"/>
          </p:cNvPicPr>
          <p:nvPr/>
        </p:nvPicPr>
        <p:blipFill>
          <a:blip r:embed="rId2"/>
          <a:stretch>
            <a:fillRect/>
          </a:stretch>
        </p:blipFill>
        <p:spPr>
          <a:xfrm>
            <a:off x="836611" y="1712897"/>
            <a:ext cx="5961157" cy="3520263"/>
          </a:xfrm>
          <a:prstGeom prst="rect">
            <a:avLst/>
          </a:prstGeom>
        </p:spPr>
      </p:pic>
      <p:pic>
        <p:nvPicPr>
          <p:cNvPr id="9" name="Imagen 8">
            <a:extLst>
              <a:ext uri="{FF2B5EF4-FFF2-40B4-BE49-F238E27FC236}">
                <a16:creationId xmlns:a16="http://schemas.microsoft.com/office/drawing/2014/main" id="{46155E98-7481-8B3F-F423-6166CEDA72B2}"/>
              </a:ext>
            </a:extLst>
          </p:cNvPr>
          <p:cNvPicPr>
            <a:picLocks noChangeAspect="1"/>
          </p:cNvPicPr>
          <p:nvPr/>
        </p:nvPicPr>
        <p:blipFill>
          <a:blip r:embed="rId3"/>
          <a:stretch>
            <a:fillRect/>
          </a:stretch>
        </p:blipFill>
        <p:spPr>
          <a:xfrm>
            <a:off x="5625831" y="2078905"/>
            <a:ext cx="3853629" cy="2803391"/>
          </a:xfrm>
          <a:prstGeom prst="rect">
            <a:avLst/>
          </a:prstGeom>
        </p:spPr>
      </p:pic>
    </p:spTree>
    <p:extLst>
      <p:ext uri="{BB962C8B-B14F-4D97-AF65-F5344CB8AC3E}">
        <p14:creationId xmlns:p14="http://schemas.microsoft.com/office/powerpoint/2010/main" val="32434592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4D1D0-E39D-825B-5610-8AC7625BD18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256E10E-3694-2F78-7184-84179FF715BF}"/>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FE075C94-9FC0-966A-D5A7-696810B92F44}"/>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D000DFB7-DDF5-6B74-35D3-9E5AAC067D2C}"/>
              </a:ext>
            </a:extLst>
          </p:cNvPr>
          <p:cNvSpPr>
            <a:spLocks noGrp="1"/>
          </p:cNvSpPr>
          <p:nvPr>
            <p:ph type="body" sz="half" idx="11"/>
          </p:nvPr>
        </p:nvSpPr>
        <p:spPr/>
        <p:txBody>
          <a:bodyPr>
            <a:normAutofit fontScale="85000" lnSpcReduction="10000"/>
          </a:bodyPr>
          <a:lstStyle/>
          <a:p>
            <a:r>
              <a:rPr lang="es-MX"/>
              <a:t>Crear contabilizaciones de cuentas de mayor: F-02</a:t>
            </a:r>
            <a:endParaRPr lang="es-CO"/>
          </a:p>
        </p:txBody>
      </p:sp>
      <p:sp>
        <p:nvSpPr>
          <p:cNvPr id="11" name="CuadroTexto 10">
            <a:extLst>
              <a:ext uri="{FF2B5EF4-FFF2-40B4-BE49-F238E27FC236}">
                <a16:creationId xmlns:a16="http://schemas.microsoft.com/office/drawing/2014/main" id="{08105B64-9174-3ADF-0AE3-E59A60C2EF49}"/>
              </a:ext>
            </a:extLst>
          </p:cNvPr>
          <p:cNvSpPr txBox="1"/>
          <p:nvPr/>
        </p:nvSpPr>
        <p:spPr>
          <a:xfrm>
            <a:off x="579486" y="1329374"/>
            <a:ext cx="10092690" cy="615553"/>
          </a:xfrm>
          <a:prstGeom prst="rect">
            <a:avLst/>
          </a:prstGeom>
          <a:noFill/>
        </p:spPr>
        <p:txBody>
          <a:bodyPr wrap="square">
            <a:spAutoFit/>
          </a:bodyPr>
          <a:lstStyle/>
          <a:p>
            <a:r>
              <a:rPr lang="es-CO" sz="1600"/>
              <a:t>Ejemplo: Causación de deterioro Cuentas por cobrar</a:t>
            </a:r>
          </a:p>
          <a:p>
            <a:endParaRPr lang="es-CO"/>
          </a:p>
        </p:txBody>
      </p:sp>
      <p:pic>
        <p:nvPicPr>
          <p:cNvPr id="6" name="Imagen 5">
            <a:extLst>
              <a:ext uri="{FF2B5EF4-FFF2-40B4-BE49-F238E27FC236}">
                <a16:creationId xmlns:a16="http://schemas.microsoft.com/office/drawing/2014/main" id="{47062F1A-AACB-A82E-8F55-07B82B5A2365}"/>
              </a:ext>
            </a:extLst>
          </p:cNvPr>
          <p:cNvPicPr>
            <a:picLocks noChangeAspect="1"/>
          </p:cNvPicPr>
          <p:nvPr/>
        </p:nvPicPr>
        <p:blipFill>
          <a:blip r:embed="rId2"/>
          <a:stretch>
            <a:fillRect/>
          </a:stretch>
        </p:blipFill>
        <p:spPr>
          <a:xfrm>
            <a:off x="579486" y="1673042"/>
            <a:ext cx="8153451" cy="4187029"/>
          </a:xfrm>
          <a:prstGeom prst="rect">
            <a:avLst/>
          </a:prstGeom>
        </p:spPr>
      </p:pic>
    </p:spTree>
    <p:extLst>
      <p:ext uri="{BB962C8B-B14F-4D97-AF65-F5344CB8AC3E}">
        <p14:creationId xmlns:p14="http://schemas.microsoft.com/office/powerpoint/2010/main" val="4445489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0F7CC-D6FD-8C0E-BD96-AFCF618B0086}"/>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1179360-A4AB-9443-BEA7-B81810C500E1}"/>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35B7A279-AE2C-E7B3-05D7-D635F689AB0C}"/>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416EDF11-6E10-8AD4-498E-DFB5262EBB6C}"/>
              </a:ext>
            </a:extLst>
          </p:cNvPr>
          <p:cNvSpPr>
            <a:spLocks noGrp="1"/>
          </p:cNvSpPr>
          <p:nvPr>
            <p:ph type="body" sz="half" idx="11"/>
          </p:nvPr>
        </p:nvSpPr>
        <p:spPr/>
        <p:txBody>
          <a:bodyPr>
            <a:normAutofit fontScale="85000" lnSpcReduction="10000"/>
          </a:bodyPr>
          <a:lstStyle/>
          <a:p>
            <a:r>
              <a:rPr lang="es-MX"/>
              <a:t>Crear contabilizaciones de cuentas de mayor: F-02</a:t>
            </a:r>
            <a:endParaRPr lang="es-CO"/>
          </a:p>
        </p:txBody>
      </p:sp>
      <p:sp>
        <p:nvSpPr>
          <p:cNvPr id="11" name="CuadroTexto 10">
            <a:extLst>
              <a:ext uri="{FF2B5EF4-FFF2-40B4-BE49-F238E27FC236}">
                <a16:creationId xmlns:a16="http://schemas.microsoft.com/office/drawing/2014/main" id="{DDE1EE3C-19B9-D72F-C404-98E8D9041B5E}"/>
              </a:ext>
            </a:extLst>
          </p:cNvPr>
          <p:cNvSpPr txBox="1"/>
          <p:nvPr/>
        </p:nvSpPr>
        <p:spPr>
          <a:xfrm>
            <a:off x="579486" y="1329374"/>
            <a:ext cx="10092690" cy="615553"/>
          </a:xfrm>
          <a:prstGeom prst="rect">
            <a:avLst/>
          </a:prstGeom>
          <a:noFill/>
        </p:spPr>
        <p:txBody>
          <a:bodyPr wrap="square">
            <a:spAutoFit/>
          </a:bodyPr>
          <a:lstStyle/>
          <a:p>
            <a:r>
              <a:rPr lang="es-CO" sz="1600"/>
              <a:t>Ejemplo: Causación de deterioro Cuentas por cobrar</a:t>
            </a:r>
          </a:p>
          <a:p>
            <a:endParaRPr lang="es-CO"/>
          </a:p>
        </p:txBody>
      </p:sp>
      <p:pic>
        <p:nvPicPr>
          <p:cNvPr id="7" name="Imagen 6">
            <a:extLst>
              <a:ext uri="{FF2B5EF4-FFF2-40B4-BE49-F238E27FC236}">
                <a16:creationId xmlns:a16="http://schemas.microsoft.com/office/drawing/2014/main" id="{F8A17456-E346-14F8-290C-F640C90045F1}"/>
              </a:ext>
            </a:extLst>
          </p:cNvPr>
          <p:cNvPicPr>
            <a:picLocks noChangeAspect="1"/>
          </p:cNvPicPr>
          <p:nvPr/>
        </p:nvPicPr>
        <p:blipFill>
          <a:blip r:embed="rId2"/>
          <a:stretch>
            <a:fillRect/>
          </a:stretch>
        </p:blipFill>
        <p:spPr>
          <a:xfrm>
            <a:off x="836611" y="1652539"/>
            <a:ext cx="7257581" cy="3895011"/>
          </a:xfrm>
          <a:prstGeom prst="rect">
            <a:avLst/>
          </a:prstGeom>
        </p:spPr>
      </p:pic>
    </p:spTree>
    <p:extLst>
      <p:ext uri="{BB962C8B-B14F-4D97-AF65-F5344CB8AC3E}">
        <p14:creationId xmlns:p14="http://schemas.microsoft.com/office/powerpoint/2010/main" val="42236916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157B6-DF6A-AA80-DF36-76C0C82F089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2B704E5-EDC9-4461-F6CB-C93F0F175606}"/>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D6BCB936-990D-6716-7206-0A7F4288C331}"/>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87134C3C-BE45-36A4-A051-B90FF0DB6EF1}"/>
              </a:ext>
            </a:extLst>
          </p:cNvPr>
          <p:cNvSpPr>
            <a:spLocks noGrp="1"/>
          </p:cNvSpPr>
          <p:nvPr>
            <p:ph type="body" sz="half" idx="11"/>
          </p:nvPr>
        </p:nvSpPr>
        <p:spPr/>
        <p:txBody>
          <a:bodyPr>
            <a:normAutofit fontScale="85000" lnSpcReduction="10000"/>
          </a:bodyPr>
          <a:lstStyle/>
          <a:p>
            <a:r>
              <a:rPr lang="es-MX"/>
              <a:t>Crear contabilizaciones de cuentas de mayor: F-02</a:t>
            </a:r>
            <a:endParaRPr lang="es-CO"/>
          </a:p>
        </p:txBody>
      </p:sp>
      <p:sp>
        <p:nvSpPr>
          <p:cNvPr id="11" name="CuadroTexto 10">
            <a:extLst>
              <a:ext uri="{FF2B5EF4-FFF2-40B4-BE49-F238E27FC236}">
                <a16:creationId xmlns:a16="http://schemas.microsoft.com/office/drawing/2014/main" id="{C58723D9-BF1D-093D-CCDE-B545E0C9E677}"/>
              </a:ext>
            </a:extLst>
          </p:cNvPr>
          <p:cNvSpPr txBox="1"/>
          <p:nvPr/>
        </p:nvSpPr>
        <p:spPr>
          <a:xfrm>
            <a:off x="579486" y="1329374"/>
            <a:ext cx="10092690" cy="615553"/>
          </a:xfrm>
          <a:prstGeom prst="rect">
            <a:avLst/>
          </a:prstGeom>
          <a:noFill/>
        </p:spPr>
        <p:txBody>
          <a:bodyPr wrap="square">
            <a:spAutoFit/>
          </a:bodyPr>
          <a:lstStyle/>
          <a:p>
            <a:r>
              <a:rPr lang="es-CO" sz="1600"/>
              <a:t>Ejemplo: Causación de deterioro Cuentas por cobrar</a:t>
            </a:r>
          </a:p>
          <a:p>
            <a:endParaRPr lang="es-CO"/>
          </a:p>
        </p:txBody>
      </p:sp>
      <p:pic>
        <p:nvPicPr>
          <p:cNvPr id="6" name="Imagen 5">
            <a:extLst>
              <a:ext uri="{FF2B5EF4-FFF2-40B4-BE49-F238E27FC236}">
                <a16:creationId xmlns:a16="http://schemas.microsoft.com/office/drawing/2014/main" id="{6E6087EE-8CF1-A2AB-34A4-76C1BD5892D1}"/>
              </a:ext>
            </a:extLst>
          </p:cNvPr>
          <p:cNvPicPr>
            <a:picLocks noChangeAspect="1"/>
          </p:cNvPicPr>
          <p:nvPr/>
        </p:nvPicPr>
        <p:blipFill>
          <a:blip r:embed="rId2"/>
          <a:srcRect r="49627"/>
          <a:stretch>
            <a:fillRect/>
          </a:stretch>
        </p:blipFill>
        <p:spPr>
          <a:xfrm>
            <a:off x="836611" y="2259723"/>
            <a:ext cx="3665051" cy="3748865"/>
          </a:xfrm>
          <a:prstGeom prst="rect">
            <a:avLst/>
          </a:prstGeom>
        </p:spPr>
      </p:pic>
    </p:spTree>
    <p:extLst>
      <p:ext uri="{BB962C8B-B14F-4D97-AF65-F5344CB8AC3E}">
        <p14:creationId xmlns:p14="http://schemas.microsoft.com/office/powerpoint/2010/main" val="24353471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210A3-04A3-91A2-3EC7-93BA5DFADD7F}"/>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A15264C-ECB0-0A9D-C6ED-55ECED8308A2}"/>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4F91A06A-3B5B-64FA-2687-0E932BD2163F}"/>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E4B414DF-2E91-C88A-1622-1401DC95362A}"/>
              </a:ext>
            </a:extLst>
          </p:cNvPr>
          <p:cNvSpPr>
            <a:spLocks noGrp="1"/>
          </p:cNvSpPr>
          <p:nvPr>
            <p:ph type="body" sz="half" idx="11"/>
          </p:nvPr>
        </p:nvSpPr>
        <p:spPr/>
        <p:txBody>
          <a:bodyPr>
            <a:normAutofit fontScale="85000" lnSpcReduction="10000"/>
          </a:bodyPr>
          <a:lstStyle/>
          <a:p>
            <a:r>
              <a:rPr lang="es-MX"/>
              <a:t>Crear contabilizaciones de cuentas de mayor: F-02</a:t>
            </a:r>
            <a:endParaRPr lang="es-CO"/>
          </a:p>
        </p:txBody>
      </p:sp>
      <p:sp>
        <p:nvSpPr>
          <p:cNvPr id="11" name="CuadroTexto 10">
            <a:extLst>
              <a:ext uri="{FF2B5EF4-FFF2-40B4-BE49-F238E27FC236}">
                <a16:creationId xmlns:a16="http://schemas.microsoft.com/office/drawing/2014/main" id="{8B673413-65F1-F08F-5BB4-02F864CE0E7B}"/>
              </a:ext>
            </a:extLst>
          </p:cNvPr>
          <p:cNvSpPr txBox="1"/>
          <p:nvPr/>
        </p:nvSpPr>
        <p:spPr>
          <a:xfrm>
            <a:off x="579486" y="1329374"/>
            <a:ext cx="10092690" cy="615553"/>
          </a:xfrm>
          <a:prstGeom prst="rect">
            <a:avLst/>
          </a:prstGeom>
          <a:noFill/>
        </p:spPr>
        <p:txBody>
          <a:bodyPr wrap="square">
            <a:spAutoFit/>
          </a:bodyPr>
          <a:lstStyle/>
          <a:p>
            <a:r>
              <a:rPr lang="es-CO" sz="1600"/>
              <a:t>Ejemplo: Causación de deterioro Cuentas por cobrar</a:t>
            </a:r>
          </a:p>
          <a:p>
            <a:endParaRPr lang="es-CO"/>
          </a:p>
        </p:txBody>
      </p:sp>
      <p:pic>
        <p:nvPicPr>
          <p:cNvPr id="7" name="Imagen 6">
            <a:extLst>
              <a:ext uri="{FF2B5EF4-FFF2-40B4-BE49-F238E27FC236}">
                <a16:creationId xmlns:a16="http://schemas.microsoft.com/office/drawing/2014/main" id="{BDDC83E7-47B0-F54A-4CC3-AFFC34863D80}"/>
              </a:ext>
            </a:extLst>
          </p:cNvPr>
          <p:cNvPicPr>
            <a:picLocks noChangeAspect="1"/>
          </p:cNvPicPr>
          <p:nvPr/>
        </p:nvPicPr>
        <p:blipFill>
          <a:blip r:embed="rId2"/>
          <a:stretch>
            <a:fillRect/>
          </a:stretch>
        </p:blipFill>
        <p:spPr>
          <a:xfrm>
            <a:off x="579486" y="1807489"/>
            <a:ext cx="9502360" cy="3539895"/>
          </a:xfrm>
          <a:prstGeom prst="rect">
            <a:avLst/>
          </a:prstGeom>
        </p:spPr>
      </p:pic>
    </p:spTree>
    <p:extLst>
      <p:ext uri="{BB962C8B-B14F-4D97-AF65-F5344CB8AC3E}">
        <p14:creationId xmlns:p14="http://schemas.microsoft.com/office/powerpoint/2010/main" val="18731614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A7323-73CB-E8C3-0056-AE1F53225B3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02FAB0D-6D55-697F-0149-93F3F01C0F39}"/>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36CD3FE5-AF6F-4E55-7688-05831C8629D3}"/>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C5FD1B83-8698-A2FC-0040-DC737EA9BF7F}"/>
              </a:ext>
            </a:extLst>
          </p:cNvPr>
          <p:cNvSpPr>
            <a:spLocks noGrp="1"/>
          </p:cNvSpPr>
          <p:nvPr>
            <p:ph type="body" sz="half" idx="11"/>
          </p:nvPr>
        </p:nvSpPr>
        <p:spPr/>
        <p:txBody>
          <a:bodyPr>
            <a:normAutofit fontScale="85000" lnSpcReduction="10000"/>
          </a:bodyPr>
          <a:lstStyle/>
          <a:p>
            <a:r>
              <a:rPr lang="es-MX"/>
              <a:t>Contabilizar asientos contables generales FB50</a:t>
            </a:r>
            <a:endParaRPr lang="es-CO"/>
          </a:p>
        </p:txBody>
      </p:sp>
      <p:sp>
        <p:nvSpPr>
          <p:cNvPr id="11" name="CuadroTexto 10">
            <a:extLst>
              <a:ext uri="{FF2B5EF4-FFF2-40B4-BE49-F238E27FC236}">
                <a16:creationId xmlns:a16="http://schemas.microsoft.com/office/drawing/2014/main" id="{EF4EA62E-AED9-252A-A434-53F9AAFFB6E8}"/>
              </a:ext>
            </a:extLst>
          </p:cNvPr>
          <p:cNvSpPr txBox="1"/>
          <p:nvPr/>
        </p:nvSpPr>
        <p:spPr>
          <a:xfrm>
            <a:off x="579486" y="1329374"/>
            <a:ext cx="10092690" cy="584775"/>
          </a:xfrm>
          <a:prstGeom prst="rect">
            <a:avLst/>
          </a:prstGeom>
          <a:noFill/>
        </p:spPr>
        <p:txBody>
          <a:bodyPr wrap="square">
            <a:spAutoFit/>
          </a:bodyPr>
          <a:lstStyle/>
          <a:p>
            <a:r>
              <a:rPr lang="es-CO" sz="1600"/>
              <a:t>Se utiliza para registrar asientos contables directamente en cuentas de mayor. Permite ingresar posiciones debito y crédito en la misma pantalla. </a:t>
            </a:r>
          </a:p>
        </p:txBody>
      </p:sp>
      <p:pic>
        <p:nvPicPr>
          <p:cNvPr id="6" name="Imagen 5">
            <a:extLst>
              <a:ext uri="{FF2B5EF4-FFF2-40B4-BE49-F238E27FC236}">
                <a16:creationId xmlns:a16="http://schemas.microsoft.com/office/drawing/2014/main" id="{95603DDE-F6D3-3DD9-B846-B238351E95AD}"/>
              </a:ext>
            </a:extLst>
          </p:cNvPr>
          <p:cNvPicPr>
            <a:picLocks noChangeAspect="1"/>
          </p:cNvPicPr>
          <p:nvPr/>
        </p:nvPicPr>
        <p:blipFill>
          <a:blip r:embed="rId2"/>
          <a:stretch>
            <a:fillRect/>
          </a:stretch>
        </p:blipFill>
        <p:spPr>
          <a:xfrm>
            <a:off x="579486" y="1975705"/>
            <a:ext cx="1130358" cy="1047804"/>
          </a:xfrm>
          <a:prstGeom prst="rect">
            <a:avLst/>
          </a:prstGeom>
        </p:spPr>
      </p:pic>
      <p:pic>
        <p:nvPicPr>
          <p:cNvPr id="14" name="Imagen 13">
            <a:extLst>
              <a:ext uri="{FF2B5EF4-FFF2-40B4-BE49-F238E27FC236}">
                <a16:creationId xmlns:a16="http://schemas.microsoft.com/office/drawing/2014/main" id="{5DF81DDE-2EF6-9126-C375-C7B3739E1EBF}"/>
              </a:ext>
            </a:extLst>
          </p:cNvPr>
          <p:cNvPicPr>
            <a:picLocks noChangeAspect="1"/>
          </p:cNvPicPr>
          <p:nvPr/>
        </p:nvPicPr>
        <p:blipFill>
          <a:blip r:embed="rId3"/>
          <a:stretch>
            <a:fillRect/>
          </a:stretch>
        </p:blipFill>
        <p:spPr>
          <a:xfrm>
            <a:off x="1867514" y="2064724"/>
            <a:ext cx="8261224" cy="4086435"/>
          </a:xfrm>
          <a:prstGeom prst="rect">
            <a:avLst/>
          </a:prstGeom>
        </p:spPr>
      </p:pic>
    </p:spTree>
    <p:extLst>
      <p:ext uri="{BB962C8B-B14F-4D97-AF65-F5344CB8AC3E}">
        <p14:creationId xmlns:p14="http://schemas.microsoft.com/office/powerpoint/2010/main" val="26523189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31E0D-224C-398F-56E6-FC60B4FD3041}"/>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D3F2F1E-5095-9FA3-FA4D-74DC29DCCF5C}"/>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65DE86F5-AAE3-3B39-DF05-8549B0DD08AA}"/>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75B7510F-C1C7-DDD0-A93B-A3814414D60A}"/>
              </a:ext>
            </a:extLst>
          </p:cNvPr>
          <p:cNvSpPr>
            <a:spLocks noGrp="1"/>
          </p:cNvSpPr>
          <p:nvPr>
            <p:ph type="body" sz="half" idx="11"/>
          </p:nvPr>
        </p:nvSpPr>
        <p:spPr/>
        <p:txBody>
          <a:bodyPr>
            <a:normAutofit fontScale="85000" lnSpcReduction="10000"/>
          </a:bodyPr>
          <a:lstStyle/>
          <a:p>
            <a:r>
              <a:rPr lang="es-MX"/>
              <a:t>Contabilizar asientos contables generales FB50</a:t>
            </a:r>
            <a:endParaRPr lang="es-CO"/>
          </a:p>
        </p:txBody>
      </p:sp>
      <p:sp>
        <p:nvSpPr>
          <p:cNvPr id="11" name="CuadroTexto 10">
            <a:extLst>
              <a:ext uri="{FF2B5EF4-FFF2-40B4-BE49-F238E27FC236}">
                <a16:creationId xmlns:a16="http://schemas.microsoft.com/office/drawing/2014/main" id="{600920AD-5935-15AE-536B-C763A7445900}"/>
              </a:ext>
            </a:extLst>
          </p:cNvPr>
          <p:cNvSpPr txBox="1"/>
          <p:nvPr/>
        </p:nvSpPr>
        <p:spPr>
          <a:xfrm>
            <a:off x="579486" y="1329374"/>
            <a:ext cx="10092690" cy="584775"/>
          </a:xfrm>
          <a:prstGeom prst="rect">
            <a:avLst/>
          </a:prstGeom>
          <a:noFill/>
        </p:spPr>
        <p:txBody>
          <a:bodyPr wrap="square">
            <a:spAutoFit/>
          </a:bodyPr>
          <a:lstStyle/>
          <a:p>
            <a:r>
              <a:rPr lang="es-CO" sz="1600"/>
              <a:t>Se utiliza para registrar asientos contables directamente en cuentas de mayor. Permite ingresar posiciones debito y crédito en la misma pantalla. </a:t>
            </a:r>
          </a:p>
        </p:txBody>
      </p:sp>
      <p:pic>
        <p:nvPicPr>
          <p:cNvPr id="6" name="Imagen 5">
            <a:extLst>
              <a:ext uri="{FF2B5EF4-FFF2-40B4-BE49-F238E27FC236}">
                <a16:creationId xmlns:a16="http://schemas.microsoft.com/office/drawing/2014/main" id="{0F0B8DCB-8FD0-5EC4-423F-16673640BB29}"/>
              </a:ext>
            </a:extLst>
          </p:cNvPr>
          <p:cNvPicPr>
            <a:picLocks noChangeAspect="1"/>
          </p:cNvPicPr>
          <p:nvPr/>
        </p:nvPicPr>
        <p:blipFill>
          <a:blip r:embed="rId2"/>
          <a:stretch>
            <a:fillRect/>
          </a:stretch>
        </p:blipFill>
        <p:spPr>
          <a:xfrm>
            <a:off x="579486" y="1975705"/>
            <a:ext cx="1130358" cy="1047804"/>
          </a:xfrm>
          <a:prstGeom prst="rect">
            <a:avLst/>
          </a:prstGeom>
        </p:spPr>
      </p:pic>
      <p:pic>
        <p:nvPicPr>
          <p:cNvPr id="9" name="Imagen 8">
            <a:extLst>
              <a:ext uri="{FF2B5EF4-FFF2-40B4-BE49-F238E27FC236}">
                <a16:creationId xmlns:a16="http://schemas.microsoft.com/office/drawing/2014/main" id="{64ED7F7D-E93F-DE4A-3FCF-C4A8D95C2455}"/>
              </a:ext>
            </a:extLst>
          </p:cNvPr>
          <p:cNvPicPr>
            <a:picLocks noChangeAspect="1"/>
          </p:cNvPicPr>
          <p:nvPr/>
        </p:nvPicPr>
        <p:blipFill>
          <a:blip r:embed="rId3"/>
          <a:stretch>
            <a:fillRect/>
          </a:stretch>
        </p:blipFill>
        <p:spPr>
          <a:xfrm>
            <a:off x="2167369" y="2130770"/>
            <a:ext cx="5417462" cy="3310972"/>
          </a:xfrm>
          <a:prstGeom prst="rect">
            <a:avLst/>
          </a:prstGeom>
        </p:spPr>
      </p:pic>
    </p:spTree>
    <p:extLst>
      <p:ext uri="{BB962C8B-B14F-4D97-AF65-F5344CB8AC3E}">
        <p14:creationId xmlns:p14="http://schemas.microsoft.com/office/powerpoint/2010/main" val="25635228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9FBAF-E1FC-1BDA-EABE-D6658EAE37C8}"/>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BAB3239-D71D-0850-CB78-671A1F551FD5}"/>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BBBC781F-1C38-033B-3A31-23CC8329BA31}"/>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0D11EBBE-7D9E-4768-D3A4-6419614A84F2}"/>
              </a:ext>
            </a:extLst>
          </p:cNvPr>
          <p:cNvSpPr>
            <a:spLocks noGrp="1"/>
          </p:cNvSpPr>
          <p:nvPr>
            <p:ph type="body" sz="half" idx="11"/>
          </p:nvPr>
        </p:nvSpPr>
        <p:spPr/>
        <p:txBody>
          <a:bodyPr>
            <a:normAutofit fontScale="85000" lnSpcReduction="10000"/>
          </a:bodyPr>
          <a:lstStyle/>
          <a:p>
            <a:r>
              <a:rPr lang="es-MX"/>
              <a:t>Contabilizar asientos contables generales FB50</a:t>
            </a:r>
            <a:endParaRPr lang="es-CO"/>
          </a:p>
        </p:txBody>
      </p:sp>
      <p:sp>
        <p:nvSpPr>
          <p:cNvPr id="11" name="CuadroTexto 10">
            <a:extLst>
              <a:ext uri="{FF2B5EF4-FFF2-40B4-BE49-F238E27FC236}">
                <a16:creationId xmlns:a16="http://schemas.microsoft.com/office/drawing/2014/main" id="{47B6D07E-403A-718D-2136-16887B93741B}"/>
              </a:ext>
            </a:extLst>
          </p:cNvPr>
          <p:cNvSpPr txBox="1"/>
          <p:nvPr/>
        </p:nvSpPr>
        <p:spPr>
          <a:xfrm>
            <a:off x="579486" y="1329374"/>
            <a:ext cx="10092690" cy="615553"/>
          </a:xfrm>
          <a:prstGeom prst="rect">
            <a:avLst/>
          </a:prstGeom>
          <a:noFill/>
        </p:spPr>
        <p:txBody>
          <a:bodyPr wrap="square">
            <a:spAutoFit/>
          </a:bodyPr>
          <a:lstStyle/>
          <a:p>
            <a:r>
              <a:rPr lang="es-CO" sz="1600"/>
              <a:t>Simular</a:t>
            </a:r>
          </a:p>
          <a:p>
            <a:endParaRPr lang="es-CO"/>
          </a:p>
        </p:txBody>
      </p:sp>
      <p:pic>
        <p:nvPicPr>
          <p:cNvPr id="7" name="Imagen 6">
            <a:extLst>
              <a:ext uri="{FF2B5EF4-FFF2-40B4-BE49-F238E27FC236}">
                <a16:creationId xmlns:a16="http://schemas.microsoft.com/office/drawing/2014/main" id="{06BC9449-187F-3CBF-FA9D-4615E5A1F32C}"/>
              </a:ext>
            </a:extLst>
          </p:cNvPr>
          <p:cNvPicPr>
            <a:picLocks noChangeAspect="1"/>
          </p:cNvPicPr>
          <p:nvPr/>
        </p:nvPicPr>
        <p:blipFill>
          <a:blip r:embed="rId2"/>
          <a:stretch>
            <a:fillRect/>
          </a:stretch>
        </p:blipFill>
        <p:spPr>
          <a:xfrm>
            <a:off x="836611" y="2029912"/>
            <a:ext cx="8114322" cy="2917010"/>
          </a:xfrm>
          <a:prstGeom prst="rect">
            <a:avLst/>
          </a:prstGeom>
        </p:spPr>
      </p:pic>
    </p:spTree>
    <p:extLst>
      <p:ext uri="{BB962C8B-B14F-4D97-AF65-F5344CB8AC3E}">
        <p14:creationId xmlns:p14="http://schemas.microsoft.com/office/powerpoint/2010/main" val="33434402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A4EF3-DD0B-6A38-690E-C616ED57A190}"/>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838BA15-108F-8AE7-A802-F401C3482C67}"/>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3B479EC6-CB72-CBAD-81F2-DAE4EA92AE70}"/>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9A93E597-62EA-B056-2F7B-5F55380232D7}"/>
              </a:ext>
            </a:extLst>
          </p:cNvPr>
          <p:cNvSpPr>
            <a:spLocks noGrp="1"/>
          </p:cNvSpPr>
          <p:nvPr>
            <p:ph type="body" sz="half" idx="11"/>
          </p:nvPr>
        </p:nvSpPr>
        <p:spPr/>
        <p:txBody>
          <a:bodyPr>
            <a:normAutofit fontScale="85000" lnSpcReduction="10000"/>
          </a:bodyPr>
          <a:lstStyle/>
          <a:p>
            <a:r>
              <a:rPr lang="es-MX"/>
              <a:t>Contabilizar asientos contables generales FB50</a:t>
            </a:r>
            <a:endParaRPr lang="es-CO"/>
          </a:p>
        </p:txBody>
      </p:sp>
      <p:sp>
        <p:nvSpPr>
          <p:cNvPr id="11" name="CuadroTexto 10">
            <a:extLst>
              <a:ext uri="{FF2B5EF4-FFF2-40B4-BE49-F238E27FC236}">
                <a16:creationId xmlns:a16="http://schemas.microsoft.com/office/drawing/2014/main" id="{C5F7B2EB-FAC3-65BD-9CA7-040AD2019134}"/>
              </a:ext>
            </a:extLst>
          </p:cNvPr>
          <p:cNvSpPr txBox="1"/>
          <p:nvPr/>
        </p:nvSpPr>
        <p:spPr>
          <a:xfrm>
            <a:off x="708049" y="1276934"/>
            <a:ext cx="10092690" cy="615553"/>
          </a:xfrm>
          <a:prstGeom prst="rect">
            <a:avLst/>
          </a:prstGeom>
          <a:noFill/>
        </p:spPr>
        <p:txBody>
          <a:bodyPr wrap="square">
            <a:spAutoFit/>
          </a:bodyPr>
          <a:lstStyle/>
          <a:p>
            <a:r>
              <a:rPr lang="es-CO" sz="1600"/>
              <a:t>Contabilizar</a:t>
            </a:r>
          </a:p>
          <a:p>
            <a:endParaRPr lang="es-CO"/>
          </a:p>
        </p:txBody>
      </p:sp>
      <p:pic>
        <p:nvPicPr>
          <p:cNvPr id="9" name="Imagen 8">
            <a:extLst>
              <a:ext uri="{FF2B5EF4-FFF2-40B4-BE49-F238E27FC236}">
                <a16:creationId xmlns:a16="http://schemas.microsoft.com/office/drawing/2014/main" id="{1B651AA7-D524-F02A-756E-66A3EEEFBB57}"/>
              </a:ext>
            </a:extLst>
          </p:cNvPr>
          <p:cNvPicPr>
            <a:picLocks noChangeAspect="1"/>
          </p:cNvPicPr>
          <p:nvPr/>
        </p:nvPicPr>
        <p:blipFill>
          <a:blip r:embed="rId2"/>
          <a:stretch>
            <a:fillRect/>
          </a:stretch>
        </p:blipFill>
        <p:spPr>
          <a:xfrm>
            <a:off x="678942" y="1673042"/>
            <a:ext cx="7132613" cy="3604448"/>
          </a:xfrm>
          <a:prstGeom prst="rect">
            <a:avLst/>
          </a:prstGeom>
        </p:spPr>
      </p:pic>
    </p:spTree>
    <p:extLst>
      <p:ext uri="{BB962C8B-B14F-4D97-AF65-F5344CB8AC3E}">
        <p14:creationId xmlns:p14="http://schemas.microsoft.com/office/powerpoint/2010/main" val="4193524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71EF2-79F6-A713-9AD2-8D2FC53FADCE}"/>
            </a:ext>
          </a:extLst>
        </p:cNvPr>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700145D-8450-58DC-8F48-58642625FB30}"/>
              </a:ext>
            </a:extLst>
          </p:cNvPr>
          <p:cNvSpPr>
            <a:spLocks noGrp="1"/>
          </p:cNvSpPr>
          <p:nvPr>
            <p:ph idx="1"/>
          </p:nvPr>
        </p:nvSpPr>
        <p:spPr/>
        <p:txBody>
          <a:bodyPr>
            <a:normAutofit/>
          </a:bodyPr>
          <a:lstStyle/>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a:p>
            <a:pPr marL="0" indent="0">
              <a:buNone/>
            </a:pPr>
            <a:endParaRPr lang="es-MX"/>
          </a:p>
        </p:txBody>
      </p:sp>
      <p:sp>
        <p:nvSpPr>
          <p:cNvPr id="3" name="Marcador de texto 2">
            <a:extLst>
              <a:ext uri="{FF2B5EF4-FFF2-40B4-BE49-F238E27FC236}">
                <a16:creationId xmlns:a16="http://schemas.microsoft.com/office/drawing/2014/main" id="{CE1F1B69-263A-167D-A780-8FF8AAF723B9}"/>
              </a:ext>
            </a:extLst>
          </p:cNvPr>
          <p:cNvSpPr>
            <a:spLocks noGrp="1"/>
          </p:cNvSpPr>
          <p:nvPr>
            <p:ph type="body" sz="half" idx="10"/>
          </p:nvPr>
        </p:nvSpPr>
        <p:spPr/>
        <p:txBody>
          <a:bodyPr/>
          <a:lstStyle/>
          <a:p>
            <a:r>
              <a:rPr lang="es-CO">
                <a:latin typeface="Arial Rounded MT Bold"/>
              </a:rPr>
              <a:t>Gestión de registros contables</a:t>
            </a:r>
            <a:endParaRPr lang="es-CO"/>
          </a:p>
        </p:txBody>
      </p:sp>
      <p:sp>
        <p:nvSpPr>
          <p:cNvPr id="4" name="Marcador de texto 3">
            <a:extLst>
              <a:ext uri="{FF2B5EF4-FFF2-40B4-BE49-F238E27FC236}">
                <a16:creationId xmlns:a16="http://schemas.microsoft.com/office/drawing/2014/main" id="{66DAE3DA-540B-2457-1CB1-0AFC61550DB6}"/>
              </a:ext>
            </a:extLst>
          </p:cNvPr>
          <p:cNvSpPr>
            <a:spLocks noGrp="1"/>
          </p:cNvSpPr>
          <p:nvPr>
            <p:ph type="body" sz="half" idx="11"/>
          </p:nvPr>
        </p:nvSpPr>
        <p:spPr/>
        <p:txBody>
          <a:bodyPr>
            <a:normAutofit fontScale="85000" lnSpcReduction="10000"/>
          </a:bodyPr>
          <a:lstStyle/>
          <a:p>
            <a:r>
              <a:rPr lang="es-MX"/>
              <a:t>Contabilizar asientos contables generales FB50</a:t>
            </a:r>
            <a:endParaRPr lang="es-CO"/>
          </a:p>
        </p:txBody>
      </p:sp>
      <p:sp>
        <p:nvSpPr>
          <p:cNvPr id="11" name="CuadroTexto 10">
            <a:extLst>
              <a:ext uri="{FF2B5EF4-FFF2-40B4-BE49-F238E27FC236}">
                <a16:creationId xmlns:a16="http://schemas.microsoft.com/office/drawing/2014/main" id="{7C652B79-B006-DDE3-440F-1E428F81B240}"/>
              </a:ext>
            </a:extLst>
          </p:cNvPr>
          <p:cNvSpPr txBox="1"/>
          <p:nvPr/>
        </p:nvSpPr>
        <p:spPr>
          <a:xfrm>
            <a:off x="621763" y="1400734"/>
            <a:ext cx="10092690" cy="615553"/>
          </a:xfrm>
          <a:prstGeom prst="rect">
            <a:avLst/>
          </a:prstGeom>
          <a:noFill/>
        </p:spPr>
        <p:txBody>
          <a:bodyPr wrap="square">
            <a:spAutoFit/>
          </a:bodyPr>
          <a:lstStyle/>
          <a:p>
            <a:r>
              <a:rPr lang="es-CO" sz="1600"/>
              <a:t>Visualizar</a:t>
            </a:r>
          </a:p>
          <a:p>
            <a:endParaRPr lang="es-CO"/>
          </a:p>
        </p:txBody>
      </p:sp>
      <p:pic>
        <p:nvPicPr>
          <p:cNvPr id="6" name="Imagen 5">
            <a:extLst>
              <a:ext uri="{FF2B5EF4-FFF2-40B4-BE49-F238E27FC236}">
                <a16:creationId xmlns:a16="http://schemas.microsoft.com/office/drawing/2014/main" id="{8C3F45C7-D254-F711-3EE5-5F0EC31F3ED6}"/>
              </a:ext>
            </a:extLst>
          </p:cNvPr>
          <p:cNvPicPr>
            <a:picLocks noChangeAspect="1"/>
          </p:cNvPicPr>
          <p:nvPr/>
        </p:nvPicPr>
        <p:blipFill>
          <a:blip r:embed="rId2"/>
          <a:stretch>
            <a:fillRect/>
          </a:stretch>
        </p:blipFill>
        <p:spPr>
          <a:xfrm>
            <a:off x="836611" y="1694750"/>
            <a:ext cx="9296400" cy="3515974"/>
          </a:xfrm>
          <a:prstGeom prst="rect">
            <a:avLst/>
          </a:prstGeom>
        </p:spPr>
      </p:pic>
    </p:spTree>
    <p:extLst>
      <p:ext uri="{BB962C8B-B14F-4D97-AF65-F5344CB8AC3E}">
        <p14:creationId xmlns:p14="http://schemas.microsoft.com/office/powerpoint/2010/main" val="1264077838"/>
      </p:ext>
    </p:extLst>
  </p:cSld>
  <p:clrMapOvr>
    <a:masterClrMapping/>
  </p:clrMapOvr>
</p:sld>
</file>

<file path=ppt/theme/theme1.xml><?xml version="1.0" encoding="utf-8"?>
<a:theme xmlns:a="http://schemas.openxmlformats.org/drawingml/2006/main" name="Tema de Office">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Personalizado 2">
      <a:majorFont>
        <a:latin typeface="VAGRounded"/>
        <a:ea typeface=""/>
        <a:cs typeface=""/>
      </a:majorFont>
      <a:minorFont>
        <a:latin typeface="VAGRounded LT Th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_EPM_V Blanca" id="{42D4BC08-EB54-4058-B652-F58925C83D5B}" vid="{3F62E01C-A200-4E77-A03C-D6BA8CA9786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B8CA1EB9EE02C438EB73AF9851ECB23" ma:contentTypeVersion="18" ma:contentTypeDescription="Crear nuevo documento." ma:contentTypeScope="" ma:versionID="657a94b979781554d0ffcf9930d914e2">
  <xsd:schema xmlns:xsd="http://www.w3.org/2001/XMLSchema" xmlns:xs="http://www.w3.org/2001/XMLSchema" xmlns:p="http://schemas.microsoft.com/office/2006/metadata/properties" xmlns:ns2="8b638866-c5c4-4d9c-855d-809f30da54b2" xmlns:ns3="dcc68708-17bc-42e8-95a2-731211bea14b" xmlns:ns4="fde91536-cb6a-48c8-a1c9-f59bb520eba1" targetNamespace="http://schemas.microsoft.com/office/2006/metadata/properties" ma:root="true" ma:fieldsID="bf31adf82b548f1bb61f28e4c21a1726" ns2:_="" ns3:_="" ns4:_="">
    <xsd:import namespace="8b638866-c5c4-4d9c-855d-809f30da54b2"/>
    <xsd:import namespace="dcc68708-17bc-42e8-95a2-731211bea14b"/>
    <xsd:import namespace="fde91536-cb6a-48c8-a1c9-f59bb520eb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4: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638866-c5c4-4d9c-855d-809f30da54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Etiquetas de imagen" ma:readOnly="false" ma:fieldId="{5cf76f15-5ced-4ddc-b409-7134ff3c332f}" ma:taxonomyMulti="true" ma:sspId="eca7b523-58f5-4d52-b53c-05f253e3dcf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c68708-17bc-42e8-95a2-731211bea14b" elementFormDefault="qualified">
    <xsd:import namespace="http://schemas.microsoft.com/office/2006/documentManagement/types"/>
    <xsd:import namespace="http://schemas.microsoft.com/office/infopath/2007/PartnerControls"/>
    <xsd:element name="SharedWithUsers" ma:index="16"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les de uso compartido"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e91536-cb6a-48c8-a1c9-f59bb520eba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331f386-4cae-4b63-abdd-09986f76971a}" ma:internalName="TaxCatchAll" ma:showField="CatchAllData" ma:web="dcc68708-17bc-42e8-95a2-731211bea1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de91536-cb6a-48c8-a1c9-f59bb520eba1" xsi:nil="true"/>
    <lcf76f155ced4ddcb4097134ff3c332f xmlns="8b638866-c5c4-4d9c-855d-809f30da54b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F66634-905C-49DD-9D84-3EBCFF307D21}"/>
</file>

<file path=customXml/itemProps2.xml><?xml version="1.0" encoding="utf-8"?>
<ds:datastoreItem xmlns:ds="http://schemas.openxmlformats.org/officeDocument/2006/customXml" ds:itemID="{90B71CF5-7525-4002-971B-2637643ABB45}">
  <ds:schemaRefs>
    <ds:schemaRef ds:uri="http://schemas.microsoft.com/sharepoint/v3/contenttype/forms"/>
  </ds:schemaRefs>
</ds:datastoreItem>
</file>

<file path=customXml/itemProps3.xml><?xml version="1.0" encoding="utf-8"?>
<ds:datastoreItem xmlns:ds="http://schemas.openxmlformats.org/officeDocument/2006/customXml" ds:itemID="{BE44A1E5-E509-4163-90F4-CDD5746761F4}">
  <ds:schemaRefs>
    <ds:schemaRef ds:uri="http://schemas.microsoft.com/office/2006/documentManagement/types"/>
    <ds:schemaRef ds:uri="http://purl.org/dc/elements/1.1/"/>
    <ds:schemaRef ds:uri="http://purl.org/dc/terms/"/>
    <ds:schemaRef ds:uri="http://purl.org/dc/dcmitype/"/>
    <ds:schemaRef ds:uri="e2624703-f171-457c-98b0-d55c756d98e6"/>
    <ds:schemaRef ds:uri="http://schemas.microsoft.com/office/infopath/2007/PartnerControls"/>
    <ds:schemaRef ds:uri="http://schemas.openxmlformats.org/package/2006/metadata/core-properties"/>
    <ds:schemaRef ds:uri="bb861bb6-0ff2-422a-a8d5-82b7a62bf756"/>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6ebbfa72-b3b6-4c1f-8b23-058d4f67f013}" enabled="1" method="Privileged" siteId="{bf1ce8b5-5d39-4bc5-ad6e-07b3e4d7d67a}" removed="0"/>
</clbl:labelList>
</file>

<file path=docProps/app.xml><?xml version="1.0" encoding="utf-8"?>
<Properties xmlns="http://schemas.openxmlformats.org/officeDocument/2006/extended-properties" xmlns:vt="http://schemas.openxmlformats.org/officeDocument/2006/docPropsVTypes">
  <Template/>
  <TotalTime>84</TotalTime>
  <Words>32791</Words>
  <Application>Microsoft Office PowerPoint</Application>
  <PresentationFormat>Panorámica</PresentationFormat>
  <Paragraphs>6013</Paragraphs>
  <Slides>748</Slides>
  <Notes>95</Notes>
  <HiddenSlides>0</HiddenSlides>
  <MMClips>0</MMClips>
  <ScaleCrop>false</ScaleCrop>
  <HeadingPairs>
    <vt:vector size="8" baseType="variant">
      <vt:variant>
        <vt:lpstr>Fuentes usadas</vt:lpstr>
      </vt:variant>
      <vt:variant>
        <vt:i4>13</vt:i4>
      </vt:variant>
      <vt:variant>
        <vt:lpstr>Tema</vt:lpstr>
      </vt:variant>
      <vt:variant>
        <vt:i4>1</vt:i4>
      </vt:variant>
      <vt:variant>
        <vt:lpstr>Servidores OLE incrustados</vt:lpstr>
      </vt:variant>
      <vt:variant>
        <vt:i4>2</vt:i4>
      </vt:variant>
      <vt:variant>
        <vt:lpstr>Títulos de diapositiva</vt:lpstr>
      </vt:variant>
      <vt:variant>
        <vt:i4>748</vt:i4>
      </vt:variant>
    </vt:vector>
  </HeadingPairs>
  <TitlesOfParts>
    <vt:vector size="764" baseType="lpstr">
      <vt:lpstr>Aptos</vt:lpstr>
      <vt:lpstr>Arial</vt:lpstr>
      <vt:lpstr>Arial Nova</vt:lpstr>
      <vt:lpstr>Arial Nova Cond</vt:lpstr>
      <vt:lpstr>Arial Rounded MT Bold</vt:lpstr>
      <vt:lpstr>Calibri</vt:lpstr>
      <vt:lpstr>Calibri bold italic</vt:lpstr>
      <vt:lpstr>Calibri bold italic</vt:lpstr>
      <vt:lpstr>Calibri regular</vt:lpstr>
      <vt:lpstr>Times New Roman</vt:lpstr>
      <vt:lpstr>Trebuchet MS</vt:lpstr>
      <vt:lpstr>VAGRounded</vt:lpstr>
      <vt:lpstr>VAGRounded LT Thin</vt:lpstr>
      <vt:lpstr>Tema de Office</vt:lpstr>
      <vt:lpstr>Objeto empaquetador del shell</vt:lpstr>
      <vt:lpstr>Worksheet</vt:lpstr>
      <vt:lpstr>Presentación de PowerPoint</vt:lpstr>
      <vt:lpstr>Presentación de PowerPoint</vt:lpstr>
      <vt:lpstr>Presentación de PowerPoint</vt:lpstr>
      <vt:lpstr>Estructuras Organizativas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Estructuras Organizativas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planes de cuentas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de registros contables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Anulación de registros contables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documentos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de documentos preliminares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de bandeja de entrada</vt:lpstr>
      <vt:lpstr>Presentación de PowerPoint</vt:lpstr>
      <vt:lpstr>Presentación de PowerPoint</vt:lpstr>
      <vt:lpstr>Gestión de documentos periódicos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Contabilización de integraciones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de compensaciones manuales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de compensaciones automáticas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partidas individuales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saldos de cuentas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flujos de documentos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de valorización de moneda extranjera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de distribuciones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de subreparto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de conciliación de operaciones recíprocas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consultas especiales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Visualización de libros oficiales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de la extracción de saldos FI GL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de cierre de periodos y arrastre saldos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¡Juntos logramos la excelencia!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Felipe Caicedo (SANCHO BBDO)</dc:creator>
  <cp:lastModifiedBy>NELSON FERNEY MAZO JARAMILLO</cp:lastModifiedBy>
  <cp:revision>2</cp:revision>
  <dcterms:created xsi:type="dcterms:W3CDTF">2024-01-17T12:50:27Z</dcterms:created>
  <dcterms:modified xsi:type="dcterms:W3CDTF">2025-10-23T20:10:09Z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0x0101003B8CA1EB9EE02C438EB73AF9851ECB23</vt:lpwstr>
  </property>
</Properties>
</file>