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5"/>
  </p:notesMasterIdLst>
  <p:handoutMasterIdLst>
    <p:handoutMasterId r:id="rId186"/>
  </p:handoutMasterIdLst>
  <p:sldIdLst>
    <p:sldId id="279" r:id="rId5"/>
    <p:sldId id="537" r:id="rId6"/>
    <p:sldId id="2147483612" r:id="rId7"/>
    <p:sldId id="2147483613" r:id="rId8"/>
    <p:sldId id="283" r:id="rId9"/>
    <p:sldId id="284" r:id="rId10"/>
    <p:sldId id="285" r:id="rId11"/>
    <p:sldId id="288" r:id="rId12"/>
    <p:sldId id="289" r:id="rId13"/>
    <p:sldId id="290" r:id="rId14"/>
    <p:sldId id="291" r:id="rId15"/>
    <p:sldId id="292" r:id="rId16"/>
    <p:sldId id="304" r:id="rId17"/>
    <p:sldId id="293" r:id="rId18"/>
    <p:sldId id="294" r:id="rId19"/>
    <p:sldId id="295" r:id="rId20"/>
    <p:sldId id="297" r:id="rId21"/>
    <p:sldId id="965" r:id="rId22"/>
    <p:sldId id="300" r:id="rId23"/>
    <p:sldId id="298" r:id="rId24"/>
    <p:sldId id="301" r:id="rId25"/>
    <p:sldId id="314" r:id="rId26"/>
    <p:sldId id="2147374887" r:id="rId27"/>
    <p:sldId id="2147374897" r:id="rId28"/>
    <p:sldId id="2147374876" r:id="rId29"/>
    <p:sldId id="2147374877" r:id="rId30"/>
    <p:sldId id="2147374899" r:id="rId31"/>
    <p:sldId id="2147374878" r:id="rId32"/>
    <p:sldId id="2147374879" r:id="rId33"/>
    <p:sldId id="2147374890" r:id="rId34"/>
    <p:sldId id="2147374885" r:id="rId35"/>
    <p:sldId id="2147374895" r:id="rId36"/>
    <p:sldId id="2147374891" r:id="rId37"/>
    <p:sldId id="2147374893" r:id="rId38"/>
    <p:sldId id="2147374896" r:id="rId39"/>
    <p:sldId id="2147374892" r:id="rId40"/>
    <p:sldId id="2147374882" r:id="rId41"/>
    <p:sldId id="503" r:id="rId42"/>
    <p:sldId id="505" r:id="rId43"/>
    <p:sldId id="507" r:id="rId44"/>
    <p:sldId id="506"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04" r:id="rId58"/>
    <p:sldId id="520" r:id="rId59"/>
    <p:sldId id="521" r:id="rId60"/>
    <p:sldId id="522" r:id="rId61"/>
    <p:sldId id="524" r:id="rId62"/>
    <p:sldId id="526" r:id="rId63"/>
    <p:sldId id="527" r:id="rId64"/>
    <p:sldId id="316" r:id="rId65"/>
    <p:sldId id="317" r:id="rId66"/>
    <p:sldId id="318" r:id="rId67"/>
    <p:sldId id="322" r:id="rId68"/>
    <p:sldId id="323" r:id="rId69"/>
    <p:sldId id="321" r:id="rId70"/>
    <p:sldId id="319" r:id="rId71"/>
    <p:sldId id="320" r:id="rId72"/>
    <p:sldId id="352" r:id="rId73"/>
    <p:sldId id="353" r:id="rId74"/>
    <p:sldId id="354" r:id="rId75"/>
    <p:sldId id="536" r:id="rId76"/>
    <p:sldId id="570" r:id="rId77"/>
    <p:sldId id="571" r:id="rId78"/>
    <p:sldId id="860" r:id="rId79"/>
    <p:sldId id="578" r:id="rId80"/>
    <p:sldId id="579" r:id="rId81"/>
    <p:sldId id="580" r:id="rId82"/>
    <p:sldId id="581" r:id="rId83"/>
    <p:sldId id="582" r:id="rId84"/>
    <p:sldId id="315" r:id="rId85"/>
    <p:sldId id="734" r:id="rId86"/>
    <p:sldId id="282" r:id="rId87"/>
    <p:sldId id="2147483622" r:id="rId88"/>
    <p:sldId id="281" r:id="rId89"/>
    <p:sldId id="256" r:id="rId90"/>
    <p:sldId id="2147483647" r:id="rId91"/>
    <p:sldId id="271" r:id="rId92"/>
    <p:sldId id="272" r:id="rId93"/>
    <p:sldId id="270" r:id="rId94"/>
    <p:sldId id="286" r:id="rId95"/>
    <p:sldId id="307" r:id="rId96"/>
    <p:sldId id="273" r:id="rId97"/>
    <p:sldId id="296" r:id="rId98"/>
    <p:sldId id="299" r:id="rId99"/>
    <p:sldId id="303" r:id="rId100"/>
    <p:sldId id="305" r:id="rId101"/>
    <p:sldId id="308" r:id="rId102"/>
    <p:sldId id="306" r:id="rId103"/>
    <p:sldId id="309" r:id="rId104"/>
    <p:sldId id="310" r:id="rId105"/>
    <p:sldId id="311" r:id="rId106"/>
    <p:sldId id="312" r:id="rId107"/>
    <p:sldId id="313" r:id="rId108"/>
    <p:sldId id="337" r:id="rId109"/>
    <p:sldId id="347" r:id="rId110"/>
    <p:sldId id="338" r:id="rId111"/>
    <p:sldId id="350" r:id="rId112"/>
    <p:sldId id="351" r:id="rId113"/>
    <p:sldId id="355" r:id="rId114"/>
    <p:sldId id="359" r:id="rId115"/>
    <p:sldId id="358" r:id="rId116"/>
    <p:sldId id="360" r:id="rId117"/>
    <p:sldId id="362" r:id="rId118"/>
    <p:sldId id="367" r:id="rId119"/>
    <p:sldId id="349" r:id="rId120"/>
    <p:sldId id="369" r:id="rId121"/>
    <p:sldId id="370" r:id="rId122"/>
    <p:sldId id="386" r:id="rId123"/>
    <p:sldId id="384" r:id="rId124"/>
    <p:sldId id="385" r:id="rId125"/>
    <p:sldId id="387" r:id="rId126"/>
    <p:sldId id="388" r:id="rId127"/>
    <p:sldId id="389" r:id="rId128"/>
    <p:sldId id="390" r:id="rId129"/>
    <p:sldId id="391" r:id="rId130"/>
    <p:sldId id="393" r:id="rId131"/>
    <p:sldId id="392" r:id="rId132"/>
    <p:sldId id="394" r:id="rId133"/>
    <p:sldId id="395" r:id="rId134"/>
    <p:sldId id="396" r:id="rId135"/>
    <p:sldId id="397" r:id="rId136"/>
    <p:sldId id="404" r:id="rId137"/>
    <p:sldId id="421" r:id="rId138"/>
    <p:sldId id="402" r:id="rId139"/>
    <p:sldId id="422" r:id="rId140"/>
    <p:sldId id="426" r:id="rId141"/>
    <p:sldId id="434" r:id="rId142"/>
    <p:sldId id="437" r:id="rId143"/>
    <p:sldId id="439" r:id="rId144"/>
    <p:sldId id="443" r:id="rId145"/>
    <p:sldId id="444" r:id="rId146"/>
    <p:sldId id="445" r:id="rId147"/>
    <p:sldId id="450" r:id="rId148"/>
    <p:sldId id="451" r:id="rId149"/>
    <p:sldId id="461" r:id="rId150"/>
    <p:sldId id="468" r:id="rId151"/>
    <p:sldId id="469" r:id="rId152"/>
    <p:sldId id="473" r:id="rId153"/>
    <p:sldId id="463" r:id="rId154"/>
    <p:sldId id="532" r:id="rId155"/>
    <p:sldId id="2147483607" r:id="rId156"/>
    <p:sldId id="287" r:id="rId157"/>
    <p:sldId id="484" r:id="rId158"/>
    <p:sldId id="491" r:id="rId159"/>
    <p:sldId id="495" r:id="rId160"/>
    <p:sldId id="498" r:id="rId161"/>
    <p:sldId id="538" r:id="rId162"/>
    <p:sldId id="539" r:id="rId163"/>
    <p:sldId id="540" r:id="rId164"/>
    <p:sldId id="542" r:id="rId165"/>
    <p:sldId id="546" r:id="rId166"/>
    <p:sldId id="547" r:id="rId167"/>
    <p:sldId id="548" r:id="rId168"/>
    <p:sldId id="549" r:id="rId169"/>
    <p:sldId id="550" r:id="rId170"/>
    <p:sldId id="551" r:id="rId171"/>
    <p:sldId id="553" r:id="rId172"/>
    <p:sldId id="552" r:id="rId173"/>
    <p:sldId id="554" r:id="rId174"/>
    <p:sldId id="556" r:id="rId175"/>
    <p:sldId id="555" r:id="rId176"/>
    <p:sldId id="557" r:id="rId177"/>
    <p:sldId id="558" r:id="rId178"/>
    <p:sldId id="559" r:id="rId179"/>
    <p:sldId id="560" r:id="rId180"/>
    <p:sldId id="561" r:id="rId181"/>
    <p:sldId id="562" r:id="rId182"/>
    <p:sldId id="563" r:id="rId183"/>
    <p:sldId id="490" r:id="rId18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BB25FD80-1673-47B0-8F69-61A03B85F0AC}">
          <p14:sldIdLst>
            <p14:sldId id="279"/>
            <p14:sldId id="537"/>
          </p14:sldIdLst>
        </p14:section>
        <p14:section name="Estructuras Organizativas - FI" id="{3C96E8E4-E08B-456A-899F-DF8728603499}">
          <p14:sldIdLst>
            <p14:sldId id="2147483612"/>
            <p14:sldId id="2147483613"/>
            <p14:sldId id="283"/>
            <p14:sldId id="284"/>
            <p14:sldId id="285"/>
            <p14:sldId id="288"/>
            <p14:sldId id="289"/>
            <p14:sldId id="290"/>
            <p14:sldId id="291"/>
            <p14:sldId id="292"/>
          </p14:sldIdLst>
        </p14:section>
        <p14:section name="Estructuras Organizativas - Otros Módulos" id="{5F5C4FFE-A316-4AB1-B60F-431E9CBEF7EE}">
          <p14:sldIdLst>
            <p14:sldId id="304"/>
            <p14:sldId id="293"/>
            <p14:sldId id="294"/>
            <p14:sldId id="295"/>
            <p14:sldId id="297"/>
            <p14:sldId id="965"/>
            <p14:sldId id="300"/>
            <p14:sldId id="298"/>
            <p14:sldId id="301"/>
          </p14:sldIdLst>
        </p14:section>
        <p14:section name="Visualización de planes de cuentas" id="{0184E335-7AE0-4559-A9A4-5CF9F89DC0AE}">
          <p14:sldIdLst>
            <p14:sldId id="314"/>
            <p14:sldId id="2147374887"/>
            <p14:sldId id="2147374897"/>
            <p14:sldId id="2147374876"/>
            <p14:sldId id="2147374877"/>
            <p14:sldId id="2147374899"/>
            <p14:sldId id="2147374878"/>
            <p14:sldId id="2147374879"/>
            <p14:sldId id="2147374890"/>
            <p14:sldId id="2147374885"/>
            <p14:sldId id="2147374895"/>
            <p14:sldId id="2147374891"/>
            <p14:sldId id="2147374893"/>
            <p14:sldId id="2147374896"/>
            <p14:sldId id="2147374892"/>
            <p14:sldId id="2147374882"/>
          </p14:sldIdLst>
        </p14:section>
        <p14:section name="Visualización de documentos" id="{88872347-BCD1-4647-A034-AC858D499D9F}">
          <p14:sldIdLst>
            <p14:sldId id="503"/>
            <p14:sldId id="505"/>
            <p14:sldId id="507"/>
            <p14:sldId id="506"/>
            <p14:sldId id="508"/>
            <p14:sldId id="509"/>
            <p14:sldId id="510"/>
            <p14:sldId id="511"/>
            <p14:sldId id="512"/>
            <p14:sldId id="513"/>
            <p14:sldId id="514"/>
            <p14:sldId id="515"/>
            <p14:sldId id="516"/>
            <p14:sldId id="517"/>
            <p14:sldId id="518"/>
            <p14:sldId id="519"/>
            <p14:sldId id="504"/>
            <p14:sldId id="520"/>
            <p14:sldId id="521"/>
            <p14:sldId id="522"/>
            <p14:sldId id="524"/>
            <p14:sldId id="526"/>
            <p14:sldId id="527"/>
          </p14:sldIdLst>
        </p14:section>
        <p14:section name="Visualización flujos de documentos" id="{6B0EB6C7-FDBA-4D99-8E54-E25F7E8C6CF6}">
          <p14:sldIdLst>
            <p14:sldId id="316"/>
            <p14:sldId id="317"/>
            <p14:sldId id="318"/>
            <p14:sldId id="322"/>
            <p14:sldId id="323"/>
            <p14:sldId id="321"/>
            <p14:sldId id="319"/>
            <p14:sldId id="320"/>
            <p14:sldId id="352"/>
            <p14:sldId id="353"/>
            <p14:sldId id="354"/>
            <p14:sldId id="536"/>
            <p14:sldId id="570"/>
            <p14:sldId id="571"/>
            <p14:sldId id="860"/>
            <p14:sldId id="578"/>
            <p14:sldId id="579"/>
            <p14:sldId id="580"/>
            <p14:sldId id="581"/>
            <p14:sldId id="582"/>
          </p14:sldIdLst>
        </p14:section>
        <p14:section name="Visualización de partidas individuales" id="{7CF158F3-1676-4CBA-8812-030D781D2001}">
          <p14:sldIdLst>
            <p14:sldId id="315"/>
            <p14:sldId id="734"/>
            <p14:sldId id="282"/>
            <p14:sldId id="2147483622"/>
            <p14:sldId id="281"/>
            <p14:sldId id="256"/>
            <p14:sldId id="2147483647"/>
            <p14:sldId id="271"/>
            <p14:sldId id="272"/>
            <p14:sldId id="270"/>
            <p14:sldId id="286"/>
            <p14:sldId id="307"/>
            <p14:sldId id="273"/>
            <p14:sldId id="296"/>
            <p14:sldId id="299"/>
            <p14:sldId id="303"/>
            <p14:sldId id="305"/>
            <p14:sldId id="308"/>
            <p14:sldId id="306"/>
            <p14:sldId id="309"/>
            <p14:sldId id="310"/>
            <p14:sldId id="311"/>
            <p14:sldId id="312"/>
            <p14:sldId id="313"/>
            <p14:sldId id="337"/>
            <p14:sldId id="347"/>
            <p14:sldId id="338"/>
            <p14:sldId id="350"/>
            <p14:sldId id="351"/>
            <p14:sldId id="355"/>
            <p14:sldId id="359"/>
            <p14:sldId id="358"/>
            <p14:sldId id="360"/>
            <p14:sldId id="362"/>
            <p14:sldId id="367"/>
            <p14:sldId id="349"/>
            <p14:sldId id="369"/>
            <p14:sldId id="370"/>
            <p14:sldId id="386"/>
            <p14:sldId id="384"/>
            <p14:sldId id="385"/>
            <p14:sldId id="387"/>
            <p14:sldId id="388"/>
            <p14:sldId id="389"/>
            <p14:sldId id="390"/>
            <p14:sldId id="391"/>
            <p14:sldId id="393"/>
            <p14:sldId id="392"/>
            <p14:sldId id="394"/>
            <p14:sldId id="395"/>
            <p14:sldId id="396"/>
            <p14:sldId id="397"/>
            <p14:sldId id="404"/>
            <p14:sldId id="421"/>
            <p14:sldId id="402"/>
            <p14:sldId id="422"/>
            <p14:sldId id="426"/>
            <p14:sldId id="434"/>
            <p14:sldId id="437"/>
            <p14:sldId id="439"/>
            <p14:sldId id="443"/>
            <p14:sldId id="444"/>
            <p14:sldId id="445"/>
            <p14:sldId id="450"/>
            <p14:sldId id="451"/>
            <p14:sldId id="461"/>
            <p14:sldId id="468"/>
            <p14:sldId id="469"/>
            <p14:sldId id="473"/>
            <p14:sldId id="463"/>
          </p14:sldIdLst>
        </p14:section>
        <p14:section name="Visualización de saldos de cuentas" id="{30D15ABF-02CB-46C2-9C32-B3C8C7C35D13}">
          <p14:sldIdLst>
            <p14:sldId id="532"/>
            <p14:sldId id="2147483607"/>
            <p14:sldId id="287"/>
            <p14:sldId id="484"/>
            <p14:sldId id="491"/>
            <p14:sldId id="495"/>
            <p14:sldId id="498"/>
            <p14:sldId id="538"/>
            <p14:sldId id="539"/>
            <p14:sldId id="540"/>
            <p14:sldId id="542"/>
            <p14:sldId id="546"/>
            <p14:sldId id="547"/>
            <p14:sldId id="548"/>
            <p14:sldId id="549"/>
            <p14:sldId id="550"/>
            <p14:sldId id="551"/>
            <p14:sldId id="553"/>
            <p14:sldId id="552"/>
            <p14:sldId id="554"/>
            <p14:sldId id="556"/>
            <p14:sldId id="555"/>
            <p14:sldId id="557"/>
            <p14:sldId id="558"/>
            <p14:sldId id="559"/>
            <p14:sldId id="560"/>
            <p14:sldId id="561"/>
            <p14:sldId id="562"/>
            <p14:sldId id="563"/>
          </p14:sldIdLst>
        </p14:section>
        <p14:section name="Despedida" id="{72F597D3-5CA6-40CD-B89C-7BCACE1148F2}">
          <p14:sldIdLst>
            <p14:sldId id="4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400"/>
    <a:srgbClr val="258D52"/>
    <a:srgbClr val="7F7F7F"/>
    <a:srgbClr val="F6DE63"/>
    <a:srgbClr val="33CC33"/>
    <a:srgbClr val="D9D9D9"/>
    <a:srgbClr val="EBF5D7"/>
    <a:srgbClr val="FFBEC4"/>
    <a:srgbClr val="BBBBBB"/>
    <a:srgbClr val="FFA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0DA1A-DB0F-4B2B-992A-241058464140}" v="4" dt="2026-05-29T15:33:36.642"/>
    <p1510:client id="{9A7C8381-2E23-436C-9ADC-FEC589E83570}" v="40" dt="2026-05-29T17:00:59.73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handoutMaster" Target="handoutMasters/handout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presProps" Target="presProps.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FERNEY MAZO JARAMILLO" userId="4630d485-2e9b-443e-a873-7e2b34f3a417" providerId="ADAL" clId="{7543960F-000E-4BB8-9FA1-28CB9D716477}"/>
    <pc:docChg chg="modSld sldOrd">
      <pc:chgData name="NELSON FERNEY MAZO JARAMILLO" userId="4630d485-2e9b-443e-a873-7e2b34f3a417" providerId="ADAL" clId="{7543960F-000E-4BB8-9FA1-28CB9D716477}" dt="2026-03-24T18:42:09.266" v="1"/>
      <pc:docMkLst>
        <pc:docMk/>
      </pc:docMkLst>
      <pc:sldChg chg="ord">
        <pc:chgData name="NELSON FERNEY MAZO JARAMILLO" userId="4630d485-2e9b-443e-a873-7e2b34f3a417" providerId="ADAL" clId="{7543960F-000E-4BB8-9FA1-28CB9D716477}" dt="2026-03-24T18:42:09.266" v="1"/>
        <pc:sldMkLst>
          <pc:docMk/>
          <pc:sldMk cId="3827780120" sldId="283"/>
        </pc:sldMkLst>
      </pc:sldChg>
    </pc:docChg>
  </pc:docChgLst>
  <pc:docChgLst>
    <pc:chgData name="JOHN FREDY ZAPATA ALVAREZ" userId="76d67118-51ae-4d9b-93a0-4147b8002e51" providerId="ADAL" clId="{CC43F062-6393-40B9-B288-115069BEE299}"/>
    <pc:docChg chg="modSld">
      <pc:chgData name="JOHN FREDY ZAPATA ALVAREZ" userId="76d67118-51ae-4d9b-93a0-4147b8002e51" providerId="ADAL" clId="{CC43F062-6393-40B9-B288-115069BEE299}" dt="2026-05-29T17:00:59.731" v="39" actId="20577"/>
      <pc:docMkLst>
        <pc:docMk/>
      </pc:docMkLst>
      <pc:sldChg chg="modSp mod">
        <pc:chgData name="JOHN FREDY ZAPATA ALVAREZ" userId="76d67118-51ae-4d9b-93a0-4147b8002e51" providerId="ADAL" clId="{CC43F062-6393-40B9-B288-115069BEE299}" dt="2026-05-29T17:00:59.731" v="39" actId="20577"/>
        <pc:sldMkLst>
          <pc:docMk/>
          <pc:sldMk cId="1914128243" sldId="279"/>
        </pc:sldMkLst>
        <pc:spChg chg="mod">
          <ac:chgData name="JOHN FREDY ZAPATA ALVAREZ" userId="76d67118-51ae-4d9b-93a0-4147b8002e51" providerId="ADAL" clId="{CC43F062-6393-40B9-B288-115069BEE299}" dt="2026-05-29T17:00:59.731" v="39" actId="20577"/>
          <ac:spMkLst>
            <pc:docMk/>
            <pc:sldMk cId="1914128243" sldId="279"/>
            <ac:spMk id="2" creationId="{7A247313-C19C-60BC-CB95-44949F215741}"/>
          </ac:spMkLst>
        </pc:spChg>
      </pc:sldChg>
    </pc:docChg>
  </pc:docChgLst>
  <pc:docChgLst>
    <pc:chgData name="GLORIA ELENA AGUDELO ARENAS" userId="568d94ee-b6af-48c2-8669-5a5a7aa61e39" providerId="ADAL" clId="{B632CF1A-A4BC-4784-AF02-146A8513A141}"/>
    <pc:docChg chg="modSld">
      <pc:chgData name="GLORIA ELENA AGUDELO ARENAS" userId="568d94ee-b6af-48c2-8669-5a5a7aa61e39" providerId="ADAL" clId="{B632CF1A-A4BC-4784-AF02-146A8513A141}" dt="2026-05-29T15:33:36.640" v="7" actId="14734"/>
      <pc:docMkLst>
        <pc:docMk/>
      </pc:docMkLst>
      <pc:sldChg chg="mod modShow">
        <pc:chgData name="GLORIA ELENA AGUDELO ARENAS" userId="568d94ee-b6af-48c2-8669-5a5a7aa61e39" providerId="ADAL" clId="{B632CF1A-A4BC-4784-AF02-146A8513A141}" dt="2026-05-29T13:39:06.050" v="4" actId="729"/>
        <pc:sldMkLst>
          <pc:docMk/>
          <pc:sldMk cId="3984802578" sldId="298"/>
        </pc:sldMkLst>
      </pc:sldChg>
      <pc:sldChg chg="mod modShow">
        <pc:chgData name="GLORIA ELENA AGUDELO ARENAS" userId="568d94ee-b6af-48c2-8669-5a5a7aa61e39" providerId="ADAL" clId="{B632CF1A-A4BC-4784-AF02-146A8513A141}" dt="2026-05-29T13:39:16.657" v="5" actId="729"/>
        <pc:sldMkLst>
          <pc:docMk/>
          <pc:sldMk cId="4054782853" sldId="300"/>
        </pc:sldMkLst>
      </pc:sldChg>
      <pc:sldChg chg="modSp mod">
        <pc:chgData name="GLORIA ELENA AGUDELO ARENAS" userId="568d94ee-b6af-48c2-8669-5a5a7aa61e39" providerId="ADAL" clId="{B632CF1A-A4BC-4784-AF02-146A8513A141}" dt="2026-05-29T15:33:36.640" v="7" actId="14734"/>
        <pc:sldMkLst>
          <pc:docMk/>
          <pc:sldMk cId="3296816249" sldId="505"/>
        </pc:sldMkLst>
        <pc:graphicFrameChg chg="modGraphic">
          <ac:chgData name="GLORIA ELENA AGUDELO ARENAS" userId="568d94ee-b6af-48c2-8669-5a5a7aa61e39" providerId="ADAL" clId="{B632CF1A-A4BC-4784-AF02-146A8513A141}" dt="2026-05-29T15:33:36.640" v="7" actId="14734"/>
          <ac:graphicFrameMkLst>
            <pc:docMk/>
            <pc:sldMk cId="3296816249" sldId="505"/>
            <ac:graphicFrameMk id="7" creationId="{FB98BBD3-BE9E-48C9-20DF-9EC2793FDA33}"/>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4E5D6-2309-4F7F-A157-22416C1483BC}" type="doc">
      <dgm:prSet loTypeId="urn:microsoft.com/office/officeart/2005/8/layout/hierarchy3" loCatId="relationship" qsTypeId="urn:microsoft.com/office/officeart/2005/8/quickstyle/simple4" qsCatId="simple" csTypeId="urn:microsoft.com/office/officeart/2005/8/colors/colorful4" csCatId="colorful" phldr="1"/>
      <dgm:spPr/>
    </dgm:pt>
    <dgm:pt modelId="{0018C872-9C3A-4A7D-92B6-F3EE6B4EDBDD}">
      <dgm:prSet phldrT="[Texto]"/>
      <dgm:spPr/>
      <dgm:t>
        <a:bodyPr/>
        <a:lstStyle/>
        <a:p>
          <a:r>
            <a:rPr lang="es-CO">
              <a:latin typeface="VAGRounded LT Thin" panose="02000803030000020004" pitchFamily="2" charset="0"/>
            </a:rPr>
            <a:t>Finanzas</a:t>
          </a:r>
        </a:p>
      </dgm:t>
    </dgm:pt>
    <dgm:pt modelId="{806D145F-AADC-450E-BC4F-19F252851D2A}" type="parTrans" cxnId="{59B41F0C-8CBD-4A6D-91BB-83EE39974DE1}">
      <dgm:prSet/>
      <dgm:spPr/>
      <dgm:t>
        <a:bodyPr/>
        <a:lstStyle/>
        <a:p>
          <a:endParaRPr lang="es-CO">
            <a:latin typeface="VAGRounded LT Thin" panose="02000803030000020004" pitchFamily="2" charset="0"/>
          </a:endParaRPr>
        </a:p>
      </dgm:t>
    </dgm:pt>
    <dgm:pt modelId="{5864E2B8-F938-4941-9EAC-4F88837F3883}" type="sibTrans" cxnId="{59B41F0C-8CBD-4A6D-91BB-83EE39974DE1}">
      <dgm:prSet/>
      <dgm:spPr/>
      <dgm:t>
        <a:bodyPr/>
        <a:lstStyle/>
        <a:p>
          <a:endParaRPr lang="es-CO">
            <a:latin typeface="VAGRounded LT Thin" panose="02000803030000020004" pitchFamily="2" charset="0"/>
          </a:endParaRPr>
        </a:p>
      </dgm:t>
    </dgm:pt>
    <dgm:pt modelId="{87992A5C-7967-4C19-81C1-57395CB36A7F}">
      <dgm:prSet phldrT="[Texto]"/>
      <dgm:spPr/>
      <dgm:t>
        <a:bodyPr/>
        <a:lstStyle/>
        <a:p>
          <a:r>
            <a:rPr lang="es-CO">
              <a:latin typeface="VAGRounded LT Thin" panose="02000803030000020004" pitchFamily="2" charset="0"/>
            </a:rPr>
            <a:t>Sociedades</a:t>
          </a:r>
        </a:p>
      </dgm:t>
    </dgm:pt>
    <dgm:pt modelId="{E7484D8A-830A-4D75-98EA-D44C5DCC8597}" type="parTrans" cxnId="{C30E0FC6-F00B-42FF-8A4D-125C7F2CDB97}">
      <dgm:prSet/>
      <dgm:spPr/>
      <dgm:t>
        <a:bodyPr/>
        <a:lstStyle/>
        <a:p>
          <a:endParaRPr lang="es-CO">
            <a:latin typeface="VAGRounded LT Thin" panose="02000803030000020004" pitchFamily="2" charset="0"/>
          </a:endParaRPr>
        </a:p>
      </dgm:t>
    </dgm:pt>
    <dgm:pt modelId="{15F7C74A-6B97-4CB7-83C7-CC0B21DA2774}" type="sibTrans" cxnId="{C30E0FC6-F00B-42FF-8A4D-125C7F2CDB97}">
      <dgm:prSet/>
      <dgm:spPr/>
      <dgm:t>
        <a:bodyPr/>
        <a:lstStyle/>
        <a:p>
          <a:endParaRPr lang="es-CO">
            <a:latin typeface="VAGRounded LT Thin" panose="02000803030000020004" pitchFamily="2" charset="0"/>
          </a:endParaRPr>
        </a:p>
      </dgm:t>
    </dgm:pt>
    <dgm:pt modelId="{E89E2932-B4A2-4739-9C66-177FA0DE5159}">
      <dgm:prSet phldrT="[Texto]"/>
      <dgm:spPr/>
      <dgm:t>
        <a:bodyPr/>
        <a:lstStyle/>
        <a:p>
          <a:r>
            <a:rPr lang="es-CO" err="1">
              <a:latin typeface="VAGRounded LT Thin" panose="02000803030000020004" pitchFamily="2" charset="0"/>
            </a:rPr>
            <a:t>Controlling</a:t>
          </a:r>
          <a:endParaRPr lang="es-CO">
            <a:latin typeface="VAGRounded LT Thin" panose="02000803030000020004" pitchFamily="2" charset="0"/>
          </a:endParaRPr>
        </a:p>
      </dgm:t>
    </dgm:pt>
    <dgm:pt modelId="{7B1607AE-A1A5-471C-A688-00C9E030734D}" type="parTrans" cxnId="{E689EFE5-581A-4620-8F3D-E5BBD0B17EDF}">
      <dgm:prSet/>
      <dgm:spPr/>
      <dgm:t>
        <a:bodyPr/>
        <a:lstStyle/>
        <a:p>
          <a:endParaRPr lang="es-CO">
            <a:latin typeface="VAGRounded LT Thin" panose="02000803030000020004" pitchFamily="2" charset="0"/>
          </a:endParaRPr>
        </a:p>
      </dgm:t>
    </dgm:pt>
    <dgm:pt modelId="{D62A0BBA-5B41-4415-914A-0CA2C86C67BD}" type="sibTrans" cxnId="{E689EFE5-581A-4620-8F3D-E5BBD0B17EDF}">
      <dgm:prSet/>
      <dgm:spPr/>
      <dgm:t>
        <a:bodyPr/>
        <a:lstStyle/>
        <a:p>
          <a:endParaRPr lang="es-CO">
            <a:latin typeface="VAGRounded LT Thin" panose="02000803030000020004" pitchFamily="2" charset="0"/>
          </a:endParaRPr>
        </a:p>
      </dgm:t>
    </dgm:pt>
    <dgm:pt modelId="{0446127A-2DD0-4989-84A7-7E9E2A2F5F37}">
      <dgm:prSet phldrT="[Texto]"/>
      <dgm:spPr/>
      <dgm:t>
        <a:bodyPr/>
        <a:lstStyle/>
        <a:p>
          <a:r>
            <a:rPr lang="es-CO">
              <a:latin typeface="VAGRounded LT Thin" panose="02000803030000020004" pitchFamily="2" charset="0"/>
            </a:rPr>
            <a:t>Centros de Beneficio</a:t>
          </a:r>
        </a:p>
      </dgm:t>
    </dgm:pt>
    <dgm:pt modelId="{ABA2BDDB-A73B-4E5C-A4DD-F5D94719FAC6}" type="parTrans" cxnId="{799D241D-DA90-446C-8C78-0130C013C709}">
      <dgm:prSet/>
      <dgm:spPr/>
      <dgm:t>
        <a:bodyPr/>
        <a:lstStyle/>
        <a:p>
          <a:endParaRPr lang="es-CO">
            <a:latin typeface="VAGRounded LT Thin" panose="02000803030000020004" pitchFamily="2" charset="0"/>
          </a:endParaRPr>
        </a:p>
      </dgm:t>
    </dgm:pt>
    <dgm:pt modelId="{7FD7A7D6-44A6-4DE0-984C-EDED5DCC675A}" type="sibTrans" cxnId="{799D241D-DA90-446C-8C78-0130C013C709}">
      <dgm:prSet/>
      <dgm:spPr/>
      <dgm:t>
        <a:bodyPr/>
        <a:lstStyle/>
        <a:p>
          <a:endParaRPr lang="es-CO">
            <a:latin typeface="VAGRounded LT Thin" panose="02000803030000020004" pitchFamily="2" charset="0"/>
          </a:endParaRPr>
        </a:p>
      </dgm:t>
    </dgm:pt>
    <dgm:pt modelId="{2C10C2DB-C272-4635-B5FE-CAC1640AD239}">
      <dgm:prSet phldrT="[Texto]"/>
      <dgm:spPr/>
      <dgm:t>
        <a:bodyPr/>
        <a:lstStyle/>
        <a:p>
          <a:r>
            <a:rPr lang="es-CO">
              <a:latin typeface="VAGRounded LT Thin" panose="02000803030000020004" pitchFamily="2" charset="0"/>
            </a:rPr>
            <a:t>Centros de Coste</a:t>
          </a:r>
        </a:p>
      </dgm:t>
    </dgm:pt>
    <dgm:pt modelId="{6AB8DCCD-E8EB-4E9E-8918-B47376A86172}" type="parTrans" cxnId="{04A1B05B-B7E6-409A-8CDA-305E8B56C66A}">
      <dgm:prSet/>
      <dgm:spPr/>
      <dgm:t>
        <a:bodyPr/>
        <a:lstStyle/>
        <a:p>
          <a:endParaRPr lang="es-CO">
            <a:latin typeface="VAGRounded LT Thin" panose="02000803030000020004" pitchFamily="2" charset="0"/>
          </a:endParaRPr>
        </a:p>
      </dgm:t>
    </dgm:pt>
    <dgm:pt modelId="{3F8D513C-7175-49F7-A39D-CE1437CA1240}" type="sibTrans" cxnId="{04A1B05B-B7E6-409A-8CDA-305E8B56C66A}">
      <dgm:prSet/>
      <dgm:spPr/>
      <dgm:t>
        <a:bodyPr/>
        <a:lstStyle/>
        <a:p>
          <a:endParaRPr lang="es-CO">
            <a:latin typeface="VAGRounded LT Thin" panose="02000803030000020004" pitchFamily="2" charset="0"/>
          </a:endParaRPr>
        </a:p>
      </dgm:t>
    </dgm:pt>
    <dgm:pt modelId="{85D40739-BFDA-4C61-AA7A-DDCCC8B40240}">
      <dgm:prSet phldrT="[Texto]"/>
      <dgm:spPr/>
      <dgm:t>
        <a:bodyPr/>
        <a:lstStyle/>
        <a:p>
          <a:r>
            <a:rPr lang="es-CO">
              <a:latin typeface="VAGRounded LT Thin" panose="02000803030000020004" pitchFamily="2" charset="0"/>
            </a:rPr>
            <a:t>Sociedad CO</a:t>
          </a:r>
        </a:p>
      </dgm:t>
    </dgm:pt>
    <dgm:pt modelId="{339CB562-EE15-4B72-9488-2C2E87B45DC9}" type="parTrans" cxnId="{B092EDFA-682B-4238-9994-D6CD472774A4}">
      <dgm:prSet/>
      <dgm:spPr/>
      <dgm:t>
        <a:bodyPr/>
        <a:lstStyle/>
        <a:p>
          <a:endParaRPr lang="es-CO">
            <a:latin typeface="VAGRounded LT Thin" panose="02000803030000020004" pitchFamily="2" charset="0"/>
          </a:endParaRPr>
        </a:p>
      </dgm:t>
    </dgm:pt>
    <dgm:pt modelId="{615D9BCC-BD23-40BF-A0FE-ADC67FC389BE}" type="sibTrans" cxnId="{B092EDFA-682B-4238-9994-D6CD472774A4}">
      <dgm:prSet/>
      <dgm:spPr/>
      <dgm:t>
        <a:bodyPr/>
        <a:lstStyle/>
        <a:p>
          <a:endParaRPr lang="es-CO">
            <a:latin typeface="VAGRounded LT Thin" panose="02000803030000020004" pitchFamily="2" charset="0"/>
          </a:endParaRPr>
        </a:p>
      </dgm:t>
    </dgm:pt>
    <dgm:pt modelId="{96249B95-ECC4-458E-AAA1-CC41A9251C97}">
      <dgm:prSet phldrT="[Texto]"/>
      <dgm:spPr/>
      <dgm:t>
        <a:bodyPr/>
        <a:lstStyle/>
        <a:p>
          <a:r>
            <a:rPr lang="es-CO">
              <a:latin typeface="VAGRounded LT Thin" panose="02000803030000020004" pitchFamily="2" charset="0"/>
            </a:rPr>
            <a:t>Sociedad PA</a:t>
          </a:r>
        </a:p>
      </dgm:t>
    </dgm:pt>
    <dgm:pt modelId="{4CF98279-2C06-47A9-8381-C7D762864084}" type="parTrans" cxnId="{E197F163-7B10-4AFA-95E5-9C7DD5FF2347}">
      <dgm:prSet/>
      <dgm:spPr/>
      <dgm:t>
        <a:bodyPr/>
        <a:lstStyle/>
        <a:p>
          <a:endParaRPr lang="es-CO">
            <a:latin typeface="VAGRounded LT Thin" panose="02000803030000020004" pitchFamily="2" charset="0"/>
          </a:endParaRPr>
        </a:p>
      </dgm:t>
    </dgm:pt>
    <dgm:pt modelId="{FDB610EE-D252-452C-87FC-C43945954065}" type="sibTrans" cxnId="{E197F163-7B10-4AFA-95E5-9C7DD5FF2347}">
      <dgm:prSet/>
      <dgm:spPr/>
      <dgm:t>
        <a:bodyPr/>
        <a:lstStyle/>
        <a:p>
          <a:endParaRPr lang="es-CO">
            <a:latin typeface="VAGRounded LT Thin" panose="02000803030000020004" pitchFamily="2" charset="0"/>
          </a:endParaRPr>
        </a:p>
      </dgm:t>
    </dgm:pt>
    <dgm:pt modelId="{CACDF1E7-58F6-4A20-8161-5F96EAECA8FB}">
      <dgm:prSet phldrT="[Texto]"/>
      <dgm:spPr/>
      <dgm:t>
        <a:bodyPr/>
        <a:lstStyle/>
        <a:p>
          <a:r>
            <a:rPr lang="es-CO">
              <a:latin typeface="VAGRounded LT Thin" panose="02000803030000020004" pitchFamily="2" charset="0"/>
            </a:rPr>
            <a:t>Presupuesto</a:t>
          </a:r>
        </a:p>
      </dgm:t>
    </dgm:pt>
    <dgm:pt modelId="{BA80EBBE-D237-450A-9929-B2B7D389B301}" type="parTrans" cxnId="{A66D222D-E729-4FD5-9B56-73A7E1E170AB}">
      <dgm:prSet/>
      <dgm:spPr/>
      <dgm:t>
        <a:bodyPr/>
        <a:lstStyle/>
        <a:p>
          <a:endParaRPr lang="es-CO">
            <a:latin typeface="VAGRounded LT Thin" panose="02000803030000020004" pitchFamily="2" charset="0"/>
          </a:endParaRPr>
        </a:p>
      </dgm:t>
    </dgm:pt>
    <dgm:pt modelId="{F4AAFE77-BF59-4415-A56A-95E7AFE2314F}" type="sibTrans" cxnId="{A66D222D-E729-4FD5-9B56-73A7E1E170AB}">
      <dgm:prSet/>
      <dgm:spPr/>
      <dgm:t>
        <a:bodyPr/>
        <a:lstStyle/>
        <a:p>
          <a:endParaRPr lang="es-CO">
            <a:latin typeface="VAGRounded LT Thin" panose="02000803030000020004" pitchFamily="2" charset="0"/>
          </a:endParaRPr>
        </a:p>
      </dgm:t>
    </dgm:pt>
    <dgm:pt modelId="{46343304-186B-479E-8295-186DA335DE29}">
      <dgm:prSet phldrT="[Texto]"/>
      <dgm:spPr/>
      <dgm:t>
        <a:bodyPr/>
        <a:lstStyle/>
        <a:p>
          <a:r>
            <a:rPr lang="es-CO">
              <a:latin typeface="VAGRounded LT Thin" panose="02000803030000020004" pitchFamily="2" charset="0"/>
            </a:rPr>
            <a:t>Sociedad gestora</a:t>
          </a:r>
        </a:p>
      </dgm:t>
    </dgm:pt>
    <dgm:pt modelId="{C4C0AFA4-9089-44F7-B7A9-DBE33D74DAB3}" type="parTrans" cxnId="{0152A23E-CEC6-499B-B5CA-F59F20EA37EB}">
      <dgm:prSet/>
      <dgm:spPr/>
      <dgm:t>
        <a:bodyPr/>
        <a:lstStyle/>
        <a:p>
          <a:endParaRPr lang="es-CO">
            <a:latin typeface="VAGRounded LT Thin" panose="02000803030000020004" pitchFamily="2" charset="0"/>
          </a:endParaRPr>
        </a:p>
      </dgm:t>
    </dgm:pt>
    <dgm:pt modelId="{8049AEE9-7C90-485E-8D63-499CED7782E4}" type="sibTrans" cxnId="{0152A23E-CEC6-499B-B5CA-F59F20EA37EB}">
      <dgm:prSet/>
      <dgm:spPr/>
      <dgm:t>
        <a:bodyPr/>
        <a:lstStyle/>
        <a:p>
          <a:endParaRPr lang="es-CO">
            <a:latin typeface="VAGRounded LT Thin" panose="02000803030000020004" pitchFamily="2" charset="0"/>
          </a:endParaRPr>
        </a:p>
      </dgm:t>
    </dgm:pt>
    <dgm:pt modelId="{F7ADAE07-D6D0-4A8C-89CA-7AEB6EE61BE1}">
      <dgm:prSet phldrT="[Texto]"/>
      <dgm:spPr/>
      <dgm:t>
        <a:bodyPr/>
        <a:lstStyle/>
        <a:p>
          <a:r>
            <a:rPr lang="es-CO">
              <a:latin typeface="VAGRounded LT Thin" panose="02000803030000020004" pitchFamily="2" charset="0"/>
            </a:rPr>
            <a:t>Elemento presupuestal</a:t>
          </a:r>
        </a:p>
      </dgm:t>
    </dgm:pt>
    <dgm:pt modelId="{454E77F4-8525-4CD4-9B94-516FAADAF7B8}" type="parTrans" cxnId="{595BA1F1-07B0-4BD4-98E1-C81B05F2F324}">
      <dgm:prSet/>
      <dgm:spPr/>
      <dgm:t>
        <a:bodyPr/>
        <a:lstStyle/>
        <a:p>
          <a:endParaRPr lang="es-CO">
            <a:latin typeface="VAGRounded LT Thin" panose="02000803030000020004" pitchFamily="2" charset="0"/>
          </a:endParaRPr>
        </a:p>
      </dgm:t>
    </dgm:pt>
    <dgm:pt modelId="{1BC0E9FE-CCED-4B85-8005-FC4A2F504B10}" type="sibTrans" cxnId="{595BA1F1-07B0-4BD4-98E1-C81B05F2F324}">
      <dgm:prSet/>
      <dgm:spPr/>
      <dgm:t>
        <a:bodyPr/>
        <a:lstStyle/>
        <a:p>
          <a:endParaRPr lang="es-CO">
            <a:latin typeface="VAGRounded LT Thin" panose="02000803030000020004" pitchFamily="2" charset="0"/>
          </a:endParaRPr>
        </a:p>
      </dgm:t>
    </dgm:pt>
    <dgm:pt modelId="{0C53DBCA-CB82-45DA-959A-92974CA1B3A5}">
      <dgm:prSet phldrT="[Texto]"/>
      <dgm:spPr/>
      <dgm:t>
        <a:bodyPr/>
        <a:lstStyle/>
        <a:p>
          <a:r>
            <a:rPr lang="es-CO">
              <a:latin typeface="VAGRounded LT Thin" panose="02000803030000020004" pitchFamily="2" charset="0"/>
            </a:rPr>
            <a:t>Mandante</a:t>
          </a:r>
        </a:p>
      </dgm:t>
    </dgm:pt>
    <dgm:pt modelId="{4DB3FD0D-7D15-4DF0-B30C-A98C6EC86A13}" type="parTrans" cxnId="{DED47F9F-7317-4BDD-99D6-206B08884B9F}">
      <dgm:prSet/>
      <dgm:spPr/>
      <dgm:t>
        <a:bodyPr/>
        <a:lstStyle/>
        <a:p>
          <a:endParaRPr lang="es-CO">
            <a:latin typeface="VAGRounded LT Thin" panose="02000803030000020004" pitchFamily="2" charset="0"/>
          </a:endParaRPr>
        </a:p>
      </dgm:t>
    </dgm:pt>
    <dgm:pt modelId="{943A82BC-6251-45F1-8509-CCF6787E0B96}" type="sibTrans" cxnId="{DED47F9F-7317-4BDD-99D6-206B08884B9F}">
      <dgm:prSet/>
      <dgm:spPr/>
      <dgm:t>
        <a:bodyPr/>
        <a:lstStyle/>
        <a:p>
          <a:endParaRPr lang="es-CO">
            <a:latin typeface="VAGRounded LT Thin" panose="02000803030000020004" pitchFamily="2" charset="0"/>
          </a:endParaRPr>
        </a:p>
      </dgm:t>
    </dgm:pt>
    <dgm:pt modelId="{72470545-A735-4ADF-966C-0C0E8B5B5347}">
      <dgm:prSet phldrT="[Texto]"/>
      <dgm:spPr/>
      <dgm:t>
        <a:bodyPr/>
        <a:lstStyle/>
        <a:p>
          <a:r>
            <a:rPr lang="es-CO">
              <a:latin typeface="VAGRounded LT Thin" panose="02000803030000020004" pitchFamily="2" charset="0"/>
            </a:rPr>
            <a:t>Área funcional</a:t>
          </a:r>
        </a:p>
      </dgm:t>
    </dgm:pt>
    <dgm:pt modelId="{6C26A2DE-FCB4-49C2-B0DB-5C28CA8A9FB5}" type="parTrans" cxnId="{4561B0A4-703C-4AE1-AB9E-5F22E2D59A0E}">
      <dgm:prSet/>
      <dgm:spPr/>
      <dgm:t>
        <a:bodyPr/>
        <a:lstStyle/>
        <a:p>
          <a:endParaRPr lang="es-CO">
            <a:latin typeface="VAGRounded LT Thin" panose="02000803030000020004" pitchFamily="2" charset="0"/>
          </a:endParaRPr>
        </a:p>
      </dgm:t>
    </dgm:pt>
    <dgm:pt modelId="{9B9C3ADD-5853-4727-92E2-6786C02E6CB6}" type="sibTrans" cxnId="{4561B0A4-703C-4AE1-AB9E-5F22E2D59A0E}">
      <dgm:prSet/>
      <dgm:spPr/>
      <dgm:t>
        <a:bodyPr/>
        <a:lstStyle/>
        <a:p>
          <a:endParaRPr lang="es-CO">
            <a:latin typeface="VAGRounded LT Thin" panose="02000803030000020004" pitchFamily="2" charset="0"/>
          </a:endParaRPr>
        </a:p>
      </dgm:t>
    </dgm:pt>
    <dgm:pt modelId="{AB4E97EF-5998-41B4-A42C-997828D5B599}">
      <dgm:prSet phldrT="[Texto]"/>
      <dgm:spPr/>
      <dgm:t>
        <a:bodyPr/>
        <a:lstStyle/>
        <a:p>
          <a:r>
            <a:rPr lang="es-CO">
              <a:latin typeface="VAGRounded LT Thin" panose="02000803030000020004" pitchFamily="2" charset="0"/>
            </a:rPr>
            <a:t>Segmentos</a:t>
          </a:r>
        </a:p>
      </dgm:t>
    </dgm:pt>
    <dgm:pt modelId="{4413DE47-0169-4BD3-9B93-6E314A074AF8}" type="parTrans" cxnId="{EC41165E-0932-47DF-9EF1-60B7A0D54484}">
      <dgm:prSet/>
      <dgm:spPr/>
      <dgm:t>
        <a:bodyPr/>
        <a:lstStyle/>
        <a:p>
          <a:endParaRPr lang="es-CO">
            <a:latin typeface="VAGRounded LT Thin" panose="02000803030000020004" pitchFamily="2" charset="0"/>
          </a:endParaRPr>
        </a:p>
      </dgm:t>
    </dgm:pt>
    <dgm:pt modelId="{1DB01BEE-E8DF-4C75-ADC4-995C4C23058B}" type="sibTrans" cxnId="{EC41165E-0932-47DF-9EF1-60B7A0D54484}">
      <dgm:prSet/>
      <dgm:spPr/>
      <dgm:t>
        <a:bodyPr/>
        <a:lstStyle/>
        <a:p>
          <a:endParaRPr lang="es-CO">
            <a:latin typeface="VAGRounded LT Thin" panose="02000803030000020004" pitchFamily="2" charset="0"/>
          </a:endParaRPr>
        </a:p>
      </dgm:t>
    </dgm:pt>
    <dgm:pt modelId="{FC67B8C5-DC59-4D2F-BD8B-48B29875F687}">
      <dgm:prSet phldrT="[Texto]"/>
      <dgm:spPr/>
      <dgm:t>
        <a:bodyPr/>
        <a:lstStyle/>
        <a:p>
          <a:r>
            <a:rPr lang="es-CO">
              <a:latin typeface="VAGRounded LT Thin" panose="02000803030000020004" pitchFamily="2" charset="0"/>
            </a:rPr>
            <a:t>Elementos de coste</a:t>
          </a:r>
        </a:p>
      </dgm:t>
    </dgm:pt>
    <dgm:pt modelId="{2E746B46-5280-4158-A209-1E2CA08D0908}" type="parTrans" cxnId="{7E931F07-7C87-4679-A641-351CDFD06430}">
      <dgm:prSet/>
      <dgm:spPr/>
      <dgm:t>
        <a:bodyPr/>
        <a:lstStyle/>
        <a:p>
          <a:endParaRPr lang="es-CO">
            <a:latin typeface="VAGRounded LT Thin" panose="02000803030000020004" pitchFamily="2" charset="0"/>
          </a:endParaRPr>
        </a:p>
      </dgm:t>
    </dgm:pt>
    <dgm:pt modelId="{0A39770E-9FA8-4FD3-95EA-0E2658D65A65}" type="sibTrans" cxnId="{7E931F07-7C87-4679-A641-351CDFD06430}">
      <dgm:prSet/>
      <dgm:spPr/>
      <dgm:t>
        <a:bodyPr/>
        <a:lstStyle/>
        <a:p>
          <a:endParaRPr lang="es-CO">
            <a:latin typeface="VAGRounded LT Thin" panose="02000803030000020004" pitchFamily="2" charset="0"/>
          </a:endParaRPr>
        </a:p>
      </dgm:t>
    </dgm:pt>
    <dgm:pt modelId="{E27FBECA-48F6-4E35-8A0E-326B87AEEEEA}">
      <dgm:prSet phldrT="[Texto]"/>
      <dgm:spPr/>
      <dgm:t>
        <a:bodyPr/>
        <a:lstStyle/>
        <a:p>
          <a:r>
            <a:rPr lang="es-CO">
              <a:latin typeface="VAGRounded LT Thin" panose="02000803030000020004" pitchFamily="2" charset="0"/>
            </a:rPr>
            <a:t>Gestión de materiales</a:t>
          </a:r>
        </a:p>
      </dgm:t>
    </dgm:pt>
    <dgm:pt modelId="{DEC5AAAD-9A14-4033-89D7-ED6BC9076781}" type="parTrans" cxnId="{9F3634B5-A5AD-4269-A131-6A3077B08698}">
      <dgm:prSet/>
      <dgm:spPr/>
      <dgm:t>
        <a:bodyPr/>
        <a:lstStyle/>
        <a:p>
          <a:endParaRPr lang="es-CO">
            <a:latin typeface="VAGRounded LT Thin" panose="02000803030000020004" pitchFamily="2" charset="0"/>
          </a:endParaRPr>
        </a:p>
      </dgm:t>
    </dgm:pt>
    <dgm:pt modelId="{9204397D-CD39-479E-B35F-EBE5EE715AC1}" type="sibTrans" cxnId="{9F3634B5-A5AD-4269-A131-6A3077B08698}">
      <dgm:prSet/>
      <dgm:spPr/>
      <dgm:t>
        <a:bodyPr/>
        <a:lstStyle/>
        <a:p>
          <a:endParaRPr lang="es-CO">
            <a:latin typeface="VAGRounded LT Thin" panose="02000803030000020004" pitchFamily="2" charset="0"/>
          </a:endParaRPr>
        </a:p>
      </dgm:t>
    </dgm:pt>
    <dgm:pt modelId="{9BB623C7-8F75-40AA-9114-36E9B201FE39}">
      <dgm:prSet phldrT="[Texto]"/>
      <dgm:spPr/>
      <dgm:t>
        <a:bodyPr/>
        <a:lstStyle/>
        <a:p>
          <a:r>
            <a:rPr lang="es-CO">
              <a:latin typeface="VAGRounded LT Thin" panose="02000803030000020004" pitchFamily="2" charset="0"/>
            </a:rPr>
            <a:t>Organización de compras</a:t>
          </a:r>
        </a:p>
      </dgm:t>
    </dgm:pt>
    <dgm:pt modelId="{6F7BA075-7815-412F-97FE-202849730384}" type="parTrans" cxnId="{65E21BB9-D9EE-4874-9920-95116EF2D174}">
      <dgm:prSet/>
      <dgm:spPr/>
      <dgm:t>
        <a:bodyPr/>
        <a:lstStyle/>
        <a:p>
          <a:endParaRPr lang="es-CO">
            <a:latin typeface="VAGRounded LT Thin" panose="02000803030000020004" pitchFamily="2" charset="0"/>
          </a:endParaRPr>
        </a:p>
      </dgm:t>
    </dgm:pt>
    <dgm:pt modelId="{D17AE6BD-52DA-434C-B16D-4BE9A8982806}" type="sibTrans" cxnId="{65E21BB9-D9EE-4874-9920-95116EF2D174}">
      <dgm:prSet/>
      <dgm:spPr/>
      <dgm:t>
        <a:bodyPr/>
        <a:lstStyle/>
        <a:p>
          <a:endParaRPr lang="es-CO">
            <a:latin typeface="VAGRounded LT Thin" panose="02000803030000020004" pitchFamily="2" charset="0"/>
          </a:endParaRPr>
        </a:p>
      </dgm:t>
    </dgm:pt>
    <dgm:pt modelId="{50B2171A-252A-4534-889E-897BECB46EA5}">
      <dgm:prSet phldrT="[Texto]"/>
      <dgm:spPr/>
      <dgm:t>
        <a:bodyPr/>
        <a:lstStyle/>
        <a:p>
          <a:r>
            <a:rPr lang="es-CO">
              <a:latin typeface="VAGRounded LT Thin" panose="02000803030000020004" pitchFamily="2" charset="0"/>
            </a:rPr>
            <a:t>Grupo de compras</a:t>
          </a:r>
        </a:p>
      </dgm:t>
    </dgm:pt>
    <dgm:pt modelId="{EABC83A6-CFA2-4A3B-ACE8-A47389FDC644}" type="parTrans" cxnId="{C14D49ED-E775-452E-B341-7428119215EE}">
      <dgm:prSet/>
      <dgm:spPr/>
      <dgm:t>
        <a:bodyPr/>
        <a:lstStyle/>
        <a:p>
          <a:endParaRPr lang="es-CO">
            <a:latin typeface="VAGRounded LT Thin" panose="02000803030000020004" pitchFamily="2" charset="0"/>
          </a:endParaRPr>
        </a:p>
      </dgm:t>
    </dgm:pt>
    <dgm:pt modelId="{7F292835-ECFC-4F3A-965D-1BBCEE5FCA20}" type="sibTrans" cxnId="{C14D49ED-E775-452E-B341-7428119215EE}">
      <dgm:prSet/>
      <dgm:spPr/>
      <dgm:t>
        <a:bodyPr/>
        <a:lstStyle/>
        <a:p>
          <a:endParaRPr lang="es-CO">
            <a:latin typeface="VAGRounded LT Thin" panose="02000803030000020004" pitchFamily="2" charset="0"/>
          </a:endParaRPr>
        </a:p>
      </dgm:t>
    </dgm:pt>
    <dgm:pt modelId="{3FC18E40-7C8E-4647-8554-7703FA0EF478}">
      <dgm:prSet phldrT="[Texto]"/>
      <dgm:spPr/>
      <dgm:t>
        <a:bodyPr/>
        <a:lstStyle/>
        <a:p>
          <a:r>
            <a:rPr lang="es-CO">
              <a:latin typeface="VAGRounded LT Thin" panose="02000803030000020004" pitchFamily="2" charset="0"/>
            </a:rPr>
            <a:t>Plantas</a:t>
          </a:r>
        </a:p>
      </dgm:t>
    </dgm:pt>
    <dgm:pt modelId="{7EBB5CDD-7F49-4E49-841C-FC2DF183E38F}" type="parTrans" cxnId="{29C1A94B-20BD-4F27-930A-32133386780E}">
      <dgm:prSet/>
      <dgm:spPr/>
      <dgm:t>
        <a:bodyPr/>
        <a:lstStyle/>
        <a:p>
          <a:endParaRPr lang="es-CO">
            <a:latin typeface="VAGRounded LT Thin" panose="02000803030000020004" pitchFamily="2" charset="0"/>
          </a:endParaRPr>
        </a:p>
      </dgm:t>
    </dgm:pt>
    <dgm:pt modelId="{4F42CAF2-0242-4DB5-A2BB-487EABD4AB89}" type="sibTrans" cxnId="{29C1A94B-20BD-4F27-930A-32133386780E}">
      <dgm:prSet/>
      <dgm:spPr/>
      <dgm:t>
        <a:bodyPr/>
        <a:lstStyle/>
        <a:p>
          <a:endParaRPr lang="es-CO">
            <a:latin typeface="VAGRounded LT Thin" panose="02000803030000020004" pitchFamily="2" charset="0"/>
          </a:endParaRPr>
        </a:p>
      </dgm:t>
    </dgm:pt>
    <dgm:pt modelId="{94730B1D-BCC2-4702-A2F6-BBDF307D6E76}">
      <dgm:prSet phldrT="[Texto]"/>
      <dgm:spPr/>
      <dgm:t>
        <a:bodyPr/>
        <a:lstStyle/>
        <a:p>
          <a:r>
            <a:rPr lang="es-CO">
              <a:latin typeface="VAGRounded LT Thin" panose="02000803030000020004" pitchFamily="2" charset="0"/>
            </a:rPr>
            <a:t>Almacenes</a:t>
          </a:r>
        </a:p>
      </dgm:t>
    </dgm:pt>
    <dgm:pt modelId="{7E15F4DF-7071-4A59-A7A2-7ABD9EC03B99}" type="parTrans" cxnId="{D67E5A8E-0E34-46EC-B675-8AE1F4529AF2}">
      <dgm:prSet/>
      <dgm:spPr/>
      <dgm:t>
        <a:bodyPr/>
        <a:lstStyle/>
        <a:p>
          <a:endParaRPr lang="es-CO">
            <a:latin typeface="VAGRounded LT Thin" panose="02000803030000020004" pitchFamily="2" charset="0"/>
          </a:endParaRPr>
        </a:p>
      </dgm:t>
    </dgm:pt>
    <dgm:pt modelId="{940A9C49-0F1D-435D-A1FF-039A33A6165F}" type="sibTrans" cxnId="{D67E5A8E-0E34-46EC-B675-8AE1F4529AF2}">
      <dgm:prSet/>
      <dgm:spPr/>
      <dgm:t>
        <a:bodyPr/>
        <a:lstStyle/>
        <a:p>
          <a:endParaRPr lang="es-CO">
            <a:latin typeface="VAGRounded LT Thin" panose="02000803030000020004" pitchFamily="2" charset="0"/>
          </a:endParaRPr>
        </a:p>
      </dgm:t>
    </dgm:pt>
    <dgm:pt modelId="{ED729617-34F4-4234-B942-6FD92FD9823F}">
      <dgm:prSet phldrT="[Texto]"/>
      <dgm:spPr/>
      <dgm:t>
        <a:bodyPr/>
        <a:lstStyle/>
        <a:p>
          <a:r>
            <a:rPr lang="es-CO">
              <a:latin typeface="VAGRounded LT Thin" panose="02000803030000020004" pitchFamily="2" charset="0"/>
            </a:rPr>
            <a:t>Gestión de ventas</a:t>
          </a:r>
        </a:p>
      </dgm:t>
    </dgm:pt>
    <dgm:pt modelId="{FC400CE4-F8F9-4174-BE0E-DAD153BB8F2A}" type="parTrans" cxnId="{A5BCA340-7C70-4672-994D-AF82683DC32A}">
      <dgm:prSet/>
      <dgm:spPr/>
      <dgm:t>
        <a:bodyPr/>
        <a:lstStyle/>
        <a:p>
          <a:endParaRPr lang="es-CO">
            <a:latin typeface="VAGRounded LT Thin" panose="02000803030000020004" pitchFamily="2" charset="0"/>
          </a:endParaRPr>
        </a:p>
      </dgm:t>
    </dgm:pt>
    <dgm:pt modelId="{53291C2D-A48F-436B-8B25-37396723249C}" type="sibTrans" cxnId="{A5BCA340-7C70-4672-994D-AF82683DC32A}">
      <dgm:prSet/>
      <dgm:spPr/>
      <dgm:t>
        <a:bodyPr/>
        <a:lstStyle/>
        <a:p>
          <a:endParaRPr lang="es-CO">
            <a:latin typeface="VAGRounded LT Thin" panose="02000803030000020004" pitchFamily="2" charset="0"/>
          </a:endParaRPr>
        </a:p>
      </dgm:t>
    </dgm:pt>
    <dgm:pt modelId="{7A7BA60D-C9FD-499F-9D69-EF235D56563E}">
      <dgm:prSet phldrT="[Texto]"/>
      <dgm:spPr/>
      <dgm:t>
        <a:bodyPr/>
        <a:lstStyle/>
        <a:p>
          <a:r>
            <a:rPr lang="es-CO">
              <a:latin typeface="VAGRounded LT Thin" panose="02000803030000020004" pitchFamily="2" charset="0"/>
            </a:rPr>
            <a:t>Organización de ventas</a:t>
          </a:r>
        </a:p>
      </dgm:t>
    </dgm:pt>
    <dgm:pt modelId="{19BF948D-18F3-49E9-9A5A-1780613BA6A7}" type="parTrans" cxnId="{5190761D-234D-484D-9F7D-FF06599FC6A5}">
      <dgm:prSet/>
      <dgm:spPr/>
      <dgm:t>
        <a:bodyPr/>
        <a:lstStyle/>
        <a:p>
          <a:endParaRPr lang="es-CO">
            <a:latin typeface="VAGRounded LT Thin" panose="02000803030000020004" pitchFamily="2" charset="0"/>
          </a:endParaRPr>
        </a:p>
      </dgm:t>
    </dgm:pt>
    <dgm:pt modelId="{D1462944-8DAF-45C1-A751-ED09AE62DF4B}" type="sibTrans" cxnId="{5190761D-234D-484D-9F7D-FF06599FC6A5}">
      <dgm:prSet/>
      <dgm:spPr/>
      <dgm:t>
        <a:bodyPr/>
        <a:lstStyle/>
        <a:p>
          <a:endParaRPr lang="es-CO">
            <a:latin typeface="VAGRounded LT Thin" panose="02000803030000020004" pitchFamily="2" charset="0"/>
          </a:endParaRPr>
        </a:p>
      </dgm:t>
    </dgm:pt>
    <dgm:pt modelId="{6BB45413-9981-4256-B440-2D6A35BBCD8C}">
      <dgm:prSet phldrT="[Texto]"/>
      <dgm:spPr/>
      <dgm:t>
        <a:bodyPr/>
        <a:lstStyle/>
        <a:p>
          <a:r>
            <a:rPr lang="es-CO">
              <a:latin typeface="VAGRounded LT Thin" panose="02000803030000020004" pitchFamily="2" charset="0"/>
            </a:rPr>
            <a:t>Canales de distribución</a:t>
          </a:r>
        </a:p>
      </dgm:t>
    </dgm:pt>
    <dgm:pt modelId="{B433DEF7-9B06-4737-8653-29FD467EC933}" type="parTrans" cxnId="{0161ADE1-16BF-42E7-8815-A3877A5E807E}">
      <dgm:prSet/>
      <dgm:spPr/>
      <dgm:t>
        <a:bodyPr/>
        <a:lstStyle/>
        <a:p>
          <a:endParaRPr lang="es-CO">
            <a:latin typeface="VAGRounded LT Thin" panose="02000803030000020004" pitchFamily="2" charset="0"/>
          </a:endParaRPr>
        </a:p>
      </dgm:t>
    </dgm:pt>
    <dgm:pt modelId="{F7B6EB37-0055-4FEB-893A-359E4DDC259F}" type="sibTrans" cxnId="{0161ADE1-16BF-42E7-8815-A3877A5E807E}">
      <dgm:prSet/>
      <dgm:spPr/>
      <dgm:t>
        <a:bodyPr/>
        <a:lstStyle/>
        <a:p>
          <a:endParaRPr lang="es-CO">
            <a:latin typeface="VAGRounded LT Thin" panose="02000803030000020004" pitchFamily="2" charset="0"/>
          </a:endParaRPr>
        </a:p>
      </dgm:t>
    </dgm:pt>
    <dgm:pt modelId="{26117D48-41EA-4418-A6B4-16C8D892ED2F}">
      <dgm:prSet phldrT="[Texto]"/>
      <dgm:spPr/>
      <dgm:t>
        <a:bodyPr/>
        <a:lstStyle/>
        <a:p>
          <a:r>
            <a:rPr lang="es-CO">
              <a:latin typeface="VAGRounded LT Thin" panose="02000803030000020004" pitchFamily="2" charset="0"/>
            </a:rPr>
            <a:t>Sector</a:t>
          </a:r>
        </a:p>
      </dgm:t>
    </dgm:pt>
    <dgm:pt modelId="{408C1C0E-1412-4328-B81B-0D7A00E60D9A}" type="parTrans" cxnId="{DD7F4457-7286-4166-8DFB-3F63858E1492}">
      <dgm:prSet/>
      <dgm:spPr/>
      <dgm:t>
        <a:bodyPr/>
        <a:lstStyle/>
        <a:p>
          <a:endParaRPr lang="es-CO">
            <a:latin typeface="VAGRounded LT Thin" panose="02000803030000020004" pitchFamily="2" charset="0"/>
          </a:endParaRPr>
        </a:p>
      </dgm:t>
    </dgm:pt>
    <dgm:pt modelId="{595D2D09-3344-4217-9AB4-1CA420ED770A}" type="sibTrans" cxnId="{DD7F4457-7286-4166-8DFB-3F63858E1492}">
      <dgm:prSet/>
      <dgm:spPr/>
      <dgm:t>
        <a:bodyPr/>
        <a:lstStyle/>
        <a:p>
          <a:endParaRPr lang="es-CO">
            <a:latin typeface="VAGRounded LT Thin" panose="02000803030000020004" pitchFamily="2" charset="0"/>
          </a:endParaRPr>
        </a:p>
      </dgm:t>
    </dgm:pt>
    <dgm:pt modelId="{1631E156-01C9-448F-B125-71A310D17F1E}">
      <dgm:prSet phldrT="[Texto]"/>
      <dgm:spPr/>
      <dgm:t>
        <a:bodyPr/>
        <a:lstStyle/>
        <a:p>
          <a:r>
            <a:rPr lang="es-CO">
              <a:latin typeface="VAGRounded LT Thin" panose="02000803030000020004" pitchFamily="2" charset="0"/>
            </a:rPr>
            <a:t>Área de gestión presupuestal</a:t>
          </a:r>
        </a:p>
      </dgm:t>
    </dgm:pt>
    <dgm:pt modelId="{E22601E9-A0DF-4407-8002-EA965164EDE6}" type="parTrans" cxnId="{29ADE2EA-5E1D-44FB-B9DD-1BB42EE5B171}">
      <dgm:prSet/>
      <dgm:spPr/>
      <dgm:t>
        <a:bodyPr/>
        <a:lstStyle/>
        <a:p>
          <a:endParaRPr lang="es-CO">
            <a:latin typeface="VAGRounded LT Thin" panose="02000803030000020004" pitchFamily="2" charset="0"/>
          </a:endParaRPr>
        </a:p>
      </dgm:t>
    </dgm:pt>
    <dgm:pt modelId="{D0D6CC8D-DA8A-4486-BBEF-7E31BE563C1E}" type="sibTrans" cxnId="{29ADE2EA-5E1D-44FB-B9DD-1BB42EE5B171}">
      <dgm:prSet/>
      <dgm:spPr/>
      <dgm:t>
        <a:bodyPr/>
        <a:lstStyle/>
        <a:p>
          <a:endParaRPr lang="es-CO">
            <a:latin typeface="VAGRounded LT Thin" panose="02000803030000020004" pitchFamily="2" charset="0"/>
          </a:endParaRPr>
        </a:p>
      </dgm:t>
    </dgm:pt>
    <dgm:pt modelId="{CCCD1106-B9B8-4299-89FC-7F7F4F3FB375}" type="pres">
      <dgm:prSet presAssocID="{4474E5D6-2309-4F7F-A157-22416C1483BC}" presName="diagram" presStyleCnt="0">
        <dgm:presLayoutVars>
          <dgm:chPref val="1"/>
          <dgm:dir/>
          <dgm:animOne val="branch"/>
          <dgm:animLvl val="lvl"/>
          <dgm:resizeHandles/>
        </dgm:presLayoutVars>
      </dgm:prSet>
      <dgm:spPr/>
    </dgm:pt>
    <dgm:pt modelId="{37BCF393-1111-439B-BCC1-326A2AF18E41}" type="pres">
      <dgm:prSet presAssocID="{0018C872-9C3A-4A7D-92B6-F3EE6B4EDBDD}" presName="root" presStyleCnt="0"/>
      <dgm:spPr/>
    </dgm:pt>
    <dgm:pt modelId="{F7E9E705-B1F7-4A3A-B230-19CAF85C2691}" type="pres">
      <dgm:prSet presAssocID="{0018C872-9C3A-4A7D-92B6-F3EE6B4EDBDD}" presName="rootComposite" presStyleCnt="0"/>
      <dgm:spPr/>
    </dgm:pt>
    <dgm:pt modelId="{F3165573-F206-4F41-82BA-2AB700665D12}" type="pres">
      <dgm:prSet presAssocID="{0018C872-9C3A-4A7D-92B6-F3EE6B4EDBDD}" presName="rootText" presStyleLbl="node1" presStyleIdx="0" presStyleCnt="5"/>
      <dgm:spPr/>
    </dgm:pt>
    <dgm:pt modelId="{30A988DF-DDD3-4423-958E-2F357D303929}" type="pres">
      <dgm:prSet presAssocID="{0018C872-9C3A-4A7D-92B6-F3EE6B4EDBDD}" presName="rootConnector" presStyleLbl="node1" presStyleIdx="0" presStyleCnt="5"/>
      <dgm:spPr/>
    </dgm:pt>
    <dgm:pt modelId="{5BF4F951-3DFC-48D3-A6B5-E042BAFE8591}" type="pres">
      <dgm:prSet presAssocID="{0018C872-9C3A-4A7D-92B6-F3EE6B4EDBDD}" presName="childShape" presStyleCnt="0"/>
      <dgm:spPr/>
    </dgm:pt>
    <dgm:pt modelId="{557FEF2F-164D-41DC-9417-62B07F565891}" type="pres">
      <dgm:prSet presAssocID="{4DB3FD0D-7D15-4DF0-B30C-A98C6EC86A13}" presName="Name13" presStyleLbl="parChTrans1D2" presStyleIdx="0" presStyleCnt="19"/>
      <dgm:spPr/>
    </dgm:pt>
    <dgm:pt modelId="{B9F3EFEA-E5BD-494C-8CAB-D96AFCB78CF2}" type="pres">
      <dgm:prSet presAssocID="{0C53DBCA-CB82-45DA-959A-92974CA1B3A5}" presName="childText" presStyleLbl="bgAcc1" presStyleIdx="0" presStyleCnt="19">
        <dgm:presLayoutVars>
          <dgm:bulletEnabled val="1"/>
        </dgm:presLayoutVars>
      </dgm:prSet>
      <dgm:spPr/>
    </dgm:pt>
    <dgm:pt modelId="{3B9563EF-9E28-4BB5-8A58-45BEF4553574}" type="pres">
      <dgm:prSet presAssocID="{E7484D8A-830A-4D75-98EA-D44C5DCC8597}" presName="Name13" presStyleLbl="parChTrans1D2" presStyleIdx="1" presStyleCnt="19"/>
      <dgm:spPr/>
    </dgm:pt>
    <dgm:pt modelId="{54F03145-C7BD-411E-B363-EBE8DB521AB1}" type="pres">
      <dgm:prSet presAssocID="{87992A5C-7967-4C19-81C1-57395CB36A7F}" presName="childText" presStyleLbl="bgAcc1" presStyleIdx="1" presStyleCnt="19">
        <dgm:presLayoutVars>
          <dgm:bulletEnabled val="1"/>
        </dgm:presLayoutVars>
      </dgm:prSet>
      <dgm:spPr/>
    </dgm:pt>
    <dgm:pt modelId="{E02AF128-D829-4B05-B339-E8F80840D05E}" type="pres">
      <dgm:prSet presAssocID="{6C26A2DE-FCB4-49C2-B0DB-5C28CA8A9FB5}" presName="Name13" presStyleLbl="parChTrans1D2" presStyleIdx="2" presStyleCnt="19"/>
      <dgm:spPr/>
    </dgm:pt>
    <dgm:pt modelId="{B925ECB3-0EA8-42F2-9636-7795C40D22EA}" type="pres">
      <dgm:prSet presAssocID="{72470545-A735-4ADF-966C-0C0E8B5B5347}" presName="childText" presStyleLbl="bgAcc1" presStyleIdx="2" presStyleCnt="19">
        <dgm:presLayoutVars>
          <dgm:bulletEnabled val="1"/>
        </dgm:presLayoutVars>
      </dgm:prSet>
      <dgm:spPr/>
    </dgm:pt>
    <dgm:pt modelId="{697916FD-0140-4427-9E48-A363E9E77DC5}" type="pres">
      <dgm:prSet presAssocID="{4413DE47-0169-4BD3-9B93-6E314A074AF8}" presName="Name13" presStyleLbl="parChTrans1D2" presStyleIdx="3" presStyleCnt="19"/>
      <dgm:spPr/>
    </dgm:pt>
    <dgm:pt modelId="{12F7708B-7CCF-4D4A-A57E-EB97A808F812}" type="pres">
      <dgm:prSet presAssocID="{AB4E97EF-5998-41B4-A42C-997828D5B599}" presName="childText" presStyleLbl="bgAcc1" presStyleIdx="3" presStyleCnt="19">
        <dgm:presLayoutVars>
          <dgm:bulletEnabled val="1"/>
        </dgm:presLayoutVars>
      </dgm:prSet>
      <dgm:spPr/>
    </dgm:pt>
    <dgm:pt modelId="{5301CB44-C311-459C-A921-1599D70B48CC}" type="pres">
      <dgm:prSet presAssocID="{E89E2932-B4A2-4739-9C66-177FA0DE5159}" presName="root" presStyleCnt="0"/>
      <dgm:spPr/>
    </dgm:pt>
    <dgm:pt modelId="{59FF8F06-6BB9-46D2-BDA1-E28F14FF0767}" type="pres">
      <dgm:prSet presAssocID="{E89E2932-B4A2-4739-9C66-177FA0DE5159}" presName="rootComposite" presStyleCnt="0"/>
      <dgm:spPr/>
    </dgm:pt>
    <dgm:pt modelId="{8399E51E-9D82-4563-B57E-A555A400D0E7}" type="pres">
      <dgm:prSet presAssocID="{E89E2932-B4A2-4739-9C66-177FA0DE5159}" presName="rootText" presStyleLbl="node1" presStyleIdx="1" presStyleCnt="5"/>
      <dgm:spPr/>
    </dgm:pt>
    <dgm:pt modelId="{A466B93C-A0FC-4DFD-A9E8-123EF9D612E5}" type="pres">
      <dgm:prSet presAssocID="{E89E2932-B4A2-4739-9C66-177FA0DE5159}" presName="rootConnector" presStyleLbl="node1" presStyleIdx="1" presStyleCnt="5"/>
      <dgm:spPr/>
    </dgm:pt>
    <dgm:pt modelId="{57EEE2D5-1E2B-41F2-A05A-A9CA5220D650}" type="pres">
      <dgm:prSet presAssocID="{E89E2932-B4A2-4739-9C66-177FA0DE5159}" presName="childShape" presStyleCnt="0"/>
      <dgm:spPr/>
    </dgm:pt>
    <dgm:pt modelId="{8F4563E6-0D7B-4E68-BA4A-1EA1ABD2A382}" type="pres">
      <dgm:prSet presAssocID="{339CB562-EE15-4B72-9488-2C2E87B45DC9}" presName="Name13" presStyleLbl="parChTrans1D2" presStyleIdx="4" presStyleCnt="19"/>
      <dgm:spPr/>
    </dgm:pt>
    <dgm:pt modelId="{3B4CC097-B890-4BD0-8553-C437F5FF416C}" type="pres">
      <dgm:prSet presAssocID="{85D40739-BFDA-4C61-AA7A-DDCCC8B40240}" presName="childText" presStyleLbl="bgAcc1" presStyleIdx="4" presStyleCnt="19">
        <dgm:presLayoutVars>
          <dgm:bulletEnabled val="1"/>
        </dgm:presLayoutVars>
      </dgm:prSet>
      <dgm:spPr/>
    </dgm:pt>
    <dgm:pt modelId="{F0B7A38F-8B10-4F3A-8F93-7302D0A8265A}" type="pres">
      <dgm:prSet presAssocID="{4CF98279-2C06-47A9-8381-C7D762864084}" presName="Name13" presStyleLbl="parChTrans1D2" presStyleIdx="5" presStyleCnt="19"/>
      <dgm:spPr/>
    </dgm:pt>
    <dgm:pt modelId="{6DF4AF80-46EA-49B3-B1A1-738450CB94B0}" type="pres">
      <dgm:prSet presAssocID="{96249B95-ECC4-458E-AAA1-CC41A9251C97}" presName="childText" presStyleLbl="bgAcc1" presStyleIdx="5" presStyleCnt="19">
        <dgm:presLayoutVars>
          <dgm:bulletEnabled val="1"/>
        </dgm:presLayoutVars>
      </dgm:prSet>
      <dgm:spPr/>
    </dgm:pt>
    <dgm:pt modelId="{34085B76-44F8-498D-B5FA-2A8A4D090E3E}" type="pres">
      <dgm:prSet presAssocID="{ABA2BDDB-A73B-4E5C-A4DD-F5D94719FAC6}" presName="Name13" presStyleLbl="parChTrans1D2" presStyleIdx="6" presStyleCnt="19"/>
      <dgm:spPr/>
    </dgm:pt>
    <dgm:pt modelId="{DC350F09-624E-4D16-8DEB-7F3AAAA8A0F4}" type="pres">
      <dgm:prSet presAssocID="{0446127A-2DD0-4989-84A7-7E9E2A2F5F37}" presName="childText" presStyleLbl="bgAcc1" presStyleIdx="6" presStyleCnt="19">
        <dgm:presLayoutVars>
          <dgm:bulletEnabled val="1"/>
        </dgm:presLayoutVars>
      </dgm:prSet>
      <dgm:spPr/>
    </dgm:pt>
    <dgm:pt modelId="{BBE7C201-11C5-4588-A750-F0614D70E350}" type="pres">
      <dgm:prSet presAssocID="{6AB8DCCD-E8EB-4E9E-8918-B47376A86172}" presName="Name13" presStyleLbl="parChTrans1D2" presStyleIdx="7" presStyleCnt="19"/>
      <dgm:spPr/>
    </dgm:pt>
    <dgm:pt modelId="{7A953D42-24A2-4B7C-8399-5A690F331E45}" type="pres">
      <dgm:prSet presAssocID="{2C10C2DB-C272-4635-B5FE-CAC1640AD239}" presName="childText" presStyleLbl="bgAcc1" presStyleIdx="7" presStyleCnt="19">
        <dgm:presLayoutVars>
          <dgm:bulletEnabled val="1"/>
        </dgm:presLayoutVars>
      </dgm:prSet>
      <dgm:spPr/>
    </dgm:pt>
    <dgm:pt modelId="{638D8040-F874-403C-A4DD-8001027D6BF4}" type="pres">
      <dgm:prSet presAssocID="{2E746B46-5280-4158-A209-1E2CA08D0908}" presName="Name13" presStyleLbl="parChTrans1D2" presStyleIdx="8" presStyleCnt="19"/>
      <dgm:spPr/>
    </dgm:pt>
    <dgm:pt modelId="{E2C74175-9D06-4FC4-AE7D-A6C9578C39CD}" type="pres">
      <dgm:prSet presAssocID="{FC67B8C5-DC59-4D2F-BD8B-48B29875F687}" presName="childText" presStyleLbl="bgAcc1" presStyleIdx="8" presStyleCnt="19">
        <dgm:presLayoutVars>
          <dgm:bulletEnabled val="1"/>
        </dgm:presLayoutVars>
      </dgm:prSet>
      <dgm:spPr/>
    </dgm:pt>
    <dgm:pt modelId="{11919D99-9187-4BCA-A562-60794E891295}" type="pres">
      <dgm:prSet presAssocID="{E27FBECA-48F6-4E35-8A0E-326B87AEEEEA}" presName="root" presStyleCnt="0"/>
      <dgm:spPr/>
    </dgm:pt>
    <dgm:pt modelId="{64292150-1A5E-4517-BD4A-A22B2AB9F612}" type="pres">
      <dgm:prSet presAssocID="{E27FBECA-48F6-4E35-8A0E-326B87AEEEEA}" presName="rootComposite" presStyleCnt="0"/>
      <dgm:spPr/>
    </dgm:pt>
    <dgm:pt modelId="{CA50EE45-4CC7-4F25-B9B2-F5C7715EA6C5}" type="pres">
      <dgm:prSet presAssocID="{E27FBECA-48F6-4E35-8A0E-326B87AEEEEA}" presName="rootText" presStyleLbl="node1" presStyleIdx="2" presStyleCnt="5"/>
      <dgm:spPr/>
    </dgm:pt>
    <dgm:pt modelId="{8404356E-1FA7-4991-9244-E619E5199C9F}" type="pres">
      <dgm:prSet presAssocID="{E27FBECA-48F6-4E35-8A0E-326B87AEEEEA}" presName="rootConnector" presStyleLbl="node1" presStyleIdx="2" presStyleCnt="5"/>
      <dgm:spPr/>
    </dgm:pt>
    <dgm:pt modelId="{5CD159F0-F0F4-4ACE-95F2-9AA8EB469903}" type="pres">
      <dgm:prSet presAssocID="{E27FBECA-48F6-4E35-8A0E-326B87AEEEEA}" presName="childShape" presStyleCnt="0"/>
      <dgm:spPr/>
    </dgm:pt>
    <dgm:pt modelId="{FB776D7B-0454-4902-93D2-58E93E8A6CF1}" type="pres">
      <dgm:prSet presAssocID="{6F7BA075-7815-412F-97FE-202849730384}" presName="Name13" presStyleLbl="parChTrans1D2" presStyleIdx="9" presStyleCnt="19"/>
      <dgm:spPr/>
    </dgm:pt>
    <dgm:pt modelId="{24DCA586-FE3F-4EFE-B70D-FB09D0CEA4B6}" type="pres">
      <dgm:prSet presAssocID="{9BB623C7-8F75-40AA-9114-36E9B201FE39}" presName="childText" presStyleLbl="bgAcc1" presStyleIdx="9" presStyleCnt="19">
        <dgm:presLayoutVars>
          <dgm:bulletEnabled val="1"/>
        </dgm:presLayoutVars>
      </dgm:prSet>
      <dgm:spPr/>
    </dgm:pt>
    <dgm:pt modelId="{71ABBB25-A24B-46F1-9E4F-27D81627DD9D}" type="pres">
      <dgm:prSet presAssocID="{EABC83A6-CFA2-4A3B-ACE8-A47389FDC644}" presName="Name13" presStyleLbl="parChTrans1D2" presStyleIdx="10" presStyleCnt="19"/>
      <dgm:spPr/>
    </dgm:pt>
    <dgm:pt modelId="{9F834588-8B45-4834-946D-DFAE05328494}" type="pres">
      <dgm:prSet presAssocID="{50B2171A-252A-4534-889E-897BECB46EA5}" presName="childText" presStyleLbl="bgAcc1" presStyleIdx="10" presStyleCnt="19">
        <dgm:presLayoutVars>
          <dgm:bulletEnabled val="1"/>
        </dgm:presLayoutVars>
      </dgm:prSet>
      <dgm:spPr/>
    </dgm:pt>
    <dgm:pt modelId="{84682F12-DCE7-4B6A-8770-AAFA547D23D5}" type="pres">
      <dgm:prSet presAssocID="{7EBB5CDD-7F49-4E49-841C-FC2DF183E38F}" presName="Name13" presStyleLbl="parChTrans1D2" presStyleIdx="11" presStyleCnt="19"/>
      <dgm:spPr/>
    </dgm:pt>
    <dgm:pt modelId="{A0947135-BFF4-46A9-ADA3-AEA5F88D7FDC}" type="pres">
      <dgm:prSet presAssocID="{3FC18E40-7C8E-4647-8554-7703FA0EF478}" presName="childText" presStyleLbl="bgAcc1" presStyleIdx="11" presStyleCnt="19">
        <dgm:presLayoutVars>
          <dgm:bulletEnabled val="1"/>
        </dgm:presLayoutVars>
      </dgm:prSet>
      <dgm:spPr/>
    </dgm:pt>
    <dgm:pt modelId="{D641DD03-0DB5-4827-86F4-10A9014924C3}" type="pres">
      <dgm:prSet presAssocID="{7E15F4DF-7071-4A59-A7A2-7ABD9EC03B99}" presName="Name13" presStyleLbl="parChTrans1D2" presStyleIdx="12" presStyleCnt="19"/>
      <dgm:spPr/>
    </dgm:pt>
    <dgm:pt modelId="{C0DD0993-86A9-429D-9DB1-A4ECF75BE3CE}" type="pres">
      <dgm:prSet presAssocID="{94730B1D-BCC2-4702-A2F6-BBDF307D6E76}" presName="childText" presStyleLbl="bgAcc1" presStyleIdx="12" presStyleCnt="19">
        <dgm:presLayoutVars>
          <dgm:bulletEnabled val="1"/>
        </dgm:presLayoutVars>
      </dgm:prSet>
      <dgm:spPr/>
    </dgm:pt>
    <dgm:pt modelId="{4DF8EB7B-9B3C-4313-9869-4B0EB70EC10D}" type="pres">
      <dgm:prSet presAssocID="{ED729617-34F4-4234-B942-6FD92FD9823F}" presName="root" presStyleCnt="0"/>
      <dgm:spPr/>
    </dgm:pt>
    <dgm:pt modelId="{DD51C84E-A943-40B3-B553-E546E882D9E5}" type="pres">
      <dgm:prSet presAssocID="{ED729617-34F4-4234-B942-6FD92FD9823F}" presName="rootComposite" presStyleCnt="0"/>
      <dgm:spPr/>
    </dgm:pt>
    <dgm:pt modelId="{C3528649-8431-48D4-B9D2-27E5A1E184A9}" type="pres">
      <dgm:prSet presAssocID="{ED729617-34F4-4234-B942-6FD92FD9823F}" presName="rootText" presStyleLbl="node1" presStyleIdx="3" presStyleCnt="5"/>
      <dgm:spPr/>
    </dgm:pt>
    <dgm:pt modelId="{BE940E31-ACA6-49CC-9A85-DC2747640C78}" type="pres">
      <dgm:prSet presAssocID="{ED729617-34F4-4234-B942-6FD92FD9823F}" presName="rootConnector" presStyleLbl="node1" presStyleIdx="3" presStyleCnt="5"/>
      <dgm:spPr/>
    </dgm:pt>
    <dgm:pt modelId="{331A3A4C-B3D3-4344-9578-675AAA5EBD75}" type="pres">
      <dgm:prSet presAssocID="{ED729617-34F4-4234-B942-6FD92FD9823F}" presName="childShape" presStyleCnt="0"/>
      <dgm:spPr/>
    </dgm:pt>
    <dgm:pt modelId="{BE83BBC8-1C4A-46C9-8085-A07CCCEDEE1F}" type="pres">
      <dgm:prSet presAssocID="{19BF948D-18F3-49E9-9A5A-1780613BA6A7}" presName="Name13" presStyleLbl="parChTrans1D2" presStyleIdx="13" presStyleCnt="19"/>
      <dgm:spPr/>
    </dgm:pt>
    <dgm:pt modelId="{399A19EA-E2E0-4A96-BF3F-4A27C577F3A5}" type="pres">
      <dgm:prSet presAssocID="{7A7BA60D-C9FD-499F-9D69-EF235D56563E}" presName="childText" presStyleLbl="bgAcc1" presStyleIdx="13" presStyleCnt="19">
        <dgm:presLayoutVars>
          <dgm:bulletEnabled val="1"/>
        </dgm:presLayoutVars>
      </dgm:prSet>
      <dgm:spPr/>
    </dgm:pt>
    <dgm:pt modelId="{1C30B4BA-0C46-4535-9E11-39D2DD2F61CF}" type="pres">
      <dgm:prSet presAssocID="{B433DEF7-9B06-4737-8653-29FD467EC933}" presName="Name13" presStyleLbl="parChTrans1D2" presStyleIdx="14" presStyleCnt="19"/>
      <dgm:spPr/>
    </dgm:pt>
    <dgm:pt modelId="{063E40BA-D625-4B95-9322-A0F33535145B}" type="pres">
      <dgm:prSet presAssocID="{6BB45413-9981-4256-B440-2D6A35BBCD8C}" presName="childText" presStyleLbl="bgAcc1" presStyleIdx="14" presStyleCnt="19">
        <dgm:presLayoutVars>
          <dgm:bulletEnabled val="1"/>
        </dgm:presLayoutVars>
      </dgm:prSet>
      <dgm:spPr/>
    </dgm:pt>
    <dgm:pt modelId="{706D1A82-B6D6-4E9C-91B2-D3A96816AF2E}" type="pres">
      <dgm:prSet presAssocID="{408C1C0E-1412-4328-B81B-0D7A00E60D9A}" presName="Name13" presStyleLbl="parChTrans1D2" presStyleIdx="15" presStyleCnt="19"/>
      <dgm:spPr/>
    </dgm:pt>
    <dgm:pt modelId="{86D12AFA-5B11-4385-B7AE-5AD16A37B397}" type="pres">
      <dgm:prSet presAssocID="{26117D48-41EA-4418-A6B4-16C8D892ED2F}" presName="childText" presStyleLbl="bgAcc1" presStyleIdx="15" presStyleCnt="19">
        <dgm:presLayoutVars>
          <dgm:bulletEnabled val="1"/>
        </dgm:presLayoutVars>
      </dgm:prSet>
      <dgm:spPr/>
    </dgm:pt>
    <dgm:pt modelId="{BB8BC324-6074-466C-BBE6-FFBBD5BFCE21}" type="pres">
      <dgm:prSet presAssocID="{CACDF1E7-58F6-4A20-8161-5F96EAECA8FB}" presName="root" presStyleCnt="0"/>
      <dgm:spPr/>
    </dgm:pt>
    <dgm:pt modelId="{AFA31791-9119-4FB9-B592-28B32A9D46D6}" type="pres">
      <dgm:prSet presAssocID="{CACDF1E7-58F6-4A20-8161-5F96EAECA8FB}" presName="rootComposite" presStyleCnt="0"/>
      <dgm:spPr/>
    </dgm:pt>
    <dgm:pt modelId="{577DB8E9-E27C-4733-9718-3870654B32F8}" type="pres">
      <dgm:prSet presAssocID="{CACDF1E7-58F6-4A20-8161-5F96EAECA8FB}" presName="rootText" presStyleLbl="node1" presStyleIdx="4" presStyleCnt="5"/>
      <dgm:spPr/>
    </dgm:pt>
    <dgm:pt modelId="{47ABE40B-655A-40C7-96B9-E6009C18E063}" type="pres">
      <dgm:prSet presAssocID="{CACDF1E7-58F6-4A20-8161-5F96EAECA8FB}" presName="rootConnector" presStyleLbl="node1" presStyleIdx="4" presStyleCnt="5"/>
      <dgm:spPr/>
    </dgm:pt>
    <dgm:pt modelId="{C91F5E4F-0C5B-4070-843B-63753588AB4E}" type="pres">
      <dgm:prSet presAssocID="{CACDF1E7-58F6-4A20-8161-5F96EAECA8FB}" presName="childShape" presStyleCnt="0"/>
      <dgm:spPr/>
    </dgm:pt>
    <dgm:pt modelId="{F36FBE4E-031F-4569-AE81-4BDC48763443}" type="pres">
      <dgm:prSet presAssocID="{C4C0AFA4-9089-44F7-B7A9-DBE33D74DAB3}" presName="Name13" presStyleLbl="parChTrans1D2" presStyleIdx="16" presStyleCnt="19"/>
      <dgm:spPr/>
    </dgm:pt>
    <dgm:pt modelId="{A1A21255-A8F1-4BCB-9FEB-E76C1D2BF0A2}" type="pres">
      <dgm:prSet presAssocID="{46343304-186B-479E-8295-186DA335DE29}" presName="childText" presStyleLbl="bgAcc1" presStyleIdx="16" presStyleCnt="19">
        <dgm:presLayoutVars>
          <dgm:bulletEnabled val="1"/>
        </dgm:presLayoutVars>
      </dgm:prSet>
      <dgm:spPr/>
    </dgm:pt>
    <dgm:pt modelId="{3ECDEA71-08A5-428B-B65E-E68B77BCE3CC}" type="pres">
      <dgm:prSet presAssocID="{454E77F4-8525-4CD4-9B94-516FAADAF7B8}" presName="Name13" presStyleLbl="parChTrans1D2" presStyleIdx="17" presStyleCnt="19"/>
      <dgm:spPr/>
    </dgm:pt>
    <dgm:pt modelId="{E2200FEE-5DEA-4880-8423-0BFF2E1DB7A5}" type="pres">
      <dgm:prSet presAssocID="{F7ADAE07-D6D0-4A8C-89CA-7AEB6EE61BE1}" presName="childText" presStyleLbl="bgAcc1" presStyleIdx="17" presStyleCnt="19">
        <dgm:presLayoutVars>
          <dgm:bulletEnabled val="1"/>
        </dgm:presLayoutVars>
      </dgm:prSet>
      <dgm:spPr/>
    </dgm:pt>
    <dgm:pt modelId="{67AB0548-EBFE-4214-9E4C-631D22B929BE}" type="pres">
      <dgm:prSet presAssocID="{E22601E9-A0DF-4407-8002-EA965164EDE6}" presName="Name13" presStyleLbl="parChTrans1D2" presStyleIdx="18" presStyleCnt="19"/>
      <dgm:spPr/>
    </dgm:pt>
    <dgm:pt modelId="{A66157E2-2C44-413E-9B47-016299EC7316}" type="pres">
      <dgm:prSet presAssocID="{1631E156-01C9-448F-B125-71A310D17F1E}" presName="childText" presStyleLbl="bgAcc1" presStyleIdx="18" presStyleCnt="19">
        <dgm:presLayoutVars>
          <dgm:bulletEnabled val="1"/>
        </dgm:presLayoutVars>
      </dgm:prSet>
      <dgm:spPr/>
    </dgm:pt>
  </dgm:ptLst>
  <dgm:cxnLst>
    <dgm:cxn modelId="{3795F200-D1D8-43C4-B50C-A6561668B037}" type="presOf" srcId="{0446127A-2DD0-4989-84A7-7E9E2A2F5F37}" destId="{DC350F09-624E-4D16-8DEB-7F3AAAA8A0F4}" srcOrd="0" destOrd="0" presId="urn:microsoft.com/office/officeart/2005/8/layout/hierarchy3"/>
    <dgm:cxn modelId="{D4084603-F844-4008-903E-EB86A9B2D24C}" type="presOf" srcId="{26117D48-41EA-4418-A6B4-16C8D892ED2F}" destId="{86D12AFA-5B11-4385-B7AE-5AD16A37B397}" srcOrd="0" destOrd="0" presId="urn:microsoft.com/office/officeart/2005/8/layout/hierarchy3"/>
    <dgm:cxn modelId="{0A327303-653C-4985-BCF6-063874E9467B}" type="presOf" srcId="{4474E5D6-2309-4F7F-A157-22416C1483BC}" destId="{CCCD1106-B9B8-4299-89FC-7F7F4F3FB375}" srcOrd="0" destOrd="0" presId="urn:microsoft.com/office/officeart/2005/8/layout/hierarchy3"/>
    <dgm:cxn modelId="{45B45F04-8253-4CCE-B7A3-96C6F024E77B}" type="presOf" srcId="{9BB623C7-8F75-40AA-9114-36E9B201FE39}" destId="{24DCA586-FE3F-4EFE-B70D-FB09D0CEA4B6}" srcOrd="0" destOrd="0" presId="urn:microsoft.com/office/officeart/2005/8/layout/hierarchy3"/>
    <dgm:cxn modelId="{9E900806-9D40-4F4B-8187-3B66A75A312B}" type="presOf" srcId="{E27FBECA-48F6-4E35-8A0E-326B87AEEEEA}" destId="{CA50EE45-4CC7-4F25-B9B2-F5C7715EA6C5}" srcOrd="0" destOrd="0" presId="urn:microsoft.com/office/officeart/2005/8/layout/hierarchy3"/>
    <dgm:cxn modelId="{7E931F07-7C87-4679-A641-351CDFD06430}" srcId="{E89E2932-B4A2-4739-9C66-177FA0DE5159}" destId="{FC67B8C5-DC59-4D2F-BD8B-48B29875F687}" srcOrd="4" destOrd="0" parTransId="{2E746B46-5280-4158-A209-1E2CA08D0908}" sibTransId="{0A39770E-9FA8-4FD3-95EA-0E2658D65A65}"/>
    <dgm:cxn modelId="{59B41F0C-8CBD-4A6D-91BB-83EE39974DE1}" srcId="{4474E5D6-2309-4F7F-A157-22416C1483BC}" destId="{0018C872-9C3A-4A7D-92B6-F3EE6B4EDBDD}" srcOrd="0" destOrd="0" parTransId="{806D145F-AADC-450E-BC4F-19F252851D2A}" sibTransId="{5864E2B8-F938-4941-9EAC-4F88837F3883}"/>
    <dgm:cxn modelId="{A6EAD50C-FCA8-4515-9627-8BADD3533E53}" type="presOf" srcId="{4CF98279-2C06-47A9-8381-C7D762864084}" destId="{F0B7A38F-8B10-4F3A-8F93-7302D0A8265A}" srcOrd="0" destOrd="0" presId="urn:microsoft.com/office/officeart/2005/8/layout/hierarchy3"/>
    <dgm:cxn modelId="{ECACDD1B-38D6-4495-A003-A5772D4DF98D}" type="presOf" srcId="{CACDF1E7-58F6-4A20-8161-5F96EAECA8FB}" destId="{577DB8E9-E27C-4733-9718-3870654B32F8}" srcOrd="0" destOrd="0" presId="urn:microsoft.com/office/officeart/2005/8/layout/hierarchy3"/>
    <dgm:cxn modelId="{799D241D-DA90-446C-8C78-0130C013C709}" srcId="{E89E2932-B4A2-4739-9C66-177FA0DE5159}" destId="{0446127A-2DD0-4989-84A7-7E9E2A2F5F37}" srcOrd="2" destOrd="0" parTransId="{ABA2BDDB-A73B-4E5C-A4DD-F5D94719FAC6}" sibTransId="{7FD7A7D6-44A6-4DE0-984C-EDED5DCC675A}"/>
    <dgm:cxn modelId="{5190761D-234D-484D-9F7D-FF06599FC6A5}" srcId="{ED729617-34F4-4234-B942-6FD92FD9823F}" destId="{7A7BA60D-C9FD-499F-9D69-EF235D56563E}" srcOrd="0" destOrd="0" parTransId="{19BF948D-18F3-49E9-9A5A-1780613BA6A7}" sibTransId="{D1462944-8DAF-45C1-A751-ED09AE62DF4B}"/>
    <dgm:cxn modelId="{CB062623-CB82-4BBF-A347-1F4D085EA11D}" type="presOf" srcId="{4413DE47-0169-4BD3-9B93-6E314A074AF8}" destId="{697916FD-0140-4427-9E48-A363E9E77DC5}" srcOrd="0" destOrd="0" presId="urn:microsoft.com/office/officeart/2005/8/layout/hierarchy3"/>
    <dgm:cxn modelId="{105F532C-F954-4CCA-9E44-2E14A57A0C72}" type="presOf" srcId="{E7484D8A-830A-4D75-98EA-D44C5DCC8597}" destId="{3B9563EF-9E28-4BB5-8A58-45BEF4553574}" srcOrd="0" destOrd="0" presId="urn:microsoft.com/office/officeart/2005/8/layout/hierarchy3"/>
    <dgm:cxn modelId="{A66D222D-E729-4FD5-9B56-73A7E1E170AB}" srcId="{4474E5D6-2309-4F7F-A157-22416C1483BC}" destId="{CACDF1E7-58F6-4A20-8161-5F96EAECA8FB}" srcOrd="4" destOrd="0" parTransId="{BA80EBBE-D237-450A-9929-B2B7D389B301}" sibTransId="{F4AAFE77-BF59-4415-A56A-95E7AFE2314F}"/>
    <dgm:cxn modelId="{5E8DA331-4ED6-4672-A100-ADF592D205FC}" type="presOf" srcId="{96249B95-ECC4-458E-AAA1-CC41A9251C97}" destId="{6DF4AF80-46EA-49B3-B1A1-738450CB94B0}" srcOrd="0" destOrd="0" presId="urn:microsoft.com/office/officeart/2005/8/layout/hierarchy3"/>
    <dgm:cxn modelId="{C0AEFD31-2118-4C9F-950B-8C9E32A69446}" type="presOf" srcId="{4DB3FD0D-7D15-4DF0-B30C-A98C6EC86A13}" destId="{557FEF2F-164D-41DC-9417-62B07F565891}" srcOrd="0" destOrd="0" presId="urn:microsoft.com/office/officeart/2005/8/layout/hierarchy3"/>
    <dgm:cxn modelId="{7C5C3A32-EAED-46FB-AD3D-8CF28247502D}" type="presOf" srcId="{408C1C0E-1412-4328-B81B-0D7A00E60D9A}" destId="{706D1A82-B6D6-4E9C-91B2-D3A96816AF2E}" srcOrd="0" destOrd="0" presId="urn:microsoft.com/office/officeart/2005/8/layout/hierarchy3"/>
    <dgm:cxn modelId="{F9C37436-5615-42EF-96AE-33E14D04E34F}" type="presOf" srcId="{454E77F4-8525-4CD4-9B94-516FAADAF7B8}" destId="{3ECDEA71-08A5-428B-B65E-E68B77BCE3CC}" srcOrd="0" destOrd="0" presId="urn:microsoft.com/office/officeart/2005/8/layout/hierarchy3"/>
    <dgm:cxn modelId="{BA971237-4404-4CA3-9267-B7F6A8EAA2C8}" type="presOf" srcId="{94730B1D-BCC2-4702-A2F6-BBDF307D6E76}" destId="{C0DD0993-86A9-429D-9DB1-A4ECF75BE3CE}" srcOrd="0" destOrd="0" presId="urn:microsoft.com/office/officeart/2005/8/layout/hierarchy3"/>
    <dgm:cxn modelId="{0152A23E-CEC6-499B-B5CA-F59F20EA37EB}" srcId="{CACDF1E7-58F6-4A20-8161-5F96EAECA8FB}" destId="{46343304-186B-479E-8295-186DA335DE29}" srcOrd="0" destOrd="0" parTransId="{C4C0AFA4-9089-44F7-B7A9-DBE33D74DAB3}" sibTransId="{8049AEE9-7C90-485E-8D63-499CED7782E4}"/>
    <dgm:cxn modelId="{A5BCA340-7C70-4672-994D-AF82683DC32A}" srcId="{4474E5D6-2309-4F7F-A157-22416C1483BC}" destId="{ED729617-34F4-4234-B942-6FD92FD9823F}" srcOrd="3" destOrd="0" parTransId="{FC400CE4-F8F9-4174-BE0E-DAD153BB8F2A}" sibTransId="{53291C2D-A48F-436B-8B25-37396723249C}"/>
    <dgm:cxn modelId="{04A1B05B-B7E6-409A-8CDA-305E8B56C66A}" srcId="{E89E2932-B4A2-4739-9C66-177FA0DE5159}" destId="{2C10C2DB-C272-4635-B5FE-CAC1640AD239}" srcOrd="3" destOrd="0" parTransId="{6AB8DCCD-E8EB-4E9E-8918-B47376A86172}" sibTransId="{3F8D513C-7175-49F7-A39D-CE1437CA1240}"/>
    <dgm:cxn modelId="{EC41165E-0932-47DF-9EF1-60B7A0D54484}" srcId="{0018C872-9C3A-4A7D-92B6-F3EE6B4EDBDD}" destId="{AB4E97EF-5998-41B4-A42C-997828D5B599}" srcOrd="3" destOrd="0" parTransId="{4413DE47-0169-4BD3-9B93-6E314A074AF8}" sibTransId="{1DB01BEE-E8DF-4C75-ADC4-995C4C23058B}"/>
    <dgm:cxn modelId="{904D1643-0DB6-4D97-B31E-A9A204E44095}" type="presOf" srcId="{6AB8DCCD-E8EB-4E9E-8918-B47376A86172}" destId="{BBE7C201-11C5-4588-A750-F0614D70E350}" srcOrd="0" destOrd="0" presId="urn:microsoft.com/office/officeart/2005/8/layout/hierarchy3"/>
    <dgm:cxn modelId="{E197F163-7B10-4AFA-95E5-9C7DD5FF2347}" srcId="{E89E2932-B4A2-4739-9C66-177FA0DE5159}" destId="{96249B95-ECC4-458E-AAA1-CC41A9251C97}" srcOrd="1" destOrd="0" parTransId="{4CF98279-2C06-47A9-8381-C7D762864084}" sibTransId="{FDB610EE-D252-452C-87FC-C43945954065}"/>
    <dgm:cxn modelId="{29C1A94B-20BD-4F27-930A-32133386780E}" srcId="{E27FBECA-48F6-4E35-8A0E-326B87AEEEEA}" destId="{3FC18E40-7C8E-4647-8554-7703FA0EF478}" srcOrd="2" destOrd="0" parTransId="{7EBB5CDD-7F49-4E49-841C-FC2DF183E38F}" sibTransId="{4F42CAF2-0242-4DB5-A2BB-487EABD4AB89}"/>
    <dgm:cxn modelId="{F7738B6E-2FC0-4492-A11B-3735A0A93D29}" type="presOf" srcId="{50B2171A-252A-4534-889E-897BECB46EA5}" destId="{9F834588-8B45-4834-946D-DFAE05328494}" srcOrd="0" destOrd="0" presId="urn:microsoft.com/office/officeart/2005/8/layout/hierarchy3"/>
    <dgm:cxn modelId="{FD71E050-A015-4BDA-BCF2-8CCDE5394859}" type="presOf" srcId="{ABA2BDDB-A73B-4E5C-A4DD-F5D94719FAC6}" destId="{34085B76-44F8-498D-B5FA-2A8A4D090E3E}" srcOrd="0" destOrd="0" presId="urn:microsoft.com/office/officeart/2005/8/layout/hierarchy3"/>
    <dgm:cxn modelId="{A7ADF253-1BB6-4082-A2FB-4CC9C213A214}" type="presOf" srcId="{FC67B8C5-DC59-4D2F-BD8B-48B29875F687}" destId="{E2C74175-9D06-4FC4-AE7D-A6C9578C39CD}" srcOrd="0" destOrd="0" presId="urn:microsoft.com/office/officeart/2005/8/layout/hierarchy3"/>
    <dgm:cxn modelId="{0F95C554-FFCF-40F3-9BFB-76AF3382B7EB}" type="presOf" srcId="{AB4E97EF-5998-41B4-A42C-997828D5B599}" destId="{12F7708B-7CCF-4D4A-A57E-EB97A808F812}" srcOrd="0" destOrd="0" presId="urn:microsoft.com/office/officeart/2005/8/layout/hierarchy3"/>
    <dgm:cxn modelId="{47E7FF54-9324-4DB9-ACE1-4816E242A6B0}" type="presOf" srcId="{0018C872-9C3A-4A7D-92B6-F3EE6B4EDBDD}" destId="{F3165573-F206-4F41-82BA-2AB700665D12}" srcOrd="0" destOrd="0" presId="urn:microsoft.com/office/officeart/2005/8/layout/hierarchy3"/>
    <dgm:cxn modelId="{DD7F4457-7286-4166-8DFB-3F63858E1492}" srcId="{ED729617-34F4-4234-B942-6FD92FD9823F}" destId="{26117D48-41EA-4418-A6B4-16C8D892ED2F}" srcOrd="2" destOrd="0" parTransId="{408C1C0E-1412-4328-B81B-0D7A00E60D9A}" sibTransId="{595D2D09-3344-4217-9AB4-1CA420ED770A}"/>
    <dgm:cxn modelId="{E0DF617A-0BDA-4ADC-AF15-52D9F6415483}" type="presOf" srcId="{7A7BA60D-C9FD-499F-9D69-EF235D56563E}" destId="{399A19EA-E2E0-4A96-BF3F-4A27C577F3A5}" srcOrd="0" destOrd="0" presId="urn:microsoft.com/office/officeart/2005/8/layout/hierarchy3"/>
    <dgm:cxn modelId="{CA8B9D84-C4A8-42B3-A52C-C34624EEAAB1}" type="presOf" srcId="{87992A5C-7967-4C19-81C1-57395CB36A7F}" destId="{54F03145-C7BD-411E-B363-EBE8DB521AB1}" srcOrd="0" destOrd="0" presId="urn:microsoft.com/office/officeart/2005/8/layout/hierarchy3"/>
    <dgm:cxn modelId="{7D75328A-DA1F-41C2-87EC-247C8551F643}" type="presOf" srcId="{7E15F4DF-7071-4A59-A7A2-7ABD9EC03B99}" destId="{D641DD03-0DB5-4827-86F4-10A9014924C3}" srcOrd="0" destOrd="0" presId="urn:microsoft.com/office/officeart/2005/8/layout/hierarchy3"/>
    <dgm:cxn modelId="{D67E5A8E-0E34-46EC-B675-8AE1F4529AF2}" srcId="{E27FBECA-48F6-4E35-8A0E-326B87AEEEEA}" destId="{94730B1D-BCC2-4702-A2F6-BBDF307D6E76}" srcOrd="3" destOrd="0" parTransId="{7E15F4DF-7071-4A59-A7A2-7ABD9EC03B99}" sibTransId="{940A9C49-0F1D-435D-A1FF-039A33A6165F}"/>
    <dgm:cxn modelId="{9D39F58F-8A88-40DA-BBC9-BE430D705738}" type="presOf" srcId="{F7ADAE07-D6D0-4A8C-89CA-7AEB6EE61BE1}" destId="{E2200FEE-5DEA-4880-8423-0BFF2E1DB7A5}" srcOrd="0" destOrd="0" presId="urn:microsoft.com/office/officeart/2005/8/layout/hierarchy3"/>
    <dgm:cxn modelId="{AD5B8291-16EE-4221-805D-A68857BF1D79}" type="presOf" srcId="{B433DEF7-9B06-4737-8653-29FD467EC933}" destId="{1C30B4BA-0C46-4535-9E11-39D2DD2F61CF}" srcOrd="0" destOrd="0" presId="urn:microsoft.com/office/officeart/2005/8/layout/hierarchy3"/>
    <dgm:cxn modelId="{CC454E95-CD83-4296-8638-DB37D1808F4A}" type="presOf" srcId="{3FC18E40-7C8E-4647-8554-7703FA0EF478}" destId="{A0947135-BFF4-46A9-ADA3-AEA5F88D7FDC}" srcOrd="0" destOrd="0" presId="urn:microsoft.com/office/officeart/2005/8/layout/hierarchy3"/>
    <dgm:cxn modelId="{D0798C9B-1673-4013-8434-3FD572B10488}" type="presOf" srcId="{C4C0AFA4-9089-44F7-B7A9-DBE33D74DAB3}" destId="{F36FBE4E-031F-4569-AE81-4BDC48763443}" srcOrd="0" destOrd="0" presId="urn:microsoft.com/office/officeart/2005/8/layout/hierarchy3"/>
    <dgm:cxn modelId="{AD85CC9E-B2D1-445B-A5B3-1EAE51A1D937}" type="presOf" srcId="{ED729617-34F4-4234-B942-6FD92FD9823F}" destId="{C3528649-8431-48D4-B9D2-27E5A1E184A9}" srcOrd="0" destOrd="0" presId="urn:microsoft.com/office/officeart/2005/8/layout/hierarchy3"/>
    <dgm:cxn modelId="{DED47F9F-7317-4BDD-99D6-206B08884B9F}" srcId="{0018C872-9C3A-4A7D-92B6-F3EE6B4EDBDD}" destId="{0C53DBCA-CB82-45DA-959A-92974CA1B3A5}" srcOrd="0" destOrd="0" parTransId="{4DB3FD0D-7D15-4DF0-B30C-A98C6EC86A13}" sibTransId="{943A82BC-6251-45F1-8509-CCF6787E0B96}"/>
    <dgm:cxn modelId="{4561B0A4-703C-4AE1-AB9E-5F22E2D59A0E}" srcId="{0018C872-9C3A-4A7D-92B6-F3EE6B4EDBDD}" destId="{72470545-A735-4ADF-966C-0C0E8B5B5347}" srcOrd="2" destOrd="0" parTransId="{6C26A2DE-FCB4-49C2-B0DB-5C28CA8A9FB5}" sibTransId="{9B9C3ADD-5853-4727-92E2-6786C02E6CB6}"/>
    <dgm:cxn modelId="{264C93A8-67A9-45C0-84E2-4947F8DFB899}" type="presOf" srcId="{E89E2932-B4A2-4739-9C66-177FA0DE5159}" destId="{8399E51E-9D82-4563-B57E-A555A400D0E7}" srcOrd="0" destOrd="0" presId="urn:microsoft.com/office/officeart/2005/8/layout/hierarchy3"/>
    <dgm:cxn modelId="{B6EC43AD-8EAC-4127-8E56-8E8F58D1F27F}" type="presOf" srcId="{46343304-186B-479E-8295-186DA335DE29}" destId="{A1A21255-A8F1-4BCB-9FEB-E76C1D2BF0A2}" srcOrd="0" destOrd="0" presId="urn:microsoft.com/office/officeart/2005/8/layout/hierarchy3"/>
    <dgm:cxn modelId="{87AAC5B0-7D67-411E-B8DC-8A6202B26811}" type="presOf" srcId="{0C53DBCA-CB82-45DA-959A-92974CA1B3A5}" destId="{B9F3EFEA-E5BD-494C-8CAB-D96AFCB78CF2}" srcOrd="0" destOrd="0" presId="urn:microsoft.com/office/officeart/2005/8/layout/hierarchy3"/>
    <dgm:cxn modelId="{9F3634B5-A5AD-4269-A131-6A3077B08698}" srcId="{4474E5D6-2309-4F7F-A157-22416C1483BC}" destId="{E27FBECA-48F6-4E35-8A0E-326B87AEEEEA}" srcOrd="2" destOrd="0" parTransId="{DEC5AAAD-9A14-4033-89D7-ED6BC9076781}" sibTransId="{9204397D-CD39-479E-B35F-EBE5EE715AC1}"/>
    <dgm:cxn modelId="{2A35CBB5-7CAE-4254-95B2-01F994E5F5C1}" type="presOf" srcId="{19BF948D-18F3-49E9-9A5A-1780613BA6A7}" destId="{BE83BBC8-1C4A-46C9-8085-A07CCCEDEE1F}" srcOrd="0" destOrd="0" presId="urn:microsoft.com/office/officeart/2005/8/layout/hierarchy3"/>
    <dgm:cxn modelId="{7FF1ACB7-6274-4011-9A4B-21A704A54C97}" type="presOf" srcId="{72470545-A735-4ADF-966C-0C0E8B5B5347}" destId="{B925ECB3-0EA8-42F2-9636-7795C40D22EA}" srcOrd="0" destOrd="0" presId="urn:microsoft.com/office/officeart/2005/8/layout/hierarchy3"/>
    <dgm:cxn modelId="{65E21BB9-D9EE-4874-9920-95116EF2D174}" srcId="{E27FBECA-48F6-4E35-8A0E-326B87AEEEEA}" destId="{9BB623C7-8F75-40AA-9114-36E9B201FE39}" srcOrd="0" destOrd="0" parTransId="{6F7BA075-7815-412F-97FE-202849730384}" sibTransId="{D17AE6BD-52DA-434C-B16D-4BE9A8982806}"/>
    <dgm:cxn modelId="{376E6EBC-95D0-4BF0-9E5B-70BD7D6F59C3}" type="presOf" srcId="{6BB45413-9981-4256-B440-2D6A35BBCD8C}" destId="{063E40BA-D625-4B95-9322-A0F33535145B}" srcOrd="0" destOrd="0" presId="urn:microsoft.com/office/officeart/2005/8/layout/hierarchy3"/>
    <dgm:cxn modelId="{A1F9BFBC-C679-41A3-8AD4-9C67F7480ABB}" type="presOf" srcId="{EABC83A6-CFA2-4A3B-ACE8-A47389FDC644}" destId="{71ABBB25-A24B-46F1-9E4F-27D81627DD9D}" srcOrd="0" destOrd="0" presId="urn:microsoft.com/office/officeart/2005/8/layout/hierarchy3"/>
    <dgm:cxn modelId="{7813F9BD-CFFF-42B7-BA7B-4C6C197FB80F}" type="presOf" srcId="{2C10C2DB-C272-4635-B5FE-CAC1640AD239}" destId="{7A953D42-24A2-4B7C-8399-5A690F331E45}" srcOrd="0" destOrd="0" presId="urn:microsoft.com/office/officeart/2005/8/layout/hierarchy3"/>
    <dgm:cxn modelId="{22749DBE-F822-4B1E-99FF-F6EBCCE5092B}" type="presOf" srcId="{E22601E9-A0DF-4407-8002-EA965164EDE6}" destId="{67AB0548-EBFE-4214-9E4C-631D22B929BE}" srcOrd="0" destOrd="0" presId="urn:microsoft.com/office/officeart/2005/8/layout/hierarchy3"/>
    <dgm:cxn modelId="{7650C7BF-1E61-476A-B4A6-33B7A9294F10}" type="presOf" srcId="{1631E156-01C9-448F-B125-71A310D17F1E}" destId="{A66157E2-2C44-413E-9B47-016299EC7316}" srcOrd="0" destOrd="0" presId="urn:microsoft.com/office/officeart/2005/8/layout/hierarchy3"/>
    <dgm:cxn modelId="{037A15C0-082B-4684-97AF-1F2DE3E68FF9}" type="presOf" srcId="{339CB562-EE15-4B72-9488-2C2E87B45DC9}" destId="{8F4563E6-0D7B-4E68-BA4A-1EA1ABD2A382}" srcOrd="0" destOrd="0" presId="urn:microsoft.com/office/officeart/2005/8/layout/hierarchy3"/>
    <dgm:cxn modelId="{C30E0FC6-F00B-42FF-8A4D-125C7F2CDB97}" srcId="{0018C872-9C3A-4A7D-92B6-F3EE6B4EDBDD}" destId="{87992A5C-7967-4C19-81C1-57395CB36A7F}" srcOrd="1" destOrd="0" parTransId="{E7484D8A-830A-4D75-98EA-D44C5DCC8597}" sibTransId="{15F7C74A-6B97-4CB7-83C7-CC0B21DA2774}"/>
    <dgm:cxn modelId="{C1D7F4C6-BAE7-40CA-92D0-33027535BB1A}" type="presOf" srcId="{6F7BA075-7815-412F-97FE-202849730384}" destId="{FB776D7B-0454-4902-93D2-58E93E8A6CF1}" srcOrd="0" destOrd="0" presId="urn:microsoft.com/office/officeart/2005/8/layout/hierarchy3"/>
    <dgm:cxn modelId="{D47E3ACD-4C0E-41EB-8A89-8A4A60FC30C9}" type="presOf" srcId="{7EBB5CDD-7F49-4E49-841C-FC2DF183E38F}" destId="{84682F12-DCE7-4B6A-8770-AAFA547D23D5}" srcOrd="0" destOrd="0" presId="urn:microsoft.com/office/officeart/2005/8/layout/hierarchy3"/>
    <dgm:cxn modelId="{62C882CE-24F9-441A-A432-6484152FCFEF}" type="presOf" srcId="{E27FBECA-48F6-4E35-8A0E-326B87AEEEEA}" destId="{8404356E-1FA7-4991-9244-E619E5199C9F}" srcOrd="1" destOrd="0" presId="urn:microsoft.com/office/officeart/2005/8/layout/hierarchy3"/>
    <dgm:cxn modelId="{F02710D1-3E61-44FE-8ED1-FB06C9415E13}" type="presOf" srcId="{ED729617-34F4-4234-B942-6FD92FD9823F}" destId="{BE940E31-ACA6-49CC-9A85-DC2747640C78}" srcOrd="1" destOrd="0" presId="urn:microsoft.com/office/officeart/2005/8/layout/hierarchy3"/>
    <dgm:cxn modelId="{FD73C5D2-4F22-41DD-BC80-7C1113D085E7}" type="presOf" srcId="{85D40739-BFDA-4C61-AA7A-DDCCC8B40240}" destId="{3B4CC097-B890-4BD0-8553-C437F5FF416C}" srcOrd="0" destOrd="0" presId="urn:microsoft.com/office/officeart/2005/8/layout/hierarchy3"/>
    <dgm:cxn modelId="{BF281FD4-9D7A-4A39-98CD-B3AC3D30E525}" type="presOf" srcId="{0018C872-9C3A-4A7D-92B6-F3EE6B4EDBDD}" destId="{30A988DF-DDD3-4423-958E-2F357D303929}" srcOrd="1" destOrd="0" presId="urn:microsoft.com/office/officeart/2005/8/layout/hierarchy3"/>
    <dgm:cxn modelId="{29F7B2D8-2747-4B63-B2AA-825627F71C10}" type="presOf" srcId="{2E746B46-5280-4158-A209-1E2CA08D0908}" destId="{638D8040-F874-403C-A4DD-8001027D6BF4}" srcOrd="0" destOrd="0" presId="urn:microsoft.com/office/officeart/2005/8/layout/hierarchy3"/>
    <dgm:cxn modelId="{84BB4BDC-228A-42EE-BB1B-9846230A0948}" type="presOf" srcId="{CACDF1E7-58F6-4A20-8161-5F96EAECA8FB}" destId="{47ABE40B-655A-40C7-96B9-E6009C18E063}" srcOrd="1" destOrd="0" presId="urn:microsoft.com/office/officeart/2005/8/layout/hierarchy3"/>
    <dgm:cxn modelId="{0161ADE1-16BF-42E7-8815-A3877A5E807E}" srcId="{ED729617-34F4-4234-B942-6FD92FD9823F}" destId="{6BB45413-9981-4256-B440-2D6A35BBCD8C}" srcOrd="1" destOrd="0" parTransId="{B433DEF7-9B06-4737-8653-29FD467EC933}" sibTransId="{F7B6EB37-0055-4FEB-893A-359E4DDC259F}"/>
    <dgm:cxn modelId="{E689EFE5-581A-4620-8F3D-E5BBD0B17EDF}" srcId="{4474E5D6-2309-4F7F-A157-22416C1483BC}" destId="{E89E2932-B4A2-4739-9C66-177FA0DE5159}" srcOrd="1" destOrd="0" parTransId="{7B1607AE-A1A5-471C-A688-00C9E030734D}" sibTransId="{D62A0BBA-5B41-4415-914A-0CA2C86C67BD}"/>
    <dgm:cxn modelId="{29ADE2EA-5E1D-44FB-B9DD-1BB42EE5B171}" srcId="{CACDF1E7-58F6-4A20-8161-5F96EAECA8FB}" destId="{1631E156-01C9-448F-B125-71A310D17F1E}" srcOrd="2" destOrd="0" parTransId="{E22601E9-A0DF-4407-8002-EA965164EDE6}" sibTransId="{D0D6CC8D-DA8A-4486-BBEF-7E31BE563C1E}"/>
    <dgm:cxn modelId="{E28F12EB-E8E9-42FB-8E6E-768C4DD90799}" type="presOf" srcId="{E89E2932-B4A2-4739-9C66-177FA0DE5159}" destId="{A466B93C-A0FC-4DFD-A9E8-123EF9D612E5}" srcOrd="1" destOrd="0" presId="urn:microsoft.com/office/officeart/2005/8/layout/hierarchy3"/>
    <dgm:cxn modelId="{C14D49ED-E775-452E-B341-7428119215EE}" srcId="{E27FBECA-48F6-4E35-8A0E-326B87AEEEEA}" destId="{50B2171A-252A-4534-889E-897BECB46EA5}" srcOrd="1" destOrd="0" parTransId="{EABC83A6-CFA2-4A3B-ACE8-A47389FDC644}" sibTransId="{7F292835-ECFC-4F3A-965D-1BBCEE5FCA20}"/>
    <dgm:cxn modelId="{595BA1F1-07B0-4BD4-98E1-C81B05F2F324}" srcId="{CACDF1E7-58F6-4A20-8161-5F96EAECA8FB}" destId="{F7ADAE07-D6D0-4A8C-89CA-7AEB6EE61BE1}" srcOrd="1" destOrd="0" parTransId="{454E77F4-8525-4CD4-9B94-516FAADAF7B8}" sibTransId="{1BC0E9FE-CCED-4B85-8005-FC4A2F504B10}"/>
    <dgm:cxn modelId="{CA22B9FA-DBC0-41B6-A564-703322DFAC20}" type="presOf" srcId="{6C26A2DE-FCB4-49C2-B0DB-5C28CA8A9FB5}" destId="{E02AF128-D829-4B05-B339-E8F80840D05E}" srcOrd="0" destOrd="0" presId="urn:microsoft.com/office/officeart/2005/8/layout/hierarchy3"/>
    <dgm:cxn modelId="{B092EDFA-682B-4238-9994-D6CD472774A4}" srcId="{E89E2932-B4A2-4739-9C66-177FA0DE5159}" destId="{85D40739-BFDA-4C61-AA7A-DDCCC8B40240}" srcOrd="0" destOrd="0" parTransId="{339CB562-EE15-4B72-9488-2C2E87B45DC9}" sibTransId="{615D9BCC-BD23-40BF-A0FE-ADC67FC389BE}"/>
    <dgm:cxn modelId="{5BC024FD-B55F-4B2B-833F-8969F4B9A131}" type="presParOf" srcId="{CCCD1106-B9B8-4299-89FC-7F7F4F3FB375}" destId="{37BCF393-1111-439B-BCC1-326A2AF18E41}" srcOrd="0" destOrd="0" presId="urn:microsoft.com/office/officeart/2005/8/layout/hierarchy3"/>
    <dgm:cxn modelId="{2E4BC563-AAC1-4827-A817-C6C8CE552907}" type="presParOf" srcId="{37BCF393-1111-439B-BCC1-326A2AF18E41}" destId="{F7E9E705-B1F7-4A3A-B230-19CAF85C2691}" srcOrd="0" destOrd="0" presId="urn:microsoft.com/office/officeart/2005/8/layout/hierarchy3"/>
    <dgm:cxn modelId="{11D2598C-9504-4EA7-BAA2-72374D605616}" type="presParOf" srcId="{F7E9E705-B1F7-4A3A-B230-19CAF85C2691}" destId="{F3165573-F206-4F41-82BA-2AB700665D12}" srcOrd="0" destOrd="0" presId="urn:microsoft.com/office/officeart/2005/8/layout/hierarchy3"/>
    <dgm:cxn modelId="{2A71A0D9-E490-4E9D-AF6C-DB36BD2F39ED}" type="presParOf" srcId="{F7E9E705-B1F7-4A3A-B230-19CAF85C2691}" destId="{30A988DF-DDD3-4423-958E-2F357D303929}" srcOrd="1" destOrd="0" presId="urn:microsoft.com/office/officeart/2005/8/layout/hierarchy3"/>
    <dgm:cxn modelId="{91FB253D-9138-4284-B9BA-FA85BF978930}" type="presParOf" srcId="{37BCF393-1111-439B-BCC1-326A2AF18E41}" destId="{5BF4F951-3DFC-48D3-A6B5-E042BAFE8591}" srcOrd="1" destOrd="0" presId="urn:microsoft.com/office/officeart/2005/8/layout/hierarchy3"/>
    <dgm:cxn modelId="{ED13B886-829B-4D34-A2C5-6118A839567A}" type="presParOf" srcId="{5BF4F951-3DFC-48D3-A6B5-E042BAFE8591}" destId="{557FEF2F-164D-41DC-9417-62B07F565891}" srcOrd="0" destOrd="0" presId="urn:microsoft.com/office/officeart/2005/8/layout/hierarchy3"/>
    <dgm:cxn modelId="{0963C9DF-CE60-415D-A32D-4B0D5028F87C}" type="presParOf" srcId="{5BF4F951-3DFC-48D3-A6B5-E042BAFE8591}" destId="{B9F3EFEA-E5BD-494C-8CAB-D96AFCB78CF2}" srcOrd="1" destOrd="0" presId="urn:microsoft.com/office/officeart/2005/8/layout/hierarchy3"/>
    <dgm:cxn modelId="{D2A8FEC8-153A-4E93-9E8F-4F6E4C466768}" type="presParOf" srcId="{5BF4F951-3DFC-48D3-A6B5-E042BAFE8591}" destId="{3B9563EF-9E28-4BB5-8A58-45BEF4553574}" srcOrd="2" destOrd="0" presId="urn:microsoft.com/office/officeart/2005/8/layout/hierarchy3"/>
    <dgm:cxn modelId="{2FFEE512-4C0F-483E-88B3-B88B64239420}" type="presParOf" srcId="{5BF4F951-3DFC-48D3-A6B5-E042BAFE8591}" destId="{54F03145-C7BD-411E-B363-EBE8DB521AB1}" srcOrd="3" destOrd="0" presId="urn:microsoft.com/office/officeart/2005/8/layout/hierarchy3"/>
    <dgm:cxn modelId="{57344E22-E9B9-4071-B488-25CB60816D10}" type="presParOf" srcId="{5BF4F951-3DFC-48D3-A6B5-E042BAFE8591}" destId="{E02AF128-D829-4B05-B339-E8F80840D05E}" srcOrd="4" destOrd="0" presId="urn:microsoft.com/office/officeart/2005/8/layout/hierarchy3"/>
    <dgm:cxn modelId="{510CFAA9-79F8-40DC-A725-45F0251F46C2}" type="presParOf" srcId="{5BF4F951-3DFC-48D3-A6B5-E042BAFE8591}" destId="{B925ECB3-0EA8-42F2-9636-7795C40D22EA}" srcOrd="5" destOrd="0" presId="urn:microsoft.com/office/officeart/2005/8/layout/hierarchy3"/>
    <dgm:cxn modelId="{9C8E7202-76A1-4D14-B3AB-C7FE9C350D8B}" type="presParOf" srcId="{5BF4F951-3DFC-48D3-A6B5-E042BAFE8591}" destId="{697916FD-0140-4427-9E48-A363E9E77DC5}" srcOrd="6" destOrd="0" presId="urn:microsoft.com/office/officeart/2005/8/layout/hierarchy3"/>
    <dgm:cxn modelId="{8FB2F360-95EC-4C72-904F-292F1C68B7E2}" type="presParOf" srcId="{5BF4F951-3DFC-48D3-A6B5-E042BAFE8591}" destId="{12F7708B-7CCF-4D4A-A57E-EB97A808F812}" srcOrd="7" destOrd="0" presId="urn:microsoft.com/office/officeart/2005/8/layout/hierarchy3"/>
    <dgm:cxn modelId="{F8295717-5140-4481-82C5-551ADF6D45AE}" type="presParOf" srcId="{CCCD1106-B9B8-4299-89FC-7F7F4F3FB375}" destId="{5301CB44-C311-459C-A921-1599D70B48CC}" srcOrd="1" destOrd="0" presId="urn:microsoft.com/office/officeart/2005/8/layout/hierarchy3"/>
    <dgm:cxn modelId="{4819F186-B80C-4621-844E-CB850BC42BBA}" type="presParOf" srcId="{5301CB44-C311-459C-A921-1599D70B48CC}" destId="{59FF8F06-6BB9-46D2-BDA1-E28F14FF0767}" srcOrd="0" destOrd="0" presId="urn:microsoft.com/office/officeart/2005/8/layout/hierarchy3"/>
    <dgm:cxn modelId="{B64281E4-0334-4701-8789-5A32A69F1C19}" type="presParOf" srcId="{59FF8F06-6BB9-46D2-BDA1-E28F14FF0767}" destId="{8399E51E-9D82-4563-B57E-A555A400D0E7}" srcOrd="0" destOrd="0" presId="urn:microsoft.com/office/officeart/2005/8/layout/hierarchy3"/>
    <dgm:cxn modelId="{9BECF922-EE61-4FD4-999A-71471AEC0447}" type="presParOf" srcId="{59FF8F06-6BB9-46D2-BDA1-E28F14FF0767}" destId="{A466B93C-A0FC-4DFD-A9E8-123EF9D612E5}" srcOrd="1" destOrd="0" presId="urn:microsoft.com/office/officeart/2005/8/layout/hierarchy3"/>
    <dgm:cxn modelId="{E2504842-1B7F-48DB-8F1F-6C53030E2ADE}" type="presParOf" srcId="{5301CB44-C311-459C-A921-1599D70B48CC}" destId="{57EEE2D5-1E2B-41F2-A05A-A9CA5220D650}" srcOrd="1" destOrd="0" presId="urn:microsoft.com/office/officeart/2005/8/layout/hierarchy3"/>
    <dgm:cxn modelId="{B4D96C6E-A131-471D-8717-2EF5BBE52B52}" type="presParOf" srcId="{57EEE2D5-1E2B-41F2-A05A-A9CA5220D650}" destId="{8F4563E6-0D7B-4E68-BA4A-1EA1ABD2A382}" srcOrd="0" destOrd="0" presId="urn:microsoft.com/office/officeart/2005/8/layout/hierarchy3"/>
    <dgm:cxn modelId="{2B44590E-09A8-4AE0-AF76-B23308BF3E2B}" type="presParOf" srcId="{57EEE2D5-1E2B-41F2-A05A-A9CA5220D650}" destId="{3B4CC097-B890-4BD0-8553-C437F5FF416C}" srcOrd="1" destOrd="0" presId="urn:microsoft.com/office/officeart/2005/8/layout/hierarchy3"/>
    <dgm:cxn modelId="{0B017766-34F0-4B8E-9F90-F17E1DA6AAEB}" type="presParOf" srcId="{57EEE2D5-1E2B-41F2-A05A-A9CA5220D650}" destId="{F0B7A38F-8B10-4F3A-8F93-7302D0A8265A}" srcOrd="2" destOrd="0" presId="urn:microsoft.com/office/officeart/2005/8/layout/hierarchy3"/>
    <dgm:cxn modelId="{E535132F-FC06-443A-97C7-121B9BC422B4}" type="presParOf" srcId="{57EEE2D5-1E2B-41F2-A05A-A9CA5220D650}" destId="{6DF4AF80-46EA-49B3-B1A1-738450CB94B0}" srcOrd="3" destOrd="0" presId="urn:microsoft.com/office/officeart/2005/8/layout/hierarchy3"/>
    <dgm:cxn modelId="{3A701A95-D6A7-44B0-B5F4-A1334D2AF4AF}" type="presParOf" srcId="{57EEE2D5-1E2B-41F2-A05A-A9CA5220D650}" destId="{34085B76-44F8-498D-B5FA-2A8A4D090E3E}" srcOrd="4" destOrd="0" presId="urn:microsoft.com/office/officeart/2005/8/layout/hierarchy3"/>
    <dgm:cxn modelId="{B052E769-FF97-4EC4-8DAC-AEFCB8E920EC}" type="presParOf" srcId="{57EEE2D5-1E2B-41F2-A05A-A9CA5220D650}" destId="{DC350F09-624E-4D16-8DEB-7F3AAAA8A0F4}" srcOrd="5" destOrd="0" presId="urn:microsoft.com/office/officeart/2005/8/layout/hierarchy3"/>
    <dgm:cxn modelId="{E1E70DC7-A163-4505-BB0D-D422AA6C6BF4}" type="presParOf" srcId="{57EEE2D5-1E2B-41F2-A05A-A9CA5220D650}" destId="{BBE7C201-11C5-4588-A750-F0614D70E350}" srcOrd="6" destOrd="0" presId="urn:microsoft.com/office/officeart/2005/8/layout/hierarchy3"/>
    <dgm:cxn modelId="{0D52F711-DBD5-474E-8999-C9A3255C1269}" type="presParOf" srcId="{57EEE2D5-1E2B-41F2-A05A-A9CA5220D650}" destId="{7A953D42-24A2-4B7C-8399-5A690F331E45}" srcOrd="7" destOrd="0" presId="urn:microsoft.com/office/officeart/2005/8/layout/hierarchy3"/>
    <dgm:cxn modelId="{9CE4A04A-757F-42D9-8351-034DF96EB05D}" type="presParOf" srcId="{57EEE2D5-1E2B-41F2-A05A-A9CA5220D650}" destId="{638D8040-F874-403C-A4DD-8001027D6BF4}" srcOrd="8" destOrd="0" presId="urn:microsoft.com/office/officeart/2005/8/layout/hierarchy3"/>
    <dgm:cxn modelId="{377352E7-9EF1-4119-BA24-45ED6DCE8219}" type="presParOf" srcId="{57EEE2D5-1E2B-41F2-A05A-A9CA5220D650}" destId="{E2C74175-9D06-4FC4-AE7D-A6C9578C39CD}" srcOrd="9" destOrd="0" presId="urn:microsoft.com/office/officeart/2005/8/layout/hierarchy3"/>
    <dgm:cxn modelId="{D7F53C0E-73D6-43EF-A357-3943B4E416E0}" type="presParOf" srcId="{CCCD1106-B9B8-4299-89FC-7F7F4F3FB375}" destId="{11919D99-9187-4BCA-A562-60794E891295}" srcOrd="2" destOrd="0" presId="urn:microsoft.com/office/officeart/2005/8/layout/hierarchy3"/>
    <dgm:cxn modelId="{ED29E92C-1CE0-48B5-84FF-72DD14D98165}" type="presParOf" srcId="{11919D99-9187-4BCA-A562-60794E891295}" destId="{64292150-1A5E-4517-BD4A-A22B2AB9F612}" srcOrd="0" destOrd="0" presId="urn:microsoft.com/office/officeart/2005/8/layout/hierarchy3"/>
    <dgm:cxn modelId="{C2A66C65-B7F9-476A-A681-69BCF542032E}" type="presParOf" srcId="{64292150-1A5E-4517-BD4A-A22B2AB9F612}" destId="{CA50EE45-4CC7-4F25-B9B2-F5C7715EA6C5}" srcOrd="0" destOrd="0" presId="urn:microsoft.com/office/officeart/2005/8/layout/hierarchy3"/>
    <dgm:cxn modelId="{917C5BBF-C5D8-4653-B332-BEA58E678BC0}" type="presParOf" srcId="{64292150-1A5E-4517-BD4A-A22B2AB9F612}" destId="{8404356E-1FA7-4991-9244-E619E5199C9F}" srcOrd="1" destOrd="0" presId="urn:microsoft.com/office/officeart/2005/8/layout/hierarchy3"/>
    <dgm:cxn modelId="{50F55B1A-C665-461D-B9AC-10B3877324C7}" type="presParOf" srcId="{11919D99-9187-4BCA-A562-60794E891295}" destId="{5CD159F0-F0F4-4ACE-95F2-9AA8EB469903}" srcOrd="1" destOrd="0" presId="urn:microsoft.com/office/officeart/2005/8/layout/hierarchy3"/>
    <dgm:cxn modelId="{70AD45A9-C616-437F-B96E-FF97B1AE7D33}" type="presParOf" srcId="{5CD159F0-F0F4-4ACE-95F2-9AA8EB469903}" destId="{FB776D7B-0454-4902-93D2-58E93E8A6CF1}" srcOrd="0" destOrd="0" presId="urn:microsoft.com/office/officeart/2005/8/layout/hierarchy3"/>
    <dgm:cxn modelId="{9BBC2ED7-86B6-4B8B-8329-1E429F2814A4}" type="presParOf" srcId="{5CD159F0-F0F4-4ACE-95F2-9AA8EB469903}" destId="{24DCA586-FE3F-4EFE-B70D-FB09D0CEA4B6}" srcOrd="1" destOrd="0" presId="urn:microsoft.com/office/officeart/2005/8/layout/hierarchy3"/>
    <dgm:cxn modelId="{6BA40D58-9F68-473D-B63C-2D881C50ECE7}" type="presParOf" srcId="{5CD159F0-F0F4-4ACE-95F2-9AA8EB469903}" destId="{71ABBB25-A24B-46F1-9E4F-27D81627DD9D}" srcOrd="2" destOrd="0" presId="urn:microsoft.com/office/officeart/2005/8/layout/hierarchy3"/>
    <dgm:cxn modelId="{51348F46-82F1-420F-99F2-E79985DCED00}" type="presParOf" srcId="{5CD159F0-F0F4-4ACE-95F2-9AA8EB469903}" destId="{9F834588-8B45-4834-946D-DFAE05328494}" srcOrd="3" destOrd="0" presId="urn:microsoft.com/office/officeart/2005/8/layout/hierarchy3"/>
    <dgm:cxn modelId="{E693269B-154C-48B9-AB1F-E3455AE717A4}" type="presParOf" srcId="{5CD159F0-F0F4-4ACE-95F2-9AA8EB469903}" destId="{84682F12-DCE7-4B6A-8770-AAFA547D23D5}" srcOrd="4" destOrd="0" presId="urn:microsoft.com/office/officeart/2005/8/layout/hierarchy3"/>
    <dgm:cxn modelId="{746A338F-16CF-4434-A2AD-053CF8BA572D}" type="presParOf" srcId="{5CD159F0-F0F4-4ACE-95F2-9AA8EB469903}" destId="{A0947135-BFF4-46A9-ADA3-AEA5F88D7FDC}" srcOrd="5" destOrd="0" presId="urn:microsoft.com/office/officeart/2005/8/layout/hierarchy3"/>
    <dgm:cxn modelId="{46C362AB-3A2C-4C1E-AE38-476C49B9F842}" type="presParOf" srcId="{5CD159F0-F0F4-4ACE-95F2-9AA8EB469903}" destId="{D641DD03-0DB5-4827-86F4-10A9014924C3}" srcOrd="6" destOrd="0" presId="urn:microsoft.com/office/officeart/2005/8/layout/hierarchy3"/>
    <dgm:cxn modelId="{21428957-D8BD-469E-978A-3A1F5E4BA7F7}" type="presParOf" srcId="{5CD159F0-F0F4-4ACE-95F2-9AA8EB469903}" destId="{C0DD0993-86A9-429D-9DB1-A4ECF75BE3CE}" srcOrd="7" destOrd="0" presId="urn:microsoft.com/office/officeart/2005/8/layout/hierarchy3"/>
    <dgm:cxn modelId="{2F3FCFBD-E181-469C-96BD-58F2FBE54432}" type="presParOf" srcId="{CCCD1106-B9B8-4299-89FC-7F7F4F3FB375}" destId="{4DF8EB7B-9B3C-4313-9869-4B0EB70EC10D}" srcOrd="3" destOrd="0" presId="urn:microsoft.com/office/officeart/2005/8/layout/hierarchy3"/>
    <dgm:cxn modelId="{2FE1915E-9372-4F32-91D9-1F1D6EB803B9}" type="presParOf" srcId="{4DF8EB7B-9B3C-4313-9869-4B0EB70EC10D}" destId="{DD51C84E-A943-40B3-B553-E546E882D9E5}" srcOrd="0" destOrd="0" presId="urn:microsoft.com/office/officeart/2005/8/layout/hierarchy3"/>
    <dgm:cxn modelId="{B827812B-3425-4CCD-ACCD-8C4466C19220}" type="presParOf" srcId="{DD51C84E-A943-40B3-B553-E546E882D9E5}" destId="{C3528649-8431-48D4-B9D2-27E5A1E184A9}" srcOrd="0" destOrd="0" presId="urn:microsoft.com/office/officeart/2005/8/layout/hierarchy3"/>
    <dgm:cxn modelId="{CB2BA664-AE14-4216-8128-14E0CC5DD71B}" type="presParOf" srcId="{DD51C84E-A943-40B3-B553-E546E882D9E5}" destId="{BE940E31-ACA6-49CC-9A85-DC2747640C78}" srcOrd="1" destOrd="0" presId="urn:microsoft.com/office/officeart/2005/8/layout/hierarchy3"/>
    <dgm:cxn modelId="{6692F2B9-36CB-45A5-A676-A1A8E8A16EA9}" type="presParOf" srcId="{4DF8EB7B-9B3C-4313-9869-4B0EB70EC10D}" destId="{331A3A4C-B3D3-4344-9578-675AAA5EBD75}" srcOrd="1" destOrd="0" presId="urn:microsoft.com/office/officeart/2005/8/layout/hierarchy3"/>
    <dgm:cxn modelId="{8EAE051A-95ED-46E8-9A66-32A0CDED22D0}" type="presParOf" srcId="{331A3A4C-B3D3-4344-9578-675AAA5EBD75}" destId="{BE83BBC8-1C4A-46C9-8085-A07CCCEDEE1F}" srcOrd="0" destOrd="0" presId="urn:microsoft.com/office/officeart/2005/8/layout/hierarchy3"/>
    <dgm:cxn modelId="{284BB7D0-F379-4329-9FC6-6FB02B696459}" type="presParOf" srcId="{331A3A4C-B3D3-4344-9578-675AAA5EBD75}" destId="{399A19EA-E2E0-4A96-BF3F-4A27C577F3A5}" srcOrd="1" destOrd="0" presId="urn:microsoft.com/office/officeart/2005/8/layout/hierarchy3"/>
    <dgm:cxn modelId="{F677B1A5-D90E-4C1D-BA89-600732DEA3DD}" type="presParOf" srcId="{331A3A4C-B3D3-4344-9578-675AAA5EBD75}" destId="{1C30B4BA-0C46-4535-9E11-39D2DD2F61CF}" srcOrd="2" destOrd="0" presId="urn:microsoft.com/office/officeart/2005/8/layout/hierarchy3"/>
    <dgm:cxn modelId="{F717AF04-2D4C-47C9-84AB-7475D44BC00F}" type="presParOf" srcId="{331A3A4C-B3D3-4344-9578-675AAA5EBD75}" destId="{063E40BA-D625-4B95-9322-A0F33535145B}" srcOrd="3" destOrd="0" presId="urn:microsoft.com/office/officeart/2005/8/layout/hierarchy3"/>
    <dgm:cxn modelId="{1ECC9BEA-6C4E-4E65-9E04-3751F4FD0552}" type="presParOf" srcId="{331A3A4C-B3D3-4344-9578-675AAA5EBD75}" destId="{706D1A82-B6D6-4E9C-91B2-D3A96816AF2E}" srcOrd="4" destOrd="0" presId="urn:microsoft.com/office/officeart/2005/8/layout/hierarchy3"/>
    <dgm:cxn modelId="{2EB20A31-52D6-43E2-8F59-F22B0899D8F2}" type="presParOf" srcId="{331A3A4C-B3D3-4344-9578-675AAA5EBD75}" destId="{86D12AFA-5B11-4385-B7AE-5AD16A37B397}" srcOrd="5" destOrd="0" presId="urn:microsoft.com/office/officeart/2005/8/layout/hierarchy3"/>
    <dgm:cxn modelId="{D9E2B61A-1AAB-4640-8A37-30DCF95EA20A}" type="presParOf" srcId="{CCCD1106-B9B8-4299-89FC-7F7F4F3FB375}" destId="{BB8BC324-6074-466C-BBE6-FFBBD5BFCE21}" srcOrd="4" destOrd="0" presId="urn:microsoft.com/office/officeart/2005/8/layout/hierarchy3"/>
    <dgm:cxn modelId="{D41BE2AB-5F11-487A-B731-712759C52332}" type="presParOf" srcId="{BB8BC324-6074-466C-BBE6-FFBBD5BFCE21}" destId="{AFA31791-9119-4FB9-B592-28B32A9D46D6}" srcOrd="0" destOrd="0" presId="urn:microsoft.com/office/officeart/2005/8/layout/hierarchy3"/>
    <dgm:cxn modelId="{83332AA7-811C-4C8C-87A8-267BA14FE971}" type="presParOf" srcId="{AFA31791-9119-4FB9-B592-28B32A9D46D6}" destId="{577DB8E9-E27C-4733-9718-3870654B32F8}" srcOrd="0" destOrd="0" presId="urn:microsoft.com/office/officeart/2005/8/layout/hierarchy3"/>
    <dgm:cxn modelId="{49127365-25BF-4B04-8F04-A51FC3D04ED5}" type="presParOf" srcId="{AFA31791-9119-4FB9-B592-28B32A9D46D6}" destId="{47ABE40B-655A-40C7-96B9-E6009C18E063}" srcOrd="1" destOrd="0" presId="urn:microsoft.com/office/officeart/2005/8/layout/hierarchy3"/>
    <dgm:cxn modelId="{E895E458-886C-478A-9AF2-64DDB13B15C9}" type="presParOf" srcId="{BB8BC324-6074-466C-BBE6-FFBBD5BFCE21}" destId="{C91F5E4F-0C5B-4070-843B-63753588AB4E}" srcOrd="1" destOrd="0" presId="urn:microsoft.com/office/officeart/2005/8/layout/hierarchy3"/>
    <dgm:cxn modelId="{94084DF4-4A96-4078-A923-43950E511232}" type="presParOf" srcId="{C91F5E4F-0C5B-4070-843B-63753588AB4E}" destId="{F36FBE4E-031F-4569-AE81-4BDC48763443}" srcOrd="0" destOrd="0" presId="urn:microsoft.com/office/officeart/2005/8/layout/hierarchy3"/>
    <dgm:cxn modelId="{FF53E454-1565-4EAC-B1B9-3F79728F3491}" type="presParOf" srcId="{C91F5E4F-0C5B-4070-843B-63753588AB4E}" destId="{A1A21255-A8F1-4BCB-9FEB-E76C1D2BF0A2}" srcOrd="1" destOrd="0" presId="urn:microsoft.com/office/officeart/2005/8/layout/hierarchy3"/>
    <dgm:cxn modelId="{1A9671DB-554F-4DC4-BDDD-62A7AD4A7B6F}" type="presParOf" srcId="{C91F5E4F-0C5B-4070-843B-63753588AB4E}" destId="{3ECDEA71-08A5-428B-B65E-E68B77BCE3CC}" srcOrd="2" destOrd="0" presId="urn:microsoft.com/office/officeart/2005/8/layout/hierarchy3"/>
    <dgm:cxn modelId="{56C4E4E9-21EA-485C-A3D9-0DECCAAA3321}" type="presParOf" srcId="{C91F5E4F-0C5B-4070-843B-63753588AB4E}" destId="{E2200FEE-5DEA-4880-8423-0BFF2E1DB7A5}" srcOrd="3" destOrd="0" presId="urn:microsoft.com/office/officeart/2005/8/layout/hierarchy3"/>
    <dgm:cxn modelId="{EB108D76-4B39-41D1-AF69-C0B214F06573}" type="presParOf" srcId="{C91F5E4F-0C5B-4070-843B-63753588AB4E}" destId="{67AB0548-EBFE-4214-9E4C-631D22B929BE}" srcOrd="4" destOrd="0" presId="urn:microsoft.com/office/officeart/2005/8/layout/hierarchy3"/>
    <dgm:cxn modelId="{E7DDBB32-D7A0-4C70-A1A9-D3A1AD11A50E}" type="presParOf" srcId="{C91F5E4F-0C5B-4070-843B-63753588AB4E}" destId="{A66157E2-2C44-413E-9B47-016299EC7316}"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37A221-B115-4F7F-B2C9-E90A28CBACE8}"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es-CO"/>
        </a:p>
      </dgm:t>
    </dgm:pt>
    <dgm:pt modelId="{E897AACB-5F73-4954-846B-798EBA8EB3C6}">
      <dgm:prSet/>
      <dgm:spPr/>
      <dgm:t>
        <a:bodyPr/>
        <a:lstStyle/>
        <a:p>
          <a:r>
            <a:rPr lang="es-ES"/>
            <a:t>Partición Activa</a:t>
          </a:r>
          <a:endParaRPr lang="es-CO"/>
        </a:p>
      </dgm:t>
    </dgm:pt>
    <dgm:pt modelId="{1FFBF5A2-7A62-4FD3-A9CB-A7692C1DA1A5}" type="parTrans" cxnId="{07188D55-113E-4584-BE20-4EFF268928AF}">
      <dgm:prSet/>
      <dgm:spPr/>
      <dgm:t>
        <a:bodyPr/>
        <a:lstStyle/>
        <a:p>
          <a:endParaRPr lang="es-CO"/>
        </a:p>
      </dgm:t>
    </dgm:pt>
    <dgm:pt modelId="{5B751539-B83D-401A-B465-E96AD75940C0}" type="sibTrans" cxnId="{07188D55-113E-4584-BE20-4EFF268928AF}">
      <dgm:prSet/>
      <dgm:spPr/>
      <dgm:t>
        <a:bodyPr/>
        <a:lstStyle/>
        <a:p>
          <a:endParaRPr lang="es-CO"/>
        </a:p>
      </dgm:t>
    </dgm:pt>
    <dgm:pt modelId="{0B180D9E-E966-445E-ABF0-CB10EAD527DF}">
      <dgm:prSet/>
      <dgm:spPr/>
      <dgm:t>
        <a:bodyPr/>
        <a:lstStyle/>
        <a:p>
          <a:r>
            <a:rPr lang="es-ES"/>
            <a:t>Basada en reglas configuradas por el usuario.</a:t>
          </a:r>
        </a:p>
      </dgm:t>
    </dgm:pt>
    <dgm:pt modelId="{758C19FA-163E-4E4B-A6B2-03379CE6FF60}" type="parTrans" cxnId="{13B8F086-718D-4654-AFA2-8FC5F9A64554}">
      <dgm:prSet/>
      <dgm:spPr/>
      <dgm:t>
        <a:bodyPr/>
        <a:lstStyle/>
        <a:p>
          <a:endParaRPr lang="es-CO"/>
        </a:p>
      </dgm:t>
    </dgm:pt>
    <dgm:pt modelId="{7E4EBD10-694B-43AB-9ED6-4B7C11CFA5F2}" type="sibTrans" cxnId="{13B8F086-718D-4654-AFA2-8FC5F9A64554}">
      <dgm:prSet/>
      <dgm:spPr/>
      <dgm:t>
        <a:bodyPr/>
        <a:lstStyle/>
        <a:p>
          <a:endParaRPr lang="es-CO"/>
        </a:p>
      </dgm:t>
    </dgm:pt>
    <dgm:pt modelId="{8909ED2C-A072-492B-8135-7A3EEDC15E38}">
      <dgm:prSet/>
      <dgm:spPr/>
      <dgm:t>
        <a:bodyPr/>
        <a:lstStyle/>
        <a:p>
          <a:r>
            <a:rPr lang="es-ES"/>
            <a:t>El sistema divide las posiciones según las características definidas (por ejemplo, segmento o centro de beneficio).</a:t>
          </a:r>
        </a:p>
      </dgm:t>
    </dgm:pt>
    <dgm:pt modelId="{11BCD589-E077-4EF3-8AC1-2835B55E2310}" type="parTrans" cxnId="{F0CC1B0E-67F0-47DB-99A1-83F75F561162}">
      <dgm:prSet/>
      <dgm:spPr/>
      <dgm:t>
        <a:bodyPr/>
        <a:lstStyle/>
        <a:p>
          <a:endParaRPr lang="es-CO"/>
        </a:p>
      </dgm:t>
    </dgm:pt>
    <dgm:pt modelId="{E0A23988-A088-41B7-981A-AC0F512FD059}" type="sibTrans" cxnId="{F0CC1B0E-67F0-47DB-99A1-83F75F561162}">
      <dgm:prSet/>
      <dgm:spPr/>
      <dgm:t>
        <a:bodyPr/>
        <a:lstStyle/>
        <a:p>
          <a:endParaRPr lang="es-CO"/>
        </a:p>
      </dgm:t>
    </dgm:pt>
    <dgm:pt modelId="{96D22C37-5474-41B4-856A-0BA841A37F88}">
      <dgm:prSet/>
      <dgm:spPr/>
      <dgm:t>
        <a:bodyPr/>
        <a:lstStyle/>
        <a:p>
          <a:r>
            <a:rPr lang="es-ES"/>
            <a:t>Partición Pasiva</a:t>
          </a:r>
        </a:p>
      </dgm:t>
    </dgm:pt>
    <dgm:pt modelId="{5BB4252D-AA8B-48B5-B9AF-F79A105E2166}" type="parTrans" cxnId="{847E64DC-10ED-4CAD-9987-418005C0148B}">
      <dgm:prSet/>
      <dgm:spPr/>
      <dgm:t>
        <a:bodyPr/>
        <a:lstStyle/>
        <a:p>
          <a:endParaRPr lang="es-CO"/>
        </a:p>
      </dgm:t>
    </dgm:pt>
    <dgm:pt modelId="{9B072EA1-51FB-4EFF-BEC0-164647A3ED01}" type="sibTrans" cxnId="{847E64DC-10ED-4CAD-9987-418005C0148B}">
      <dgm:prSet/>
      <dgm:spPr/>
      <dgm:t>
        <a:bodyPr/>
        <a:lstStyle/>
        <a:p>
          <a:endParaRPr lang="es-CO"/>
        </a:p>
      </dgm:t>
    </dgm:pt>
    <dgm:pt modelId="{F99FAA2C-6B6B-4FCE-B62E-6E8063C0BDFB}">
      <dgm:prSet/>
      <dgm:spPr/>
      <dgm:t>
        <a:bodyPr/>
        <a:lstStyle/>
        <a:p>
          <a:r>
            <a:rPr lang="es-ES"/>
            <a:t>Durante compensaciones (como pagos), se heredan las características de las partidas originales.</a:t>
          </a:r>
        </a:p>
      </dgm:t>
    </dgm:pt>
    <dgm:pt modelId="{9C3FEFCC-7393-4F39-BFEE-723C4DD2E80F}" type="parTrans" cxnId="{DCABBE4A-CBBE-4B4E-821D-3B29177FCC9B}">
      <dgm:prSet/>
      <dgm:spPr/>
      <dgm:t>
        <a:bodyPr/>
        <a:lstStyle/>
        <a:p>
          <a:endParaRPr lang="es-CO"/>
        </a:p>
      </dgm:t>
    </dgm:pt>
    <dgm:pt modelId="{4F2C3E40-D99E-44DF-A100-075C523E779A}" type="sibTrans" cxnId="{DCABBE4A-CBBE-4B4E-821D-3B29177FCC9B}">
      <dgm:prSet/>
      <dgm:spPr/>
      <dgm:t>
        <a:bodyPr/>
        <a:lstStyle/>
        <a:p>
          <a:endParaRPr lang="es-CO"/>
        </a:p>
      </dgm:t>
    </dgm:pt>
    <dgm:pt modelId="{369FFE07-39DA-4D0D-A8B2-6DD64B9DBC55}">
      <dgm:prSet/>
      <dgm:spPr/>
      <dgm:t>
        <a:bodyPr/>
        <a:lstStyle/>
        <a:p>
          <a:r>
            <a:rPr lang="es-ES"/>
            <a:t>Tipos de segmentación</a:t>
          </a:r>
        </a:p>
      </dgm:t>
    </dgm:pt>
    <dgm:pt modelId="{13E71E3E-3779-4789-808A-48118DB34E34}" type="parTrans" cxnId="{A14042B5-C43D-4E02-87FC-1B33CA3ED5D5}">
      <dgm:prSet/>
      <dgm:spPr/>
      <dgm:t>
        <a:bodyPr/>
        <a:lstStyle/>
        <a:p>
          <a:endParaRPr lang="es-CO"/>
        </a:p>
      </dgm:t>
    </dgm:pt>
    <dgm:pt modelId="{D1C63727-1115-4D8A-9298-BFEC404377B2}" type="sibTrans" cxnId="{A14042B5-C43D-4E02-87FC-1B33CA3ED5D5}">
      <dgm:prSet/>
      <dgm:spPr/>
      <dgm:t>
        <a:bodyPr/>
        <a:lstStyle/>
        <a:p>
          <a:endParaRPr lang="es-CO"/>
        </a:p>
      </dgm:t>
    </dgm:pt>
    <dgm:pt modelId="{161E9816-3332-4718-8A0C-921B01FEF5F6}">
      <dgm:prSet/>
      <dgm:spPr/>
      <dgm:t>
        <a:bodyPr/>
        <a:lstStyle/>
        <a:p>
          <a:r>
            <a:rPr lang="es-ES"/>
            <a:t>Compensación de Líneas / Saldo Cero</a:t>
          </a:r>
        </a:p>
      </dgm:t>
    </dgm:pt>
    <dgm:pt modelId="{BF83BD61-C5FC-4B43-807A-EB9032F2E718}" type="parTrans" cxnId="{DB6EF09E-216D-4AA9-8047-BAD5A73AC647}">
      <dgm:prSet/>
      <dgm:spPr/>
      <dgm:t>
        <a:bodyPr/>
        <a:lstStyle/>
        <a:p>
          <a:endParaRPr lang="es-CO"/>
        </a:p>
      </dgm:t>
    </dgm:pt>
    <dgm:pt modelId="{0CEDA46D-6AB1-484C-B025-6D7FC068FF34}" type="sibTrans" cxnId="{DB6EF09E-216D-4AA9-8047-BAD5A73AC647}">
      <dgm:prSet/>
      <dgm:spPr/>
      <dgm:t>
        <a:bodyPr/>
        <a:lstStyle/>
        <a:p>
          <a:endParaRPr lang="es-CO"/>
        </a:p>
      </dgm:t>
    </dgm:pt>
    <dgm:pt modelId="{6633CD10-E4C4-4A45-94CB-16DE6A1561FE}">
      <dgm:prSet/>
      <dgm:spPr/>
      <dgm:t>
        <a:bodyPr/>
        <a:lstStyle/>
        <a:p>
          <a:r>
            <a:rPr lang="es-ES"/>
            <a:t>Si una característica requiere balance, SAP genera líneas de compensación para mantener el saldo en cero dentro del documento </a:t>
          </a:r>
        </a:p>
      </dgm:t>
    </dgm:pt>
    <dgm:pt modelId="{628F9A9E-F11E-48EE-A92B-1D2484FA419C}" type="parTrans" cxnId="{0BBDBD28-CB02-4CB3-B3BB-D53303728969}">
      <dgm:prSet/>
      <dgm:spPr/>
      <dgm:t>
        <a:bodyPr/>
        <a:lstStyle/>
        <a:p>
          <a:endParaRPr lang="es-CO"/>
        </a:p>
      </dgm:t>
    </dgm:pt>
    <dgm:pt modelId="{7C7BFE64-9171-4723-B13A-BB613B313BFE}" type="sibTrans" cxnId="{0BBDBD28-CB02-4CB3-B3BB-D53303728969}">
      <dgm:prSet/>
      <dgm:spPr/>
      <dgm:t>
        <a:bodyPr/>
        <a:lstStyle/>
        <a:p>
          <a:endParaRPr lang="es-CO"/>
        </a:p>
      </dgm:t>
    </dgm:pt>
    <dgm:pt modelId="{85B29E2D-0213-490E-8E86-5F60999ACF2D}" type="pres">
      <dgm:prSet presAssocID="{2B37A221-B115-4F7F-B2C9-E90A28CBACE8}" presName="compositeShape" presStyleCnt="0">
        <dgm:presLayoutVars>
          <dgm:chMax val="9"/>
          <dgm:dir/>
          <dgm:resizeHandles val="exact"/>
        </dgm:presLayoutVars>
      </dgm:prSet>
      <dgm:spPr/>
    </dgm:pt>
    <dgm:pt modelId="{DE533900-950D-4A50-98C9-C344F099FE71}" type="pres">
      <dgm:prSet presAssocID="{2B37A221-B115-4F7F-B2C9-E90A28CBACE8}" presName="triangle1" presStyleLbl="node1" presStyleIdx="0" presStyleCnt="4">
        <dgm:presLayoutVars>
          <dgm:bulletEnabled val="1"/>
        </dgm:presLayoutVars>
      </dgm:prSet>
      <dgm:spPr/>
    </dgm:pt>
    <dgm:pt modelId="{554F7A75-299A-4BAF-A18A-9CBDE6E91CED}" type="pres">
      <dgm:prSet presAssocID="{2B37A221-B115-4F7F-B2C9-E90A28CBACE8}" presName="triangle2" presStyleLbl="node1" presStyleIdx="1" presStyleCnt="4">
        <dgm:presLayoutVars>
          <dgm:bulletEnabled val="1"/>
        </dgm:presLayoutVars>
      </dgm:prSet>
      <dgm:spPr/>
    </dgm:pt>
    <dgm:pt modelId="{7E850840-6E35-446B-9D65-17B60A1CB903}" type="pres">
      <dgm:prSet presAssocID="{2B37A221-B115-4F7F-B2C9-E90A28CBACE8}" presName="triangle3" presStyleLbl="node1" presStyleIdx="2" presStyleCnt="4">
        <dgm:presLayoutVars>
          <dgm:bulletEnabled val="1"/>
        </dgm:presLayoutVars>
      </dgm:prSet>
      <dgm:spPr/>
    </dgm:pt>
    <dgm:pt modelId="{C4F96833-584B-4810-A4CB-D8693B1258E3}" type="pres">
      <dgm:prSet presAssocID="{2B37A221-B115-4F7F-B2C9-E90A28CBACE8}" presName="triangle4" presStyleLbl="node1" presStyleIdx="3" presStyleCnt="4">
        <dgm:presLayoutVars>
          <dgm:bulletEnabled val="1"/>
        </dgm:presLayoutVars>
      </dgm:prSet>
      <dgm:spPr/>
    </dgm:pt>
  </dgm:ptLst>
  <dgm:cxnLst>
    <dgm:cxn modelId="{80E2E60C-9869-4F9E-90BA-B4611232CA5B}" type="presOf" srcId="{E897AACB-5F73-4954-846B-798EBA8EB3C6}" destId="{DE533900-950D-4A50-98C9-C344F099FE71}" srcOrd="0" destOrd="0" presId="urn:microsoft.com/office/officeart/2005/8/layout/pyramid4"/>
    <dgm:cxn modelId="{F0CC1B0E-67F0-47DB-99A1-83F75F561162}" srcId="{E897AACB-5F73-4954-846B-798EBA8EB3C6}" destId="{8909ED2C-A072-492B-8135-7A3EEDC15E38}" srcOrd="1" destOrd="0" parTransId="{11BCD589-E077-4EF3-8AC1-2835B55E2310}" sibTransId="{E0A23988-A088-41B7-981A-AC0F512FD059}"/>
    <dgm:cxn modelId="{BCA3F21F-3A62-46AC-98DC-75B853258B77}" type="presOf" srcId="{161E9816-3332-4718-8A0C-921B01FEF5F6}" destId="{C4F96833-584B-4810-A4CB-D8693B1258E3}" srcOrd="0" destOrd="0" presId="urn:microsoft.com/office/officeart/2005/8/layout/pyramid4"/>
    <dgm:cxn modelId="{0BBDBD28-CB02-4CB3-B3BB-D53303728969}" srcId="{161E9816-3332-4718-8A0C-921B01FEF5F6}" destId="{6633CD10-E4C4-4A45-94CB-16DE6A1561FE}" srcOrd="0" destOrd="0" parTransId="{628F9A9E-F11E-48EE-A92B-1D2484FA419C}" sibTransId="{7C7BFE64-9171-4723-B13A-BB613B313BFE}"/>
    <dgm:cxn modelId="{DCABBE4A-CBBE-4B4E-821D-3B29177FCC9B}" srcId="{96D22C37-5474-41B4-856A-0BA841A37F88}" destId="{F99FAA2C-6B6B-4FCE-B62E-6E8063C0BDFB}" srcOrd="0" destOrd="0" parTransId="{9C3FEFCC-7393-4F39-BFEE-723C4DD2E80F}" sibTransId="{4F2C3E40-D99E-44DF-A100-075C523E779A}"/>
    <dgm:cxn modelId="{FDB36D4B-C5F2-4628-8B04-45C1AF5D8A6C}" type="presOf" srcId="{2B37A221-B115-4F7F-B2C9-E90A28CBACE8}" destId="{85B29E2D-0213-490E-8E86-5F60999ACF2D}" srcOrd="0" destOrd="0" presId="urn:microsoft.com/office/officeart/2005/8/layout/pyramid4"/>
    <dgm:cxn modelId="{07188D55-113E-4584-BE20-4EFF268928AF}" srcId="{2B37A221-B115-4F7F-B2C9-E90A28CBACE8}" destId="{E897AACB-5F73-4954-846B-798EBA8EB3C6}" srcOrd="0" destOrd="0" parTransId="{1FFBF5A2-7A62-4FD3-A9CB-A7692C1DA1A5}" sibTransId="{5B751539-B83D-401A-B465-E96AD75940C0}"/>
    <dgm:cxn modelId="{A910F182-3954-4234-8403-732ACC5439DC}" type="presOf" srcId="{369FFE07-39DA-4D0D-A8B2-6DD64B9DBC55}" destId="{7E850840-6E35-446B-9D65-17B60A1CB903}" srcOrd="0" destOrd="0" presId="urn:microsoft.com/office/officeart/2005/8/layout/pyramid4"/>
    <dgm:cxn modelId="{13B8F086-718D-4654-AFA2-8FC5F9A64554}" srcId="{E897AACB-5F73-4954-846B-798EBA8EB3C6}" destId="{0B180D9E-E966-445E-ABF0-CB10EAD527DF}" srcOrd="0" destOrd="0" parTransId="{758C19FA-163E-4E4B-A6B2-03379CE6FF60}" sibTransId="{7E4EBD10-694B-43AB-9ED6-4B7C11CFA5F2}"/>
    <dgm:cxn modelId="{E6AB418A-9291-4323-9580-6E4D09F9E516}" type="presOf" srcId="{8909ED2C-A072-492B-8135-7A3EEDC15E38}" destId="{DE533900-950D-4A50-98C9-C344F099FE71}" srcOrd="0" destOrd="2" presId="urn:microsoft.com/office/officeart/2005/8/layout/pyramid4"/>
    <dgm:cxn modelId="{DB6EF09E-216D-4AA9-8047-BAD5A73AC647}" srcId="{2B37A221-B115-4F7F-B2C9-E90A28CBACE8}" destId="{161E9816-3332-4718-8A0C-921B01FEF5F6}" srcOrd="3" destOrd="0" parTransId="{BF83BD61-C5FC-4B43-807A-EB9032F2E718}" sibTransId="{0CEDA46D-6AB1-484C-B025-6D7FC068FF34}"/>
    <dgm:cxn modelId="{043394A3-28FB-49A4-943A-A046C90FFEC3}" type="presOf" srcId="{0B180D9E-E966-445E-ABF0-CB10EAD527DF}" destId="{DE533900-950D-4A50-98C9-C344F099FE71}" srcOrd="0" destOrd="1" presId="urn:microsoft.com/office/officeart/2005/8/layout/pyramid4"/>
    <dgm:cxn modelId="{46E583A7-0BB2-4BAE-8F2F-8089AF972607}" type="presOf" srcId="{96D22C37-5474-41B4-856A-0BA841A37F88}" destId="{554F7A75-299A-4BAF-A18A-9CBDE6E91CED}" srcOrd="0" destOrd="0" presId="urn:microsoft.com/office/officeart/2005/8/layout/pyramid4"/>
    <dgm:cxn modelId="{A14042B5-C43D-4E02-87FC-1B33CA3ED5D5}" srcId="{2B37A221-B115-4F7F-B2C9-E90A28CBACE8}" destId="{369FFE07-39DA-4D0D-A8B2-6DD64B9DBC55}" srcOrd="2" destOrd="0" parTransId="{13E71E3E-3779-4789-808A-48118DB34E34}" sibTransId="{D1C63727-1115-4D8A-9298-BFEC404377B2}"/>
    <dgm:cxn modelId="{847E64DC-10ED-4CAD-9987-418005C0148B}" srcId="{2B37A221-B115-4F7F-B2C9-E90A28CBACE8}" destId="{96D22C37-5474-41B4-856A-0BA841A37F88}" srcOrd="1" destOrd="0" parTransId="{5BB4252D-AA8B-48B5-B9AF-F79A105E2166}" sibTransId="{9B072EA1-51FB-4EFF-BEC0-164647A3ED01}"/>
    <dgm:cxn modelId="{F48554EC-1D4A-4953-8AE0-91198711568B}" type="presOf" srcId="{F99FAA2C-6B6B-4FCE-B62E-6E8063C0BDFB}" destId="{554F7A75-299A-4BAF-A18A-9CBDE6E91CED}" srcOrd="0" destOrd="1" presId="urn:microsoft.com/office/officeart/2005/8/layout/pyramid4"/>
    <dgm:cxn modelId="{57A261FC-A0B4-48FB-A747-05AB99D25BEC}" type="presOf" srcId="{6633CD10-E4C4-4A45-94CB-16DE6A1561FE}" destId="{C4F96833-584B-4810-A4CB-D8693B1258E3}" srcOrd="0" destOrd="1" presId="urn:microsoft.com/office/officeart/2005/8/layout/pyramid4"/>
    <dgm:cxn modelId="{792B7A4F-9CC9-4500-A61E-E1C423D4821B}" type="presParOf" srcId="{85B29E2D-0213-490E-8E86-5F60999ACF2D}" destId="{DE533900-950D-4A50-98C9-C344F099FE71}" srcOrd="0" destOrd="0" presId="urn:microsoft.com/office/officeart/2005/8/layout/pyramid4"/>
    <dgm:cxn modelId="{06A9C9F8-B45C-46CC-9677-2F9E6343263B}" type="presParOf" srcId="{85B29E2D-0213-490E-8E86-5F60999ACF2D}" destId="{554F7A75-299A-4BAF-A18A-9CBDE6E91CED}" srcOrd="1" destOrd="0" presId="urn:microsoft.com/office/officeart/2005/8/layout/pyramid4"/>
    <dgm:cxn modelId="{0AC8F980-A4D0-49AA-9E06-F8A3E21E4009}" type="presParOf" srcId="{85B29E2D-0213-490E-8E86-5F60999ACF2D}" destId="{7E850840-6E35-446B-9D65-17B60A1CB903}" srcOrd="2" destOrd="0" presId="urn:microsoft.com/office/officeart/2005/8/layout/pyramid4"/>
    <dgm:cxn modelId="{6B654628-9210-46BD-BD65-9B080268C96A}" type="presParOf" srcId="{85B29E2D-0213-490E-8E86-5F60999ACF2D}" destId="{C4F96833-584B-4810-A4CB-D8693B1258E3}"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37A221-B115-4F7F-B2C9-E90A28CBACE8}"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s-CO"/>
        </a:p>
      </dgm:t>
    </dgm:pt>
    <dgm:pt modelId="{31B8F6BF-7280-4A80-B7E2-4E6F6486518C}">
      <dgm:prSet/>
      <dgm:spPr/>
      <dgm:t>
        <a:bodyPr/>
        <a:lstStyle/>
        <a:p>
          <a:pPr>
            <a:buNone/>
          </a:pPr>
          <a:r>
            <a:rPr lang="es-ES" b="1"/>
            <a:t>Centro de costo (</a:t>
          </a:r>
          <a:r>
            <a:rPr lang="es-ES" b="1" err="1"/>
            <a:t>CeCo</a:t>
          </a:r>
          <a:r>
            <a:rPr lang="es-ES" b="1"/>
            <a:t>)</a:t>
          </a:r>
          <a:endParaRPr lang="es-ES"/>
        </a:p>
      </dgm:t>
    </dgm:pt>
    <dgm:pt modelId="{6AFC2BA1-1EEC-49F2-9B92-F3EAE44138BD}" type="parTrans" cxnId="{496DBD8B-6035-4508-968C-E5CA705A7498}">
      <dgm:prSet/>
      <dgm:spPr/>
      <dgm:t>
        <a:bodyPr/>
        <a:lstStyle/>
        <a:p>
          <a:endParaRPr lang="es-CO"/>
        </a:p>
      </dgm:t>
    </dgm:pt>
    <dgm:pt modelId="{A005E3A0-FFF4-4989-A5A8-9130299CBF75}" type="sibTrans" cxnId="{496DBD8B-6035-4508-968C-E5CA705A7498}">
      <dgm:prSet/>
      <dgm:spPr/>
      <dgm:t>
        <a:bodyPr/>
        <a:lstStyle/>
        <a:p>
          <a:endParaRPr lang="es-CO"/>
        </a:p>
      </dgm:t>
    </dgm:pt>
    <dgm:pt modelId="{C3389C1F-928B-43D5-A05C-423F55134F87}">
      <dgm:prSet/>
      <dgm:spPr/>
      <dgm:t>
        <a:bodyPr/>
        <a:lstStyle/>
        <a:p>
          <a:pPr>
            <a:buNone/>
          </a:pPr>
          <a:r>
            <a:rPr lang="es-CO" b="1"/>
            <a:t>Orden interna (Orden)</a:t>
          </a:r>
          <a:endParaRPr lang="es-CO"/>
        </a:p>
      </dgm:t>
    </dgm:pt>
    <dgm:pt modelId="{B873A1B7-9FBB-4432-BE2C-237EDB745305}" type="parTrans" cxnId="{AD5023EE-3E1F-4E6A-95D8-AA8C19E8EA5C}">
      <dgm:prSet/>
      <dgm:spPr/>
      <dgm:t>
        <a:bodyPr/>
        <a:lstStyle/>
        <a:p>
          <a:endParaRPr lang="es-CO"/>
        </a:p>
      </dgm:t>
    </dgm:pt>
    <dgm:pt modelId="{5C04364B-8111-48C0-A847-8E9AEF1C85B0}" type="sibTrans" cxnId="{AD5023EE-3E1F-4E6A-95D8-AA8C19E8EA5C}">
      <dgm:prSet/>
      <dgm:spPr/>
      <dgm:t>
        <a:bodyPr/>
        <a:lstStyle/>
        <a:p>
          <a:endParaRPr lang="es-CO"/>
        </a:p>
      </dgm:t>
    </dgm:pt>
    <dgm:pt modelId="{6029C02B-424E-4EC1-90E0-A0246BC3638B}">
      <dgm:prSet/>
      <dgm:spPr/>
      <dgm:t>
        <a:bodyPr/>
        <a:lstStyle/>
        <a:p>
          <a:pPr>
            <a:buNone/>
          </a:pPr>
          <a:r>
            <a:rPr lang="es-ES" b="1"/>
            <a:t>Proyecto (Elemento PEP)</a:t>
          </a:r>
          <a:endParaRPr lang="es-ES"/>
        </a:p>
      </dgm:t>
    </dgm:pt>
    <dgm:pt modelId="{591D854B-5043-48F3-A2C2-06B04959D0EF}" type="parTrans" cxnId="{B7BBA255-1300-4B8D-AB3A-40A475E38CE1}">
      <dgm:prSet/>
      <dgm:spPr/>
      <dgm:t>
        <a:bodyPr/>
        <a:lstStyle/>
        <a:p>
          <a:endParaRPr lang="es-CO"/>
        </a:p>
      </dgm:t>
    </dgm:pt>
    <dgm:pt modelId="{04F39E64-FA75-4AFE-959E-D8D0E3E6B7D9}" type="sibTrans" cxnId="{B7BBA255-1300-4B8D-AB3A-40A475E38CE1}">
      <dgm:prSet/>
      <dgm:spPr/>
      <dgm:t>
        <a:bodyPr/>
        <a:lstStyle/>
        <a:p>
          <a:endParaRPr lang="es-CO"/>
        </a:p>
      </dgm:t>
    </dgm:pt>
    <dgm:pt modelId="{C608DFC2-971D-49EA-9848-B95245531473}">
      <dgm:prSet/>
      <dgm:spPr/>
      <dgm:t>
        <a:bodyPr/>
        <a:lstStyle/>
        <a:p>
          <a:pPr>
            <a:buNone/>
          </a:pPr>
          <a:r>
            <a:rPr lang="es-CO" b="1"/>
            <a:t>Segmento (Segmento)</a:t>
          </a:r>
          <a:endParaRPr lang="es-CO"/>
        </a:p>
      </dgm:t>
    </dgm:pt>
    <dgm:pt modelId="{42DE1D52-3007-4FCE-953D-B726B6C07475}" type="parTrans" cxnId="{2264564E-7714-4365-9277-045179E4AB0B}">
      <dgm:prSet/>
      <dgm:spPr/>
      <dgm:t>
        <a:bodyPr/>
        <a:lstStyle/>
        <a:p>
          <a:endParaRPr lang="es-CO"/>
        </a:p>
      </dgm:t>
    </dgm:pt>
    <dgm:pt modelId="{2FE6A3A9-D463-4499-BA37-13017A8C632B}" type="sibTrans" cxnId="{2264564E-7714-4365-9277-045179E4AB0B}">
      <dgm:prSet/>
      <dgm:spPr/>
      <dgm:t>
        <a:bodyPr/>
        <a:lstStyle/>
        <a:p>
          <a:endParaRPr lang="es-CO"/>
        </a:p>
      </dgm:t>
    </dgm:pt>
    <dgm:pt modelId="{BB8EF899-2EDE-43A6-87FF-DA6F60F57FCE}">
      <dgm:prSet/>
      <dgm:spPr/>
      <dgm:t>
        <a:bodyPr/>
        <a:lstStyle/>
        <a:p>
          <a:pPr>
            <a:buNone/>
          </a:pPr>
          <a:r>
            <a:rPr lang="es-ES" b="1"/>
            <a:t>Actividad</a:t>
          </a:r>
          <a:endParaRPr lang="es-ES"/>
        </a:p>
      </dgm:t>
    </dgm:pt>
    <dgm:pt modelId="{FEF6CD73-502D-4923-AA9D-7AB1F5CB5BF8}" type="parTrans" cxnId="{826F965A-BB99-48BC-8E78-F0AAD6E2CFD2}">
      <dgm:prSet/>
      <dgm:spPr/>
      <dgm:t>
        <a:bodyPr/>
        <a:lstStyle/>
        <a:p>
          <a:endParaRPr lang="es-CO"/>
        </a:p>
      </dgm:t>
    </dgm:pt>
    <dgm:pt modelId="{CEEE4B7F-BEBA-4AE8-9276-A6C5198236E9}" type="sibTrans" cxnId="{826F965A-BB99-48BC-8E78-F0AAD6E2CFD2}">
      <dgm:prSet/>
      <dgm:spPr/>
      <dgm:t>
        <a:bodyPr/>
        <a:lstStyle/>
        <a:p>
          <a:endParaRPr lang="es-CO"/>
        </a:p>
      </dgm:t>
    </dgm:pt>
    <dgm:pt modelId="{FE61F8DC-D2B7-4638-84B9-5F5925456485}">
      <dgm:prSet/>
      <dgm:spPr/>
      <dgm:t>
        <a:bodyPr/>
        <a:lstStyle/>
        <a:p>
          <a:pPr>
            <a:buNone/>
          </a:pPr>
          <a:r>
            <a:rPr lang="es-ES" b="1"/>
            <a:t>Orden de producción</a:t>
          </a:r>
          <a:endParaRPr lang="es-ES"/>
        </a:p>
      </dgm:t>
    </dgm:pt>
    <dgm:pt modelId="{458D6C7D-7818-47D1-B187-1191D681C5C1}" type="parTrans" cxnId="{6F1558AE-FF78-4ADE-B44A-F7B526EB360F}">
      <dgm:prSet/>
      <dgm:spPr/>
      <dgm:t>
        <a:bodyPr/>
        <a:lstStyle/>
        <a:p>
          <a:endParaRPr lang="es-CO"/>
        </a:p>
      </dgm:t>
    </dgm:pt>
    <dgm:pt modelId="{CABD2A57-9F5E-4B45-84F4-BF3E8DF0B78A}" type="sibTrans" cxnId="{6F1558AE-FF78-4ADE-B44A-F7B526EB360F}">
      <dgm:prSet/>
      <dgm:spPr/>
      <dgm:t>
        <a:bodyPr/>
        <a:lstStyle/>
        <a:p>
          <a:endParaRPr lang="es-CO"/>
        </a:p>
      </dgm:t>
    </dgm:pt>
    <dgm:pt modelId="{33D06B68-297B-43E9-87CC-A86CA3C8E647}">
      <dgm:prSet/>
      <dgm:spPr/>
      <dgm:t>
        <a:bodyPr/>
        <a:lstStyle/>
        <a:p>
          <a:pPr>
            <a:buNone/>
          </a:pPr>
          <a:r>
            <a:rPr lang="es-ES"/>
            <a:t>Unidad organizativa donde se acumulan costos por responsabilidad o función.</a:t>
          </a:r>
        </a:p>
      </dgm:t>
    </dgm:pt>
    <dgm:pt modelId="{9B01FA9B-E3B1-4DF1-915C-99411D5C7104}" type="parTrans" cxnId="{E9E8DE83-0AC5-4E1D-A0BD-748C6F15336D}">
      <dgm:prSet/>
      <dgm:spPr/>
      <dgm:t>
        <a:bodyPr/>
        <a:lstStyle/>
        <a:p>
          <a:endParaRPr lang="es-CO"/>
        </a:p>
      </dgm:t>
    </dgm:pt>
    <dgm:pt modelId="{59BC5CFC-1980-4E5C-A779-8E7E96C24B30}" type="sibTrans" cxnId="{E9E8DE83-0AC5-4E1D-A0BD-748C6F15336D}">
      <dgm:prSet/>
      <dgm:spPr/>
      <dgm:t>
        <a:bodyPr/>
        <a:lstStyle/>
        <a:p>
          <a:endParaRPr lang="es-CO"/>
        </a:p>
      </dgm:t>
    </dgm:pt>
    <dgm:pt modelId="{2C75F073-5F12-41D8-84C8-FD2B2ED6CF01}">
      <dgm:prSet/>
      <dgm:spPr/>
      <dgm:t>
        <a:bodyPr/>
        <a:lstStyle/>
        <a:p>
          <a:pPr>
            <a:buNone/>
          </a:pPr>
          <a:r>
            <a:rPr lang="es-ES" b="1"/>
            <a:t>Centro de beneficio (</a:t>
          </a:r>
          <a:r>
            <a:rPr lang="es-ES" b="1" err="1"/>
            <a:t>CeBe</a:t>
          </a:r>
          <a:r>
            <a:rPr lang="es-ES" b="1"/>
            <a:t>)</a:t>
          </a:r>
          <a:endParaRPr lang="es-ES"/>
        </a:p>
      </dgm:t>
    </dgm:pt>
    <dgm:pt modelId="{2C3B980F-400C-4E9A-B4D3-809E08B3142E}" type="parTrans" cxnId="{5A25E714-6CF3-4785-9C6A-61B71DCE6905}">
      <dgm:prSet/>
      <dgm:spPr/>
      <dgm:t>
        <a:bodyPr/>
        <a:lstStyle/>
        <a:p>
          <a:endParaRPr lang="es-CO"/>
        </a:p>
      </dgm:t>
    </dgm:pt>
    <dgm:pt modelId="{B6E45665-08C3-4700-914D-C01CDCFB76C2}" type="sibTrans" cxnId="{5A25E714-6CF3-4785-9C6A-61B71DCE6905}">
      <dgm:prSet/>
      <dgm:spPr/>
      <dgm:t>
        <a:bodyPr/>
        <a:lstStyle/>
        <a:p>
          <a:endParaRPr lang="es-CO"/>
        </a:p>
      </dgm:t>
    </dgm:pt>
    <dgm:pt modelId="{C4A0FF17-75F1-4815-9342-324B33D3FD0C}">
      <dgm:prSet/>
      <dgm:spPr/>
      <dgm:t>
        <a:bodyPr/>
        <a:lstStyle/>
        <a:p>
          <a:pPr>
            <a:buNone/>
          </a:pPr>
          <a:r>
            <a:rPr lang="es-ES"/>
            <a:t>Unidad que permite analizar ingresos y gastos para evaluar rentabilidad. Se usa en Contabilidad de Centros de Beneficio.</a:t>
          </a:r>
        </a:p>
      </dgm:t>
    </dgm:pt>
    <dgm:pt modelId="{3F49148D-D14F-4EFD-966C-A9F388B58DC1}" type="parTrans" cxnId="{118B6A44-1F6F-4C95-9CD5-3E0FEDA24523}">
      <dgm:prSet/>
      <dgm:spPr/>
      <dgm:t>
        <a:bodyPr/>
        <a:lstStyle/>
        <a:p>
          <a:endParaRPr lang="es-CO"/>
        </a:p>
      </dgm:t>
    </dgm:pt>
    <dgm:pt modelId="{56BAC436-9125-4A21-8E65-BC1307FD08F0}" type="sibTrans" cxnId="{118B6A44-1F6F-4C95-9CD5-3E0FEDA24523}">
      <dgm:prSet/>
      <dgm:spPr/>
      <dgm:t>
        <a:bodyPr/>
        <a:lstStyle/>
        <a:p>
          <a:endParaRPr lang="es-CO"/>
        </a:p>
      </dgm:t>
    </dgm:pt>
    <dgm:pt modelId="{F9B7C5B8-1848-46DE-A080-B38BDE4C2491}">
      <dgm:prSet/>
      <dgm:spPr/>
      <dgm:t>
        <a:bodyPr/>
        <a:lstStyle/>
        <a:p>
          <a:pPr>
            <a:buNone/>
          </a:pPr>
          <a:r>
            <a:rPr lang="es-CO"/>
            <a:t>Objeto temporal para acumular costos relacionados con proyectos pequeños o actividades específicas.</a:t>
          </a:r>
        </a:p>
      </dgm:t>
    </dgm:pt>
    <dgm:pt modelId="{56BB12C0-DF96-401A-B3B9-C2FA9ED59785}" type="parTrans" cxnId="{807248E4-0136-4A47-9F2E-1916436D38EC}">
      <dgm:prSet/>
      <dgm:spPr/>
      <dgm:t>
        <a:bodyPr/>
        <a:lstStyle/>
        <a:p>
          <a:endParaRPr lang="es-CO"/>
        </a:p>
      </dgm:t>
    </dgm:pt>
    <dgm:pt modelId="{BA5C74E6-652F-40C1-BE72-B85E3E3628F9}" type="sibTrans" cxnId="{807248E4-0136-4A47-9F2E-1916436D38EC}">
      <dgm:prSet/>
      <dgm:spPr/>
      <dgm:t>
        <a:bodyPr/>
        <a:lstStyle/>
        <a:p>
          <a:endParaRPr lang="es-CO"/>
        </a:p>
      </dgm:t>
    </dgm:pt>
    <dgm:pt modelId="{056CA0BA-B0BD-4CC8-B852-A68F05F2DCD2}">
      <dgm:prSet/>
      <dgm:spPr/>
      <dgm:t>
        <a:bodyPr/>
        <a:lstStyle/>
        <a:p>
          <a:pPr>
            <a:buNone/>
          </a:pPr>
          <a:r>
            <a:rPr lang="es-CO"/>
            <a:t>Objeto usado para reportes financieros según IFRS, permite segmentar por línea de negocio o región.</a:t>
          </a:r>
        </a:p>
      </dgm:t>
    </dgm:pt>
    <dgm:pt modelId="{023357CF-8668-42E2-A70D-2CD41F3C8400}" type="parTrans" cxnId="{7D126831-A645-4D50-9949-E888FE8B45CB}">
      <dgm:prSet/>
      <dgm:spPr/>
      <dgm:t>
        <a:bodyPr/>
        <a:lstStyle/>
        <a:p>
          <a:endParaRPr lang="es-CO"/>
        </a:p>
      </dgm:t>
    </dgm:pt>
    <dgm:pt modelId="{45F76F8D-9B74-41B5-B8BF-E2515842C643}" type="sibTrans" cxnId="{7D126831-A645-4D50-9949-E888FE8B45CB}">
      <dgm:prSet/>
      <dgm:spPr/>
      <dgm:t>
        <a:bodyPr/>
        <a:lstStyle/>
        <a:p>
          <a:endParaRPr lang="es-CO"/>
        </a:p>
      </dgm:t>
    </dgm:pt>
    <dgm:pt modelId="{BB146A2E-E8B9-4733-ABB1-33EE370C3514}">
      <dgm:prSet/>
      <dgm:spPr/>
      <dgm:t>
        <a:bodyPr/>
        <a:lstStyle/>
        <a:p>
          <a:pPr>
            <a:buNone/>
          </a:pPr>
          <a:r>
            <a:rPr lang="es-ES"/>
            <a:t>Representa una unidad de trabajo que puede ser medida y valorada, como horas de consultoría.</a:t>
          </a:r>
        </a:p>
      </dgm:t>
    </dgm:pt>
    <dgm:pt modelId="{B4E7C81C-0792-40C8-A78F-A43BEC10DE7E}" type="parTrans" cxnId="{3B282DF2-71AD-4F96-B66D-CB25F6BD70FD}">
      <dgm:prSet/>
      <dgm:spPr/>
      <dgm:t>
        <a:bodyPr/>
        <a:lstStyle/>
        <a:p>
          <a:endParaRPr lang="es-CO"/>
        </a:p>
      </dgm:t>
    </dgm:pt>
    <dgm:pt modelId="{B4D6EE95-04C3-4DA8-8FD9-0400C5DE4814}" type="sibTrans" cxnId="{3B282DF2-71AD-4F96-B66D-CB25F6BD70FD}">
      <dgm:prSet/>
      <dgm:spPr/>
      <dgm:t>
        <a:bodyPr/>
        <a:lstStyle/>
        <a:p>
          <a:endParaRPr lang="es-CO"/>
        </a:p>
      </dgm:t>
    </dgm:pt>
    <dgm:pt modelId="{14DC94CC-4508-4300-B3BD-47C1B0019A1E}">
      <dgm:prSet/>
      <dgm:spPr/>
      <dgm:t>
        <a:bodyPr/>
        <a:lstStyle/>
        <a:p>
          <a:pPr>
            <a:buNone/>
          </a:pPr>
          <a:r>
            <a:rPr lang="es-ES"/>
            <a:t>Objeto usado en manufactura para acumular costos relacionados con la producción de bienes.</a:t>
          </a:r>
        </a:p>
      </dgm:t>
    </dgm:pt>
    <dgm:pt modelId="{537C800A-1C7A-470F-AA37-CE5C363A3A08}" type="parTrans" cxnId="{113C5AB6-089B-4EEF-9B3C-1C9088161199}">
      <dgm:prSet/>
      <dgm:spPr/>
      <dgm:t>
        <a:bodyPr/>
        <a:lstStyle/>
        <a:p>
          <a:endParaRPr lang="es-CO"/>
        </a:p>
      </dgm:t>
    </dgm:pt>
    <dgm:pt modelId="{FFE451E7-6767-4B24-A6CD-47818F6158DC}" type="sibTrans" cxnId="{113C5AB6-089B-4EEF-9B3C-1C9088161199}">
      <dgm:prSet/>
      <dgm:spPr/>
      <dgm:t>
        <a:bodyPr/>
        <a:lstStyle/>
        <a:p>
          <a:endParaRPr lang="es-CO"/>
        </a:p>
      </dgm:t>
    </dgm:pt>
    <dgm:pt modelId="{45E9A385-D727-46AA-92BD-D9F5EAA1AF91}">
      <dgm:prSet/>
      <dgm:spPr/>
      <dgm:t>
        <a:bodyPr/>
        <a:lstStyle/>
        <a:p>
          <a:pPr>
            <a:buNone/>
          </a:pPr>
          <a:r>
            <a:rPr lang="es-ES"/>
            <a:t>Parte de la estructura de desglose de trabajo en el módulo PS (Project </a:t>
          </a:r>
          <a:r>
            <a:rPr lang="es-ES" err="1"/>
            <a:t>System</a:t>
          </a:r>
          <a:r>
            <a:rPr lang="es-ES"/>
            <a:t>), usado para controlar costos de proyectos.</a:t>
          </a:r>
        </a:p>
      </dgm:t>
    </dgm:pt>
    <dgm:pt modelId="{700CF5DB-CA03-4404-AFA5-75B31840849D}" type="parTrans" cxnId="{52FF6FAF-8B54-4DAB-9E57-3A32D8398E37}">
      <dgm:prSet/>
      <dgm:spPr/>
      <dgm:t>
        <a:bodyPr/>
        <a:lstStyle/>
        <a:p>
          <a:endParaRPr lang="es-CO"/>
        </a:p>
      </dgm:t>
    </dgm:pt>
    <dgm:pt modelId="{F1A090EE-4705-48A5-B65A-64F6AB924693}" type="sibTrans" cxnId="{52FF6FAF-8B54-4DAB-9E57-3A32D8398E37}">
      <dgm:prSet/>
      <dgm:spPr/>
      <dgm:t>
        <a:bodyPr/>
        <a:lstStyle/>
        <a:p>
          <a:endParaRPr lang="es-CO"/>
        </a:p>
      </dgm:t>
    </dgm:pt>
    <dgm:pt modelId="{A2720E56-A6AC-4986-8391-CBF538EB65A6}">
      <dgm:prSet/>
      <dgm:spPr/>
      <dgm:t>
        <a:bodyPr/>
        <a:lstStyle/>
        <a:p>
          <a:pPr>
            <a:buNone/>
          </a:pPr>
          <a:r>
            <a:rPr lang="es-ES" b="1"/>
            <a:t>Elemento de coste (Elemento)</a:t>
          </a:r>
          <a:endParaRPr lang="es-ES"/>
        </a:p>
      </dgm:t>
    </dgm:pt>
    <dgm:pt modelId="{DC1C4489-8B77-4403-B723-B70E178BE40E}" type="parTrans" cxnId="{FD9C6585-7A67-4141-A7C2-2D7095002C91}">
      <dgm:prSet/>
      <dgm:spPr/>
      <dgm:t>
        <a:bodyPr/>
        <a:lstStyle/>
        <a:p>
          <a:endParaRPr lang="es-CO"/>
        </a:p>
      </dgm:t>
    </dgm:pt>
    <dgm:pt modelId="{6A7F6621-123C-4D11-85ED-2CFBC534E392}" type="sibTrans" cxnId="{FD9C6585-7A67-4141-A7C2-2D7095002C91}">
      <dgm:prSet/>
      <dgm:spPr/>
      <dgm:t>
        <a:bodyPr/>
        <a:lstStyle/>
        <a:p>
          <a:endParaRPr lang="es-CO"/>
        </a:p>
      </dgm:t>
    </dgm:pt>
    <dgm:pt modelId="{91D70B17-C3C4-4981-8C87-45154E4A0CC5}">
      <dgm:prSet/>
      <dgm:spPr/>
      <dgm:t>
        <a:bodyPr/>
        <a:lstStyle/>
        <a:p>
          <a:pPr>
            <a:buNone/>
          </a:pPr>
          <a:r>
            <a:rPr lang="es-ES"/>
            <a:t>Categoría que clasifica los costos en SAP. Puede ser primario (externo) o secundario (interno).</a:t>
          </a:r>
        </a:p>
      </dgm:t>
    </dgm:pt>
    <dgm:pt modelId="{1005B8BA-F900-4A8A-AE93-931F470D7910}" type="parTrans" cxnId="{60EAEE46-A094-4BAB-9635-69B2F272883A}">
      <dgm:prSet/>
      <dgm:spPr/>
      <dgm:t>
        <a:bodyPr/>
        <a:lstStyle/>
        <a:p>
          <a:endParaRPr lang="es-CO"/>
        </a:p>
      </dgm:t>
    </dgm:pt>
    <dgm:pt modelId="{DB912635-FEC9-4B5C-9017-A1EC79F9569A}" type="sibTrans" cxnId="{60EAEE46-A094-4BAB-9635-69B2F272883A}">
      <dgm:prSet/>
      <dgm:spPr/>
      <dgm:t>
        <a:bodyPr/>
        <a:lstStyle/>
        <a:p>
          <a:endParaRPr lang="es-CO"/>
        </a:p>
      </dgm:t>
    </dgm:pt>
    <dgm:pt modelId="{87FE5251-AAA3-45DB-8183-5A161BC8ABC3}" type="pres">
      <dgm:prSet presAssocID="{2B37A221-B115-4F7F-B2C9-E90A28CBACE8}" presName="diagram" presStyleCnt="0">
        <dgm:presLayoutVars>
          <dgm:dir/>
          <dgm:animLvl val="lvl"/>
          <dgm:resizeHandles val="exact"/>
        </dgm:presLayoutVars>
      </dgm:prSet>
      <dgm:spPr/>
    </dgm:pt>
    <dgm:pt modelId="{3D15B03F-8D61-4BCD-9D7C-DC6688A48249}" type="pres">
      <dgm:prSet presAssocID="{31B8F6BF-7280-4A80-B7E2-4E6F6486518C}" presName="compNode" presStyleCnt="0"/>
      <dgm:spPr/>
    </dgm:pt>
    <dgm:pt modelId="{DEDD80E9-EC3D-417B-863B-AC8901C4923B}" type="pres">
      <dgm:prSet presAssocID="{31B8F6BF-7280-4A80-B7E2-4E6F6486518C}" presName="childRect" presStyleLbl="bgAcc1" presStyleIdx="0" presStyleCnt="8">
        <dgm:presLayoutVars>
          <dgm:bulletEnabled val="1"/>
        </dgm:presLayoutVars>
      </dgm:prSet>
      <dgm:spPr/>
    </dgm:pt>
    <dgm:pt modelId="{D7F58679-E274-4B9A-B92C-1F2FC16D2F96}" type="pres">
      <dgm:prSet presAssocID="{31B8F6BF-7280-4A80-B7E2-4E6F6486518C}" presName="parentText" presStyleLbl="node1" presStyleIdx="0" presStyleCnt="0">
        <dgm:presLayoutVars>
          <dgm:chMax val="0"/>
          <dgm:bulletEnabled val="1"/>
        </dgm:presLayoutVars>
      </dgm:prSet>
      <dgm:spPr/>
    </dgm:pt>
    <dgm:pt modelId="{3D2D19F0-7BAC-4D17-97F9-A54AC30A6AC2}" type="pres">
      <dgm:prSet presAssocID="{31B8F6BF-7280-4A80-B7E2-4E6F6486518C}" presName="parentRect" presStyleLbl="alignNode1" presStyleIdx="0" presStyleCnt="8"/>
      <dgm:spPr/>
    </dgm:pt>
    <dgm:pt modelId="{E672F62B-3037-408D-827E-7A2B3803FBA1}" type="pres">
      <dgm:prSet presAssocID="{31B8F6BF-7280-4A80-B7E2-4E6F6486518C}" presName="adorn" presStyleLbl="fgAccFollowNode1" presStyleIdx="0" presStyleCnt="8"/>
      <dgm:spPr/>
    </dgm:pt>
    <dgm:pt modelId="{FF10F09C-80D8-49BE-ABA2-EF481F6561C8}" type="pres">
      <dgm:prSet presAssocID="{A005E3A0-FFF4-4989-A5A8-9130299CBF75}" presName="sibTrans" presStyleLbl="sibTrans2D1" presStyleIdx="0" presStyleCnt="0"/>
      <dgm:spPr/>
    </dgm:pt>
    <dgm:pt modelId="{9B1C5D43-011E-4A42-8199-C7ED98FF3058}" type="pres">
      <dgm:prSet presAssocID="{2C75F073-5F12-41D8-84C8-FD2B2ED6CF01}" presName="compNode" presStyleCnt="0"/>
      <dgm:spPr/>
    </dgm:pt>
    <dgm:pt modelId="{425D60F7-8F76-4F98-994A-E751704A2385}" type="pres">
      <dgm:prSet presAssocID="{2C75F073-5F12-41D8-84C8-FD2B2ED6CF01}" presName="childRect" presStyleLbl="bgAcc1" presStyleIdx="1" presStyleCnt="8">
        <dgm:presLayoutVars>
          <dgm:bulletEnabled val="1"/>
        </dgm:presLayoutVars>
      </dgm:prSet>
      <dgm:spPr/>
    </dgm:pt>
    <dgm:pt modelId="{F8276C47-5E60-4C12-878E-C5450A8114F5}" type="pres">
      <dgm:prSet presAssocID="{2C75F073-5F12-41D8-84C8-FD2B2ED6CF01}" presName="parentText" presStyleLbl="node1" presStyleIdx="0" presStyleCnt="0">
        <dgm:presLayoutVars>
          <dgm:chMax val="0"/>
          <dgm:bulletEnabled val="1"/>
        </dgm:presLayoutVars>
      </dgm:prSet>
      <dgm:spPr/>
    </dgm:pt>
    <dgm:pt modelId="{A389E094-E4B2-4F0B-AD96-8F4006B8D2E4}" type="pres">
      <dgm:prSet presAssocID="{2C75F073-5F12-41D8-84C8-FD2B2ED6CF01}" presName="parentRect" presStyleLbl="alignNode1" presStyleIdx="1" presStyleCnt="8"/>
      <dgm:spPr/>
    </dgm:pt>
    <dgm:pt modelId="{B3B236E8-54AA-42C9-8690-4320C26EB122}" type="pres">
      <dgm:prSet presAssocID="{2C75F073-5F12-41D8-84C8-FD2B2ED6CF01}" presName="adorn" presStyleLbl="fgAccFollowNode1" presStyleIdx="1" presStyleCnt="8"/>
      <dgm:spPr/>
    </dgm:pt>
    <dgm:pt modelId="{1CD1BAF7-CC6D-485D-A8FC-B4A6E175D448}" type="pres">
      <dgm:prSet presAssocID="{B6E45665-08C3-4700-914D-C01CDCFB76C2}" presName="sibTrans" presStyleLbl="sibTrans2D1" presStyleIdx="0" presStyleCnt="0"/>
      <dgm:spPr/>
    </dgm:pt>
    <dgm:pt modelId="{2A466F2E-88E4-43E9-AE67-4629688B4FFE}" type="pres">
      <dgm:prSet presAssocID="{C3389C1F-928B-43D5-A05C-423F55134F87}" presName="compNode" presStyleCnt="0"/>
      <dgm:spPr/>
    </dgm:pt>
    <dgm:pt modelId="{09E7D6C1-71E2-4D49-BFA8-67D496D16F82}" type="pres">
      <dgm:prSet presAssocID="{C3389C1F-928B-43D5-A05C-423F55134F87}" presName="childRect" presStyleLbl="bgAcc1" presStyleIdx="2" presStyleCnt="8">
        <dgm:presLayoutVars>
          <dgm:bulletEnabled val="1"/>
        </dgm:presLayoutVars>
      </dgm:prSet>
      <dgm:spPr/>
    </dgm:pt>
    <dgm:pt modelId="{03140A84-A930-4BB5-BA4E-F3C70BCA5799}" type="pres">
      <dgm:prSet presAssocID="{C3389C1F-928B-43D5-A05C-423F55134F87}" presName="parentText" presStyleLbl="node1" presStyleIdx="0" presStyleCnt="0">
        <dgm:presLayoutVars>
          <dgm:chMax val="0"/>
          <dgm:bulletEnabled val="1"/>
        </dgm:presLayoutVars>
      </dgm:prSet>
      <dgm:spPr/>
    </dgm:pt>
    <dgm:pt modelId="{40EBE202-A86C-45BA-A9D1-14E17F777BEC}" type="pres">
      <dgm:prSet presAssocID="{C3389C1F-928B-43D5-A05C-423F55134F87}" presName="parentRect" presStyleLbl="alignNode1" presStyleIdx="2" presStyleCnt="8"/>
      <dgm:spPr/>
    </dgm:pt>
    <dgm:pt modelId="{883C37F6-EF65-4F88-B861-36C93E37A9C7}" type="pres">
      <dgm:prSet presAssocID="{C3389C1F-928B-43D5-A05C-423F55134F87}" presName="adorn" presStyleLbl="fgAccFollowNode1" presStyleIdx="2" presStyleCnt="8"/>
      <dgm:spPr/>
    </dgm:pt>
    <dgm:pt modelId="{7CF8F181-06D7-4221-8493-6EA085C66469}" type="pres">
      <dgm:prSet presAssocID="{5C04364B-8111-48C0-A847-8E9AEF1C85B0}" presName="sibTrans" presStyleLbl="sibTrans2D1" presStyleIdx="0" presStyleCnt="0"/>
      <dgm:spPr/>
    </dgm:pt>
    <dgm:pt modelId="{065D484F-9F8D-4EDB-BF99-5533C6B402D7}" type="pres">
      <dgm:prSet presAssocID="{6029C02B-424E-4EC1-90E0-A0246BC3638B}" presName="compNode" presStyleCnt="0"/>
      <dgm:spPr/>
    </dgm:pt>
    <dgm:pt modelId="{2ADD52B4-FFDB-40A1-B4FE-DB2EA1FE320C}" type="pres">
      <dgm:prSet presAssocID="{6029C02B-424E-4EC1-90E0-A0246BC3638B}" presName="childRect" presStyleLbl="bgAcc1" presStyleIdx="3" presStyleCnt="8">
        <dgm:presLayoutVars>
          <dgm:bulletEnabled val="1"/>
        </dgm:presLayoutVars>
      </dgm:prSet>
      <dgm:spPr/>
    </dgm:pt>
    <dgm:pt modelId="{718EA265-4CE5-477E-ADB1-E370D6AC0610}" type="pres">
      <dgm:prSet presAssocID="{6029C02B-424E-4EC1-90E0-A0246BC3638B}" presName="parentText" presStyleLbl="node1" presStyleIdx="0" presStyleCnt="0">
        <dgm:presLayoutVars>
          <dgm:chMax val="0"/>
          <dgm:bulletEnabled val="1"/>
        </dgm:presLayoutVars>
      </dgm:prSet>
      <dgm:spPr/>
    </dgm:pt>
    <dgm:pt modelId="{2080D1D2-0A4F-4ACD-A7DE-D0AFE2D69945}" type="pres">
      <dgm:prSet presAssocID="{6029C02B-424E-4EC1-90E0-A0246BC3638B}" presName="parentRect" presStyleLbl="alignNode1" presStyleIdx="3" presStyleCnt="8"/>
      <dgm:spPr/>
    </dgm:pt>
    <dgm:pt modelId="{5BF368D8-B8D9-428E-ABD8-F38A1B0F252E}" type="pres">
      <dgm:prSet presAssocID="{6029C02B-424E-4EC1-90E0-A0246BC3638B}" presName="adorn" presStyleLbl="fgAccFollowNode1" presStyleIdx="3" presStyleCnt="8"/>
      <dgm:spPr/>
    </dgm:pt>
    <dgm:pt modelId="{A7AF36E4-D347-4795-B72E-18740FF0E845}" type="pres">
      <dgm:prSet presAssocID="{04F39E64-FA75-4AFE-959E-D8D0E3E6B7D9}" presName="sibTrans" presStyleLbl="sibTrans2D1" presStyleIdx="0" presStyleCnt="0"/>
      <dgm:spPr/>
    </dgm:pt>
    <dgm:pt modelId="{F094AE4A-EBFA-43CF-81D2-E509DA7A8BCC}" type="pres">
      <dgm:prSet presAssocID="{C608DFC2-971D-49EA-9848-B95245531473}" presName="compNode" presStyleCnt="0"/>
      <dgm:spPr/>
    </dgm:pt>
    <dgm:pt modelId="{ADB4AFEF-18AD-42EB-8D23-F6504A063DA4}" type="pres">
      <dgm:prSet presAssocID="{C608DFC2-971D-49EA-9848-B95245531473}" presName="childRect" presStyleLbl="bgAcc1" presStyleIdx="4" presStyleCnt="8">
        <dgm:presLayoutVars>
          <dgm:bulletEnabled val="1"/>
        </dgm:presLayoutVars>
      </dgm:prSet>
      <dgm:spPr/>
    </dgm:pt>
    <dgm:pt modelId="{5D9C6BEB-94E1-4C0D-B6CB-9781CEB39F52}" type="pres">
      <dgm:prSet presAssocID="{C608DFC2-971D-49EA-9848-B95245531473}" presName="parentText" presStyleLbl="node1" presStyleIdx="0" presStyleCnt="0">
        <dgm:presLayoutVars>
          <dgm:chMax val="0"/>
          <dgm:bulletEnabled val="1"/>
        </dgm:presLayoutVars>
      </dgm:prSet>
      <dgm:spPr/>
    </dgm:pt>
    <dgm:pt modelId="{2204DC83-73D7-4BC3-BBE3-FAD73CE2D643}" type="pres">
      <dgm:prSet presAssocID="{C608DFC2-971D-49EA-9848-B95245531473}" presName="parentRect" presStyleLbl="alignNode1" presStyleIdx="4" presStyleCnt="8"/>
      <dgm:spPr/>
    </dgm:pt>
    <dgm:pt modelId="{09FF777F-60F8-4DDF-B8B7-59A78E553C69}" type="pres">
      <dgm:prSet presAssocID="{C608DFC2-971D-49EA-9848-B95245531473}" presName="adorn" presStyleLbl="fgAccFollowNode1" presStyleIdx="4" presStyleCnt="8"/>
      <dgm:spPr/>
    </dgm:pt>
    <dgm:pt modelId="{95761BFF-7EA8-4C23-B188-947FE3B1C8B4}" type="pres">
      <dgm:prSet presAssocID="{2FE6A3A9-D463-4499-BA37-13017A8C632B}" presName="sibTrans" presStyleLbl="sibTrans2D1" presStyleIdx="0" presStyleCnt="0"/>
      <dgm:spPr/>
    </dgm:pt>
    <dgm:pt modelId="{5E6275D6-3D4D-4037-AD70-42C6E741DE2E}" type="pres">
      <dgm:prSet presAssocID="{BB8EF899-2EDE-43A6-87FF-DA6F60F57FCE}" presName="compNode" presStyleCnt="0"/>
      <dgm:spPr/>
    </dgm:pt>
    <dgm:pt modelId="{9DC5B7AC-301F-4D65-A460-BFD89791F76B}" type="pres">
      <dgm:prSet presAssocID="{BB8EF899-2EDE-43A6-87FF-DA6F60F57FCE}" presName="childRect" presStyleLbl="bgAcc1" presStyleIdx="5" presStyleCnt="8">
        <dgm:presLayoutVars>
          <dgm:bulletEnabled val="1"/>
        </dgm:presLayoutVars>
      </dgm:prSet>
      <dgm:spPr/>
    </dgm:pt>
    <dgm:pt modelId="{AE2FCB1E-D6BA-4C13-9E01-707719F367A4}" type="pres">
      <dgm:prSet presAssocID="{BB8EF899-2EDE-43A6-87FF-DA6F60F57FCE}" presName="parentText" presStyleLbl="node1" presStyleIdx="0" presStyleCnt="0">
        <dgm:presLayoutVars>
          <dgm:chMax val="0"/>
          <dgm:bulletEnabled val="1"/>
        </dgm:presLayoutVars>
      </dgm:prSet>
      <dgm:spPr/>
    </dgm:pt>
    <dgm:pt modelId="{B8FE69A2-AEDA-4F63-A447-15C9DFE5BA30}" type="pres">
      <dgm:prSet presAssocID="{BB8EF899-2EDE-43A6-87FF-DA6F60F57FCE}" presName="parentRect" presStyleLbl="alignNode1" presStyleIdx="5" presStyleCnt="8"/>
      <dgm:spPr/>
    </dgm:pt>
    <dgm:pt modelId="{47AB7554-F362-4A29-9D53-64905FAEDC5A}" type="pres">
      <dgm:prSet presAssocID="{BB8EF899-2EDE-43A6-87FF-DA6F60F57FCE}" presName="adorn" presStyleLbl="fgAccFollowNode1" presStyleIdx="5" presStyleCnt="8"/>
      <dgm:spPr/>
    </dgm:pt>
    <dgm:pt modelId="{33C13BBE-FCD4-4D96-98C6-C9706950D84D}" type="pres">
      <dgm:prSet presAssocID="{CEEE4B7F-BEBA-4AE8-9276-A6C5198236E9}" presName="sibTrans" presStyleLbl="sibTrans2D1" presStyleIdx="0" presStyleCnt="0"/>
      <dgm:spPr/>
    </dgm:pt>
    <dgm:pt modelId="{8237DC7A-E056-4B8C-92E9-6130D0BB52EB}" type="pres">
      <dgm:prSet presAssocID="{FE61F8DC-D2B7-4638-84B9-5F5925456485}" presName="compNode" presStyleCnt="0"/>
      <dgm:spPr/>
    </dgm:pt>
    <dgm:pt modelId="{2AAB8F35-A271-415C-9344-0F6919346371}" type="pres">
      <dgm:prSet presAssocID="{FE61F8DC-D2B7-4638-84B9-5F5925456485}" presName="childRect" presStyleLbl="bgAcc1" presStyleIdx="6" presStyleCnt="8">
        <dgm:presLayoutVars>
          <dgm:bulletEnabled val="1"/>
        </dgm:presLayoutVars>
      </dgm:prSet>
      <dgm:spPr/>
    </dgm:pt>
    <dgm:pt modelId="{8577AA38-7173-4695-80CA-1F1B3FDEA5D9}" type="pres">
      <dgm:prSet presAssocID="{FE61F8DC-D2B7-4638-84B9-5F5925456485}" presName="parentText" presStyleLbl="node1" presStyleIdx="0" presStyleCnt="0">
        <dgm:presLayoutVars>
          <dgm:chMax val="0"/>
          <dgm:bulletEnabled val="1"/>
        </dgm:presLayoutVars>
      </dgm:prSet>
      <dgm:spPr/>
    </dgm:pt>
    <dgm:pt modelId="{BC12AE5C-09B7-41AC-9DDF-FBF2E0B208AE}" type="pres">
      <dgm:prSet presAssocID="{FE61F8DC-D2B7-4638-84B9-5F5925456485}" presName="parentRect" presStyleLbl="alignNode1" presStyleIdx="6" presStyleCnt="8"/>
      <dgm:spPr/>
    </dgm:pt>
    <dgm:pt modelId="{F875CB70-DEB9-4AA9-9BA8-2F5A1D3F6C32}" type="pres">
      <dgm:prSet presAssocID="{FE61F8DC-D2B7-4638-84B9-5F5925456485}" presName="adorn" presStyleLbl="fgAccFollowNode1" presStyleIdx="6" presStyleCnt="8"/>
      <dgm:spPr/>
    </dgm:pt>
    <dgm:pt modelId="{AE032038-9781-4270-A551-9ECCC4405FE1}" type="pres">
      <dgm:prSet presAssocID="{CABD2A57-9F5E-4B45-84F4-BF3E8DF0B78A}" presName="sibTrans" presStyleLbl="sibTrans2D1" presStyleIdx="0" presStyleCnt="0"/>
      <dgm:spPr/>
    </dgm:pt>
    <dgm:pt modelId="{6D8A86E9-5482-4878-A581-754E290D8428}" type="pres">
      <dgm:prSet presAssocID="{A2720E56-A6AC-4986-8391-CBF538EB65A6}" presName="compNode" presStyleCnt="0"/>
      <dgm:spPr/>
    </dgm:pt>
    <dgm:pt modelId="{543FB948-B1AF-44CF-BF4E-25221F41C430}" type="pres">
      <dgm:prSet presAssocID="{A2720E56-A6AC-4986-8391-CBF538EB65A6}" presName="childRect" presStyleLbl="bgAcc1" presStyleIdx="7" presStyleCnt="8">
        <dgm:presLayoutVars>
          <dgm:bulletEnabled val="1"/>
        </dgm:presLayoutVars>
      </dgm:prSet>
      <dgm:spPr/>
    </dgm:pt>
    <dgm:pt modelId="{B808FBB2-1F62-43CC-B48E-EF5BF72B6EE4}" type="pres">
      <dgm:prSet presAssocID="{A2720E56-A6AC-4986-8391-CBF538EB65A6}" presName="parentText" presStyleLbl="node1" presStyleIdx="0" presStyleCnt="0">
        <dgm:presLayoutVars>
          <dgm:chMax val="0"/>
          <dgm:bulletEnabled val="1"/>
        </dgm:presLayoutVars>
      </dgm:prSet>
      <dgm:spPr/>
    </dgm:pt>
    <dgm:pt modelId="{DB04E48A-1E06-4AE6-91CF-D9124EB7B7B1}" type="pres">
      <dgm:prSet presAssocID="{A2720E56-A6AC-4986-8391-CBF538EB65A6}" presName="parentRect" presStyleLbl="alignNode1" presStyleIdx="7" presStyleCnt="8"/>
      <dgm:spPr/>
    </dgm:pt>
    <dgm:pt modelId="{AE6CB149-F8E1-4FF1-9CC5-B89EB7F052FA}" type="pres">
      <dgm:prSet presAssocID="{A2720E56-A6AC-4986-8391-CBF538EB65A6}" presName="adorn" presStyleLbl="fgAccFollowNode1" presStyleIdx="7" presStyleCnt="8"/>
      <dgm:spPr/>
    </dgm:pt>
  </dgm:ptLst>
  <dgm:cxnLst>
    <dgm:cxn modelId="{CBE18200-BAE8-43EB-8150-BD87293C9FF1}" type="presOf" srcId="{31B8F6BF-7280-4A80-B7E2-4E6F6486518C}" destId="{3D2D19F0-7BAC-4D17-97F9-A54AC30A6AC2}" srcOrd="1" destOrd="0" presId="urn:microsoft.com/office/officeart/2005/8/layout/bList2"/>
    <dgm:cxn modelId="{63262806-B0D5-463D-A7DB-F07EAD3606B2}" type="presOf" srcId="{C608DFC2-971D-49EA-9848-B95245531473}" destId="{2204DC83-73D7-4BC3-BBE3-FAD73CE2D643}" srcOrd="1" destOrd="0" presId="urn:microsoft.com/office/officeart/2005/8/layout/bList2"/>
    <dgm:cxn modelId="{1B7BEA0B-2D41-4801-932D-C41A74479482}" type="presOf" srcId="{91D70B17-C3C4-4981-8C87-45154E4A0CC5}" destId="{543FB948-B1AF-44CF-BF4E-25221F41C430}" srcOrd="0" destOrd="0" presId="urn:microsoft.com/office/officeart/2005/8/layout/bList2"/>
    <dgm:cxn modelId="{6B93600C-8EF6-4E9A-86E8-B65E56107F2E}" type="presOf" srcId="{C3389C1F-928B-43D5-A05C-423F55134F87}" destId="{40EBE202-A86C-45BA-A9D1-14E17F777BEC}" srcOrd="1" destOrd="0" presId="urn:microsoft.com/office/officeart/2005/8/layout/bList2"/>
    <dgm:cxn modelId="{5A25E714-6CF3-4785-9C6A-61B71DCE6905}" srcId="{2B37A221-B115-4F7F-B2C9-E90A28CBACE8}" destId="{2C75F073-5F12-41D8-84C8-FD2B2ED6CF01}" srcOrd="1" destOrd="0" parTransId="{2C3B980F-400C-4E9A-B4D3-809E08B3142E}" sibTransId="{B6E45665-08C3-4700-914D-C01CDCFB76C2}"/>
    <dgm:cxn modelId="{68B33017-C198-4684-B413-19A05C8A0304}" type="presOf" srcId="{056CA0BA-B0BD-4CC8-B852-A68F05F2DCD2}" destId="{ADB4AFEF-18AD-42EB-8D23-F6504A063DA4}" srcOrd="0" destOrd="0" presId="urn:microsoft.com/office/officeart/2005/8/layout/bList2"/>
    <dgm:cxn modelId="{68643218-EA8B-4297-B55F-9BF0B6D0C0F2}" type="presOf" srcId="{F9B7C5B8-1848-46DE-A080-B38BDE4C2491}" destId="{09E7D6C1-71E2-4D49-BFA8-67D496D16F82}" srcOrd="0" destOrd="0" presId="urn:microsoft.com/office/officeart/2005/8/layout/bList2"/>
    <dgm:cxn modelId="{1F589629-C708-4DB9-9369-4BEAB624CB04}" type="presOf" srcId="{FE61F8DC-D2B7-4638-84B9-5F5925456485}" destId="{BC12AE5C-09B7-41AC-9DDF-FBF2E0B208AE}" srcOrd="1" destOrd="0" presId="urn:microsoft.com/office/officeart/2005/8/layout/bList2"/>
    <dgm:cxn modelId="{D562C629-A410-45ED-801D-0B63EA8F3114}" type="presOf" srcId="{C3389C1F-928B-43D5-A05C-423F55134F87}" destId="{03140A84-A930-4BB5-BA4E-F3C70BCA5799}" srcOrd="0" destOrd="0" presId="urn:microsoft.com/office/officeart/2005/8/layout/bList2"/>
    <dgm:cxn modelId="{7D126831-A645-4D50-9949-E888FE8B45CB}" srcId="{C608DFC2-971D-49EA-9848-B95245531473}" destId="{056CA0BA-B0BD-4CC8-B852-A68F05F2DCD2}" srcOrd="0" destOrd="0" parTransId="{023357CF-8668-42E2-A70D-2CD41F3C8400}" sibTransId="{45F76F8D-9B74-41B5-B8BF-E2515842C643}"/>
    <dgm:cxn modelId="{E02EF63B-CED8-464D-A1FB-978AA906A35B}" type="presOf" srcId="{33D06B68-297B-43E9-87CC-A86CA3C8E647}" destId="{DEDD80E9-EC3D-417B-863B-AC8901C4923B}" srcOrd="0" destOrd="0" presId="urn:microsoft.com/office/officeart/2005/8/layout/bList2"/>
    <dgm:cxn modelId="{6F14295E-A356-46E2-B2C7-B63C8ED5ECE8}" type="presOf" srcId="{BB8EF899-2EDE-43A6-87FF-DA6F60F57FCE}" destId="{AE2FCB1E-D6BA-4C13-9E01-707719F367A4}" srcOrd="0" destOrd="0" presId="urn:microsoft.com/office/officeart/2005/8/layout/bList2"/>
    <dgm:cxn modelId="{118B6A44-1F6F-4C95-9CD5-3E0FEDA24523}" srcId="{2C75F073-5F12-41D8-84C8-FD2B2ED6CF01}" destId="{C4A0FF17-75F1-4815-9342-324B33D3FD0C}" srcOrd="0" destOrd="0" parTransId="{3F49148D-D14F-4EFD-966C-A9F388B58DC1}" sibTransId="{56BAC436-9125-4A21-8E65-BC1307FD08F0}"/>
    <dgm:cxn modelId="{007CB865-048B-43CA-82B7-156F89965D27}" type="presOf" srcId="{FE61F8DC-D2B7-4638-84B9-5F5925456485}" destId="{8577AA38-7173-4695-80CA-1F1B3FDEA5D9}" srcOrd="0" destOrd="0" presId="urn:microsoft.com/office/officeart/2005/8/layout/bList2"/>
    <dgm:cxn modelId="{60EAEE46-A094-4BAB-9635-69B2F272883A}" srcId="{A2720E56-A6AC-4986-8391-CBF538EB65A6}" destId="{91D70B17-C3C4-4981-8C87-45154E4A0CC5}" srcOrd="0" destOrd="0" parTransId="{1005B8BA-F900-4A8A-AE93-931F470D7910}" sibTransId="{DB912635-FEC9-4B5C-9017-A1EC79F9569A}"/>
    <dgm:cxn modelId="{2E3FD06B-FBEF-416E-8D7C-3A82428C8570}" type="presOf" srcId="{A2720E56-A6AC-4986-8391-CBF538EB65A6}" destId="{B808FBB2-1F62-43CC-B48E-EF5BF72B6EE4}" srcOrd="0" destOrd="0" presId="urn:microsoft.com/office/officeart/2005/8/layout/bList2"/>
    <dgm:cxn modelId="{2264564E-7714-4365-9277-045179E4AB0B}" srcId="{2B37A221-B115-4F7F-B2C9-E90A28CBACE8}" destId="{C608DFC2-971D-49EA-9848-B95245531473}" srcOrd="4" destOrd="0" parTransId="{42DE1D52-3007-4FCE-953D-B726B6C07475}" sibTransId="{2FE6A3A9-D463-4499-BA37-13017A8C632B}"/>
    <dgm:cxn modelId="{A4FF4B6F-7324-4D62-B289-6E47A5263928}" type="presOf" srcId="{BB8EF899-2EDE-43A6-87FF-DA6F60F57FCE}" destId="{B8FE69A2-AEDA-4F63-A447-15C9DFE5BA30}" srcOrd="1" destOrd="0" presId="urn:microsoft.com/office/officeart/2005/8/layout/bList2"/>
    <dgm:cxn modelId="{A0A3886F-C33D-4448-B110-6711A5DD8A16}" type="presOf" srcId="{6029C02B-424E-4EC1-90E0-A0246BC3638B}" destId="{2080D1D2-0A4F-4ACD-A7DE-D0AFE2D69945}" srcOrd="1" destOrd="0" presId="urn:microsoft.com/office/officeart/2005/8/layout/bList2"/>
    <dgm:cxn modelId="{F599A36F-7030-40A9-AD4D-CCACCCB7728C}" type="presOf" srcId="{14DC94CC-4508-4300-B3BD-47C1B0019A1E}" destId="{2AAB8F35-A271-415C-9344-0F6919346371}" srcOrd="0" destOrd="0" presId="urn:microsoft.com/office/officeart/2005/8/layout/bList2"/>
    <dgm:cxn modelId="{BB452E51-6F7E-4B3A-9F17-0D7C2D198203}" type="presOf" srcId="{45E9A385-D727-46AA-92BD-D9F5EAA1AF91}" destId="{2ADD52B4-FFDB-40A1-B4FE-DB2EA1FE320C}" srcOrd="0" destOrd="0" presId="urn:microsoft.com/office/officeart/2005/8/layout/bList2"/>
    <dgm:cxn modelId="{7D881355-D787-4C32-B387-1BBCAD1BEF7A}" type="presOf" srcId="{04F39E64-FA75-4AFE-959E-D8D0E3E6B7D9}" destId="{A7AF36E4-D347-4795-B72E-18740FF0E845}" srcOrd="0" destOrd="0" presId="urn:microsoft.com/office/officeart/2005/8/layout/bList2"/>
    <dgm:cxn modelId="{B7BBA255-1300-4B8D-AB3A-40A475E38CE1}" srcId="{2B37A221-B115-4F7F-B2C9-E90A28CBACE8}" destId="{6029C02B-424E-4EC1-90E0-A0246BC3638B}" srcOrd="3" destOrd="0" parTransId="{591D854B-5043-48F3-A2C2-06B04959D0EF}" sibTransId="{04F39E64-FA75-4AFE-959E-D8D0E3E6B7D9}"/>
    <dgm:cxn modelId="{258A9857-14B5-4858-9F43-48A222E50B32}" type="presOf" srcId="{6029C02B-424E-4EC1-90E0-A0246BC3638B}" destId="{718EA265-4CE5-477E-ADB1-E370D6AC0610}" srcOrd="0" destOrd="0" presId="urn:microsoft.com/office/officeart/2005/8/layout/bList2"/>
    <dgm:cxn modelId="{826F965A-BB99-48BC-8E78-F0AAD6E2CFD2}" srcId="{2B37A221-B115-4F7F-B2C9-E90A28CBACE8}" destId="{BB8EF899-2EDE-43A6-87FF-DA6F60F57FCE}" srcOrd="5" destOrd="0" parTransId="{FEF6CD73-502D-4923-AA9D-7AB1F5CB5BF8}" sibTransId="{CEEE4B7F-BEBA-4AE8-9276-A6C5198236E9}"/>
    <dgm:cxn modelId="{01107B82-8C74-4510-A213-7D587AA4C723}" type="presOf" srcId="{C4A0FF17-75F1-4815-9342-324B33D3FD0C}" destId="{425D60F7-8F76-4F98-994A-E751704A2385}" srcOrd="0" destOrd="0" presId="urn:microsoft.com/office/officeart/2005/8/layout/bList2"/>
    <dgm:cxn modelId="{E9E8DE83-0AC5-4E1D-A0BD-748C6F15336D}" srcId="{31B8F6BF-7280-4A80-B7E2-4E6F6486518C}" destId="{33D06B68-297B-43E9-87CC-A86CA3C8E647}" srcOrd="0" destOrd="0" parTransId="{9B01FA9B-E3B1-4DF1-915C-99411D5C7104}" sibTransId="{59BC5CFC-1980-4E5C-A779-8E7E96C24B30}"/>
    <dgm:cxn modelId="{FD9C6585-7A67-4141-A7C2-2D7095002C91}" srcId="{2B37A221-B115-4F7F-B2C9-E90A28CBACE8}" destId="{A2720E56-A6AC-4986-8391-CBF538EB65A6}" srcOrd="7" destOrd="0" parTransId="{DC1C4489-8B77-4403-B723-B70E178BE40E}" sibTransId="{6A7F6621-123C-4D11-85ED-2CFBC534E392}"/>
    <dgm:cxn modelId="{8FBA4488-FF22-4FBC-86B5-53A87B177BC3}" type="presOf" srcId="{31B8F6BF-7280-4A80-B7E2-4E6F6486518C}" destId="{D7F58679-E274-4B9A-B92C-1F2FC16D2F96}" srcOrd="0" destOrd="0" presId="urn:microsoft.com/office/officeart/2005/8/layout/bList2"/>
    <dgm:cxn modelId="{6D007889-7775-443C-AB83-278CCCEB4127}" type="presOf" srcId="{CABD2A57-9F5E-4B45-84F4-BF3E8DF0B78A}" destId="{AE032038-9781-4270-A551-9ECCC4405FE1}" srcOrd="0" destOrd="0" presId="urn:microsoft.com/office/officeart/2005/8/layout/bList2"/>
    <dgm:cxn modelId="{496DBD8B-6035-4508-968C-E5CA705A7498}" srcId="{2B37A221-B115-4F7F-B2C9-E90A28CBACE8}" destId="{31B8F6BF-7280-4A80-B7E2-4E6F6486518C}" srcOrd="0" destOrd="0" parTransId="{6AFC2BA1-1EEC-49F2-9B92-F3EAE44138BD}" sibTransId="{A005E3A0-FFF4-4989-A5A8-9130299CBF75}"/>
    <dgm:cxn modelId="{3112C896-9236-4B3B-9363-5DF16D9A4BD3}" type="presOf" srcId="{CEEE4B7F-BEBA-4AE8-9276-A6C5198236E9}" destId="{33C13BBE-FCD4-4D96-98C6-C9706950D84D}" srcOrd="0" destOrd="0" presId="urn:microsoft.com/office/officeart/2005/8/layout/bList2"/>
    <dgm:cxn modelId="{C83F0E97-79A2-4F65-934E-25A7E6CC229C}" type="presOf" srcId="{C608DFC2-971D-49EA-9848-B95245531473}" destId="{5D9C6BEB-94E1-4C0D-B6CB-9781CEB39F52}" srcOrd="0" destOrd="0" presId="urn:microsoft.com/office/officeart/2005/8/layout/bList2"/>
    <dgm:cxn modelId="{C723B597-A07C-4ABA-BFA4-50AFAD08C0C2}" type="presOf" srcId="{2C75F073-5F12-41D8-84C8-FD2B2ED6CF01}" destId="{F8276C47-5E60-4C12-878E-C5450A8114F5}" srcOrd="0" destOrd="0" presId="urn:microsoft.com/office/officeart/2005/8/layout/bList2"/>
    <dgm:cxn modelId="{6F1558AE-FF78-4ADE-B44A-F7B526EB360F}" srcId="{2B37A221-B115-4F7F-B2C9-E90A28CBACE8}" destId="{FE61F8DC-D2B7-4638-84B9-5F5925456485}" srcOrd="6" destOrd="0" parTransId="{458D6C7D-7818-47D1-B187-1191D681C5C1}" sibTransId="{CABD2A57-9F5E-4B45-84F4-BF3E8DF0B78A}"/>
    <dgm:cxn modelId="{52FF6FAF-8B54-4DAB-9E57-3A32D8398E37}" srcId="{6029C02B-424E-4EC1-90E0-A0246BC3638B}" destId="{45E9A385-D727-46AA-92BD-D9F5EAA1AF91}" srcOrd="0" destOrd="0" parTransId="{700CF5DB-CA03-4404-AFA5-75B31840849D}" sibTransId="{F1A090EE-4705-48A5-B65A-64F6AB924693}"/>
    <dgm:cxn modelId="{113C5AB6-089B-4EEF-9B3C-1C9088161199}" srcId="{FE61F8DC-D2B7-4638-84B9-5F5925456485}" destId="{14DC94CC-4508-4300-B3BD-47C1B0019A1E}" srcOrd="0" destOrd="0" parTransId="{537C800A-1C7A-470F-AA37-CE5C363A3A08}" sibTransId="{FFE451E7-6767-4B24-A6CD-47818F6158DC}"/>
    <dgm:cxn modelId="{A3FAE4B7-9AA3-4A43-ADD2-4DAA78951714}" type="presOf" srcId="{B6E45665-08C3-4700-914D-C01CDCFB76C2}" destId="{1CD1BAF7-CC6D-485D-A8FC-B4A6E175D448}" srcOrd="0" destOrd="0" presId="urn:microsoft.com/office/officeart/2005/8/layout/bList2"/>
    <dgm:cxn modelId="{0AF23FC0-90B0-4F9C-A3D6-9609E4D116E7}" type="presOf" srcId="{A2720E56-A6AC-4986-8391-CBF538EB65A6}" destId="{DB04E48A-1E06-4AE6-91CF-D9124EB7B7B1}" srcOrd="1" destOrd="0" presId="urn:microsoft.com/office/officeart/2005/8/layout/bList2"/>
    <dgm:cxn modelId="{4FA551CA-26CF-426E-BFD1-02CCA95E0A17}" type="presOf" srcId="{BB146A2E-E8B9-4733-ABB1-33EE370C3514}" destId="{9DC5B7AC-301F-4D65-A460-BFD89791F76B}" srcOrd="0" destOrd="0" presId="urn:microsoft.com/office/officeart/2005/8/layout/bList2"/>
    <dgm:cxn modelId="{61809AD2-3A1D-4460-9BAA-353CE26D9631}" type="presOf" srcId="{2B37A221-B115-4F7F-B2C9-E90A28CBACE8}" destId="{87FE5251-AAA3-45DB-8183-5A161BC8ABC3}" srcOrd="0" destOrd="0" presId="urn:microsoft.com/office/officeart/2005/8/layout/bList2"/>
    <dgm:cxn modelId="{420B91D7-F0EC-429A-80D8-11E3C29AA74E}" type="presOf" srcId="{2FE6A3A9-D463-4499-BA37-13017A8C632B}" destId="{95761BFF-7EA8-4C23-B188-947FE3B1C8B4}" srcOrd="0" destOrd="0" presId="urn:microsoft.com/office/officeart/2005/8/layout/bList2"/>
    <dgm:cxn modelId="{8F48DCD7-EBEE-483B-9C05-7466AFAA9A28}" type="presOf" srcId="{2C75F073-5F12-41D8-84C8-FD2B2ED6CF01}" destId="{A389E094-E4B2-4F0B-AD96-8F4006B8D2E4}" srcOrd="1" destOrd="0" presId="urn:microsoft.com/office/officeart/2005/8/layout/bList2"/>
    <dgm:cxn modelId="{F1A8ECDC-1AFE-4A17-98BE-147E8C9BE1A2}" type="presOf" srcId="{A005E3A0-FFF4-4989-A5A8-9130299CBF75}" destId="{FF10F09C-80D8-49BE-ABA2-EF481F6561C8}" srcOrd="0" destOrd="0" presId="urn:microsoft.com/office/officeart/2005/8/layout/bList2"/>
    <dgm:cxn modelId="{807248E4-0136-4A47-9F2E-1916436D38EC}" srcId="{C3389C1F-928B-43D5-A05C-423F55134F87}" destId="{F9B7C5B8-1848-46DE-A080-B38BDE4C2491}" srcOrd="0" destOrd="0" parTransId="{56BB12C0-DF96-401A-B3B9-C2FA9ED59785}" sibTransId="{BA5C74E6-652F-40C1-BE72-B85E3E3628F9}"/>
    <dgm:cxn modelId="{AD5023EE-3E1F-4E6A-95D8-AA8C19E8EA5C}" srcId="{2B37A221-B115-4F7F-B2C9-E90A28CBACE8}" destId="{C3389C1F-928B-43D5-A05C-423F55134F87}" srcOrd="2" destOrd="0" parTransId="{B873A1B7-9FBB-4432-BE2C-237EDB745305}" sibTransId="{5C04364B-8111-48C0-A847-8E9AEF1C85B0}"/>
    <dgm:cxn modelId="{3B282DF2-71AD-4F96-B66D-CB25F6BD70FD}" srcId="{BB8EF899-2EDE-43A6-87FF-DA6F60F57FCE}" destId="{BB146A2E-E8B9-4733-ABB1-33EE370C3514}" srcOrd="0" destOrd="0" parTransId="{B4E7C81C-0792-40C8-A78F-A43BEC10DE7E}" sibTransId="{B4D6EE95-04C3-4DA8-8FD9-0400C5DE4814}"/>
    <dgm:cxn modelId="{5ED3F4F9-4192-418B-B74C-9CBC682A3EFF}" type="presOf" srcId="{5C04364B-8111-48C0-A847-8E9AEF1C85B0}" destId="{7CF8F181-06D7-4221-8493-6EA085C66469}" srcOrd="0" destOrd="0" presId="urn:microsoft.com/office/officeart/2005/8/layout/bList2"/>
    <dgm:cxn modelId="{7CC53FA3-308E-4B29-9D87-8698D5959FF3}" type="presParOf" srcId="{87FE5251-AAA3-45DB-8183-5A161BC8ABC3}" destId="{3D15B03F-8D61-4BCD-9D7C-DC6688A48249}" srcOrd="0" destOrd="0" presId="urn:microsoft.com/office/officeart/2005/8/layout/bList2"/>
    <dgm:cxn modelId="{2476B189-A64A-4B2A-991D-EC6F9FC29FF8}" type="presParOf" srcId="{3D15B03F-8D61-4BCD-9D7C-DC6688A48249}" destId="{DEDD80E9-EC3D-417B-863B-AC8901C4923B}" srcOrd="0" destOrd="0" presId="urn:microsoft.com/office/officeart/2005/8/layout/bList2"/>
    <dgm:cxn modelId="{9F59C1D5-E8B8-4319-8570-FEE1EE2E1FA3}" type="presParOf" srcId="{3D15B03F-8D61-4BCD-9D7C-DC6688A48249}" destId="{D7F58679-E274-4B9A-B92C-1F2FC16D2F96}" srcOrd="1" destOrd="0" presId="urn:microsoft.com/office/officeart/2005/8/layout/bList2"/>
    <dgm:cxn modelId="{310439F3-04B2-4FF3-AFEA-F2239B7082E1}" type="presParOf" srcId="{3D15B03F-8D61-4BCD-9D7C-DC6688A48249}" destId="{3D2D19F0-7BAC-4D17-97F9-A54AC30A6AC2}" srcOrd="2" destOrd="0" presId="urn:microsoft.com/office/officeart/2005/8/layout/bList2"/>
    <dgm:cxn modelId="{96BB7E11-02E9-48A3-BAAC-AAB174A76055}" type="presParOf" srcId="{3D15B03F-8D61-4BCD-9D7C-DC6688A48249}" destId="{E672F62B-3037-408D-827E-7A2B3803FBA1}" srcOrd="3" destOrd="0" presId="urn:microsoft.com/office/officeart/2005/8/layout/bList2"/>
    <dgm:cxn modelId="{763410AD-8F85-4C04-B6ED-5F4254574C10}" type="presParOf" srcId="{87FE5251-AAA3-45DB-8183-5A161BC8ABC3}" destId="{FF10F09C-80D8-49BE-ABA2-EF481F6561C8}" srcOrd="1" destOrd="0" presId="urn:microsoft.com/office/officeart/2005/8/layout/bList2"/>
    <dgm:cxn modelId="{797B59F8-5CE2-4E34-A258-58E0DA7ADD0C}" type="presParOf" srcId="{87FE5251-AAA3-45DB-8183-5A161BC8ABC3}" destId="{9B1C5D43-011E-4A42-8199-C7ED98FF3058}" srcOrd="2" destOrd="0" presId="urn:microsoft.com/office/officeart/2005/8/layout/bList2"/>
    <dgm:cxn modelId="{714E213A-7403-4188-8BDB-B08826C68772}" type="presParOf" srcId="{9B1C5D43-011E-4A42-8199-C7ED98FF3058}" destId="{425D60F7-8F76-4F98-994A-E751704A2385}" srcOrd="0" destOrd="0" presId="urn:microsoft.com/office/officeart/2005/8/layout/bList2"/>
    <dgm:cxn modelId="{A4695D24-9E3A-4858-8ED6-7E7C6B6F2321}" type="presParOf" srcId="{9B1C5D43-011E-4A42-8199-C7ED98FF3058}" destId="{F8276C47-5E60-4C12-878E-C5450A8114F5}" srcOrd="1" destOrd="0" presId="urn:microsoft.com/office/officeart/2005/8/layout/bList2"/>
    <dgm:cxn modelId="{C0C63C90-7832-469B-AC8A-EE001C651C99}" type="presParOf" srcId="{9B1C5D43-011E-4A42-8199-C7ED98FF3058}" destId="{A389E094-E4B2-4F0B-AD96-8F4006B8D2E4}" srcOrd="2" destOrd="0" presId="urn:microsoft.com/office/officeart/2005/8/layout/bList2"/>
    <dgm:cxn modelId="{C68E1E7B-7153-40C6-96BA-2B5D58B6123F}" type="presParOf" srcId="{9B1C5D43-011E-4A42-8199-C7ED98FF3058}" destId="{B3B236E8-54AA-42C9-8690-4320C26EB122}" srcOrd="3" destOrd="0" presId="urn:microsoft.com/office/officeart/2005/8/layout/bList2"/>
    <dgm:cxn modelId="{607497BB-E706-4215-AA9B-8B36347CEA96}" type="presParOf" srcId="{87FE5251-AAA3-45DB-8183-5A161BC8ABC3}" destId="{1CD1BAF7-CC6D-485D-A8FC-B4A6E175D448}" srcOrd="3" destOrd="0" presId="urn:microsoft.com/office/officeart/2005/8/layout/bList2"/>
    <dgm:cxn modelId="{84DCFEBE-B0F2-4BEA-B5DB-5865EA821921}" type="presParOf" srcId="{87FE5251-AAA3-45DB-8183-5A161BC8ABC3}" destId="{2A466F2E-88E4-43E9-AE67-4629688B4FFE}" srcOrd="4" destOrd="0" presId="urn:microsoft.com/office/officeart/2005/8/layout/bList2"/>
    <dgm:cxn modelId="{30E7C1CE-3BCC-4F0E-BB5E-5D170A5AC138}" type="presParOf" srcId="{2A466F2E-88E4-43E9-AE67-4629688B4FFE}" destId="{09E7D6C1-71E2-4D49-BFA8-67D496D16F82}" srcOrd="0" destOrd="0" presId="urn:microsoft.com/office/officeart/2005/8/layout/bList2"/>
    <dgm:cxn modelId="{45F38789-FD61-4F98-9BF0-C11AE141367D}" type="presParOf" srcId="{2A466F2E-88E4-43E9-AE67-4629688B4FFE}" destId="{03140A84-A930-4BB5-BA4E-F3C70BCA5799}" srcOrd="1" destOrd="0" presId="urn:microsoft.com/office/officeart/2005/8/layout/bList2"/>
    <dgm:cxn modelId="{1066A509-7696-4915-AA12-ABD41C04F6F3}" type="presParOf" srcId="{2A466F2E-88E4-43E9-AE67-4629688B4FFE}" destId="{40EBE202-A86C-45BA-A9D1-14E17F777BEC}" srcOrd="2" destOrd="0" presId="urn:microsoft.com/office/officeart/2005/8/layout/bList2"/>
    <dgm:cxn modelId="{58E47D27-A5F6-4811-A484-A911CFFD7C4A}" type="presParOf" srcId="{2A466F2E-88E4-43E9-AE67-4629688B4FFE}" destId="{883C37F6-EF65-4F88-B861-36C93E37A9C7}" srcOrd="3" destOrd="0" presId="urn:microsoft.com/office/officeart/2005/8/layout/bList2"/>
    <dgm:cxn modelId="{24C55F08-54C7-4B49-98D4-38CE0E4DF1BC}" type="presParOf" srcId="{87FE5251-AAA3-45DB-8183-5A161BC8ABC3}" destId="{7CF8F181-06D7-4221-8493-6EA085C66469}" srcOrd="5" destOrd="0" presId="urn:microsoft.com/office/officeart/2005/8/layout/bList2"/>
    <dgm:cxn modelId="{14544B83-9445-498F-A095-F24AB8C8816D}" type="presParOf" srcId="{87FE5251-AAA3-45DB-8183-5A161BC8ABC3}" destId="{065D484F-9F8D-4EDB-BF99-5533C6B402D7}" srcOrd="6" destOrd="0" presId="urn:microsoft.com/office/officeart/2005/8/layout/bList2"/>
    <dgm:cxn modelId="{DFAFE00C-6234-41C4-979A-82499465CDF9}" type="presParOf" srcId="{065D484F-9F8D-4EDB-BF99-5533C6B402D7}" destId="{2ADD52B4-FFDB-40A1-B4FE-DB2EA1FE320C}" srcOrd="0" destOrd="0" presId="urn:microsoft.com/office/officeart/2005/8/layout/bList2"/>
    <dgm:cxn modelId="{7F7FA745-C3C7-4207-BFC5-11A6E3F55683}" type="presParOf" srcId="{065D484F-9F8D-4EDB-BF99-5533C6B402D7}" destId="{718EA265-4CE5-477E-ADB1-E370D6AC0610}" srcOrd="1" destOrd="0" presId="urn:microsoft.com/office/officeart/2005/8/layout/bList2"/>
    <dgm:cxn modelId="{216C0098-275C-4A91-8383-D9EF375C46B7}" type="presParOf" srcId="{065D484F-9F8D-4EDB-BF99-5533C6B402D7}" destId="{2080D1D2-0A4F-4ACD-A7DE-D0AFE2D69945}" srcOrd="2" destOrd="0" presId="urn:microsoft.com/office/officeart/2005/8/layout/bList2"/>
    <dgm:cxn modelId="{254A6917-2B58-4E86-B84E-7826BF30CD05}" type="presParOf" srcId="{065D484F-9F8D-4EDB-BF99-5533C6B402D7}" destId="{5BF368D8-B8D9-428E-ABD8-F38A1B0F252E}" srcOrd="3" destOrd="0" presId="urn:microsoft.com/office/officeart/2005/8/layout/bList2"/>
    <dgm:cxn modelId="{578EEBD7-4020-465C-8267-DFFE9C60A837}" type="presParOf" srcId="{87FE5251-AAA3-45DB-8183-5A161BC8ABC3}" destId="{A7AF36E4-D347-4795-B72E-18740FF0E845}" srcOrd="7" destOrd="0" presId="urn:microsoft.com/office/officeart/2005/8/layout/bList2"/>
    <dgm:cxn modelId="{77D55453-0D6B-491D-ABA6-C05FA5265A4F}" type="presParOf" srcId="{87FE5251-AAA3-45DB-8183-5A161BC8ABC3}" destId="{F094AE4A-EBFA-43CF-81D2-E509DA7A8BCC}" srcOrd="8" destOrd="0" presId="urn:microsoft.com/office/officeart/2005/8/layout/bList2"/>
    <dgm:cxn modelId="{30817B8A-A17E-4BCF-BC21-C46E4BEE8BFD}" type="presParOf" srcId="{F094AE4A-EBFA-43CF-81D2-E509DA7A8BCC}" destId="{ADB4AFEF-18AD-42EB-8D23-F6504A063DA4}" srcOrd="0" destOrd="0" presId="urn:microsoft.com/office/officeart/2005/8/layout/bList2"/>
    <dgm:cxn modelId="{84AC9CC3-22FD-4F11-912B-F971D7D821A8}" type="presParOf" srcId="{F094AE4A-EBFA-43CF-81D2-E509DA7A8BCC}" destId="{5D9C6BEB-94E1-4C0D-B6CB-9781CEB39F52}" srcOrd="1" destOrd="0" presId="urn:microsoft.com/office/officeart/2005/8/layout/bList2"/>
    <dgm:cxn modelId="{CEC00362-93B6-4841-B250-7874386AF135}" type="presParOf" srcId="{F094AE4A-EBFA-43CF-81D2-E509DA7A8BCC}" destId="{2204DC83-73D7-4BC3-BBE3-FAD73CE2D643}" srcOrd="2" destOrd="0" presId="urn:microsoft.com/office/officeart/2005/8/layout/bList2"/>
    <dgm:cxn modelId="{33B24C45-5FCF-4EF9-8EA5-6B047DB680B5}" type="presParOf" srcId="{F094AE4A-EBFA-43CF-81D2-E509DA7A8BCC}" destId="{09FF777F-60F8-4DDF-B8B7-59A78E553C69}" srcOrd="3" destOrd="0" presId="urn:microsoft.com/office/officeart/2005/8/layout/bList2"/>
    <dgm:cxn modelId="{3DBC250A-FA6C-4524-814A-413D4C929E14}" type="presParOf" srcId="{87FE5251-AAA3-45DB-8183-5A161BC8ABC3}" destId="{95761BFF-7EA8-4C23-B188-947FE3B1C8B4}" srcOrd="9" destOrd="0" presId="urn:microsoft.com/office/officeart/2005/8/layout/bList2"/>
    <dgm:cxn modelId="{D04A0606-645B-46C6-9856-D2AF48821112}" type="presParOf" srcId="{87FE5251-AAA3-45DB-8183-5A161BC8ABC3}" destId="{5E6275D6-3D4D-4037-AD70-42C6E741DE2E}" srcOrd="10" destOrd="0" presId="urn:microsoft.com/office/officeart/2005/8/layout/bList2"/>
    <dgm:cxn modelId="{B65C8FC0-F64A-4E49-B383-0CCF03835498}" type="presParOf" srcId="{5E6275D6-3D4D-4037-AD70-42C6E741DE2E}" destId="{9DC5B7AC-301F-4D65-A460-BFD89791F76B}" srcOrd="0" destOrd="0" presId="urn:microsoft.com/office/officeart/2005/8/layout/bList2"/>
    <dgm:cxn modelId="{03BC5F2B-C2BD-4DE5-BC41-163039A6BE13}" type="presParOf" srcId="{5E6275D6-3D4D-4037-AD70-42C6E741DE2E}" destId="{AE2FCB1E-D6BA-4C13-9E01-707719F367A4}" srcOrd="1" destOrd="0" presId="urn:microsoft.com/office/officeart/2005/8/layout/bList2"/>
    <dgm:cxn modelId="{AB8D2975-09B0-445A-A1D7-D09B988CB7CD}" type="presParOf" srcId="{5E6275D6-3D4D-4037-AD70-42C6E741DE2E}" destId="{B8FE69A2-AEDA-4F63-A447-15C9DFE5BA30}" srcOrd="2" destOrd="0" presId="urn:microsoft.com/office/officeart/2005/8/layout/bList2"/>
    <dgm:cxn modelId="{FCA0FF35-9533-460F-896E-529AC25A4226}" type="presParOf" srcId="{5E6275D6-3D4D-4037-AD70-42C6E741DE2E}" destId="{47AB7554-F362-4A29-9D53-64905FAEDC5A}" srcOrd="3" destOrd="0" presId="urn:microsoft.com/office/officeart/2005/8/layout/bList2"/>
    <dgm:cxn modelId="{B594C831-E69A-42D1-9D98-AE2A18CE674B}" type="presParOf" srcId="{87FE5251-AAA3-45DB-8183-5A161BC8ABC3}" destId="{33C13BBE-FCD4-4D96-98C6-C9706950D84D}" srcOrd="11" destOrd="0" presId="urn:microsoft.com/office/officeart/2005/8/layout/bList2"/>
    <dgm:cxn modelId="{A2D9B207-1E53-4ABA-A4E1-6B66D11EA2DC}" type="presParOf" srcId="{87FE5251-AAA3-45DB-8183-5A161BC8ABC3}" destId="{8237DC7A-E056-4B8C-92E9-6130D0BB52EB}" srcOrd="12" destOrd="0" presId="urn:microsoft.com/office/officeart/2005/8/layout/bList2"/>
    <dgm:cxn modelId="{53BB7679-81B9-4709-BFD8-5E7C2440FE0F}" type="presParOf" srcId="{8237DC7A-E056-4B8C-92E9-6130D0BB52EB}" destId="{2AAB8F35-A271-415C-9344-0F6919346371}" srcOrd="0" destOrd="0" presId="urn:microsoft.com/office/officeart/2005/8/layout/bList2"/>
    <dgm:cxn modelId="{A7964A49-B58C-4A52-B795-63D30D37C25C}" type="presParOf" srcId="{8237DC7A-E056-4B8C-92E9-6130D0BB52EB}" destId="{8577AA38-7173-4695-80CA-1F1B3FDEA5D9}" srcOrd="1" destOrd="0" presId="urn:microsoft.com/office/officeart/2005/8/layout/bList2"/>
    <dgm:cxn modelId="{1E15CDAB-F529-43DB-BE14-4179B5A95E90}" type="presParOf" srcId="{8237DC7A-E056-4B8C-92E9-6130D0BB52EB}" destId="{BC12AE5C-09B7-41AC-9DDF-FBF2E0B208AE}" srcOrd="2" destOrd="0" presId="urn:microsoft.com/office/officeart/2005/8/layout/bList2"/>
    <dgm:cxn modelId="{530BC803-7127-4F15-B52F-A94AC5EB5A52}" type="presParOf" srcId="{8237DC7A-E056-4B8C-92E9-6130D0BB52EB}" destId="{F875CB70-DEB9-4AA9-9BA8-2F5A1D3F6C32}" srcOrd="3" destOrd="0" presId="urn:microsoft.com/office/officeart/2005/8/layout/bList2"/>
    <dgm:cxn modelId="{D86DABFF-4DE7-4DAA-B66C-90E7D87640EB}" type="presParOf" srcId="{87FE5251-AAA3-45DB-8183-5A161BC8ABC3}" destId="{AE032038-9781-4270-A551-9ECCC4405FE1}" srcOrd="13" destOrd="0" presId="urn:microsoft.com/office/officeart/2005/8/layout/bList2"/>
    <dgm:cxn modelId="{B20886B1-0EEB-41EA-B1C8-0E838D4FD0EA}" type="presParOf" srcId="{87FE5251-AAA3-45DB-8183-5A161BC8ABC3}" destId="{6D8A86E9-5482-4878-A581-754E290D8428}" srcOrd="14" destOrd="0" presId="urn:microsoft.com/office/officeart/2005/8/layout/bList2"/>
    <dgm:cxn modelId="{EDEF4EEC-8B30-48D2-91D9-EF59E4C4B128}" type="presParOf" srcId="{6D8A86E9-5482-4878-A581-754E290D8428}" destId="{543FB948-B1AF-44CF-BF4E-25221F41C430}" srcOrd="0" destOrd="0" presId="urn:microsoft.com/office/officeart/2005/8/layout/bList2"/>
    <dgm:cxn modelId="{95CB9AAD-BD7A-4DF0-8BD8-18F38C1F5D56}" type="presParOf" srcId="{6D8A86E9-5482-4878-A581-754E290D8428}" destId="{B808FBB2-1F62-43CC-B48E-EF5BF72B6EE4}" srcOrd="1" destOrd="0" presId="urn:microsoft.com/office/officeart/2005/8/layout/bList2"/>
    <dgm:cxn modelId="{7B63AE46-8CA6-445D-8050-DA7F5C79928F}" type="presParOf" srcId="{6D8A86E9-5482-4878-A581-754E290D8428}" destId="{DB04E48A-1E06-4AE6-91CF-D9124EB7B7B1}" srcOrd="2" destOrd="0" presId="urn:microsoft.com/office/officeart/2005/8/layout/bList2"/>
    <dgm:cxn modelId="{DB66625D-E84C-4E30-8485-E7B32492ED14}" type="presParOf" srcId="{6D8A86E9-5482-4878-A581-754E290D8428}" destId="{AE6CB149-F8E1-4FF1-9CC5-B89EB7F052F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37A221-B115-4F7F-B2C9-E90A28CBACE8}" type="doc">
      <dgm:prSet loTypeId="urn:microsoft.com/office/officeart/2008/layout/LinedList" loCatId="hierarchy" qsTypeId="urn:microsoft.com/office/officeart/2005/8/quickstyle/simple1" qsCatId="simple" csTypeId="urn:microsoft.com/office/officeart/2005/8/colors/colorful2" csCatId="colorful" phldr="1"/>
      <dgm:spPr/>
      <dgm:t>
        <a:bodyPr/>
        <a:lstStyle/>
        <a:p>
          <a:endParaRPr lang="es-CO"/>
        </a:p>
      </dgm:t>
    </dgm:pt>
    <dgm:pt modelId="{02ADACB7-5532-4FF3-B1E8-8A51A2AC0EC5}">
      <dgm:prSet/>
      <dgm:spPr/>
      <dgm:t>
        <a:bodyPr/>
        <a:lstStyle/>
        <a:p>
          <a:pPr>
            <a:buNone/>
          </a:pPr>
          <a:r>
            <a:rPr lang="es-ES" b="1"/>
            <a:t>Almacén</a:t>
          </a:r>
          <a:endParaRPr lang="es-ES"/>
        </a:p>
      </dgm:t>
    </dgm:pt>
    <dgm:pt modelId="{E5A82F33-413D-45DD-88AA-5C9D688AFBD1}" type="parTrans" cxnId="{C3DF16D2-1676-4873-8DFA-E27288D6B34F}">
      <dgm:prSet/>
      <dgm:spPr/>
      <dgm:t>
        <a:bodyPr/>
        <a:lstStyle/>
        <a:p>
          <a:endParaRPr lang="es-CO"/>
        </a:p>
      </dgm:t>
    </dgm:pt>
    <dgm:pt modelId="{B0996A32-A25F-404B-AFEA-95BC831F3DF8}" type="sibTrans" cxnId="{C3DF16D2-1676-4873-8DFA-E27288D6B34F}">
      <dgm:prSet/>
      <dgm:spPr/>
      <dgm:t>
        <a:bodyPr/>
        <a:lstStyle/>
        <a:p>
          <a:endParaRPr lang="es-CO"/>
        </a:p>
      </dgm:t>
    </dgm:pt>
    <dgm:pt modelId="{850AB535-ECBC-485E-A880-556A22388850}">
      <dgm:prSet/>
      <dgm:spPr/>
      <dgm:t>
        <a:bodyPr/>
        <a:lstStyle/>
        <a:p>
          <a:pPr>
            <a:buNone/>
          </a:pPr>
          <a:r>
            <a:rPr lang="es-ES" b="1"/>
            <a:t>Organización de compras</a:t>
          </a:r>
          <a:endParaRPr lang="es-ES"/>
        </a:p>
      </dgm:t>
    </dgm:pt>
    <dgm:pt modelId="{61CE900C-604A-4B05-9D44-EEE848C23748}" type="parTrans" cxnId="{D003FE29-7BE2-4758-B725-843EA44899C0}">
      <dgm:prSet/>
      <dgm:spPr/>
      <dgm:t>
        <a:bodyPr/>
        <a:lstStyle/>
        <a:p>
          <a:endParaRPr lang="es-CO"/>
        </a:p>
      </dgm:t>
    </dgm:pt>
    <dgm:pt modelId="{74CD117D-09F7-4C85-8092-A6060EC96C47}" type="sibTrans" cxnId="{D003FE29-7BE2-4758-B725-843EA44899C0}">
      <dgm:prSet/>
      <dgm:spPr/>
      <dgm:t>
        <a:bodyPr/>
        <a:lstStyle/>
        <a:p>
          <a:endParaRPr lang="es-CO"/>
        </a:p>
      </dgm:t>
    </dgm:pt>
    <dgm:pt modelId="{D7356467-A512-489B-BE62-8F3FF8513861}">
      <dgm:prSet/>
      <dgm:spPr/>
      <dgm:t>
        <a:bodyPr/>
        <a:lstStyle/>
        <a:p>
          <a:pPr>
            <a:buNone/>
          </a:pPr>
          <a:r>
            <a:rPr lang="es-CO" b="1"/>
            <a:t>Grupo de compras</a:t>
          </a:r>
          <a:endParaRPr lang="es-CO"/>
        </a:p>
      </dgm:t>
    </dgm:pt>
    <dgm:pt modelId="{1D21D617-90C2-44EB-AD33-E245B670D80C}" type="parTrans" cxnId="{E89C2AF5-1AE3-4DE1-935B-A36235720819}">
      <dgm:prSet/>
      <dgm:spPr/>
      <dgm:t>
        <a:bodyPr/>
        <a:lstStyle/>
        <a:p>
          <a:endParaRPr lang="es-CO"/>
        </a:p>
      </dgm:t>
    </dgm:pt>
    <dgm:pt modelId="{4A2BA98B-D983-430C-95CC-38C9B0D468C1}" type="sibTrans" cxnId="{E89C2AF5-1AE3-4DE1-935B-A36235720819}">
      <dgm:prSet/>
      <dgm:spPr/>
      <dgm:t>
        <a:bodyPr/>
        <a:lstStyle/>
        <a:p>
          <a:endParaRPr lang="es-CO"/>
        </a:p>
      </dgm:t>
    </dgm:pt>
    <dgm:pt modelId="{AC0740A9-4F5C-44DF-8AA5-E304D704DC15}">
      <dgm:prSet/>
      <dgm:spPr/>
      <dgm:t>
        <a:bodyPr/>
        <a:lstStyle/>
        <a:p>
          <a:pPr>
            <a:buNone/>
          </a:pPr>
          <a:r>
            <a:rPr lang="es-ES" b="1"/>
            <a:t>Material</a:t>
          </a:r>
          <a:endParaRPr lang="es-ES"/>
        </a:p>
      </dgm:t>
    </dgm:pt>
    <dgm:pt modelId="{80B6EB6A-1A73-4D15-B358-ECA50FCF21C7}" type="parTrans" cxnId="{2D775972-7406-4C25-BE41-356C4C12F455}">
      <dgm:prSet/>
      <dgm:spPr/>
      <dgm:t>
        <a:bodyPr/>
        <a:lstStyle/>
        <a:p>
          <a:endParaRPr lang="es-CO"/>
        </a:p>
      </dgm:t>
    </dgm:pt>
    <dgm:pt modelId="{EF28ECF1-5416-4591-BB43-0BFC94550DFB}" type="sibTrans" cxnId="{2D775972-7406-4C25-BE41-356C4C12F455}">
      <dgm:prSet/>
      <dgm:spPr/>
      <dgm:t>
        <a:bodyPr/>
        <a:lstStyle/>
        <a:p>
          <a:endParaRPr lang="es-CO"/>
        </a:p>
      </dgm:t>
    </dgm:pt>
    <dgm:pt modelId="{F7751AA8-85EC-47EF-A3D8-772C07BE434F}">
      <dgm:prSet/>
      <dgm:spPr/>
      <dgm:t>
        <a:bodyPr/>
        <a:lstStyle/>
        <a:p>
          <a:pPr>
            <a:buNone/>
          </a:pPr>
          <a:r>
            <a:rPr lang="es-ES" b="1"/>
            <a:t>Tipo de material</a:t>
          </a:r>
          <a:endParaRPr lang="es-ES"/>
        </a:p>
      </dgm:t>
    </dgm:pt>
    <dgm:pt modelId="{EC09B304-B03B-41E9-A6E3-B388CC971C18}" type="parTrans" cxnId="{2B4BB43F-709B-494E-AA58-7500E5FA29A4}">
      <dgm:prSet/>
      <dgm:spPr/>
      <dgm:t>
        <a:bodyPr/>
        <a:lstStyle/>
        <a:p>
          <a:endParaRPr lang="es-CO"/>
        </a:p>
      </dgm:t>
    </dgm:pt>
    <dgm:pt modelId="{CBAF139E-6EFD-440F-AF6B-E6EE6473F320}" type="sibTrans" cxnId="{2B4BB43F-709B-494E-AA58-7500E5FA29A4}">
      <dgm:prSet/>
      <dgm:spPr/>
      <dgm:t>
        <a:bodyPr/>
        <a:lstStyle/>
        <a:p>
          <a:endParaRPr lang="es-CO"/>
        </a:p>
      </dgm:t>
    </dgm:pt>
    <dgm:pt modelId="{4EB2C759-7292-4166-8533-774D58D89410}">
      <dgm:prSet/>
      <dgm:spPr/>
      <dgm:t>
        <a:bodyPr/>
        <a:lstStyle/>
        <a:p>
          <a:pPr>
            <a:buNone/>
          </a:pPr>
          <a:r>
            <a:rPr lang="es-ES" b="1"/>
            <a:t>Clase de valoración</a:t>
          </a:r>
          <a:endParaRPr lang="es-ES"/>
        </a:p>
      </dgm:t>
    </dgm:pt>
    <dgm:pt modelId="{11C3CF1E-081B-462B-8704-AD6F03463A10}" type="parTrans" cxnId="{A03583AC-6B3C-4A7D-8A87-053BADC7DC70}">
      <dgm:prSet/>
      <dgm:spPr/>
      <dgm:t>
        <a:bodyPr/>
        <a:lstStyle/>
        <a:p>
          <a:endParaRPr lang="es-CO"/>
        </a:p>
      </dgm:t>
    </dgm:pt>
    <dgm:pt modelId="{65B049F9-2D1B-490C-86F2-6F6098173F25}" type="sibTrans" cxnId="{A03583AC-6B3C-4A7D-8A87-053BADC7DC70}">
      <dgm:prSet/>
      <dgm:spPr/>
      <dgm:t>
        <a:bodyPr/>
        <a:lstStyle/>
        <a:p>
          <a:endParaRPr lang="es-CO"/>
        </a:p>
      </dgm:t>
    </dgm:pt>
    <dgm:pt modelId="{F91684F1-09A6-4707-AC7E-ECAFE70C8D27}">
      <dgm:prSet/>
      <dgm:spPr/>
      <dgm:t>
        <a:bodyPr/>
        <a:lstStyle/>
        <a:p>
          <a:pPr>
            <a:buNone/>
          </a:pPr>
          <a:r>
            <a:rPr lang="es-CO" b="1"/>
            <a:t>Tipo de documento de compras</a:t>
          </a:r>
          <a:endParaRPr lang="es-CO"/>
        </a:p>
      </dgm:t>
    </dgm:pt>
    <dgm:pt modelId="{BF67B418-1EA7-4BD5-92C9-40F1403E682A}" type="parTrans" cxnId="{8E53FFAB-33D8-4455-AB73-F36739FE5C7E}">
      <dgm:prSet/>
      <dgm:spPr/>
      <dgm:t>
        <a:bodyPr/>
        <a:lstStyle/>
        <a:p>
          <a:endParaRPr lang="es-CO"/>
        </a:p>
      </dgm:t>
    </dgm:pt>
    <dgm:pt modelId="{2878EFDC-CA46-408B-8DDD-B62A1F2621F1}" type="sibTrans" cxnId="{8E53FFAB-33D8-4455-AB73-F36739FE5C7E}">
      <dgm:prSet/>
      <dgm:spPr/>
      <dgm:t>
        <a:bodyPr/>
        <a:lstStyle/>
        <a:p>
          <a:endParaRPr lang="es-CO"/>
        </a:p>
      </dgm:t>
    </dgm:pt>
    <dgm:pt modelId="{ABCCC237-02AD-417F-85B1-0D6380D5143B}">
      <dgm:prSet/>
      <dgm:spPr/>
      <dgm:t>
        <a:bodyPr/>
        <a:lstStyle/>
        <a:p>
          <a:pPr>
            <a:buNone/>
          </a:pPr>
          <a:r>
            <a:rPr lang="es-ES"/>
            <a:t>Subdivisión dentro de un centro donde se almacenan físicamente los materiales. Permite control detallado de inventario.</a:t>
          </a:r>
        </a:p>
      </dgm:t>
    </dgm:pt>
    <dgm:pt modelId="{C5D23386-9C9B-41E3-AD77-48D0AA937B11}" type="parTrans" cxnId="{6D404D80-A71B-44DE-A9E1-4F4D28407C91}">
      <dgm:prSet/>
      <dgm:spPr/>
      <dgm:t>
        <a:bodyPr/>
        <a:lstStyle/>
        <a:p>
          <a:endParaRPr lang="es-CO"/>
        </a:p>
      </dgm:t>
    </dgm:pt>
    <dgm:pt modelId="{293363A0-63F5-4A66-8D2E-2B5598C609E4}" type="sibTrans" cxnId="{6D404D80-A71B-44DE-A9E1-4F4D28407C91}">
      <dgm:prSet/>
      <dgm:spPr/>
      <dgm:t>
        <a:bodyPr/>
        <a:lstStyle/>
        <a:p>
          <a:endParaRPr lang="es-CO"/>
        </a:p>
      </dgm:t>
    </dgm:pt>
    <dgm:pt modelId="{79CE06D5-FF65-462F-8824-276EB330487F}">
      <dgm:prSet/>
      <dgm:spPr/>
      <dgm:t>
        <a:bodyPr/>
        <a:lstStyle/>
        <a:p>
          <a:pPr>
            <a:buNone/>
          </a:pPr>
          <a:r>
            <a:rPr lang="es-ES"/>
            <a:t>Unidad responsable de las actividades de compra. Puede estar asignada a una o varias sociedades o centros.</a:t>
          </a:r>
        </a:p>
      </dgm:t>
    </dgm:pt>
    <dgm:pt modelId="{A2B4CEFA-0763-40EF-9E0A-1DF4BD7EE609}" type="parTrans" cxnId="{2BFE0B31-2716-40BF-BFE9-9B397AB62C67}">
      <dgm:prSet/>
      <dgm:spPr/>
      <dgm:t>
        <a:bodyPr/>
        <a:lstStyle/>
        <a:p>
          <a:endParaRPr lang="es-CO"/>
        </a:p>
      </dgm:t>
    </dgm:pt>
    <dgm:pt modelId="{F50C2913-4BF4-404F-A055-0A1855385E2F}" type="sibTrans" cxnId="{2BFE0B31-2716-40BF-BFE9-9B397AB62C67}">
      <dgm:prSet/>
      <dgm:spPr/>
      <dgm:t>
        <a:bodyPr/>
        <a:lstStyle/>
        <a:p>
          <a:endParaRPr lang="es-CO"/>
        </a:p>
      </dgm:t>
    </dgm:pt>
    <dgm:pt modelId="{363D339A-105A-4836-A1BB-F7D3DC49498D}">
      <dgm:prSet/>
      <dgm:spPr/>
      <dgm:t>
        <a:bodyPr/>
        <a:lstStyle/>
        <a:p>
          <a:pPr>
            <a:buNone/>
          </a:pPr>
          <a:r>
            <a:rPr lang="es-CO"/>
            <a:t>Representa a una persona o grupo responsable de realizar compras. Se usa en documentos como pedidos.</a:t>
          </a:r>
        </a:p>
      </dgm:t>
    </dgm:pt>
    <dgm:pt modelId="{10033535-CF34-4FD6-AF44-237CE2997A06}" type="parTrans" cxnId="{604564A8-BF78-4920-8034-47F17B30939F}">
      <dgm:prSet/>
      <dgm:spPr/>
      <dgm:t>
        <a:bodyPr/>
        <a:lstStyle/>
        <a:p>
          <a:endParaRPr lang="es-CO"/>
        </a:p>
      </dgm:t>
    </dgm:pt>
    <dgm:pt modelId="{9B957983-D040-449B-8803-5266ADAE416C}" type="sibTrans" cxnId="{604564A8-BF78-4920-8034-47F17B30939F}">
      <dgm:prSet/>
      <dgm:spPr/>
      <dgm:t>
        <a:bodyPr/>
        <a:lstStyle/>
        <a:p>
          <a:endParaRPr lang="es-CO"/>
        </a:p>
      </dgm:t>
    </dgm:pt>
    <dgm:pt modelId="{347E3961-A4DA-498A-BA01-85A638F798C8}">
      <dgm:prSet/>
      <dgm:spPr/>
      <dgm:t>
        <a:bodyPr/>
        <a:lstStyle/>
        <a:p>
          <a:pPr>
            <a:buNone/>
          </a:pPr>
          <a:r>
            <a:rPr lang="es-ES"/>
            <a:t>Registro maestro que contiene toda la información relevante sobre un producto o insumo.</a:t>
          </a:r>
        </a:p>
      </dgm:t>
    </dgm:pt>
    <dgm:pt modelId="{AE931BBA-E8C3-4D65-8D3A-1FDB9B417AF4}" type="parTrans" cxnId="{83EE4ADB-1FA1-4EB6-BAD2-6FC6C24D8666}">
      <dgm:prSet/>
      <dgm:spPr/>
      <dgm:t>
        <a:bodyPr/>
        <a:lstStyle/>
        <a:p>
          <a:endParaRPr lang="es-CO"/>
        </a:p>
      </dgm:t>
    </dgm:pt>
    <dgm:pt modelId="{50AAF245-6295-4CA4-8D01-343527EABB05}" type="sibTrans" cxnId="{83EE4ADB-1FA1-4EB6-BAD2-6FC6C24D8666}">
      <dgm:prSet/>
      <dgm:spPr/>
      <dgm:t>
        <a:bodyPr/>
        <a:lstStyle/>
        <a:p>
          <a:endParaRPr lang="es-CO"/>
        </a:p>
      </dgm:t>
    </dgm:pt>
    <dgm:pt modelId="{D7C685EC-03B8-4F2E-9CA7-AD2F3E4C81F2}">
      <dgm:prSet/>
      <dgm:spPr/>
      <dgm:t>
        <a:bodyPr/>
        <a:lstStyle/>
        <a:p>
          <a:pPr>
            <a:buNone/>
          </a:pPr>
          <a:r>
            <a:rPr lang="es-ES"/>
            <a:t>Clasificación que define el comportamiento del material (por ejemplo, materias primas, productos terminados).</a:t>
          </a:r>
        </a:p>
      </dgm:t>
    </dgm:pt>
    <dgm:pt modelId="{F4667595-7F43-4664-95A5-1916B4A7BFD8}" type="parTrans" cxnId="{17230469-B5F3-45E9-86AE-F03324EC399C}">
      <dgm:prSet/>
      <dgm:spPr/>
      <dgm:t>
        <a:bodyPr/>
        <a:lstStyle/>
        <a:p>
          <a:endParaRPr lang="es-CO"/>
        </a:p>
      </dgm:t>
    </dgm:pt>
    <dgm:pt modelId="{07EC3142-D7EA-41D2-B025-36AD60E65D25}" type="sibTrans" cxnId="{17230469-B5F3-45E9-86AE-F03324EC399C}">
      <dgm:prSet/>
      <dgm:spPr/>
      <dgm:t>
        <a:bodyPr/>
        <a:lstStyle/>
        <a:p>
          <a:endParaRPr lang="es-CO"/>
        </a:p>
      </dgm:t>
    </dgm:pt>
    <dgm:pt modelId="{4B8186C6-9477-4768-AD14-9E44695BCD89}">
      <dgm:prSet/>
      <dgm:spPr/>
      <dgm:t>
        <a:bodyPr/>
        <a:lstStyle/>
        <a:p>
          <a:pPr>
            <a:buNone/>
          </a:pPr>
          <a:r>
            <a:rPr lang="es-ES"/>
            <a:t>Determina cómo se contabiliza un material en contabilidad. Se relaciona con el tipo de material y el plan de cuentas.</a:t>
          </a:r>
        </a:p>
      </dgm:t>
    </dgm:pt>
    <dgm:pt modelId="{7F0C0275-9570-4DA2-B1C1-5C3302EBB763}" type="parTrans" cxnId="{F3E1BC4C-B4B5-4186-AB16-914E614D2048}">
      <dgm:prSet/>
      <dgm:spPr/>
      <dgm:t>
        <a:bodyPr/>
        <a:lstStyle/>
        <a:p>
          <a:endParaRPr lang="es-CO"/>
        </a:p>
      </dgm:t>
    </dgm:pt>
    <dgm:pt modelId="{F78427A6-7916-44C3-A0A1-9796C2DD6491}" type="sibTrans" cxnId="{F3E1BC4C-B4B5-4186-AB16-914E614D2048}">
      <dgm:prSet/>
      <dgm:spPr/>
      <dgm:t>
        <a:bodyPr/>
        <a:lstStyle/>
        <a:p>
          <a:endParaRPr lang="es-CO"/>
        </a:p>
      </dgm:t>
    </dgm:pt>
    <dgm:pt modelId="{F43D474F-A8A0-49F3-AA47-3F9A035EE394}">
      <dgm:prSet/>
      <dgm:spPr/>
      <dgm:t>
        <a:bodyPr/>
        <a:lstStyle/>
        <a:p>
          <a:pPr>
            <a:buNone/>
          </a:pPr>
          <a:r>
            <a:rPr lang="es-CO"/>
            <a:t>Define el comportamiento de documentos como pedidos, solicitudes de pedido, contratos, etc.</a:t>
          </a:r>
        </a:p>
      </dgm:t>
    </dgm:pt>
    <dgm:pt modelId="{0F4AA70E-8BB2-4702-98B0-C1076210EC39}" type="parTrans" cxnId="{A7D11036-2290-46A3-8E66-EF0FECA6B0CC}">
      <dgm:prSet/>
      <dgm:spPr/>
      <dgm:t>
        <a:bodyPr/>
        <a:lstStyle/>
        <a:p>
          <a:endParaRPr lang="es-CO"/>
        </a:p>
      </dgm:t>
    </dgm:pt>
    <dgm:pt modelId="{5332D672-4A78-4BFF-A445-FD4322AE08FF}" type="sibTrans" cxnId="{A7D11036-2290-46A3-8E66-EF0FECA6B0CC}">
      <dgm:prSet/>
      <dgm:spPr/>
      <dgm:t>
        <a:bodyPr/>
        <a:lstStyle/>
        <a:p>
          <a:endParaRPr lang="es-CO"/>
        </a:p>
      </dgm:t>
    </dgm:pt>
    <dgm:pt modelId="{99AEDB16-A413-48E3-A21E-07FF80F483E8}" type="pres">
      <dgm:prSet presAssocID="{2B37A221-B115-4F7F-B2C9-E90A28CBACE8}" presName="vert0" presStyleCnt="0">
        <dgm:presLayoutVars>
          <dgm:dir/>
          <dgm:animOne val="branch"/>
          <dgm:animLvl val="lvl"/>
        </dgm:presLayoutVars>
      </dgm:prSet>
      <dgm:spPr/>
    </dgm:pt>
    <dgm:pt modelId="{C775E8F5-DCF7-40C4-A4BD-F3BD5ACD3240}" type="pres">
      <dgm:prSet presAssocID="{02ADACB7-5532-4FF3-B1E8-8A51A2AC0EC5}" presName="thickLine" presStyleLbl="alignNode1" presStyleIdx="0" presStyleCnt="7"/>
      <dgm:spPr/>
    </dgm:pt>
    <dgm:pt modelId="{8E43313F-AB48-4794-9FFB-BB3B0C7F78B8}" type="pres">
      <dgm:prSet presAssocID="{02ADACB7-5532-4FF3-B1E8-8A51A2AC0EC5}" presName="horz1" presStyleCnt="0"/>
      <dgm:spPr/>
    </dgm:pt>
    <dgm:pt modelId="{F4A1C7FC-20DF-4679-BB16-F715610B0307}" type="pres">
      <dgm:prSet presAssocID="{02ADACB7-5532-4FF3-B1E8-8A51A2AC0EC5}" presName="tx1" presStyleLbl="revTx" presStyleIdx="0" presStyleCnt="14"/>
      <dgm:spPr/>
    </dgm:pt>
    <dgm:pt modelId="{12E69355-9ADD-49C4-BD28-F0E3203FDD87}" type="pres">
      <dgm:prSet presAssocID="{02ADACB7-5532-4FF3-B1E8-8A51A2AC0EC5}" presName="vert1" presStyleCnt="0"/>
      <dgm:spPr/>
    </dgm:pt>
    <dgm:pt modelId="{3AF8BBA1-ED02-44E6-A79E-8D6017ADC2AF}" type="pres">
      <dgm:prSet presAssocID="{ABCCC237-02AD-417F-85B1-0D6380D5143B}" presName="vertSpace2a" presStyleCnt="0"/>
      <dgm:spPr/>
    </dgm:pt>
    <dgm:pt modelId="{DE1D49A5-2810-4237-B85B-CC4B8132334F}" type="pres">
      <dgm:prSet presAssocID="{ABCCC237-02AD-417F-85B1-0D6380D5143B}" presName="horz2" presStyleCnt="0"/>
      <dgm:spPr/>
    </dgm:pt>
    <dgm:pt modelId="{2CC551F9-3810-436D-B742-FE98709A4BC2}" type="pres">
      <dgm:prSet presAssocID="{ABCCC237-02AD-417F-85B1-0D6380D5143B}" presName="horzSpace2" presStyleCnt="0"/>
      <dgm:spPr/>
    </dgm:pt>
    <dgm:pt modelId="{01BE8106-13C3-4233-B1A1-E5E45AD9B1A1}" type="pres">
      <dgm:prSet presAssocID="{ABCCC237-02AD-417F-85B1-0D6380D5143B}" presName="tx2" presStyleLbl="revTx" presStyleIdx="1" presStyleCnt="14"/>
      <dgm:spPr/>
    </dgm:pt>
    <dgm:pt modelId="{B32075C8-4983-4BC2-BD33-0FCA0D8745CE}" type="pres">
      <dgm:prSet presAssocID="{ABCCC237-02AD-417F-85B1-0D6380D5143B}" presName="vert2" presStyleCnt="0"/>
      <dgm:spPr/>
    </dgm:pt>
    <dgm:pt modelId="{8DDAC697-219D-4ADD-9E48-76A35461F9D5}" type="pres">
      <dgm:prSet presAssocID="{ABCCC237-02AD-417F-85B1-0D6380D5143B}" presName="thinLine2b" presStyleLbl="callout" presStyleIdx="0" presStyleCnt="7"/>
      <dgm:spPr/>
    </dgm:pt>
    <dgm:pt modelId="{00891154-89C8-4A40-8EAD-91538EE8D922}" type="pres">
      <dgm:prSet presAssocID="{ABCCC237-02AD-417F-85B1-0D6380D5143B}" presName="vertSpace2b" presStyleCnt="0"/>
      <dgm:spPr/>
    </dgm:pt>
    <dgm:pt modelId="{E6B58B46-4DDB-48F4-9174-908EC5FEA27B}" type="pres">
      <dgm:prSet presAssocID="{850AB535-ECBC-485E-A880-556A22388850}" presName="thickLine" presStyleLbl="alignNode1" presStyleIdx="1" presStyleCnt="7"/>
      <dgm:spPr/>
    </dgm:pt>
    <dgm:pt modelId="{6FE4DD6F-6C1E-4A6B-A029-DCADE73FDA15}" type="pres">
      <dgm:prSet presAssocID="{850AB535-ECBC-485E-A880-556A22388850}" presName="horz1" presStyleCnt="0"/>
      <dgm:spPr/>
    </dgm:pt>
    <dgm:pt modelId="{AF43EE94-DBB6-4F3D-9794-0AE68FD12F56}" type="pres">
      <dgm:prSet presAssocID="{850AB535-ECBC-485E-A880-556A22388850}" presName="tx1" presStyleLbl="revTx" presStyleIdx="2" presStyleCnt="14"/>
      <dgm:spPr/>
    </dgm:pt>
    <dgm:pt modelId="{9AC6F19E-9891-43AF-80FA-FFAA03D61216}" type="pres">
      <dgm:prSet presAssocID="{850AB535-ECBC-485E-A880-556A22388850}" presName="vert1" presStyleCnt="0"/>
      <dgm:spPr/>
    </dgm:pt>
    <dgm:pt modelId="{3503645F-F18D-4C68-9FDE-FE562EDB458F}" type="pres">
      <dgm:prSet presAssocID="{79CE06D5-FF65-462F-8824-276EB330487F}" presName="vertSpace2a" presStyleCnt="0"/>
      <dgm:spPr/>
    </dgm:pt>
    <dgm:pt modelId="{09DAC3BB-CA72-4DBC-8261-679D83AA9A0B}" type="pres">
      <dgm:prSet presAssocID="{79CE06D5-FF65-462F-8824-276EB330487F}" presName="horz2" presStyleCnt="0"/>
      <dgm:spPr/>
    </dgm:pt>
    <dgm:pt modelId="{84DC10AB-4F0E-4A79-BD73-5050EE3387AB}" type="pres">
      <dgm:prSet presAssocID="{79CE06D5-FF65-462F-8824-276EB330487F}" presName="horzSpace2" presStyleCnt="0"/>
      <dgm:spPr/>
    </dgm:pt>
    <dgm:pt modelId="{502F1F4B-4356-47E4-B0E6-FFB2EBB2130F}" type="pres">
      <dgm:prSet presAssocID="{79CE06D5-FF65-462F-8824-276EB330487F}" presName="tx2" presStyleLbl="revTx" presStyleIdx="3" presStyleCnt="14"/>
      <dgm:spPr/>
    </dgm:pt>
    <dgm:pt modelId="{B8BEC908-F474-499F-AB1E-95CFBA6CCF84}" type="pres">
      <dgm:prSet presAssocID="{79CE06D5-FF65-462F-8824-276EB330487F}" presName="vert2" presStyleCnt="0"/>
      <dgm:spPr/>
    </dgm:pt>
    <dgm:pt modelId="{CE4945CF-CAEA-48AB-9F34-8C2AD16E1A74}" type="pres">
      <dgm:prSet presAssocID="{79CE06D5-FF65-462F-8824-276EB330487F}" presName="thinLine2b" presStyleLbl="callout" presStyleIdx="1" presStyleCnt="7"/>
      <dgm:spPr/>
    </dgm:pt>
    <dgm:pt modelId="{D3FF0105-A7BF-4FDB-A7AD-DC59653A5E1B}" type="pres">
      <dgm:prSet presAssocID="{79CE06D5-FF65-462F-8824-276EB330487F}" presName="vertSpace2b" presStyleCnt="0"/>
      <dgm:spPr/>
    </dgm:pt>
    <dgm:pt modelId="{D6480C32-9B0A-49CE-B76C-CFFDEDAB9AFA}" type="pres">
      <dgm:prSet presAssocID="{D7356467-A512-489B-BE62-8F3FF8513861}" presName="thickLine" presStyleLbl="alignNode1" presStyleIdx="2" presStyleCnt="7"/>
      <dgm:spPr/>
    </dgm:pt>
    <dgm:pt modelId="{1355F135-9772-4CAE-81C3-6A1066D36ABD}" type="pres">
      <dgm:prSet presAssocID="{D7356467-A512-489B-BE62-8F3FF8513861}" presName="horz1" presStyleCnt="0"/>
      <dgm:spPr/>
    </dgm:pt>
    <dgm:pt modelId="{B8419E64-A4F1-4668-B6D4-9A5435781360}" type="pres">
      <dgm:prSet presAssocID="{D7356467-A512-489B-BE62-8F3FF8513861}" presName="tx1" presStyleLbl="revTx" presStyleIdx="4" presStyleCnt="14"/>
      <dgm:spPr/>
    </dgm:pt>
    <dgm:pt modelId="{E063E686-D864-420D-9EE7-C14CFBF7587E}" type="pres">
      <dgm:prSet presAssocID="{D7356467-A512-489B-BE62-8F3FF8513861}" presName="vert1" presStyleCnt="0"/>
      <dgm:spPr/>
    </dgm:pt>
    <dgm:pt modelId="{4027557C-E242-48BB-BA21-F0B76372CDA4}" type="pres">
      <dgm:prSet presAssocID="{363D339A-105A-4836-A1BB-F7D3DC49498D}" presName="vertSpace2a" presStyleCnt="0"/>
      <dgm:spPr/>
    </dgm:pt>
    <dgm:pt modelId="{A8D44F2C-2C22-4E54-92E0-035A9C823EC6}" type="pres">
      <dgm:prSet presAssocID="{363D339A-105A-4836-A1BB-F7D3DC49498D}" presName="horz2" presStyleCnt="0"/>
      <dgm:spPr/>
    </dgm:pt>
    <dgm:pt modelId="{2E32FF31-06A7-4BBF-8FB9-B182BD4B4AEC}" type="pres">
      <dgm:prSet presAssocID="{363D339A-105A-4836-A1BB-F7D3DC49498D}" presName="horzSpace2" presStyleCnt="0"/>
      <dgm:spPr/>
    </dgm:pt>
    <dgm:pt modelId="{75ECDD81-946B-4F4A-8CF2-7FEB8820579E}" type="pres">
      <dgm:prSet presAssocID="{363D339A-105A-4836-A1BB-F7D3DC49498D}" presName="tx2" presStyleLbl="revTx" presStyleIdx="5" presStyleCnt="14"/>
      <dgm:spPr/>
    </dgm:pt>
    <dgm:pt modelId="{1E107212-6316-40B0-B0B8-B71219E53B4F}" type="pres">
      <dgm:prSet presAssocID="{363D339A-105A-4836-A1BB-F7D3DC49498D}" presName="vert2" presStyleCnt="0"/>
      <dgm:spPr/>
    </dgm:pt>
    <dgm:pt modelId="{9B4B626D-D07E-42C3-94EA-E0F61CD911F7}" type="pres">
      <dgm:prSet presAssocID="{363D339A-105A-4836-A1BB-F7D3DC49498D}" presName="thinLine2b" presStyleLbl="callout" presStyleIdx="2" presStyleCnt="7"/>
      <dgm:spPr/>
    </dgm:pt>
    <dgm:pt modelId="{9915C10D-A587-47B8-9DA8-C5CC320172F5}" type="pres">
      <dgm:prSet presAssocID="{363D339A-105A-4836-A1BB-F7D3DC49498D}" presName="vertSpace2b" presStyleCnt="0"/>
      <dgm:spPr/>
    </dgm:pt>
    <dgm:pt modelId="{FA746E48-C9A5-4C76-9A56-06DAAC1079C0}" type="pres">
      <dgm:prSet presAssocID="{AC0740A9-4F5C-44DF-8AA5-E304D704DC15}" presName="thickLine" presStyleLbl="alignNode1" presStyleIdx="3" presStyleCnt="7"/>
      <dgm:spPr/>
    </dgm:pt>
    <dgm:pt modelId="{767C08AA-F246-47E8-BC13-1E2A25052212}" type="pres">
      <dgm:prSet presAssocID="{AC0740A9-4F5C-44DF-8AA5-E304D704DC15}" presName="horz1" presStyleCnt="0"/>
      <dgm:spPr/>
    </dgm:pt>
    <dgm:pt modelId="{68C8CECA-3879-49E6-B1C5-80C01964538E}" type="pres">
      <dgm:prSet presAssocID="{AC0740A9-4F5C-44DF-8AA5-E304D704DC15}" presName="tx1" presStyleLbl="revTx" presStyleIdx="6" presStyleCnt="14"/>
      <dgm:spPr/>
    </dgm:pt>
    <dgm:pt modelId="{78979A95-C4A7-41A3-8E05-B6B792015BAB}" type="pres">
      <dgm:prSet presAssocID="{AC0740A9-4F5C-44DF-8AA5-E304D704DC15}" presName="vert1" presStyleCnt="0"/>
      <dgm:spPr/>
    </dgm:pt>
    <dgm:pt modelId="{48995302-E8A7-46D3-AD51-E76DC21D8EC7}" type="pres">
      <dgm:prSet presAssocID="{347E3961-A4DA-498A-BA01-85A638F798C8}" presName="vertSpace2a" presStyleCnt="0"/>
      <dgm:spPr/>
    </dgm:pt>
    <dgm:pt modelId="{BFC3F77F-FFCB-482C-A867-C876609526EC}" type="pres">
      <dgm:prSet presAssocID="{347E3961-A4DA-498A-BA01-85A638F798C8}" presName="horz2" presStyleCnt="0"/>
      <dgm:spPr/>
    </dgm:pt>
    <dgm:pt modelId="{CE7B5CA5-8996-4D25-A3D3-2F77F1576C1C}" type="pres">
      <dgm:prSet presAssocID="{347E3961-A4DA-498A-BA01-85A638F798C8}" presName="horzSpace2" presStyleCnt="0"/>
      <dgm:spPr/>
    </dgm:pt>
    <dgm:pt modelId="{02BCE618-63C5-4866-AD2E-DDC4FF9E1253}" type="pres">
      <dgm:prSet presAssocID="{347E3961-A4DA-498A-BA01-85A638F798C8}" presName="tx2" presStyleLbl="revTx" presStyleIdx="7" presStyleCnt="14"/>
      <dgm:spPr/>
    </dgm:pt>
    <dgm:pt modelId="{260ECF0B-DADF-4C60-A93C-ABFCD6BCD6A1}" type="pres">
      <dgm:prSet presAssocID="{347E3961-A4DA-498A-BA01-85A638F798C8}" presName="vert2" presStyleCnt="0"/>
      <dgm:spPr/>
    </dgm:pt>
    <dgm:pt modelId="{D54FAAEE-58B3-4BA0-B5DF-B279B40D4208}" type="pres">
      <dgm:prSet presAssocID="{347E3961-A4DA-498A-BA01-85A638F798C8}" presName="thinLine2b" presStyleLbl="callout" presStyleIdx="3" presStyleCnt="7"/>
      <dgm:spPr/>
    </dgm:pt>
    <dgm:pt modelId="{4FD5892A-9E14-4CA5-908F-2F4278E3569C}" type="pres">
      <dgm:prSet presAssocID="{347E3961-A4DA-498A-BA01-85A638F798C8}" presName="vertSpace2b" presStyleCnt="0"/>
      <dgm:spPr/>
    </dgm:pt>
    <dgm:pt modelId="{40D4A46C-45C2-49C4-AEF4-6E1694D5A41D}" type="pres">
      <dgm:prSet presAssocID="{F7751AA8-85EC-47EF-A3D8-772C07BE434F}" presName="thickLine" presStyleLbl="alignNode1" presStyleIdx="4" presStyleCnt="7"/>
      <dgm:spPr/>
    </dgm:pt>
    <dgm:pt modelId="{A8E3CD70-4653-48CA-A05D-00EB5DB60E4E}" type="pres">
      <dgm:prSet presAssocID="{F7751AA8-85EC-47EF-A3D8-772C07BE434F}" presName="horz1" presStyleCnt="0"/>
      <dgm:spPr/>
    </dgm:pt>
    <dgm:pt modelId="{71EB981B-42FB-498A-87E0-B9C61D542E39}" type="pres">
      <dgm:prSet presAssocID="{F7751AA8-85EC-47EF-A3D8-772C07BE434F}" presName="tx1" presStyleLbl="revTx" presStyleIdx="8" presStyleCnt="14"/>
      <dgm:spPr/>
    </dgm:pt>
    <dgm:pt modelId="{8E72B9F0-8DAC-413F-910D-67D65694DDFD}" type="pres">
      <dgm:prSet presAssocID="{F7751AA8-85EC-47EF-A3D8-772C07BE434F}" presName="vert1" presStyleCnt="0"/>
      <dgm:spPr/>
    </dgm:pt>
    <dgm:pt modelId="{D4E69523-A73A-4EF8-9061-BA0CEAD4D20C}" type="pres">
      <dgm:prSet presAssocID="{D7C685EC-03B8-4F2E-9CA7-AD2F3E4C81F2}" presName="vertSpace2a" presStyleCnt="0"/>
      <dgm:spPr/>
    </dgm:pt>
    <dgm:pt modelId="{CB502DC4-119B-4FE4-9835-50C7A78BFB5F}" type="pres">
      <dgm:prSet presAssocID="{D7C685EC-03B8-4F2E-9CA7-AD2F3E4C81F2}" presName="horz2" presStyleCnt="0"/>
      <dgm:spPr/>
    </dgm:pt>
    <dgm:pt modelId="{76809B16-F474-416A-8F3B-A82B569FA959}" type="pres">
      <dgm:prSet presAssocID="{D7C685EC-03B8-4F2E-9CA7-AD2F3E4C81F2}" presName="horzSpace2" presStyleCnt="0"/>
      <dgm:spPr/>
    </dgm:pt>
    <dgm:pt modelId="{D1815EDD-B764-4A6D-AB02-E03D8DA5A561}" type="pres">
      <dgm:prSet presAssocID="{D7C685EC-03B8-4F2E-9CA7-AD2F3E4C81F2}" presName="tx2" presStyleLbl="revTx" presStyleIdx="9" presStyleCnt="14"/>
      <dgm:spPr/>
    </dgm:pt>
    <dgm:pt modelId="{7A03E7AA-74A5-49AA-A5F7-99F902A1756F}" type="pres">
      <dgm:prSet presAssocID="{D7C685EC-03B8-4F2E-9CA7-AD2F3E4C81F2}" presName="vert2" presStyleCnt="0"/>
      <dgm:spPr/>
    </dgm:pt>
    <dgm:pt modelId="{4E73C619-77BA-4DD6-9404-2CEAD3B70830}" type="pres">
      <dgm:prSet presAssocID="{D7C685EC-03B8-4F2E-9CA7-AD2F3E4C81F2}" presName="thinLine2b" presStyleLbl="callout" presStyleIdx="4" presStyleCnt="7"/>
      <dgm:spPr/>
    </dgm:pt>
    <dgm:pt modelId="{8E0082C9-27F1-4193-8965-15E68B94D14E}" type="pres">
      <dgm:prSet presAssocID="{D7C685EC-03B8-4F2E-9CA7-AD2F3E4C81F2}" presName="vertSpace2b" presStyleCnt="0"/>
      <dgm:spPr/>
    </dgm:pt>
    <dgm:pt modelId="{8B7FDA9B-2982-4D72-9734-02B339678BAF}" type="pres">
      <dgm:prSet presAssocID="{4EB2C759-7292-4166-8533-774D58D89410}" presName="thickLine" presStyleLbl="alignNode1" presStyleIdx="5" presStyleCnt="7"/>
      <dgm:spPr/>
    </dgm:pt>
    <dgm:pt modelId="{CFAD1663-22FF-4293-B2C3-216E9384262A}" type="pres">
      <dgm:prSet presAssocID="{4EB2C759-7292-4166-8533-774D58D89410}" presName="horz1" presStyleCnt="0"/>
      <dgm:spPr/>
    </dgm:pt>
    <dgm:pt modelId="{23E31498-7872-448B-BDC2-125688868F2F}" type="pres">
      <dgm:prSet presAssocID="{4EB2C759-7292-4166-8533-774D58D89410}" presName="tx1" presStyleLbl="revTx" presStyleIdx="10" presStyleCnt="14"/>
      <dgm:spPr/>
    </dgm:pt>
    <dgm:pt modelId="{EA8D1021-B1BD-49B4-80E2-2ECD12B6E7B2}" type="pres">
      <dgm:prSet presAssocID="{4EB2C759-7292-4166-8533-774D58D89410}" presName="vert1" presStyleCnt="0"/>
      <dgm:spPr/>
    </dgm:pt>
    <dgm:pt modelId="{0136155D-22DB-4871-9094-0260B5EB00D2}" type="pres">
      <dgm:prSet presAssocID="{4B8186C6-9477-4768-AD14-9E44695BCD89}" presName="vertSpace2a" presStyleCnt="0"/>
      <dgm:spPr/>
    </dgm:pt>
    <dgm:pt modelId="{E1262D04-A055-44E8-9502-BE8F120FC661}" type="pres">
      <dgm:prSet presAssocID="{4B8186C6-9477-4768-AD14-9E44695BCD89}" presName="horz2" presStyleCnt="0"/>
      <dgm:spPr/>
    </dgm:pt>
    <dgm:pt modelId="{6BCEC993-474B-47FD-803C-396C310C24AA}" type="pres">
      <dgm:prSet presAssocID="{4B8186C6-9477-4768-AD14-9E44695BCD89}" presName="horzSpace2" presStyleCnt="0"/>
      <dgm:spPr/>
    </dgm:pt>
    <dgm:pt modelId="{BB706DBC-116C-45D9-B952-52D3082EFE5A}" type="pres">
      <dgm:prSet presAssocID="{4B8186C6-9477-4768-AD14-9E44695BCD89}" presName="tx2" presStyleLbl="revTx" presStyleIdx="11" presStyleCnt="14"/>
      <dgm:spPr/>
    </dgm:pt>
    <dgm:pt modelId="{2577B326-812D-44E8-8C86-90B5B35D208B}" type="pres">
      <dgm:prSet presAssocID="{4B8186C6-9477-4768-AD14-9E44695BCD89}" presName="vert2" presStyleCnt="0"/>
      <dgm:spPr/>
    </dgm:pt>
    <dgm:pt modelId="{16A36297-43D9-4037-BDE8-3A2B8B0D0833}" type="pres">
      <dgm:prSet presAssocID="{4B8186C6-9477-4768-AD14-9E44695BCD89}" presName="thinLine2b" presStyleLbl="callout" presStyleIdx="5" presStyleCnt="7"/>
      <dgm:spPr/>
    </dgm:pt>
    <dgm:pt modelId="{3F95A58D-1BB9-4A14-81D0-76CE98B11821}" type="pres">
      <dgm:prSet presAssocID="{4B8186C6-9477-4768-AD14-9E44695BCD89}" presName="vertSpace2b" presStyleCnt="0"/>
      <dgm:spPr/>
    </dgm:pt>
    <dgm:pt modelId="{D83AD333-0E51-45F2-9533-0F1FD0EA85E4}" type="pres">
      <dgm:prSet presAssocID="{F91684F1-09A6-4707-AC7E-ECAFE70C8D27}" presName="thickLine" presStyleLbl="alignNode1" presStyleIdx="6" presStyleCnt="7"/>
      <dgm:spPr/>
    </dgm:pt>
    <dgm:pt modelId="{9C13E974-7E9D-4306-A043-098CE9F18E70}" type="pres">
      <dgm:prSet presAssocID="{F91684F1-09A6-4707-AC7E-ECAFE70C8D27}" presName="horz1" presStyleCnt="0"/>
      <dgm:spPr/>
    </dgm:pt>
    <dgm:pt modelId="{4062446B-F9D0-403B-87EE-C9C43DD714FF}" type="pres">
      <dgm:prSet presAssocID="{F91684F1-09A6-4707-AC7E-ECAFE70C8D27}" presName="tx1" presStyleLbl="revTx" presStyleIdx="12" presStyleCnt="14"/>
      <dgm:spPr/>
    </dgm:pt>
    <dgm:pt modelId="{C803DBE9-48C3-42AB-BB8D-3E096E67CE26}" type="pres">
      <dgm:prSet presAssocID="{F91684F1-09A6-4707-AC7E-ECAFE70C8D27}" presName="vert1" presStyleCnt="0"/>
      <dgm:spPr/>
    </dgm:pt>
    <dgm:pt modelId="{311DC986-C384-45B1-8C0B-5D0B71163A13}" type="pres">
      <dgm:prSet presAssocID="{F43D474F-A8A0-49F3-AA47-3F9A035EE394}" presName="vertSpace2a" presStyleCnt="0"/>
      <dgm:spPr/>
    </dgm:pt>
    <dgm:pt modelId="{A3F23949-C861-4315-886C-9FF88ABE590A}" type="pres">
      <dgm:prSet presAssocID="{F43D474F-A8A0-49F3-AA47-3F9A035EE394}" presName="horz2" presStyleCnt="0"/>
      <dgm:spPr/>
    </dgm:pt>
    <dgm:pt modelId="{9A0C404F-5F06-4306-8ADA-F462F35A23B3}" type="pres">
      <dgm:prSet presAssocID="{F43D474F-A8A0-49F3-AA47-3F9A035EE394}" presName="horzSpace2" presStyleCnt="0"/>
      <dgm:spPr/>
    </dgm:pt>
    <dgm:pt modelId="{CF6B3C58-824E-40EF-8BAA-537F48CC2601}" type="pres">
      <dgm:prSet presAssocID="{F43D474F-A8A0-49F3-AA47-3F9A035EE394}" presName="tx2" presStyleLbl="revTx" presStyleIdx="13" presStyleCnt="14"/>
      <dgm:spPr/>
    </dgm:pt>
    <dgm:pt modelId="{1E0364B4-349E-473C-8505-A8D5928CEE81}" type="pres">
      <dgm:prSet presAssocID="{F43D474F-A8A0-49F3-AA47-3F9A035EE394}" presName="vert2" presStyleCnt="0"/>
      <dgm:spPr/>
    </dgm:pt>
    <dgm:pt modelId="{C5925499-7ADA-4216-BFAC-BD509683B856}" type="pres">
      <dgm:prSet presAssocID="{F43D474F-A8A0-49F3-AA47-3F9A035EE394}" presName="thinLine2b" presStyleLbl="callout" presStyleIdx="6" presStyleCnt="7"/>
      <dgm:spPr/>
    </dgm:pt>
    <dgm:pt modelId="{2EBEB786-8426-4F92-A609-872318070E3A}" type="pres">
      <dgm:prSet presAssocID="{F43D474F-A8A0-49F3-AA47-3F9A035EE394}" presName="vertSpace2b" presStyleCnt="0"/>
      <dgm:spPr/>
    </dgm:pt>
  </dgm:ptLst>
  <dgm:cxnLst>
    <dgm:cxn modelId="{D003FE29-7BE2-4758-B725-843EA44899C0}" srcId="{2B37A221-B115-4F7F-B2C9-E90A28CBACE8}" destId="{850AB535-ECBC-485E-A880-556A22388850}" srcOrd="1" destOrd="0" parTransId="{61CE900C-604A-4B05-9D44-EEE848C23748}" sibTransId="{74CD117D-09F7-4C85-8092-A6060EC96C47}"/>
    <dgm:cxn modelId="{1685EF2D-D999-45D7-8BE9-4CB89E79F54A}" type="presOf" srcId="{F7751AA8-85EC-47EF-A3D8-772C07BE434F}" destId="{71EB981B-42FB-498A-87E0-B9C61D542E39}" srcOrd="0" destOrd="0" presId="urn:microsoft.com/office/officeart/2008/layout/LinedList"/>
    <dgm:cxn modelId="{2BFE0B31-2716-40BF-BFE9-9B397AB62C67}" srcId="{850AB535-ECBC-485E-A880-556A22388850}" destId="{79CE06D5-FF65-462F-8824-276EB330487F}" srcOrd="0" destOrd="0" parTransId="{A2B4CEFA-0763-40EF-9E0A-1DF4BD7EE609}" sibTransId="{F50C2913-4BF4-404F-A055-0A1855385E2F}"/>
    <dgm:cxn modelId="{A7D11036-2290-46A3-8E66-EF0FECA6B0CC}" srcId="{F91684F1-09A6-4707-AC7E-ECAFE70C8D27}" destId="{F43D474F-A8A0-49F3-AA47-3F9A035EE394}" srcOrd="0" destOrd="0" parTransId="{0F4AA70E-8BB2-4702-98B0-C1076210EC39}" sibTransId="{5332D672-4A78-4BFF-A445-FD4322AE08FF}"/>
    <dgm:cxn modelId="{2B4BB43F-709B-494E-AA58-7500E5FA29A4}" srcId="{2B37A221-B115-4F7F-B2C9-E90A28CBACE8}" destId="{F7751AA8-85EC-47EF-A3D8-772C07BE434F}" srcOrd="4" destOrd="0" parTransId="{EC09B304-B03B-41E9-A6E3-B388CC971C18}" sibTransId="{CBAF139E-6EFD-440F-AF6B-E6EE6473F320}"/>
    <dgm:cxn modelId="{17230469-B5F3-45E9-86AE-F03324EC399C}" srcId="{F7751AA8-85EC-47EF-A3D8-772C07BE434F}" destId="{D7C685EC-03B8-4F2E-9CA7-AD2F3E4C81F2}" srcOrd="0" destOrd="0" parTransId="{F4667595-7F43-4664-95A5-1916B4A7BFD8}" sibTransId="{07EC3142-D7EA-41D2-B025-36AD60E65D25}"/>
    <dgm:cxn modelId="{F3E1BC4C-B4B5-4186-AB16-914E614D2048}" srcId="{4EB2C759-7292-4166-8533-774D58D89410}" destId="{4B8186C6-9477-4768-AD14-9E44695BCD89}" srcOrd="0" destOrd="0" parTransId="{7F0C0275-9570-4DA2-B1C1-5C3302EBB763}" sibTransId="{F78427A6-7916-44C3-A0A1-9796C2DD6491}"/>
    <dgm:cxn modelId="{8C4A104D-4D5F-48B9-9215-3756AA720F0E}" type="presOf" srcId="{ABCCC237-02AD-417F-85B1-0D6380D5143B}" destId="{01BE8106-13C3-4233-B1A1-E5E45AD9B1A1}" srcOrd="0" destOrd="0" presId="urn:microsoft.com/office/officeart/2008/layout/LinedList"/>
    <dgm:cxn modelId="{2D775972-7406-4C25-BE41-356C4C12F455}" srcId="{2B37A221-B115-4F7F-B2C9-E90A28CBACE8}" destId="{AC0740A9-4F5C-44DF-8AA5-E304D704DC15}" srcOrd="3" destOrd="0" parTransId="{80B6EB6A-1A73-4D15-B358-ECA50FCF21C7}" sibTransId="{EF28ECF1-5416-4591-BB43-0BFC94550DFB}"/>
    <dgm:cxn modelId="{6D404D80-A71B-44DE-A9E1-4F4D28407C91}" srcId="{02ADACB7-5532-4FF3-B1E8-8A51A2AC0EC5}" destId="{ABCCC237-02AD-417F-85B1-0D6380D5143B}" srcOrd="0" destOrd="0" parTransId="{C5D23386-9C9B-41E3-AD77-48D0AA937B11}" sibTransId="{293363A0-63F5-4A66-8D2E-2B5598C609E4}"/>
    <dgm:cxn modelId="{D059CB87-D17A-4996-875B-001F7BF651AF}" type="presOf" srcId="{D7C685EC-03B8-4F2E-9CA7-AD2F3E4C81F2}" destId="{D1815EDD-B764-4A6D-AB02-E03D8DA5A561}" srcOrd="0" destOrd="0" presId="urn:microsoft.com/office/officeart/2008/layout/LinedList"/>
    <dgm:cxn modelId="{4FD9D396-4E00-4CD4-9E6C-2DB41700FFF6}" type="presOf" srcId="{D7356467-A512-489B-BE62-8F3FF8513861}" destId="{B8419E64-A4F1-4668-B6D4-9A5435781360}" srcOrd="0" destOrd="0" presId="urn:microsoft.com/office/officeart/2008/layout/LinedList"/>
    <dgm:cxn modelId="{DCCC6497-F18C-42BC-9997-3A4BF104A61D}" type="presOf" srcId="{363D339A-105A-4836-A1BB-F7D3DC49498D}" destId="{75ECDD81-946B-4F4A-8CF2-7FEB8820579E}" srcOrd="0" destOrd="0" presId="urn:microsoft.com/office/officeart/2008/layout/LinedList"/>
    <dgm:cxn modelId="{280AD999-7994-4EFE-9C0B-150D05215162}" type="presOf" srcId="{F91684F1-09A6-4707-AC7E-ECAFE70C8D27}" destId="{4062446B-F9D0-403B-87EE-C9C43DD714FF}" srcOrd="0" destOrd="0" presId="urn:microsoft.com/office/officeart/2008/layout/LinedList"/>
    <dgm:cxn modelId="{604564A8-BF78-4920-8034-47F17B30939F}" srcId="{D7356467-A512-489B-BE62-8F3FF8513861}" destId="{363D339A-105A-4836-A1BB-F7D3DC49498D}" srcOrd="0" destOrd="0" parTransId="{10033535-CF34-4FD6-AF44-237CE2997A06}" sibTransId="{9B957983-D040-449B-8803-5266ADAE416C}"/>
    <dgm:cxn modelId="{8E53FFAB-33D8-4455-AB73-F36739FE5C7E}" srcId="{2B37A221-B115-4F7F-B2C9-E90A28CBACE8}" destId="{F91684F1-09A6-4707-AC7E-ECAFE70C8D27}" srcOrd="6" destOrd="0" parTransId="{BF67B418-1EA7-4BD5-92C9-40F1403E682A}" sibTransId="{2878EFDC-CA46-408B-8DDD-B62A1F2621F1}"/>
    <dgm:cxn modelId="{A03583AC-6B3C-4A7D-8A87-053BADC7DC70}" srcId="{2B37A221-B115-4F7F-B2C9-E90A28CBACE8}" destId="{4EB2C759-7292-4166-8533-774D58D89410}" srcOrd="5" destOrd="0" parTransId="{11C3CF1E-081B-462B-8704-AD6F03463A10}" sibTransId="{65B049F9-2D1B-490C-86F2-6F6098173F25}"/>
    <dgm:cxn modelId="{6EF377AE-004D-4547-8739-3AED824826C0}" type="presOf" srcId="{AC0740A9-4F5C-44DF-8AA5-E304D704DC15}" destId="{68C8CECA-3879-49E6-B1C5-80C01964538E}" srcOrd="0" destOrd="0" presId="urn:microsoft.com/office/officeart/2008/layout/LinedList"/>
    <dgm:cxn modelId="{7EFDABB6-C2B7-420E-82BD-21CFBEC39193}" type="presOf" srcId="{850AB535-ECBC-485E-A880-556A22388850}" destId="{AF43EE94-DBB6-4F3D-9794-0AE68FD12F56}" srcOrd="0" destOrd="0" presId="urn:microsoft.com/office/officeart/2008/layout/LinedList"/>
    <dgm:cxn modelId="{C3DF16D2-1676-4873-8DFA-E27288D6B34F}" srcId="{2B37A221-B115-4F7F-B2C9-E90A28CBACE8}" destId="{02ADACB7-5532-4FF3-B1E8-8A51A2AC0EC5}" srcOrd="0" destOrd="0" parTransId="{E5A82F33-413D-45DD-88AA-5C9D688AFBD1}" sibTransId="{B0996A32-A25F-404B-AFEA-95BC831F3DF8}"/>
    <dgm:cxn modelId="{A1D792D2-8A1A-49C4-87BA-20EABF332364}" type="presOf" srcId="{02ADACB7-5532-4FF3-B1E8-8A51A2AC0EC5}" destId="{F4A1C7FC-20DF-4679-BB16-F715610B0307}" srcOrd="0" destOrd="0" presId="urn:microsoft.com/office/officeart/2008/layout/LinedList"/>
    <dgm:cxn modelId="{2664A8D4-BA08-4E7E-BC3F-6A3228603D33}" type="presOf" srcId="{2B37A221-B115-4F7F-B2C9-E90A28CBACE8}" destId="{99AEDB16-A413-48E3-A21E-07FF80F483E8}" srcOrd="0" destOrd="0" presId="urn:microsoft.com/office/officeart/2008/layout/LinedList"/>
    <dgm:cxn modelId="{1E68B9D9-C648-4C95-8681-463266F68886}" type="presOf" srcId="{79CE06D5-FF65-462F-8824-276EB330487F}" destId="{502F1F4B-4356-47E4-B0E6-FFB2EBB2130F}" srcOrd="0" destOrd="0" presId="urn:microsoft.com/office/officeart/2008/layout/LinedList"/>
    <dgm:cxn modelId="{83EE4ADB-1FA1-4EB6-BAD2-6FC6C24D8666}" srcId="{AC0740A9-4F5C-44DF-8AA5-E304D704DC15}" destId="{347E3961-A4DA-498A-BA01-85A638F798C8}" srcOrd="0" destOrd="0" parTransId="{AE931BBA-E8C3-4D65-8D3A-1FDB9B417AF4}" sibTransId="{50AAF245-6295-4CA4-8D01-343527EABB05}"/>
    <dgm:cxn modelId="{87DCA1E4-AAEF-40F8-8DAC-6EF313ADA10A}" type="presOf" srcId="{347E3961-A4DA-498A-BA01-85A638F798C8}" destId="{02BCE618-63C5-4866-AD2E-DDC4FF9E1253}" srcOrd="0" destOrd="0" presId="urn:microsoft.com/office/officeart/2008/layout/LinedList"/>
    <dgm:cxn modelId="{B062AAE4-5359-4713-B41D-712DFE93BDEC}" type="presOf" srcId="{4EB2C759-7292-4166-8533-774D58D89410}" destId="{23E31498-7872-448B-BDC2-125688868F2F}" srcOrd="0" destOrd="0" presId="urn:microsoft.com/office/officeart/2008/layout/LinedList"/>
    <dgm:cxn modelId="{309176E9-F387-409C-B3A5-060739767AFD}" type="presOf" srcId="{F43D474F-A8A0-49F3-AA47-3F9A035EE394}" destId="{CF6B3C58-824E-40EF-8BAA-537F48CC2601}" srcOrd="0" destOrd="0" presId="urn:microsoft.com/office/officeart/2008/layout/LinedList"/>
    <dgm:cxn modelId="{E89C2AF5-1AE3-4DE1-935B-A36235720819}" srcId="{2B37A221-B115-4F7F-B2C9-E90A28CBACE8}" destId="{D7356467-A512-489B-BE62-8F3FF8513861}" srcOrd="2" destOrd="0" parTransId="{1D21D617-90C2-44EB-AD33-E245B670D80C}" sibTransId="{4A2BA98B-D983-430C-95CC-38C9B0D468C1}"/>
    <dgm:cxn modelId="{6848F6FE-F33E-451A-8500-B3BF57EB897D}" type="presOf" srcId="{4B8186C6-9477-4768-AD14-9E44695BCD89}" destId="{BB706DBC-116C-45D9-B952-52D3082EFE5A}" srcOrd="0" destOrd="0" presId="urn:microsoft.com/office/officeart/2008/layout/LinedList"/>
    <dgm:cxn modelId="{CC9C5F73-47B4-4B9A-AB52-4F2B56E36821}" type="presParOf" srcId="{99AEDB16-A413-48E3-A21E-07FF80F483E8}" destId="{C775E8F5-DCF7-40C4-A4BD-F3BD5ACD3240}" srcOrd="0" destOrd="0" presId="urn:microsoft.com/office/officeart/2008/layout/LinedList"/>
    <dgm:cxn modelId="{4D1DE66C-6CF2-410A-8156-3BFC17C8E4B8}" type="presParOf" srcId="{99AEDB16-A413-48E3-A21E-07FF80F483E8}" destId="{8E43313F-AB48-4794-9FFB-BB3B0C7F78B8}" srcOrd="1" destOrd="0" presId="urn:microsoft.com/office/officeart/2008/layout/LinedList"/>
    <dgm:cxn modelId="{1D1B250A-3A19-47F2-BEFF-946472DDA170}" type="presParOf" srcId="{8E43313F-AB48-4794-9FFB-BB3B0C7F78B8}" destId="{F4A1C7FC-20DF-4679-BB16-F715610B0307}" srcOrd="0" destOrd="0" presId="urn:microsoft.com/office/officeart/2008/layout/LinedList"/>
    <dgm:cxn modelId="{C0E15B21-E172-4D18-B05B-3CB27FF933DA}" type="presParOf" srcId="{8E43313F-AB48-4794-9FFB-BB3B0C7F78B8}" destId="{12E69355-9ADD-49C4-BD28-F0E3203FDD87}" srcOrd="1" destOrd="0" presId="urn:microsoft.com/office/officeart/2008/layout/LinedList"/>
    <dgm:cxn modelId="{4949EA4D-B372-47F7-939D-9A3FDC10F368}" type="presParOf" srcId="{12E69355-9ADD-49C4-BD28-F0E3203FDD87}" destId="{3AF8BBA1-ED02-44E6-A79E-8D6017ADC2AF}" srcOrd="0" destOrd="0" presId="urn:microsoft.com/office/officeart/2008/layout/LinedList"/>
    <dgm:cxn modelId="{C8D02A31-BA7B-4D30-A731-F9DA74BF335D}" type="presParOf" srcId="{12E69355-9ADD-49C4-BD28-F0E3203FDD87}" destId="{DE1D49A5-2810-4237-B85B-CC4B8132334F}" srcOrd="1" destOrd="0" presId="urn:microsoft.com/office/officeart/2008/layout/LinedList"/>
    <dgm:cxn modelId="{D0E3DB1D-4064-48CF-AD5E-F1E2FF03F0A0}" type="presParOf" srcId="{DE1D49A5-2810-4237-B85B-CC4B8132334F}" destId="{2CC551F9-3810-436D-B742-FE98709A4BC2}" srcOrd="0" destOrd="0" presId="urn:microsoft.com/office/officeart/2008/layout/LinedList"/>
    <dgm:cxn modelId="{055A2A72-81AF-4052-8190-8EFA57AD7D67}" type="presParOf" srcId="{DE1D49A5-2810-4237-B85B-CC4B8132334F}" destId="{01BE8106-13C3-4233-B1A1-E5E45AD9B1A1}" srcOrd="1" destOrd="0" presId="urn:microsoft.com/office/officeart/2008/layout/LinedList"/>
    <dgm:cxn modelId="{42574CD1-B281-4576-A817-A90A3DE1ED13}" type="presParOf" srcId="{DE1D49A5-2810-4237-B85B-CC4B8132334F}" destId="{B32075C8-4983-4BC2-BD33-0FCA0D8745CE}" srcOrd="2" destOrd="0" presId="urn:microsoft.com/office/officeart/2008/layout/LinedList"/>
    <dgm:cxn modelId="{6828E6B9-98CF-41FB-A9F0-77D40EEAE3C9}" type="presParOf" srcId="{12E69355-9ADD-49C4-BD28-F0E3203FDD87}" destId="{8DDAC697-219D-4ADD-9E48-76A35461F9D5}" srcOrd="2" destOrd="0" presId="urn:microsoft.com/office/officeart/2008/layout/LinedList"/>
    <dgm:cxn modelId="{1D6E6602-2211-4BA9-B5A1-C40EB5365B7C}" type="presParOf" srcId="{12E69355-9ADD-49C4-BD28-F0E3203FDD87}" destId="{00891154-89C8-4A40-8EAD-91538EE8D922}" srcOrd="3" destOrd="0" presId="urn:microsoft.com/office/officeart/2008/layout/LinedList"/>
    <dgm:cxn modelId="{9DACADAA-0749-48B3-8261-89A77E0B57F3}" type="presParOf" srcId="{99AEDB16-A413-48E3-A21E-07FF80F483E8}" destId="{E6B58B46-4DDB-48F4-9174-908EC5FEA27B}" srcOrd="2" destOrd="0" presId="urn:microsoft.com/office/officeart/2008/layout/LinedList"/>
    <dgm:cxn modelId="{653DCFCC-641E-49CC-9D0B-18F7B433F997}" type="presParOf" srcId="{99AEDB16-A413-48E3-A21E-07FF80F483E8}" destId="{6FE4DD6F-6C1E-4A6B-A029-DCADE73FDA15}" srcOrd="3" destOrd="0" presId="urn:microsoft.com/office/officeart/2008/layout/LinedList"/>
    <dgm:cxn modelId="{2E64E8D2-BC78-425A-B028-E83E4C17EF08}" type="presParOf" srcId="{6FE4DD6F-6C1E-4A6B-A029-DCADE73FDA15}" destId="{AF43EE94-DBB6-4F3D-9794-0AE68FD12F56}" srcOrd="0" destOrd="0" presId="urn:microsoft.com/office/officeart/2008/layout/LinedList"/>
    <dgm:cxn modelId="{6DF7053A-423D-4A0F-9337-C3CA0042EFEF}" type="presParOf" srcId="{6FE4DD6F-6C1E-4A6B-A029-DCADE73FDA15}" destId="{9AC6F19E-9891-43AF-80FA-FFAA03D61216}" srcOrd="1" destOrd="0" presId="urn:microsoft.com/office/officeart/2008/layout/LinedList"/>
    <dgm:cxn modelId="{F457B27F-0FF3-40AA-A1C5-46B9DADBB177}" type="presParOf" srcId="{9AC6F19E-9891-43AF-80FA-FFAA03D61216}" destId="{3503645F-F18D-4C68-9FDE-FE562EDB458F}" srcOrd="0" destOrd="0" presId="urn:microsoft.com/office/officeart/2008/layout/LinedList"/>
    <dgm:cxn modelId="{9D054EFC-E134-4043-9ABC-12557ECCFDD0}" type="presParOf" srcId="{9AC6F19E-9891-43AF-80FA-FFAA03D61216}" destId="{09DAC3BB-CA72-4DBC-8261-679D83AA9A0B}" srcOrd="1" destOrd="0" presId="urn:microsoft.com/office/officeart/2008/layout/LinedList"/>
    <dgm:cxn modelId="{DD8B78CA-8FF5-4B1E-9BEF-D3A43EBB20BE}" type="presParOf" srcId="{09DAC3BB-CA72-4DBC-8261-679D83AA9A0B}" destId="{84DC10AB-4F0E-4A79-BD73-5050EE3387AB}" srcOrd="0" destOrd="0" presId="urn:microsoft.com/office/officeart/2008/layout/LinedList"/>
    <dgm:cxn modelId="{4E30DAFC-D4FE-4D92-AD19-5D828DB4328A}" type="presParOf" srcId="{09DAC3BB-CA72-4DBC-8261-679D83AA9A0B}" destId="{502F1F4B-4356-47E4-B0E6-FFB2EBB2130F}" srcOrd="1" destOrd="0" presId="urn:microsoft.com/office/officeart/2008/layout/LinedList"/>
    <dgm:cxn modelId="{60B3BC0D-1AEA-4E1D-83DD-15C0376667D6}" type="presParOf" srcId="{09DAC3BB-CA72-4DBC-8261-679D83AA9A0B}" destId="{B8BEC908-F474-499F-AB1E-95CFBA6CCF84}" srcOrd="2" destOrd="0" presId="urn:microsoft.com/office/officeart/2008/layout/LinedList"/>
    <dgm:cxn modelId="{070A1A87-AE7B-4321-A898-0C316B021705}" type="presParOf" srcId="{9AC6F19E-9891-43AF-80FA-FFAA03D61216}" destId="{CE4945CF-CAEA-48AB-9F34-8C2AD16E1A74}" srcOrd="2" destOrd="0" presId="urn:microsoft.com/office/officeart/2008/layout/LinedList"/>
    <dgm:cxn modelId="{7AFAE981-258A-4F09-9311-6ACA22D9C483}" type="presParOf" srcId="{9AC6F19E-9891-43AF-80FA-FFAA03D61216}" destId="{D3FF0105-A7BF-4FDB-A7AD-DC59653A5E1B}" srcOrd="3" destOrd="0" presId="urn:microsoft.com/office/officeart/2008/layout/LinedList"/>
    <dgm:cxn modelId="{9F47E93E-4735-4DAA-91C8-3EA2CD19D92B}" type="presParOf" srcId="{99AEDB16-A413-48E3-A21E-07FF80F483E8}" destId="{D6480C32-9B0A-49CE-B76C-CFFDEDAB9AFA}" srcOrd="4" destOrd="0" presId="urn:microsoft.com/office/officeart/2008/layout/LinedList"/>
    <dgm:cxn modelId="{89F177C6-0E41-4F31-A245-6F5B873CFB4C}" type="presParOf" srcId="{99AEDB16-A413-48E3-A21E-07FF80F483E8}" destId="{1355F135-9772-4CAE-81C3-6A1066D36ABD}" srcOrd="5" destOrd="0" presId="urn:microsoft.com/office/officeart/2008/layout/LinedList"/>
    <dgm:cxn modelId="{EF95BDF0-4BD0-4AA5-83B8-1E25D192E68D}" type="presParOf" srcId="{1355F135-9772-4CAE-81C3-6A1066D36ABD}" destId="{B8419E64-A4F1-4668-B6D4-9A5435781360}" srcOrd="0" destOrd="0" presId="urn:microsoft.com/office/officeart/2008/layout/LinedList"/>
    <dgm:cxn modelId="{3C991724-922E-458E-90EB-AF320C1D68FE}" type="presParOf" srcId="{1355F135-9772-4CAE-81C3-6A1066D36ABD}" destId="{E063E686-D864-420D-9EE7-C14CFBF7587E}" srcOrd="1" destOrd="0" presId="urn:microsoft.com/office/officeart/2008/layout/LinedList"/>
    <dgm:cxn modelId="{8364BC27-013B-481C-8277-6A099AE25415}" type="presParOf" srcId="{E063E686-D864-420D-9EE7-C14CFBF7587E}" destId="{4027557C-E242-48BB-BA21-F0B76372CDA4}" srcOrd="0" destOrd="0" presId="urn:microsoft.com/office/officeart/2008/layout/LinedList"/>
    <dgm:cxn modelId="{C7205E95-3632-485F-AB7B-9105DB49AB42}" type="presParOf" srcId="{E063E686-D864-420D-9EE7-C14CFBF7587E}" destId="{A8D44F2C-2C22-4E54-92E0-035A9C823EC6}" srcOrd="1" destOrd="0" presId="urn:microsoft.com/office/officeart/2008/layout/LinedList"/>
    <dgm:cxn modelId="{E6BABA5A-7D61-46BC-B70D-FCDEE5DF89E9}" type="presParOf" srcId="{A8D44F2C-2C22-4E54-92E0-035A9C823EC6}" destId="{2E32FF31-06A7-4BBF-8FB9-B182BD4B4AEC}" srcOrd="0" destOrd="0" presId="urn:microsoft.com/office/officeart/2008/layout/LinedList"/>
    <dgm:cxn modelId="{58C0A057-038F-416A-ADBE-051BB6E48C36}" type="presParOf" srcId="{A8D44F2C-2C22-4E54-92E0-035A9C823EC6}" destId="{75ECDD81-946B-4F4A-8CF2-7FEB8820579E}" srcOrd="1" destOrd="0" presId="urn:microsoft.com/office/officeart/2008/layout/LinedList"/>
    <dgm:cxn modelId="{7F234331-9473-4D8B-9D7B-C52AC4DFDBEB}" type="presParOf" srcId="{A8D44F2C-2C22-4E54-92E0-035A9C823EC6}" destId="{1E107212-6316-40B0-B0B8-B71219E53B4F}" srcOrd="2" destOrd="0" presId="urn:microsoft.com/office/officeart/2008/layout/LinedList"/>
    <dgm:cxn modelId="{3BC306FC-22A7-46E3-AA3F-BC9C6240AF7D}" type="presParOf" srcId="{E063E686-D864-420D-9EE7-C14CFBF7587E}" destId="{9B4B626D-D07E-42C3-94EA-E0F61CD911F7}" srcOrd="2" destOrd="0" presId="urn:microsoft.com/office/officeart/2008/layout/LinedList"/>
    <dgm:cxn modelId="{3C3B6A9C-52C5-468A-9AD6-DE243D0BC46C}" type="presParOf" srcId="{E063E686-D864-420D-9EE7-C14CFBF7587E}" destId="{9915C10D-A587-47B8-9DA8-C5CC320172F5}" srcOrd="3" destOrd="0" presId="urn:microsoft.com/office/officeart/2008/layout/LinedList"/>
    <dgm:cxn modelId="{EC07EF9B-9469-4D1D-BCCB-B05FA460943D}" type="presParOf" srcId="{99AEDB16-A413-48E3-A21E-07FF80F483E8}" destId="{FA746E48-C9A5-4C76-9A56-06DAAC1079C0}" srcOrd="6" destOrd="0" presId="urn:microsoft.com/office/officeart/2008/layout/LinedList"/>
    <dgm:cxn modelId="{8BEF9DE6-3B5E-47E1-AE53-647501E47BA3}" type="presParOf" srcId="{99AEDB16-A413-48E3-A21E-07FF80F483E8}" destId="{767C08AA-F246-47E8-BC13-1E2A25052212}" srcOrd="7" destOrd="0" presId="urn:microsoft.com/office/officeart/2008/layout/LinedList"/>
    <dgm:cxn modelId="{25561A52-3B4B-4559-B884-8CAAD0FBE10F}" type="presParOf" srcId="{767C08AA-F246-47E8-BC13-1E2A25052212}" destId="{68C8CECA-3879-49E6-B1C5-80C01964538E}" srcOrd="0" destOrd="0" presId="urn:microsoft.com/office/officeart/2008/layout/LinedList"/>
    <dgm:cxn modelId="{CCDBB949-B73B-4169-A89F-FB6926B7065C}" type="presParOf" srcId="{767C08AA-F246-47E8-BC13-1E2A25052212}" destId="{78979A95-C4A7-41A3-8E05-B6B792015BAB}" srcOrd="1" destOrd="0" presId="urn:microsoft.com/office/officeart/2008/layout/LinedList"/>
    <dgm:cxn modelId="{7CB23B53-2F93-420E-BDE0-A5B930926034}" type="presParOf" srcId="{78979A95-C4A7-41A3-8E05-B6B792015BAB}" destId="{48995302-E8A7-46D3-AD51-E76DC21D8EC7}" srcOrd="0" destOrd="0" presId="urn:microsoft.com/office/officeart/2008/layout/LinedList"/>
    <dgm:cxn modelId="{717A5FC9-2550-4250-9977-3B53982EB703}" type="presParOf" srcId="{78979A95-C4A7-41A3-8E05-B6B792015BAB}" destId="{BFC3F77F-FFCB-482C-A867-C876609526EC}" srcOrd="1" destOrd="0" presId="urn:microsoft.com/office/officeart/2008/layout/LinedList"/>
    <dgm:cxn modelId="{DDFA4B4A-E952-4BF0-826D-99C734AE9C8F}" type="presParOf" srcId="{BFC3F77F-FFCB-482C-A867-C876609526EC}" destId="{CE7B5CA5-8996-4D25-A3D3-2F77F1576C1C}" srcOrd="0" destOrd="0" presId="urn:microsoft.com/office/officeart/2008/layout/LinedList"/>
    <dgm:cxn modelId="{98D9432D-E19D-495D-8F6B-48E2DB6B4375}" type="presParOf" srcId="{BFC3F77F-FFCB-482C-A867-C876609526EC}" destId="{02BCE618-63C5-4866-AD2E-DDC4FF9E1253}" srcOrd="1" destOrd="0" presId="urn:microsoft.com/office/officeart/2008/layout/LinedList"/>
    <dgm:cxn modelId="{24630528-93FA-464D-BA11-DABA5F8B870D}" type="presParOf" srcId="{BFC3F77F-FFCB-482C-A867-C876609526EC}" destId="{260ECF0B-DADF-4C60-A93C-ABFCD6BCD6A1}" srcOrd="2" destOrd="0" presId="urn:microsoft.com/office/officeart/2008/layout/LinedList"/>
    <dgm:cxn modelId="{FA650832-0410-4EB4-86A2-441B898C0D2E}" type="presParOf" srcId="{78979A95-C4A7-41A3-8E05-B6B792015BAB}" destId="{D54FAAEE-58B3-4BA0-B5DF-B279B40D4208}" srcOrd="2" destOrd="0" presId="urn:microsoft.com/office/officeart/2008/layout/LinedList"/>
    <dgm:cxn modelId="{EF78A9AC-E07A-46BD-834C-9C90A9029220}" type="presParOf" srcId="{78979A95-C4A7-41A3-8E05-B6B792015BAB}" destId="{4FD5892A-9E14-4CA5-908F-2F4278E3569C}" srcOrd="3" destOrd="0" presId="urn:microsoft.com/office/officeart/2008/layout/LinedList"/>
    <dgm:cxn modelId="{014F58D2-DD69-4E32-AA90-C796934B31EC}" type="presParOf" srcId="{99AEDB16-A413-48E3-A21E-07FF80F483E8}" destId="{40D4A46C-45C2-49C4-AEF4-6E1694D5A41D}" srcOrd="8" destOrd="0" presId="urn:microsoft.com/office/officeart/2008/layout/LinedList"/>
    <dgm:cxn modelId="{A81FE921-D955-4484-B733-20D07470751D}" type="presParOf" srcId="{99AEDB16-A413-48E3-A21E-07FF80F483E8}" destId="{A8E3CD70-4653-48CA-A05D-00EB5DB60E4E}" srcOrd="9" destOrd="0" presId="urn:microsoft.com/office/officeart/2008/layout/LinedList"/>
    <dgm:cxn modelId="{AF23B9C4-C309-4B96-ABD6-3A362078E399}" type="presParOf" srcId="{A8E3CD70-4653-48CA-A05D-00EB5DB60E4E}" destId="{71EB981B-42FB-498A-87E0-B9C61D542E39}" srcOrd="0" destOrd="0" presId="urn:microsoft.com/office/officeart/2008/layout/LinedList"/>
    <dgm:cxn modelId="{0B20E654-8B28-49C7-AA72-138C6FD4C723}" type="presParOf" srcId="{A8E3CD70-4653-48CA-A05D-00EB5DB60E4E}" destId="{8E72B9F0-8DAC-413F-910D-67D65694DDFD}" srcOrd="1" destOrd="0" presId="urn:microsoft.com/office/officeart/2008/layout/LinedList"/>
    <dgm:cxn modelId="{12EAA640-54D0-483E-8892-8D17B9C134C7}" type="presParOf" srcId="{8E72B9F0-8DAC-413F-910D-67D65694DDFD}" destId="{D4E69523-A73A-4EF8-9061-BA0CEAD4D20C}" srcOrd="0" destOrd="0" presId="urn:microsoft.com/office/officeart/2008/layout/LinedList"/>
    <dgm:cxn modelId="{4E936DCB-97E8-458C-AF4C-8B3C5281210D}" type="presParOf" srcId="{8E72B9F0-8DAC-413F-910D-67D65694DDFD}" destId="{CB502DC4-119B-4FE4-9835-50C7A78BFB5F}" srcOrd="1" destOrd="0" presId="urn:microsoft.com/office/officeart/2008/layout/LinedList"/>
    <dgm:cxn modelId="{F25BBD6D-A299-4D5C-A8EF-12F69E6EB540}" type="presParOf" srcId="{CB502DC4-119B-4FE4-9835-50C7A78BFB5F}" destId="{76809B16-F474-416A-8F3B-A82B569FA959}" srcOrd="0" destOrd="0" presId="urn:microsoft.com/office/officeart/2008/layout/LinedList"/>
    <dgm:cxn modelId="{A738ECB4-9E26-44EF-BE77-E154F2B28FFA}" type="presParOf" srcId="{CB502DC4-119B-4FE4-9835-50C7A78BFB5F}" destId="{D1815EDD-B764-4A6D-AB02-E03D8DA5A561}" srcOrd="1" destOrd="0" presId="urn:microsoft.com/office/officeart/2008/layout/LinedList"/>
    <dgm:cxn modelId="{35CADDC6-628B-436D-A4BF-45A866CEF8A7}" type="presParOf" srcId="{CB502DC4-119B-4FE4-9835-50C7A78BFB5F}" destId="{7A03E7AA-74A5-49AA-A5F7-99F902A1756F}" srcOrd="2" destOrd="0" presId="urn:microsoft.com/office/officeart/2008/layout/LinedList"/>
    <dgm:cxn modelId="{3EFB41AA-D844-44AD-B6EB-C8D29685B494}" type="presParOf" srcId="{8E72B9F0-8DAC-413F-910D-67D65694DDFD}" destId="{4E73C619-77BA-4DD6-9404-2CEAD3B70830}" srcOrd="2" destOrd="0" presId="urn:microsoft.com/office/officeart/2008/layout/LinedList"/>
    <dgm:cxn modelId="{3F857367-25E0-4FCD-82E4-3A7420544A1C}" type="presParOf" srcId="{8E72B9F0-8DAC-413F-910D-67D65694DDFD}" destId="{8E0082C9-27F1-4193-8965-15E68B94D14E}" srcOrd="3" destOrd="0" presId="urn:microsoft.com/office/officeart/2008/layout/LinedList"/>
    <dgm:cxn modelId="{410411EA-EDA6-40C4-B361-3F0DEF84009E}" type="presParOf" srcId="{99AEDB16-A413-48E3-A21E-07FF80F483E8}" destId="{8B7FDA9B-2982-4D72-9734-02B339678BAF}" srcOrd="10" destOrd="0" presId="urn:microsoft.com/office/officeart/2008/layout/LinedList"/>
    <dgm:cxn modelId="{1E94EE2A-FD81-4437-93E8-622118B720AA}" type="presParOf" srcId="{99AEDB16-A413-48E3-A21E-07FF80F483E8}" destId="{CFAD1663-22FF-4293-B2C3-216E9384262A}" srcOrd="11" destOrd="0" presId="urn:microsoft.com/office/officeart/2008/layout/LinedList"/>
    <dgm:cxn modelId="{B7E6031F-543B-4360-B047-43FBADCF3750}" type="presParOf" srcId="{CFAD1663-22FF-4293-B2C3-216E9384262A}" destId="{23E31498-7872-448B-BDC2-125688868F2F}" srcOrd="0" destOrd="0" presId="urn:microsoft.com/office/officeart/2008/layout/LinedList"/>
    <dgm:cxn modelId="{EB56EC60-95D7-4400-85F0-E661E1B87A8A}" type="presParOf" srcId="{CFAD1663-22FF-4293-B2C3-216E9384262A}" destId="{EA8D1021-B1BD-49B4-80E2-2ECD12B6E7B2}" srcOrd="1" destOrd="0" presId="urn:microsoft.com/office/officeart/2008/layout/LinedList"/>
    <dgm:cxn modelId="{5876803B-1B63-468C-9631-74EA0CBC19B6}" type="presParOf" srcId="{EA8D1021-B1BD-49B4-80E2-2ECD12B6E7B2}" destId="{0136155D-22DB-4871-9094-0260B5EB00D2}" srcOrd="0" destOrd="0" presId="urn:microsoft.com/office/officeart/2008/layout/LinedList"/>
    <dgm:cxn modelId="{669F1026-8F62-44F2-B812-CA0F9B4E64E7}" type="presParOf" srcId="{EA8D1021-B1BD-49B4-80E2-2ECD12B6E7B2}" destId="{E1262D04-A055-44E8-9502-BE8F120FC661}" srcOrd="1" destOrd="0" presId="urn:microsoft.com/office/officeart/2008/layout/LinedList"/>
    <dgm:cxn modelId="{F8CE28A7-5A2C-4C38-9422-CFD011F1C2E1}" type="presParOf" srcId="{E1262D04-A055-44E8-9502-BE8F120FC661}" destId="{6BCEC993-474B-47FD-803C-396C310C24AA}" srcOrd="0" destOrd="0" presId="urn:microsoft.com/office/officeart/2008/layout/LinedList"/>
    <dgm:cxn modelId="{813031FB-A792-41F2-A5EF-0C04D9E22A43}" type="presParOf" srcId="{E1262D04-A055-44E8-9502-BE8F120FC661}" destId="{BB706DBC-116C-45D9-B952-52D3082EFE5A}" srcOrd="1" destOrd="0" presId="urn:microsoft.com/office/officeart/2008/layout/LinedList"/>
    <dgm:cxn modelId="{C0D909B9-5721-400F-807A-9993FBD23E93}" type="presParOf" srcId="{E1262D04-A055-44E8-9502-BE8F120FC661}" destId="{2577B326-812D-44E8-8C86-90B5B35D208B}" srcOrd="2" destOrd="0" presId="urn:microsoft.com/office/officeart/2008/layout/LinedList"/>
    <dgm:cxn modelId="{BA2A7403-3D90-496D-A139-29D896E68D87}" type="presParOf" srcId="{EA8D1021-B1BD-49B4-80E2-2ECD12B6E7B2}" destId="{16A36297-43D9-4037-BDE8-3A2B8B0D0833}" srcOrd="2" destOrd="0" presId="urn:microsoft.com/office/officeart/2008/layout/LinedList"/>
    <dgm:cxn modelId="{BCF5091F-8807-472F-A093-4946A22BB914}" type="presParOf" srcId="{EA8D1021-B1BD-49B4-80E2-2ECD12B6E7B2}" destId="{3F95A58D-1BB9-4A14-81D0-76CE98B11821}" srcOrd="3" destOrd="0" presId="urn:microsoft.com/office/officeart/2008/layout/LinedList"/>
    <dgm:cxn modelId="{C6850A19-3D37-4C8C-AC5E-A6354EEF7B6C}" type="presParOf" srcId="{99AEDB16-A413-48E3-A21E-07FF80F483E8}" destId="{D83AD333-0E51-45F2-9533-0F1FD0EA85E4}" srcOrd="12" destOrd="0" presId="urn:microsoft.com/office/officeart/2008/layout/LinedList"/>
    <dgm:cxn modelId="{A636B00D-584E-4DAA-B4A4-2EB05C8985D5}" type="presParOf" srcId="{99AEDB16-A413-48E3-A21E-07FF80F483E8}" destId="{9C13E974-7E9D-4306-A043-098CE9F18E70}" srcOrd="13" destOrd="0" presId="urn:microsoft.com/office/officeart/2008/layout/LinedList"/>
    <dgm:cxn modelId="{BB738403-8CEE-4266-B40E-9B636244E3FB}" type="presParOf" srcId="{9C13E974-7E9D-4306-A043-098CE9F18E70}" destId="{4062446B-F9D0-403B-87EE-C9C43DD714FF}" srcOrd="0" destOrd="0" presId="urn:microsoft.com/office/officeart/2008/layout/LinedList"/>
    <dgm:cxn modelId="{54316937-DE10-462B-BC14-4EE44CB9F814}" type="presParOf" srcId="{9C13E974-7E9D-4306-A043-098CE9F18E70}" destId="{C803DBE9-48C3-42AB-BB8D-3E096E67CE26}" srcOrd="1" destOrd="0" presId="urn:microsoft.com/office/officeart/2008/layout/LinedList"/>
    <dgm:cxn modelId="{0502A834-62A8-46FE-8D10-D3B0850A00BD}" type="presParOf" srcId="{C803DBE9-48C3-42AB-BB8D-3E096E67CE26}" destId="{311DC986-C384-45B1-8C0B-5D0B71163A13}" srcOrd="0" destOrd="0" presId="urn:microsoft.com/office/officeart/2008/layout/LinedList"/>
    <dgm:cxn modelId="{76302BCD-E64B-4114-8F9F-F2524B19EDD7}" type="presParOf" srcId="{C803DBE9-48C3-42AB-BB8D-3E096E67CE26}" destId="{A3F23949-C861-4315-886C-9FF88ABE590A}" srcOrd="1" destOrd="0" presId="urn:microsoft.com/office/officeart/2008/layout/LinedList"/>
    <dgm:cxn modelId="{AE719CB4-FC7C-4487-AE97-C79F01FF8D92}" type="presParOf" srcId="{A3F23949-C861-4315-886C-9FF88ABE590A}" destId="{9A0C404F-5F06-4306-8ADA-F462F35A23B3}" srcOrd="0" destOrd="0" presId="urn:microsoft.com/office/officeart/2008/layout/LinedList"/>
    <dgm:cxn modelId="{03129FB6-C18A-47FE-8BDE-7A1F5D506D68}" type="presParOf" srcId="{A3F23949-C861-4315-886C-9FF88ABE590A}" destId="{CF6B3C58-824E-40EF-8BAA-537F48CC2601}" srcOrd="1" destOrd="0" presId="urn:microsoft.com/office/officeart/2008/layout/LinedList"/>
    <dgm:cxn modelId="{9F1BC6F4-B3BE-4A7E-87E3-7CCF2ABE4581}" type="presParOf" srcId="{A3F23949-C861-4315-886C-9FF88ABE590A}" destId="{1E0364B4-349E-473C-8505-A8D5928CEE81}" srcOrd="2" destOrd="0" presId="urn:microsoft.com/office/officeart/2008/layout/LinedList"/>
    <dgm:cxn modelId="{5D756DBC-7C8C-41FE-B216-548C342CCBCD}" type="presParOf" srcId="{C803DBE9-48C3-42AB-BB8D-3E096E67CE26}" destId="{C5925499-7ADA-4216-BFAC-BD509683B856}" srcOrd="2" destOrd="0" presId="urn:microsoft.com/office/officeart/2008/layout/LinedList"/>
    <dgm:cxn modelId="{8E181495-BB29-4D99-8367-A5A0153213F8}" type="presParOf" srcId="{C803DBE9-48C3-42AB-BB8D-3E096E67CE26}" destId="{2EBEB786-8426-4F92-A609-872318070E3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37A221-B115-4F7F-B2C9-E90A28CBACE8}"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es-CO"/>
        </a:p>
      </dgm:t>
    </dgm:pt>
    <dgm:pt modelId="{78664211-A3F6-4DA3-B902-937611E59A3B}">
      <dgm:prSet/>
      <dgm:spPr/>
      <dgm:t>
        <a:bodyPr/>
        <a:lstStyle/>
        <a:p>
          <a:pPr>
            <a:buNone/>
          </a:pPr>
          <a:r>
            <a:rPr lang="es-ES" b="1"/>
            <a:t>Organización de ventas</a:t>
          </a:r>
          <a:endParaRPr lang="es-ES"/>
        </a:p>
      </dgm:t>
    </dgm:pt>
    <dgm:pt modelId="{B2AF2917-F4B1-4A21-B771-326C5E1F0A56}" type="parTrans" cxnId="{8C010A3A-3FE8-46C8-9094-4B75995CCA8C}">
      <dgm:prSet/>
      <dgm:spPr/>
      <dgm:t>
        <a:bodyPr/>
        <a:lstStyle/>
        <a:p>
          <a:endParaRPr lang="es-CO"/>
        </a:p>
      </dgm:t>
    </dgm:pt>
    <dgm:pt modelId="{7B664CD9-28DF-4B98-9288-F71393CC9A62}" type="sibTrans" cxnId="{8C010A3A-3FE8-46C8-9094-4B75995CCA8C}">
      <dgm:prSet/>
      <dgm:spPr/>
      <dgm:t>
        <a:bodyPr/>
        <a:lstStyle/>
        <a:p>
          <a:endParaRPr lang="es-CO"/>
        </a:p>
      </dgm:t>
    </dgm:pt>
    <dgm:pt modelId="{D4668944-31E0-4185-B516-6C782CE32AAB}">
      <dgm:prSet/>
      <dgm:spPr/>
      <dgm:t>
        <a:bodyPr/>
        <a:lstStyle/>
        <a:p>
          <a:pPr>
            <a:buNone/>
          </a:pPr>
          <a:r>
            <a:rPr lang="es-ES" b="1"/>
            <a:t>Canal de distribución</a:t>
          </a:r>
          <a:endParaRPr lang="es-ES"/>
        </a:p>
      </dgm:t>
    </dgm:pt>
    <dgm:pt modelId="{F5490664-E6E1-41B1-89ED-4E2B716E4F40}" type="parTrans" cxnId="{0BF162E0-4B47-46D1-AB8C-D1A6AF80FE36}">
      <dgm:prSet/>
      <dgm:spPr/>
      <dgm:t>
        <a:bodyPr/>
        <a:lstStyle/>
        <a:p>
          <a:endParaRPr lang="es-CO"/>
        </a:p>
      </dgm:t>
    </dgm:pt>
    <dgm:pt modelId="{12B74048-D839-4B16-8231-89C8547BDDD8}" type="sibTrans" cxnId="{0BF162E0-4B47-46D1-AB8C-D1A6AF80FE36}">
      <dgm:prSet/>
      <dgm:spPr/>
      <dgm:t>
        <a:bodyPr/>
        <a:lstStyle/>
        <a:p>
          <a:endParaRPr lang="es-CO"/>
        </a:p>
      </dgm:t>
    </dgm:pt>
    <dgm:pt modelId="{3F894D03-8BBC-419F-BA50-3E3199DBA7B8}">
      <dgm:prSet/>
      <dgm:spPr/>
      <dgm:t>
        <a:bodyPr/>
        <a:lstStyle/>
        <a:p>
          <a:pPr>
            <a:buNone/>
          </a:pPr>
          <a:r>
            <a:rPr lang="es-ES" b="1"/>
            <a:t>Sector</a:t>
          </a:r>
          <a:endParaRPr lang="es-ES"/>
        </a:p>
      </dgm:t>
    </dgm:pt>
    <dgm:pt modelId="{11D01BBA-F3E0-4C57-B13A-000169EF0826}" type="parTrans" cxnId="{C937BB8B-8076-4379-8672-33AE80E38FBF}">
      <dgm:prSet/>
      <dgm:spPr/>
      <dgm:t>
        <a:bodyPr/>
        <a:lstStyle/>
        <a:p>
          <a:endParaRPr lang="es-CO"/>
        </a:p>
      </dgm:t>
    </dgm:pt>
    <dgm:pt modelId="{D9E9432B-F7E4-4649-8DA7-62F771F03E7E}" type="sibTrans" cxnId="{C937BB8B-8076-4379-8672-33AE80E38FBF}">
      <dgm:prSet/>
      <dgm:spPr/>
      <dgm:t>
        <a:bodyPr/>
        <a:lstStyle/>
        <a:p>
          <a:endParaRPr lang="es-CO"/>
        </a:p>
      </dgm:t>
    </dgm:pt>
    <dgm:pt modelId="{BF2CF2A5-5CC2-4055-8E8F-90217FAFC60C}">
      <dgm:prSet/>
      <dgm:spPr/>
      <dgm:t>
        <a:bodyPr/>
        <a:lstStyle/>
        <a:p>
          <a:pPr>
            <a:buNone/>
          </a:pPr>
          <a:r>
            <a:rPr lang="es-ES" b="1"/>
            <a:t>Área de ventas</a:t>
          </a:r>
          <a:endParaRPr lang="es-ES"/>
        </a:p>
      </dgm:t>
    </dgm:pt>
    <dgm:pt modelId="{BC59E813-260E-49B3-908C-70C7D3605074}" type="parTrans" cxnId="{24CA7C43-660B-46DE-96D6-0A7CA557C439}">
      <dgm:prSet/>
      <dgm:spPr/>
      <dgm:t>
        <a:bodyPr/>
        <a:lstStyle/>
        <a:p>
          <a:endParaRPr lang="es-CO"/>
        </a:p>
      </dgm:t>
    </dgm:pt>
    <dgm:pt modelId="{08BEC1B4-425E-456B-92E9-03B48498F826}" type="sibTrans" cxnId="{24CA7C43-660B-46DE-96D6-0A7CA557C439}">
      <dgm:prSet/>
      <dgm:spPr/>
      <dgm:t>
        <a:bodyPr/>
        <a:lstStyle/>
        <a:p>
          <a:endParaRPr lang="es-CO"/>
        </a:p>
      </dgm:t>
    </dgm:pt>
    <dgm:pt modelId="{C6038900-1F06-489A-A95D-93098D77C716}">
      <dgm:prSet/>
      <dgm:spPr/>
      <dgm:t>
        <a:bodyPr/>
        <a:lstStyle/>
        <a:p>
          <a:pPr>
            <a:buNone/>
          </a:pPr>
          <a:r>
            <a:rPr lang="es-ES" b="1"/>
            <a:t>Almacén</a:t>
          </a:r>
          <a:endParaRPr lang="es-ES"/>
        </a:p>
      </dgm:t>
    </dgm:pt>
    <dgm:pt modelId="{68118347-4C47-4F60-8C92-22D8A1D6B9EC}" type="parTrans" cxnId="{A9DA317E-C2DA-4DA2-952D-C3FB2A2958FB}">
      <dgm:prSet/>
      <dgm:spPr/>
      <dgm:t>
        <a:bodyPr/>
        <a:lstStyle/>
        <a:p>
          <a:endParaRPr lang="es-CO"/>
        </a:p>
      </dgm:t>
    </dgm:pt>
    <dgm:pt modelId="{1F27F44C-9FC2-46C4-B0A9-7D2CBA8052B6}" type="sibTrans" cxnId="{A9DA317E-C2DA-4DA2-952D-C3FB2A2958FB}">
      <dgm:prSet/>
      <dgm:spPr/>
      <dgm:t>
        <a:bodyPr/>
        <a:lstStyle/>
        <a:p>
          <a:endParaRPr lang="es-CO"/>
        </a:p>
      </dgm:t>
    </dgm:pt>
    <dgm:pt modelId="{CE9223E7-6F64-40B5-AAE6-944528706A2E}">
      <dgm:prSet/>
      <dgm:spPr/>
      <dgm:t>
        <a:bodyPr/>
        <a:lstStyle/>
        <a:p>
          <a:pPr>
            <a:buNone/>
          </a:pPr>
          <a:r>
            <a:rPr lang="es-ES" b="1"/>
            <a:t>Grupo de ventas</a:t>
          </a:r>
          <a:endParaRPr lang="es-ES"/>
        </a:p>
      </dgm:t>
    </dgm:pt>
    <dgm:pt modelId="{A2385F65-A7AC-4738-AAFE-BF8822B371EE}" type="parTrans" cxnId="{A615979A-6E4C-40C1-A406-3E24E3DF2417}">
      <dgm:prSet/>
      <dgm:spPr/>
      <dgm:t>
        <a:bodyPr/>
        <a:lstStyle/>
        <a:p>
          <a:endParaRPr lang="es-CO"/>
        </a:p>
      </dgm:t>
    </dgm:pt>
    <dgm:pt modelId="{8F49BFA7-49AD-4F85-BE8B-CBF32A4B2C31}" type="sibTrans" cxnId="{A615979A-6E4C-40C1-A406-3E24E3DF2417}">
      <dgm:prSet/>
      <dgm:spPr/>
      <dgm:t>
        <a:bodyPr/>
        <a:lstStyle/>
        <a:p>
          <a:endParaRPr lang="es-CO"/>
        </a:p>
      </dgm:t>
    </dgm:pt>
    <dgm:pt modelId="{89458933-036E-405F-B26B-E54FB3612404}">
      <dgm:prSet/>
      <dgm:spPr/>
      <dgm:t>
        <a:bodyPr/>
        <a:lstStyle/>
        <a:p>
          <a:pPr>
            <a:buNone/>
          </a:pPr>
          <a:r>
            <a:rPr lang="es-CO" b="1"/>
            <a:t>Oficina de ventas</a:t>
          </a:r>
          <a:endParaRPr lang="es-CO"/>
        </a:p>
      </dgm:t>
    </dgm:pt>
    <dgm:pt modelId="{9E768C3F-F2FE-4C30-B41F-A4B6309E8B73}" type="parTrans" cxnId="{172D381E-3BF3-47F1-ACD9-EDFEA3C1DFE3}">
      <dgm:prSet/>
      <dgm:spPr/>
      <dgm:t>
        <a:bodyPr/>
        <a:lstStyle/>
        <a:p>
          <a:endParaRPr lang="es-CO"/>
        </a:p>
      </dgm:t>
    </dgm:pt>
    <dgm:pt modelId="{BE5999A6-5AE7-4FB8-995F-3B245833A6B7}" type="sibTrans" cxnId="{172D381E-3BF3-47F1-ACD9-EDFEA3C1DFE3}">
      <dgm:prSet/>
      <dgm:spPr/>
      <dgm:t>
        <a:bodyPr/>
        <a:lstStyle/>
        <a:p>
          <a:endParaRPr lang="es-CO"/>
        </a:p>
      </dgm:t>
    </dgm:pt>
    <dgm:pt modelId="{82D2B4B8-6B29-474D-A946-5E8756745392}">
      <dgm:prSet/>
      <dgm:spPr/>
      <dgm:t>
        <a:bodyPr/>
        <a:lstStyle/>
        <a:p>
          <a:pPr>
            <a:buNone/>
          </a:pPr>
          <a:r>
            <a:rPr lang="es-ES"/>
            <a:t>Unidad responsable de vender productos o servicios. Es el nivel más alto en la estructura de ventas.</a:t>
          </a:r>
        </a:p>
      </dgm:t>
    </dgm:pt>
    <dgm:pt modelId="{8848556D-B10A-4363-ADF1-5472368A3000}" type="parTrans" cxnId="{C9FCF5FE-A56C-4260-A498-9B3444C9EAF8}">
      <dgm:prSet/>
      <dgm:spPr/>
      <dgm:t>
        <a:bodyPr/>
        <a:lstStyle/>
        <a:p>
          <a:endParaRPr lang="es-CO"/>
        </a:p>
      </dgm:t>
    </dgm:pt>
    <dgm:pt modelId="{4DD0CF21-1BCE-4FC7-BA4D-BDB9524EF017}" type="sibTrans" cxnId="{C9FCF5FE-A56C-4260-A498-9B3444C9EAF8}">
      <dgm:prSet/>
      <dgm:spPr/>
      <dgm:t>
        <a:bodyPr/>
        <a:lstStyle/>
        <a:p>
          <a:endParaRPr lang="es-CO"/>
        </a:p>
      </dgm:t>
    </dgm:pt>
    <dgm:pt modelId="{6BD23F1C-8C6C-4008-93A5-AC5BA410EFF8}">
      <dgm:prSet/>
      <dgm:spPr/>
      <dgm:t>
        <a:bodyPr/>
        <a:lstStyle/>
        <a:p>
          <a:pPr>
            <a:buNone/>
          </a:pPr>
          <a:r>
            <a:rPr lang="es-ES"/>
            <a:t>Medio por el cual los productos llegan al cliente (por ejemplo, venta directa, minorista, online).</a:t>
          </a:r>
        </a:p>
      </dgm:t>
    </dgm:pt>
    <dgm:pt modelId="{9BD2D353-5E48-435A-B25E-C84889E4E5A0}" type="parTrans" cxnId="{05A0D5CE-37E4-4732-8985-867A32B3B8B4}">
      <dgm:prSet/>
      <dgm:spPr/>
      <dgm:t>
        <a:bodyPr/>
        <a:lstStyle/>
        <a:p>
          <a:endParaRPr lang="es-CO"/>
        </a:p>
      </dgm:t>
    </dgm:pt>
    <dgm:pt modelId="{0D9CC969-D74D-41A2-A6C2-62A9CCD86823}" type="sibTrans" cxnId="{05A0D5CE-37E4-4732-8985-867A32B3B8B4}">
      <dgm:prSet/>
      <dgm:spPr/>
      <dgm:t>
        <a:bodyPr/>
        <a:lstStyle/>
        <a:p>
          <a:endParaRPr lang="es-CO"/>
        </a:p>
      </dgm:t>
    </dgm:pt>
    <dgm:pt modelId="{D18ABB75-4664-4AA3-8328-1EDFCC911908}">
      <dgm:prSet/>
      <dgm:spPr/>
      <dgm:t>
        <a:bodyPr/>
        <a:lstStyle/>
        <a:p>
          <a:pPr>
            <a:buNone/>
          </a:pPr>
          <a:r>
            <a:rPr lang="es-ES"/>
            <a:t>Categoriza los productos o servicios (por ejemplo, electrónica, ropa, servicios).</a:t>
          </a:r>
        </a:p>
      </dgm:t>
    </dgm:pt>
    <dgm:pt modelId="{78EDBC93-E61E-4BB2-ADA1-1D2579CC35FB}" type="parTrans" cxnId="{A5A10077-1003-43B2-A0D6-AD90A550E0A8}">
      <dgm:prSet/>
      <dgm:spPr/>
      <dgm:t>
        <a:bodyPr/>
        <a:lstStyle/>
        <a:p>
          <a:endParaRPr lang="es-CO"/>
        </a:p>
      </dgm:t>
    </dgm:pt>
    <dgm:pt modelId="{915EA7EB-A136-4AF1-BDAD-C111E53C63CF}" type="sibTrans" cxnId="{A5A10077-1003-43B2-A0D6-AD90A550E0A8}">
      <dgm:prSet/>
      <dgm:spPr/>
      <dgm:t>
        <a:bodyPr/>
        <a:lstStyle/>
        <a:p>
          <a:endParaRPr lang="es-CO"/>
        </a:p>
      </dgm:t>
    </dgm:pt>
    <dgm:pt modelId="{8DE43B94-3071-4879-9143-B2AD19371ED0}">
      <dgm:prSet/>
      <dgm:spPr/>
      <dgm:t>
        <a:bodyPr/>
        <a:lstStyle/>
        <a:p>
          <a:pPr>
            <a:buNone/>
          </a:pPr>
          <a:r>
            <a:rPr lang="es-ES"/>
            <a:t>Combinación de Organización de ventas + Canal de distribución + Sector. Es necesaria para crear documentos de ventas.</a:t>
          </a:r>
        </a:p>
      </dgm:t>
    </dgm:pt>
    <dgm:pt modelId="{D259398B-9368-48AD-B703-24A50E7C0531}" type="parTrans" cxnId="{F87B21BE-D1D0-43BA-8D43-9018E0F50C01}">
      <dgm:prSet/>
      <dgm:spPr/>
      <dgm:t>
        <a:bodyPr/>
        <a:lstStyle/>
        <a:p>
          <a:endParaRPr lang="es-CO"/>
        </a:p>
      </dgm:t>
    </dgm:pt>
    <dgm:pt modelId="{969E14BD-C144-4473-B905-F2AE0989F461}" type="sibTrans" cxnId="{F87B21BE-D1D0-43BA-8D43-9018E0F50C01}">
      <dgm:prSet/>
      <dgm:spPr/>
      <dgm:t>
        <a:bodyPr/>
        <a:lstStyle/>
        <a:p>
          <a:endParaRPr lang="es-CO"/>
        </a:p>
      </dgm:t>
    </dgm:pt>
    <dgm:pt modelId="{39B53EC2-1B5E-4541-B7A7-FBA042613CBA}">
      <dgm:prSet/>
      <dgm:spPr/>
      <dgm:t>
        <a:bodyPr/>
        <a:lstStyle/>
        <a:p>
          <a:pPr>
            <a:buNone/>
          </a:pPr>
          <a:r>
            <a:rPr lang="es-ES"/>
            <a:t>Subdivisión del centro donde se almacenan los productos. Relevante para logística.</a:t>
          </a:r>
        </a:p>
      </dgm:t>
    </dgm:pt>
    <dgm:pt modelId="{45527527-D544-4269-8667-AB53E5616F4F}" type="parTrans" cxnId="{640DF4A4-7DFC-40C7-AF9F-99F0CA19C62F}">
      <dgm:prSet/>
      <dgm:spPr/>
      <dgm:t>
        <a:bodyPr/>
        <a:lstStyle/>
        <a:p>
          <a:endParaRPr lang="es-CO"/>
        </a:p>
      </dgm:t>
    </dgm:pt>
    <dgm:pt modelId="{268840E1-00F4-45CC-9EA3-0DFF3F81BB15}" type="sibTrans" cxnId="{640DF4A4-7DFC-40C7-AF9F-99F0CA19C62F}">
      <dgm:prSet/>
      <dgm:spPr/>
      <dgm:t>
        <a:bodyPr/>
        <a:lstStyle/>
        <a:p>
          <a:endParaRPr lang="es-CO"/>
        </a:p>
      </dgm:t>
    </dgm:pt>
    <dgm:pt modelId="{F3D4C72B-34D3-4797-8B10-7E05D7B23F0A}">
      <dgm:prSet/>
      <dgm:spPr/>
      <dgm:t>
        <a:bodyPr/>
        <a:lstStyle/>
        <a:p>
          <a:pPr>
            <a:buNone/>
          </a:pPr>
          <a:r>
            <a:rPr lang="es-ES"/>
            <a:t>Representa un equipo o persona responsable de ventas dentro de una organización de ventas.</a:t>
          </a:r>
        </a:p>
      </dgm:t>
    </dgm:pt>
    <dgm:pt modelId="{C87A08FA-9BED-4DB5-BF9F-9215EE38955A}" type="parTrans" cxnId="{75BA917E-76B8-48D7-AAC4-A6B740F5DDF3}">
      <dgm:prSet/>
      <dgm:spPr/>
      <dgm:t>
        <a:bodyPr/>
        <a:lstStyle/>
        <a:p>
          <a:endParaRPr lang="es-CO"/>
        </a:p>
      </dgm:t>
    </dgm:pt>
    <dgm:pt modelId="{64FD160B-80F6-4B23-865E-B0425193BE3D}" type="sibTrans" cxnId="{75BA917E-76B8-48D7-AAC4-A6B740F5DDF3}">
      <dgm:prSet/>
      <dgm:spPr/>
      <dgm:t>
        <a:bodyPr/>
        <a:lstStyle/>
        <a:p>
          <a:endParaRPr lang="es-CO"/>
        </a:p>
      </dgm:t>
    </dgm:pt>
    <dgm:pt modelId="{376FD624-9D87-4D59-840D-C006551E4E30}">
      <dgm:prSet/>
      <dgm:spPr/>
      <dgm:t>
        <a:bodyPr/>
        <a:lstStyle/>
        <a:p>
          <a:pPr>
            <a:buNone/>
          </a:pPr>
          <a:r>
            <a:rPr lang="es-CO"/>
            <a:t>Unidad geográfica o administrativa que gestiona actividades de ventas.</a:t>
          </a:r>
        </a:p>
      </dgm:t>
    </dgm:pt>
    <dgm:pt modelId="{64BD1212-E06D-4531-B1E3-D5F44F4FC86D}" type="parTrans" cxnId="{7B34DF85-AAE3-4F90-B4D4-B232D57C8C25}">
      <dgm:prSet/>
      <dgm:spPr/>
      <dgm:t>
        <a:bodyPr/>
        <a:lstStyle/>
        <a:p>
          <a:endParaRPr lang="es-CO"/>
        </a:p>
      </dgm:t>
    </dgm:pt>
    <dgm:pt modelId="{C4186B35-AA66-4846-91B8-660C4A02CEBC}" type="sibTrans" cxnId="{7B34DF85-AAE3-4F90-B4D4-B232D57C8C25}">
      <dgm:prSet/>
      <dgm:spPr/>
      <dgm:t>
        <a:bodyPr/>
        <a:lstStyle/>
        <a:p>
          <a:endParaRPr lang="es-CO"/>
        </a:p>
      </dgm:t>
    </dgm:pt>
    <dgm:pt modelId="{373E9E71-46B0-4204-9E15-1405DF75E264}" type="pres">
      <dgm:prSet presAssocID="{2B37A221-B115-4F7F-B2C9-E90A28CBACE8}" presName="linearFlow" presStyleCnt="0">
        <dgm:presLayoutVars>
          <dgm:dir/>
          <dgm:animLvl val="lvl"/>
          <dgm:resizeHandles/>
        </dgm:presLayoutVars>
      </dgm:prSet>
      <dgm:spPr/>
    </dgm:pt>
    <dgm:pt modelId="{FCB1D43D-3E98-42C3-96E0-1B33ACA4AD5F}" type="pres">
      <dgm:prSet presAssocID="{78664211-A3F6-4DA3-B902-937611E59A3B}" presName="compositeNode" presStyleCnt="0">
        <dgm:presLayoutVars>
          <dgm:bulletEnabled val="1"/>
        </dgm:presLayoutVars>
      </dgm:prSet>
      <dgm:spPr/>
    </dgm:pt>
    <dgm:pt modelId="{926F6D65-0EC6-4182-9339-D41312DE486C}" type="pres">
      <dgm:prSet presAssocID="{78664211-A3F6-4DA3-B902-937611E59A3B}" presName="image" presStyleLbl="fgImgPlace1" presStyleIdx="0" presStyleCnt="7"/>
      <dgm:spPr/>
    </dgm:pt>
    <dgm:pt modelId="{A1D50E8C-A15E-4AFD-B662-C22861786030}" type="pres">
      <dgm:prSet presAssocID="{78664211-A3F6-4DA3-B902-937611E59A3B}" presName="childNode" presStyleLbl="node1" presStyleIdx="0" presStyleCnt="7">
        <dgm:presLayoutVars>
          <dgm:bulletEnabled val="1"/>
        </dgm:presLayoutVars>
      </dgm:prSet>
      <dgm:spPr/>
    </dgm:pt>
    <dgm:pt modelId="{63CB6104-DA3F-43AA-BC10-91FE2420C62E}" type="pres">
      <dgm:prSet presAssocID="{78664211-A3F6-4DA3-B902-937611E59A3B}" presName="parentNode" presStyleLbl="revTx" presStyleIdx="0" presStyleCnt="7">
        <dgm:presLayoutVars>
          <dgm:chMax val="0"/>
          <dgm:bulletEnabled val="1"/>
        </dgm:presLayoutVars>
      </dgm:prSet>
      <dgm:spPr/>
    </dgm:pt>
    <dgm:pt modelId="{F156547B-A201-4443-9322-65131D9AC5E4}" type="pres">
      <dgm:prSet presAssocID="{7B664CD9-28DF-4B98-9288-F71393CC9A62}" presName="sibTrans" presStyleCnt="0"/>
      <dgm:spPr/>
    </dgm:pt>
    <dgm:pt modelId="{69376B27-260F-4039-BA38-F921B8A7B074}" type="pres">
      <dgm:prSet presAssocID="{D4668944-31E0-4185-B516-6C782CE32AAB}" presName="compositeNode" presStyleCnt="0">
        <dgm:presLayoutVars>
          <dgm:bulletEnabled val="1"/>
        </dgm:presLayoutVars>
      </dgm:prSet>
      <dgm:spPr/>
    </dgm:pt>
    <dgm:pt modelId="{F53622E0-C52F-4843-91C1-AD75C8AEAFD1}" type="pres">
      <dgm:prSet presAssocID="{D4668944-31E0-4185-B516-6C782CE32AAB}" presName="image" presStyleLbl="fgImgPlace1" presStyleIdx="1" presStyleCnt="7"/>
      <dgm:spPr/>
    </dgm:pt>
    <dgm:pt modelId="{E8338FA6-CA4B-4ED3-B8DB-41591F8A5219}" type="pres">
      <dgm:prSet presAssocID="{D4668944-31E0-4185-B516-6C782CE32AAB}" presName="childNode" presStyleLbl="node1" presStyleIdx="1" presStyleCnt="7">
        <dgm:presLayoutVars>
          <dgm:bulletEnabled val="1"/>
        </dgm:presLayoutVars>
      </dgm:prSet>
      <dgm:spPr/>
    </dgm:pt>
    <dgm:pt modelId="{BE6CB19A-080D-4D95-8D98-003A58BBED90}" type="pres">
      <dgm:prSet presAssocID="{D4668944-31E0-4185-B516-6C782CE32AAB}" presName="parentNode" presStyleLbl="revTx" presStyleIdx="1" presStyleCnt="7">
        <dgm:presLayoutVars>
          <dgm:chMax val="0"/>
          <dgm:bulletEnabled val="1"/>
        </dgm:presLayoutVars>
      </dgm:prSet>
      <dgm:spPr/>
    </dgm:pt>
    <dgm:pt modelId="{6CB2590F-C703-46B0-A39F-77B6D5080A94}" type="pres">
      <dgm:prSet presAssocID="{12B74048-D839-4B16-8231-89C8547BDDD8}" presName="sibTrans" presStyleCnt="0"/>
      <dgm:spPr/>
    </dgm:pt>
    <dgm:pt modelId="{167BE267-FE48-4529-BC48-8AF0E043959C}" type="pres">
      <dgm:prSet presAssocID="{3F894D03-8BBC-419F-BA50-3E3199DBA7B8}" presName="compositeNode" presStyleCnt="0">
        <dgm:presLayoutVars>
          <dgm:bulletEnabled val="1"/>
        </dgm:presLayoutVars>
      </dgm:prSet>
      <dgm:spPr/>
    </dgm:pt>
    <dgm:pt modelId="{857732D3-BEC9-4A7C-9400-7C2D83506AF0}" type="pres">
      <dgm:prSet presAssocID="{3F894D03-8BBC-419F-BA50-3E3199DBA7B8}" presName="image" presStyleLbl="fgImgPlace1" presStyleIdx="2" presStyleCnt="7"/>
      <dgm:spPr/>
    </dgm:pt>
    <dgm:pt modelId="{48C72814-3DEF-43FD-A432-1A50B964D314}" type="pres">
      <dgm:prSet presAssocID="{3F894D03-8BBC-419F-BA50-3E3199DBA7B8}" presName="childNode" presStyleLbl="node1" presStyleIdx="2" presStyleCnt="7">
        <dgm:presLayoutVars>
          <dgm:bulletEnabled val="1"/>
        </dgm:presLayoutVars>
      </dgm:prSet>
      <dgm:spPr/>
    </dgm:pt>
    <dgm:pt modelId="{D414BD4F-5091-4927-A6FE-44676FA47565}" type="pres">
      <dgm:prSet presAssocID="{3F894D03-8BBC-419F-BA50-3E3199DBA7B8}" presName="parentNode" presStyleLbl="revTx" presStyleIdx="2" presStyleCnt="7">
        <dgm:presLayoutVars>
          <dgm:chMax val="0"/>
          <dgm:bulletEnabled val="1"/>
        </dgm:presLayoutVars>
      </dgm:prSet>
      <dgm:spPr/>
    </dgm:pt>
    <dgm:pt modelId="{D9990BCC-3FDE-4D9C-A930-91A818FA1501}" type="pres">
      <dgm:prSet presAssocID="{D9E9432B-F7E4-4649-8DA7-62F771F03E7E}" presName="sibTrans" presStyleCnt="0"/>
      <dgm:spPr/>
    </dgm:pt>
    <dgm:pt modelId="{671A41C8-E7B9-4057-910E-0C3AE95CCD4E}" type="pres">
      <dgm:prSet presAssocID="{BF2CF2A5-5CC2-4055-8E8F-90217FAFC60C}" presName="compositeNode" presStyleCnt="0">
        <dgm:presLayoutVars>
          <dgm:bulletEnabled val="1"/>
        </dgm:presLayoutVars>
      </dgm:prSet>
      <dgm:spPr/>
    </dgm:pt>
    <dgm:pt modelId="{F7BC3CDB-0300-47C9-8F0B-27037C91B21B}" type="pres">
      <dgm:prSet presAssocID="{BF2CF2A5-5CC2-4055-8E8F-90217FAFC60C}" presName="image" presStyleLbl="fgImgPlace1" presStyleIdx="3" presStyleCnt="7"/>
      <dgm:spPr/>
    </dgm:pt>
    <dgm:pt modelId="{F41D69B7-D2C6-464E-95F0-D3EDAA9AB2BE}" type="pres">
      <dgm:prSet presAssocID="{BF2CF2A5-5CC2-4055-8E8F-90217FAFC60C}" presName="childNode" presStyleLbl="node1" presStyleIdx="3" presStyleCnt="7">
        <dgm:presLayoutVars>
          <dgm:bulletEnabled val="1"/>
        </dgm:presLayoutVars>
      </dgm:prSet>
      <dgm:spPr/>
    </dgm:pt>
    <dgm:pt modelId="{17ED82FA-53A8-4440-9A76-F762F478410E}" type="pres">
      <dgm:prSet presAssocID="{BF2CF2A5-5CC2-4055-8E8F-90217FAFC60C}" presName="parentNode" presStyleLbl="revTx" presStyleIdx="3" presStyleCnt="7">
        <dgm:presLayoutVars>
          <dgm:chMax val="0"/>
          <dgm:bulletEnabled val="1"/>
        </dgm:presLayoutVars>
      </dgm:prSet>
      <dgm:spPr/>
    </dgm:pt>
    <dgm:pt modelId="{D4129C88-DBBF-4CB8-B2DD-AFEA0D10DC66}" type="pres">
      <dgm:prSet presAssocID="{08BEC1B4-425E-456B-92E9-03B48498F826}" presName="sibTrans" presStyleCnt="0"/>
      <dgm:spPr/>
    </dgm:pt>
    <dgm:pt modelId="{A3F16256-07F9-4B63-846F-15796EF01933}" type="pres">
      <dgm:prSet presAssocID="{C6038900-1F06-489A-A95D-93098D77C716}" presName="compositeNode" presStyleCnt="0">
        <dgm:presLayoutVars>
          <dgm:bulletEnabled val="1"/>
        </dgm:presLayoutVars>
      </dgm:prSet>
      <dgm:spPr/>
    </dgm:pt>
    <dgm:pt modelId="{11DFE568-9BC6-41EE-9197-6A4F05599A99}" type="pres">
      <dgm:prSet presAssocID="{C6038900-1F06-489A-A95D-93098D77C716}" presName="image" presStyleLbl="fgImgPlace1" presStyleIdx="4" presStyleCnt="7"/>
      <dgm:spPr/>
    </dgm:pt>
    <dgm:pt modelId="{B773742F-8ABF-4853-B42E-BE34CC7B4BE5}" type="pres">
      <dgm:prSet presAssocID="{C6038900-1F06-489A-A95D-93098D77C716}" presName="childNode" presStyleLbl="node1" presStyleIdx="4" presStyleCnt="7">
        <dgm:presLayoutVars>
          <dgm:bulletEnabled val="1"/>
        </dgm:presLayoutVars>
      </dgm:prSet>
      <dgm:spPr/>
    </dgm:pt>
    <dgm:pt modelId="{85D81041-9118-46DB-BA76-ABA63F93B807}" type="pres">
      <dgm:prSet presAssocID="{C6038900-1F06-489A-A95D-93098D77C716}" presName="parentNode" presStyleLbl="revTx" presStyleIdx="4" presStyleCnt="7">
        <dgm:presLayoutVars>
          <dgm:chMax val="0"/>
          <dgm:bulletEnabled val="1"/>
        </dgm:presLayoutVars>
      </dgm:prSet>
      <dgm:spPr/>
    </dgm:pt>
    <dgm:pt modelId="{AF3B12AA-4A4F-4AF0-9004-4921AFFF95FC}" type="pres">
      <dgm:prSet presAssocID="{1F27F44C-9FC2-46C4-B0A9-7D2CBA8052B6}" presName="sibTrans" presStyleCnt="0"/>
      <dgm:spPr/>
    </dgm:pt>
    <dgm:pt modelId="{7ABAD0BB-A5E8-440A-A9C8-8EAC19C0B368}" type="pres">
      <dgm:prSet presAssocID="{CE9223E7-6F64-40B5-AAE6-944528706A2E}" presName="compositeNode" presStyleCnt="0">
        <dgm:presLayoutVars>
          <dgm:bulletEnabled val="1"/>
        </dgm:presLayoutVars>
      </dgm:prSet>
      <dgm:spPr/>
    </dgm:pt>
    <dgm:pt modelId="{C7B76195-E48A-4640-9089-EDA79A9730EA}" type="pres">
      <dgm:prSet presAssocID="{CE9223E7-6F64-40B5-AAE6-944528706A2E}" presName="image" presStyleLbl="fgImgPlace1" presStyleIdx="5" presStyleCnt="7"/>
      <dgm:spPr/>
    </dgm:pt>
    <dgm:pt modelId="{1E93ECED-F257-46E9-A689-B2005DD5C19B}" type="pres">
      <dgm:prSet presAssocID="{CE9223E7-6F64-40B5-AAE6-944528706A2E}" presName="childNode" presStyleLbl="node1" presStyleIdx="5" presStyleCnt="7">
        <dgm:presLayoutVars>
          <dgm:bulletEnabled val="1"/>
        </dgm:presLayoutVars>
      </dgm:prSet>
      <dgm:spPr/>
    </dgm:pt>
    <dgm:pt modelId="{3EE0BEB7-C08A-4C7C-B0A3-1B9B02B920A9}" type="pres">
      <dgm:prSet presAssocID="{CE9223E7-6F64-40B5-AAE6-944528706A2E}" presName="parentNode" presStyleLbl="revTx" presStyleIdx="5" presStyleCnt="7">
        <dgm:presLayoutVars>
          <dgm:chMax val="0"/>
          <dgm:bulletEnabled val="1"/>
        </dgm:presLayoutVars>
      </dgm:prSet>
      <dgm:spPr/>
    </dgm:pt>
    <dgm:pt modelId="{C67A397D-FE1A-434C-B5D3-314B6BAE1177}" type="pres">
      <dgm:prSet presAssocID="{8F49BFA7-49AD-4F85-BE8B-CBF32A4B2C31}" presName="sibTrans" presStyleCnt="0"/>
      <dgm:spPr/>
    </dgm:pt>
    <dgm:pt modelId="{D51A8D3D-DA94-4DA2-B28D-74EDB0006ED9}" type="pres">
      <dgm:prSet presAssocID="{89458933-036E-405F-B26B-E54FB3612404}" presName="compositeNode" presStyleCnt="0">
        <dgm:presLayoutVars>
          <dgm:bulletEnabled val="1"/>
        </dgm:presLayoutVars>
      </dgm:prSet>
      <dgm:spPr/>
    </dgm:pt>
    <dgm:pt modelId="{C25F9C6A-41BB-4756-9406-53FDB0563AD9}" type="pres">
      <dgm:prSet presAssocID="{89458933-036E-405F-B26B-E54FB3612404}" presName="image" presStyleLbl="fgImgPlace1" presStyleIdx="6" presStyleCnt="7"/>
      <dgm:spPr/>
    </dgm:pt>
    <dgm:pt modelId="{E0245F72-7AD4-4294-9776-784B497E7ADB}" type="pres">
      <dgm:prSet presAssocID="{89458933-036E-405F-B26B-E54FB3612404}" presName="childNode" presStyleLbl="node1" presStyleIdx="6" presStyleCnt="7">
        <dgm:presLayoutVars>
          <dgm:bulletEnabled val="1"/>
        </dgm:presLayoutVars>
      </dgm:prSet>
      <dgm:spPr/>
    </dgm:pt>
    <dgm:pt modelId="{1A1798CA-9F25-4BC0-A4D6-3D0F0333ACF7}" type="pres">
      <dgm:prSet presAssocID="{89458933-036E-405F-B26B-E54FB3612404}" presName="parentNode" presStyleLbl="revTx" presStyleIdx="6" presStyleCnt="7">
        <dgm:presLayoutVars>
          <dgm:chMax val="0"/>
          <dgm:bulletEnabled val="1"/>
        </dgm:presLayoutVars>
      </dgm:prSet>
      <dgm:spPr/>
    </dgm:pt>
  </dgm:ptLst>
  <dgm:cxnLst>
    <dgm:cxn modelId="{172D381E-3BF3-47F1-ACD9-EDFEA3C1DFE3}" srcId="{2B37A221-B115-4F7F-B2C9-E90A28CBACE8}" destId="{89458933-036E-405F-B26B-E54FB3612404}" srcOrd="6" destOrd="0" parTransId="{9E768C3F-F2FE-4C30-B41F-A4B6309E8B73}" sibTransId="{BE5999A6-5AE7-4FB8-995F-3B245833A6B7}"/>
    <dgm:cxn modelId="{2BFAC01E-67AD-47DD-AC06-56A4E61FD0C8}" type="presOf" srcId="{D4668944-31E0-4185-B516-6C782CE32AAB}" destId="{BE6CB19A-080D-4D95-8D98-003A58BBED90}" srcOrd="0" destOrd="0" presId="urn:microsoft.com/office/officeart/2005/8/layout/hList2"/>
    <dgm:cxn modelId="{E18BA01F-59F4-4D90-BE00-0DACE866E9EB}" type="presOf" srcId="{F3D4C72B-34D3-4797-8B10-7E05D7B23F0A}" destId="{1E93ECED-F257-46E9-A689-B2005DD5C19B}" srcOrd="0" destOrd="0" presId="urn:microsoft.com/office/officeart/2005/8/layout/hList2"/>
    <dgm:cxn modelId="{728DC037-8124-41CF-929C-B8C66E6A7907}" type="presOf" srcId="{D18ABB75-4664-4AA3-8328-1EDFCC911908}" destId="{48C72814-3DEF-43FD-A432-1A50B964D314}" srcOrd="0" destOrd="0" presId="urn:microsoft.com/office/officeart/2005/8/layout/hList2"/>
    <dgm:cxn modelId="{8C010A3A-3FE8-46C8-9094-4B75995CCA8C}" srcId="{2B37A221-B115-4F7F-B2C9-E90A28CBACE8}" destId="{78664211-A3F6-4DA3-B902-937611E59A3B}" srcOrd="0" destOrd="0" parTransId="{B2AF2917-F4B1-4A21-B771-326C5E1F0A56}" sibTransId="{7B664CD9-28DF-4B98-9288-F71393CC9A62}"/>
    <dgm:cxn modelId="{93F26D41-BA3D-4CDE-AB59-A6C348AE1165}" type="presOf" srcId="{78664211-A3F6-4DA3-B902-937611E59A3B}" destId="{63CB6104-DA3F-43AA-BC10-91FE2420C62E}" srcOrd="0" destOrd="0" presId="urn:microsoft.com/office/officeart/2005/8/layout/hList2"/>
    <dgm:cxn modelId="{D7AD8C41-3186-4E47-B0E6-F4EC5FA9DB5E}" type="presOf" srcId="{6BD23F1C-8C6C-4008-93A5-AC5BA410EFF8}" destId="{E8338FA6-CA4B-4ED3-B8DB-41591F8A5219}" srcOrd="0" destOrd="0" presId="urn:microsoft.com/office/officeart/2005/8/layout/hList2"/>
    <dgm:cxn modelId="{24CA7C43-660B-46DE-96D6-0A7CA557C439}" srcId="{2B37A221-B115-4F7F-B2C9-E90A28CBACE8}" destId="{BF2CF2A5-5CC2-4055-8E8F-90217FAFC60C}" srcOrd="3" destOrd="0" parTransId="{BC59E813-260E-49B3-908C-70C7D3605074}" sibTransId="{08BEC1B4-425E-456B-92E9-03B48498F826}"/>
    <dgm:cxn modelId="{A5A10077-1003-43B2-A0D6-AD90A550E0A8}" srcId="{3F894D03-8BBC-419F-BA50-3E3199DBA7B8}" destId="{D18ABB75-4664-4AA3-8328-1EDFCC911908}" srcOrd="0" destOrd="0" parTransId="{78EDBC93-E61E-4BB2-ADA1-1D2579CC35FB}" sibTransId="{915EA7EB-A136-4AF1-BDAD-C111E53C63CF}"/>
    <dgm:cxn modelId="{A9DA317E-C2DA-4DA2-952D-C3FB2A2958FB}" srcId="{2B37A221-B115-4F7F-B2C9-E90A28CBACE8}" destId="{C6038900-1F06-489A-A95D-93098D77C716}" srcOrd="4" destOrd="0" parTransId="{68118347-4C47-4F60-8C92-22D8A1D6B9EC}" sibTransId="{1F27F44C-9FC2-46C4-B0A9-7D2CBA8052B6}"/>
    <dgm:cxn modelId="{75BA917E-76B8-48D7-AAC4-A6B740F5DDF3}" srcId="{CE9223E7-6F64-40B5-AAE6-944528706A2E}" destId="{F3D4C72B-34D3-4797-8B10-7E05D7B23F0A}" srcOrd="0" destOrd="0" parTransId="{C87A08FA-9BED-4DB5-BF9F-9215EE38955A}" sibTransId="{64FD160B-80F6-4B23-865E-B0425193BE3D}"/>
    <dgm:cxn modelId="{7B34DF85-AAE3-4F90-B4D4-B232D57C8C25}" srcId="{89458933-036E-405F-B26B-E54FB3612404}" destId="{376FD624-9D87-4D59-840D-C006551E4E30}" srcOrd="0" destOrd="0" parTransId="{64BD1212-E06D-4531-B1E3-D5F44F4FC86D}" sibTransId="{C4186B35-AA66-4846-91B8-660C4A02CEBC}"/>
    <dgm:cxn modelId="{C937BB8B-8076-4379-8672-33AE80E38FBF}" srcId="{2B37A221-B115-4F7F-B2C9-E90A28CBACE8}" destId="{3F894D03-8BBC-419F-BA50-3E3199DBA7B8}" srcOrd="2" destOrd="0" parTransId="{11D01BBA-F3E0-4C57-B13A-000169EF0826}" sibTransId="{D9E9432B-F7E4-4649-8DA7-62F771F03E7E}"/>
    <dgm:cxn modelId="{C01E0F8C-08ED-4489-B405-9C759AAF51CC}" type="presOf" srcId="{BF2CF2A5-5CC2-4055-8E8F-90217FAFC60C}" destId="{17ED82FA-53A8-4440-9A76-F762F478410E}" srcOrd="0" destOrd="0" presId="urn:microsoft.com/office/officeart/2005/8/layout/hList2"/>
    <dgm:cxn modelId="{A615979A-6E4C-40C1-A406-3E24E3DF2417}" srcId="{2B37A221-B115-4F7F-B2C9-E90A28CBACE8}" destId="{CE9223E7-6F64-40B5-AAE6-944528706A2E}" srcOrd="5" destOrd="0" parTransId="{A2385F65-A7AC-4738-AAFE-BF8822B371EE}" sibTransId="{8F49BFA7-49AD-4F85-BE8B-CBF32A4B2C31}"/>
    <dgm:cxn modelId="{640DF4A4-7DFC-40C7-AF9F-99F0CA19C62F}" srcId="{C6038900-1F06-489A-A95D-93098D77C716}" destId="{39B53EC2-1B5E-4541-B7A7-FBA042613CBA}" srcOrd="0" destOrd="0" parTransId="{45527527-D544-4269-8667-AB53E5616F4F}" sibTransId="{268840E1-00F4-45CC-9EA3-0DFF3F81BB15}"/>
    <dgm:cxn modelId="{D09107A9-F43C-46F8-BE99-729925C83B41}" type="presOf" srcId="{3F894D03-8BBC-419F-BA50-3E3199DBA7B8}" destId="{D414BD4F-5091-4927-A6FE-44676FA47565}" srcOrd="0" destOrd="0" presId="urn:microsoft.com/office/officeart/2005/8/layout/hList2"/>
    <dgm:cxn modelId="{4C9F9EB7-2925-4EF1-9BD4-B4C4985066D5}" type="presOf" srcId="{CE9223E7-6F64-40B5-AAE6-944528706A2E}" destId="{3EE0BEB7-C08A-4C7C-B0A3-1B9B02B920A9}" srcOrd="0" destOrd="0" presId="urn:microsoft.com/office/officeart/2005/8/layout/hList2"/>
    <dgm:cxn modelId="{AFD14CB9-AD4D-43A8-A4B4-933F758DD74C}" type="presOf" srcId="{376FD624-9D87-4D59-840D-C006551E4E30}" destId="{E0245F72-7AD4-4294-9776-784B497E7ADB}" srcOrd="0" destOrd="0" presId="urn:microsoft.com/office/officeart/2005/8/layout/hList2"/>
    <dgm:cxn modelId="{F87B21BE-D1D0-43BA-8D43-9018E0F50C01}" srcId="{BF2CF2A5-5CC2-4055-8E8F-90217FAFC60C}" destId="{8DE43B94-3071-4879-9143-B2AD19371ED0}" srcOrd="0" destOrd="0" parTransId="{D259398B-9368-48AD-B703-24A50E7C0531}" sibTransId="{969E14BD-C144-4473-B905-F2AE0989F461}"/>
    <dgm:cxn modelId="{F70C8AC2-FE4F-463D-8500-661777222DBB}" type="presOf" srcId="{C6038900-1F06-489A-A95D-93098D77C716}" destId="{85D81041-9118-46DB-BA76-ABA63F93B807}" srcOrd="0" destOrd="0" presId="urn:microsoft.com/office/officeart/2005/8/layout/hList2"/>
    <dgm:cxn modelId="{544994C6-898A-49CC-92C8-370E91EB090F}" type="presOf" srcId="{89458933-036E-405F-B26B-E54FB3612404}" destId="{1A1798CA-9F25-4BC0-A4D6-3D0F0333ACF7}" srcOrd="0" destOrd="0" presId="urn:microsoft.com/office/officeart/2005/8/layout/hList2"/>
    <dgm:cxn modelId="{05A0D5CE-37E4-4732-8985-867A32B3B8B4}" srcId="{D4668944-31E0-4185-B516-6C782CE32AAB}" destId="{6BD23F1C-8C6C-4008-93A5-AC5BA410EFF8}" srcOrd="0" destOrd="0" parTransId="{9BD2D353-5E48-435A-B25E-C84889E4E5A0}" sibTransId="{0D9CC969-D74D-41A2-A6C2-62A9CCD86823}"/>
    <dgm:cxn modelId="{EA7282DE-81EC-4AFD-AD87-DE45475EC6E1}" type="presOf" srcId="{2B37A221-B115-4F7F-B2C9-E90A28CBACE8}" destId="{373E9E71-46B0-4204-9E15-1405DF75E264}" srcOrd="0" destOrd="0" presId="urn:microsoft.com/office/officeart/2005/8/layout/hList2"/>
    <dgm:cxn modelId="{0BF162E0-4B47-46D1-AB8C-D1A6AF80FE36}" srcId="{2B37A221-B115-4F7F-B2C9-E90A28CBACE8}" destId="{D4668944-31E0-4185-B516-6C782CE32AAB}" srcOrd="1" destOrd="0" parTransId="{F5490664-E6E1-41B1-89ED-4E2B716E4F40}" sibTransId="{12B74048-D839-4B16-8231-89C8547BDDD8}"/>
    <dgm:cxn modelId="{C11273E2-EFFF-42B8-8230-053518851813}" type="presOf" srcId="{82D2B4B8-6B29-474D-A946-5E8756745392}" destId="{A1D50E8C-A15E-4AFD-B662-C22861786030}" srcOrd="0" destOrd="0" presId="urn:microsoft.com/office/officeart/2005/8/layout/hList2"/>
    <dgm:cxn modelId="{014B7DEB-D9E2-42F6-8C20-4515A1B4BD5B}" type="presOf" srcId="{8DE43B94-3071-4879-9143-B2AD19371ED0}" destId="{F41D69B7-D2C6-464E-95F0-D3EDAA9AB2BE}" srcOrd="0" destOrd="0" presId="urn:microsoft.com/office/officeart/2005/8/layout/hList2"/>
    <dgm:cxn modelId="{8DF9E5EB-F246-4BB4-849D-32122C5F4D23}" type="presOf" srcId="{39B53EC2-1B5E-4541-B7A7-FBA042613CBA}" destId="{B773742F-8ABF-4853-B42E-BE34CC7B4BE5}" srcOrd="0" destOrd="0" presId="urn:microsoft.com/office/officeart/2005/8/layout/hList2"/>
    <dgm:cxn modelId="{C9FCF5FE-A56C-4260-A498-9B3444C9EAF8}" srcId="{78664211-A3F6-4DA3-B902-937611E59A3B}" destId="{82D2B4B8-6B29-474D-A946-5E8756745392}" srcOrd="0" destOrd="0" parTransId="{8848556D-B10A-4363-ADF1-5472368A3000}" sibTransId="{4DD0CF21-1BCE-4FC7-BA4D-BDB9524EF017}"/>
    <dgm:cxn modelId="{35B11FD5-F38C-4AA1-B046-87C2EAA98800}" type="presParOf" srcId="{373E9E71-46B0-4204-9E15-1405DF75E264}" destId="{FCB1D43D-3E98-42C3-96E0-1B33ACA4AD5F}" srcOrd="0" destOrd="0" presId="urn:microsoft.com/office/officeart/2005/8/layout/hList2"/>
    <dgm:cxn modelId="{CCACB46B-56F8-4EAB-B723-5B2DC14992A0}" type="presParOf" srcId="{FCB1D43D-3E98-42C3-96E0-1B33ACA4AD5F}" destId="{926F6D65-0EC6-4182-9339-D41312DE486C}" srcOrd="0" destOrd="0" presId="urn:microsoft.com/office/officeart/2005/8/layout/hList2"/>
    <dgm:cxn modelId="{210C07B4-FAF0-4F16-8265-456D02B49CD7}" type="presParOf" srcId="{FCB1D43D-3E98-42C3-96E0-1B33ACA4AD5F}" destId="{A1D50E8C-A15E-4AFD-B662-C22861786030}" srcOrd="1" destOrd="0" presId="urn:microsoft.com/office/officeart/2005/8/layout/hList2"/>
    <dgm:cxn modelId="{FC99A065-03BF-4E7B-B76F-DBC24E7B7514}" type="presParOf" srcId="{FCB1D43D-3E98-42C3-96E0-1B33ACA4AD5F}" destId="{63CB6104-DA3F-43AA-BC10-91FE2420C62E}" srcOrd="2" destOrd="0" presId="urn:microsoft.com/office/officeart/2005/8/layout/hList2"/>
    <dgm:cxn modelId="{A0720746-02F5-408D-BCE5-6A4C64D57F37}" type="presParOf" srcId="{373E9E71-46B0-4204-9E15-1405DF75E264}" destId="{F156547B-A201-4443-9322-65131D9AC5E4}" srcOrd="1" destOrd="0" presId="urn:microsoft.com/office/officeart/2005/8/layout/hList2"/>
    <dgm:cxn modelId="{03F289B6-53B1-4389-8350-ECEF961BFCA3}" type="presParOf" srcId="{373E9E71-46B0-4204-9E15-1405DF75E264}" destId="{69376B27-260F-4039-BA38-F921B8A7B074}" srcOrd="2" destOrd="0" presId="urn:microsoft.com/office/officeart/2005/8/layout/hList2"/>
    <dgm:cxn modelId="{16508AF9-DFFB-417E-BE7B-88D1F144E936}" type="presParOf" srcId="{69376B27-260F-4039-BA38-F921B8A7B074}" destId="{F53622E0-C52F-4843-91C1-AD75C8AEAFD1}" srcOrd="0" destOrd="0" presId="urn:microsoft.com/office/officeart/2005/8/layout/hList2"/>
    <dgm:cxn modelId="{E4FCB1EE-DDD8-408C-9A13-6A8D01DCCF9C}" type="presParOf" srcId="{69376B27-260F-4039-BA38-F921B8A7B074}" destId="{E8338FA6-CA4B-4ED3-B8DB-41591F8A5219}" srcOrd="1" destOrd="0" presId="urn:microsoft.com/office/officeart/2005/8/layout/hList2"/>
    <dgm:cxn modelId="{DE67246A-99EB-4268-89B5-E8EDEF81CABD}" type="presParOf" srcId="{69376B27-260F-4039-BA38-F921B8A7B074}" destId="{BE6CB19A-080D-4D95-8D98-003A58BBED90}" srcOrd="2" destOrd="0" presId="urn:microsoft.com/office/officeart/2005/8/layout/hList2"/>
    <dgm:cxn modelId="{6E572F6A-06A4-4940-B750-328430E44ED3}" type="presParOf" srcId="{373E9E71-46B0-4204-9E15-1405DF75E264}" destId="{6CB2590F-C703-46B0-A39F-77B6D5080A94}" srcOrd="3" destOrd="0" presId="urn:microsoft.com/office/officeart/2005/8/layout/hList2"/>
    <dgm:cxn modelId="{7D9EB6C0-D9A5-4FAF-9A71-41FA945E6DE4}" type="presParOf" srcId="{373E9E71-46B0-4204-9E15-1405DF75E264}" destId="{167BE267-FE48-4529-BC48-8AF0E043959C}" srcOrd="4" destOrd="0" presId="urn:microsoft.com/office/officeart/2005/8/layout/hList2"/>
    <dgm:cxn modelId="{53D5929C-E64E-415D-893C-3FD815A6135F}" type="presParOf" srcId="{167BE267-FE48-4529-BC48-8AF0E043959C}" destId="{857732D3-BEC9-4A7C-9400-7C2D83506AF0}" srcOrd="0" destOrd="0" presId="urn:microsoft.com/office/officeart/2005/8/layout/hList2"/>
    <dgm:cxn modelId="{DD387A3E-2D76-4D7D-902F-2E13849C5F1B}" type="presParOf" srcId="{167BE267-FE48-4529-BC48-8AF0E043959C}" destId="{48C72814-3DEF-43FD-A432-1A50B964D314}" srcOrd="1" destOrd="0" presId="urn:microsoft.com/office/officeart/2005/8/layout/hList2"/>
    <dgm:cxn modelId="{91E5498F-7FE9-4A5C-9E6E-E4323C608B09}" type="presParOf" srcId="{167BE267-FE48-4529-BC48-8AF0E043959C}" destId="{D414BD4F-5091-4927-A6FE-44676FA47565}" srcOrd="2" destOrd="0" presId="urn:microsoft.com/office/officeart/2005/8/layout/hList2"/>
    <dgm:cxn modelId="{F4752518-8D50-41FD-A888-A67308404F9E}" type="presParOf" srcId="{373E9E71-46B0-4204-9E15-1405DF75E264}" destId="{D9990BCC-3FDE-4D9C-A930-91A818FA1501}" srcOrd="5" destOrd="0" presId="urn:microsoft.com/office/officeart/2005/8/layout/hList2"/>
    <dgm:cxn modelId="{2B85339B-8B1E-4D85-ADB0-C19781D82034}" type="presParOf" srcId="{373E9E71-46B0-4204-9E15-1405DF75E264}" destId="{671A41C8-E7B9-4057-910E-0C3AE95CCD4E}" srcOrd="6" destOrd="0" presId="urn:microsoft.com/office/officeart/2005/8/layout/hList2"/>
    <dgm:cxn modelId="{815D978C-757C-48F2-9A9C-30A76C6CDE89}" type="presParOf" srcId="{671A41C8-E7B9-4057-910E-0C3AE95CCD4E}" destId="{F7BC3CDB-0300-47C9-8F0B-27037C91B21B}" srcOrd="0" destOrd="0" presId="urn:microsoft.com/office/officeart/2005/8/layout/hList2"/>
    <dgm:cxn modelId="{55CE40C2-C648-48D3-9507-0B29A1B8E42A}" type="presParOf" srcId="{671A41C8-E7B9-4057-910E-0C3AE95CCD4E}" destId="{F41D69B7-D2C6-464E-95F0-D3EDAA9AB2BE}" srcOrd="1" destOrd="0" presId="urn:microsoft.com/office/officeart/2005/8/layout/hList2"/>
    <dgm:cxn modelId="{14337E11-DD35-4A2C-A978-DA5238514DC8}" type="presParOf" srcId="{671A41C8-E7B9-4057-910E-0C3AE95CCD4E}" destId="{17ED82FA-53A8-4440-9A76-F762F478410E}" srcOrd="2" destOrd="0" presId="urn:microsoft.com/office/officeart/2005/8/layout/hList2"/>
    <dgm:cxn modelId="{C677E875-2EDA-47B6-A27F-27DF8AB199FA}" type="presParOf" srcId="{373E9E71-46B0-4204-9E15-1405DF75E264}" destId="{D4129C88-DBBF-4CB8-B2DD-AFEA0D10DC66}" srcOrd="7" destOrd="0" presId="urn:microsoft.com/office/officeart/2005/8/layout/hList2"/>
    <dgm:cxn modelId="{B2D76AF1-FBF6-4F89-82AA-8E4E4DDD2E5A}" type="presParOf" srcId="{373E9E71-46B0-4204-9E15-1405DF75E264}" destId="{A3F16256-07F9-4B63-846F-15796EF01933}" srcOrd="8" destOrd="0" presId="urn:microsoft.com/office/officeart/2005/8/layout/hList2"/>
    <dgm:cxn modelId="{4209402D-6A5D-43C3-AB8F-47D6F07B97AE}" type="presParOf" srcId="{A3F16256-07F9-4B63-846F-15796EF01933}" destId="{11DFE568-9BC6-41EE-9197-6A4F05599A99}" srcOrd="0" destOrd="0" presId="urn:microsoft.com/office/officeart/2005/8/layout/hList2"/>
    <dgm:cxn modelId="{1D3AD1B3-202B-437D-974F-346C1A980032}" type="presParOf" srcId="{A3F16256-07F9-4B63-846F-15796EF01933}" destId="{B773742F-8ABF-4853-B42E-BE34CC7B4BE5}" srcOrd="1" destOrd="0" presId="urn:microsoft.com/office/officeart/2005/8/layout/hList2"/>
    <dgm:cxn modelId="{B4BB1E67-A4EA-4855-AB3F-52D78B7319BA}" type="presParOf" srcId="{A3F16256-07F9-4B63-846F-15796EF01933}" destId="{85D81041-9118-46DB-BA76-ABA63F93B807}" srcOrd="2" destOrd="0" presId="urn:microsoft.com/office/officeart/2005/8/layout/hList2"/>
    <dgm:cxn modelId="{A8BD8152-E600-427E-9329-024AD0489660}" type="presParOf" srcId="{373E9E71-46B0-4204-9E15-1405DF75E264}" destId="{AF3B12AA-4A4F-4AF0-9004-4921AFFF95FC}" srcOrd="9" destOrd="0" presId="urn:microsoft.com/office/officeart/2005/8/layout/hList2"/>
    <dgm:cxn modelId="{25542ACD-6E73-4676-89EA-ACB9A1EDA3A6}" type="presParOf" srcId="{373E9E71-46B0-4204-9E15-1405DF75E264}" destId="{7ABAD0BB-A5E8-440A-A9C8-8EAC19C0B368}" srcOrd="10" destOrd="0" presId="urn:microsoft.com/office/officeart/2005/8/layout/hList2"/>
    <dgm:cxn modelId="{49F3FAE9-4263-495F-8FED-D6FD367DF550}" type="presParOf" srcId="{7ABAD0BB-A5E8-440A-A9C8-8EAC19C0B368}" destId="{C7B76195-E48A-4640-9089-EDA79A9730EA}" srcOrd="0" destOrd="0" presId="urn:microsoft.com/office/officeart/2005/8/layout/hList2"/>
    <dgm:cxn modelId="{030A7016-A6F4-4CEB-9861-02821DC489DE}" type="presParOf" srcId="{7ABAD0BB-A5E8-440A-A9C8-8EAC19C0B368}" destId="{1E93ECED-F257-46E9-A689-B2005DD5C19B}" srcOrd="1" destOrd="0" presId="urn:microsoft.com/office/officeart/2005/8/layout/hList2"/>
    <dgm:cxn modelId="{C03C6309-4BFA-48E2-8C91-68DBEBB4D01A}" type="presParOf" srcId="{7ABAD0BB-A5E8-440A-A9C8-8EAC19C0B368}" destId="{3EE0BEB7-C08A-4C7C-B0A3-1B9B02B920A9}" srcOrd="2" destOrd="0" presId="urn:microsoft.com/office/officeart/2005/8/layout/hList2"/>
    <dgm:cxn modelId="{47AF3717-C4C9-419F-8724-50572462C01B}" type="presParOf" srcId="{373E9E71-46B0-4204-9E15-1405DF75E264}" destId="{C67A397D-FE1A-434C-B5D3-314B6BAE1177}" srcOrd="11" destOrd="0" presId="urn:microsoft.com/office/officeart/2005/8/layout/hList2"/>
    <dgm:cxn modelId="{F2E0178F-4740-47D1-A7D5-7FE97CB05453}" type="presParOf" srcId="{373E9E71-46B0-4204-9E15-1405DF75E264}" destId="{D51A8D3D-DA94-4DA2-B28D-74EDB0006ED9}" srcOrd="12" destOrd="0" presId="urn:microsoft.com/office/officeart/2005/8/layout/hList2"/>
    <dgm:cxn modelId="{9937291B-C9EC-49DD-A2FD-D9FEC3BCA87A}" type="presParOf" srcId="{D51A8D3D-DA94-4DA2-B28D-74EDB0006ED9}" destId="{C25F9C6A-41BB-4756-9406-53FDB0563AD9}" srcOrd="0" destOrd="0" presId="urn:microsoft.com/office/officeart/2005/8/layout/hList2"/>
    <dgm:cxn modelId="{8738DFC2-16C5-494B-87C7-A2B761DE84B3}" type="presParOf" srcId="{D51A8D3D-DA94-4DA2-B28D-74EDB0006ED9}" destId="{E0245F72-7AD4-4294-9776-784B497E7ADB}" srcOrd="1" destOrd="0" presId="urn:microsoft.com/office/officeart/2005/8/layout/hList2"/>
    <dgm:cxn modelId="{F89693C9-2414-45F8-A309-9085FD01B7C1}" type="presParOf" srcId="{D51A8D3D-DA94-4DA2-B28D-74EDB0006ED9}" destId="{1A1798CA-9F25-4BC0-A4D6-3D0F0333ACF7}"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37A221-B115-4F7F-B2C9-E90A28CBACE8}"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s-CO"/>
        </a:p>
      </dgm:t>
    </dgm:pt>
    <dgm:pt modelId="{78664211-A3F6-4DA3-B902-937611E59A3B}">
      <dgm:prSet/>
      <dgm:spPr/>
      <dgm:t>
        <a:bodyPr/>
        <a:lstStyle/>
        <a:p>
          <a:pPr>
            <a:buNone/>
          </a:pPr>
          <a:r>
            <a:rPr lang="es-ES" b="1"/>
            <a:t>Entidad gestora</a:t>
          </a:r>
          <a:endParaRPr lang="es-ES"/>
        </a:p>
      </dgm:t>
    </dgm:pt>
    <dgm:pt modelId="{B2AF2917-F4B1-4A21-B771-326C5E1F0A56}" type="parTrans" cxnId="{8C010A3A-3FE8-46C8-9094-4B75995CCA8C}">
      <dgm:prSet/>
      <dgm:spPr/>
      <dgm:t>
        <a:bodyPr/>
        <a:lstStyle/>
        <a:p>
          <a:endParaRPr lang="es-CO"/>
        </a:p>
      </dgm:t>
    </dgm:pt>
    <dgm:pt modelId="{7B664CD9-28DF-4B98-9288-F71393CC9A62}" type="sibTrans" cxnId="{8C010A3A-3FE8-46C8-9094-4B75995CCA8C}">
      <dgm:prSet/>
      <dgm:spPr/>
      <dgm:t>
        <a:bodyPr/>
        <a:lstStyle/>
        <a:p>
          <a:endParaRPr lang="es-CO"/>
        </a:p>
      </dgm:t>
    </dgm:pt>
    <dgm:pt modelId="{E523A4F7-FA65-4A76-BBFA-F7FAD2FF7A9E}">
      <dgm:prSet/>
      <dgm:spPr/>
      <dgm:t>
        <a:bodyPr/>
        <a:lstStyle/>
        <a:p>
          <a:pPr>
            <a:buNone/>
          </a:pPr>
          <a:r>
            <a:rPr lang="es-ES" b="1"/>
            <a:t>Fondo</a:t>
          </a:r>
          <a:endParaRPr lang="es-ES"/>
        </a:p>
      </dgm:t>
    </dgm:pt>
    <dgm:pt modelId="{4061A7C1-885F-47D3-A214-CE2FEDD132EC}" type="parTrans" cxnId="{A4481050-BD56-4D02-A0F2-FA18415FE7E9}">
      <dgm:prSet/>
      <dgm:spPr/>
      <dgm:t>
        <a:bodyPr/>
        <a:lstStyle/>
        <a:p>
          <a:endParaRPr lang="es-CO"/>
        </a:p>
      </dgm:t>
    </dgm:pt>
    <dgm:pt modelId="{2F0226CE-C735-4126-ABE9-B20E7F547C6B}" type="sibTrans" cxnId="{A4481050-BD56-4D02-A0F2-FA18415FE7E9}">
      <dgm:prSet/>
      <dgm:spPr/>
      <dgm:t>
        <a:bodyPr/>
        <a:lstStyle/>
        <a:p>
          <a:endParaRPr lang="es-CO"/>
        </a:p>
      </dgm:t>
    </dgm:pt>
    <dgm:pt modelId="{F4709E25-32A3-40EE-8DA1-900E08585DB8}">
      <dgm:prSet/>
      <dgm:spPr/>
      <dgm:t>
        <a:bodyPr/>
        <a:lstStyle/>
        <a:p>
          <a:pPr>
            <a:buNone/>
          </a:pPr>
          <a:r>
            <a:rPr lang="es-CO" b="1"/>
            <a:t>Centro gestor</a:t>
          </a:r>
          <a:endParaRPr lang="es-CO"/>
        </a:p>
      </dgm:t>
    </dgm:pt>
    <dgm:pt modelId="{DF64EDCF-1925-45C4-9A4F-7DA80F23B04D}" type="parTrans" cxnId="{4CAA10EB-BDFC-4321-A9B8-AB806728F973}">
      <dgm:prSet/>
      <dgm:spPr/>
      <dgm:t>
        <a:bodyPr/>
        <a:lstStyle/>
        <a:p>
          <a:endParaRPr lang="es-CO"/>
        </a:p>
      </dgm:t>
    </dgm:pt>
    <dgm:pt modelId="{3D9B276D-B443-432F-8559-B681F5BFF1DC}" type="sibTrans" cxnId="{4CAA10EB-BDFC-4321-A9B8-AB806728F973}">
      <dgm:prSet/>
      <dgm:spPr/>
      <dgm:t>
        <a:bodyPr/>
        <a:lstStyle/>
        <a:p>
          <a:endParaRPr lang="es-CO"/>
        </a:p>
      </dgm:t>
    </dgm:pt>
    <dgm:pt modelId="{4508951B-8EE7-438E-8765-FE0163B810F2}">
      <dgm:prSet/>
      <dgm:spPr/>
      <dgm:t>
        <a:bodyPr/>
        <a:lstStyle/>
        <a:p>
          <a:pPr>
            <a:buNone/>
          </a:pPr>
          <a:r>
            <a:rPr lang="es-ES" b="1"/>
            <a:t>Elemento presupuestario</a:t>
          </a:r>
          <a:endParaRPr lang="es-ES"/>
        </a:p>
      </dgm:t>
    </dgm:pt>
    <dgm:pt modelId="{2E9F85EC-A43D-421E-AD86-19FFE13FF8D4}" type="parTrans" cxnId="{195DAE62-AEF9-4D9E-9C02-00CB90292A49}">
      <dgm:prSet/>
      <dgm:spPr/>
      <dgm:t>
        <a:bodyPr/>
        <a:lstStyle/>
        <a:p>
          <a:endParaRPr lang="es-CO"/>
        </a:p>
      </dgm:t>
    </dgm:pt>
    <dgm:pt modelId="{52492AAB-B995-411B-A6DF-83759B1BB046}" type="sibTrans" cxnId="{195DAE62-AEF9-4D9E-9C02-00CB90292A49}">
      <dgm:prSet/>
      <dgm:spPr/>
      <dgm:t>
        <a:bodyPr/>
        <a:lstStyle/>
        <a:p>
          <a:endParaRPr lang="es-CO"/>
        </a:p>
      </dgm:t>
    </dgm:pt>
    <dgm:pt modelId="{8A218FA6-2FC6-4273-9762-1AB7F00270CC}">
      <dgm:prSet/>
      <dgm:spPr/>
      <dgm:t>
        <a:bodyPr/>
        <a:lstStyle/>
        <a:p>
          <a:pPr>
            <a:buNone/>
          </a:pPr>
          <a:r>
            <a:rPr lang="es-ES" b="1"/>
            <a:t>Posición presupuestaria</a:t>
          </a:r>
          <a:endParaRPr lang="es-ES"/>
        </a:p>
      </dgm:t>
    </dgm:pt>
    <dgm:pt modelId="{8F47E854-851E-4DDA-8BA2-2B92DF2F0C8D}" type="parTrans" cxnId="{05CCB744-E1C3-4DCA-8EC2-3200EF895BEB}">
      <dgm:prSet/>
      <dgm:spPr/>
      <dgm:t>
        <a:bodyPr/>
        <a:lstStyle/>
        <a:p>
          <a:endParaRPr lang="es-CO"/>
        </a:p>
      </dgm:t>
    </dgm:pt>
    <dgm:pt modelId="{D344B1A0-18B2-4F54-8323-C069BFB3CBB4}" type="sibTrans" cxnId="{05CCB744-E1C3-4DCA-8EC2-3200EF895BEB}">
      <dgm:prSet/>
      <dgm:spPr/>
      <dgm:t>
        <a:bodyPr/>
        <a:lstStyle/>
        <a:p>
          <a:endParaRPr lang="es-CO"/>
        </a:p>
      </dgm:t>
    </dgm:pt>
    <dgm:pt modelId="{925219F5-702E-4C96-9B0B-9A2120802FE7}">
      <dgm:prSet/>
      <dgm:spPr/>
      <dgm:t>
        <a:bodyPr/>
        <a:lstStyle/>
        <a:p>
          <a:pPr>
            <a:buNone/>
          </a:pPr>
          <a:r>
            <a:rPr lang="es-ES" b="1"/>
            <a:t>Periodo presupuestario</a:t>
          </a:r>
          <a:endParaRPr lang="es-ES"/>
        </a:p>
      </dgm:t>
    </dgm:pt>
    <dgm:pt modelId="{598B5768-7EBA-4579-9560-27FC0E09BBE7}" type="parTrans" cxnId="{33433A5F-A744-4027-A90A-B1A1BFC7053A}">
      <dgm:prSet/>
      <dgm:spPr/>
      <dgm:t>
        <a:bodyPr/>
        <a:lstStyle/>
        <a:p>
          <a:endParaRPr lang="es-CO"/>
        </a:p>
      </dgm:t>
    </dgm:pt>
    <dgm:pt modelId="{0A693D0B-DFC6-4EBD-BA9B-DE341D66184F}" type="sibTrans" cxnId="{33433A5F-A744-4027-A90A-B1A1BFC7053A}">
      <dgm:prSet/>
      <dgm:spPr/>
      <dgm:t>
        <a:bodyPr/>
        <a:lstStyle/>
        <a:p>
          <a:endParaRPr lang="es-CO"/>
        </a:p>
      </dgm:t>
    </dgm:pt>
    <dgm:pt modelId="{3B94106B-8852-45B9-8876-EB8B651B0DFC}">
      <dgm:prSet/>
      <dgm:spPr/>
      <dgm:t>
        <a:bodyPr/>
        <a:lstStyle/>
        <a:p>
          <a:pPr>
            <a:buNone/>
          </a:pPr>
          <a:r>
            <a:rPr lang="es-ES" b="1"/>
            <a:t>Tipo de presupuesto</a:t>
          </a:r>
          <a:endParaRPr lang="es-ES"/>
        </a:p>
      </dgm:t>
    </dgm:pt>
    <dgm:pt modelId="{F43E56BD-5F5E-4D8D-8358-ADAE715247C2}" type="parTrans" cxnId="{8AFB9E2B-4236-450F-9E1E-FF2A82CB9316}">
      <dgm:prSet/>
      <dgm:spPr/>
      <dgm:t>
        <a:bodyPr/>
        <a:lstStyle/>
        <a:p>
          <a:endParaRPr lang="es-CO"/>
        </a:p>
      </dgm:t>
    </dgm:pt>
    <dgm:pt modelId="{4BF87A18-3E02-4091-B8DD-9EE7B5867818}" type="sibTrans" cxnId="{8AFB9E2B-4236-450F-9E1E-FF2A82CB9316}">
      <dgm:prSet/>
      <dgm:spPr/>
      <dgm:t>
        <a:bodyPr/>
        <a:lstStyle/>
        <a:p>
          <a:endParaRPr lang="es-CO"/>
        </a:p>
      </dgm:t>
    </dgm:pt>
    <dgm:pt modelId="{BA03E74A-74EA-40EB-B818-A989B3BCD4EB}">
      <dgm:prSet/>
      <dgm:spPr/>
      <dgm:t>
        <a:bodyPr/>
        <a:lstStyle/>
        <a:p>
          <a:pPr>
            <a:buNone/>
          </a:pPr>
          <a:r>
            <a:rPr lang="es-ES" b="1"/>
            <a:t>Tipo de documento FM</a:t>
          </a:r>
          <a:endParaRPr lang="es-ES"/>
        </a:p>
      </dgm:t>
    </dgm:pt>
    <dgm:pt modelId="{42F60FFF-B0CA-4213-9674-6FED27FF287C}" type="parTrans" cxnId="{5899A4EA-CF16-48D4-BD95-26757110D01B}">
      <dgm:prSet/>
      <dgm:spPr/>
      <dgm:t>
        <a:bodyPr/>
        <a:lstStyle/>
        <a:p>
          <a:endParaRPr lang="es-CO"/>
        </a:p>
      </dgm:t>
    </dgm:pt>
    <dgm:pt modelId="{AD7CC848-E310-4ACF-96D2-73744F6D0F6B}" type="sibTrans" cxnId="{5899A4EA-CF16-48D4-BD95-26757110D01B}">
      <dgm:prSet/>
      <dgm:spPr/>
      <dgm:t>
        <a:bodyPr/>
        <a:lstStyle/>
        <a:p>
          <a:endParaRPr lang="es-CO"/>
        </a:p>
      </dgm:t>
    </dgm:pt>
    <dgm:pt modelId="{B6708BC8-B8A0-49FA-982D-5CAEBDE3D586}">
      <dgm:prSet/>
      <dgm:spPr/>
      <dgm:t>
        <a:bodyPr/>
        <a:lstStyle/>
        <a:p>
          <a:pPr>
            <a:buNone/>
          </a:pPr>
          <a:r>
            <a:rPr lang="es-ES"/>
            <a:t>Unidad organizativa principal en FM. Define el ámbito en el que se gestiona el presupuesto. Puede abarcar una o varias sociedades.</a:t>
          </a:r>
        </a:p>
      </dgm:t>
    </dgm:pt>
    <dgm:pt modelId="{F085DC7A-0BC8-4741-92AB-E348A25D12D4}" type="parTrans" cxnId="{CFDDCE51-5C9E-4E3F-B4EF-2E0BFF12A969}">
      <dgm:prSet/>
      <dgm:spPr/>
      <dgm:t>
        <a:bodyPr/>
        <a:lstStyle/>
        <a:p>
          <a:endParaRPr lang="es-CO"/>
        </a:p>
      </dgm:t>
    </dgm:pt>
    <dgm:pt modelId="{BF5824F1-418F-4E53-A8CE-4A8A6D6A6565}" type="sibTrans" cxnId="{CFDDCE51-5C9E-4E3F-B4EF-2E0BFF12A969}">
      <dgm:prSet/>
      <dgm:spPr/>
      <dgm:t>
        <a:bodyPr/>
        <a:lstStyle/>
        <a:p>
          <a:endParaRPr lang="es-CO"/>
        </a:p>
      </dgm:t>
    </dgm:pt>
    <dgm:pt modelId="{0568D28A-2501-48D7-9715-C9CC853008EA}">
      <dgm:prSet/>
      <dgm:spPr/>
      <dgm:t>
        <a:bodyPr/>
        <a:lstStyle/>
        <a:p>
          <a:pPr>
            <a:buNone/>
          </a:pPr>
          <a:r>
            <a:rPr lang="es-ES"/>
            <a:t>Fuente de financiamiento. Representa el origen del dinero (por ejemplo, recursos propios, donaciones, subvenciones).</a:t>
          </a:r>
        </a:p>
      </dgm:t>
    </dgm:pt>
    <dgm:pt modelId="{02C51FFE-BB20-4646-86AB-47A1EC23EFD1}" type="parTrans" cxnId="{75E2D41B-59BF-41CF-B07D-58C6A43C7E1E}">
      <dgm:prSet/>
      <dgm:spPr/>
      <dgm:t>
        <a:bodyPr/>
        <a:lstStyle/>
        <a:p>
          <a:endParaRPr lang="es-CO"/>
        </a:p>
      </dgm:t>
    </dgm:pt>
    <dgm:pt modelId="{874129D3-FEFA-420C-B2B6-6967150AB64D}" type="sibTrans" cxnId="{75E2D41B-59BF-41CF-B07D-58C6A43C7E1E}">
      <dgm:prSet/>
      <dgm:spPr/>
      <dgm:t>
        <a:bodyPr/>
        <a:lstStyle/>
        <a:p>
          <a:endParaRPr lang="es-CO"/>
        </a:p>
      </dgm:t>
    </dgm:pt>
    <dgm:pt modelId="{8711D8F3-FEEC-45F2-B280-44345E8EBAD6}">
      <dgm:prSet/>
      <dgm:spPr/>
      <dgm:t>
        <a:bodyPr/>
        <a:lstStyle/>
        <a:p>
          <a:pPr>
            <a:buNone/>
          </a:pPr>
          <a:r>
            <a:rPr lang="es-CO"/>
            <a:t>Programa o proyecto que recibe financiación. Permite agrupar gastos por objetivos estratégicos.</a:t>
          </a:r>
        </a:p>
      </dgm:t>
    </dgm:pt>
    <dgm:pt modelId="{33D9413D-FB89-4395-A397-0AF174B944DA}" type="parTrans" cxnId="{59BFFA43-0EAB-45B3-928D-AB5636E93739}">
      <dgm:prSet/>
      <dgm:spPr/>
      <dgm:t>
        <a:bodyPr/>
        <a:lstStyle/>
        <a:p>
          <a:endParaRPr lang="es-CO"/>
        </a:p>
      </dgm:t>
    </dgm:pt>
    <dgm:pt modelId="{80086BF3-6E5A-4BF1-9997-8BB99123FC30}" type="sibTrans" cxnId="{59BFFA43-0EAB-45B3-928D-AB5636E93739}">
      <dgm:prSet/>
      <dgm:spPr/>
      <dgm:t>
        <a:bodyPr/>
        <a:lstStyle/>
        <a:p>
          <a:endParaRPr lang="es-CO"/>
        </a:p>
      </dgm:t>
    </dgm:pt>
    <dgm:pt modelId="{09F18F78-B9AA-4EE8-AB14-880BEE466A86}">
      <dgm:prSet/>
      <dgm:spPr/>
      <dgm:t>
        <a:bodyPr/>
        <a:lstStyle/>
        <a:p>
          <a:pPr>
            <a:buNone/>
          </a:pPr>
          <a:r>
            <a:rPr lang="es-ES"/>
            <a:t>Categoría de gasto o ingreso. Equivale a una cuenta presupuestaria. Se usa para clasificar el tipo de gasto.</a:t>
          </a:r>
        </a:p>
      </dgm:t>
    </dgm:pt>
    <dgm:pt modelId="{5DD8DD74-BA6E-499C-9CFE-1AA841523964}" type="parTrans" cxnId="{BCDEA0E5-BEE8-4E96-BA55-751D70206CAE}">
      <dgm:prSet/>
      <dgm:spPr/>
      <dgm:t>
        <a:bodyPr/>
        <a:lstStyle/>
        <a:p>
          <a:endParaRPr lang="es-CO"/>
        </a:p>
      </dgm:t>
    </dgm:pt>
    <dgm:pt modelId="{9003B487-2AE9-4E9F-9F4A-1DA1DC87134E}" type="sibTrans" cxnId="{BCDEA0E5-BEE8-4E96-BA55-751D70206CAE}">
      <dgm:prSet/>
      <dgm:spPr/>
      <dgm:t>
        <a:bodyPr/>
        <a:lstStyle/>
        <a:p>
          <a:endParaRPr lang="es-CO"/>
        </a:p>
      </dgm:t>
    </dgm:pt>
    <dgm:pt modelId="{49172FA5-010D-4633-A649-30AA53F05F5C}">
      <dgm:prSet/>
      <dgm:spPr/>
      <dgm:t>
        <a:bodyPr/>
        <a:lstStyle/>
        <a:p>
          <a:pPr>
            <a:buNone/>
          </a:pPr>
          <a:r>
            <a:rPr lang="es-ES"/>
            <a:t>Nivel adicional para estructurar el presupuesto, opcional según configuración.</a:t>
          </a:r>
        </a:p>
      </dgm:t>
    </dgm:pt>
    <dgm:pt modelId="{570CC869-7334-4739-B8EA-533BB71AE954}" type="parTrans" cxnId="{0B92EC21-827F-4E81-BDF2-E5A845DDB66F}">
      <dgm:prSet/>
      <dgm:spPr/>
      <dgm:t>
        <a:bodyPr/>
        <a:lstStyle/>
        <a:p>
          <a:endParaRPr lang="es-CO"/>
        </a:p>
      </dgm:t>
    </dgm:pt>
    <dgm:pt modelId="{5E18EB20-8CDE-4EC4-B496-52855AF4C7AF}" type="sibTrans" cxnId="{0B92EC21-827F-4E81-BDF2-E5A845DDB66F}">
      <dgm:prSet/>
      <dgm:spPr/>
      <dgm:t>
        <a:bodyPr/>
        <a:lstStyle/>
        <a:p>
          <a:endParaRPr lang="es-CO"/>
        </a:p>
      </dgm:t>
    </dgm:pt>
    <dgm:pt modelId="{AAD70A83-8EA1-41E3-8C14-07E5D97F8F17}">
      <dgm:prSet/>
      <dgm:spPr/>
      <dgm:t>
        <a:bodyPr/>
        <a:lstStyle/>
        <a:p>
          <a:pPr>
            <a:buNone/>
          </a:pPr>
          <a:r>
            <a:rPr lang="es-ES"/>
            <a:t>Define el año o rango de tiempo en el que se asigna y ejecuta el presupuesto.</a:t>
          </a:r>
        </a:p>
      </dgm:t>
    </dgm:pt>
    <dgm:pt modelId="{3969042E-B9BC-4D7D-8449-AD40EBD96260}" type="parTrans" cxnId="{643FB7AC-C6EE-4446-B465-0AC8E7C9CD4B}">
      <dgm:prSet/>
      <dgm:spPr/>
      <dgm:t>
        <a:bodyPr/>
        <a:lstStyle/>
        <a:p>
          <a:endParaRPr lang="es-CO"/>
        </a:p>
      </dgm:t>
    </dgm:pt>
    <dgm:pt modelId="{11B790C1-F542-4224-91C4-CA7D0A9280F7}" type="sibTrans" cxnId="{643FB7AC-C6EE-4446-B465-0AC8E7C9CD4B}">
      <dgm:prSet/>
      <dgm:spPr/>
      <dgm:t>
        <a:bodyPr/>
        <a:lstStyle/>
        <a:p>
          <a:endParaRPr lang="es-CO"/>
        </a:p>
      </dgm:t>
    </dgm:pt>
    <dgm:pt modelId="{47C0BEAC-D72E-49FF-81F4-F2C1AB37D4FC}">
      <dgm:prSet/>
      <dgm:spPr/>
      <dgm:t>
        <a:bodyPr/>
        <a:lstStyle/>
        <a:p>
          <a:pPr>
            <a:buNone/>
          </a:pPr>
          <a:r>
            <a:rPr lang="es-ES"/>
            <a:t>Define si el presupuesto es original, modificado, suplementario, etc.</a:t>
          </a:r>
        </a:p>
      </dgm:t>
    </dgm:pt>
    <dgm:pt modelId="{7088A855-98AA-43D2-B6C9-095EA7DF8DA5}" type="parTrans" cxnId="{F88E86E7-3710-49AB-AB8B-6FFA4AA5722C}">
      <dgm:prSet/>
      <dgm:spPr/>
      <dgm:t>
        <a:bodyPr/>
        <a:lstStyle/>
        <a:p>
          <a:endParaRPr lang="es-CO"/>
        </a:p>
      </dgm:t>
    </dgm:pt>
    <dgm:pt modelId="{3F07C0F0-4753-462E-B3CF-E634B812AB3E}" type="sibTrans" cxnId="{F88E86E7-3710-49AB-AB8B-6FFA4AA5722C}">
      <dgm:prSet/>
      <dgm:spPr/>
      <dgm:t>
        <a:bodyPr/>
        <a:lstStyle/>
        <a:p>
          <a:endParaRPr lang="es-CO"/>
        </a:p>
      </dgm:t>
    </dgm:pt>
    <dgm:pt modelId="{E3ADD87B-ADAD-4119-98E3-B495A314B168}">
      <dgm:prSet/>
      <dgm:spPr/>
      <dgm:t>
        <a:bodyPr/>
        <a:lstStyle/>
        <a:p>
          <a:pPr>
            <a:buNone/>
          </a:pPr>
          <a:r>
            <a:rPr lang="es-ES"/>
            <a:t>Clasifica los documentos presupuestarios (por ejemplo, compromiso, consumo, liberación).</a:t>
          </a:r>
        </a:p>
      </dgm:t>
    </dgm:pt>
    <dgm:pt modelId="{C8619D0B-A184-4BF0-AEB1-B661C213EB5B}" type="parTrans" cxnId="{932B3D8A-3A0F-4E56-87A7-A2B40F1F8B66}">
      <dgm:prSet/>
      <dgm:spPr/>
      <dgm:t>
        <a:bodyPr/>
        <a:lstStyle/>
        <a:p>
          <a:endParaRPr lang="es-CO"/>
        </a:p>
      </dgm:t>
    </dgm:pt>
    <dgm:pt modelId="{21E260DD-0319-406C-BDBC-4D51D5776141}" type="sibTrans" cxnId="{932B3D8A-3A0F-4E56-87A7-A2B40F1F8B66}">
      <dgm:prSet/>
      <dgm:spPr/>
      <dgm:t>
        <a:bodyPr/>
        <a:lstStyle/>
        <a:p>
          <a:endParaRPr lang="es-CO"/>
        </a:p>
      </dgm:t>
    </dgm:pt>
    <dgm:pt modelId="{9B595B74-3461-4018-AEC2-0780AFCA6966}" type="pres">
      <dgm:prSet presAssocID="{2B37A221-B115-4F7F-B2C9-E90A28CBACE8}" presName="Name0" presStyleCnt="0">
        <dgm:presLayoutVars>
          <dgm:dir/>
          <dgm:resizeHandles val="exact"/>
        </dgm:presLayoutVars>
      </dgm:prSet>
      <dgm:spPr/>
    </dgm:pt>
    <dgm:pt modelId="{D634A7C4-60D4-4554-9FBA-7C85E65B1F6E}" type="pres">
      <dgm:prSet presAssocID="{78664211-A3F6-4DA3-B902-937611E59A3B}" presName="composite" presStyleCnt="0"/>
      <dgm:spPr/>
    </dgm:pt>
    <dgm:pt modelId="{60EF07C9-68C5-47E4-9FA4-F4B309BBD484}" type="pres">
      <dgm:prSet presAssocID="{78664211-A3F6-4DA3-B902-937611E59A3B}" presName="rect1" presStyleLbl="trAlignAcc1" presStyleIdx="0" presStyleCnt="8">
        <dgm:presLayoutVars>
          <dgm:bulletEnabled val="1"/>
        </dgm:presLayoutVars>
      </dgm:prSet>
      <dgm:spPr/>
    </dgm:pt>
    <dgm:pt modelId="{05F1DCEC-F5A0-4A5D-99FB-5281E77052D2}" type="pres">
      <dgm:prSet presAssocID="{78664211-A3F6-4DA3-B902-937611E59A3B}" presName="rect2" presStyleLbl="fgImgPlace1" presStyleIdx="0" presStyleCnt="8"/>
      <dgm:spPr/>
    </dgm:pt>
    <dgm:pt modelId="{D43F4027-0580-4B40-898A-BB364075C7B0}" type="pres">
      <dgm:prSet presAssocID="{7B664CD9-28DF-4B98-9288-F71393CC9A62}" presName="sibTrans" presStyleCnt="0"/>
      <dgm:spPr/>
    </dgm:pt>
    <dgm:pt modelId="{8DA69E6A-971E-46AA-92D1-141FE67A21D6}" type="pres">
      <dgm:prSet presAssocID="{E523A4F7-FA65-4A76-BBFA-F7FAD2FF7A9E}" presName="composite" presStyleCnt="0"/>
      <dgm:spPr/>
    </dgm:pt>
    <dgm:pt modelId="{6F99E66E-3092-41BB-8613-9C930E81209F}" type="pres">
      <dgm:prSet presAssocID="{E523A4F7-FA65-4A76-BBFA-F7FAD2FF7A9E}" presName="rect1" presStyleLbl="trAlignAcc1" presStyleIdx="1" presStyleCnt="8">
        <dgm:presLayoutVars>
          <dgm:bulletEnabled val="1"/>
        </dgm:presLayoutVars>
      </dgm:prSet>
      <dgm:spPr/>
    </dgm:pt>
    <dgm:pt modelId="{4CDC0C19-97A7-4846-84F9-AC542BEE94E0}" type="pres">
      <dgm:prSet presAssocID="{E523A4F7-FA65-4A76-BBFA-F7FAD2FF7A9E}" presName="rect2" presStyleLbl="fgImgPlace1" presStyleIdx="1" presStyleCnt="8"/>
      <dgm:spPr/>
    </dgm:pt>
    <dgm:pt modelId="{E22F870B-E04E-473C-A7FA-87B4614EA7D0}" type="pres">
      <dgm:prSet presAssocID="{2F0226CE-C735-4126-ABE9-B20E7F547C6B}" presName="sibTrans" presStyleCnt="0"/>
      <dgm:spPr/>
    </dgm:pt>
    <dgm:pt modelId="{42BA8123-0A50-4AC6-AD66-F52FC9CFC926}" type="pres">
      <dgm:prSet presAssocID="{F4709E25-32A3-40EE-8DA1-900E08585DB8}" presName="composite" presStyleCnt="0"/>
      <dgm:spPr/>
    </dgm:pt>
    <dgm:pt modelId="{1AE1422C-E567-439E-8379-2738059C7898}" type="pres">
      <dgm:prSet presAssocID="{F4709E25-32A3-40EE-8DA1-900E08585DB8}" presName="rect1" presStyleLbl="trAlignAcc1" presStyleIdx="2" presStyleCnt="8">
        <dgm:presLayoutVars>
          <dgm:bulletEnabled val="1"/>
        </dgm:presLayoutVars>
      </dgm:prSet>
      <dgm:spPr/>
    </dgm:pt>
    <dgm:pt modelId="{8AA2846E-367D-4F3E-82FB-701E9107100D}" type="pres">
      <dgm:prSet presAssocID="{F4709E25-32A3-40EE-8DA1-900E08585DB8}" presName="rect2" presStyleLbl="fgImgPlace1" presStyleIdx="2" presStyleCnt="8"/>
      <dgm:spPr/>
    </dgm:pt>
    <dgm:pt modelId="{5AB0CD2A-1253-4BC8-B6D5-E2FB2CA10DC1}" type="pres">
      <dgm:prSet presAssocID="{3D9B276D-B443-432F-8559-B681F5BFF1DC}" presName="sibTrans" presStyleCnt="0"/>
      <dgm:spPr/>
    </dgm:pt>
    <dgm:pt modelId="{A93135B9-34AF-473A-AFB5-CA88334C25FC}" type="pres">
      <dgm:prSet presAssocID="{4508951B-8EE7-438E-8765-FE0163B810F2}" presName="composite" presStyleCnt="0"/>
      <dgm:spPr/>
    </dgm:pt>
    <dgm:pt modelId="{BBB94039-BA1C-4DA7-9B12-D6EF37BA8FF7}" type="pres">
      <dgm:prSet presAssocID="{4508951B-8EE7-438E-8765-FE0163B810F2}" presName="rect1" presStyleLbl="trAlignAcc1" presStyleIdx="3" presStyleCnt="8">
        <dgm:presLayoutVars>
          <dgm:bulletEnabled val="1"/>
        </dgm:presLayoutVars>
      </dgm:prSet>
      <dgm:spPr/>
    </dgm:pt>
    <dgm:pt modelId="{B0C2F4A8-DA56-4CCB-A364-4E9B0ED79548}" type="pres">
      <dgm:prSet presAssocID="{4508951B-8EE7-438E-8765-FE0163B810F2}" presName="rect2" presStyleLbl="fgImgPlace1" presStyleIdx="3" presStyleCnt="8"/>
      <dgm:spPr/>
    </dgm:pt>
    <dgm:pt modelId="{7E0FE636-6526-457D-A2C0-D8603ECF5AAF}" type="pres">
      <dgm:prSet presAssocID="{52492AAB-B995-411B-A6DF-83759B1BB046}" presName="sibTrans" presStyleCnt="0"/>
      <dgm:spPr/>
    </dgm:pt>
    <dgm:pt modelId="{B4107C22-2DC6-4D57-995C-3A719A8F5AF8}" type="pres">
      <dgm:prSet presAssocID="{8A218FA6-2FC6-4273-9762-1AB7F00270CC}" presName="composite" presStyleCnt="0"/>
      <dgm:spPr/>
    </dgm:pt>
    <dgm:pt modelId="{2E68C04E-934B-4648-8833-68310179A22D}" type="pres">
      <dgm:prSet presAssocID="{8A218FA6-2FC6-4273-9762-1AB7F00270CC}" presName="rect1" presStyleLbl="trAlignAcc1" presStyleIdx="4" presStyleCnt="8">
        <dgm:presLayoutVars>
          <dgm:bulletEnabled val="1"/>
        </dgm:presLayoutVars>
      </dgm:prSet>
      <dgm:spPr/>
    </dgm:pt>
    <dgm:pt modelId="{ADCFBFF2-0B40-4B46-A183-D285922884BA}" type="pres">
      <dgm:prSet presAssocID="{8A218FA6-2FC6-4273-9762-1AB7F00270CC}" presName="rect2" presStyleLbl="fgImgPlace1" presStyleIdx="4" presStyleCnt="8"/>
      <dgm:spPr/>
    </dgm:pt>
    <dgm:pt modelId="{02D116F4-22D7-4F3E-9337-AC55B82C05D3}" type="pres">
      <dgm:prSet presAssocID="{D344B1A0-18B2-4F54-8323-C069BFB3CBB4}" presName="sibTrans" presStyleCnt="0"/>
      <dgm:spPr/>
    </dgm:pt>
    <dgm:pt modelId="{8DF7D097-17A4-40D7-A36C-B7F4DAE7FAAC}" type="pres">
      <dgm:prSet presAssocID="{925219F5-702E-4C96-9B0B-9A2120802FE7}" presName="composite" presStyleCnt="0"/>
      <dgm:spPr/>
    </dgm:pt>
    <dgm:pt modelId="{14476046-5538-4782-BCCD-713A7C0D534F}" type="pres">
      <dgm:prSet presAssocID="{925219F5-702E-4C96-9B0B-9A2120802FE7}" presName="rect1" presStyleLbl="trAlignAcc1" presStyleIdx="5" presStyleCnt="8">
        <dgm:presLayoutVars>
          <dgm:bulletEnabled val="1"/>
        </dgm:presLayoutVars>
      </dgm:prSet>
      <dgm:spPr/>
    </dgm:pt>
    <dgm:pt modelId="{E83B4791-CC6D-48BF-B941-C9642D920AFA}" type="pres">
      <dgm:prSet presAssocID="{925219F5-702E-4C96-9B0B-9A2120802FE7}" presName="rect2" presStyleLbl="fgImgPlace1" presStyleIdx="5" presStyleCnt="8"/>
      <dgm:spPr/>
    </dgm:pt>
    <dgm:pt modelId="{20EE7232-F96B-494E-9274-2CA3F521D928}" type="pres">
      <dgm:prSet presAssocID="{0A693D0B-DFC6-4EBD-BA9B-DE341D66184F}" presName="sibTrans" presStyleCnt="0"/>
      <dgm:spPr/>
    </dgm:pt>
    <dgm:pt modelId="{C628924E-F9E3-486C-8D09-F710639C24EA}" type="pres">
      <dgm:prSet presAssocID="{3B94106B-8852-45B9-8876-EB8B651B0DFC}" presName="composite" presStyleCnt="0"/>
      <dgm:spPr/>
    </dgm:pt>
    <dgm:pt modelId="{86AD8FF5-C67C-4372-A15D-17027EBC77EC}" type="pres">
      <dgm:prSet presAssocID="{3B94106B-8852-45B9-8876-EB8B651B0DFC}" presName="rect1" presStyleLbl="trAlignAcc1" presStyleIdx="6" presStyleCnt="8">
        <dgm:presLayoutVars>
          <dgm:bulletEnabled val="1"/>
        </dgm:presLayoutVars>
      </dgm:prSet>
      <dgm:spPr/>
    </dgm:pt>
    <dgm:pt modelId="{AC7567AE-CE4A-40C1-8A9F-70DABD79C94D}" type="pres">
      <dgm:prSet presAssocID="{3B94106B-8852-45B9-8876-EB8B651B0DFC}" presName="rect2" presStyleLbl="fgImgPlace1" presStyleIdx="6" presStyleCnt="8"/>
      <dgm:spPr/>
    </dgm:pt>
    <dgm:pt modelId="{CF8A7291-D9E2-448C-B1F8-3EC80B28B5BD}" type="pres">
      <dgm:prSet presAssocID="{4BF87A18-3E02-4091-B8DD-9EE7B5867818}" presName="sibTrans" presStyleCnt="0"/>
      <dgm:spPr/>
    </dgm:pt>
    <dgm:pt modelId="{5449D1E0-DEF4-48CD-BFE0-2250B1094C83}" type="pres">
      <dgm:prSet presAssocID="{BA03E74A-74EA-40EB-B818-A989B3BCD4EB}" presName="composite" presStyleCnt="0"/>
      <dgm:spPr/>
    </dgm:pt>
    <dgm:pt modelId="{55B0C141-51CA-4498-8027-96B6054F4986}" type="pres">
      <dgm:prSet presAssocID="{BA03E74A-74EA-40EB-B818-A989B3BCD4EB}" presName="rect1" presStyleLbl="trAlignAcc1" presStyleIdx="7" presStyleCnt="8">
        <dgm:presLayoutVars>
          <dgm:bulletEnabled val="1"/>
        </dgm:presLayoutVars>
      </dgm:prSet>
      <dgm:spPr/>
    </dgm:pt>
    <dgm:pt modelId="{0E345C33-09F4-419F-BE1E-645C165E1D93}" type="pres">
      <dgm:prSet presAssocID="{BA03E74A-74EA-40EB-B818-A989B3BCD4EB}" presName="rect2" presStyleLbl="fgImgPlace1" presStyleIdx="7" presStyleCnt="8"/>
      <dgm:spPr/>
    </dgm:pt>
  </dgm:ptLst>
  <dgm:cxnLst>
    <dgm:cxn modelId="{A188E015-E35D-4936-B781-3E45C2A259FF}" type="presOf" srcId="{49172FA5-010D-4633-A649-30AA53F05F5C}" destId="{2E68C04E-934B-4648-8833-68310179A22D}" srcOrd="0" destOrd="1" presId="urn:microsoft.com/office/officeart/2008/layout/PictureStrips"/>
    <dgm:cxn modelId="{F87E281B-6DCA-42B3-BB7E-3E9C333924F2}" type="presOf" srcId="{B6708BC8-B8A0-49FA-982D-5CAEBDE3D586}" destId="{60EF07C9-68C5-47E4-9FA4-F4B309BBD484}" srcOrd="0" destOrd="1" presId="urn:microsoft.com/office/officeart/2008/layout/PictureStrips"/>
    <dgm:cxn modelId="{75E2D41B-59BF-41CF-B07D-58C6A43C7E1E}" srcId="{E523A4F7-FA65-4A76-BBFA-F7FAD2FF7A9E}" destId="{0568D28A-2501-48D7-9715-C9CC853008EA}" srcOrd="0" destOrd="0" parTransId="{02C51FFE-BB20-4646-86AB-47A1EC23EFD1}" sibTransId="{874129D3-FEFA-420C-B2B6-6967150AB64D}"/>
    <dgm:cxn modelId="{0B92EC21-827F-4E81-BDF2-E5A845DDB66F}" srcId="{8A218FA6-2FC6-4273-9762-1AB7F00270CC}" destId="{49172FA5-010D-4633-A649-30AA53F05F5C}" srcOrd="0" destOrd="0" parTransId="{570CC869-7334-4739-B8EA-533BB71AE954}" sibTransId="{5E18EB20-8CDE-4EC4-B496-52855AF4C7AF}"/>
    <dgm:cxn modelId="{8AFB9E2B-4236-450F-9E1E-FF2A82CB9316}" srcId="{2B37A221-B115-4F7F-B2C9-E90A28CBACE8}" destId="{3B94106B-8852-45B9-8876-EB8B651B0DFC}" srcOrd="6" destOrd="0" parTransId="{F43E56BD-5F5E-4D8D-8358-ADAE715247C2}" sibTransId="{4BF87A18-3E02-4091-B8DD-9EE7B5867818}"/>
    <dgm:cxn modelId="{8C010A3A-3FE8-46C8-9094-4B75995CCA8C}" srcId="{2B37A221-B115-4F7F-B2C9-E90A28CBACE8}" destId="{78664211-A3F6-4DA3-B902-937611E59A3B}" srcOrd="0" destOrd="0" parTransId="{B2AF2917-F4B1-4A21-B771-326C5E1F0A56}" sibTransId="{7B664CD9-28DF-4B98-9288-F71393CC9A62}"/>
    <dgm:cxn modelId="{2BF4953B-3C5E-4A95-89E9-216BCA674E96}" type="presOf" srcId="{2B37A221-B115-4F7F-B2C9-E90A28CBACE8}" destId="{9B595B74-3461-4018-AEC2-0780AFCA6966}" srcOrd="0" destOrd="0" presId="urn:microsoft.com/office/officeart/2008/layout/PictureStrips"/>
    <dgm:cxn modelId="{274BAA3E-1815-4578-AC67-F4B856339C80}" type="presOf" srcId="{925219F5-702E-4C96-9B0B-9A2120802FE7}" destId="{14476046-5538-4782-BCCD-713A7C0D534F}" srcOrd="0" destOrd="0" presId="urn:microsoft.com/office/officeart/2008/layout/PictureStrips"/>
    <dgm:cxn modelId="{33433A5F-A744-4027-A90A-B1A1BFC7053A}" srcId="{2B37A221-B115-4F7F-B2C9-E90A28CBACE8}" destId="{925219F5-702E-4C96-9B0B-9A2120802FE7}" srcOrd="5" destOrd="0" parTransId="{598B5768-7EBA-4579-9560-27FC0E09BBE7}" sibTransId="{0A693D0B-DFC6-4EBD-BA9B-DE341D66184F}"/>
    <dgm:cxn modelId="{195DAE62-AEF9-4D9E-9C02-00CB90292A49}" srcId="{2B37A221-B115-4F7F-B2C9-E90A28CBACE8}" destId="{4508951B-8EE7-438E-8765-FE0163B810F2}" srcOrd="3" destOrd="0" parTransId="{2E9F85EC-A43D-421E-AD86-19FFE13FF8D4}" sibTransId="{52492AAB-B995-411B-A6DF-83759B1BB046}"/>
    <dgm:cxn modelId="{59BFFA43-0EAB-45B3-928D-AB5636E93739}" srcId="{F4709E25-32A3-40EE-8DA1-900E08585DB8}" destId="{8711D8F3-FEEC-45F2-B280-44345E8EBAD6}" srcOrd="0" destOrd="0" parTransId="{33D9413D-FB89-4395-A397-0AF174B944DA}" sibTransId="{80086BF3-6E5A-4BF1-9997-8BB99123FC30}"/>
    <dgm:cxn modelId="{05CCB744-E1C3-4DCA-8EC2-3200EF895BEB}" srcId="{2B37A221-B115-4F7F-B2C9-E90A28CBACE8}" destId="{8A218FA6-2FC6-4273-9762-1AB7F00270CC}" srcOrd="4" destOrd="0" parTransId="{8F47E854-851E-4DDA-8BA2-2B92DF2F0C8D}" sibTransId="{D344B1A0-18B2-4F54-8323-C069BFB3CBB4}"/>
    <dgm:cxn modelId="{45412267-E91D-41B9-A06F-CBD595979389}" type="presOf" srcId="{47C0BEAC-D72E-49FF-81F4-F2C1AB37D4FC}" destId="{86AD8FF5-C67C-4372-A15D-17027EBC77EC}" srcOrd="0" destOrd="1" presId="urn:microsoft.com/office/officeart/2008/layout/PictureStrips"/>
    <dgm:cxn modelId="{74A64169-3C21-4066-829A-9F46D099220E}" type="presOf" srcId="{E523A4F7-FA65-4A76-BBFA-F7FAD2FF7A9E}" destId="{6F99E66E-3092-41BB-8613-9C930E81209F}" srcOrd="0" destOrd="0" presId="urn:microsoft.com/office/officeart/2008/layout/PictureStrips"/>
    <dgm:cxn modelId="{D75DA34C-57FA-4B77-860B-23630A53B330}" type="presOf" srcId="{F4709E25-32A3-40EE-8DA1-900E08585DB8}" destId="{1AE1422C-E567-439E-8379-2738059C7898}" srcOrd="0" destOrd="0" presId="urn:microsoft.com/office/officeart/2008/layout/PictureStrips"/>
    <dgm:cxn modelId="{A4481050-BD56-4D02-A0F2-FA18415FE7E9}" srcId="{2B37A221-B115-4F7F-B2C9-E90A28CBACE8}" destId="{E523A4F7-FA65-4A76-BBFA-F7FAD2FF7A9E}" srcOrd="1" destOrd="0" parTransId="{4061A7C1-885F-47D3-A214-CE2FEDD132EC}" sibTransId="{2F0226CE-C735-4126-ABE9-B20E7F547C6B}"/>
    <dgm:cxn modelId="{CFDDCE51-5C9E-4E3F-B4EF-2E0BFF12A969}" srcId="{78664211-A3F6-4DA3-B902-937611E59A3B}" destId="{B6708BC8-B8A0-49FA-982D-5CAEBDE3D586}" srcOrd="0" destOrd="0" parTransId="{F085DC7A-0BC8-4741-92AB-E348A25D12D4}" sibTransId="{BF5824F1-418F-4E53-A8CE-4A8A6D6A6565}"/>
    <dgm:cxn modelId="{58061954-17BA-4FC4-8654-2D922EBC3A38}" type="presOf" srcId="{AAD70A83-8EA1-41E3-8C14-07E5D97F8F17}" destId="{14476046-5538-4782-BCCD-713A7C0D534F}" srcOrd="0" destOrd="1" presId="urn:microsoft.com/office/officeart/2008/layout/PictureStrips"/>
    <dgm:cxn modelId="{5E424F7B-9B8E-4C65-85BA-7C4CDA9DAEC7}" type="presOf" srcId="{8A218FA6-2FC6-4273-9762-1AB7F00270CC}" destId="{2E68C04E-934B-4648-8833-68310179A22D}" srcOrd="0" destOrd="0" presId="urn:microsoft.com/office/officeart/2008/layout/PictureStrips"/>
    <dgm:cxn modelId="{932B3D8A-3A0F-4E56-87A7-A2B40F1F8B66}" srcId="{BA03E74A-74EA-40EB-B818-A989B3BCD4EB}" destId="{E3ADD87B-ADAD-4119-98E3-B495A314B168}" srcOrd="0" destOrd="0" parTransId="{C8619D0B-A184-4BF0-AEB1-B661C213EB5B}" sibTransId="{21E260DD-0319-406C-BDBC-4D51D5776141}"/>
    <dgm:cxn modelId="{F70C309D-058B-4489-8C6D-7E8424E7E022}" type="presOf" srcId="{4508951B-8EE7-438E-8765-FE0163B810F2}" destId="{BBB94039-BA1C-4DA7-9B12-D6EF37BA8FF7}" srcOrd="0" destOrd="0" presId="urn:microsoft.com/office/officeart/2008/layout/PictureStrips"/>
    <dgm:cxn modelId="{7B9A349F-A126-442F-A080-326B0F6FCF47}" type="presOf" srcId="{09F18F78-B9AA-4EE8-AB14-880BEE466A86}" destId="{BBB94039-BA1C-4DA7-9B12-D6EF37BA8FF7}" srcOrd="0" destOrd="1" presId="urn:microsoft.com/office/officeart/2008/layout/PictureStrips"/>
    <dgm:cxn modelId="{D3CCA79F-FA11-4568-AB3A-5AAF711D3218}" type="presOf" srcId="{3B94106B-8852-45B9-8876-EB8B651B0DFC}" destId="{86AD8FF5-C67C-4372-A15D-17027EBC77EC}" srcOrd="0" destOrd="0" presId="urn:microsoft.com/office/officeart/2008/layout/PictureStrips"/>
    <dgm:cxn modelId="{55A758A8-1B87-4321-A324-500A96161977}" type="presOf" srcId="{BA03E74A-74EA-40EB-B818-A989B3BCD4EB}" destId="{55B0C141-51CA-4498-8027-96B6054F4986}" srcOrd="0" destOrd="0" presId="urn:microsoft.com/office/officeart/2008/layout/PictureStrips"/>
    <dgm:cxn modelId="{643FB7AC-C6EE-4446-B465-0AC8E7C9CD4B}" srcId="{925219F5-702E-4C96-9B0B-9A2120802FE7}" destId="{AAD70A83-8EA1-41E3-8C14-07E5D97F8F17}" srcOrd="0" destOrd="0" parTransId="{3969042E-B9BC-4D7D-8449-AD40EBD96260}" sibTransId="{11B790C1-F542-4224-91C4-CA7D0A9280F7}"/>
    <dgm:cxn modelId="{2A9397B5-C86A-4A6F-ACDA-1ABFD7B36592}" type="presOf" srcId="{E3ADD87B-ADAD-4119-98E3-B495A314B168}" destId="{55B0C141-51CA-4498-8027-96B6054F4986}" srcOrd="0" destOrd="1" presId="urn:microsoft.com/office/officeart/2008/layout/PictureStrips"/>
    <dgm:cxn modelId="{CB17A2C5-3F0D-485D-A24C-F2D5D478E671}" type="presOf" srcId="{78664211-A3F6-4DA3-B902-937611E59A3B}" destId="{60EF07C9-68C5-47E4-9FA4-F4B309BBD484}" srcOrd="0" destOrd="0" presId="urn:microsoft.com/office/officeart/2008/layout/PictureStrips"/>
    <dgm:cxn modelId="{27B581D7-6A83-4F22-A890-255B524ABF7B}" type="presOf" srcId="{0568D28A-2501-48D7-9715-C9CC853008EA}" destId="{6F99E66E-3092-41BB-8613-9C930E81209F}" srcOrd="0" destOrd="1" presId="urn:microsoft.com/office/officeart/2008/layout/PictureStrips"/>
    <dgm:cxn modelId="{BCDEA0E5-BEE8-4E96-BA55-751D70206CAE}" srcId="{4508951B-8EE7-438E-8765-FE0163B810F2}" destId="{09F18F78-B9AA-4EE8-AB14-880BEE466A86}" srcOrd="0" destOrd="0" parTransId="{5DD8DD74-BA6E-499C-9CFE-1AA841523964}" sibTransId="{9003B487-2AE9-4E9F-9F4A-1DA1DC87134E}"/>
    <dgm:cxn modelId="{F88E86E7-3710-49AB-AB8B-6FFA4AA5722C}" srcId="{3B94106B-8852-45B9-8876-EB8B651B0DFC}" destId="{47C0BEAC-D72E-49FF-81F4-F2C1AB37D4FC}" srcOrd="0" destOrd="0" parTransId="{7088A855-98AA-43D2-B6C9-095EA7DF8DA5}" sibTransId="{3F07C0F0-4753-462E-B3CF-E634B812AB3E}"/>
    <dgm:cxn modelId="{5899A4EA-CF16-48D4-BD95-26757110D01B}" srcId="{2B37A221-B115-4F7F-B2C9-E90A28CBACE8}" destId="{BA03E74A-74EA-40EB-B818-A989B3BCD4EB}" srcOrd="7" destOrd="0" parTransId="{42F60FFF-B0CA-4213-9674-6FED27FF287C}" sibTransId="{AD7CC848-E310-4ACF-96D2-73744F6D0F6B}"/>
    <dgm:cxn modelId="{4CAA10EB-BDFC-4321-A9B8-AB806728F973}" srcId="{2B37A221-B115-4F7F-B2C9-E90A28CBACE8}" destId="{F4709E25-32A3-40EE-8DA1-900E08585DB8}" srcOrd="2" destOrd="0" parTransId="{DF64EDCF-1925-45C4-9A4F-7DA80F23B04D}" sibTransId="{3D9B276D-B443-432F-8559-B681F5BFF1DC}"/>
    <dgm:cxn modelId="{90FAD8F6-2F6B-4968-A4CD-C8EF490C3497}" type="presOf" srcId="{8711D8F3-FEEC-45F2-B280-44345E8EBAD6}" destId="{1AE1422C-E567-439E-8379-2738059C7898}" srcOrd="0" destOrd="1" presId="urn:microsoft.com/office/officeart/2008/layout/PictureStrips"/>
    <dgm:cxn modelId="{132F3486-F30B-4C21-9F09-ACEA30AB0342}" type="presParOf" srcId="{9B595B74-3461-4018-AEC2-0780AFCA6966}" destId="{D634A7C4-60D4-4554-9FBA-7C85E65B1F6E}" srcOrd="0" destOrd="0" presId="urn:microsoft.com/office/officeart/2008/layout/PictureStrips"/>
    <dgm:cxn modelId="{4C565065-1C6D-4365-8A29-0DB858A5DF84}" type="presParOf" srcId="{D634A7C4-60D4-4554-9FBA-7C85E65B1F6E}" destId="{60EF07C9-68C5-47E4-9FA4-F4B309BBD484}" srcOrd="0" destOrd="0" presId="urn:microsoft.com/office/officeart/2008/layout/PictureStrips"/>
    <dgm:cxn modelId="{6650D563-1E85-459B-8C64-2330FF5FC9DD}" type="presParOf" srcId="{D634A7C4-60D4-4554-9FBA-7C85E65B1F6E}" destId="{05F1DCEC-F5A0-4A5D-99FB-5281E77052D2}" srcOrd="1" destOrd="0" presId="urn:microsoft.com/office/officeart/2008/layout/PictureStrips"/>
    <dgm:cxn modelId="{3BE10B31-F349-4B94-B963-EDE9046C22FF}" type="presParOf" srcId="{9B595B74-3461-4018-AEC2-0780AFCA6966}" destId="{D43F4027-0580-4B40-898A-BB364075C7B0}" srcOrd="1" destOrd="0" presId="urn:microsoft.com/office/officeart/2008/layout/PictureStrips"/>
    <dgm:cxn modelId="{8A251561-3F13-4978-9DAA-C2FB086E0E8C}" type="presParOf" srcId="{9B595B74-3461-4018-AEC2-0780AFCA6966}" destId="{8DA69E6A-971E-46AA-92D1-141FE67A21D6}" srcOrd="2" destOrd="0" presId="urn:microsoft.com/office/officeart/2008/layout/PictureStrips"/>
    <dgm:cxn modelId="{3165E7D2-4601-4D25-8672-1DC0651559AE}" type="presParOf" srcId="{8DA69E6A-971E-46AA-92D1-141FE67A21D6}" destId="{6F99E66E-3092-41BB-8613-9C930E81209F}" srcOrd="0" destOrd="0" presId="urn:microsoft.com/office/officeart/2008/layout/PictureStrips"/>
    <dgm:cxn modelId="{C4F091CA-FFA0-4F5D-983E-6C8822E36438}" type="presParOf" srcId="{8DA69E6A-971E-46AA-92D1-141FE67A21D6}" destId="{4CDC0C19-97A7-4846-84F9-AC542BEE94E0}" srcOrd="1" destOrd="0" presId="urn:microsoft.com/office/officeart/2008/layout/PictureStrips"/>
    <dgm:cxn modelId="{25AD9B4A-1A4D-4751-BAD1-EB38377BE47B}" type="presParOf" srcId="{9B595B74-3461-4018-AEC2-0780AFCA6966}" destId="{E22F870B-E04E-473C-A7FA-87B4614EA7D0}" srcOrd="3" destOrd="0" presId="urn:microsoft.com/office/officeart/2008/layout/PictureStrips"/>
    <dgm:cxn modelId="{F8583FE2-BA63-4918-8258-80C28D80EC1B}" type="presParOf" srcId="{9B595B74-3461-4018-AEC2-0780AFCA6966}" destId="{42BA8123-0A50-4AC6-AD66-F52FC9CFC926}" srcOrd="4" destOrd="0" presId="urn:microsoft.com/office/officeart/2008/layout/PictureStrips"/>
    <dgm:cxn modelId="{058D5F1F-DC47-4ADC-B0A6-952361649DF9}" type="presParOf" srcId="{42BA8123-0A50-4AC6-AD66-F52FC9CFC926}" destId="{1AE1422C-E567-439E-8379-2738059C7898}" srcOrd="0" destOrd="0" presId="urn:microsoft.com/office/officeart/2008/layout/PictureStrips"/>
    <dgm:cxn modelId="{D62D1014-39E9-4464-BD70-86681291A66E}" type="presParOf" srcId="{42BA8123-0A50-4AC6-AD66-F52FC9CFC926}" destId="{8AA2846E-367D-4F3E-82FB-701E9107100D}" srcOrd="1" destOrd="0" presId="urn:microsoft.com/office/officeart/2008/layout/PictureStrips"/>
    <dgm:cxn modelId="{6E444EE7-4356-4959-848D-EADF4597BEA0}" type="presParOf" srcId="{9B595B74-3461-4018-AEC2-0780AFCA6966}" destId="{5AB0CD2A-1253-4BC8-B6D5-E2FB2CA10DC1}" srcOrd="5" destOrd="0" presId="urn:microsoft.com/office/officeart/2008/layout/PictureStrips"/>
    <dgm:cxn modelId="{FD0B129B-E209-42BD-B485-A1BC18CE3E86}" type="presParOf" srcId="{9B595B74-3461-4018-AEC2-0780AFCA6966}" destId="{A93135B9-34AF-473A-AFB5-CA88334C25FC}" srcOrd="6" destOrd="0" presId="urn:microsoft.com/office/officeart/2008/layout/PictureStrips"/>
    <dgm:cxn modelId="{4A58E293-D5F0-4BC5-B63B-4772C787D446}" type="presParOf" srcId="{A93135B9-34AF-473A-AFB5-CA88334C25FC}" destId="{BBB94039-BA1C-4DA7-9B12-D6EF37BA8FF7}" srcOrd="0" destOrd="0" presId="urn:microsoft.com/office/officeart/2008/layout/PictureStrips"/>
    <dgm:cxn modelId="{FC31DBF1-303A-49AA-9CB8-3C341E2F4CAC}" type="presParOf" srcId="{A93135B9-34AF-473A-AFB5-CA88334C25FC}" destId="{B0C2F4A8-DA56-4CCB-A364-4E9B0ED79548}" srcOrd="1" destOrd="0" presId="urn:microsoft.com/office/officeart/2008/layout/PictureStrips"/>
    <dgm:cxn modelId="{DDA2A457-CE95-4C7E-BE34-85F64E40946A}" type="presParOf" srcId="{9B595B74-3461-4018-AEC2-0780AFCA6966}" destId="{7E0FE636-6526-457D-A2C0-D8603ECF5AAF}" srcOrd="7" destOrd="0" presId="urn:microsoft.com/office/officeart/2008/layout/PictureStrips"/>
    <dgm:cxn modelId="{28CA09D8-6DB6-497E-AF68-E763B34E5155}" type="presParOf" srcId="{9B595B74-3461-4018-AEC2-0780AFCA6966}" destId="{B4107C22-2DC6-4D57-995C-3A719A8F5AF8}" srcOrd="8" destOrd="0" presId="urn:microsoft.com/office/officeart/2008/layout/PictureStrips"/>
    <dgm:cxn modelId="{57864BD0-57C8-4A3E-B9C8-F9225F6BB09C}" type="presParOf" srcId="{B4107C22-2DC6-4D57-995C-3A719A8F5AF8}" destId="{2E68C04E-934B-4648-8833-68310179A22D}" srcOrd="0" destOrd="0" presId="urn:microsoft.com/office/officeart/2008/layout/PictureStrips"/>
    <dgm:cxn modelId="{15EDAD7A-B578-4CDC-921F-00BA02C032D6}" type="presParOf" srcId="{B4107C22-2DC6-4D57-995C-3A719A8F5AF8}" destId="{ADCFBFF2-0B40-4B46-A183-D285922884BA}" srcOrd="1" destOrd="0" presId="urn:microsoft.com/office/officeart/2008/layout/PictureStrips"/>
    <dgm:cxn modelId="{3DFD9975-35BC-4D2E-A231-692030E7D7B9}" type="presParOf" srcId="{9B595B74-3461-4018-AEC2-0780AFCA6966}" destId="{02D116F4-22D7-4F3E-9337-AC55B82C05D3}" srcOrd="9" destOrd="0" presId="urn:microsoft.com/office/officeart/2008/layout/PictureStrips"/>
    <dgm:cxn modelId="{A724F628-6866-48E7-9465-0470A0644231}" type="presParOf" srcId="{9B595B74-3461-4018-AEC2-0780AFCA6966}" destId="{8DF7D097-17A4-40D7-A36C-B7F4DAE7FAAC}" srcOrd="10" destOrd="0" presId="urn:microsoft.com/office/officeart/2008/layout/PictureStrips"/>
    <dgm:cxn modelId="{10803804-5FA1-4A26-8A44-8A6D3BA7A941}" type="presParOf" srcId="{8DF7D097-17A4-40D7-A36C-B7F4DAE7FAAC}" destId="{14476046-5538-4782-BCCD-713A7C0D534F}" srcOrd="0" destOrd="0" presId="urn:microsoft.com/office/officeart/2008/layout/PictureStrips"/>
    <dgm:cxn modelId="{7559A190-5EF3-4583-97F8-ADA155ACED49}" type="presParOf" srcId="{8DF7D097-17A4-40D7-A36C-B7F4DAE7FAAC}" destId="{E83B4791-CC6D-48BF-B941-C9642D920AFA}" srcOrd="1" destOrd="0" presId="urn:microsoft.com/office/officeart/2008/layout/PictureStrips"/>
    <dgm:cxn modelId="{CEEF8A53-99E5-4F5E-A5E7-40C4A9D93501}" type="presParOf" srcId="{9B595B74-3461-4018-AEC2-0780AFCA6966}" destId="{20EE7232-F96B-494E-9274-2CA3F521D928}" srcOrd="11" destOrd="0" presId="urn:microsoft.com/office/officeart/2008/layout/PictureStrips"/>
    <dgm:cxn modelId="{9575F8B9-FC8F-46F2-836A-BD6A24F2A62F}" type="presParOf" srcId="{9B595B74-3461-4018-AEC2-0780AFCA6966}" destId="{C628924E-F9E3-486C-8D09-F710639C24EA}" srcOrd="12" destOrd="0" presId="urn:microsoft.com/office/officeart/2008/layout/PictureStrips"/>
    <dgm:cxn modelId="{ADD4DD00-C304-4D79-99B9-5FA4D5F44692}" type="presParOf" srcId="{C628924E-F9E3-486C-8D09-F710639C24EA}" destId="{86AD8FF5-C67C-4372-A15D-17027EBC77EC}" srcOrd="0" destOrd="0" presId="urn:microsoft.com/office/officeart/2008/layout/PictureStrips"/>
    <dgm:cxn modelId="{357E4177-B9B2-4840-B1D7-D9DFEE5087E4}" type="presParOf" srcId="{C628924E-F9E3-486C-8D09-F710639C24EA}" destId="{AC7567AE-CE4A-40C1-8A9F-70DABD79C94D}" srcOrd="1" destOrd="0" presId="urn:microsoft.com/office/officeart/2008/layout/PictureStrips"/>
    <dgm:cxn modelId="{483FE547-78D4-4F4D-82A0-93E68DC1C238}" type="presParOf" srcId="{9B595B74-3461-4018-AEC2-0780AFCA6966}" destId="{CF8A7291-D9E2-448C-B1F8-3EC80B28B5BD}" srcOrd="13" destOrd="0" presId="urn:microsoft.com/office/officeart/2008/layout/PictureStrips"/>
    <dgm:cxn modelId="{2D2D45C0-949B-40B2-A24D-DE7134B29823}" type="presParOf" srcId="{9B595B74-3461-4018-AEC2-0780AFCA6966}" destId="{5449D1E0-DEF4-48CD-BFE0-2250B1094C83}" srcOrd="14" destOrd="0" presId="urn:microsoft.com/office/officeart/2008/layout/PictureStrips"/>
    <dgm:cxn modelId="{C44F3144-F78D-4140-908A-0FCA086965C7}" type="presParOf" srcId="{5449D1E0-DEF4-48CD-BFE0-2250B1094C83}" destId="{55B0C141-51CA-4498-8027-96B6054F4986}" srcOrd="0" destOrd="0" presId="urn:microsoft.com/office/officeart/2008/layout/PictureStrips"/>
    <dgm:cxn modelId="{E2E4C161-B836-49A6-9F1B-440530B0C3AA}" type="presParOf" srcId="{5449D1E0-DEF4-48CD-BFE0-2250B1094C83}" destId="{0E345C33-09F4-419F-BE1E-645C165E1D9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B37A221-B115-4F7F-B2C9-E90A28CBACE8}"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s-CO"/>
        </a:p>
      </dgm:t>
    </dgm:pt>
    <dgm:pt modelId="{AB9270C0-4159-4F23-B8AC-6D4EB30EB538}">
      <dgm:prSet/>
      <dgm:spPr/>
      <dgm:t>
        <a:bodyPr/>
        <a:lstStyle/>
        <a:p>
          <a:r>
            <a:rPr lang="es-CO"/>
            <a:t>Presupuestación</a:t>
          </a:r>
        </a:p>
      </dgm:t>
    </dgm:pt>
    <dgm:pt modelId="{87C75B65-81B5-4A6B-9AE8-BA85479B8B07}" type="parTrans" cxnId="{2E64345F-0C1B-4404-B443-910BEB62A039}">
      <dgm:prSet/>
      <dgm:spPr/>
      <dgm:t>
        <a:bodyPr/>
        <a:lstStyle/>
        <a:p>
          <a:endParaRPr lang="es-CO"/>
        </a:p>
      </dgm:t>
    </dgm:pt>
    <dgm:pt modelId="{716499D3-919A-4607-B3AC-B97FAB02F5F9}" type="sibTrans" cxnId="{2E64345F-0C1B-4404-B443-910BEB62A039}">
      <dgm:prSet/>
      <dgm:spPr/>
      <dgm:t>
        <a:bodyPr/>
        <a:lstStyle/>
        <a:p>
          <a:endParaRPr lang="es-CO"/>
        </a:p>
      </dgm:t>
    </dgm:pt>
    <dgm:pt modelId="{D3469D84-F13D-459A-A172-AF9131E991E8}">
      <dgm:prSet/>
      <dgm:spPr/>
      <dgm:t>
        <a:bodyPr/>
        <a:lstStyle/>
        <a:p>
          <a:r>
            <a:rPr lang="es-CO"/>
            <a:t>Creación</a:t>
          </a:r>
        </a:p>
      </dgm:t>
    </dgm:pt>
    <dgm:pt modelId="{CFF52C6E-C688-4487-9C65-5E44FD799EAC}" type="parTrans" cxnId="{A41F4BD7-7924-4FB1-B751-A1EDCD7FF5A5}">
      <dgm:prSet/>
      <dgm:spPr/>
      <dgm:t>
        <a:bodyPr/>
        <a:lstStyle/>
        <a:p>
          <a:endParaRPr lang="es-CO"/>
        </a:p>
      </dgm:t>
    </dgm:pt>
    <dgm:pt modelId="{6170D22E-33BF-4FDE-93F7-C060C5129CEF}" type="sibTrans" cxnId="{A41F4BD7-7924-4FB1-B751-A1EDCD7FF5A5}">
      <dgm:prSet/>
      <dgm:spPr/>
      <dgm:t>
        <a:bodyPr/>
        <a:lstStyle/>
        <a:p>
          <a:endParaRPr lang="es-CO"/>
        </a:p>
      </dgm:t>
    </dgm:pt>
    <dgm:pt modelId="{8EB45966-017F-4AA6-9557-82A9F40A64D8}">
      <dgm:prSet/>
      <dgm:spPr/>
      <dgm:t>
        <a:bodyPr/>
        <a:lstStyle/>
        <a:p>
          <a:r>
            <a:rPr lang="es-CO"/>
            <a:t>Modificación</a:t>
          </a:r>
        </a:p>
      </dgm:t>
    </dgm:pt>
    <dgm:pt modelId="{27378140-0F92-4274-A297-B05375883E6B}" type="parTrans" cxnId="{3383F374-08E3-4A4E-AD49-E1E5BFFC8070}">
      <dgm:prSet/>
      <dgm:spPr/>
      <dgm:t>
        <a:bodyPr/>
        <a:lstStyle/>
        <a:p>
          <a:endParaRPr lang="es-CO"/>
        </a:p>
      </dgm:t>
    </dgm:pt>
    <dgm:pt modelId="{A9ADAF25-8B6A-4BC5-8EDB-25C6AED93B22}" type="sibTrans" cxnId="{3383F374-08E3-4A4E-AD49-E1E5BFFC8070}">
      <dgm:prSet/>
      <dgm:spPr/>
      <dgm:t>
        <a:bodyPr/>
        <a:lstStyle/>
        <a:p>
          <a:endParaRPr lang="es-CO"/>
        </a:p>
      </dgm:t>
    </dgm:pt>
    <dgm:pt modelId="{E17BE94B-F0F0-4ED2-86DE-F8E475E01D71}">
      <dgm:prSet/>
      <dgm:spPr/>
      <dgm:t>
        <a:bodyPr/>
        <a:lstStyle/>
        <a:p>
          <a:r>
            <a:rPr lang="es-CO"/>
            <a:t>Traslado</a:t>
          </a:r>
        </a:p>
      </dgm:t>
    </dgm:pt>
    <dgm:pt modelId="{A7EB5C8A-B09F-437A-88F4-8F66F662080B}" type="parTrans" cxnId="{C2F20550-E91C-4167-8E3F-9887CA81435F}">
      <dgm:prSet/>
      <dgm:spPr/>
      <dgm:t>
        <a:bodyPr/>
        <a:lstStyle/>
        <a:p>
          <a:endParaRPr lang="es-CO"/>
        </a:p>
      </dgm:t>
    </dgm:pt>
    <dgm:pt modelId="{C030B333-F6BD-4660-97AA-DBC59905836F}" type="sibTrans" cxnId="{C2F20550-E91C-4167-8E3F-9887CA81435F}">
      <dgm:prSet/>
      <dgm:spPr/>
      <dgm:t>
        <a:bodyPr/>
        <a:lstStyle/>
        <a:p>
          <a:endParaRPr lang="es-CO"/>
        </a:p>
      </dgm:t>
    </dgm:pt>
    <dgm:pt modelId="{BD0979D6-B33E-4047-9C5F-E52179D18240}">
      <dgm:prSet/>
      <dgm:spPr/>
      <dgm:t>
        <a:bodyPr/>
        <a:lstStyle/>
        <a:p>
          <a:r>
            <a:rPr lang="es-CO"/>
            <a:t>Control de disponibilidad presupuestal</a:t>
          </a:r>
        </a:p>
      </dgm:t>
    </dgm:pt>
    <dgm:pt modelId="{099B2461-EC13-4461-ADEA-6E09825C2463}" type="parTrans" cxnId="{EB5A86F6-A2C7-4F30-BBE3-772AADF8744B}">
      <dgm:prSet/>
      <dgm:spPr/>
      <dgm:t>
        <a:bodyPr/>
        <a:lstStyle/>
        <a:p>
          <a:endParaRPr lang="es-CO"/>
        </a:p>
      </dgm:t>
    </dgm:pt>
    <dgm:pt modelId="{D5D96E2B-F7F2-447B-8BCB-4731583D0E7B}" type="sibTrans" cxnId="{EB5A86F6-A2C7-4F30-BBE3-772AADF8744B}">
      <dgm:prSet/>
      <dgm:spPr/>
      <dgm:t>
        <a:bodyPr/>
        <a:lstStyle/>
        <a:p>
          <a:endParaRPr lang="es-CO"/>
        </a:p>
      </dgm:t>
    </dgm:pt>
    <dgm:pt modelId="{08631C07-A87E-4DA2-912F-FC547A83439C}">
      <dgm:prSet/>
      <dgm:spPr/>
      <dgm:t>
        <a:bodyPr/>
        <a:lstStyle/>
        <a:p>
          <a:r>
            <a:rPr lang="es-CO"/>
            <a:t>Reservar recursos</a:t>
          </a:r>
        </a:p>
      </dgm:t>
    </dgm:pt>
    <dgm:pt modelId="{400713AD-A1D4-4E71-BB78-70AC65E11446}" type="parTrans" cxnId="{BE87C03D-54E4-4370-BFAD-0E29DDD8A2D3}">
      <dgm:prSet/>
      <dgm:spPr/>
      <dgm:t>
        <a:bodyPr/>
        <a:lstStyle/>
        <a:p>
          <a:endParaRPr lang="es-CO"/>
        </a:p>
      </dgm:t>
    </dgm:pt>
    <dgm:pt modelId="{16C0A856-D18B-4F44-8021-36D34C26C9E4}" type="sibTrans" cxnId="{BE87C03D-54E4-4370-BFAD-0E29DDD8A2D3}">
      <dgm:prSet/>
      <dgm:spPr/>
      <dgm:t>
        <a:bodyPr/>
        <a:lstStyle/>
        <a:p>
          <a:endParaRPr lang="es-CO"/>
        </a:p>
      </dgm:t>
    </dgm:pt>
    <dgm:pt modelId="{AE74FB37-ED4A-40AD-9D66-ED28E4961235}">
      <dgm:prSet/>
      <dgm:spPr/>
      <dgm:t>
        <a:bodyPr/>
        <a:lstStyle/>
        <a:p>
          <a:r>
            <a:rPr lang="es-CO"/>
            <a:t>Control de registro presupuestal</a:t>
          </a:r>
        </a:p>
      </dgm:t>
    </dgm:pt>
    <dgm:pt modelId="{29C7B375-08F4-4673-BCAF-925B4245762D}" type="parTrans" cxnId="{BA96CE37-3148-4E25-8A1E-F58F1A661027}">
      <dgm:prSet/>
      <dgm:spPr/>
      <dgm:t>
        <a:bodyPr/>
        <a:lstStyle/>
        <a:p>
          <a:endParaRPr lang="es-CO"/>
        </a:p>
      </dgm:t>
    </dgm:pt>
    <dgm:pt modelId="{7F15BEF8-8B85-4F64-9631-5DCA1E125A43}" type="sibTrans" cxnId="{BA96CE37-3148-4E25-8A1E-F58F1A661027}">
      <dgm:prSet/>
      <dgm:spPr/>
      <dgm:t>
        <a:bodyPr/>
        <a:lstStyle/>
        <a:p>
          <a:endParaRPr lang="es-CO"/>
        </a:p>
      </dgm:t>
    </dgm:pt>
    <dgm:pt modelId="{811383FE-C8B6-431C-A4F5-5DDBDED4C643}">
      <dgm:prSet/>
      <dgm:spPr/>
      <dgm:t>
        <a:bodyPr/>
        <a:lstStyle/>
        <a:p>
          <a:r>
            <a:rPr lang="es-CO"/>
            <a:t>Comprometer gastos</a:t>
          </a:r>
        </a:p>
      </dgm:t>
    </dgm:pt>
    <dgm:pt modelId="{B50B2F80-DDA9-4ED0-A697-12613A55BBA1}" type="parTrans" cxnId="{607A1234-A170-4D72-95EA-AB94671B124F}">
      <dgm:prSet/>
      <dgm:spPr/>
      <dgm:t>
        <a:bodyPr/>
        <a:lstStyle/>
        <a:p>
          <a:endParaRPr lang="es-CO"/>
        </a:p>
      </dgm:t>
    </dgm:pt>
    <dgm:pt modelId="{D33ADDED-A126-4BA4-84B3-F9E04585B5A0}" type="sibTrans" cxnId="{607A1234-A170-4D72-95EA-AB94671B124F}">
      <dgm:prSet/>
      <dgm:spPr/>
      <dgm:t>
        <a:bodyPr/>
        <a:lstStyle/>
        <a:p>
          <a:endParaRPr lang="es-CO"/>
        </a:p>
      </dgm:t>
    </dgm:pt>
    <dgm:pt modelId="{E109D865-8316-4918-8FB3-BDB22085A09C}">
      <dgm:prSet/>
      <dgm:spPr/>
      <dgm:t>
        <a:bodyPr/>
        <a:lstStyle/>
        <a:p>
          <a:r>
            <a:rPr lang="es-CO"/>
            <a:t>Aprobar RR</a:t>
          </a:r>
        </a:p>
      </dgm:t>
    </dgm:pt>
    <dgm:pt modelId="{2FEC231C-C3A6-4B8D-BC43-65BF00DE90DC}" type="parTrans" cxnId="{9E0783AE-EAEC-42BA-A5A4-6E07A07040FD}">
      <dgm:prSet/>
      <dgm:spPr/>
      <dgm:t>
        <a:bodyPr/>
        <a:lstStyle/>
        <a:p>
          <a:endParaRPr lang="es-CO"/>
        </a:p>
      </dgm:t>
    </dgm:pt>
    <dgm:pt modelId="{43E65975-6757-4B25-81AB-F8395158F2DA}" type="sibTrans" cxnId="{9E0783AE-EAEC-42BA-A5A4-6E07A07040FD}">
      <dgm:prSet/>
      <dgm:spPr/>
      <dgm:t>
        <a:bodyPr/>
        <a:lstStyle/>
        <a:p>
          <a:endParaRPr lang="es-CO"/>
        </a:p>
      </dgm:t>
    </dgm:pt>
    <dgm:pt modelId="{1E292050-0DB3-41C9-AAD4-CAEB32746198}">
      <dgm:prSet/>
      <dgm:spPr/>
      <dgm:t>
        <a:bodyPr/>
        <a:lstStyle/>
        <a:p>
          <a:r>
            <a:rPr lang="es-CO"/>
            <a:t>Aprobar CG</a:t>
          </a:r>
        </a:p>
      </dgm:t>
    </dgm:pt>
    <dgm:pt modelId="{7D4961F7-E152-4A54-9F13-3DBD8E51B315}" type="parTrans" cxnId="{61682F15-17F9-49A3-952A-9ABE8008FF67}">
      <dgm:prSet/>
      <dgm:spPr/>
      <dgm:t>
        <a:bodyPr/>
        <a:lstStyle/>
        <a:p>
          <a:endParaRPr lang="es-CO"/>
        </a:p>
      </dgm:t>
    </dgm:pt>
    <dgm:pt modelId="{258466F7-5C4E-4203-A2A4-8A8D50DFADF9}" type="sibTrans" cxnId="{61682F15-17F9-49A3-952A-9ABE8008FF67}">
      <dgm:prSet/>
      <dgm:spPr/>
      <dgm:t>
        <a:bodyPr/>
        <a:lstStyle/>
        <a:p>
          <a:endParaRPr lang="es-CO"/>
        </a:p>
      </dgm:t>
    </dgm:pt>
    <dgm:pt modelId="{74078C4B-CD81-46BB-9433-2EA12229B364}">
      <dgm:prSet/>
      <dgm:spPr/>
      <dgm:t>
        <a:bodyPr/>
        <a:lstStyle/>
        <a:p>
          <a:r>
            <a:rPr lang="es-CO"/>
            <a:t>Ejecución presupuestal</a:t>
          </a:r>
        </a:p>
      </dgm:t>
    </dgm:pt>
    <dgm:pt modelId="{776766DB-0822-43B3-B126-5F7F03F4A1BD}" type="parTrans" cxnId="{38E3FC8D-C8A2-4DB1-ADDA-4993B7F3B3B9}">
      <dgm:prSet/>
      <dgm:spPr/>
      <dgm:t>
        <a:bodyPr/>
        <a:lstStyle/>
        <a:p>
          <a:endParaRPr lang="es-CO"/>
        </a:p>
      </dgm:t>
    </dgm:pt>
    <dgm:pt modelId="{19AEF3AC-1FF9-4F9B-935A-4DBC0A8DC48C}" type="sibTrans" cxnId="{38E3FC8D-C8A2-4DB1-ADDA-4993B7F3B3B9}">
      <dgm:prSet/>
      <dgm:spPr/>
      <dgm:t>
        <a:bodyPr/>
        <a:lstStyle/>
        <a:p>
          <a:endParaRPr lang="es-CO"/>
        </a:p>
      </dgm:t>
    </dgm:pt>
    <dgm:pt modelId="{FA016E7E-7824-47E2-BE45-7AF57D6B9C7B}">
      <dgm:prSet/>
      <dgm:spPr/>
      <dgm:t>
        <a:bodyPr/>
        <a:lstStyle/>
        <a:p>
          <a:r>
            <a:rPr lang="es-CO"/>
            <a:t>Compras</a:t>
          </a:r>
        </a:p>
      </dgm:t>
    </dgm:pt>
    <dgm:pt modelId="{184B6442-F1E1-44A4-9FC8-E85E6365B17A}" type="parTrans" cxnId="{B9F679F6-FA8F-441F-997C-10A6BDE72B52}">
      <dgm:prSet/>
      <dgm:spPr/>
      <dgm:t>
        <a:bodyPr/>
        <a:lstStyle/>
        <a:p>
          <a:endParaRPr lang="es-CO"/>
        </a:p>
      </dgm:t>
    </dgm:pt>
    <dgm:pt modelId="{40EA0F05-2BD0-47EA-BA7A-079BFFA32339}" type="sibTrans" cxnId="{B9F679F6-FA8F-441F-997C-10A6BDE72B52}">
      <dgm:prSet/>
      <dgm:spPr/>
      <dgm:t>
        <a:bodyPr/>
        <a:lstStyle/>
        <a:p>
          <a:endParaRPr lang="es-CO"/>
        </a:p>
      </dgm:t>
    </dgm:pt>
    <dgm:pt modelId="{0D27F7DE-3685-4019-8AED-4686069A1196}">
      <dgm:prSet/>
      <dgm:spPr/>
      <dgm:t>
        <a:bodyPr/>
        <a:lstStyle/>
        <a:p>
          <a:r>
            <a:rPr lang="es-CO"/>
            <a:t>Otras cuentas por pagar</a:t>
          </a:r>
        </a:p>
      </dgm:t>
    </dgm:pt>
    <dgm:pt modelId="{FCC18F6B-9C54-411C-9942-CD9D430B286F}" type="parTrans" cxnId="{DA1A67D7-561F-4761-A588-D581ACB2D898}">
      <dgm:prSet/>
      <dgm:spPr/>
      <dgm:t>
        <a:bodyPr/>
        <a:lstStyle/>
        <a:p>
          <a:endParaRPr lang="es-CO"/>
        </a:p>
      </dgm:t>
    </dgm:pt>
    <dgm:pt modelId="{D534612A-4C7C-4935-BA4B-BF9E6F8AD6C9}" type="sibTrans" cxnId="{DA1A67D7-561F-4761-A588-D581ACB2D898}">
      <dgm:prSet/>
      <dgm:spPr/>
      <dgm:t>
        <a:bodyPr/>
        <a:lstStyle/>
        <a:p>
          <a:endParaRPr lang="es-CO"/>
        </a:p>
      </dgm:t>
    </dgm:pt>
    <dgm:pt modelId="{964A9357-A8BE-49C1-AC07-DB17D97B5BB2}">
      <dgm:prSet/>
      <dgm:spPr/>
      <dgm:t>
        <a:bodyPr/>
        <a:lstStyle/>
        <a:p>
          <a:r>
            <a:rPr lang="es-CO"/>
            <a:t>Registros contables</a:t>
          </a:r>
        </a:p>
      </dgm:t>
    </dgm:pt>
    <dgm:pt modelId="{48A3A5E9-19DD-4166-837C-FD70A762A5CB}" type="parTrans" cxnId="{6BC93D4F-A160-4BB4-AFB8-1FE7740E46CD}">
      <dgm:prSet/>
      <dgm:spPr/>
    </dgm:pt>
    <dgm:pt modelId="{4E9D7461-86BC-4173-9C33-71C4B40ABA2E}" type="sibTrans" cxnId="{6BC93D4F-A160-4BB4-AFB8-1FE7740E46CD}">
      <dgm:prSet/>
      <dgm:spPr/>
    </dgm:pt>
    <dgm:pt modelId="{0EC59124-975C-4F89-B675-D3F454F6837F}" type="pres">
      <dgm:prSet presAssocID="{2B37A221-B115-4F7F-B2C9-E90A28CBACE8}" presName="Name0" presStyleCnt="0">
        <dgm:presLayoutVars>
          <dgm:dir/>
          <dgm:animOne val="branch"/>
          <dgm:animLvl val="lvl"/>
        </dgm:presLayoutVars>
      </dgm:prSet>
      <dgm:spPr/>
    </dgm:pt>
    <dgm:pt modelId="{E4619822-ABD7-4DB6-AF0F-5E62B396F974}" type="pres">
      <dgm:prSet presAssocID="{AB9270C0-4159-4F23-B8AC-6D4EB30EB538}" presName="chaos" presStyleCnt="0"/>
      <dgm:spPr/>
    </dgm:pt>
    <dgm:pt modelId="{0534F466-1F85-4927-AB48-B087D105206C}" type="pres">
      <dgm:prSet presAssocID="{AB9270C0-4159-4F23-B8AC-6D4EB30EB538}" presName="parTx1" presStyleLbl="revTx" presStyleIdx="0" presStyleCnt="7"/>
      <dgm:spPr/>
    </dgm:pt>
    <dgm:pt modelId="{4813E8F9-E08B-4320-AF90-7661BC73273E}" type="pres">
      <dgm:prSet presAssocID="{AB9270C0-4159-4F23-B8AC-6D4EB30EB538}" presName="desTx1" presStyleLbl="revTx" presStyleIdx="1" presStyleCnt="7">
        <dgm:presLayoutVars>
          <dgm:bulletEnabled val="1"/>
        </dgm:presLayoutVars>
      </dgm:prSet>
      <dgm:spPr/>
    </dgm:pt>
    <dgm:pt modelId="{863B9FDB-BB76-4FD0-8250-8DDEDEDB8AA5}" type="pres">
      <dgm:prSet presAssocID="{AB9270C0-4159-4F23-B8AC-6D4EB30EB538}" presName="c1" presStyleLbl="node1" presStyleIdx="0" presStyleCnt="19"/>
      <dgm:spPr/>
    </dgm:pt>
    <dgm:pt modelId="{2FF3A05B-3065-497C-8FE3-A3B7D92459FE}" type="pres">
      <dgm:prSet presAssocID="{AB9270C0-4159-4F23-B8AC-6D4EB30EB538}" presName="c2" presStyleLbl="node1" presStyleIdx="1" presStyleCnt="19"/>
      <dgm:spPr/>
    </dgm:pt>
    <dgm:pt modelId="{E444927D-0A6C-4DA0-951F-62EBC11A3B67}" type="pres">
      <dgm:prSet presAssocID="{AB9270C0-4159-4F23-B8AC-6D4EB30EB538}" presName="c3" presStyleLbl="node1" presStyleIdx="2" presStyleCnt="19"/>
      <dgm:spPr/>
    </dgm:pt>
    <dgm:pt modelId="{8E9938CF-509A-4799-A5D5-DB08DA71C8AC}" type="pres">
      <dgm:prSet presAssocID="{AB9270C0-4159-4F23-B8AC-6D4EB30EB538}" presName="c4" presStyleLbl="node1" presStyleIdx="3" presStyleCnt="19"/>
      <dgm:spPr/>
    </dgm:pt>
    <dgm:pt modelId="{88025E7D-625E-4E86-A1E8-C886EA1F0D15}" type="pres">
      <dgm:prSet presAssocID="{AB9270C0-4159-4F23-B8AC-6D4EB30EB538}" presName="c5" presStyleLbl="node1" presStyleIdx="4" presStyleCnt="19"/>
      <dgm:spPr/>
    </dgm:pt>
    <dgm:pt modelId="{2F9A760C-6552-43F3-949E-C9D2ED45C8CF}" type="pres">
      <dgm:prSet presAssocID="{AB9270C0-4159-4F23-B8AC-6D4EB30EB538}" presName="c6" presStyleLbl="node1" presStyleIdx="5" presStyleCnt="19"/>
      <dgm:spPr/>
    </dgm:pt>
    <dgm:pt modelId="{421477EA-010D-47DA-B1E9-AC31F47352BD}" type="pres">
      <dgm:prSet presAssocID="{AB9270C0-4159-4F23-B8AC-6D4EB30EB538}" presName="c7" presStyleLbl="node1" presStyleIdx="6" presStyleCnt="19"/>
      <dgm:spPr/>
    </dgm:pt>
    <dgm:pt modelId="{E7D1F392-4EFB-478C-8B79-59EB99871BF8}" type="pres">
      <dgm:prSet presAssocID="{AB9270C0-4159-4F23-B8AC-6D4EB30EB538}" presName="c8" presStyleLbl="node1" presStyleIdx="7" presStyleCnt="19"/>
      <dgm:spPr/>
    </dgm:pt>
    <dgm:pt modelId="{D61C503C-4405-4B9F-A994-582CE0A91FB8}" type="pres">
      <dgm:prSet presAssocID="{AB9270C0-4159-4F23-B8AC-6D4EB30EB538}" presName="c9" presStyleLbl="node1" presStyleIdx="8" presStyleCnt="19"/>
      <dgm:spPr/>
    </dgm:pt>
    <dgm:pt modelId="{F1E0E634-0D58-4AA8-8206-322433C3077F}" type="pres">
      <dgm:prSet presAssocID="{AB9270C0-4159-4F23-B8AC-6D4EB30EB538}" presName="c10" presStyleLbl="node1" presStyleIdx="9" presStyleCnt="19"/>
      <dgm:spPr/>
    </dgm:pt>
    <dgm:pt modelId="{76A67C4C-B245-495F-AAAE-B204328DF6CB}" type="pres">
      <dgm:prSet presAssocID="{AB9270C0-4159-4F23-B8AC-6D4EB30EB538}" presName="c11" presStyleLbl="node1" presStyleIdx="10" presStyleCnt="19"/>
      <dgm:spPr/>
    </dgm:pt>
    <dgm:pt modelId="{E0F2D40F-BF34-4FDA-B6D2-27B0DA503EEA}" type="pres">
      <dgm:prSet presAssocID="{AB9270C0-4159-4F23-B8AC-6D4EB30EB538}" presName="c12" presStyleLbl="node1" presStyleIdx="11" presStyleCnt="19"/>
      <dgm:spPr/>
    </dgm:pt>
    <dgm:pt modelId="{1F2EFBD8-699B-40FF-9778-7D3D7CD3D5E9}" type="pres">
      <dgm:prSet presAssocID="{AB9270C0-4159-4F23-B8AC-6D4EB30EB538}" presName="c13" presStyleLbl="node1" presStyleIdx="12" presStyleCnt="19"/>
      <dgm:spPr/>
    </dgm:pt>
    <dgm:pt modelId="{D01467B4-DC07-4C3B-8117-FDCF7F20544B}" type="pres">
      <dgm:prSet presAssocID="{AB9270C0-4159-4F23-B8AC-6D4EB30EB538}" presName="c14" presStyleLbl="node1" presStyleIdx="13" presStyleCnt="19"/>
      <dgm:spPr/>
    </dgm:pt>
    <dgm:pt modelId="{83E0A75E-4E5D-433B-9999-96595EF75119}" type="pres">
      <dgm:prSet presAssocID="{AB9270C0-4159-4F23-B8AC-6D4EB30EB538}" presName="c15" presStyleLbl="node1" presStyleIdx="14" presStyleCnt="19"/>
      <dgm:spPr/>
    </dgm:pt>
    <dgm:pt modelId="{287BC690-52E3-47F6-B0EA-756A094595A5}" type="pres">
      <dgm:prSet presAssocID="{AB9270C0-4159-4F23-B8AC-6D4EB30EB538}" presName="c16" presStyleLbl="node1" presStyleIdx="15" presStyleCnt="19"/>
      <dgm:spPr/>
    </dgm:pt>
    <dgm:pt modelId="{C9B6A086-6E1F-4D23-BEB0-E5593F036724}" type="pres">
      <dgm:prSet presAssocID="{AB9270C0-4159-4F23-B8AC-6D4EB30EB538}" presName="c17" presStyleLbl="node1" presStyleIdx="16" presStyleCnt="19"/>
      <dgm:spPr/>
    </dgm:pt>
    <dgm:pt modelId="{3F1077CD-5F48-4A2D-A75D-CD420C26AD88}" type="pres">
      <dgm:prSet presAssocID="{AB9270C0-4159-4F23-B8AC-6D4EB30EB538}" presName="c18" presStyleLbl="node1" presStyleIdx="17" presStyleCnt="19"/>
      <dgm:spPr/>
    </dgm:pt>
    <dgm:pt modelId="{A2D172B5-1B20-4E14-9077-BFD0F094AA91}" type="pres">
      <dgm:prSet presAssocID="{716499D3-919A-4607-B3AC-B97FAB02F5F9}" presName="chevronComposite1" presStyleCnt="0"/>
      <dgm:spPr/>
    </dgm:pt>
    <dgm:pt modelId="{A485865B-08C0-4A09-86AC-2ACFB4604E16}" type="pres">
      <dgm:prSet presAssocID="{716499D3-919A-4607-B3AC-B97FAB02F5F9}" presName="chevron1" presStyleLbl="sibTrans2D1" presStyleIdx="0" presStyleCnt="3"/>
      <dgm:spPr/>
    </dgm:pt>
    <dgm:pt modelId="{275EE10C-F2E7-43AD-B8B4-29E6057836AB}" type="pres">
      <dgm:prSet presAssocID="{716499D3-919A-4607-B3AC-B97FAB02F5F9}" presName="spChevron1" presStyleCnt="0"/>
      <dgm:spPr/>
    </dgm:pt>
    <dgm:pt modelId="{6A7819BA-C79F-4968-A198-17A45A4A7BD4}" type="pres">
      <dgm:prSet presAssocID="{BD0979D6-B33E-4047-9C5F-E52179D18240}" presName="middle" presStyleCnt="0"/>
      <dgm:spPr/>
    </dgm:pt>
    <dgm:pt modelId="{E6F28F65-DB10-41E7-8EFE-7F935A9E66B0}" type="pres">
      <dgm:prSet presAssocID="{BD0979D6-B33E-4047-9C5F-E52179D18240}" presName="parTxMid" presStyleLbl="revTx" presStyleIdx="2" presStyleCnt="7"/>
      <dgm:spPr/>
    </dgm:pt>
    <dgm:pt modelId="{CFA272B9-D9E9-4E25-8E0C-92DE0339FBB9}" type="pres">
      <dgm:prSet presAssocID="{BD0979D6-B33E-4047-9C5F-E52179D18240}" presName="desTxMid" presStyleLbl="revTx" presStyleIdx="3" presStyleCnt="7">
        <dgm:presLayoutVars>
          <dgm:bulletEnabled val="1"/>
        </dgm:presLayoutVars>
      </dgm:prSet>
      <dgm:spPr/>
    </dgm:pt>
    <dgm:pt modelId="{6F67771B-3622-48E1-A4B7-C647342A5056}" type="pres">
      <dgm:prSet presAssocID="{BD0979D6-B33E-4047-9C5F-E52179D18240}" presName="spMid" presStyleCnt="0"/>
      <dgm:spPr/>
    </dgm:pt>
    <dgm:pt modelId="{539B3069-A039-40EC-829B-F2116A80CEDE}" type="pres">
      <dgm:prSet presAssocID="{D5D96E2B-F7F2-447B-8BCB-4731583D0E7B}" presName="chevronComposite1" presStyleCnt="0"/>
      <dgm:spPr/>
    </dgm:pt>
    <dgm:pt modelId="{9076A200-6F78-4FC4-AFCA-DADC013D652D}" type="pres">
      <dgm:prSet presAssocID="{D5D96E2B-F7F2-447B-8BCB-4731583D0E7B}" presName="chevron1" presStyleLbl="sibTrans2D1" presStyleIdx="1" presStyleCnt="3"/>
      <dgm:spPr/>
    </dgm:pt>
    <dgm:pt modelId="{123FF70B-BC4C-4E13-B9D4-B789617CF373}" type="pres">
      <dgm:prSet presAssocID="{D5D96E2B-F7F2-447B-8BCB-4731583D0E7B}" presName="spChevron1" presStyleCnt="0"/>
      <dgm:spPr/>
    </dgm:pt>
    <dgm:pt modelId="{E214CD72-E934-41AF-AE1F-E1697DC6A9E2}" type="pres">
      <dgm:prSet presAssocID="{AE74FB37-ED4A-40AD-9D66-ED28E4961235}" presName="middle" presStyleCnt="0"/>
      <dgm:spPr/>
    </dgm:pt>
    <dgm:pt modelId="{14323AC7-5BEE-4BAE-AEC5-E8E3E28F43BE}" type="pres">
      <dgm:prSet presAssocID="{AE74FB37-ED4A-40AD-9D66-ED28E4961235}" presName="parTxMid" presStyleLbl="revTx" presStyleIdx="4" presStyleCnt="7"/>
      <dgm:spPr/>
    </dgm:pt>
    <dgm:pt modelId="{398C9C3E-3880-4C17-84EF-AD3C6D071D59}" type="pres">
      <dgm:prSet presAssocID="{AE74FB37-ED4A-40AD-9D66-ED28E4961235}" presName="desTxMid" presStyleLbl="revTx" presStyleIdx="5" presStyleCnt="7">
        <dgm:presLayoutVars>
          <dgm:bulletEnabled val="1"/>
        </dgm:presLayoutVars>
      </dgm:prSet>
      <dgm:spPr/>
    </dgm:pt>
    <dgm:pt modelId="{5E240E02-0DE5-4419-B989-347BD18280AC}" type="pres">
      <dgm:prSet presAssocID="{AE74FB37-ED4A-40AD-9D66-ED28E4961235}" presName="spMid" presStyleCnt="0"/>
      <dgm:spPr/>
    </dgm:pt>
    <dgm:pt modelId="{7F874DA0-518D-4BC3-BD3D-BB5E792638F8}" type="pres">
      <dgm:prSet presAssocID="{7F15BEF8-8B85-4F64-9631-5DCA1E125A43}" presName="chevronComposite1" presStyleCnt="0"/>
      <dgm:spPr/>
    </dgm:pt>
    <dgm:pt modelId="{D64206D4-2970-4A7D-9349-39E367D767B5}" type="pres">
      <dgm:prSet presAssocID="{7F15BEF8-8B85-4F64-9631-5DCA1E125A43}" presName="chevron1" presStyleLbl="sibTrans2D1" presStyleIdx="2" presStyleCnt="3"/>
      <dgm:spPr/>
    </dgm:pt>
    <dgm:pt modelId="{DC390327-3F1F-4843-90AC-0A8D31EE55FB}" type="pres">
      <dgm:prSet presAssocID="{7F15BEF8-8B85-4F64-9631-5DCA1E125A43}" presName="spChevron1" presStyleCnt="0"/>
      <dgm:spPr/>
    </dgm:pt>
    <dgm:pt modelId="{E5934BF0-8603-43FD-AE46-DA7274BAEAB6}" type="pres">
      <dgm:prSet presAssocID="{74078C4B-CD81-46BB-9433-2EA12229B364}" presName="last" presStyleCnt="0"/>
      <dgm:spPr/>
    </dgm:pt>
    <dgm:pt modelId="{C1CED65B-FDF2-4CE1-A38F-072EFCBC3F24}" type="pres">
      <dgm:prSet presAssocID="{74078C4B-CD81-46BB-9433-2EA12229B364}" presName="circleTx" presStyleLbl="node1" presStyleIdx="18" presStyleCnt="19"/>
      <dgm:spPr/>
    </dgm:pt>
    <dgm:pt modelId="{E860AEDA-56CA-4860-8852-8740A6F1491D}" type="pres">
      <dgm:prSet presAssocID="{74078C4B-CD81-46BB-9433-2EA12229B364}" presName="desTxN" presStyleLbl="revTx" presStyleIdx="6" presStyleCnt="7">
        <dgm:presLayoutVars>
          <dgm:bulletEnabled val="1"/>
        </dgm:presLayoutVars>
      </dgm:prSet>
      <dgm:spPr/>
    </dgm:pt>
    <dgm:pt modelId="{3D74E4E4-4312-4466-9D41-EA6FF894043B}" type="pres">
      <dgm:prSet presAssocID="{74078C4B-CD81-46BB-9433-2EA12229B364}" presName="spN" presStyleCnt="0"/>
      <dgm:spPr/>
    </dgm:pt>
  </dgm:ptLst>
  <dgm:cxnLst>
    <dgm:cxn modelId="{D47DAE03-754C-4038-904A-4175247C8ABB}" type="presOf" srcId="{E109D865-8316-4918-8FB3-BDB22085A09C}" destId="{CFA272B9-D9E9-4E25-8E0C-92DE0339FBB9}" srcOrd="0" destOrd="1" presId="urn:microsoft.com/office/officeart/2009/3/layout/RandomtoResultProcess"/>
    <dgm:cxn modelId="{F6B8810E-22DA-49A4-90EF-F05944613977}" type="presOf" srcId="{D3469D84-F13D-459A-A172-AF9131E991E8}" destId="{4813E8F9-E08B-4320-AF90-7661BC73273E}" srcOrd="0" destOrd="0" presId="urn:microsoft.com/office/officeart/2009/3/layout/RandomtoResultProcess"/>
    <dgm:cxn modelId="{347A8C11-5043-4900-9399-600927690B9B}" type="presOf" srcId="{AE74FB37-ED4A-40AD-9D66-ED28E4961235}" destId="{14323AC7-5BEE-4BAE-AEC5-E8E3E28F43BE}" srcOrd="0" destOrd="0" presId="urn:microsoft.com/office/officeart/2009/3/layout/RandomtoResultProcess"/>
    <dgm:cxn modelId="{61682F15-17F9-49A3-952A-9ABE8008FF67}" srcId="{AE74FB37-ED4A-40AD-9D66-ED28E4961235}" destId="{1E292050-0DB3-41C9-AAD4-CAEB32746198}" srcOrd="1" destOrd="0" parTransId="{7D4961F7-E152-4A54-9F13-3DBD8E51B315}" sibTransId="{258466F7-5C4E-4203-A2A4-8A8D50DFADF9}"/>
    <dgm:cxn modelId="{58D7DB20-E75B-4711-8A5C-C61B3CAA0E94}" type="presOf" srcId="{74078C4B-CD81-46BB-9433-2EA12229B364}" destId="{C1CED65B-FDF2-4CE1-A38F-072EFCBC3F24}" srcOrd="0" destOrd="0" presId="urn:microsoft.com/office/officeart/2009/3/layout/RandomtoResultProcess"/>
    <dgm:cxn modelId="{ED65C92C-2C5F-449D-9E7C-877C33453729}" type="presOf" srcId="{811383FE-C8B6-431C-A4F5-5DDBDED4C643}" destId="{398C9C3E-3880-4C17-84EF-AD3C6D071D59}" srcOrd="0" destOrd="0" presId="urn:microsoft.com/office/officeart/2009/3/layout/RandomtoResultProcess"/>
    <dgm:cxn modelId="{607A1234-A170-4D72-95EA-AB94671B124F}" srcId="{AE74FB37-ED4A-40AD-9D66-ED28E4961235}" destId="{811383FE-C8B6-431C-A4F5-5DDBDED4C643}" srcOrd="0" destOrd="0" parTransId="{B50B2F80-DDA9-4ED0-A697-12613A55BBA1}" sibTransId="{D33ADDED-A126-4BA4-84B3-F9E04585B5A0}"/>
    <dgm:cxn modelId="{BA96CE37-3148-4E25-8A1E-F58F1A661027}" srcId="{2B37A221-B115-4F7F-B2C9-E90A28CBACE8}" destId="{AE74FB37-ED4A-40AD-9D66-ED28E4961235}" srcOrd="2" destOrd="0" parTransId="{29C7B375-08F4-4673-BCAF-925B4245762D}" sibTransId="{7F15BEF8-8B85-4F64-9631-5DCA1E125A43}"/>
    <dgm:cxn modelId="{BE87C03D-54E4-4370-BFAD-0E29DDD8A2D3}" srcId="{BD0979D6-B33E-4047-9C5F-E52179D18240}" destId="{08631C07-A87E-4DA2-912F-FC547A83439C}" srcOrd="0" destOrd="0" parTransId="{400713AD-A1D4-4E71-BB78-70AC65E11446}" sibTransId="{16C0A856-D18B-4F44-8021-36D34C26C9E4}"/>
    <dgm:cxn modelId="{2E64345F-0C1B-4404-B443-910BEB62A039}" srcId="{2B37A221-B115-4F7F-B2C9-E90A28CBACE8}" destId="{AB9270C0-4159-4F23-B8AC-6D4EB30EB538}" srcOrd="0" destOrd="0" parTransId="{87C75B65-81B5-4A6B-9AE8-BA85479B8B07}" sibTransId="{716499D3-919A-4607-B3AC-B97FAB02F5F9}"/>
    <dgm:cxn modelId="{453D3C4B-B1AE-40E5-8EA6-333948A274FC}" type="presOf" srcId="{964A9357-A8BE-49C1-AC07-DB17D97B5BB2}" destId="{E860AEDA-56CA-4860-8852-8740A6F1491D}" srcOrd="0" destOrd="2" presId="urn:microsoft.com/office/officeart/2009/3/layout/RandomtoResultProcess"/>
    <dgm:cxn modelId="{6BC93D4F-A160-4BB4-AFB8-1FE7740E46CD}" srcId="{74078C4B-CD81-46BB-9433-2EA12229B364}" destId="{964A9357-A8BE-49C1-AC07-DB17D97B5BB2}" srcOrd="2" destOrd="0" parTransId="{48A3A5E9-19DD-4166-837C-FD70A762A5CB}" sibTransId="{4E9D7461-86BC-4173-9C33-71C4B40ABA2E}"/>
    <dgm:cxn modelId="{C2F20550-E91C-4167-8E3F-9887CA81435F}" srcId="{AB9270C0-4159-4F23-B8AC-6D4EB30EB538}" destId="{E17BE94B-F0F0-4ED2-86DE-F8E475E01D71}" srcOrd="2" destOrd="0" parTransId="{A7EB5C8A-B09F-437A-88F4-8F66F662080B}" sibTransId="{C030B333-F6BD-4660-97AA-DBC59905836F}"/>
    <dgm:cxn modelId="{3383F374-08E3-4A4E-AD49-E1E5BFFC8070}" srcId="{AB9270C0-4159-4F23-B8AC-6D4EB30EB538}" destId="{8EB45966-017F-4AA6-9557-82A9F40A64D8}" srcOrd="1" destOrd="0" parTransId="{27378140-0F92-4274-A297-B05375883E6B}" sibTransId="{A9ADAF25-8B6A-4BC5-8EDB-25C6AED93B22}"/>
    <dgm:cxn modelId="{36F2F57C-7338-4C67-8B8A-8EE7A1F0D931}" type="presOf" srcId="{0D27F7DE-3685-4019-8AED-4686069A1196}" destId="{E860AEDA-56CA-4860-8852-8740A6F1491D}" srcOrd="0" destOrd="1" presId="urn:microsoft.com/office/officeart/2009/3/layout/RandomtoResultProcess"/>
    <dgm:cxn modelId="{A066F67C-0F65-4F92-95AE-A373A8DEDF62}" type="presOf" srcId="{BD0979D6-B33E-4047-9C5F-E52179D18240}" destId="{E6F28F65-DB10-41E7-8EFE-7F935A9E66B0}" srcOrd="0" destOrd="0" presId="urn:microsoft.com/office/officeart/2009/3/layout/RandomtoResultProcess"/>
    <dgm:cxn modelId="{5D1EE17F-BA4C-4564-831C-A5CB4F58359A}" type="presOf" srcId="{8EB45966-017F-4AA6-9557-82A9F40A64D8}" destId="{4813E8F9-E08B-4320-AF90-7661BC73273E}" srcOrd="0" destOrd="1" presId="urn:microsoft.com/office/officeart/2009/3/layout/RandomtoResultProcess"/>
    <dgm:cxn modelId="{38E3FC8D-C8A2-4DB1-ADDA-4993B7F3B3B9}" srcId="{2B37A221-B115-4F7F-B2C9-E90A28CBACE8}" destId="{74078C4B-CD81-46BB-9433-2EA12229B364}" srcOrd="3" destOrd="0" parTransId="{776766DB-0822-43B3-B126-5F7F03F4A1BD}" sibTransId="{19AEF3AC-1FF9-4F9B-935A-4DBC0A8DC48C}"/>
    <dgm:cxn modelId="{A01C5DAA-7F98-41C6-89C8-0B3E19401F5E}" type="presOf" srcId="{08631C07-A87E-4DA2-912F-FC547A83439C}" destId="{CFA272B9-D9E9-4E25-8E0C-92DE0339FBB9}" srcOrd="0" destOrd="0" presId="urn:microsoft.com/office/officeart/2009/3/layout/RandomtoResultProcess"/>
    <dgm:cxn modelId="{3568C4AB-70FA-4F25-8F06-AE4EC220F3F6}" type="presOf" srcId="{1E292050-0DB3-41C9-AAD4-CAEB32746198}" destId="{398C9C3E-3880-4C17-84EF-AD3C6D071D59}" srcOrd="0" destOrd="1" presId="urn:microsoft.com/office/officeart/2009/3/layout/RandomtoResultProcess"/>
    <dgm:cxn modelId="{9E0783AE-EAEC-42BA-A5A4-6E07A07040FD}" srcId="{BD0979D6-B33E-4047-9C5F-E52179D18240}" destId="{E109D865-8316-4918-8FB3-BDB22085A09C}" srcOrd="1" destOrd="0" parTransId="{2FEC231C-C3A6-4B8D-BC43-65BF00DE90DC}" sibTransId="{43E65975-6757-4B25-81AB-F8395158F2DA}"/>
    <dgm:cxn modelId="{06E894C7-11C2-4418-B930-C9DAC08B88D5}" type="presOf" srcId="{AB9270C0-4159-4F23-B8AC-6D4EB30EB538}" destId="{0534F466-1F85-4927-AB48-B087D105206C}" srcOrd="0" destOrd="0" presId="urn:microsoft.com/office/officeart/2009/3/layout/RandomtoResultProcess"/>
    <dgm:cxn modelId="{DA1A67D7-561F-4761-A588-D581ACB2D898}" srcId="{74078C4B-CD81-46BB-9433-2EA12229B364}" destId="{0D27F7DE-3685-4019-8AED-4686069A1196}" srcOrd="1" destOrd="0" parTransId="{FCC18F6B-9C54-411C-9942-CD9D430B286F}" sibTransId="{D534612A-4C7C-4935-BA4B-BF9E6F8AD6C9}"/>
    <dgm:cxn modelId="{A41F4BD7-7924-4FB1-B751-A1EDCD7FF5A5}" srcId="{AB9270C0-4159-4F23-B8AC-6D4EB30EB538}" destId="{D3469D84-F13D-459A-A172-AF9131E991E8}" srcOrd="0" destOrd="0" parTransId="{CFF52C6E-C688-4487-9C65-5E44FD799EAC}" sibTransId="{6170D22E-33BF-4FDE-93F7-C060C5129CEF}"/>
    <dgm:cxn modelId="{503961DB-034D-4EAB-806C-06A8E5700EAD}" type="presOf" srcId="{2B37A221-B115-4F7F-B2C9-E90A28CBACE8}" destId="{0EC59124-975C-4F89-B675-D3F454F6837F}" srcOrd="0" destOrd="0" presId="urn:microsoft.com/office/officeart/2009/3/layout/RandomtoResultProcess"/>
    <dgm:cxn modelId="{9366CFE1-AB79-483B-8F67-337DEDBF7150}" type="presOf" srcId="{E17BE94B-F0F0-4ED2-86DE-F8E475E01D71}" destId="{4813E8F9-E08B-4320-AF90-7661BC73273E}" srcOrd="0" destOrd="2" presId="urn:microsoft.com/office/officeart/2009/3/layout/RandomtoResultProcess"/>
    <dgm:cxn modelId="{8EE09CF1-5713-4DD6-84EB-DFC753778E54}" type="presOf" srcId="{FA016E7E-7824-47E2-BE45-7AF57D6B9C7B}" destId="{E860AEDA-56CA-4860-8852-8740A6F1491D}" srcOrd="0" destOrd="0" presId="urn:microsoft.com/office/officeart/2009/3/layout/RandomtoResultProcess"/>
    <dgm:cxn modelId="{B9F679F6-FA8F-441F-997C-10A6BDE72B52}" srcId="{74078C4B-CD81-46BB-9433-2EA12229B364}" destId="{FA016E7E-7824-47E2-BE45-7AF57D6B9C7B}" srcOrd="0" destOrd="0" parTransId="{184B6442-F1E1-44A4-9FC8-E85E6365B17A}" sibTransId="{40EA0F05-2BD0-47EA-BA7A-079BFFA32339}"/>
    <dgm:cxn modelId="{EB5A86F6-A2C7-4F30-BBE3-772AADF8744B}" srcId="{2B37A221-B115-4F7F-B2C9-E90A28CBACE8}" destId="{BD0979D6-B33E-4047-9C5F-E52179D18240}" srcOrd="1" destOrd="0" parTransId="{099B2461-EC13-4461-ADEA-6E09825C2463}" sibTransId="{D5D96E2B-F7F2-447B-8BCB-4731583D0E7B}"/>
    <dgm:cxn modelId="{253A8D22-B67E-4361-BA76-C649429D40E2}" type="presParOf" srcId="{0EC59124-975C-4F89-B675-D3F454F6837F}" destId="{E4619822-ABD7-4DB6-AF0F-5E62B396F974}" srcOrd="0" destOrd="0" presId="urn:microsoft.com/office/officeart/2009/3/layout/RandomtoResultProcess"/>
    <dgm:cxn modelId="{8C3CAF41-0B09-4783-9015-545E68A5EE37}" type="presParOf" srcId="{E4619822-ABD7-4DB6-AF0F-5E62B396F974}" destId="{0534F466-1F85-4927-AB48-B087D105206C}" srcOrd="0" destOrd="0" presId="urn:microsoft.com/office/officeart/2009/3/layout/RandomtoResultProcess"/>
    <dgm:cxn modelId="{DFEA5773-78D7-4886-A28E-79C4CC0766B6}" type="presParOf" srcId="{E4619822-ABD7-4DB6-AF0F-5E62B396F974}" destId="{4813E8F9-E08B-4320-AF90-7661BC73273E}" srcOrd="1" destOrd="0" presId="urn:microsoft.com/office/officeart/2009/3/layout/RandomtoResultProcess"/>
    <dgm:cxn modelId="{E77342E5-8B19-451B-9577-8B0CEEF5DF3F}" type="presParOf" srcId="{E4619822-ABD7-4DB6-AF0F-5E62B396F974}" destId="{863B9FDB-BB76-4FD0-8250-8DDEDEDB8AA5}" srcOrd="2" destOrd="0" presId="urn:microsoft.com/office/officeart/2009/3/layout/RandomtoResultProcess"/>
    <dgm:cxn modelId="{135733B4-CD91-4CD5-9E5B-62E7A84C0A6E}" type="presParOf" srcId="{E4619822-ABD7-4DB6-AF0F-5E62B396F974}" destId="{2FF3A05B-3065-497C-8FE3-A3B7D92459FE}" srcOrd="3" destOrd="0" presId="urn:microsoft.com/office/officeart/2009/3/layout/RandomtoResultProcess"/>
    <dgm:cxn modelId="{32A6777A-FF72-4892-B021-F8CF7C4F14D8}" type="presParOf" srcId="{E4619822-ABD7-4DB6-AF0F-5E62B396F974}" destId="{E444927D-0A6C-4DA0-951F-62EBC11A3B67}" srcOrd="4" destOrd="0" presId="urn:microsoft.com/office/officeart/2009/3/layout/RandomtoResultProcess"/>
    <dgm:cxn modelId="{BB6771E0-B8C9-46A7-BD34-19D47F59D597}" type="presParOf" srcId="{E4619822-ABD7-4DB6-AF0F-5E62B396F974}" destId="{8E9938CF-509A-4799-A5D5-DB08DA71C8AC}" srcOrd="5" destOrd="0" presId="urn:microsoft.com/office/officeart/2009/3/layout/RandomtoResultProcess"/>
    <dgm:cxn modelId="{67D12735-C261-4A12-904F-9369C1BB2C5B}" type="presParOf" srcId="{E4619822-ABD7-4DB6-AF0F-5E62B396F974}" destId="{88025E7D-625E-4E86-A1E8-C886EA1F0D15}" srcOrd="6" destOrd="0" presId="urn:microsoft.com/office/officeart/2009/3/layout/RandomtoResultProcess"/>
    <dgm:cxn modelId="{4AA41CA4-86BC-4534-ADE2-E9FF42AA06E0}" type="presParOf" srcId="{E4619822-ABD7-4DB6-AF0F-5E62B396F974}" destId="{2F9A760C-6552-43F3-949E-C9D2ED45C8CF}" srcOrd="7" destOrd="0" presId="urn:microsoft.com/office/officeart/2009/3/layout/RandomtoResultProcess"/>
    <dgm:cxn modelId="{2AF9666C-B478-4CF4-9EEB-AEAAFF2B2FFB}" type="presParOf" srcId="{E4619822-ABD7-4DB6-AF0F-5E62B396F974}" destId="{421477EA-010D-47DA-B1E9-AC31F47352BD}" srcOrd="8" destOrd="0" presId="urn:microsoft.com/office/officeart/2009/3/layout/RandomtoResultProcess"/>
    <dgm:cxn modelId="{9BBB5D16-B596-4D51-99B3-7029CE9D6434}" type="presParOf" srcId="{E4619822-ABD7-4DB6-AF0F-5E62B396F974}" destId="{E7D1F392-4EFB-478C-8B79-59EB99871BF8}" srcOrd="9" destOrd="0" presId="urn:microsoft.com/office/officeart/2009/3/layout/RandomtoResultProcess"/>
    <dgm:cxn modelId="{83F7FC66-C741-480D-B49F-3289EA5F052F}" type="presParOf" srcId="{E4619822-ABD7-4DB6-AF0F-5E62B396F974}" destId="{D61C503C-4405-4B9F-A994-582CE0A91FB8}" srcOrd="10" destOrd="0" presId="urn:microsoft.com/office/officeart/2009/3/layout/RandomtoResultProcess"/>
    <dgm:cxn modelId="{07961DD2-3010-4B9D-AC2C-365C2EF466F7}" type="presParOf" srcId="{E4619822-ABD7-4DB6-AF0F-5E62B396F974}" destId="{F1E0E634-0D58-4AA8-8206-322433C3077F}" srcOrd="11" destOrd="0" presId="urn:microsoft.com/office/officeart/2009/3/layout/RandomtoResultProcess"/>
    <dgm:cxn modelId="{5E609CAA-EC6E-4408-94C1-6BD4ED96E867}" type="presParOf" srcId="{E4619822-ABD7-4DB6-AF0F-5E62B396F974}" destId="{76A67C4C-B245-495F-AAAE-B204328DF6CB}" srcOrd="12" destOrd="0" presId="urn:microsoft.com/office/officeart/2009/3/layout/RandomtoResultProcess"/>
    <dgm:cxn modelId="{60699C9E-1717-4399-8C31-EEE56F52128A}" type="presParOf" srcId="{E4619822-ABD7-4DB6-AF0F-5E62B396F974}" destId="{E0F2D40F-BF34-4FDA-B6D2-27B0DA503EEA}" srcOrd="13" destOrd="0" presId="urn:microsoft.com/office/officeart/2009/3/layout/RandomtoResultProcess"/>
    <dgm:cxn modelId="{540E4CFD-CB6D-46AE-8F3E-070F0D631575}" type="presParOf" srcId="{E4619822-ABD7-4DB6-AF0F-5E62B396F974}" destId="{1F2EFBD8-699B-40FF-9778-7D3D7CD3D5E9}" srcOrd="14" destOrd="0" presId="urn:microsoft.com/office/officeart/2009/3/layout/RandomtoResultProcess"/>
    <dgm:cxn modelId="{0462078B-4436-4792-94B3-CEC06B669E0A}" type="presParOf" srcId="{E4619822-ABD7-4DB6-AF0F-5E62B396F974}" destId="{D01467B4-DC07-4C3B-8117-FDCF7F20544B}" srcOrd="15" destOrd="0" presId="urn:microsoft.com/office/officeart/2009/3/layout/RandomtoResultProcess"/>
    <dgm:cxn modelId="{E23DAE05-1E4A-48DB-845A-F7C4989C8E2B}" type="presParOf" srcId="{E4619822-ABD7-4DB6-AF0F-5E62B396F974}" destId="{83E0A75E-4E5D-433B-9999-96595EF75119}" srcOrd="16" destOrd="0" presId="urn:microsoft.com/office/officeart/2009/3/layout/RandomtoResultProcess"/>
    <dgm:cxn modelId="{C211FAE5-6BE3-4732-AE30-2A6BC3C03180}" type="presParOf" srcId="{E4619822-ABD7-4DB6-AF0F-5E62B396F974}" destId="{287BC690-52E3-47F6-B0EA-756A094595A5}" srcOrd="17" destOrd="0" presId="urn:microsoft.com/office/officeart/2009/3/layout/RandomtoResultProcess"/>
    <dgm:cxn modelId="{2B9C70F7-D898-49E4-AA9A-3BC3C29F7F5B}" type="presParOf" srcId="{E4619822-ABD7-4DB6-AF0F-5E62B396F974}" destId="{C9B6A086-6E1F-4D23-BEB0-E5593F036724}" srcOrd="18" destOrd="0" presId="urn:microsoft.com/office/officeart/2009/3/layout/RandomtoResultProcess"/>
    <dgm:cxn modelId="{93E82B64-A0C7-428E-B40F-48610BD363C1}" type="presParOf" srcId="{E4619822-ABD7-4DB6-AF0F-5E62B396F974}" destId="{3F1077CD-5F48-4A2D-A75D-CD420C26AD88}" srcOrd="19" destOrd="0" presId="urn:microsoft.com/office/officeart/2009/3/layout/RandomtoResultProcess"/>
    <dgm:cxn modelId="{81270EDC-7A84-4FE1-9024-334E4346591E}" type="presParOf" srcId="{0EC59124-975C-4F89-B675-D3F454F6837F}" destId="{A2D172B5-1B20-4E14-9077-BFD0F094AA91}" srcOrd="1" destOrd="0" presId="urn:microsoft.com/office/officeart/2009/3/layout/RandomtoResultProcess"/>
    <dgm:cxn modelId="{2522BD45-1B65-430E-B60A-CDC5757A139D}" type="presParOf" srcId="{A2D172B5-1B20-4E14-9077-BFD0F094AA91}" destId="{A485865B-08C0-4A09-86AC-2ACFB4604E16}" srcOrd="0" destOrd="0" presId="urn:microsoft.com/office/officeart/2009/3/layout/RandomtoResultProcess"/>
    <dgm:cxn modelId="{70D419F1-7C59-41C5-B8D6-ED1EA26BD121}" type="presParOf" srcId="{A2D172B5-1B20-4E14-9077-BFD0F094AA91}" destId="{275EE10C-F2E7-43AD-B8B4-29E6057836AB}" srcOrd="1" destOrd="0" presId="urn:microsoft.com/office/officeart/2009/3/layout/RandomtoResultProcess"/>
    <dgm:cxn modelId="{D5B31207-2F0E-4C0A-B342-C34C7AECCFFA}" type="presParOf" srcId="{0EC59124-975C-4F89-B675-D3F454F6837F}" destId="{6A7819BA-C79F-4968-A198-17A45A4A7BD4}" srcOrd="2" destOrd="0" presId="urn:microsoft.com/office/officeart/2009/3/layout/RandomtoResultProcess"/>
    <dgm:cxn modelId="{ACDFDA39-7632-465A-ACCB-12CDA348BB04}" type="presParOf" srcId="{6A7819BA-C79F-4968-A198-17A45A4A7BD4}" destId="{E6F28F65-DB10-41E7-8EFE-7F935A9E66B0}" srcOrd="0" destOrd="0" presId="urn:microsoft.com/office/officeart/2009/3/layout/RandomtoResultProcess"/>
    <dgm:cxn modelId="{26262F75-CC04-4CA6-8BD2-6F84B77F082E}" type="presParOf" srcId="{6A7819BA-C79F-4968-A198-17A45A4A7BD4}" destId="{CFA272B9-D9E9-4E25-8E0C-92DE0339FBB9}" srcOrd="1" destOrd="0" presId="urn:microsoft.com/office/officeart/2009/3/layout/RandomtoResultProcess"/>
    <dgm:cxn modelId="{4A3BC52E-ECD3-4530-8205-856D78E93B2A}" type="presParOf" srcId="{6A7819BA-C79F-4968-A198-17A45A4A7BD4}" destId="{6F67771B-3622-48E1-A4B7-C647342A5056}" srcOrd="2" destOrd="0" presId="urn:microsoft.com/office/officeart/2009/3/layout/RandomtoResultProcess"/>
    <dgm:cxn modelId="{C7632EBB-14CC-47BA-980D-8B97A049BEE6}" type="presParOf" srcId="{0EC59124-975C-4F89-B675-D3F454F6837F}" destId="{539B3069-A039-40EC-829B-F2116A80CEDE}" srcOrd="3" destOrd="0" presId="urn:microsoft.com/office/officeart/2009/3/layout/RandomtoResultProcess"/>
    <dgm:cxn modelId="{D2B61D0D-9BD7-42FD-A3B1-B4E656B1C431}" type="presParOf" srcId="{539B3069-A039-40EC-829B-F2116A80CEDE}" destId="{9076A200-6F78-4FC4-AFCA-DADC013D652D}" srcOrd="0" destOrd="0" presId="urn:microsoft.com/office/officeart/2009/3/layout/RandomtoResultProcess"/>
    <dgm:cxn modelId="{135D3C05-54C5-41E3-8495-164634D86201}" type="presParOf" srcId="{539B3069-A039-40EC-829B-F2116A80CEDE}" destId="{123FF70B-BC4C-4E13-B9D4-B789617CF373}" srcOrd="1" destOrd="0" presId="urn:microsoft.com/office/officeart/2009/3/layout/RandomtoResultProcess"/>
    <dgm:cxn modelId="{2555ECCE-2AAC-4DE4-B71E-CC5758E57683}" type="presParOf" srcId="{0EC59124-975C-4F89-B675-D3F454F6837F}" destId="{E214CD72-E934-41AF-AE1F-E1697DC6A9E2}" srcOrd="4" destOrd="0" presId="urn:microsoft.com/office/officeart/2009/3/layout/RandomtoResultProcess"/>
    <dgm:cxn modelId="{DF6B3182-D8F7-4AAB-B152-CDCFDA88266B}" type="presParOf" srcId="{E214CD72-E934-41AF-AE1F-E1697DC6A9E2}" destId="{14323AC7-5BEE-4BAE-AEC5-E8E3E28F43BE}" srcOrd="0" destOrd="0" presId="urn:microsoft.com/office/officeart/2009/3/layout/RandomtoResultProcess"/>
    <dgm:cxn modelId="{401FC91D-C5CE-488E-8AD9-5F56E47A9513}" type="presParOf" srcId="{E214CD72-E934-41AF-AE1F-E1697DC6A9E2}" destId="{398C9C3E-3880-4C17-84EF-AD3C6D071D59}" srcOrd="1" destOrd="0" presId="urn:microsoft.com/office/officeart/2009/3/layout/RandomtoResultProcess"/>
    <dgm:cxn modelId="{9EB641EA-E9AA-4380-A596-F377559C51B8}" type="presParOf" srcId="{E214CD72-E934-41AF-AE1F-E1697DC6A9E2}" destId="{5E240E02-0DE5-4419-B989-347BD18280AC}" srcOrd="2" destOrd="0" presId="urn:microsoft.com/office/officeart/2009/3/layout/RandomtoResultProcess"/>
    <dgm:cxn modelId="{84F95EB3-ECBD-4B7B-9AD8-C90F414D54E9}" type="presParOf" srcId="{0EC59124-975C-4F89-B675-D3F454F6837F}" destId="{7F874DA0-518D-4BC3-BD3D-BB5E792638F8}" srcOrd="5" destOrd="0" presId="urn:microsoft.com/office/officeart/2009/3/layout/RandomtoResultProcess"/>
    <dgm:cxn modelId="{B019C9F8-31C7-4B45-AA76-7FF190F34BB0}" type="presParOf" srcId="{7F874DA0-518D-4BC3-BD3D-BB5E792638F8}" destId="{D64206D4-2970-4A7D-9349-39E367D767B5}" srcOrd="0" destOrd="0" presId="urn:microsoft.com/office/officeart/2009/3/layout/RandomtoResultProcess"/>
    <dgm:cxn modelId="{DC9FAA2D-3358-468D-941D-6CF23A46AEA2}" type="presParOf" srcId="{7F874DA0-518D-4BC3-BD3D-BB5E792638F8}" destId="{DC390327-3F1F-4843-90AC-0A8D31EE55FB}" srcOrd="1" destOrd="0" presId="urn:microsoft.com/office/officeart/2009/3/layout/RandomtoResultProcess"/>
    <dgm:cxn modelId="{16028782-3F95-4E19-94F0-15466EF80064}" type="presParOf" srcId="{0EC59124-975C-4F89-B675-D3F454F6837F}" destId="{E5934BF0-8603-43FD-AE46-DA7274BAEAB6}" srcOrd="6" destOrd="0" presId="urn:microsoft.com/office/officeart/2009/3/layout/RandomtoResultProcess"/>
    <dgm:cxn modelId="{D3CE4158-2B6F-4B4E-98FE-D635B3EF786D}" type="presParOf" srcId="{E5934BF0-8603-43FD-AE46-DA7274BAEAB6}" destId="{C1CED65B-FDF2-4CE1-A38F-072EFCBC3F24}" srcOrd="0" destOrd="0" presId="urn:microsoft.com/office/officeart/2009/3/layout/RandomtoResultProcess"/>
    <dgm:cxn modelId="{72CE465C-A10F-4BF5-A3F8-B8B63609F8BC}" type="presParOf" srcId="{E5934BF0-8603-43FD-AE46-DA7274BAEAB6}" destId="{E860AEDA-56CA-4860-8852-8740A6F1491D}" srcOrd="1" destOrd="0" presId="urn:microsoft.com/office/officeart/2009/3/layout/RandomtoResultProcess"/>
    <dgm:cxn modelId="{93B0A125-BB42-44EA-B3C2-1F5136877363}" type="presParOf" srcId="{E5934BF0-8603-43FD-AE46-DA7274BAEAB6}" destId="{3D74E4E4-4312-4466-9D41-EA6FF894043B}"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37A221-B115-4F7F-B2C9-E90A28CBACE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CO"/>
        </a:p>
      </dgm:t>
    </dgm:pt>
    <dgm:pt modelId="{213A10A9-9AB3-4ACD-B8B3-3AF70260AE76}">
      <dgm:prSet/>
      <dgm:spPr/>
      <dgm:t>
        <a:bodyPr/>
        <a:lstStyle/>
        <a:p>
          <a:pPr>
            <a:buNone/>
          </a:pPr>
          <a:r>
            <a:rPr lang="es-ES" b="1"/>
            <a:t>Clase de activo</a:t>
          </a:r>
          <a:endParaRPr lang="es-ES"/>
        </a:p>
      </dgm:t>
    </dgm:pt>
    <dgm:pt modelId="{09A711B0-CD46-4B9E-B3C3-2475E9E649EC}" type="parTrans" cxnId="{45BA83ED-659F-4B2E-B519-A3200A44BFBF}">
      <dgm:prSet/>
      <dgm:spPr/>
      <dgm:t>
        <a:bodyPr/>
        <a:lstStyle/>
        <a:p>
          <a:endParaRPr lang="es-CO"/>
        </a:p>
      </dgm:t>
    </dgm:pt>
    <dgm:pt modelId="{29BC4759-E53C-41D8-ADE3-98AD2D5D6489}" type="sibTrans" cxnId="{45BA83ED-659F-4B2E-B519-A3200A44BFBF}">
      <dgm:prSet/>
      <dgm:spPr/>
      <dgm:t>
        <a:bodyPr/>
        <a:lstStyle/>
        <a:p>
          <a:endParaRPr lang="es-CO"/>
        </a:p>
      </dgm:t>
    </dgm:pt>
    <dgm:pt modelId="{B5D08D67-0014-4734-9F39-29CD8560C528}">
      <dgm:prSet/>
      <dgm:spPr/>
      <dgm:t>
        <a:bodyPr/>
        <a:lstStyle/>
        <a:p>
          <a:pPr>
            <a:buNone/>
          </a:pPr>
          <a:r>
            <a:rPr lang="es-ES" b="1"/>
            <a:t>Ubicación del activo</a:t>
          </a:r>
          <a:endParaRPr lang="es-ES"/>
        </a:p>
      </dgm:t>
    </dgm:pt>
    <dgm:pt modelId="{BBE8524D-3540-44B6-8E0E-FD78EE007616}" type="parTrans" cxnId="{3B606912-BC4E-4E76-A3C7-DF9F99E91C6B}">
      <dgm:prSet/>
      <dgm:spPr/>
      <dgm:t>
        <a:bodyPr/>
        <a:lstStyle/>
        <a:p>
          <a:endParaRPr lang="es-CO"/>
        </a:p>
      </dgm:t>
    </dgm:pt>
    <dgm:pt modelId="{9FA31678-C7A8-4C7C-976C-E56B6D84EFC4}" type="sibTrans" cxnId="{3B606912-BC4E-4E76-A3C7-DF9F99E91C6B}">
      <dgm:prSet/>
      <dgm:spPr/>
      <dgm:t>
        <a:bodyPr/>
        <a:lstStyle/>
        <a:p>
          <a:endParaRPr lang="es-CO"/>
        </a:p>
      </dgm:t>
    </dgm:pt>
    <dgm:pt modelId="{D82DDA51-2CF2-43B4-B3DB-B8E8142A33C8}">
      <dgm:prSet/>
      <dgm:spPr/>
      <dgm:t>
        <a:bodyPr/>
        <a:lstStyle/>
        <a:p>
          <a:pPr>
            <a:buNone/>
          </a:pPr>
          <a:r>
            <a:rPr lang="es-ES" b="1"/>
            <a:t>Grupo de activos</a:t>
          </a:r>
          <a:endParaRPr lang="es-ES"/>
        </a:p>
      </dgm:t>
    </dgm:pt>
    <dgm:pt modelId="{51349F50-7C02-46DA-84F9-91DB43653C85}" type="parTrans" cxnId="{3E1F274E-C347-43A2-8815-DAFA81AF008F}">
      <dgm:prSet/>
      <dgm:spPr/>
      <dgm:t>
        <a:bodyPr/>
        <a:lstStyle/>
        <a:p>
          <a:endParaRPr lang="es-CO"/>
        </a:p>
      </dgm:t>
    </dgm:pt>
    <dgm:pt modelId="{8E34AA51-2570-4906-AC9A-2B38FE770B5D}" type="sibTrans" cxnId="{3E1F274E-C347-43A2-8815-DAFA81AF008F}">
      <dgm:prSet/>
      <dgm:spPr/>
      <dgm:t>
        <a:bodyPr/>
        <a:lstStyle/>
        <a:p>
          <a:endParaRPr lang="es-CO"/>
        </a:p>
      </dgm:t>
    </dgm:pt>
    <dgm:pt modelId="{D973F2C0-4BC4-478C-A2BC-0247E79E5DDD}">
      <dgm:prSet/>
      <dgm:spPr/>
      <dgm:t>
        <a:bodyPr/>
        <a:lstStyle/>
        <a:p>
          <a:pPr>
            <a:buNone/>
          </a:pPr>
          <a:r>
            <a:rPr lang="es-CO" b="1"/>
            <a:t>Número de activo</a:t>
          </a:r>
          <a:endParaRPr lang="es-CO"/>
        </a:p>
      </dgm:t>
    </dgm:pt>
    <dgm:pt modelId="{51C4BF07-EB98-4EF7-B6FF-DA8223A44FEF}" type="parTrans" cxnId="{F76A7865-05E1-4311-A75D-66131EE03C81}">
      <dgm:prSet/>
      <dgm:spPr/>
      <dgm:t>
        <a:bodyPr/>
        <a:lstStyle/>
        <a:p>
          <a:endParaRPr lang="es-CO"/>
        </a:p>
      </dgm:t>
    </dgm:pt>
    <dgm:pt modelId="{355B6E46-5F8E-4DA1-813E-085429B5687F}" type="sibTrans" cxnId="{F76A7865-05E1-4311-A75D-66131EE03C81}">
      <dgm:prSet/>
      <dgm:spPr/>
      <dgm:t>
        <a:bodyPr/>
        <a:lstStyle/>
        <a:p>
          <a:endParaRPr lang="es-CO"/>
        </a:p>
      </dgm:t>
    </dgm:pt>
    <dgm:pt modelId="{E24DBDD0-2EAE-4B89-AE95-B2D96B06E5E6}">
      <dgm:prSet/>
      <dgm:spPr/>
      <dgm:t>
        <a:bodyPr/>
        <a:lstStyle/>
        <a:p>
          <a:pPr>
            <a:buNone/>
          </a:pPr>
          <a:r>
            <a:rPr lang="es-ES" b="1"/>
            <a:t>Determinación de cuentas</a:t>
          </a:r>
          <a:endParaRPr lang="es-ES"/>
        </a:p>
      </dgm:t>
    </dgm:pt>
    <dgm:pt modelId="{4017B990-3D5A-422C-A429-0FA6F72718D3}" type="parTrans" cxnId="{7915AFF8-6949-4AF7-8BE3-8819623E209D}">
      <dgm:prSet/>
      <dgm:spPr/>
      <dgm:t>
        <a:bodyPr/>
        <a:lstStyle/>
        <a:p>
          <a:endParaRPr lang="es-CO"/>
        </a:p>
      </dgm:t>
    </dgm:pt>
    <dgm:pt modelId="{811780E1-68E3-4E7C-9667-5A6739EAB3C5}" type="sibTrans" cxnId="{7915AFF8-6949-4AF7-8BE3-8819623E209D}">
      <dgm:prSet/>
      <dgm:spPr/>
      <dgm:t>
        <a:bodyPr/>
        <a:lstStyle/>
        <a:p>
          <a:endParaRPr lang="es-CO"/>
        </a:p>
      </dgm:t>
    </dgm:pt>
    <dgm:pt modelId="{B1457FBA-402F-434C-8751-F2351D1AD10D}">
      <dgm:prSet/>
      <dgm:spPr/>
      <dgm:t>
        <a:bodyPr/>
        <a:lstStyle/>
        <a:p>
          <a:pPr>
            <a:buNone/>
          </a:pPr>
          <a:r>
            <a:rPr lang="es-ES"/>
            <a:t>Define cómo se calcula la depreciación para distintos propósitos (contable, fiscal, interno). Una sociedad puede tener varias áreas.</a:t>
          </a:r>
        </a:p>
      </dgm:t>
    </dgm:pt>
    <dgm:pt modelId="{65623F26-AA09-4F29-8AFE-FBA10F619E61}" type="parTrans" cxnId="{B7031FA8-77DD-4551-9FDA-D49B0B2A850D}">
      <dgm:prSet/>
      <dgm:spPr/>
      <dgm:t>
        <a:bodyPr/>
        <a:lstStyle/>
        <a:p>
          <a:endParaRPr lang="es-CO"/>
        </a:p>
      </dgm:t>
    </dgm:pt>
    <dgm:pt modelId="{5C2D15D3-0A99-4A26-BE84-5FA0FCEC15AA}" type="sibTrans" cxnId="{B7031FA8-77DD-4551-9FDA-D49B0B2A850D}">
      <dgm:prSet/>
      <dgm:spPr/>
      <dgm:t>
        <a:bodyPr/>
        <a:lstStyle/>
        <a:p>
          <a:endParaRPr lang="es-CO"/>
        </a:p>
      </dgm:t>
    </dgm:pt>
    <dgm:pt modelId="{C36CB415-4EF5-4CB6-A6FE-E067F7519D1C}">
      <dgm:prSet/>
      <dgm:spPr/>
      <dgm:t>
        <a:bodyPr/>
        <a:lstStyle/>
        <a:p>
          <a:pPr>
            <a:buNone/>
          </a:pPr>
          <a:r>
            <a:rPr lang="es-ES"/>
            <a:t>Categoriza los activos fijos (por ejemplo, maquinaria, edificios, vehículos). Determina cuentas contables y reglas de depreciación.</a:t>
          </a:r>
        </a:p>
      </dgm:t>
    </dgm:pt>
    <dgm:pt modelId="{DABC0816-D614-4E72-BF6D-A01A195E17A1}" type="parTrans" cxnId="{9DBF921C-7BD6-46F3-93B7-457DF905460F}">
      <dgm:prSet/>
      <dgm:spPr/>
      <dgm:t>
        <a:bodyPr/>
        <a:lstStyle/>
        <a:p>
          <a:endParaRPr lang="es-CO"/>
        </a:p>
      </dgm:t>
    </dgm:pt>
    <dgm:pt modelId="{30CCAEC4-7644-4EB5-9EB8-6FDB7ACA68BA}" type="sibTrans" cxnId="{9DBF921C-7BD6-46F3-93B7-457DF905460F}">
      <dgm:prSet/>
      <dgm:spPr/>
      <dgm:t>
        <a:bodyPr/>
        <a:lstStyle/>
        <a:p>
          <a:endParaRPr lang="es-CO"/>
        </a:p>
      </dgm:t>
    </dgm:pt>
    <dgm:pt modelId="{0DF66017-B3D6-45E9-A518-CB4CB320CE0F}">
      <dgm:prSet/>
      <dgm:spPr/>
      <dgm:t>
        <a:bodyPr/>
        <a:lstStyle/>
        <a:p>
          <a:pPr>
            <a:buNone/>
          </a:pPr>
          <a:r>
            <a:rPr lang="es-ES" b="1"/>
            <a:t>Área de valoración</a:t>
          </a:r>
          <a:endParaRPr lang="es-ES"/>
        </a:p>
      </dgm:t>
    </dgm:pt>
    <dgm:pt modelId="{07DE3B64-BA27-4093-9378-02DDBB2A99D0}" type="parTrans" cxnId="{33EE5240-1DE1-442A-97B5-A980164A625D}">
      <dgm:prSet/>
      <dgm:spPr/>
      <dgm:t>
        <a:bodyPr/>
        <a:lstStyle/>
        <a:p>
          <a:endParaRPr lang="es-CO"/>
        </a:p>
      </dgm:t>
    </dgm:pt>
    <dgm:pt modelId="{A9AA03BC-3D59-41E9-8687-82013D6BE03F}" type="sibTrans" cxnId="{33EE5240-1DE1-442A-97B5-A980164A625D}">
      <dgm:prSet/>
      <dgm:spPr/>
      <dgm:t>
        <a:bodyPr/>
        <a:lstStyle/>
        <a:p>
          <a:endParaRPr lang="es-CO"/>
        </a:p>
      </dgm:t>
    </dgm:pt>
    <dgm:pt modelId="{BBF034D5-6517-4D88-A9D0-5DD6D2A8A080}">
      <dgm:prSet/>
      <dgm:spPr/>
      <dgm:t>
        <a:bodyPr/>
        <a:lstStyle/>
        <a:p>
          <a:pPr>
            <a:buNone/>
          </a:pPr>
          <a:r>
            <a:rPr lang="es-ES"/>
            <a:t>Información logística sobre dónde se encuentra físicamente el activo.</a:t>
          </a:r>
        </a:p>
      </dgm:t>
    </dgm:pt>
    <dgm:pt modelId="{93DA14A8-6242-40C9-9E58-4C520AD5C6EB}" type="parTrans" cxnId="{C531B2E4-E383-4E05-899E-E97A15D40368}">
      <dgm:prSet/>
      <dgm:spPr/>
      <dgm:t>
        <a:bodyPr/>
        <a:lstStyle/>
        <a:p>
          <a:endParaRPr lang="es-CO"/>
        </a:p>
      </dgm:t>
    </dgm:pt>
    <dgm:pt modelId="{DFC521E0-493C-4D89-90C8-D1723102CC03}" type="sibTrans" cxnId="{C531B2E4-E383-4E05-899E-E97A15D40368}">
      <dgm:prSet/>
      <dgm:spPr/>
      <dgm:t>
        <a:bodyPr/>
        <a:lstStyle/>
        <a:p>
          <a:endParaRPr lang="es-CO"/>
        </a:p>
      </dgm:t>
    </dgm:pt>
    <dgm:pt modelId="{61D7F1D3-1033-4B53-A5AA-4AA507596D77}">
      <dgm:prSet/>
      <dgm:spPr/>
      <dgm:t>
        <a:bodyPr/>
        <a:lstStyle/>
        <a:p>
          <a:pPr>
            <a:buNone/>
          </a:pPr>
          <a:r>
            <a:rPr lang="es-ES"/>
            <a:t>Agrupación lógica de activos para facilitar reportes y gestión.</a:t>
          </a:r>
        </a:p>
      </dgm:t>
    </dgm:pt>
    <dgm:pt modelId="{D7FDE0C8-16CC-447B-A612-69D58CCB01D5}" type="parTrans" cxnId="{47FB1D57-36FB-4FC0-B73C-7EF7E63EE5D5}">
      <dgm:prSet/>
      <dgm:spPr/>
      <dgm:t>
        <a:bodyPr/>
        <a:lstStyle/>
        <a:p>
          <a:endParaRPr lang="es-CO"/>
        </a:p>
      </dgm:t>
    </dgm:pt>
    <dgm:pt modelId="{C92A5022-CFD4-4A05-8EBB-BE93ADB2C42F}" type="sibTrans" cxnId="{47FB1D57-36FB-4FC0-B73C-7EF7E63EE5D5}">
      <dgm:prSet/>
      <dgm:spPr/>
      <dgm:t>
        <a:bodyPr/>
        <a:lstStyle/>
        <a:p>
          <a:endParaRPr lang="es-CO"/>
        </a:p>
      </dgm:t>
    </dgm:pt>
    <dgm:pt modelId="{DAFAF4AF-F0D9-4F8C-AC1C-9D1C78FAD7C2}">
      <dgm:prSet/>
      <dgm:spPr/>
      <dgm:t>
        <a:bodyPr/>
        <a:lstStyle/>
        <a:p>
          <a:pPr>
            <a:buNone/>
          </a:pPr>
          <a:r>
            <a:rPr lang="es-CO"/>
            <a:t>Identificador único del activo dentro de la sociedad.</a:t>
          </a:r>
        </a:p>
      </dgm:t>
    </dgm:pt>
    <dgm:pt modelId="{1F74233F-A1A9-41F1-8546-CEB0C632182C}" type="parTrans" cxnId="{0BBFEA03-3EC5-41A8-8A18-36935892DE50}">
      <dgm:prSet/>
      <dgm:spPr/>
      <dgm:t>
        <a:bodyPr/>
        <a:lstStyle/>
        <a:p>
          <a:endParaRPr lang="es-CO"/>
        </a:p>
      </dgm:t>
    </dgm:pt>
    <dgm:pt modelId="{65E4E23D-1585-4065-BF05-8E6B204E0A03}" type="sibTrans" cxnId="{0BBFEA03-3EC5-41A8-8A18-36935892DE50}">
      <dgm:prSet/>
      <dgm:spPr/>
      <dgm:t>
        <a:bodyPr/>
        <a:lstStyle/>
        <a:p>
          <a:endParaRPr lang="es-CO"/>
        </a:p>
      </dgm:t>
    </dgm:pt>
    <dgm:pt modelId="{61DEE135-0B1E-4359-A0F3-2711D15899D5}">
      <dgm:prSet/>
      <dgm:spPr/>
      <dgm:t>
        <a:bodyPr/>
        <a:lstStyle/>
        <a:p>
          <a:pPr>
            <a:buNone/>
          </a:pPr>
          <a:r>
            <a:rPr lang="es-ES"/>
            <a:t>Define las cuentas contables asociadas a las clases de activo y áreas de valoración.</a:t>
          </a:r>
        </a:p>
      </dgm:t>
    </dgm:pt>
    <dgm:pt modelId="{1BA28802-E704-41F1-A1FA-8CD981BE285E}" type="parTrans" cxnId="{32A7A047-B12D-40C2-8892-A61BE0C82AC3}">
      <dgm:prSet/>
      <dgm:spPr/>
      <dgm:t>
        <a:bodyPr/>
        <a:lstStyle/>
        <a:p>
          <a:endParaRPr lang="es-CO"/>
        </a:p>
      </dgm:t>
    </dgm:pt>
    <dgm:pt modelId="{D2ABFEAD-EFC1-4AAE-B5B9-37BE049D8FCA}" type="sibTrans" cxnId="{32A7A047-B12D-40C2-8892-A61BE0C82AC3}">
      <dgm:prSet/>
      <dgm:spPr/>
      <dgm:t>
        <a:bodyPr/>
        <a:lstStyle/>
        <a:p>
          <a:endParaRPr lang="es-CO"/>
        </a:p>
      </dgm:t>
    </dgm:pt>
    <dgm:pt modelId="{EB5BB6E5-03E0-49C6-9073-A236A652DBD8}" type="pres">
      <dgm:prSet presAssocID="{2B37A221-B115-4F7F-B2C9-E90A28CBACE8}" presName="Name0" presStyleCnt="0">
        <dgm:presLayoutVars>
          <dgm:chMax val="7"/>
          <dgm:chPref val="7"/>
          <dgm:dir/>
        </dgm:presLayoutVars>
      </dgm:prSet>
      <dgm:spPr/>
    </dgm:pt>
    <dgm:pt modelId="{406F6DE3-8D36-412C-BCA9-F3E2CC663706}" type="pres">
      <dgm:prSet presAssocID="{2B37A221-B115-4F7F-B2C9-E90A28CBACE8}" presName="Name1" presStyleCnt="0"/>
      <dgm:spPr/>
    </dgm:pt>
    <dgm:pt modelId="{C538893A-096F-4730-B73B-28600C2024CA}" type="pres">
      <dgm:prSet presAssocID="{2B37A221-B115-4F7F-B2C9-E90A28CBACE8}" presName="cycle" presStyleCnt="0"/>
      <dgm:spPr/>
    </dgm:pt>
    <dgm:pt modelId="{9046D024-A31B-430A-8C43-A7618A32C3D9}" type="pres">
      <dgm:prSet presAssocID="{2B37A221-B115-4F7F-B2C9-E90A28CBACE8}" presName="srcNode" presStyleLbl="node1" presStyleIdx="0" presStyleCnt="6"/>
      <dgm:spPr/>
    </dgm:pt>
    <dgm:pt modelId="{0DC4FE50-2EC4-499C-8446-C0C6F1FC3ECE}" type="pres">
      <dgm:prSet presAssocID="{2B37A221-B115-4F7F-B2C9-E90A28CBACE8}" presName="conn" presStyleLbl="parChTrans1D2" presStyleIdx="0" presStyleCnt="1"/>
      <dgm:spPr/>
    </dgm:pt>
    <dgm:pt modelId="{24606F69-CEF7-4B82-A57A-0ADA1A735704}" type="pres">
      <dgm:prSet presAssocID="{2B37A221-B115-4F7F-B2C9-E90A28CBACE8}" presName="extraNode" presStyleLbl="node1" presStyleIdx="0" presStyleCnt="6"/>
      <dgm:spPr/>
    </dgm:pt>
    <dgm:pt modelId="{1EA14594-523F-4DA0-B5BD-5D8CBED5E951}" type="pres">
      <dgm:prSet presAssocID="{2B37A221-B115-4F7F-B2C9-E90A28CBACE8}" presName="dstNode" presStyleLbl="node1" presStyleIdx="0" presStyleCnt="6"/>
      <dgm:spPr/>
    </dgm:pt>
    <dgm:pt modelId="{1FBFD329-E5C2-441C-B08C-E9A62818F613}" type="pres">
      <dgm:prSet presAssocID="{213A10A9-9AB3-4ACD-B8B3-3AF70260AE76}" presName="text_1" presStyleLbl="node1" presStyleIdx="0" presStyleCnt="6">
        <dgm:presLayoutVars>
          <dgm:bulletEnabled val="1"/>
        </dgm:presLayoutVars>
      </dgm:prSet>
      <dgm:spPr/>
    </dgm:pt>
    <dgm:pt modelId="{E6649A92-8EC4-46A0-A7E3-9563B9529B87}" type="pres">
      <dgm:prSet presAssocID="{213A10A9-9AB3-4ACD-B8B3-3AF70260AE76}" presName="accent_1" presStyleCnt="0"/>
      <dgm:spPr/>
    </dgm:pt>
    <dgm:pt modelId="{70ADCC8D-210D-43DC-99E5-839E3A7FFE01}" type="pres">
      <dgm:prSet presAssocID="{213A10A9-9AB3-4ACD-B8B3-3AF70260AE76}" presName="accentRepeatNode" presStyleLbl="solidFgAcc1" presStyleIdx="0" presStyleCnt="6"/>
      <dgm:spPr/>
    </dgm:pt>
    <dgm:pt modelId="{530394DB-DC04-435F-940B-A6D654E6CB9A}" type="pres">
      <dgm:prSet presAssocID="{0DF66017-B3D6-45E9-A518-CB4CB320CE0F}" presName="text_2" presStyleLbl="node1" presStyleIdx="1" presStyleCnt="6">
        <dgm:presLayoutVars>
          <dgm:bulletEnabled val="1"/>
        </dgm:presLayoutVars>
      </dgm:prSet>
      <dgm:spPr/>
    </dgm:pt>
    <dgm:pt modelId="{E3DF4750-8D3A-438C-BE21-CCCA9280AF9A}" type="pres">
      <dgm:prSet presAssocID="{0DF66017-B3D6-45E9-A518-CB4CB320CE0F}" presName="accent_2" presStyleCnt="0"/>
      <dgm:spPr/>
    </dgm:pt>
    <dgm:pt modelId="{7B2EA12B-0211-439C-B0B2-419250D8DCE8}" type="pres">
      <dgm:prSet presAssocID="{0DF66017-B3D6-45E9-A518-CB4CB320CE0F}" presName="accentRepeatNode" presStyleLbl="solidFgAcc1" presStyleIdx="1" presStyleCnt="6"/>
      <dgm:spPr/>
    </dgm:pt>
    <dgm:pt modelId="{B56A017D-875A-42D0-BC02-D069766915F1}" type="pres">
      <dgm:prSet presAssocID="{B5D08D67-0014-4734-9F39-29CD8560C528}" presName="text_3" presStyleLbl="node1" presStyleIdx="2" presStyleCnt="6">
        <dgm:presLayoutVars>
          <dgm:bulletEnabled val="1"/>
        </dgm:presLayoutVars>
      </dgm:prSet>
      <dgm:spPr/>
    </dgm:pt>
    <dgm:pt modelId="{9793FA76-7F1C-48BB-BD94-E99F5683D775}" type="pres">
      <dgm:prSet presAssocID="{B5D08D67-0014-4734-9F39-29CD8560C528}" presName="accent_3" presStyleCnt="0"/>
      <dgm:spPr/>
    </dgm:pt>
    <dgm:pt modelId="{F960C80C-0A10-49A5-8681-F517450A246F}" type="pres">
      <dgm:prSet presAssocID="{B5D08D67-0014-4734-9F39-29CD8560C528}" presName="accentRepeatNode" presStyleLbl="solidFgAcc1" presStyleIdx="2" presStyleCnt="6"/>
      <dgm:spPr/>
    </dgm:pt>
    <dgm:pt modelId="{775BC2F9-B813-4068-8509-88E174F31A80}" type="pres">
      <dgm:prSet presAssocID="{D82DDA51-2CF2-43B4-B3DB-B8E8142A33C8}" presName="text_4" presStyleLbl="node1" presStyleIdx="3" presStyleCnt="6">
        <dgm:presLayoutVars>
          <dgm:bulletEnabled val="1"/>
        </dgm:presLayoutVars>
      </dgm:prSet>
      <dgm:spPr/>
    </dgm:pt>
    <dgm:pt modelId="{EB546A58-9F1D-4135-A1DB-653CA0D0BCBF}" type="pres">
      <dgm:prSet presAssocID="{D82DDA51-2CF2-43B4-B3DB-B8E8142A33C8}" presName="accent_4" presStyleCnt="0"/>
      <dgm:spPr/>
    </dgm:pt>
    <dgm:pt modelId="{46A40DC6-DC74-491C-8550-B23EF0081AC5}" type="pres">
      <dgm:prSet presAssocID="{D82DDA51-2CF2-43B4-B3DB-B8E8142A33C8}" presName="accentRepeatNode" presStyleLbl="solidFgAcc1" presStyleIdx="3" presStyleCnt="6"/>
      <dgm:spPr/>
    </dgm:pt>
    <dgm:pt modelId="{F2B38834-3E68-454D-88C3-81DB47A9A7E5}" type="pres">
      <dgm:prSet presAssocID="{D973F2C0-4BC4-478C-A2BC-0247E79E5DDD}" presName="text_5" presStyleLbl="node1" presStyleIdx="4" presStyleCnt="6">
        <dgm:presLayoutVars>
          <dgm:bulletEnabled val="1"/>
        </dgm:presLayoutVars>
      </dgm:prSet>
      <dgm:spPr/>
    </dgm:pt>
    <dgm:pt modelId="{73A00CBD-7F73-46B1-B13D-21BF7E94FA98}" type="pres">
      <dgm:prSet presAssocID="{D973F2C0-4BC4-478C-A2BC-0247E79E5DDD}" presName="accent_5" presStyleCnt="0"/>
      <dgm:spPr/>
    </dgm:pt>
    <dgm:pt modelId="{76D3A1DA-0EF9-4919-8CC1-BD8950611549}" type="pres">
      <dgm:prSet presAssocID="{D973F2C0-4BC4-478C-A2BC-0247E79E5DDD}" presName="accentRepeatNode" presStyleLbl="solidFgAcc1" presStyleIdx="4" presStyleCnt="6"/>
      <dgm:spPr/>
    </dgm:pt>
    <dgm:pt modelId="{0BC26055-2747-4633-9C12-E5AD73544EDF}" type="pres">
      <dgm:prSet presAssocID="{E24DBDD0-2EAE-4B89-AE95-B2D96B06E5E6}" presName="text_6" presStyleLbl="node1" presStyleIdx="5" presStyleCnt="6">
        <dgm:presLayoutVars>
          <dgm:bulletEnabled val="1"/>
        </dgm:presLayoutVars>
      </dgm:prSet>
      <dgm:spPr/>
    </dgm:pt>
    <dgm:pt modelId="{441C77CB-11BC-44B3-B473-982F8FA2C741}" type="pres">
      <dgm:prSet presAssocID="{E24DBDD0-2EAE-4B89-AE95-B2D96B06E5E6}" presName="accent_6" presStyleCnt="0"/>
      <dgm:spPr/>
    </dgm:pt>
    <dgm:pt modelId="{C5FE3422-A7D4-49F8-8138-434290D48321}" type="pres">
      <dgm:prSet presAssocID="{E24DBDD0-2EAE-4B89-AE95-B2D96B06E5E6}" presName="accentRepeatNode" presStyleLbl="solidFgAcc1" presStyleIdx="5" presStyleCnt="6"/>
      <dgm:spPr/>
    </dgm:pt>
  </dgm:ptLst>
  <dgm:cxnLst>
    <dgm:cxn modelId="{BB268500-3F2F-4B67-80D5-C906CC4CE82F}" type="presOf" srcId="{B5D08D67-0014-4734-9F39-29CD8560C528}" destId="{B56A017D-875A-42D0-BC02-D069766915F1}" srcOrd="0" destOrd="0" presId="urn:microsoft.com/office/officeart/2008/layout/VerticalCurvedList"/>
    <dgm:cxn modelId="{01635103-9DA8-4400-9F3A-0FA001781E21}" type="presOf" srcId="{0DF66017-B3D6-45E9-A518-CB4CB320CE0F}" destId="{530394DB-DC04-435F-940B-A6D654E6CB9A}" srcOrd="0" destOrd="0" presId="urn:microsoft.com/office/officeart/2008/layout/VerticalCurvedList"/>
    <dgm:cxn modelId="{0BBFEA03-3EC5-41A8-8A18-36935892DE50}" srcId="{D973F2C0-4BC4-478C-A2BC-0247E79E5DDD}" destId="{DAFAF4AF-F0D9-4F8C-AC1C-9D1C78FAD7C2}" srcOrd="0" destOrd="0" parTransId="{1F74233F-A1A9-41F1-8546-CEB0C632182C}" sibTransId="{65E4E23D-1585-4065-BF05-8E6B204E0A03}"/>
    <dgm:cxn modelId="{DD9D620B-7769-44AA-9DD7-697076876579}" type="presOf" srcId="{BBF034D5-6517-4D88-A9D0-5DD6D2A8A080}" destId="{B56A017D-875A-42D0-BC02-D069766915F1}" srcOrd="0" destOrd="1" presId="urn:microsoft.com/office/officeart/2008/layout/VerticalCurvedList"/>
    <dgm:cxn modelId="{3B606912-BC4E-4E76-A3C7-DF9F99E91C6B}" srcId="{2B37A221-B115-4F7F-B2C9-E90A28CBACE8}" destId="{B5D08D67-0014-4734-9F39-29CD8560C528}" srcOrd="2" destOrd="0" parTransId="{BBE8524D-3540-44B6-8E0E-FD78EE007616}" sibTransId="{9FA31678-C7A8-4C7C-976C-E56B6D84EFC4}"/>
    <dgm:cxn modelId="{A73FE012-1925-489A-9D07-A181A78519D8}" type="presOf" srcId="{D973F2C0-4BC4-478C-A2BC-0247E79E5DDD}" destId="{F2B38834-3E68-454D-88C3-81DB47A9A7E5}" srcOrd="0" destOrd="0" presId="urn:microsoft.com/office/officeart/2008/layout/VerticalCurvedList"/>
    <dgm:cxn modelId="{9DBF921C-7BD6-46F3-93B7-457DF905460F}" srcId="{213A10A9-9AB3-4ACD-B8B3-3AF70260AE76}" destId="{C36CB415-4EF5-4CB6-A6FE-E067F7519D1C}" srcOrd="0" destOrd="0" parTransId="{DABC0816-D614-4E72-BF6D-A01A195E17A1}" sibTransId="{30CCAEC4-7644-4EB5-9EB8-6FDB7ACA68BA}"/>
    <dgm:cxn modelId="{8F24903C-B7C0-4EE9-A580-F3A16AAA68BC}" type="presOf" srcId="{C36CB415-4EF5-4CB6-A6FE-E067F7519D1C}" destId="{1FBFD329-E5C2-441C-B08C-E9A62818F613}" srcOrd="0" destOrd="1" presId="urn:microsoft.com/office/officeart/2008/layout/VerticalCurvedList"/>
    <dgm:cxn modelId="{8475703D-AD7C-4D2D-847C-D3B86D9FD766}" type="presOf" srcId="{213A10A9-9AB3-4ACD-B8B3-3AF70260AE76}" destId="{1FBFD329-E5C2-441C-B08C-E9A62818F613}" srcOrd="0" destOrd="0" presId="urn:microsoft.com/office/officeart/2008/layout/VerticalCurvedList"/>
    <dgm:cxn modelId="{33EE5240-1DE1-442A-97B5-A980164A625D}" srcId="{2B37A221-B115-4F7F-B2C9-E90A28CBACE8}" destId="{0DF66017-B3D6-45E9-A518-CB4CB320CE0F}" srcOrd="1" destOrd="0" parTransId="{07DE3B64-BA27-4093-9378-02DDBB2A99D0}" sibTransId="{A9AA03BC-3D59-41E9-8687-82013D6BE03F}"/>
    <dgm:cxn modelId="{F76A7865-05E1-4311-A75D-66131EE03C81}" srcId="{2B37A221-B115-4F7F-B2C9-E90A28CBACE8}" destId="{D973F2C0-4BC4-478C-A2BC-0247E79E5DDD}" srcOrd="4" destOrd="0" parTransId="{51C4BF07-EB98-4EF7-B6FF-DA8223A44FEF}" sibTransId="{355B6E46-5F8E-4DA1-813E-085429B5687F}"/>
    <dgm:cxn modelId="{B900BE65-59F6-409A-8BCC-A948A90411BE}" type="presOf" srcId="{61D7F1D3-1033-4B53-A5AA-4AA507596D77}" destId="{775BC2F9-B813-4068-8509-88E174F31A80}" srcOrd="0" destOrd="1" presId="urn:microsoft.com/office/officeart/2008/layout/VerticalCurvedList"/>
    <dgm:cxn modelId="{EB948366-469A-4689-B65E-2FD35D515D0F}" type="presOf" srcId="{2B37A221-B115-4F7F-B2C9-E90A28CBACE8}" destId="{EB5BB6E5-03E0-49C6-9073-A236A652DBD8}" srcOrd="0" destOrd="0" presId="urn:microsoft.com/office/officeart/2008/layout/VerticalCurvedList"/>
    <dgm:cxn modelId="{32A7A047-B12D-40C2-8892-A61BE0C82AC3}" srcId="{E24DBDD0-2EAE-4B89-AE95-B2D96B06E5E6}" destId="{61DEE135-0B1E-4359-A0F3-2711D15899D5}" srcOrd="0" destOrd="0" parTransId="{1BA28802-E704-41F1-A1FA-8CD981BE285E}" sibTransId="{D2ABFEAD-EFC1-4AAE-B5B9-37BE049D8FCA}"/>
    <dgm:cxn modelId="{3E1F274E-C347-43A2-8815-DAFA81AF008F}" srcId="{2B37A221-B115-4F7F-B2C9-E90A28CBACE8}" destId="{D82DDA51-2CF2-43B4-B3DB-B8E8142A33C8}" srcOrd="3" destOrd="0" parTransId="{51349F50-7C02-46DA-84F9-91DB43653C85}" sibTransId="{8E34AA51-2570-4906-AC9A-2B38FE770B5D}"/>
    <dgm:cxn modelId="{86763B73-4335-448C-BE03-BBCD537D6207}" type="presOf" srcId="{B1457FBA-402F-434C-8751-F2351D1AD10D}" destId="{530394DB-DC04-435F-940B-A6D654E6CB9A}" srcOrd="0" destOrd="1" presId="urn:microsoft.com/office/officeart/2008/layout/VerticalCurvedList"/>
    <dgm:cxn modelId="{09B63E55-12B2-4292-B9DD-E0C47E3D1860}" type="presOf" srcId="{61DEE135-0B1E-4359-A0F3-2711D15899D5}" destId="{0BC26055-2747-4633-9C12-E5AD73544EDF}" srcOrd="0" destOrd="1" presId="urn:microsoft.com/office/officeart/2008/layout/VerticalCurvedList"/>
    <dgm:cxn modelId="{47FB1D57-36FB-4FC0-B73C-7EF7E63EE5D5}" srcId="{D82DDA51-2CF2-43B4-B3DB-B8E8142A33C8}" destId="{61D7F1D3-1033-4B53-A5AA-4AA507596D77}" srcOrd="0" destOrd="0" parTransId="{D7FDE0C8-16CC-447B-A612-69D58CCB01D5}" sibTransId="{C92A5022-CFD4-4A05-8EBB-BE93ADB2C42F}"/>
    <dgm:cxn modelId="{E66D399B-D3B8-49A7-8656-D578BB7C6FCB}" type="presOf" srcId="{E24DBDD0-2EAE-4B89-AE95-B2D96B06E5E6}" destId="{0BC26055-2747-4633-9C12-E5AD73544EDF}" srcOrd="0" destOrd="0" presId="urn:microsoft.com/office/officeart/2008/layout/VerticalCurvedList"/>
    <dgm:cxn modelId="{B7031FA8-77DD-4551-9FDA-D49B0B2A850D}" srcId="{0DF66017-B3D6-45E9-A518-CB4CB320CE0F}" destId="{B1457FBA-402F-434C-8751-F2351D1AD10D}" srcOrd="0" destOrd="0" parTransId="{65623F26-AA09-4F29-8AFE-FBA10F619E61}" sibTransId="{5C2D15D3-0A99-4A26-BE84-5FA0FCEC15AA}"/>
    <dgm:cxn modelId="{2D786CC6-51B0-4584-B384-C71A125F02FA}" type="presOf" srcId="{DAFAF4AF-F0D9-4F8C-AC1C-9D1C78FAD7C2}" destId="{F2B38834-3E68-454D-88C3-81DB47A9A7E5}" srcOrd="0" destOrd="1" presId="urn:microsoft.com/office/officeart/2008/layout/VerticalCurvedList"/>
    <dgm:cxn modelId="{7FA3C8CF-F0CA-46B0-B429-6BB930596E29}" type="presOf" srcId="{D82DDA51-2CF2-43B4-B3DB-B8E8142A33C8}" destId="{775BC2F9-B813-4068-8509-88E174F31A80}" srcOrd="0" destOrd="0" presId="urn:microsoft.com/office/officeart/2008/layout/VerticalCurvedList"/>
    <dgm:cxn modelId="{1E29FDDA-3F27-4D13-A289-24EF1712E4BC}" type="presOf" srcId="{30CCAEC4-7644-4EB5-9EB8-6FDB7ACA68BA}" destId="{0DC4FE50-2EC4-499C-8446-C0C6F1FC3ECE}" srcOrd="0" destOrd="0" presId="urn:microsoft.com/office/officeart/2008/layout/VerticalCurvedList"/>
    <dgm:cxn modelId="{C531B2E4-E383-4E05-899E-E97A15D40368}" srcId="{B5D08D67-0014-4734-9F39-29CD8560C528}" destId="{BBF034D5-6517-4D88-A9D0-5DD6D2A8A080}" srcOrd="0" destOrd="0" parTransId="{93DA14A8-6242-40C9-9E58-4C520AD5C6EB}" sibTransId="{DFC521E0-493C-4D89-90C8-D1723102CC03}"/>
    <dgm:cxn modelId="{45BA83ED-659F-4B2E-B519-A3200A44BFBF}" srcId="{2B37A221-B115-4F7F-B2C9-E90A28CBACE8}" destId="{213A10A9-9AB3-4ACD-B8B3-3AF70260AE76}" srcOrd="0" destOrd="0" parTransId="{09A711B0-CD46-4B9E-B3C3-2475E9E649EC}" sibTransId="{29BC4759-E53C-41D8-ADE3-98AD2D5D6489}"/>
    <dgm:cxn modelId="{7915AFF8-6949-4AF7-8BE3-8819623E209D}" srcId="{2B37A221-B115-4F7F-B2C9-E90A28CBACE8}" destId="{E24DBDD0-2EAE-4B89-AE95-B2D96B06E5E6}" srcOrd="5" destOrd="0" parTransId="{4017B990-3D5A-422C-A429-0FA6F72718D3}" sibTransId="{811780E1-68E3-4E7C-9667-5A6739EAB3C5}"/>
    <dgm:cxn modelId="{1EB7E9F2-F0AE-4376-AAD4-0DE9B96A28FA}" type="presParOf" srcId="{EB5BB6E5-03E0-49C6-9073-A236A652DBD8}" destId="{406F6DE3-8D36-412C-BCA9-F3E2CC663706}" srcOrd="0" destOrd="0" presId="urn:microsoft.com/office/officeart/2008/layout/VerticalCurvedList"/>
    <dgm:cxn modelId="{8EB26928-6AB2-4D33-9DD7-DBC2CC435AA4}" type="presParOf" srcId="{406F6DE3-8D36-412C-BCA9-F3E2CC663706}" destId="{C538893A-096F-4730-B73B-28600C2024CA}" srcOrd="0" destOrd="0" presId="urn:microsoft.com/office/officeart/2008/layout/VerticalCurvedList"/>
    <dgm:cxn modelId="{B0D52C8D-4E52-46BD-BDDD-5F581C00A3C7}" type="presParOf" srcId="{C538893A-096F-4730-B73B-28600C2024CA}" destId="{9046D024-A31B-430A-8C43-A7618A32C3D9}" srcOrd="0" destOrd="0" presId="urn:microsoft.com/office/officeart/2008/layout/VerticalCurvedList"/>
    <dgm:cxn modelId="{DC1CDC62-264F-4871-991F-80BCA6CF6512}" type="presParOf" srcId="{C538893A-096F-4730-B73B-28600C2024CA}" destId="{0DC4FE50-2EC4-499C-8446-C0C6F1FC3ECE}" srcOrd="1" destOrd="0" presId="urn:microsoft.com/office/officeart/2008/layout/VerticalCurvedList"/>
    <dgm:cxn modelId="{2A5AC7BE-B912-4BAF-984E-73D9C70FB9B2}" type="presParOf" srcId="{C538893A-096F-4730-B73B-28600C2024CA}" destId="{24606F69-CEF7-4B82-A57A-0ADA1A735704}" srcOrd="2" destOrd="0" presId="urn:microsoft.com/office/officeart/2008/layout/VerticalCurvedList"/>
    <dgm:cxn modelId="{07DEA6A3-9C29-4318-B180-7412224F4576}" type="presParOf" srcId="{C538893A-096F-4730-B73B-28600C2024CA}" destId="{1EA14594-523F-4DA0-B5BD-5D8CBED5E951}" srcOrd="3" destOrd="0" presId="urn:microsoft.com/office/officeart/2008/layout/VerticalCurvedList"/>
    <dgm:cxn modelId="{720BE3F6-CFCE-43F9-AE03-6BEA3AA31C23}" type="presParOf" srcId="{406F6DE3-8D36-412C-BCA9-F3E2CC663706}" destId="{1FBFD329-E5C2-441C-B08C-E9A62818F613}" srcOrd="1" destOrd="0" presId="urn:microsoft.com/office/officeart/2008/layout/VerticalCurvedList"/>
    <dgm:cxn modelId="{95813CF3-719B-49E9-BC32-56839DEAD372}" type="presParOf" srcId="{406F6DE3-8D36-412C-BCA9-F3E2CC663706}" destId="{E6649A92-8EC4-46A0-A7E3-9563B9529B87}" srcOrd="2" destOrd="0" presId="urn:microsoft.com/office/officeart/2008/layout/VerticalCurvedList"/>
    <dgm:cxn modelId="{84433932-FAE4-4F5A-9E0B-2B965D2889FB}" type="presParOf" srcId="{E6649A92-8EC4-46A0-A7E3-9563B9529B87}" destId="{70ADCC8D-210D-43DC-99E5-839E3A7FFE01}" srcOrd="0" destOrd="0" presId="urn:microsoft.com/office/officeart/2008/layout/VerticalCurvedList"/>
    <dgm:cxn modelId="{602F5982-8FC4-44B2-847A-5924CAE42FD6}" type="presParOf" srcId="{406F6DE3-8D36-412C-BCA9-F3E2CC663706}" destId="{530394DB-DC04-435F-940B-A6D654E6CB9A}" srcOrd="3" destOrd="0" presId="urn:microsoft.com/office/officeart/2008/layout/VerticalCurvedList"/>
    <dgm:cxn modelId="{534CB487-25AE-4BB1-93D3-E01AC374A457}" type="presParOf" srcId="{406F6DE3-8D36-412C-BCA9-F3E2CC663706}" destId="{E3DF4750-8D3A-438C-BE21-CCCA9280AF9A}" srcOrd="4" destOrd="0" presId="urn:microsoft.com/office/officeart/2008/layout/VerticalCurvedList"/>
    <dgm:cxn modelId="{D15959C2-52A7-4C8D-8529-8DA2ECF7F624}" type="presParOf" srcId="{E3DF4750-8D3A-438C-BE21-CCCA9280AF9A}" destId="{7B2EA12B-0211-439C-B0B2-419250D8DCE8}" srcOrd="0" destOrd="0" presId="urn:microsoft.com/office/officeart/2008/layout/VerticalCurvedList"/>
    <dgm:cxn modelId="{9DC950D4-A2E2-4616-B10A-91BB5060A5B9}" type="presParOf" srcId="{406F6DE3-8D36-412C-BCA9-F3E2CC663706}" destId="{B56A017D-875A-42D0-BC02-D069766915F1}" srcOrd="5" destOrd="0" presId="urn:microsoft.com/office/officeart/2008/layout/VerticalCurvedList"/>
    <dgm:cxn modelId="{26D67575-E464-44F9-A25A-FC1125298583}" type="presParOf" srcId="{406F6DE3-8D36-412C-BCA9-F3E2CC663706}" destId="{9793FA76-7F1C-48BB-BD94-E99F5683D775}" srcOrd="6" destOrd="0" presId="urn:microsoft.com/office/officeart/2008/layout/VerticalCurvedList"/>
    <dgm:cxn modelId="{470178BE-A572-4572-9F46-E586E83765E2}" type="presParOf" srcId="{9793FA76-7F1C-48BB-BD94-E99F5683D775}" destId="{F960C80C-0A10-49A5-8681-F517450A246F}" srcOrd="0" destOrd="0" presId="urn:microsoft.com/office/officeart/2008/layout/VerticalCurvedList"/>
    <dgm:cxn modelId="{D0C81B1E-EC4A-4191-AD59-C386CD5BF4C2}" type="presParOf" srcId="{406F6DE3-8D36-412C-BCA9-F3E2CC663706}" destId="{775BC2F9-B813-4068-8509-88E174F31A80}" srcOrd="7" destOrd="0" presId="urn:microsoft.com/office/officeart/2008/layout/VerticalCurvedList"/>
    <dgm:cxn modelId="{9EE18C3D-1BDE-4A10-A212-571B852858E6}" type="presParOf" srcId="{406F6DE3-8D36-412C-BCA9-F3E2CC663706}" destId="{EB546A58-9F1D-4135-A1DB-653CA0D0BCBF}" srcOrd="8" destOrd="0" presId="urn:microsoft.com/office/officeart/2008/layout/VerticalCurvedList"/>
    <dgm:cxn modelId="{2EAF02EF-AF39-42EF-B5FF-917AE9291C6C}" type="presParOf" srcId="{EB546A58-9F1D-4135-A1DB-653CA0D0BCBF}" destId="{46A40DC6-DC74-491C-8550-B23EF0081AC5}" srcOrd="0" destOrd="0" presId="urn:microsoft.com/office/officeart/2008/layout/VerticalCurvedList"/>
    <dgm:cxn modelId="{0A2D7538-96C7-4898-A2E3-5EECB35DAFC9}" type="presParOf" srcId="{406F6DE3-8D36-412C-BCA9-F3E2CC663706}" destId="{F2B38834-3E68-454D-88C3-81DB47A9A7E5}" srcOrd="9" destOrd="0" presId="urn:microsoft.com/office/officeart/2008/layout/VerticalCurvedList"/>
    <dgm:cxn modelId="{46C9AC05-F58F-4970-8AEC-15A79DD2ACA4}" type="presParOf" srcId="{406F6DE3-8D36-412C-BCA9-F3E2CC663706}" destId="{73A00CBD-7F73-46B1-B13D-21BF7E94FA98}" srcOrd="10" destOrd="0" presId="urn:microsoft.com/office/officeart/2008/layout/VerticalCurvedList"/>
    <dgm:cxn modelId="{3F91DB40-5FC4-4E17-9E11-1DE08072A573}" type="presParOf" srcId="{73A00CBD-7F73-46B1-B13D-21BF7E94FA98}" destId="{76D3A1DA-0EF9-4919-8CC1-BD8950611549}" srcOrd="0" destOrd="0" presId="urn:microsoft.com/office/officeart/2008/layout/VerticalCurvedList"/>
    <dgm:cxn modelId="{EE4A2D07-A3F0-4D70-A570-1C67C6A9BA11}" type="presParOf" srcId="{406F6DE3-8D36-412C-BCA9-F3E2CC663706}" destId="{0BC26055-2747-4633-9C12-E5AD73544EDF}" srcOrd="11" destOrd="0" presId="urn:microsoft.com/office/officeart/2008/layout/VerticalCurvedList"/>
    <dgm:cxn modelId="{A36D6E51-C8E1-4224-AF17-7CAC9A19EA4F}" type="presParOf" srcId="{406F6DE3-8D36-412C-BCA9-F3E2CC663706}" destId="{441C77CB-11BC-44B3-B473-982F8FA2C741}" srcOrd="12" destOrd="0" presId="urn:microsoft.com/office/officeart/2008/layout/VerticalCurvedList"/>
    <dgm:cxn modelId="{220D6625-DDB3-41AA-9917-316181AD5E78}" type="presParOf" srcId="{441C77CB-11BC-44B3-B473-982F8FA2C741}" destId="{C5FE3422-A7D4-49F8-8138-434290D483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B37A221-B115-4F7F-B2C9-E90A28CBACE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CO"/>
        </a:p>
      </dgm:t>
    </dgm:pt>
    <dgm:pt modelId="{213A10A9-9AB3-4ACD-B8B3-3AF70260AE76}">
      <dgm:prSet/>
      <dgm:spPr/>
      <dgm:t>
        <a:bodyPr/>
        <a:lstStyle/>
        <a:p>
          <a:pPr>
            <a:buNone/>
          </a:pPr>
          <a:r>
            <a:rPr lang="es-ES" b="1"/>
            <a:t>Unidad organizativa de RE</a:t>
          </a:r>
          <a:endParaRPr lang="es-ES"/>
        </a:p>
      </dgm:t>
    </dgm:pt>
    <dgm:pt modelId="{09A711B0-CD46-4B9E-B3C3-2475E9E649EC}" type="parTrans" cxnId="{45BA83ED-659F-4B2E-B519-A3200A44BFBF}">
      <dgm:prSet/>
      <dgm:spPr/>
      <dgm:t>
        <a:bodyPr/>
        <a:lstStyle/>
        <a:p>
          <a:endParaRPr lang="es-CO"/>
        </a:p>
      </dgm:t>
    </dgm:pt>
    <dgm:pt modelId="{29BC4759-E53C-41D8-ADE3-98AD2D5D6489}" type="sibTrans" cxnId="{45BA83ED-659F-4B2E-B519-A3200A44BFBF}">
      <dgm:prSet/>
      <dgm:spPr/>
      <dgm:t>
        <a:bodyPr/>
        <a:lstStyle/>
        <a:p>
          <a:endParaRPr lang="es-CO"/>
        </a:p>
      </dgm:t>
    </dgm:pt>
    <dgm:pt modelId="{38239356-DE7F-4209-91AA-A379B23E0408}">
      <dgm:prSet/>
      <dgm:spPr/>
      <dgm:t>
        <a:bodyPr/>
        <a:lstStyle/>
        <a:p>
          <a:pPr>
            <a:buNone/>
          </a:pPr>
          <a:r>
            <a:rPr lang="es-ES" b="1"/>
            <a:t>Contrato de arrendamiento</a:t>
          </a:r>
          <a:endParaRPr lang="es-ES"/>
        </a:p>
      </dgm:t>
    </dgm:pt>
    <dgm:pt modelId="{93EFC857-C69A-4A5A-B673-FE23D6A4DBB8}" type="parTrans" cxnId="{924E35E8-999E-41DD-92C2-06B783E62C26}">
      <dgm:prSet/>
      <dgm:spPr/>
      <dgm:t>
        <a:bodyPr/>
        <a:lstStyle/>
        <a:p>
          <a:endParaRPr lang="es-CO"/>
        </a:p>
      </dgm:t>
    </dgm:pt>
    <dgm:pt modelId="{6F0245F0-DA0A-4136-B391-BB1F0A75FBC2}" type="sibTrans" cxnId="{924E35E8-999E-41DD-92C2-06B783E62C26}">
      <dgm:prSet/>
      <dgm:spPr/>
      <dgm:t>
        <a:bodyPr/>
        <a:lstStyle/>
        <a:p>
          <a:endParaRPr lang="es-CO"/>
        </a:p>
      </dgm:t>
    </dgm:pt>
    <dgm:pt modelId="{D0697CF4-5B63-42CB-85CD-301F73689D6D}">
      <dgm:prSet/>
      <dgm:spPr/>
      <dgm:t>
        <a:bodyPr/>
        <a:lstStyle/>
        <a:p>
          <a:pPr>
            <a:buNone/>
          </a:pPr>
          <a:r>
            <a:rPr lang="es-ES" b="1"/>
            <a:t>Unidad arrendable</a:t>
          </a:r>
          <a:endParaRPr lang="es-ES"/>
        </a:p>
      </dgm:t>
    </dgm:pt>
    <dgm:pt modelId="{3530C190-3083-4F20-B585-A0C42B8957F5}" type="parTrans" cxnId="{95405E3D-BD47-4F6B-A17E-9AD44BE87D48}">
      <dgm:prSet/>
      <dgm:spPr/>
      <dgm:t>
        <a:bodyPr/>
        <a:lstStyle/>
        <a:p>
          <a:endParaRPr lang="es-CO"/>
        </a:p>
      </dgm:t>
    </dgm:pt>
    <dgm:pt modelId="{84363E54-1532-423A-B097-6CE92299E1D9}" type="sibTrans" cxnId="{95405E3D-BD47-4F6B-A17E-9AD44BE87D48}">
      <dgm:prSet/>
      <dgm:spPr/>
      <dgm:t>
        <a:bodyPr/>
        <a:lstStyle/>
        <a:p>
          <a:endParaRPr lang="es-CO"/>
        </a:p>
      </dgm:t>
    </dgm:pt>
    <dgm:pt modelId="{C4A3A846-EB36-4147-8B2A-6013686C153A}">
      <dgm:prSet/>
      <dgm:spPr/>
      <dgm:t>
        <a:bodyPr/>
        <a:lstStyle/>
        <a:p>
          <a:endParaRPr lang="en-US"/>
        </a:p>
      </dgm:t>
    </dgm:pt>
    <dgm:pt modelId="{01EB5468-9241-4B18-94C3-81BCF2285009}" type="parTrans" cxnId="{1DAA3C54-CA25-43EC-825C-76AF1299DC39}">
      <dgm:prSet/>
      <dgm:spPr/>
      <dgm:t>
        <a:bodyPr/>
        <a:lstStyle/>
        <a:p>
          <a:endParaRPr lang="es-CO"/>
        </a:p>
      </dgm:t>
    </dgm:pt>
    <dgm:pt modelId="{82049896-5C77-41E7-B600-51F4F8CD6D61}" type="sibTrans" cxnId="{1DAA3C54-CA25-43EC-825C-76AF1299DC39}">
      <dgm:prSet/>
      <dgm:spPr/>
      <dgm:t>
        <a:bodyPr/>
        <a:lstStyle/>
        <a:p>
          <a:endParaRPr lang="es-CO"/>
        </a:p>
      </dgm:t>
    </dgm:pt>
    <dgm:pt modelId="{D2B1B11C-7B7B-4DA4-A6AA-EEC6EC40FEDD}">
      <dgm:prSet/>
      <dgm:spPr/>
      <dgm:t>
        <a:bodyPr/>
        <a:lstStyle/>
        <a:p>
          <a:pPr>
            <a:buNone/>
          </a:pPr>
          <a:r>
            <a:rPr lang="es-ES"/>
            <a:t>Sociedad específica para la gestión inmobiliaria, puede coincidir con la sociedad FI o ser una derivación.</a:t>
          </a:r>
        </a:p>
      </dgm:t>
    </dgm:pt>
    <dgm:pt modelId="{8DE10D4D-A84A-4A06-884E-0B5ECC876CE6}" type="parTrans" cxnId="{C66DB5E7-914F-4394-9240-E8CBF239E765}">
      <dgm:prSet/>
      <dgm:spPr/>
      <dgm:t>
        <a:bodyPr/>
        <a:lstStyle/>
        <a:p>
          <a:endParaRPr lang="es-CO"/>
        </a:p>
      </dgm:t>
    </dgm:pt>
    <dgm:pt modelId="{549BBC4B-9E65-4B7E-BF05-94D547C421E2}" type="sibTrans" cxnId="{C66DB5E7-914F-4394-9240-E8CBF239E765}">
      <dgm:prSet/>
      <dgm:spPr/>
      <dgm:t>
        <a:bodyPr/>
        <a:lstStyle/>
        <a:p>
          <a:endParaRPr lang="es-CO"/>
        </a:p>
      </dgm:t>
    </dgm:pt>
    <dgm:pt modelId="{2917057D-B4A4-48D8-95F7-B6A821750986}">
      <dgm:prSet/>
      <dgm:spPr/>
      <dgm:t>
        <a:bodyPr/>
        <a:lstStyle/>
        <a:p>
          <a:pPr>
            <a:buNone/>
          </a:pPr>
          <a:r>
            <a:rPr lang="es-ES"/>
            <a:t>Representa un activo inmobiliario como terreno, edificio, unidad funcional, etc. Puede tener jerarquía (por ejemplo, edificio → piso → oficina).</a:t>
          </a:r>
        </a:p>
      </dgm:t>
    </dgm:pt>
    <dgm:pt modelId="{58084798-3092-4F40-B7CD-96813BBC3237}" type="parTrans" cxnId="{CCB9C6A7-7502-4BC4-9245-CF2464815931}">
      <dgm:prSet/>
      <dgm:spPr/>
      <dgm:t>
        <a:bodyPr/>
        <a:lstStyle/>
        <a:p>
          <a:endParaRPr lang="es-CO"/>
        </a:p>
      </dgm:t>
    </dgm:pt>
    <dgm:pt modelId="{410F072D-4562-4E45-85ED-8863EEDB7AC2}" type="sibTrans" cxnId="{CCB9C6A7-7502-4BC4-9245-CF2464815931}">
      <dgm:prSet/>
      <dgm:spPr/>
      <dgm:t>
        <a:bodyPr/>
        <a:lstStyle/>
        <a:p>
          <a:endParaRPr lang="es-CO"/>
        </a:p>
      </dgm:t>
    </dgm:pt>
    <dgm:pt modelId="{82E01E35-5076-4572-9280-755164D566CF}">
      <dgm:prSet/>
      <dgm:spPr/>
      <dgm:t>
        <a:bodyPr/>
        <a:lstStyle/>
        <a:p>
          <a:pPr>
            <a:buNone/>
          </a:pPr>
          <a:r>
            <a:rPr lang="es-ES"/>
            <a:t>Parte del inmueble que puede ser arrendada individualmente (por ejemplo, una oficina dentro de un edificio).</a:t>
          </a:r>
        </a:p>
      </dgm:t>
    </dgm:pt>
    <dgm:pt modelId="{C19F0A37-B01F-4322-8289-A75B9C7B3270}" type="parTrans" cxnId="{78BFD528-CF3F-4E20-BAC6-C349B935D2A1}">
      <dgm:prSet/>
      <dgm:spPr/>
      <dgm:t>
        <a:bodyPr/>
        <a:lstStyle/>
        <a:p>
          <a:endParaRPr lang="es-CO"/>
        </a:p>
      </dgm:t>
    </dgm:pt>
    <dgm:pt modelId="{486E6234-230B-4239-BC24-4DF717180A52}" type="sibTrans" cxnId="{78BFD528-CF3F-4E20-BAC6-C349B935D2A1}">
      <dgm:prSet/>
      <dgm:spPr/>
      <dgm:t>
        <a:bodyPr/>
        <a:lstStyle/>
        <a:p>
          <a:endParaRPr lang="es-CO"/>
        </a:p>
      </dgm:t>
    </dgm:pt>
    <dgm:pt modelId="{86FB53FC-7ED4-425F-AC9D-0BBADA96F4F1}">
      <dgm:prSet/>
      <dgm:spPr/>
      <dgm:t>
        <a:bodyPr/>
        <a:lstStyle/>
        <a:p>
          <a:endParaRPr lang="en-US"/>
        </a:p>
      </dgm:t>
    </dgm:pt>
    <dgm:pt modelId="{D3C72902-3A5D-4217-AA6D-7C410D3AA078}" type="parTrans" cxnId="{B42F1751-F26D-490C-9C30-C808EE389E65}">
      <dgm:prSet/>
      <dgm:spPr/>
      <dgm:t>
        <a:bodyPr/>
        <a:lstStyle/>
        <a:p>
          <a:endParaRPr lang="es-CO"/>
        </a:p>
      </dgm:t>
    </dgm:pt>
    <dgm:pt modelId="{BC8937AA-C9C2-453B-AA0E-2278875B915A}" type="sibTrans" cxnId="{B42F1751-F26D-490C-9C30-C808EE389E65}">
      <dgm:prSet/>
      <dgm:spPr/>
      <dgm:t>
        <a:bodyPr/>
        <a:lstStyle/>
        <a:p>
          <a:endParaRPr lang="es-CO"/>
        </a:p>
      </dgm:t>
    </dgm:pt>
    <dgm:pt modelId="{4AB7E5C1-9AD6-4545-BC50-E796FE87244E}">
      <dgm:prSet/>
      <dgm:spPr/>
      <dgm:t>
        <a:bodyPr/>
        <a:lstStyle/>
        <a:p>
          <a:pPr>
            <a:buNone/>
          </a:pPr>
          <a:r>
            <a:rPr lang="es-ES"/>
            <a:t>Documento que gestiona la relación contractual con arrendatarios o arrendadores. Incluye condiciones de pago, duración, cláusulas.</a:t>
          </a:r>
        </a:p>
      </dgm:t>
    </dgm:pt>
    <dgm:pt modelId="{4B603235-1A10-4337-B843-313E654F4D0F}" type="parTrans" cxnId="{F85AEC67-1FD7-4A7C-87E9-AD3694D3153F}">
      <dgm:prSet/>
      <dgm:spPr/>
      <dgm:t>
        <a:bodyPr/>
        <a:lstStyle/>
        <a:p>
          <a:endParaRPr lang="es-CO"/>
        </a:p>
      </dgm:t>
    </dgm:pt>
    <dgm:pt modelId="{4996517B-6FC1-45C7-AFC2-262C70299FF0}" type="sibTrans" cxnId="{F85AEC67-1FD7-4A7C-87E9-AD3694D3153F}">
      <dgm:prSet/>
      <dgm:spPr/>
      <dgm:t>
        <a:bodyPr/>
        <a:lstStyle/>
        <a:p>
          <a:endParaRPr lang="es-CO"/>
        </a:p>
      </dgm:t>
    </dgm:pt>
    <dgm:pt modelId="{6A2958FA-AB60-44B5-A70A-F89488A3C61F}">
      <dgm:prSet/>
      <dgm:spPr/>
      <dgm:t>
        <a:bodyPr/>
        <a:lstStyle/>
        <a:p>
          <a:pPr>
            <a:buNone/>
          </a:pPr>
          <a:r>
            <a:rPr lang="es-ES" b="1"/>
            <a:t>Tipo de contrato</a:t>
          </a:r>
          <a:endParaRPr lang="es-ES"/>
        </a:p>
      </dgm:t>
    </dgm:pt>
    <dgm:pt modelId="{A99E0B05-D068-4659-BE94-50841E63E1F0}" type="parTrans" cxnId="{C81A2A7F-B7B6-4F8F-97F1-0BD327325A83}">
      <dgm:prSet/>
      <dgm:spPr/>
      <dgm:t>
        <a:bodyPr/>
        <a:lstStyle/>
        <a:p>
          <a:endParaRPr lang="es-CO"/>
        </a:p>
      </dgm:t>
    </dgm:pt>
    <dgm:pt modelId="{C60C92E0-626A-41EB-8018-014FB93B76D5}" type="sibTrans" cxnId="{C81A2A7F-B7B6-4F8F-97F1-0BD327325A83}">
      <dgm:prSet/>
      <dgm:spPr/>
      <dgm:t>
        <a:bodyPr/>
        <a:lstStyle/>
        <a:p>
          <a:endParaRPr lang="es-CO"/>
        </a:p>
      </dgm:t>
    </dgm:pt>
    <dgm:pt modelId="{521A1D46-BBC8-4B9B-9A11-BE235A99B892}">
      <dgm:prSet/>
      <dgm:spPr/>
      <dgm:t>
        <a:bodyPr/>
        <a:lstStyle/>
        <a:p>
          <a:pPr>
            <a:buNone/>
          </a:pPr>
          <a:r>
            <a:rPr lang="es-ES"/>
            <a:t>Define el propósito del contrato (por ejemplo, arrendamiento operativo, financiero, cesión).</a:t>
          </a:r>
        </a:p>
      </dgm:t>
    </dgm:pt>
    <dgm:pt modelId="{1CEA15FB-9734-45A5-B403-ACD06C2A9FF4}" type="parTrans" cxnId="{E17FA767-A529-4C60-9F46-95434B265042}">
      <dgm:prSet/>
      <dgm:spPr/>
      <dgm:t>
        <a:bodyPr/>
        <a:lstStyle/>
        <a:p>
          <a:endParaRPr lang="es-CO"/>
        </a:p>
      </dgm:t>
    </dgm:pt>
    <dgm:pt modelId="{9061AE6B-5932-4B1D-BA18-EF0FF9A81095}" type="sibTrans" cxnId="{E17FA767-A529-4C60-9F46-95434B265042}">
      <dgm:prSet/>
      <dgm:spPr/>
      <dgm:t>
        <a:bodyPr/>
        <a:lstStyle/>
        <a:p>
          <a:endParaRPr lang="es-CO"/>
        </a:p>
      </dgm:t>
    </dgm:pt>
    <dgm:pt modelId="{0C3D22AB-521D-4BB5-9EAA-CBFA5DFF8036}">
      <dgm:prSet/>
      <dgm:spPr/>
      <dgm:t>
        <a:bodyPr/>
        <a:lstStyle/>
        <a:p>
          <a:pPr>
            <a:buNone/>
          </a:pPr>
          <a:r>
            <a:rPr lang="es-ES" b="1"/>
            <a:t>Objeto de arrendamiento</a:t>
          </a:r>
          <a:endParaRPr lang="es-ES"/>
        </a:p>
      </dgm:t>
    </dgm:pt>
    <dgm:pt modelId="{18375B5D-42C0-460B-BCC9-7D5BD7524241}" type="parTrans" cxnId="{F9A5EEEE-A697-41CF-8E37-5CE7A2DF0B16}">
      <dgm:prSet/>
      <dgm:spPr/>
      <dgm:t>
        <a:bodyPr/>
        <a:lstStyle/>
        <a:p>
          <a:endParaRPr lang="es-CO"/>
        </a:p>
      </dgm:t>
    </dgm:pt>
    <dgm:pt modelId="{E7FE5691-4E05-4186-ADFE-2792A3B38AFC}" type="sibTrans" cxnId="{F9A5EEEE-A697-41CF-8E37-5CE7A2DF0B16}">
      <dgm:prSet/>
      <dgm:spPr/>
      <dgm:t>
        <a:bodyPr/>
        <a:lstStyle/>
        <a:p>
          <a:endParaRPr lang="es-CO"/>
        </a:p>
      </dgm:t>
    </dgm:pt>
    <dgm:pt modelId="{7FF1E004-2D20-489C-8B8F-9035A4DE58EA}" type="pres">
      <dgm:prSet presAssocID="{2B37A221-B115-4F7F-B2C9-E90A28CBACE8}" presName="outerComposite" presStyleCnt="0">
        <dgm:presLayoutVars>
          <dgm:chMax val="5"/>
          <dgm:dir/>
          <dgm:resizeHandles val="exact"/>
        </dgm:presLayoutVars>
      </dgm:prSet>
      <dgm:spPr/>
    </dgm:pt>
    <dgm:pt modelId="{248D7930-0D0F-4514-82F4-49156BD7503C}" type="pres">
      <dgm:prSet presAssocID="{2B37A221-B115-4F7F-B2C9-E90A28CBACE8}" presName="dummyMaxCanvas" presStyleCnt="0">
        <dgm:presLayoutVars/>
      </dgm:prSet>
      <dgm:spPr/>
    </dgm:pt>
    <dgm:pt modelId="{29157746-2A58-45A9-A665-FB83F86F1329}" type="pres">
      <dgm:prSet presAssocID="{2B37A221-B115-4F7F-B2C9-E90A28CBACE8}" presName="FiveNodes_1" presStyleLbl="node1" presStyleIdx="0" presStyleCnt="5">
        <dgm:presLayoutVars>
          <dgm:bulletEnabled val="1"/>
        </dgm:presLayoutVars>
      </dgm:prSet>
      <dgm:spPr/>
    </dgm:pt>
    <dgm:pt modelId="{37FC2133-C6E8-4339-8DC2-54263F6A9412}" type="pres">
      <dgm:prSet presAssocID="{2B37A221-B115-4F7F-B2C9-E90A28CBACE8}" presName="FiveNodes_2" presStyleLbl="node1" presStyleIdx="1" presStyleCnt="5">
        <dgm:presLayoutVars>
          <dgm:bulletEnabled val="1"/>
        </dgm:presLayoutVars>
      </dgm:prSet>
      <dgm:spPr/>
    </dgm:pt>
    <dgm:pt modelId="{C1E45DC2-909B-434A-89D9-EC8A53E13B60}" type="pres">
      <dgm:prSet presAssocID="{2B37A221-B115-4F7F-B2C9-E90A28CBACE8}" presName="FiveNodes_3" presStyleLbl="node1" presStyleIdx="2" presStyleCnt="5">
        <dgm:presLayoutVars>
          <dgm:bulletEnabled val="1"/>
        </dgm:presLayoutVars>
      </dgm:prSet>
      <dgm:spPr/>
    </dgm:pt>
    <dgm:pt modelId="{A143F7F8-F612-44FB-AD70-9B6DA38CF7E5}" type="pres">
      <dgm:prSet presAssocID="{2B37A221-B115-4F7F-B2C9-E90A28CBACE8}" presName="FiveNodes_4" presStyleLbl="node1" presStyleIdx="3" presStyleCnt="5">
        <dgm:presLayoutVars>
          <dgm:bulletEnabled val="1"/>
        </dgm:presLayoutVars>
      </dgm:prSet>
      <dgm:spPr/>
    </dgm:pt>
    <dgm:pt modelId="{D13CD01D-FEDF-4708-9EB8-0EC03FEFB271}" type="pres">
      <dgm:prSet presAssocID="{2B37A221-B115-4F7F-B2C9-E90A28CBACE8}" presName="FiveNodes_5" presStyleLbl="node1" presStyleIdx="4" presStyleCnt="5">
        <dgm:presLayoutVars>
          <dgm:bulletEnabled val="1"/>
        </dgm:presLayoutVars>
      </dgm:prSet>
      <dgm:spPr/>
    </dgm:pt>
    <dgm:pt modelId="{01453B5B-9D2F-4236-BE55-49E825768B0D}" type="pres">
      <dgm:prSet presAssocID="{2B37A221-B115-4F7F-B2C9-E90A28CBACE8}" presName="FiveConn_1-2" presStyleLbl="fgAccFollowNode1" presStyleIdx="0" presStyleCnt="4">
        <dgm:presLayoutVars>
          <dgm:bulletEnabled val="1"/>
        </dgm:presLayoutVars>
      </dgm:prSet>
      <dgm:spPr/>
    </dgm:pt>
    <dgm:pt modelId="{F74B1F34-C468-466B-AE1F-D508A6C328AA}" type="pres">
      <dgm:prSet presAssocID="{2B37A221-B115-4F7F-B2C9-E90A28CBACE8}" presName="FiveConn_2-3" presStyleLbl="fgAccFollowNode1" presStyleIdx="1" presStyleCnt="4">
        <dgm:presLayoutVars>
          <dgm:bulletEnabled val="1"/>
        </dgm:presLayoutVars>
      </dgm:prSet>
      <dgm:spPr/>
    </dgm:pt>
    <dgm:pt modelId="{161B5896-C1C4-497B-8502-A2A31EE926F4}" type="pres">
      <dgm:prSet presAssocID="{2B37A221-B115-4F7F-B2C9-E90A28CBACE8}" presName="FiveConn_3-4" presStyleLbl="fgAccFollowNode1" presStyleIdx="2" presStyleCnt="4">
        <dgm:presLayoutVars>
          <dgm:bulletEnabled val="1"/>
        </dgm:presLayoutVars>
      </dgm:prSet>
      <dgm:spPr/>
    </dgm:pt>
    <dgm:pt modelId="{CFB00C2D-FE97-4DA5-BADD-253167BED8BE}" type="pres">
      <dgm:prSet presAssocID="{2B37A221-B115-4F7F-B2C9-E90A28CBACE8}" presName="FiveConn_4-5" presStyleLbl="fgAccFollowNode1" presStyleIdx="3" presStyleCnt="4">
        <dgm:presLayoutVars>
          <dgm:bulletEnabled val="1"/>
        </dgm:presLayoutVars>
      </dgm:prSet>
      <dgm:spPr/>
    </dgm:pt>
    <dgm:pt modelId="{BEF3DF4F-6638-4559-BE90-58DCD9FAB8ED}" type="pres">
      <dgm:prSet presAssocID="{2B37A221-B115-4F7F-B2C9-E90A28CBACE8}" presName="FiveNodes_1_text" presStyleLbl="node1" presStyleIdx="4" presStyleCnt="5">
        <dgm:presLayoutVars>
          <dgm:bulletEnabled val="1"/>
        </dgm:presLayoutVars>
      </dgm:prSet>
      <dgm:spPr/>
    </dgm:pt>
    <dgm:pt modelId="{E5A63458-1486-449A-9614-B457CA1A0021}" type="pres">
      <dgm:prSet presAssocID="{2B37A221-B115-4F7F-B2C9-E90A28CBACE8}" presName="FiveNodes_2_text" presStyleLbl="node1" presStyleIdx="4" presStyleCnt="5">
        <dgm:presLayoutVars>
          <dgm:bulletEnabled val="1"/>
        </dgm:presLayoutVars>
      </dgm:prSet>
      <dgm:spPr/>
    </dgm:pt>
    <dgm:pt modelId="{FAD32A32-A6AC-47B4-A6EC-CD9E4E9D410A}" type="pres">
      <dgm:prSet presAssocID="{2B37A221-B115-4F7F-B2C9-E90A28CBACE8}" presName="FiveNodes_3_text" presStyleLbl="node1" presStyleIdx="4" presStyleCnt="5">
        <dgm:presLayoutVars>
          <dgm:bulletEnabled val="1"/>
        </dgm:presLayoutVars>
      </dgm:prSet>
      <dgm:spPr/>
    </dgm:pt>
    <dgm:pt modelId="{801F5934-3063-4C98-B20E-F506C4561205}" type="pres">
      <dgm:prSet presAssocID="{2B37A221-B115-4F7F-B2C9-E90A28CBACE8}" presName="FiveNodes_4_text" presStyleLbl="node1" presStyleIdx="4" presStyleCnt="5">
        <dgm:presLayoutVars>
          <dgm:bulletEnabled val="1"/>
        </dgm:presLayoutVars>
      </dgm:prSet>
      <dgm:spPr/>
    </dgm:pt>
    <dgm:pt modelId="{74F7CA6C-DDA6-4DD8-967B-1CD588B3CA2A}" type="pres">
      <dgm:prSet presAssocID="{2B37A221-B115-4F7F-B2C9-E90A28CBACE8}" presName="FiveNodes_5_text" presStyleLbl="node1" presStyleIdx="4" presStyleCnt="5">
        <dgm:presLayoutVars>
          <dgm:bulletEnabled val="1"/>
        </dgm:presLayoutVars>
      </dgm:prSet>
      <dgm:spPr/>
    </dgm:pt>
  </dgm:ptLst>
  <dgm:cxnLst>
    <dgm:cxn modelId="{77F54C01-C7B0-4AEC-A3AC-8E79978C7FE8}" type="presOf" srcId="{C60C92E0-626A-41EB-8018-014FB93B76D5}" destId="{161B5896-C1C4-497B-8502-A2A31EE926F4}" srcOrd="0" destOrd="0" presId="urn:microsoft.com/office/officeart/2005/8/layout/vProcess5"/>
    <dgm:cxn modelId="{6D771606-3876-45CF-A0F4-B82D3DEE55A6}" type="presOf" srcId="{82E01E35-5076-4572-9280-755164D566CF}" destId="{74F7CA6C-DDA6-4DD8-967B-1CD588B3CA2A}" srcOrd="1" destOrd="1" presId="urn:microsoft.com/office/officeart/2005/8/layout/vProcess5"/>
    <dgm:cxn modelId="{33478419-6253-421A-BD32-CEA0EBEFF07B}" type="presOf" srcId="{E7FE5691-4E05-4186-ADFE-2792A3B38AFC}" destId="{CFB00C2D-FE97-4DA5-BADD-253167BED8BE}" srcOrd="0" destOrd="0" presId="urn:microsoft.com/office/officeart/2005/8/layout/vProcess5"/>
    <dgm:cxn modelId="{300CBC26-0731-41CE-96D1-8C71630DDB78}" type="presOf" srcId="{4AB7E5C1-9AD6-4545-BC50-E796FE87244E}" destId="{E5A63458-1486-449A-9614-B457CA1A0021}" srcOrd="1" destOrd="1" presId="urn:microsoft.com/office/officeart/2005/8/layout/vProcess5"/>
    <dgm:cxn modelId="{78BFD528-CF3F-4E20-BAC6-C349B935D2A1}" srcId="{D0697CF4-5B63-42CB-85CD-301F73689D6D}" destId="{82E01E35-5076-4572-9280-755164D566CF}" srcOrd="0" destOrd="0" parTransId="{C19F0A37-B01F-4322-8289-A75B9C7B3270}" sibTransId="{486E6234-230B-4239-BC24-4DF717180A52}"/>
    <dgm:cxn modelId="{95405E3D-BD47-4F6B-A17E-9AD44BE87D48}" srcId="{2B37A221-B115-4F7F-B2C9-E90A28CBACE8}" destId="{D0697CF4-5B63-42CB-85CD-301F73689D6D}" srcOrd="4" destOrd="0" parTransId="{3530C190-3083-4F20-B585-A0C42B8957F5}" sibTransId="{84363E54-1532-423A-B097-6CE92299E1D9}"/>
    <dgm:cxn modelId="{A6100862-A248-4775-B176-3EB5DC35B924}" type="presOf" srcId="{521A1D46-BBC8-4B9B-9A11-BE235A99B892}" destId="{FAD32A32-A6AC-47B4-A6EC-CD9E4E9D410A}" srcOrd="1" destOrd="1" presId="urn:microsoft.com/office/officeart/2005/8/layout/vProcess5"/>
    <dgm:cxn modelId="{E17FA767-A529-4C60-9F46-95434B265042}" srcId="{6A2958FA-AB60-44B5-A70A-F89488A3C61F}" destId="{521A1D46-BBC8-4B9B-9A11-BE235A99B892}" srcOrd="0" destOrd="0" parTransId="{1CEA15FB-9734-45A5-B403-ACD06C2A9FF4}" sibTransId="{9061AE6B-5932-4B1D-BA18-EF0FF9A81095}"/>
    <dgm:cxn modelId="{F85AEC67-1FD7-4A7C-87E9-AD3694D3153F}" srcId="{38239356-DE7F-4209-91AA-A379B23E0408}" destId="{4AB7E5C1-9AD6-4545-BC50-E796FE87244E}" srcOrd="0" destOrd="0" parTransId="{4B603235-1A10-4337-B843-313E654F4D0F}" sibTransId="{4996517B-6FC1-45C7-AFC2-262C70299FF0}"/>
    <dgm:cxn modelId="{678FD348-F760-48E6-8800-106C19D4CCF9}" type="presOf" srcId="{213A10A9-9AB3-4ACD-B8B3-3AF70260AE76}" destId="{BEF3DF4F-6638-4559-BE90-58DCD9FAB8ED}" srcOrd="1" destOrd="0" presId="urn:microsoft.com/office/officeart/2005/8/layout/vProcess5"/>
    <dgm:cxn modelId="{33A7016E-9EFE-466F-B2A0-1D7FD1116926}" type="presOf" srcId="{6A2958FA-AB60-44B5-A70A-F89488A3C61F}" destId="{FAD32A32-A6AC-47B4-A6EC-CD9E4E9D410A}" srcOrd="1" destOrd="0" presId="urn:microsoft.com/office/officeart/2005/8/layout/vProcess5"/>
    <dgm:cxn modelId="{BE5C7150-04DE-4BF3-AB1D-2BD2F0FF25A7}" type="presOf" srcId="{82E01E35-5076-4572-9280-755164D566CF}" destId="{D13CD01D-FEDF-4708-9EB8-0EC03FEFB271}" srcOrd="0" destOrd="1" presId="urn:microsoft.com/office/officeart/2005/8/layout/vProcess5"/>
    <dgm:cxn modelId="{B42F1751-F26D-490C-9C30-C808EE389E65}" srcId="{C4A3A846-EB36-4147-8B2A-6013686C153A}" destId="{86FB53FC-7ED4-425F-AC9D-0BBADA96F4F1}" srcOrd="0" destOrd="0" parTransId="{D3C72902-3A5D-4217-AA6D-7C410D3AA078}" sibTransId="{BC8937AA-C9C2-453B-AA0E-2278875B915A}"/>
    <dgm:cxn modelId="{1DAA3C54-CA25-43EC-825C-76AF1299DC39}" srcId="{2B37A221-B115-4F7F-B2C9-E90A28CBACE8}" destId="{C4A3A846-EB36-4147-8B2A-6013686C153A}" srcOrd="5" destOrd="0" parTransId="{01EB5468-9241-4B18-94C3-81BCF2285009}" sibTransId="{82049896-5C77-41E7-B600-51F4F8CD6D61}"/>
    <dgm:cxn modelId="{8A70FC57-EBEA-485F-8FD0-B14823800D17}" type="presOf" srcId="{213A10A9-9AB3-4ACD-B8B3-3AF70260AE76}" destId="{29157746-2A58-45A9-A665-FB83F86F1329}" srcOrd="0" destOrd="0" presId="urn:microsoft.com/office/officeart/2005/8/layout/vProcess5"/>
    <dgm:cxn modelId="{2E89797B-1AC7-4EE9-A3C3-777AD0DB6FE9}" type="presOf" srcId="{0C3D22AB-521D-4BB5-9EAA-CBFA5DFF8036}" destId="{801F5934-3063-4C98-B20E-F506C4561205}" srcOrd="1" destOrd="0" presId="urn:microsoft.com/office/officeart/2005/8/layout/vProcess5"/>
    <dgm:cxn modelId="{C81A2A7F-B7B6-4F8F-97F1-0BD327325A83}" srcId="{2B37A221-B115-4F7F-B2C9-E90A28CBACE8}" destId="{6A2958FA-AB60-44B5-A70A-F89488A3C61F}" srcOrd="2" destOrd="0" parTransId="{A99E0B05-D068-4659-BE94-50841E63E1F0}" sibTransId="{C60C92E0-626A-41EB-8018-014FB93B76D5}"/>
    <dgm:cxn modelId="{8B380E81-5479-40A2-9E98-0BC95A50298F}" type="presOf" srcId="{2917057D-B4A4-48D8-95F7-B6A821750986}" destId="{A143F7F8-F612-44FB-AD70-9B6DA38CF7E5}" srcOrd="0" destOrd="1" presId="urn:microsoft.com/office/officeart/2005/8/layout/vProcess5"/>
    <dgm:cxn modelId="{2A166D88-EC40-4E0C-A88F-350DAA551417}" type="presOf" srcId="{D2B1B11C-7B7B-4DA4-A6AA-EEC6EC40FEDD}" destId="{BEF3DF4F-6638-4559-BE90-58DCD9FAB8ED}" srcOrd="1" destOrd="1" presId="urn:microsoft.com/office/officeart/2005/8/layout/vProcess5"/>
    <dgm:cxn modelId="{9684038A-BF69-47A9-BC16-E22B73CF9AEA}" type="presOf" srcId="{D2B1B11C-7B7B-4DA4-A6AA-EEC6EC40FEDD}" destId="{29157746-2A58-45A9-A665-FB83F86F1329}" srcOrd="0" destOrd="1" presId="urn:microsoft.com/office/officeart/2005/8/layout/vProcess5"/>
    <dgm:cxn modelId="{3608A98D-EA3F-4B0A-B6FC-E0123D59D9FE}" type="presOf" srcId="{2B37A221-B115-4F7F-B2C9-E90A28CBACE8}" destId="{7FF1E004-2D20-489C-8B8F-9035A4DE58EA}" srcOrd="0" destOrd="0" presId="urn:microsoft.com/office/officeart/2005/8/layout/vProcess5"/>
    <dgm:cxn modelId="{0B1967A0-B664-4F49-859C-8C18ABE8910C}" type="presOf" srcId="{521A1D46-BBC8-4B9B-9A11-BE235A99B892}" destId="{C1E45DC2-909B-434A-89D9-EC8A53E13B60}" srcOrd="0" destOrd="1" presId="urn:microsoft.com/office/officeart/2005/8/layout/vProcess5"/>
    <dgm:cxn modelId="{CCB9C6A7-7502-4BC4-9245-CF2464815931}" srcId="{0C3D22AB-521D-4BB5-9EAA-CBFA5DFF8036}" destId="{2917057D-B4A4-48D8-95F7-B6A821750986}" srcOrd="0" destOrd="0" parTransId="{58084798-3092-4F40-B7CD-96813BBC3237}" sibTransId="{410F072D-4562-4E45-85ED-8863EEDB7AC2}"/>
    <dgm:cxn modelId="{64A9AFAC-2021-47DA-88BC-CC3CA28CFFDB}" type="presOf" srcId="{29BC4759-E53C-41D8-ADE3-98AD2D5D6489}" destId="{01453B5B-9D2F-4236-BE55-49E825768B0D}" srcOrd="0" destOrd="0" presId="urn:microsoft.com/office/officeart/2005/8/layout/vProcess5"/>
    <dgm:cxn modelId="{5D29DFB5-449D-45FA-8414-816279FF0CE0}" type="presOf" srcId="{38239356-DE7F-4209-91AA-A379B23E0408}" destId="{E5A63458-1486-449A-9614-B457CA1A0021}" srcOrd="1" destOrd="0" presId="urn:microsoft.com/office/officeart/2005/8/layout/vProcess5"/>
    <dgm:cxn modelId="{0B2945C1-E380-4224-9AD0-B8CE69C2265B}" type="presOf" srcId="{4AB7E5C1-9AD6-4545-BC50-E796FE87244E}" destId="{37FC2133-C6E8-4339-8DC2-54263F6A9412}" srcOrd="0" destOrd="1" presId="urn:microsoft.com/office/officeart/2005/8/layout/vProcess5"/>
    <dgm:cxn modelId="{AB3E3DC3-6CF3-47CB-B08C-5C1C3EB64D5E}" type="presOf" srcId="{0C3D22AB-521D-4BB5-9EAA-CBFA5DFF8036}" destId="{A143F7F8-F612-44FB-AD70-9B6DA38CF7E5}" srcOrd="0" destOrd="0" presId="urn:microsoft.com/office/officeart/2005/8/layout/vProcess5"/>
    <dgm:cxn modelId="{224792CA-7A20-4E8D-AFF7-12927B3B48A4}" type="presOf" srcId="{6F0245F0-DA0A-4136-B391-BB1F0A75FBC2}" destId="{F74B1F34-C468-466B-AE1F-D508A6C328AA}" srcOrd="0" destOrd="0" presId="urn:microsoft.com/office/officeart/2005/8/layout/vProcess5"/>
    <dgm:cxn modelId="{13BD2DCC-E5CF-4D06-819D-9E979DB1C308}" type="presOf" srcId="{D0697CF4-5B63-42CB-85CD-301F73689D6D}" destId="{D13CD01D-FEDF-4708-9EB8-0EC03FEFB271}" srcOrd="0" destOrd="0" presId="urn:microsoft.com/office/officeart/2005/8/layout/vProcess5"/>
    <dgm:cxn modelId="{4B622CD0-EB61-402D-B096-5AE9EB73B13D}" type="presOf" srcId="{D0697CF4-5B63-42CB-85CD-301F73689D6D}" destId="{74F7CA6C-DDA6-4DD8-967B-1CD588B3CA2A}" srcOrd="1" destOrd="0" presId="urn:microsoft.com/office/officeart/2005/8/layout/vProcess5"/>
    <dgm:cxn modelId="{6B4042D7-2C90-4DCE-93CD-2DF1C24313D1}" type="presOf" srcId="{6A2958FA-AB60-44B5-A70A-F89488A3C61F}" destId="{C1E45DC2-909B-434A-89D9-EC8A53E13B60}" srcOrd="0" destOrd="0" presId="urn:microsoft.com/office/officeart/2005/8/layout/vProcess5"/>
    <dgm:cxn modelId="{D0E522D9-E2AD-4BA0-B4CD-10277FC8FB46}" type="presOf" srcId="{2917057D-B4A4-48D8-95F7-B6A821750986}" destId="{801F5934-3063-4C98-B20E-F506C4561205}" srcOrd="1" destOrd="1" presId="urn:microsoft.com/office/officeart/2005/8/layout/vProcess5"/>
    <dgm:cxn modelId="{C66DB5E7-914F-4394-9240-E8CBF239E765}" srcId="{213A10A9-9AB3-4ACD-B8B3-3AF70260AE76}" destId="{D2B1B11C-7B7B-4DA4-A6AA-EEC6EC40FEDD}" srcOrd="0" destOrd="0" parTransId="{8DE10D4D-A84A-4A06-884E-0B5ECC876CE6}" sibTransId="{549BBC4B-9E65-4B7E-BF05-94D547C421E2}"/>
    <dgm:cxn modelId="{F78E25E8-1ACD-4059-8CF1-C9A7BE107CB4}" type="presOf" srcId="{38239356-DE7F-4209-91AA-A379B23E0408}" destId="{37FC2133-C6E8-4339-8DC2-54263F6A9412}" srcOrd="0" destOrd="0" presId="urn:microsoft.com/office/officeart/2005/8/layout/vProcess5"/>
    <dgm:cxn modelId="{924E35E8-999E-41DD-92C2-06B783E62C26}" srcId="{2B37A221-B115-4F7F-B2C9-E90A28CBACE8}" destId="{38239356-DE7F-4209-91AA-A379B23E0408}" srcOrd="1" destOrd="0" parTransId="{93EFC857-C69A-4A5A-B673-FE23D6A4DBB8}" sibTransId="{6F0245F0-DA0A-4136-B391-BB1F0A75FBC2}"/>
    <dgm:cxn modelId="{45BA83ED-659F-4B2E-B519-A3200A44BFBF}" srcId="{2B37A221-B115-4F7F-B2C9-E90A28CBACE8}" destId="{213A10A9-9AB3-4ACD-B8B3-3AF70260AE76}" srcOrd="0" destOrd="0" parTransId="{09A711B0-CD46-4B9E-B3C3-2475E9E649EC}" sibTransId="{29BC4759-E53C-41D8-ADE3-98AD2D5D6489}"/>
    <dgm:cxn modelId="{F9A5EEEE-A697-41CF-8E37-5CE7A2DF0B16}" srcId="{2B37A221-B115-4F7F-B2C9-E90A28CBACE8}" destId="{0C3D22AB-521D-4BB5-9EAA-CBFA5DFF8036}" srcOrd="3" destOrd="0" parTransId="{18375B5D-42C0-460B-BCC9-7D5BD7524241}" sibTransId="{E7FE5691-4E05-4186-ADFE-2792A3B38AFC}"/>
    <dgm:cxn modelId="{353B74FC-33AD-4ECD-BC8F-70A3E0B43674}" type="presParOf" srcId="{7FF1E004-2D20-489C-8B8F-9035A4DE58EA}" destId="{248D7930-0D0F-4514-82F4-49156BD7503C}" srcOrd="0" destOrd="0" presId="urn:microsoft.com/office/officeart/2005/8/layout/vProcess5"/>
    <dgm:cxn modelId="{2E81C70A-7C34-4E73-A303-42CAE7331857}" type="presParOf" srcId="{7FF1E004-2D20-489C-8B8F-9035A4DE58EA}" destId="{29157746-2A58-45A9-A665-FB83F86F1329}" srcOrd="1" destOrd="0" presId="urn:microsoft.com/office/officeart/2005/8/layout/vProcess5"/>
    <dgm:cxn modelId="{940F60B1-9936-4D88-BF30-69C9B32153E6}" type="presParOf" srcId="{7FF1E004-2D20-489C-8B8F-9035A4DE58EA}" destId="{37FC2133-C6E8-4339-8DC2-54263F6A9412}" srcOrd="2" destOrd="0" presId="urn:microsoft.com/office/officeart/2005/8/layout/vProcess5"/>
    <dgm:cxn modelId="{D7DE05BC-CDFD-4363-9E5A-E48100B949A4}" type="presParOf" srcId="{7FF1E004-2D20-489C-8B8F-9035A4DE58EA}" destId="{C1E45DC2-909B-434A-89D9-EC8A53E13B60}" srcOrd="3" destOrd="0" presId="urn:microsoft.com/office/officeart/2005/8/layout/vProcess5"/>
    <dgm:cxn modelId="{CF9A2750-8918-420E-A022-A1D93E30A2E4}" type="presParOf" srcId="{7FF1E004-2D20-489C-8B8F-9035A4DE58EA}" destId="{A143F7F8-F612-44FB-AD70-9B6DA38CF7E5}" srcOrd="4" destOrd="0" presId="urn:microsoft.com/office/officeart/2005/8/layout/vProcess5"/>
    <dgm:cxn modelId="{B62F2EAD-B4E2-473A-BBF5-826A915DA67E}" type="presParOf" srcId="{7FF1E004-2D20-489C-8B8F-9035A4DE58EA}" destId="{D13CD01D-FEDF-4708-9EB8-0EC03FEFB271}" srcOrd="5" destOrd="0" presId="urn:microsoft.com/office/officeart/2005/8/layout/vProcess5"/>
    <dgm:cxn modelId="{F75C7AFA-81B7-4E24-88E9-614931B11CDF}" type="presParOf" srcId="{7FF1E004-2D20-489C-8B8F-9035A4DE58EA}" destId="{01453B5B-9D2F-4236-BE55-49E825768B0D}" srcOrd="6" destOrd="0" presId="urn:microsoft.com/office/officeart/2005/8/layout/vProcess5"/>
    <dgm:cxn modelId="{67074E25-5DA4-46CB-B6E9-E062865028B4}" type="presParOf" srcId="{7FF1E004-2D20-489C-8B8F-9035A4DE58EA}" destId="{F74B1F34-C468-466B-AE1F-D508A6C328AA}" srcOrd="7" destOrd="0" presId="urn:microsoft.com/office/officeart/2005/8/layout/vProcess5"/>
    <dgm:cxn modelId="{A95AAE4B-C9FA-4FFB-A2A6-A571DA1AA090}" type="presParOf" srcId="{7FF1E004-2D20-489C-8B8F-9035A4DE58EA}" destId="{161B5896-C1C4-497B-8502-A2A31EE926F4}" srcOrd="8" destOrd="0" presId="urn:microsoft.com/office/officeart/2005/8/layout/vProcess5"/>
    <dgm:cxn modelId="{4C187BB5-B979-496C-B320-1AF01B3E4A38}" type="presParOf" srcId="{7FF1E004-2D20-489C-8B8F-9035A4DE58EA}" destId="{CFB00C2D-FE97-4DA5-BADD-253167BED8BE}" srcOrd="9" destOrd="0" presId="urn:microsoft.com/office/officeart/2005/8/layout/vProcess5"/>
    <dgm:cxn modelId="{D8919BCA-ED5E-4ABE-A04F-BAE1A35FEFFE}" type="presParOf" srcId="{7FF1E004-2D20-489C-8B8F-9035A4DE58EA}" destId="{BEF3DF4F-6638-4559-BE90-58DCD9FAB8ED}" srcOrd="10" destOrd="0" presId="urn:microsoft.com/office/officeart/2005/8/layout/vProcess5"/>
    <dgm:cxn modelId="{A07122E6-6385-4EC9-A0E9-E5E5E4AD5D5D}" type="presParOf" srcId="{7FF1E004-2D20-489C-8B8F-9035A4DE58EA}" destId="{E5A63458-1486-449A-9614-B457CA1A0021}" srcOrd="11" destOrd="0" presId="urn:microsoft.com/office/officeart/2005/8/layout/vProcess5"/>
    <dgm:cxn modelId="{157123CA-8DAC-4AA6-8FEF-75C72C9BCD4F}" type="presParOf" srcId="{7FF1E004-2D20-489C-8B8F-9035A4DE58EA}" destId="{FAD32A32-A6AC-47B4-A6EC-CD9E4E9D410A}" srcOrd="12" destOrd="0" presId="urn:microsoft.com/office/officeart/2005/8/layout/vProcess5"/>
    <dgm:cxn modelId="{D68E58C0-BC44-469E-8FFA-F75C378A2603}" type="presParOf" srcId="{7FF1E004-2D20-489C-8B8F-9035A4DE58EA}" destId="{801F5934-3063-4C98-B20E-F506C4561205}" srcOrd="13" destOrd="0" presId="urn:microsoft.com/office/officeart/2005/8/layout/vProcess5"/>
    <dgm:cxn modelId="{C203C6A2-9E32-4AD9-ACDA-602F0377352B}" type="presParOf" srcId="{7FF1E004-2D20-489C-8B8F-9035A4DE58EA}" destId="{74F7CA6C-DDA6-4DD8-967B-1CD588B3CA2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DF6D40B-2FCC-459F-ACBC-00ED9E6D2D61}" type="doc">
      <dgm:prSet loTypeId="urn:microsoft.com/office/officeart/2005/8/layout/hierarchy5" loCatId="hierarchy" qsTypeId="urn:microsoft.com/office/officeart/2005/8/quickstyle/simple4" qsCatId="simple" csTypeId="urn:microsoft.com/office/officeart/2005/8/colors/colorful1" csCatId="colorful" phldr="1"/>
      <dgm:spPr/>
      <dgm:t>
        <a:bodyPr/>
        <a:lstStyle/>
        <a:p>
          <a:endParaRPr lang="es-CO"/>
        </a:p>
      </dgm:t>
    </dgm:pt>
    <dgm:pt modelId="{4C7864CD-E061-41B1-B70B-C133A778E639}">
      <dgm:prSet phldrT="[Texto]"/>
      <dgm:spPr/>
      <dgm:t>
        <a:bodyPr/>
        <a:lstStyle/>
        <a:p>
          <a:r>
            <a:rPr lang="es-ES" b="1"/>
            <a:t>BP</a:t>
          </a:r>
          <a:endParaRPr lang="es-CO"/>
        </a:p>
      </dgm:t>
    </dgm:pt>
    <dgm:pt modelId="{9AFCB523-2A71-4285-AD11-9C2D0079CA67}" type="parTrans" cxnId="{83A6DE8D-23BE-4CBE-BBB5-611F1BFEBB77}">
      <dgm:prSet/>
      <dgm:spPr/>
      <dgm:t>
        <a:bodyPr/>
        <a:lstStyle/>
        <a:p>
          <a:endParaRPr lang="es-CO"/>
        </a:p>
      </dgm:t>
    </dgm:pt>
    <dgm:pt modelId="{410845EE-7CED-49C3-AD86-815319B01B2D}" type="sibTrans" cxnId="{83A6DE8D-23BE-4CBE-BBB5-611F1BFEBB77}">
      <dgm:prSet/>
      <dgm:spPr/>
      <dgm:t>
        <a:bodyPr/>
        <a:lstStyle/>
        <a:p>
          <a:endParaRPr lang="es-CO"/>
        </a:p>
      </dgm:t>
    </dgm:pt>
    <dgm:pt modelId="{BEC41A72-9ABA-49E9-8761-D91CE495086E}">
      <dgm:prSet/>
      <dgm:spPr/>
      <dgm:t>
        <a:bodyPr/>
        <a:lstStyle/>
        <a:p>
          <a:pPr>
            <a:buNone/>
          </a:pPr>
          <a:r>
            <a:rPr lang="es-ES" b="1"/>
            <a:t>Rol de BP</a:t>
          </a:r>
          <a:endParaRPr lang="es-ES"/>
        </a:p>
      </dgm:t>
    </dgm:pt>
    <dgm:pt modelId="{34B8CF4F-838E-4E76-B575-293BC44D21C7}" type="parTrans" cxnId="{D15A8677-942C-4C63-8EBA-235A877551B8}">
      <dgm:prSet/>
      <dgm:spPr/>
      <dgm:t>
        <a:bodyPr/>
        <a:lstStyle/>
        <a:p>
          <a:endParaRPr lang="es-CO"/>
        </a:p>
      </dgm:t>
    </dgm:pt>
    <dgm:pt modelId="{08388EAB-4E02-4664-8C5B-B43557B3EE78}" type="sibTrans" cxnId="{D15A8677-942C-4C63-8EBA-235A877551B8}">
      <dgm:prSet/>
      <dgm:spPr/>
      <dgm:t>
        <a:bodyPr/>
        <a:lstStyle/>
        <a:p>
          <a:endParaRPr lang="es-CO"/>
        </a:p>
      </dgm:t>
    </dgm:pt>
    <dgm:pt modelId="{BF6D1319-DDE9-4E36-9233-7904C99B544B}">
      <dgm:prSet/>
      <dgm:spPr/>
      <dgm:t>
        <a:bodyPr/>
        <a:lstStyle/>
        <a:p>
          <a:pPr>
            <a:buNone/>
          </a:pPr>
          <a:r>
            <a:rPr lang="es-ES" b="1"/>
            <a:t>Datos específicos del rol</a:t>
          </a:r>
          <a:endParaRPr lang="es-ES"/>
        </a:p>
      </dgm:t>
    </dgm:pt>
    <dgm:pt modelId="{06E86299-5161-4294-AAE2-60C2F25BA342}" type="parTrans" cxnId="{8B7862CD-7035-4D04-A2BC-BF93F40D66D4}">
      <dgm:prSet/>
      <dgm:spPr/>
      <dgm:t>
        <a:bodyPr/>
        <a:lstStyle/>
        <a:p>
          <a:endParaRPr lang="es-CO"/>
        </a:p>
      </dgm:t>
    </dgm:pt>
    <dgm:pt modelId="{9415265A-3987-4DCE-BBE0-590E5200CD99}" type="sibTrans" cxnId="{8B7862CD-7035-4D04-A2BC-BF93F40D66D4}">
      <dgm:prSet/>
      <dgm:spPr/>
      <dgm:t>
        <a:bodyPr/>
        <a:lstStyle/>
        <a:p>
          <a:endParaRPr lang="es-CO"/>
        </a:p>
      </dgm:t>
    </dgm:pt>
    <dgm:pt modelId="{2E88B8F8-7151-49FB-92CA-0961E72CC724}">
      <dgm:prSet/>
      <dgm:spPr/>
      <dgm:t>
        <a:bodyPr/>
        <a:lstStyle/>
        <a:p>
          <a:pPr>
            <a:buNone/>
          </a:pPr>
          <a:r>
            <a:rPr lang="es-ES" b="1"/>
            <a:t>Organización asociada</a:t>
          </a:r>
          <a:endParaRPr lang="es-ES"/>
        </a:p>
      </dgm:t>
    </dgm:pt>
    <dgm:pt modelId="{2F9A84F8-7F90-46FF-8ABF-34A3F696D51A}" type="parTrans" cxnId="{7DA4986D-081C-48CF-912F-00D44E28282B}">
      <dgm:prSet/>
      <dgm:spPr/>
      <dgm:t>
        <a:bodyPr/>
        <a:lstStyle/>
        <a:p>
          <a:endParaRPr lang="es-CO"/>
        </a:p>
      </dgm:t>
    </dgm:pt>
    <dgm:pt modelId="{678F9943-35BF-46C4-9384-5C5A2A8D0D7C}" type="sibTrans" cxnId="{7DA4986D-081C-48CF-912F-00D44E28282B}">
      <dgm:prSet/>
      <dgm:spPr/>
      <dgm:t>
        <a:bodyPr/>
        <a:lstStyle/>
        <a:p>
          <a:endParaRPr lang="es-CO"/>
        </a:p>
      </dgm:t>
    </dgm:pt>
    <dgm:pt modelId="{E506FA72-3CD2-4B14-9350-0E54B925BDAC}">
      <dgm:prSet phldrT="[Texto]"/>
      <dgm:spPr/>
      <dgm:t>
        <a:bodyPr/>
        <a:lstStyle/>
        <a:p>
          <a:r>
            <a:rPr lang="es-ES"/>
            <a:t>Información común como nombre, dirección, idioma, número de identificación.</a:t>
          </a:r>
          <a:endParaRPr lang="es-CO"/>
        </a:p>
      </dgm:t>
    </dgm:pt>
    <dgm:pt modelId="{474BBAAB-358F-4214-8895-524C3C214E6B}" type="parTrans" cxnId="{E1066404-7430-4131-886D-04623FDF650A}">
      <dgm:prSet/>
      <dgm:spPr/>
      <dgm:t>
        <a:bodyPr/>
        <a:lstStyle/>
        <a:p>
          <a:endParaRPr lang="es-CO"/>
        </a:p>
      </dgm:t>
    </dgm:pt>
    <dgm:pt modelId="{E2C849C5-2E77-4265-A3DD-AA31B6CE2689}" type="sibTrans" cxnId="{E1066404-7430-4131-886D-04623FDF650A}">
      <dgm:prSet/>
      <dgm:spPr/>
      <dgm:t>
        <a:bodyPr/>
        <a:lstStyle/>
        <a:p>
          <a:endParaRPr lang="es-CO"/>
        </a:p>
      </dgm:t>
    </dgm:pt>
    <dgm:pt modelId="{EDB246AD-198A-4BE9-B4E2-8714EA79048B}">
      <dgm:prSet/>
      <dgm:spPr/>
      <dgm:t>
        <a:bodyPr/>
        <a:lstStyle/>
        <a:p>
          <a:pPr>
            <a:buNone/>
          </a:pPr>
          <a:r>
            <a:rPr lang="es-ES"/>
            <a:t>Define el tipo de relación que tiene el BP con la empresa (por ejemplo, proveedor, cliente).</a:t>
          </a:r>
        </a:p>
      </dgm:t>
    </dgm:pt>
    <dgm:pt modelId="{8397E5CB-5F7B-4267-9BCE-2DCFAC7E0BEA}" type="parTrans" cxnId="{A27E83D0-770B-4162-AED6-F0392C038527}">
      <dgm:prSet/>
      <dgm:spPr/>
      <dgm:t>
        <a:bodyPr/>
        <a:lstStyle/>
        <a:p>
          <a:endParaRPr lang="es-CO"/>
        </a:p>
      </dgm:t>
    </dgm:pt>
    <dgm:pt modelId="{752DE887-FA95-4601-9FCE-A3DA88437636}" type="sibTrans" cxnId="{A27E83D0-770B-4162-AED6-F0392C038527}">
      <dgm:prSet/>
      <dgm:spPr/>
      <dgm:t>
        <a:bodyPr/>
        <a:lstStyle/>
        <a:p>
          <a:endParaRPr lang="es-CO"/>
        </a:p>
      </dgm:t>
    </dgm:pt>
    <dgm:pt modelId="{572B39BE-D114-494F-A7AC-FF6B9C52771A}">
      <dgm:prSet/>
      <dgm:spPr/>
      <dgm:t>
        <a:bodyPr/>
        <a:lstStyle/>
        <a:p>
          <a:pPr>
            <a:buNone/>
          </a:pPr>
          <a:r>
            <a:rPr lang="es-ES"/>
            <a:t>Información adicional según el rol: condiciones de pago, cuentas bancarias, datos fiscales, etc.</a:t>
          </a:r>
        </a:p>
      </dgm:t>
    </dgm:pt>
    <dgm:pt modelId="{4663F8AC-F4D4-4E2F-A03E-33BD91977D3D}" type="parTrans" cxnId="{B0E193A7-D5A5-4109-BBEE-B65295D78037}">
      <dgm:prSet/>
      <dgm:spPr/>
      <dgm:t>
        <a:bodyPr/>
        <a:lstStyle/>
        <a:p>
          <a:endParaRPr lang="es-CO"/>
        </a:p>
      </dgm:t>
    </dgm:pt>
    <dgm:pt modelId="{0B375E84-47D5-4B41-A9B2-8F3C3D89012D}" type="sibTrans" cxnId="{B0E193A7-D5A5-4109-BBEE-B65295D78037}">
      <dgm:prSet/>
      <dgm:spPr/>
      <dgm:t>
        <a:bodyPr/>
        <a:lstStyle/>
        <a:p>
          <a:endParaRPr lang="es-CO"/>
        </a:p>
      </dgm:t>
    </dgm:pt>
    <dgm:pt modelId="{29625411-E133-4A00-8321-1510E87DA440}">
      <dgm:prSet/>
      <dgm:spPr/>
      <dgm:t>
        <a:bodyPr/>
        <a:lstStyle/>
        <a:p>
          <a:pPr>
            <a:buNone/>
          </a:pPr>
          <a:r>
            <a:rPr lang="es-ES"/>
            <a:t>Sociedad, organización de compras o ventas con la que se relaciona el BP.</a:t>
          </a:r>
        </a:p>
      </dgm:t>
    </dgm:pt>
    <dgm:pt modelId="{4EC69F00-8BD0-4A12-A90E-BB48FC44C993}" type="parTrans" cxnId="{573E3333-2417-41F5-877D-4F479F7FCCDE}">
      <dgm:prSet/>
      <dgm:spPr/>
      <dgm:t>
        <a:bodyPr/>
        <a:lstStyle/>
        <a:p>
          <a:endParaRPr lang="es-CO"/>
        </a:p>
      </dgm:t>
    </dgm:pt>
    <dgm:pt modelId="{5AACEFB9-F6C6-49D9-AFEE-7BB02C358A66}" type="sibTrans" cxnId="{573E3333-2417-41F5-877D-4F479F7FCCDE}">
      <dgm:prSet/>
      <dgm:spPr/>
      <dgm:t>
        <a:bodyPr/>
        <a:lstStyle/>
        <a:p>
          <a:endParaRPr lang="es-CO"/>
        </a:p>
      </dgm:t>
    </dgm:pt>
    <dgm:pt modelId="{0529530C-BD59-423F-9BE0-02D96EB5ED3C}">
      <dgm:prSet phldrT="[Texto]"/>
      <dgm:spPr/>
      <dgm:t>
        <a:bodyPr/>
        <a:lstStyle/>
        <a:p>
          <a:r>
            <a:rPr lang="es-ES" b="1"/>
            <a:t>Datos generales</a:t>
          </a:r>
          <a:endParaRPr lang="es-CO"/>
        </a:p>
      </dgm:t>
    </dgm:pt>
    <dgm:pt modelId="{93C09508-A5BF-41DE-982A-4348364F080D}" type="parTrans" cxnId="{6D1C3791-DAEB-4533-8731-85ACE870D057}">
      <dgm:prSet/>
      <dgm:spPr/>
      <dgm:t>
        <a:bodyPr/>
        <a:lstStyle/>
        <a:p>
          <a:endParaRPr lang="es-CO"/>
        </a:p>
      </dgm:t>
    </dgm:pt>
    <dgm:pt modelId="{8B4DBD28-B82A-4167-A2C0-A89E9775F0E7}" type="sibTrans" cxnId="{6D1C3791-DAEB-4533-8731-85ACE870D057}">
      <dgm:prSet/>
      <dgm:spPr/>
      <dgm:t>
        <a:bodyPr/>
        <a:lstStyle/>
        <a:p>
          <a:endParaRPr lang="es-CO"/>
        </a:p>
      </dgm:t>
    </dgm:pt>
    <dgm:pt modelId="{586A036C-396B-4384-A52D-8F4A71E6899A}" type="pres">
      <dgm:prSet presAssocID="{4DF6D40B-2FCC-459F-ACBC-00ED9E6D2D61}" presName="mainComposite" presStyleCnt="0">
        <dgm:presLayoutVars>
          <dgm:chPref val="1"/>
          <dgm:dir/>
          <dgm:animOne val="branch"/>
          <dgm:animLvl val="lvl"/>
          <dgm:resizeHandles val="exact"/>
        </dgm:presLayoutVars>
      </dgm:prSet>
      <dgm:spPr/>
    </dgm:pt>
    <dgm:pt modelId="{966C1C33-009A-46ED-A626-04B390DA9F8E}" type="pres">
      <dgm:prSet presAssocID="{4DF6D40B-2FCC-459F-ACBC-00ED9E6D2D61}" presName="hierFlow" presStyleCnt="0"/>
      <dgm:spPr/>
    </dgm:pt>
    <dgm:pt modelId="{C294C41A-0D13-4A03-BBA2-EB8404EB1133}" type="pres">
      <dgm:prSet presAssocID="{4DF6D40B-2FCC-459F-ACBC-00ED9E6D2D61}" presName="hierChild1" presStyleCnt="0">
        <dgm:presLayoutVars>
          <dgm:chPref val="1"/>
          <dgm:animOne val="branch"/>
          <dgm:animLvl val="lvl"/>
        </dgm:presLayoutVars>
      </dgm:prSet>
      <dgm:spPr/>
    </dgm:pt>
    <dgm:pt modelId="{3A5499D3-544F-4A4F-8465-B04B83253717}" type="pres">
      <dgm:prSet presAssocID="{4C7864CD-E061-41B1-B70B-C133A778E639}" presName="Name17" presStyleCnt="0"/>
      <dgm:spPr/>
    </dgm:pt>
    <dgm:pt modelId="{A1D46A37-9F85-495B-A354-822210B29133}" type="pres">
      <dgm:prSet presAssocID="{4C7864CD-E061-41B1-B70B-C133A778E639}" presName="level1Shape" presStyleLbl="node0" presStyleIdx="0" presStyleCnt="1">
        <dgm:presLayoutVars>
          <dgm:chPref val="3"/>
        </dgm:presLayoutVars>
      </dgm:prSet>
      <dgm:spPr/>
    </dgm:pt>
    <dgm:pt modelId="{DF50CD19-1DFE-4436-9A08-F2A7E9F8E8B5}" type="pres">
      <dgm:prSet presAssocID="{4C7864CD-E061-41B1-B70B-C133A778E639}" presName="hierChild2" presStyleCnt="0"/>
      <dgm:spPr/>
    </dgm:pt>
    <dgm:pt modelId="{B551145F-BBE2-4BFD-A0BD-D0DF5FE56259}" type="pres">
      <dgm:prSet presAssocID="{93C09508-A5BF-41DE-982A-4348364F080D}" presName="Name25" presStyleLbl="parChTrans1D2" presStyleIdx="0" presStyleCnt="4"/>
      <dgm:spPr/>
    </dgm:pt>
    <dgm:pt modelId="{61ACC84A-EFED-4FB2-BD71-9401AC3CA2C7}" type="pres">
      <dgm:prSet presAssocID="{93C09508-A5BF-41DE-982A-4348364F080D}" presName="connTx" presStyleLbl="parChTrans1D2" presStyleIdx="0" presStyleCnt="4"/>
      <dgm:spPr/>
    </dgm:pt>
    <dgm:pt modelId="{20F2B45F-6DA9-47FB-9BAE-0F00F582A719}" type="pres">
      <dgm:prSet presAssocID="{0529530C-BD59-423F-9BE0-02D96EB5ED3C}" presName="Name30" presStyleCnt="0"/>
      <dgm:spPr/>
    </dgm:pt>
    <dgm:pt modelId="{48E16D3E-2FC3-4CC5-BFD8-707AD7ED4954}" type="pres">
      <dgm:prSet presAssocID="{0529530C-BD59-423F-9BE0-02D96EB5ED3C}" presName="level2Shape" presStyleLbl="node2" presStyleIdx="0" presStyleCnt="4"/>
      <dgm:spPr/>
    </dgm:pt>
    <dgm:pt modelId="{CC902445-5002-48AA-867A-80C3D502F90A}" type="pres">
      <dgm:prSet presAssocID="{0529530C-BD59-423F-9BE0-02D96EB5ED3C}" presName="hierChild3" presStyleCnt="0"/>
      <dgm:spPr/>
    </dgm:pt>
    <dgm:pt modelId="{D0275179-7DAF-4234-B92C-DC4EBE5D8B24}" type="pres">
      <dgm:prSet presAssocID="{474BBAAB-358F-4214-8895-524C3C214E6B}" presName="Name25" presStyleLbl="parChTrans1D3" presStyleIdx="0" presStyleCnt="4"/>
      <dgm:spPr/>
    </dgm:pt>
    <dgm:pt modelId="{9C218F95-FEFB-4B96-82E5-34B2C5637B90}" type="pres">
      <dgm:prSet presAssocID="{474BBAAB-358F-4214-8895-524C3C214E6B}" presName="connTx" presStyleLbl="parChTrans1D3" presStyleIdx="0" presStyleCnt="4"/>
      <dgm:spPr/>
    </dgm:pt>
    <dgm:pt modelId="{82483A64-740A-468A-A2C4-86DCDDCEDB08}" type="pres">
      <dgm:prSet presAssocID="{E506FA72-3CD2-4B14-9350-0E54B925BDAC}" presName="Name30" presStyleCnt="0"/>
      <dgm:spPr/>
    </dgm:pt>
    <dgm:pt modelId="{69A5CA05-E9FC-4DB9-97AC-9E2380EA3289}" type="pres">
      <dgm:prSet presAssocID="{E506FA72-3CD2-4B14-9350-0E54B925BDAC}" presName="level2Shape" presStyleLbl="node3" presStyleIdx="0" presStyleCnt="4"/>
      <dgm:spPr/>
    </dgm:pt>
    <dgm:pt modelId="{6C82183F-923F-431E-995C-4FEB2A194224}" type="pres">
      <dgm:prSet presAssocID="{E506FA72-3CD2-4B14-9350-0E54B925BDAC}" presName="hierChild3" presStyleCnt="0"/>
      <dgm:spPr/>
    </dgm:pt>
    <dgm:pt modelId="{94F8CCA1-5365-4FF6-BBE6-7320D7A2A691}" type="pres">
      <dgm:prSet presAssocID="{34B8CF4F-838E-4E76-B575-293BC44D21C7}" presName="Name25" presStyleLbl="parChTrans1D2" presStyleIdx="1" presStyleCnt="4"/>
      <dgm:spPr/>
    </dgm:pt>
    <dgm:pt modelId="{C598CADA-5BE3-4C04-8724-D1F6465AEE53}" type="pres">
      <dgm:prSet presAssocID="{34B8CF4F-838E-4E76-B575-293BC44D21C7}" presName="connTx" presStyleLbl="parChTrans1D2" presStyleIdx="1" presStyleCnt="4"/>
      <dgm:spPr/>
    </dgm:pt>
    <dgm:pt modelId="{B78B879F-BE48-4C51-870C-9DE920B5F91C}" type="pres">
      <dgm:prSet presAssocID="{BEC41A72-9ABA-49E9-8761-D91CE495086E}" presName="Name30" presStyleCnt="0"/>
      <dgm:spPr/>
    </dgm:pt>
    <dgm:pt modelId="{EC537517-758D-490B-A753-16766EDE1388}" type="pres">
      <dgm:prSet presAssocID="{BEC41A72-9ABA-49E9-8761-D91CE495086E}" presName="level2Shape" presStyleLbl="node2" presStyleIdx="1" presStyleCnt="4"/>
      <dgm:spPr/>
    </dgm:pt>
    <dgm:pt modelId="{11B39262-7FA9-42C2-BAD2-E68F0EC77745}" type="pres">
      <dgm:prSet presAssocID="{BEC41A72-9ABA-49E9-8761-D91CE495086E}" presName="hierChild3" presStyleCnt="0"/>
      <dgm:spPr/>
    </dgm:pt>
    <dgm:pt modelId="{C04B74D1-F803-44BC-9E30-591A47C82F2C}" type="pres">
      <dgm:prSet presAssocID="{8397E5CB-5F7B-4267-9BCE-2DCFAC7E0BEA}" presName="Name25" presStyleLbl="parChTrans1D3" presStyleIdx="1" presStyleCnt="4"/>
      <dgm:spPr/>
    </dgm:pt>
    <dgm:pt modelId="{EE40B58A-90AC-4960-B7FC-6D8FF7CBECCE}" type="pres">
      <dgm:prSet presAssocID="{8397E5CB-5F7B-4267-9BCE-2DCFAC7E0BEA}" presName="connTx" presStyleLbl="parChTrans1D3" presStyleIdx="1" presStyleCnt="4"/>
      <dgm:spPr/>
    </dgm:pt>
    <dgm:pt modelId="{E142B825-A43D-47E5-A3A4-09955C827CD6}" type="pres">
      <dgm:prSet presAssocID="{EDB246AD-198A-4BE9-B4E2-8714EA79048B}" presName="Name30" presStyleCnt="0"/>
      <dgm:spPr/>
    </dgm:pt>
    <dgm:pt modelId="{4343112C-A387-446A-86C6-7F5AF825325A}" type="pres">
      <dgm:prSet presAssocID="{EDB246AD-198A-4BE9-B4E2-8714EA79048B}" presName="level2Shape" presStyleLbl="node3" presStyleIdx="1" presStyleCnt="4"/>
      <dgm:spPr/>
    </dgm:pt>
    <dgm:pt modelId="{6D61878D-0786-4A11-951B-17BFF75840D0}" type="pres">
      <dgm:prSet presAssocID="{EDB246AD-198A-4BE9-B4E2-8714EA79048B}" presName="hierChild3" presStyleCnt="0"/>
      <dgm:spPr/>
    </dgm:pt>
    <dgm:pt modelId="{8F64BB26-A11C-4C52-B767-DA2BB331F463}" type="pres">
      <dgm:prSet presAssocID="{06E86299-5161-4294-AAE2-60C2F25BA342}" presName="Name25" presStyleLbl="parChTrans1D2" presStyleIdx="2" presStyleCnt="4"/>
      <dgm:spPr/>
    </dgm:pt>
    <dgm:pt modelId="{C7395C77-5D0A-47E5-A290-BBE82913DAC1}" type="pres">
      <dgm:prSet presAssocID="{06E86299-5161-4294-AAE2-60C2F25BA342}" presName="connTx" presStyleLbl="parChTrans1D2" presStyleIdx="2" presStyleCnt="4"/>
      <dgm:spPr/>
    </dgm:pt>
    <dgm:pt modelId="{78278359-ADD2-49C8-99DD-7F556DF51A1E}" type="pres">
      <dgm:prSet presAssocID="{BF6D1319-DDE9-4E36-9233-7904C99B544B}" presName="Name30" presStyleCnt="0"/>
      <dgm:spPr/>
    </dgm:pt>
    <dgm:pt modelId="{38F2CCF8-22F2-41F9-B4E9-F50540B8F991}" type="pres">
      <dgm:prSet presAssocID="{BF6D1319-DDE9-4E36-9233-7904C99B544B}" presName="level2Shape" presStyleLbl="node2" presStyleIdx="2" presStyleCnt="4"/>
      <dgm:spPr/>
    </dgm:pt>
    <dgm:pt modelId="{433A5737-3E4D-4ECD-B074-B5C4D62DA1B8}" type="pres">
      <dgm:prSet presAssocID="{BF6D1319-DDE9-4E36-9233-7904C99B544B}" presName="hierChild3" presStyleCnt="0"/>
      <dgm:spPr/>
    </dgm:pt>
    <dgm:pt modelId="{9631B94E-1D99-4EAA-B4B7-484F44EE314F}" type="pres">
      <dgm:prSet presAssocID="{4663F8AC-F4D4-4E2F-A03E-33BD91977D3D}" presName="Name25" presStyleLbl="parChTrans1D3" presStyleIdx="2" presStyleCnt="4"/>
      <dgm:spPr/>
    </dgm:pt>
    <dgm:pt modelId="{3A880D22-5150-4BD2-8D03-E8C591F06BD7}" type="pres">
      <dgm:prSet presAssocID="{4663F8AC-F4D4-4E2F-A03E-33BD91977D3D}" presName="connTx" presStyleLbl="parChTrans1D3" presStyleIdx="2" presStyleCnt="4"/>
      <dgm:spPr/>
    </dgm:pt>
    <dgm:pt modelId="{8E502332-F14D-4BDB-B7E0-37D0485C0F2D}" type="pres">
      <dgm:prSet presAssocID="{572B39BE-D114-494F-A7AC-FF6B9C52771A}" presName="Name30" presStyleCnt="0"/>
      <dgm:spPr/>
    </dgm:pt>
    <dgm:pt modelId="{99E2D048-6EFF-4735-A9AB-AB3F4A4C5C50}" type="pres">
      <dgm:prSet presAssocID="{572B39BE-D114-494F-A7AC-FF6B9C52771A}" presName="level2Shape" presStyleLbl="node3" presStyleIdx="2" presStyleCnt="4"/>
      <dgm:spPr/>
    </dgm:pt>
    <dgm:pt modelId="{1875947D-B9A5-4FB7-941A-F2BA8B79765E}" type="pres">
      <dgm:prSet presAssocID="{572B39BE-D114-494F-A7AC-FF6B9C52771A}" presName="hierChild3" presStyleCnt="0"/>
      <dgm:spPr/>
    </dgm:pt>
    <dgm:pt modelId="{AA6B3C66-0A62-4DA6-9FD8-04A3083EB6AA}" type="pres">
      <dgm:prSet presAssocID="{2F9A84F8-7F90-46FF-8ABF-34A3F696D51A}" presName="Name25" presStyleLbl="parChTrans1D2" presStyleIdx="3" presStyleCnt="4"/>
      <dgm:spPr/>
    </dgm:pt>
    <dgm:pt modelId="{7E6D7552-DFFD-4A58-9DAF-C4FF929E2CE5}" type="pres">
      <dgm:prSet presAssocID="{2F9A84F8-7F90-46FF-8ABF-34A3F696D51A}" presName="connTx" presStyleLbl="parChTrans1D2" presStyleIdx="3" presStyleCnt="4"/>
      <dgm:spPr/>
    </dgm:pt>
    <dgm:pt modelId="{FF81E058-7D31-489C-83A7-5ABD5AB3C145}" type="pres">
      <dgm:prSet presAssocID="{2E88B8F8-7151-49FB-92CA-0961E72CC724}" presName="Name30" presStyleCnt="0"/>
      <dgm:spPr/>
    </dgm:pt>
    <dgm:pt modelId="{F8E197D8-D8D5-4260-97C0-686CCA92508B}" type="pres">
      <dgm:prSet presAssocID="{2E88B8F8-7151-49FB-92CA-0961E72CC724}" presName="level2Shape" presStyleLbl="node2" presStyleIdx="3" presStyleCnt="4"/>
      <dgm:spPr/>
    </dgm:pt>
    <dgm:pt modelId="{9C77413B-399C-43FE-BB7F-C79B35A68FA9}" type="pres">
      <dgm:prSet presAssocID="{2E88B8F8-7151-49FB-92CA-0961E72CC724}" presName="hierChild3" presStyleCnt="0"/>
      <dgm:spPr/>
    </dgm:pt>
    <dgm:pt modelId="{CC2315BB-BDA6-45CB-9710-D2D59FD9F6E4}" type="pres">
      <dgm:prSet presAssocID="{4EC69F00-8BD0-4A12-A90E-BB48FC44C993}" presName="Name25" presStyleLbl="parChTrans1D3" presStyleIdx="3" presStyleCnt="4"/>
      <dgm:spPr/>
    </dgm:pt>
    <dgm:pt modelId="{DA5D675A-7835-4928-A6FB-175E58D37427}" type="pres">
      <dgm:prSet presAssocID="{4EC69F00-8BD0-4A12-A90E-BB48FC44C993}" presName="connTx" presStyleLbl="parChTrans1D3" presStyleIdx="3" presStyleCnt="4"/>
      <dgm:spPr/>
    </dgm:pt>
    <dgm:pt modelId="{3B328BA3-7B17-438F-8BAF-EAC5980B81B5}" type="pres">
      <dgm:prSet presAssocID="{29625411-E133-4A00-8321-1510E87DA440}" presName="Name30" presStyleCnt="0"/>
      <dgm:spPr/>
    </dgm:pt>
    <dgm:pt modelId="{3DB9C2A8-F1EA-4822-AE39-05C20A52CACF}" type="pres">
      <dgm:prSet presAssocID="{29625411-E133-4A00-8321-1510E87DA440}" presName="level2Shape" presStyleLbl="node3" presStyleIdx="3" presStyleCnt="4"/>
      <dgm:spPr/>
    </dgm:pt>
    <dgm:pt modelId="{5D9CA5CB-964A-49BA-A2DC-77D9575BA9EF}" type="pres">
      <dgm:prSet presAssocID="{29625411-E133-4A00-8321-1510E87DA440}" presName="hierChild3" presStyleCnt="0"/>
      <dgm:spPr/>
    </dgm:pt>
    <dgm:pt modelId="{A5970E7A-10AB-48B5-A93A-E2587114A23C}" type="pres">
      <dgm:prSet presAssocID="{4DF6D40B-2FCC-459F-ACBC-00ED9E6D2D61}" presName="bgShapesFlow" presStyleCnt="0"/>
      <dgm:spPr/>
    </dgm:pt>
  </dgm:ptLst>
  <dgm:cxnLst>
    <dgm:cxn modelId="{E1066404-7430-4131-886D-04623FDF650A}" srcId="{0529530C-BD59-423F-9BE0-02D96EB5ED3C}" destId="{E506FA72-3CD2-4B14-9350-0E54B925BDAC}" srcOrd="0" destOrd="0" parTransId="{474BBAAB-358F-4214-8895-524C3C214E6B}" sibTransId="{E2C849C5-2E77-4265-A3DD-AA31B6CE2689}"/>
    <dgm:cxn modelId="{89CC4E11-C462-4D73-A79B-477D0F900D94}" type="presOf" srcId="{BF6D1319-DDE9-4E36-9233-7904C99B544B}" destId="{38F2CCF8-22F2-41F9-B4E9-F50540B8F991}" srcOrd="0" destOrd="0" presId="urn:microsoft.com/office/officeart/2005/8/layout/hierarchy5"/>
    <dgm:cxn modelId="{27AF851A-828C-45C3-9F38-57C13659341F}" type="presOf" srcId="{BEC41A72-9ABA-49E9-8761-D91CE495086E}" destId="{EC537517-758D-490B-A753-16766EDE1388}" srcOrd="0" destOrd="0" presId="urn:microsoft.com/office/officeart/2005/8/layout/hierarchy5"/>
    <dgm:cxn modelId="{F097AC1E-ACBD-44FF-914A-6B53E6047766}" type="presOf" srcId="{4C7864CD-E061-41B1-B70B-C133A778E639}" destId="{A1D46A37-9F85-495B-A354-822210B29133}" srcOrd="0" destOrd="0" presId="urn:microsoft.com/office/officeart/2005/8/layout/hierarchy5"/>
    <dgm:cxn modelId="{6CCA5A2B-5988-415E-9101-ABAA062F44FD}" type="presOf" srcId="{4663F8AC-F4D4-4E2F-A03E-33BD91977D3D}" destId="{3A880D22-5150-4BD2-8D03-E8C591F06BD7}" srcOrd="1" destOrd="0" presId="urn:microsoft.com/office/officeart/2005/8/layout/hierarchy5"/>
    <dgm:cxn modelId="{573E3333-2417-41F5-877D-4F479F7FCCDE}" srcId="{2E88B8F8-7151-49FB-92CA-0961E72CC724}" destId="{29625411-E133-4A00-8321-1510E87DA440}" srcOrd="0" destOrd="0" parTransId="{4EC69F00-8BD0-4A12-A90E-BB48FC44C993}" sibTransId="{5AACEFB9-F6C6-49D9-AFEE-7BB02C358A66}"/>
    <dgm:cxn modelId="{2AE77B34-169B-46BC-AAB3-96629FF0B84F}" type="presOf" srcId="{8397E5CB-5F7B-4267-9BCE-2DCFAC7E0BEA}" destId="{C04B74D1-F803-44BC-9E30-591A47C82F2C}" srcOrd="0" destOrd="0" presId="urn:microsoft.com/office/officeart/2005/8/layout/hierarchy5"/>
    <dgm:cxn modelId="{D434AF34-B2B2-4005-9557-3CDC7E68A1D0}" type="presOf" srcId="{4DF6D40B-2FCC-459F-ACBC-00ED9E6D2D61}" destId="{586A036C-396B-4384-A52D-8F4A71E6899A}" srcOrd="0" destOrd="0" presId="urn:microsoft.com/office/officeart/2005/8/layout/hierarchy5"/>
    <dgm:cxn modelId="{A1984566-D7A1-437F-B26F-8EB39835B7C0}" type="presOf" srcId="{34B8CF4F-838E-4E76-B575-293BC44D21C7}" destId="{C598CADA-5BE3-4C04-8724-D1F6465AEE53}" srcOrd="1" destOrd="0" presId="urn:microsoft.com/office/officeart/2005/8/layout/hierarchy5"/>
    <dgm:cxn modelId="{0CB3716B-73BD-4B36-8D90-4BF25D2FCC5C}" type="presOf" srcId="{8397E5CB-5F7B-4267-9BCE-2DCFAC7E0BEA}" destId="{EE40B58A-90AC-4960-B7FC-6D8FF7CBECCE}" srcOrd="1" destOrd="0" presId="urn:microsoft.com/office/officeart/2005/8/layout/hierarchy5"/>
    <dgm:cxn modelId="{DDA2346D-AB4E-4A0E-B4D7-317B1C36AE9B}" type="presOf" srcId="{4EC69F00-8BD0-4A12-A90E-BB48FC44C993}" destId="{CC2315BB-BDA6-45CB-9710-D2D59FD9F6E4}" srcOrd="0" destOrd="0" presId="urn:microsoft.com/office/officeart/2005/8/layout/hierarchy5"/>
    <dgm:cxn modelId="{7DA4986D-081C-48CF-912F-00D44E28282B}" srcId="{4C7864CD-E061-41B1-B70B-C133A778E639}" destId="{2E88B8F8-7151-49FB-92CA-0961E72CC724}" srcOrd="3" destOrd="0" parTransId="{2F9A84F8-7F90-46FF-8ABF-34A3F696D51A}" sibTransId="{678F9943-35BF-46C4-9384-5C5A2A8D0D7C}"/>
    <dgm:cxn modelId="{34EA3E6F-5D5D-41F5-B738-BE207E42B721}" type="presOf" srcId="{29625411-E133-4A00-8321-1510E87DA440}" destId="{3DB9C2A8-F1EA-4822-AE39-05C20A52CACF}" srcOrd="0" destOrd="0" presId="urn:microsoft.com/office/officeart/2005/8/layout/hierarchy5"/>
    <dgm:cxn modelId="{D15A8677-942C-4C63-8EBA-235A877551B8}" srcId="{4C7864CD-E061-41B1-B70B-C133A778E639}" destId="{BEC41A72-9ABA-49E9-8761-D91CE495086E}" srcOrd="1" destOrd="0" parTransId="{34B8CF4F-838E-4E76-B575-293BC44D21C7}" sibTransId="{08388EAB-4E02-4664-8C5B-B43557B3EE78}"/>
    <dgm:cxn modelId="{76654F7A-C77D-4685-8D8F-25FAA33B7487}" type="presOf" srcId="{2E88B8F8-7151-49FB-92CA-0961E72CC724}" destId="{F8E197D8-D8D5-4260-97C0-686CCA92508B}" srcOrd="0" destOrd="0" presId="urn:microsoft.com/office/officeart/2005/8/layout/hierarchy5"/>
    <dgm:cxn modelId="{8EDDA183-AA7F-4ABF-BEE5-F9627951A360}" type="presOf" srcId="{572B39BE-D114-494F-A7AC-FF6B9C52771A}" destId="{99E2D048-6EFF-4735-A9AB-AB3F4A4C5C50}" srcOrd="0" destOrd="0" presId="urn:microsoft.com/office/officeart/2005/8/layout/hierarchy5"/>
    <dgm:cxn modelId="{9013488B-AC3A-4F05-959B-67CEB2E805A3}" type="presOf" srcId="{474BBAAB-358F-4214-8895-524C3C214E6B}" destId="{D0275179-7DAF-4234-B92C-DC4EBE5D8B24}" srcOrd="0" destOrd="0" presId="urn:microsoft.com/office/officeart/2005/8/layout/hierarchy5"/>
    <dgm:cxn modelId="{83A6DE8D-23BE-4CBE-BBB5-611F1BFEBB77}" srcId="{4DF6D40B-2FCC-459F-ACBC-00ED9E6D2D61}" destId="{4C7864CD-E061-41B1-B70B-C133A778E639}" srcOrd="0" destOrd="0" parTransId="{9AFCB523-2A71-4285-AD11-9C2D0079CA67}" sibTransId="{410845EE-7CED-49C3-AD86-815319B01B2D}"/>
    <dgm:cxn modelId="{581B6F8F-0F7B-4D28-B3B1-B08BB650F191}" type="presOf" srcId="{0529530C-BD59-423F-9BE0-02D96EB5ED3C}" destId="{48E16D3E-2FC3-4CC5-BFD8-707AD7ED4954}" srcOrd="0" destOrd="0" presId="urn:microsoft.com/office/officeart/2005/8/layout/hierarchy5"/>
    <dgm:cxn modelId="{6D1C3791-DAEB-4533-8731-85ACE870D057}" srcId="{4C7864CD-E061-41B1-B70B-C133A778E639}" destId="{0529530C-BD59-423F-9BE0-02D96EB5ED3C}" srcOrd="0" destOrd="0" parTransId="{93C09508-A5BF-41DE-982A-4348364F080D}" sibTransId="{8B4DBD28-B82A-4167-A2C0-A89E9775F0E7}"/>
    <dgm:cxn modelId="{EB036495-65DB-4376-87AD-60BAC2EB6E01}" type="presOf" srcId="{93C09508-A5BF-41DE-982A-4348364F080D}" destId="{61ACC84A-EFED-4FB2-BD71-9401AC3CA2C7}" srcOrd="1" destOrd="0" presId="urn:microsoft.com/office/officeart/2005/8/layout/hierarchy5"/>
    <dgm:cxn modelId="{F18FC8A1-D0AF-4A1C-853E-13AA31E6C8B7}" type="presOf" srcId="{2F9A84F8-7F90-46FF-8ABF-34A3F696D51A}" destId="{7E6D7552-DFFD-4A58-9DAF-C4FF929E2CE5}" srcOrd="1" destOrd="0" presId="urn:microsoft.com/office/officeart/2005/8/layout/hierarchy5"/>
    <dgm:cxn modelId="{B0E193A7-D5A5-4109-BBEE-B65295D78037}" srcId="{BF6D1319-DDE9-4E36-9233-7904C99B544B}" destId="{572B39BE-D114-494F-A7AC-FF6B9C52771A}" srcOrd="0" destOrd="0" parTransId="{4663F8AC-F4D4-4E2F-A03E-33BD91977D3D}" sibTransId="{0B375E84-47D5-4B41-A9B2-8F3C3D89012D}"/>
    <dgm:cxn modelId="{4A95CBA9-C535-4721-9090-D89CB1FB5403}" type="presOf" srcId="{06E86299-5161-4294-AAE2-60C2F25BA342}" destId="{C7395C77-5D0A-47E5-A290-BBE82913DAC1}" srcOrd="1" destOrd="0" presId="urn:microsoft.com/office/officeart/2005/8/layout/hierarchy5"/>
    <dgm:cxn modelId="{2E54F0B1-2BE7-49C0-A034-C06992133FBD}" type="presOf" srcId="{4663F8AC-F4D4-4E2F-A03E-33BD91977D3D}" destId="{9631B94E-1D99-4EAA-B4B7-484F44EE314F}" srcOrd="0" destOrd="0" presId="urn:microsoft.com/office/officeart/2005/8/layout/hierarchy5"/>
    <dgm:cxn modelId="{CC32BBB2-1D01-497F-A637-4C88E3569975}" type="presOf" srcId="{06E86299-5161-4294-AAE2-60C2F25BA342}" destId="{8F64BB26-A11C-4C52-B767-DA2BB331F463}" srcOrd="0" destOrd="0" presId="urn:microsoft.com/office/officeart/2005/8/layout/hierarchy5"/>
    <dgm:cxn modelId="{8932BBB4-EC87-4EEB-BC4F-FDCC24781DB8}" type="presOf" srcId="{93C09508-A5BF-41DE-982A-4348364F080D}" destId="{B551145F-BBE2-4BFD-A0BD-D0DF5FE56259}" srcOrd="0" destOrd="0" presId="urn:microsoft.com/office/officeart/2005/8/layout/hierarchy5"/>
    <dgm:cxn modelId="{98D7EABD-C39E-4742-92CB-A26297885A78}" type="presOf" srcId="{474BBAAB-358F-4214-8895-524C3C214E6B}" destId="{9C218F95-FEFB-4B96-82E5-34B2C5637B90}" srcOrd="1" destOrd="0" presId="urn:microsoft.com/office/officeart/2005/8/layout/hierarchy5"/>
    <dgm:cxn modelId="{51FECCC9-34F4-4240-B055-B9E7E14DF8B4}" type="presOf" srcId="{4EC69F00-8BD0-4A12-A90E-BB48FC44C993}" destId="{DA5D675A-7835-4928-A6FB-175E58D37427}" srcOrd="1" destOrd="0" presId="urn:microsoft.com/office/officeart/2005/8/layout/hierarchy5"/>
    <dgm:cxn modelId="{8B7862CD-7035-4D04-A2BC-BF93F40D66D4}" srcId="{4C7864CD-E061-41B1-B70B-C133A778E639}" destId="{BF6D1319-DDE9-4E36-9233-7904C99B544B}" srcOrd="2" destOrd="0" parTransId="{06E86299-5161-4294-AAE2-60C2F25BA342}" sibTransId="{9415265A-3987-4DCE-BBE0-590E5200CD99}"/>
    <dgm:cxn modelId="{A27E83D0-770B-4162-AED6-F0392C038527}" srcId="{BEC41A72-9ABA-49E9-8761-D91CE495086E}" destId="{EDB246AD-198A-4BE9-B4E2-8714EA79048B}" srcOrd="0" destOrd="0" parTransId="{8397E5CB-5F7B-4267-9BCE-2DCFAC7E0BEA}" sibTransId="{752DE887-FA95-4601-9FCE-A3DA88437636}"/>
    <dgm:cxn modelId="{C665A4D1-15B1-4970-B9B2-F43B77F6E9B7}" type="presOf" srcId="{E506FA72-3CD2-4B14-9350-0E54B925BDAC}" destId="{69A5CA05-E9FC-4DB9-97AC-9E2380EA3289}" srcOrd="0" destOrd="0" presId="urn:microsoft.com/office/officeart/2005/8/layout/hierarchy5"/>
    <dgm:cxn modelId="{AE2426D9-0530-4912-B583-4A6D9EBF9D13}" type="presOf" srcId="{EDB246AD-198A-4BE9-B4E2-8714EA79048B}" destId="{4343112C-A387-446A-86C6-7F5AF825325A}" srcOrd="0" destOrd="0" presId="urn:microsoft.com/office/officeart/2005/8/layout/hierarchy5"/>
    <dgm:cxn modelId="{06BAECF0-B573-43A6-841B-7DDBEB04381B}" type="presOf" srcId="{2F9A84F8-7F90-46FF-8ABF-34A3F696D51A}" destId="{AA6B3C66-0A62-4DA6-9FD8-04A3083EB6AA}" srcOrd="0" destOrd="0" presId="urn:microsoft.com/office/officeart/2005/8/layout/hierarchy5"/>
    <dgm:cxn modelId="{C4F246FB-EB5A-4D9A-A0BF-2E3CEDC94341}" type="presOf" srcId="{34B8CF4F-838E-4E76-B575-293BC44D21C7}" destId="{94F8CCA1-5365-4FF6-BBE6-7320D7A2A691}" srcOrd="0" destOrd="0" presId="urn:microsoft.com/office/officeart/2005/8/layout/hierarchy5"/>
    <dgm:cxn modelId="{3067ED88-C79D-42D2-9A39-59D01F6866BE}" type="presParOf" srcId="{586A036C-396B-4384-A52D-8F4A71E6899A}" destId="{966C1C33-009A-46ED-A626-04B390DA9F8E}" srcOrd="0" destOrd="0" presId="urn:microsoft.com/office/officeart/2005/8/layout/hierarchy5"/>
    <dgm:cxn modelId="{02EF43C9-BD13-4FE5-9824-C636976BE57E}" type="presParOf" srcId="{966C1C33-009A-46ED-A626-04B390DA9F8E}" destId="{C294C41A-0D13-4A03-BBA2-EB8404EB1133}" srcOrd="0" destOrd="0" presId="urn:microsoft.com/office/officeart/2005/8/layout/hierarchy5"/>
    <dgm:cxn modelId="{419A25E2-1592-4B40-84AF-B3B015B7E788}" type="presParOf" srcId="{C294C41A-0D13-4A03-BBA2-EB8404EB1133}" destId="{3A5499D3-544F-4A4F-8465-B04B83253717}" srcOrd="0" destOrd="0" presId="urn:microsoft.com/office/officeart/2005/8/layout/hierarchy5"/>
    <dgm:cxn modelId="{46670432-A27A-42D2-B25C-9CAD87174893}" type="presParOf" srcId="{3A5499D3-544F-4A4F-8465-B04B83253717}" destId="{A1D46A37-9F85-495B-A354-822210B29133}" srcOrd="0" destOrd="0" presId="urn:microsoft.com/office/officeart/2005/8/layout/hierarchy5"/>
    <dgm:cxn modelId="{85B56733-E083-4706-9501-314400EEE444}" type="presParOf" srcId="{3A5499D3-544F-4A4F-8465-B04B83253717}" destId="{DF50CD19-1DFE-4436-9A08-F2A7E9F8E8B5}" srcOrd="1" destOrd="0" presId="urn:microsoft.com/office/officeart/2005/8/layout/hierarchy5"/>
    <dgm:cxn modelId="{55CFC491-4E4B-4C2C-92FE-4EE23B86A2D8}" type="presParOf" srcId="{DF50CD19-1DFE-4436-9A08-F2A7E9F8E8B5}" destId="{B551145F-BBE2-4BFD-A0BD-D0DF5FE56259}" srcOrd="0" destOrd="0" presId="urn:microsoft.com/office/officeart/2005/8/layout/hierarchy5"/>
    <dgm:cxn modelId="{C16F698B-D8BE-42A2-BD42-BE2A6166662E}" type="presParOf" srcId="{B551145F-BBE2-4BFD-A0BD-D0DF5FE56259}" destId="{61ACC84A-EFED-4FB2-BD71-9401AC3CA2C7}" srcOrd="0" destOrd="0" presId="urn:microsoft.com/office/officeart/2005/8/layout/hierarchy5"/>
    <dgm:cxn modelId="{2B2E7971-D97D-48E0-B366-B8E0CC3B4C82}" type="presParOf" srcId="{DF50CD19-1DFE-4436-9A08-F2A7E9F8E8B5}" destId="{20F2B45F-6DA9-47FB-9BAE-0F00F582A719}" srcOrd="1" destOrd="0" presId="urn:microsoft.com/office/officeart/2005/8/layout/hierarchy5"/>
    <dgm:cxn modelId="{326B4DD2-A01A-43D2-B76C-981AB0CE23E7}" type="presParOf" srcId="{20F2B45F-6DA9-47FB-9BAE-0F00F582A719}" destId="{48E16D3E-2FC3-4CC5-BFD8-707AD7ED4954}" srcOrd="0" destOrd="0" presId="urn:microsoft.com/office/officeart/2005/8/layout/hierarchy5"/>
    <dgm:cxn modelId="{FDBBADCA-1E3D-4E2A-8B17-818A0DE2EA2F}" type="presParOf" srcId="{20F2B45F-6DA9-47FB-9BAE-0F00F582A719}" destId="{CC902445-5002-48AA-867A-80C3D502F90A}" srcOrd="1" destOrd="0" presId="urn:microsoft.com/office/officeart/2005/8/layout/hierarchy5"/>
    <dgm:cxn modelId="{8EDB5EE8-0DA0-4CF2-B821-099513289D9A}" type="presParOf" srcId="{CC902445-5002-48AA-867A-80C3D502F90A}" destId="{D0275179-7DAF-4234-B92C-DC4EBE5D8B24}" srcOrd="0" destOrd="0" presId="urn:microsoft.com/office/officeart/2005/8/layout/hierarchy5"/>
    <dgm:cxn modelId="{60CD051E-67FC-45ED-BE37-769D8EE4E697}" type="presParOf" srcId="{D0275179-7DAF-4234-B92C-DC4EBE5D8B24}" destId="{9C218F95-FEFB-4B96-82E5-34B2C5637B90}" srcOrd="0" destOrd="0" presId="urn:microsoft.com/office/officeart/2005/8/layout/hierarchy5"/>
    <dgm:cxn modelId="{3FF57743-699D-4ABC-A6BD-A7884857EB7C}" type="presParOf" srcId="{CC902445-5002-48AA-867A-80C3D502F90A}" destId="{82483A64-740A-468A-A2C4-86DCDDCEDB08}" srcOrd="1" destOrd="0" presId="urn:microsoft.com/office/officeart/2005/8/layout/hierarchy5"/>
    <dgm:cxn modelId="{20506F79-83E1-4D0D-BD6F-07B8EA99E3ED}" type="presParOf" srcId="{82483A64-740A-468A-A2C4-86DCDDCEDB08}" destId="{69A5CA05-E9FC-4DB9-97AC-9E2380EA3289}" srcOrd="0" destOrd="0" presId="urn:microsoft.com/office/officeart/2005/8/layout/hierarchy5"/>
    <dgm:cxn modelId="{CF88BCB6-3C90-416D-9B1E-F220D54FC6C0}" type="presParOf" srcId="{82483A64-740A-468A-A2C4-86DCDDCEDB08}" destId="{6C82183F-923F-431E-995C-4FEB2A194224}" srcOrd="1" destOrd="0" presId="urn:microsoft.com/office/officeart/2005/8/layout/hierarchy5"/>
    <dgm:cxn modelId="{F82DEFE0-8576-4051-9B5C-00C02CADF117}" type="presParOf" srcId="{DF50CD19-1DFE-4436-9A08-F2A7E9F8E8B5}" destId="{94F8CCA1-5365-4FF6-BBE6-7320D7A2A691}" srcOrd="2" destOrd="0" presId="urn:microsoft.com/office/officeart/2005/8/layout/hierarchy5"/>
    <dgm:cxn modelId="{05A6904E-AC8E-4095-8A41-AC106CD685EF}" type="presParOf" srcId="{94F8CCA1-5365-4FF6-BBE6-7320D7A2A691}" destId="{C598CADA-5BE3-4C04-8724-D1F6465AEE53}" srcOrd="0" destOrd="0" presId="urn:microsoft.com/office/officeart/2005/8/layout/hierarchy5"/>
    <dgm:cxn modelId="{EEC03099-E070-4CD2-89E6-4841CE393C1B}" type="presParOf" srcId="{DF50CD19-1DFE-4436-9A08-F2A7E9F8E8B5}" destId="{B78B879F-BE48-4C51-870C-9DE920B5F91C}" srcOrd="3" destOrd="0" presId="urn:microsoft.com/office/officeart/2005/8/layout/hierarchy5"/>
    <dgm:cxn modelId="{C5A357E1-3F04-4EEA-83EC-B6CD320957A8}" type="presParOf" srcId="{B78B879F-BE48-4C51-870C-9DE920B5F91C}" destId="{EC537517-758D-490B-A753-16766EDE1388}" srcOrd="0" destOrd="0" presId="urn:microsoft.com/office/officeart/2005/8/layout/hierarchy5"/>
    <dgm:cxn modelId="{9597C53E-10BF-4EC6-84FC-43BF25397138}" type="presParOf" srcId="{B78B879F-BE48-4C51-870C-9DE920B5F91C}" destId="{11B39262-7FA9-42C2-BAD2-E68F0EC77745}" srcOrd="1" destOrd="0" presId="urn:microsoft.com/office/officeart/2005/8/layout/hierarchy5"/>
    <dgm:cxn modelId="{D7667A30-2E7C-4B54-B0FB-8B9115544A20}" type="presParOf" srcId="{11B39262-7FA9-42C2-BAD2-E68F0EC77745}" destId="{C04B74D1-F803-44BC-9E30-591A47C82F2C}" srcOrd="0" destOrd="0" presId="urn:microsoft.com/office/officeart/2005/8/layout/hierarchy5"/>
    <dgm:cxn modelId="{EEC00D1E-1D27-4674-820F-A8ADDDA0BD6A}" type="presParOf" srcId="{C04B74D1-F803-44BC-9E30-591A47C82F2C}" destId="{EE40B58A-90AC-4960-B7FC-6D8FF7CBECCE}" srcOrd="0" destOrd="0" presId="urn:microsoft.com/office/officeart/2005/8/layout/hierarchy5"/>
    <dgm:cxn modelId="{291F9CB1-9CCE-4BE1-AED2-FDD12B19C595}" type="presParOf" srcId="{11B39262-7FA9-42C2-BAD2-E68F0EC77745}" destId="{E142B825-A43D-47E5-A3A4-09955C827CD6}" srcOrd="1" destOrd="0" presId="urn:microsoft.com/office/officeart/2005/8/layout/hierarchy5"/>
    <dgm:cxn modelId="{4F4BBE37-09FA-4EEF-94ED-02D116AEB48E}" type="presParOf" srcId="{E142B825-A43D-47E5-A3A4-09955C827CD6}" destId="{4343112C-A387-446A-86C6-7F5AF825325A}" srcOrd="0" destOrd="0" presId="urn:microsoft.com/office/officeart/2005/8/layout/hierarchy5"/>
    <dgm:cxn modelId="{8780B8E8-DB54-45AA-AEA9-8F38F82E4B42}" type="presParOf" srcId="{E142B825-A43D-47E5-A3A4-09955C827CD6}" destId="{6D61878D-0786-4A11-951B-17BFF75840D0}" srcOrd="1" destOrd="0" presId="urn:microsoft.com/office/officeart/2005/8/layout/hierarchy5"/>
    <dgm:cxn modelId="{75E7A6A8-BEFF-4672-8C38-7C9155C4A75B}" type="presParOf" srcId="{DF50CD19-1DFE-4436-9A08-F2A7E9F8E8B5}" destId="{8F64BB26-A11C-4C52-B767-DA2BB331F463}" srcOrd="4" destOrd="0" presId="urn:microsoft.com/office/officeart/2005/8/layout/hierarchy5"/>
    <dgm:cxn modelId="{4816036A-C444-4925-8BF1-AF521A6740C7}" type="presParOf" srcId="{8F64BB26-A11C-4C52-B767-DA2BB331F463}" destId="{C7395C77-5D0A-47E5-A290-BBE82913DAC1}" srcOrd="0" destOrd="0" presId="urn:microsoft.com/office/officeart/2005/8/layout/hierarchy5"/>
    <dgm:cxn modelId="{22F2EE7C-B990-4F33-91DD-1F84AA6E7DAA}" type="presParOf" srcId="{DF50CD19-1DFE-4436-9A08-F2A7E9F8E8B5}" destId="{78278359-ADD2-49C8-99DD-7F556DF51A1E}" srcOrd="5" destOrd="0" presId="urn:microsoft.com/office/officeart/2005/8/layout/hierarchy5"/>
    <dgm:cxn modelId="{5A96CD58-CD45-4655-8E23-9AB1A45701A9}" type="presParOf" srcId="{78278359-ADD2-49C8-99DD-7F556DF51A1E}" destId="{38F2CCF8-22F2-41F9-B4E9-F50540B8F991}" srcOrd="0" destOrd="0" presId="urn:microsoft.com/office/officeart/2005/8/layout/hierarchy5"/>
    <dgm:cxn modelId="{C8871FB3-C889-4364-A293-2CF061819E98}" type="presParOf" srcId="{78278359-ADD2-49C8-99DD-7F556DF51A1E}" destId="{433A5737-3E4D-4ECD-B074-B5C4D62DA1B8}" srcOrd="1" destOrd="0" presId="urn:microsoft.com/office/officeart/2005/8/layout/hierarchy5"/>
    <dgm:cxn modelId="{B9877803-79F8-42C1-A5B9-24FC0B50E2BB}" type="presParOf" srcId="{433A5737-3E4D-4ECD-B074-B5C4D62DA1B8}" destId="{9631B94E-1D99-4EAA-B4B7-484F44EE314F}" srcOrd="0" destOrd="0" presId="urn:microsoft.com/office/officeart/2005/8/layout/hierarchy5"/>
    <dgm:cxn modelId="{C5A256A8-E983-464B-B50E-EF0505950C46}" type="presParOf" srcId="{9631B94E-1D99-4EAA-B4B7-484F44EE314F}" destId="{3A880D22-5150-4BD2-8D03-E8C591F06BD7}" srcOrd="0" destOrd="0" presId="urn:microsoft.com/office/officeart/2005/8/layout/hierarchy5"/>
    <dgm:cxn modelId="{9FE230FA-C646-4D18-942D-073D59D2B853}" type="presParOf" srcId="{433A5737-3E4D-4ECD-B074-B5C4D62DA1B8}" destId="{8E502332-F14D-4BDB-B7E0-37D0485C0F2D}" srcOrd="1" destOrd="0" presId="urn:microsoft.com/office/officeart/2005/8/layout/hierarchy5"/>
    <dgm:cxn modelId="{463497FB-7077-43E0-8B91-8FD2D7A17DF4}" type="presParOf" srcId="{8E502332-F14D-4BDB-B7E0-37D0485C0F2D}" destId="{99E2D048-6EFF-4735-A9AB-AB3F4A4C5C50}" srcOrd="0" destOrd="0" presId="urn:microsoft.com/office/officeart/2005/8/layout/hierarchy5"/>
    <dgm:cxn modelId="{6B775C5D-9DDA-4F30-9151-41E0DC61594D}" type="presParOf" srcId="{8E502332-F14D-4BDB-B7E0-37D0485C0F2D}" destId="{1875947D-B9A5-4FB7-941A-F2BA8B79765E}" srcOrd="1" destOrd="0" presId="urn:microsoft.com/office/officeart/2005/8/layout/hierarchy5"/>
    <dgm:cxn modelId="{4FF93B23-1D50-489A-BE14-DE57DB0111B8}" type="presParOf" srcId="{DF50CD19-1DFE-4436-9A08-F2A7E9F8E8B5}" destId="{AA6B3C66-0A62-4DA6-9FD8-04A3083EB6AA}" srcOrd="6" destOrd="0" presId="urn:microsoft.com/office/officeart/2005/8/layout/hierarchy5"/>
    <dgm:cxn modelId="{3644C0CC-DBD7-40E6-B2AF-C8B63DA17B3A}" type="presParOf" srcId="{AA6B3C66-0A62-4DA6-9FD8-04A3083EB6AA}" destId="{7E6D7552-DFFD-4A58-9DAF-C4FF929E2CE5}" srcOrd="0" destOrd="0" presId="urn:microsoft.com/office/officeart/2005/8/layout/hierarchy5"/>
    <dgm:cxn modelId="{D7D9785E-7188-48FA-9F51-8A73F7020AF6}" type="presParOf" srcId="{DF50CD19-1DFE-4436-9A08-F2A7E9F8E8B5}" destId="{FF81E058-7D31-489C-83A7-5ABD5AB3C145}" srcOrd="7" destOrd="0" presId="urn:microsoft.com/office/officeart/2005/8/layout/hierarchy5"/>
    <dgm:cxn modelId="{D3294743-8560-4002-B6C7-A4EA4F27A038}" type="presParOf" srcId="{FF81E058-7D31-489C-83A7-5ABD5AB3C145}" destId="{F8E197D8-D8D5-4260-97C0-686CCA92508B}" srcOrd="0" destOrd="0" presId="urn:microsoft.com/office/officeart/2005/8/layout/hierarchy5"/>
    <dgm:cxn modelId="{D627F4DF-BF80-4832-BF7D-81A55E1FE9C4}" type="presParOf" srcId="{FF81E058-7D31-489C-83A7-5ABD5AB3C145}" destId="{9C77413B-399C-43FE-BB7F-C79B35A68FA9}" srcOrd="1" destOrd="0" presId="urn:microsoft.com/office/officeart/2005/8/layout/hierarchy5"/>
    <dgm:cxn modelId="{2ECA5ED8-A533-4861-A469-70CF3D569F57}" type="presParOf" srcId="{9C77413B-399C-43FE-BB7F-C79B35A68FA9}" destId="{CC2315BB-BDA6-45CB-9710-D2D59FD9F6E4}" srcOrd="0" destOrd="0" presId="urn:microsoft.com/office/officeart/2005/8/layout/hierarchy5"/>
    <dgm:cxn modelId="{9429FD1F-3FDF-4FE2-8D27-6C70C32CF17A}" type="presParOf" srcId="{CC2315BB-BDA6-45CB-9710-D2D59FD9F6E4}" destId="{DA5D675A-7835-4928-A6FB-175E58D37427}" srcOrd="0" destOrd="0" presId="urn:microsoft.com/office/officeart/2005/8/layout/hierarchy5"/>
    <dgm:cxn modelId="{79A7C826-5B4F-4D93-97A9-17CC05DFB801}" type="presParOf" srcId="{9C77413B-399C-43FE-BB7F-C79B35A68FA9}" destId="{3B328BA3-7B17-438F-8BAF-EAC5980B81B5}" srcOrd="1" destOrd="0" presId="urn:microsoft.com/office/officeart/2005/8/layout/hierarchy5"/>
    <dgm:cxn modelId="{427736F2-688F-4828-B7E9-7A29FFA74B57}" type="presParOf" srcId="{3B328BA3-7B17-438F-8BAF-EAC5980B81B5}" destId="{3DB9C2A8-F1EA-4822-AE39-05C20A52CACF}" srcOrd="0" destOrd="0" presId="urn:microsoft.com/office/officeart/2005/8/layout/hierarchy5"/>
    <dgm:cxn modelId="{738AF952-78D3-4472-B269-460C4C983B52}" type="presParOf" srcId="{3B328BA3-7B17-438F-8BAF-EAC5980B81B5}" destId="{5D9CA5CB-964A-49BA-A2DC-77D9575BA9EF}" srcOrd="1" destOrd="0" presId="urn:microsoft.com/office/officeart/2005/8/layout/hierarchy5"/>
    <dgm:cxn modelId="{4F75C407-A6C0-4B0B-BCC4-C0717C142665}" type="presParOf" srcId="{586A036C-396B-4384-A52D-8F4A71E6899A}" destId="{A5970E7A-10AB-48B5-A93A-E2587114A23C}"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4E5D6-2309-4F7F-A157-22416C1483BC}" type="doc">
      <dgm:prSet loTypeId="urn:microsoft.com/office/officeart/2005/8/layout/radial4" loCatId="relationship" qsTypeId="urn:microsoft.com/office/officeart/2005/8/quickstyle/simple4" qsCatId="simple" csTypeId="urn:microsoft.com/office/officeart/2005/8/colors/accent2_4" csCatId="accent2" phldr="1"/>
      <dgm:spPr/>
    </dgm:pt>
    <dgm:pt modelId="{0018C872-9C3A-4A7D-92B6-F3EE6B4EDBDD}">
      <dgm:prSet phldrT="[Texto]"/>
      <dgm:spPr/>
      <dgm:t>
        <a:bodyPr/>
        <a:lstStyle/>
        <a:p>
          <a:r>
            <a:rPr lang="es-CO"/>
            <a:t>Finanzas</a:t>
          </a:r>
        </a:p>
        <a:p>
          <a:r>
            <a:rPr lang="es-CO"/>
            <a:t>FI</a:t>
          </a:r>
        </a:p>
      </dgm:t>
    </dgm:pt>
    <dgm:pt modelId="{806D145F-AADC-450E-BC4F-19F252851D2A}" type="parTrans" cxnId="{59B41F0C-8CBD-4A6D-91BB-83EE39974DE1}">
      <dgm:prSet/>
      <dgm:spPr/>
      <dgm:t>
        <a:bodyPr/>
        <a:lstStyle/>
        <a:p>
          <a:endParaRPr lang="es-CO"/>
        </a:p>
      </dgm:t>
    </dgm:pt>
    <dgm:pt modelId="{5864E2B8-F938-4941-9EAC-4F88837F3883}" type="sibTrans" cxnId="{59B41F0C-8CBD-4A6D-91BB-83EE39974DE1}">
      <dgm:prSet/>
      <dgm:spPr/>
      <dgm:t>
        <a:bodyPr/>
        <a:lstStyle/>
        <a:p>
          <a:endParaRPr lang="es-CO"/>
        </a:p>
      </dgm:t>
    </dgm:pt>
    <dgm:pt modelId="{87992A5C-7967-4C19-81C1-57395CB36A7F}">
      <dgm:prSet phldrT="[Texto]"/>
      <dgm:spPr/>
      <dgm:t>
        <a:bodyPr/>
        <a:lstStyle/>
        <a:p>
          <a:r>
            <a:rPr lang="es-CO"/>
            <a:t>Sociedades</a:t>
          </a:r>
        </a:p>
      </dgm:t>
    </dgm:pt>
    <dgm:pt modelId="{E7484D8A-830A-4D75-98EA-D44C5DCC8597}" type="parTrans" cxnId="{C30E0FC6-F00B-42FF-8A4D-125C7F2CDB97}">
      <dgm:prSet/>
      <dgm:spPr/>
      <dgm:t>
        <a:bodyPr/>
        <a:lstStyle/>
        <a:p>
          <a:endParaRPr lang="es-CO"/>
        </a:p>
      </dgm:t>
    </dgm:pt>
    <dgm:pt modelId="{15F7C74A-6B97-4CB7-83C7-CC0B21DA2774}" type="sibTrans" cxnId="{C30E0FC6-F00B-42FF-8A4D-125C7F2CDB97}">
      <dgm:prSet/>
      <dgm:spPr/>
      <dgm:t>
        <a:bodyPr/>
        <a:lstStyle/>
        <a:p>
          <a:endParaRPr lang="es-CO"/>
        </a:p>
      </dgm:t>
    </dgm:pt>
    <dgm:pt modelId="{45768103-A7A1-46A3-80F5-C9226E5CFE52}">
      <dgm:prSet phldrT="[Texto]"/>
      <dgm:spPr/>
      <dgm:t>
        <a:bodyPr/>
        <a:lstStyle/>
        <a:p>
          <a:r>
            <a:rPr lang="es-CO"/>
            <a:t>GL</a:t>
          </a:r>
        </a:p>
      </dgm:t>
    </dgm:pt>
    <dgm:pt modelId="{E5FECC5A-A8C3-44B5-B9FD-C851E3D84473}" type="parTrans" cxnId="{0FBE5F1E-AC74-42A2-BFC5-29BBF859C085}">
      <dgm:prSet/>
      <dgm:spPr/>
      <dgm:t>
        <a:bodyPr/>
        <a:lstStyle/>
        <a:p>
          <a:endParaRPr lang="es-CO"/>
        </a:p>
      </dgm:t>
    </dgm:pt>
    <dgm:pt modelId="{A68FE32F-B14E-4640-9A40-56759BFB06EE}" type="sibTrans" cxnId="{0FBE5F1E-AC74-42A2-BFC5-29BBF859C085}">
      <dgm:prSet/>
      <dgm:spPr/>
      <dgm:t>
        <a:bodyPr/>
        <a:lstStyle/>
        <a:p>
          <a:endParaRPr lang="es-CO"/>
        </a:p>
      </dgm:t>
    </dgm:pt>
    <dgm:pt modelId="{5E8ABB3D-2EC7-4D11-8D2E-30BC1D38007E}">
      <dgm:prSet phldrT="[Texto]"/>
      <dgm:spPr/>
      <dgm:t>
        <a:bodyPr/>
        <a:lstStyle/>
        <a:p>
          <a:r>
            <a:rPr lang="es-CO"/>
            <a:t>FI</a:t>
          </a:r>
        </a:p>
      </dgm:t>
    </dgm:pt>
    <dgm:pt modelId="{56DB66C3-1602-496C-B91C-B74950E6A874}" type="parTrans" cxnId="{3F4AE98E-DB5F-4B6F-A6E4-93312FC2DF21}">
      <dgm:prSet/>
      <dgm:spPr/>
      <dgm:t>
        <a:bodyPr/>
        <a:lstStyle/>
        <a:p>
          <a:endParaRPr lang="es-CO"/>
        </a:p>
      </dgm:t>
    </dgm:pt>
    <dgm:pt modelId="{B1F9DF70-E5F8-4843-88D8-E09015F093EC}" type="sibTrans" cxnId="{3F4AE98E-DB5F-4B6F-A6E4-93312FC2DF21}">
      <dgm:prSet/>
      <dgm:spPr/>
      <dgm:t>
        <a:bodyPr/>
        <a:lstStyle/>
        <a:p>
          <a:endParaRPr lang="es-CO"/>
        </a:p>
      </dgm:t>
    </dgm:pt>
    <dgm:pt modelId="{BAD80E9D-A423-4FFB-A117-91EF25DAEC30}">
      <dgm:prSet phldrT="[Texto]"/>
      <dgm:spPr/>
      <dgm:t>
        <a:bodyPr/>
        <a:lstStyle/>
        <a:p>
          <a:r>
            <a:rPr lang="es-CO" err="1"/>
            <a:t>Ledger</a:t>
          </a:r>
          <a:endParaRPr lang="es-CO"/>
        </a:p>
      </dgm:t>
    </dgm:pt>
    <dgm:pt modelId="{96B41E69-16C0-4C6E-944E-25CD25045763}" type="parTrans" cxnId="{E5EA94A4-6336-4B90-ADA5-B7406B914B9C}">
      <dgm:prSet/>
      <dgm:spPr/>
      <dgm:t>
        <a:bodyPr/>
        <a:lstStyle/>
        <a:p>
          <a:endParaRPr lang="es-CO"/>
        </a:p>
      </dgm:t>
    </dgm:pt>
    <dgm:pt modelId="{EAEFE686-2CA9-4E5C-ABF4-5706A6C16663}" type="sibTrans" cxnId="{E5EA94A4-6336-4B90-ADA5-B7406B914B9C}">
      <dgm:prSet/>
      <dgm:spPr/>
      <dgm:t>
        <a:bodyPr/>
        <a:lstStyle/>
        <a:p>
          <a:endParaRPr lang="es-CO"/>
        </a:p>
      </dgm:t>
    </dgm:pt>
    <dgm:pt modelId="{74259AFA-E686-4733-AB43-CA4792A84DF8}">
      <dgm:prSet phldrT="[Texto]"/>
      <dgm:spPr/>
      <dgm:t>
        <a:bodyPr/>
        <a:lstStyle/>
        <a:p>
          <a:r>
            <a:rPr lang="es-CO"/>
            <a:t>Principal</a:t>
          </a:r>
        </a:p>
      </dgm:t>
    </dgm:pt>
    <dgm:pt modelId="{A9806745-251C-4FBF-9A96-5BE77090FBAA}" type="parTrans" cxnId="{A31F502C-A289-45D3-9188-9DA2FEE535C4}">
      <dgm:prSet/>
      <dgm:spPr/>
      <dgm:t>
        <a:bodyPr/>
        <a:lstStyle/>
        <a:p>
          <a:endParaRPr lang="es-CO"/>
        </a:p>
      </dgm:t>
    </dgm:pt>
    <dgm:pt modelId="{173DE201-273E-461B-8516-54EDC989E8C7}" type="sibTrans" cxnId="{A31F502C-A289-45D3-9188-9DA2FEE535C4}">
      <dgm:prSet/>
      <dgm:spPr/>
      <dgm:t>
        <a:bodyPr/>
        <a:lstStyle/>
        <a:p>
          <a:endParaRPr lang="es-CO"/>
        </a:p>
      </dgm:t>
    </dgm:pt>
    <dgm:pt modelId="{11B92104-6A99-4E3A-9B7C-42434621D627}">
      <dgm:prSet phldrT="[Texto]"/>
      <dgm:spPr/>
      <dgm:t>
        <a:bodyPr/>
        <a:lstStyle/>
        <a:p>
          <a:r>
            <a:rPr lang="es-CO"/>
            <a:t>Alternos</a:t>
          </a:r>
        </a:p>
      </dgm:t>
    </dgm:pt>
    <dgm:pt modelId="{1BAC7A91-3A69-4CA1-AD08-EB70821F0496}" type="parTrans" cxnId="{F91666B0-AF97-4252-BC27-DCEA27F70860}">
      <dgm:prSet/>
      <dgm:spPr/>
      <dgm:t>
        <a:bodyPr/>
        <a:lstStyle/>
        <a:p>
          <a:endParaRPr lang="es-CO"/>
        </a:p>
      </dgm:t>
    </dgm:pt>
    <dgm:pt modelId="{630CCC89-64EB-436F-9319-2EE69557C79F}" type="sibTrans" cxnId="{F91666B0-AF97-4252-BC27-DCEA27F70860}">
      <dgm:prSet/>
      <dgm:spPr/>
      <dgm:t>
        <a:bodyPr/>
        <a:lstStyle/>
        <a:p>
          <a:endParaRPr lang="es-CO"/>
        </a:p>
      </dgm:t>
    </dgm:pt>
    <dgm:pt modelId="{8605BB3A-0B22-4D61-BB1B-69DDA4A8F32D}">
      <dgm:prSet phldrT="[Texto]"/>
      <dgm:spPr/>
      <dgm:t>
        <a:bodyPr/>
        <a:lstStyle/>
        <a:p>
          <a:r>
            <a:rPr lang="es-CO"/>
            <a:t>Apéndices</a:t>
          </a:r>
        </a:p>
      </dgm:t>
    </dgm:pt>
    <dgm:pt modelId="{3AAAF46E-134C-484D-BD90-CAF51B268832}" type="parTrans" cxnId="{8E880A99-59AB-465C-B660-CE473C097198}">
      <dgm:prSet/>
      <dgm:spPr/>
      <dgm:t>
        <a:bodyPr/>
        <a:lstStyle/>
        <a:p>
          <a:endParaRPr lang="es-CO"/>
        </a:p>
      </dgm:t>
    </dgm:pt>
    <dgm:pt modelId="{69C8E7BD-AEF8-4471-9048-4F4909EF54FB}" type="sibTrans" cxnId="{8E880A99-59AB-465C-B660-CE473C097198}">
      <dgm:prSet/>
      <dgm:spPr/>
      <dgm:t>
        <a:bodyPr/>
        <a:lstStyle/>
        <a:p>
          <a:endParaRPr lang="es-CO"/>
        </a:p>
      </dgm:t>
    </dgm:pt>
    <dgm:pt modelId="{88892C3F-E431-42EE-99BA-D099A35D0F23}">
      <dgm:prSet phldrT="[Texto]"/>
      <dgm:spPr/>
      <dgm:t>
        <a:bodyPr/>
        <a:lstStyle/>
        <a:p>
          <a:r>
            <a:rPr lang="es-CO"/>
            <a:t>Monedas</a:t>
          </a:r>
        </a:p>
      </dgm:t>
    </dgm:pt>
    <dgm:pt modelId="{7B3232D5-398F-4D7C-96B9-348AB3F230B5}" type="parTrans" cxnId="{A415D469-073D-4443-A8A4-E323ECF9C98A}">
      <dgm:prSet/>
      <dgm:spPr/>
      <dgm:t>
        <a:bodyPr/>
        <a:lstStyle/>
        <a:p>
          <a:endParaRPr lang="es-CO"/>
        </a:p>
      </dgm:t>
    </dgm:pt>
    <dgm:pt modelId="{B53DEE1C-1DF0-4D55-9619-9DE72AA8B013}" type="sibTrans" cxnId="{A415D469-073D-4443-A8A4-E323ECF9C98A}">
      <dgm:prSet/>
      <dgm:spPr/>
      <dgm:t>
        <a:bodyPr/>
        <a:lstStyle/>
        <a:p>
          <a:endParaRPr lang="es-CO"/>
        </a:p>
      </dgm:t>
    </dgm:pt>
    <dgm:pt modelId="{33B6DE09-8F67-4EB8-ADDD-56CB638FCB20}">
      <dgm:prSet phldrT="[Texto]"/>
      <dgm:spPr/>
      <dgm:t>
        <a:bodyPr/>
        <a:lstStyle/>
        <a:p>
          <a:r>
            <a:rPr lang="es-CO"/>
            <a:t>Plan de cuentas</a:t>
          </a:r>
        </a:p>
      </dgm:t>
    </dgm:pt>
    <dgm:pt modelId="{EBF617B4-CA04-47C2-B5E7-907DEFD4848E}" type="parTrans" cxnId="{0401F05C-21A9-422D-A11A-5B930C115835}">
      <dgm:prSet/>
      <dgm:spPr/>
      <dgm:t>
        <a:bodyPr/>
        <a:lstStyle/>
        <a:p>
          <a:endParaRPr lang="es-CO"/>
        </a:p>
      </dgm:t>
    </dgm:pt>
    <dgm:pt modelId="{1D82C6B8-8EA0-4D9C-A9D2-5AD1629F4258}" type="sibTrans" cxnId="{0401F05C-21A9-422D-A11A-5B930C115835}">
      <dgm:prSet/>
      <dgm:spPr/>
      <dgm:t>
        <a:bodyPr/>
        <a:lstStyle/>
        <a:p>
          <a:endParaRPr lang="es-CO"/>
        </a:p>
      </dgm:t>
    </dgm:pt>
    <dgm:pt modelId="{3704AB5B-1F0A-4A92-9C58-EA53584C07E5}">
      <dgm:prSet phldrT="[Texto]"/>
      <dgm:spPr/>
      <dgm:t>
        <a:bodyPr/>
        <a:lstStyle/>
        <a:p>
          <a:r>
            <a:rPr lang="es-CO"/>
            <a:t>Variantes del ejercicio</a:t>
          </a:r>
        </a:p>
      </dgm:t>
    </dgm:pt>
    <dgm:pt modelId="{CEB5565C-C558-4DD8-B4F6-74E50719478E}" type="parTrans" cxnId="{B2E82480-F067-47B1-B7F5-79723969EC49}">
      <dgm:prSet/>
      <dgm:spPr/>
      <dgm:t>
        <a:bodyPr/>
        <a:lstStyle/>
        <a:p>
          <a:endParaRPr lang="es-CO"/>
        </a:p>
      </dgm:t>
    </dgm:pt>
    <dgm:pt modelId="{D63EA1E0-80BE-47E0-AC7D-C77636AC3E3B}" type="sibTrans" cxnId="{B2E82480-F067-47B1-B7F5-79723969EC49}">
      <dgm:prSet/>
      <dgm:spPr/>
      <dgm:t>
        <a:bodyPr/>
        <a:lstStyle/>
        <a:p>
          <a:endParaRPr lang="es-CO"/>
        </a:p>
      </dgm:t>
    </dgm:pt>
    <dgm:pt modelId="{555E9183-7D77-483D-97A6-503E34D49B2E}">
      <dgm:prSet phldrT="[Texto]"/>
      <dgm:spPr/>
      <dgm:t>
        <a:bodyPr/>
        <a:lstStyle/>
        <a:p>
          <a:r>
            <a:rPr lang="es-CO"/>
            <a:t>Operacional</a:t>
          </a:r>
        </a:p>
      </dgm:t>
    </dgm:pt>
    <dgm:pt modelId="{654B1C1B-BB9C-4A2F-9DFB-8259C5DD13F5}" type="parTrans" cxnId="{919DEBDC-5A63-42C6-9474-6FE75626C362}">
      <dgm:prSet/>
      <dgm:spPr/>
      <dgm:t>
        <a:bodyPr/>
        <a:lstStyle/>
        <a:p>
          <a:endParaRPr lang="es-CO"/>
        </a:p>
      </dgm:t>
    </dgm:pt>
    <dgm:pt modelId="{42297260-8268-4A3F-9091-90BC84DE9E3C}" type="sibTrans" cxnId="{919DEBDC-5A63-42C6-9474-6FE75626C362}">
      <dgm:prSet/>
      <dgm:spPr/>
      <dgm:t>
        <a:bodyPr/>
        <a:lstStyle/>
        <a:p>
          <a:endParaRPr lang="es-CO"/>
        </a:p>
      </dgm:t>
    </dgm:pt>
    <dgm:pt modelId="{8AB963FF-D3DB-4108-904F-5344271FDCB2}">
      <dgm:prSet phldrT="[Texto]"/>
      <dgm:spPr/>
      <dgm:t>
        <a:bodyPr/>
        <a:lstStyle/>
        <a:p>
          <a:r>
            <a:rPr lang="es-CO"/>
            <a:t>Alternos</a:t>
          </a:r>
        </a:p>
      </dgm:t>
    </dgm:pt>
    <dgm:pt modelId="{423FB841-9E56-4013-BF22-279F00D9A48A}" type="parTrans" cxnId="{56BB67B1-32FA-4E81-8550-4FB978429CC5}">
      <dgm:prSet/>
      <dgm:spPr/>
      <dgm:t>
        <a:bodyPr/>
        <a:lstStyle/>
        <a:p>
          <a:endParaRPr lang="es-CO"/>
        </a:p>
      </dgm:t>
    </dgm:pt>
    <dgm:pt modelId="{5B254DE7-F265-45F5-9B95-79CB93D08B4B}" type="sibTrans" cxnId="{56BB67B1-32FA-4E81-8550-4FB978429CC5}">
      <dgm:prSet/>
      <dgm:spPr/>
      <dgm:t>
        <a:bodyPr/>
        <a:lstStyle/>
        <a:p>
          <a:endParaRPr lang="es-CO"/>
        </a:p>
      </dgm:t>
    </dgm:pt>
    <dgm:pt modelId="{EF98CF57-CB42-4989-82B5-D61C046283E1}">
      <dgm:prSet phldrT="[Texto]"/>
      <dgm:spPr/>
      <dgm:t>
        <a:bodyPr/>
        <a:lstStyle/>
        <a:p>
          <a:r>
            <a:rPr lang="es-CO"/>
            <a:t>Grupo</a:t>
          </a:r>
        </a:p>
      </dgm:t>
    </dgm:pt>
    <dgm:pt modelId="{CC18C2A3-2E01-4BB2-8709-DF22B8B8D100}" type="parTrans" cxnId="{DCD99202-7A6C-465F-BAF1-61E6A2C233B5}">
      <dgm:prSet/>
      <dgm:spPr/>
      <dgm:t>
        <a:bodyPr/>
        <a:lstStyle/>
        <a:p>
          <a:endParaRPr lang="es-CO"/>
        </a:p>
      </dgm:t>
    </dgm:pt>
    <dgm:pt modelId="{B3ADFC7E-5152-433B-9399-9950D59EDA8D}" type="sibTrans" cxnId="{DCD99202-7A6C-465F-BAF1-61E6A2C233B5}">
      <dgm:prSet/>
      <dgm:spPr/>
      <dgm:t>
        <a:bodyPr/>
        <a:lstStyle/>
        <a:p>
          <a:endParaRPr lang="es-CO"/>
        </a:p>
      </dgm:t>
    </dgm:pt>
    <dgm:pt modelId="{F0C60E9C-4A7C-4DCC-B1F8-67E706EDA779}">
      <dgm:prSet phldrT="[Texto]"/>
      <dgm:spPr/>
      <dgm:t>
        <a:bodyPr/>
        <a:lstStyle/>
        <a:p>
          <a:r>
            <a:rPr lang="es-CO"/>
            <a:t>Local</a:t>
          </a:r>
        </a:p>
      </dgm:t>
    </dgm:pt>
    <dgm:pt modelId="{3708376A-7504-4DA9-9D5C-59838033EAD0}" type="parTrans" cxnId="{6E6BF70E-D20B-450A-940D-2C0034DA9BF2}">
      <dgm:prSet/>
      <dgm:spPr/>
      <dgm:t>
        <a:bodyPr/>
        <a:lstStyle/>
        <a:p>
          <a:endParaRPr lang="es-CO"/>
        </a:p>
      </dgm:t>
    </dgm:pt>
    <dgm:pt modelId="{E9CE947B-072F-48A2-8970-0A496DC22F60}" type="sibTrans" cxnId="{6E6BF70E-D20B-450A-940D-2C0034DA9BF2}">
      <dgm:prSet/>
      <dgm:spPr/>
      <dgm:t>
        <a:bodyPr/>
        <a:lstStyle/>
        <a:p>
          <a:endParaRPr lang="es-CO"/>
        </a:p>
      </dgm:t>
    </dgm:pt>
    <dgm:pt modelId="{13FF5F9F-52F8-4AC9-8344-1BB229F405A8}">
      <dgm:prSet phldrT="[Texto]"/>
      <dgm:spPr/>
      <dgm:t>
        <a:bodyPr/>
        <a:lstStyle/>
        <a:p>
          <a:r>
            <a:rPr lang="es-CO"/>
            <a:t>Fuerte</a:t>
          </a:r>
        </a:p>
      </dgm:t>
    </dgm:pt>
    <dgm:pt modelId="{6DE7D3E1-FEEB-4488-87DB-3F89C7C21AC8}" type="parTrans" cxnId="{28ACCD79-F02E-404E-8BD3-CA2A39EFC091}">
      <dgm:prSet/>
      <dgm:spPr/>
      <dgm:t>
        <a:bodyPr/>
        <a:lstStyle/>
        <a:p>
          <a:endParaRPr lang="es-CO"/>
        </a:p>
      </dgm:t>
    </dgm:pt>
    <dgm:pt modelId="{79C5928F-1857-4775-B703-54619C7D0E97}" type="sibTrans" cxnId="{28ACCD79-F02E-404E-8BD3-CA2A39EFC091}">
      <dgm:prSet/>
      <dgm:spPr/>
      <dgm:t>
        <a:bodyPr/>
        <a:lstStyle/>
        <a:p>
          <a:endParaRPr lang="es-CO"/>
        </a:p>
      </dgm:t>
    </dgm:pt>
    <dgm:pt modelId="{AD0F61DF-4DDB-476B-9F29-C8621CD41762}">
      <dgm:prSet phldrT="[Texto]"/>
      <dgm:spPr/>
      <dgm:t>
        <a:bodyPr/>
        <a:lstStyle/>
        <a:p>
          <a:r>
            <a:rPr lang="es-CO"/>
            <a:t>Grupo</a:t>
          </a:r>
        </a:p>
      </dgm:t>
    </dgm:pt>
    <dgm:pt modelId="{769F0060-C344-4F87-9229-1DB6476D78E0}" type="parTrans" cxnId="{847CB9B6-63FA-4EF0-B5F5-765230906CDF}">
      <dgm:prSet/>
      <dgm:spPr/>
      <dgm:t>
        <a:bodyPr/>
        <a:lstStyle/>
        <a:p>
          <a:endParaRPr lang="es-CO"/>
        </a:p>
      </dgm:t>
    </dgm:pt>
    <dgm:pt modelId="{3209BB01-8DDF-4E2E-A0B9-26890CBE6661}" type="sibTrans" cxnId="{847CB9B6-63FA-4EF0-B5F5-765230906CDF}">
      <dgm:prSet/>
      <dgm:spPr/>
      <dgm:t>
        <a:bodyPr/>
        <a:lstStyle/>
        <a:p>
          <a:endParaRPr lang="es-CO"/>
        </a:p>
      </dgm:t>
    </dgm:pt>
    <dgm:pt modelId="{A9B43DBA-B089-4828-AC24-D974CB391DF6}">
      <dgm:prSet phldrT="[Texto]"/>
      <dgm:spPr/>
      <dgm:t>
        <a:bodyPr/>
        <a:lstStyle/>
        <a:p>
          <a:r>
            <a:rPr lang="es-CO"/>
            <a:t>Documentos</a:t>
          </a:r>
        </a:p>
      </dgm:t>
    </dgm:pt>
    <dgm:pt modelId="{51239F1C-7D30-4EE6-B1CC-A2F36D8B0423}" type="parTrans" cxnId="{2CE51651-F402-47B2-A1EB-DEC0FE28559B}">
      <dgm:prSet/>
      <dgm:spPr/>
      <dgm:t>
        <a:bodyPr/>
        <a:lstStyle/>
        <a:p>
          <a:endParaRPr lang="es-CO"/>
        </a:p>
      </dgm:t>
    </dgm:pt>
    <dgm:pt modelId="{1FC32F1F-C15A-4EB1-A809-6BC189B7EA25}" type="sibTrans" cxnId="{2CE51651-F402-47B2-A1EB-DEC0FE28559B}">
      <dgm:prSet/>
      <dgm:spPr/>
      <dgm:t>
        <a:bodyPr/>
        <a:lstStyle/>
        <a:p>
          <a:endParaRPr lang="es-CO"/>
        </a:p>
      </dgm:t>
    </dgm:pt>
    <dgm:pt modelId="{1435BEA4-C96E-4056-9E20-A6FD8D94D33A}">
      <dgm:prSet phldrT="[Texto]"/>
      <dgm:spPr/>
      <dgm:t>
        <a:bodyPr/>
        <a:lstStyle/>
        <a:p>
          <a:r>
            <a:rPr lang="es-CO"/>
            <a:t>Rangos</a:t>
          </a:r>
        </a:p>
      </dgm:t>
    </dgm:pt>
    <dgm:pt modelId="{35379EB5-B1D6-4D40-A988-72282EA1073C}" type="parTrans" cxnId="{797821F1-E1B2-4F50-B407-E2AA42B910A6}">
      <dgm:prSet/>
      <dgm:spPr/>
      <dgm:t>
        <a:bodyPr/>
        <a:lstStyle/>
        <a:p>
          <a:endParaRPr lang="es-CO"/>
        </a:p>
      </dgm:t>
    </dgm:pt>
    <dgm:pt modelId="{6BD65702-6B2B-4BCA-A44B-18F673F57679}" type="sibTrans" cxnId="{797821F1-E1B2-4F50-B407-E2AA42B910A6}">
      <dgm:prSet/>
      <dgm:spPr/>
      <dgm:t>
        <a:bodyPr/>
        <a:lstStyle/>
        <a:p>
          <a:endParaRPr lang="es-CO"/>
        </a:p>
      </dgm:t>
    </dgm:pt>
    <dgm:pt modelId="{3A340AD2-451C-40F5-8A0F-F9A08A18B860}">
      <dgm:prSet phldrT="[Texto]"/>
      <dgm:spPr/>
      <dgm:t>
        <a:bodyPr/>
        <a:lstStyle/>
        <a:p>
          <a:r>
            <a:rPr lang="es-CO"/>
            <a:t>Clases</a:t>
          </a:r>
        </a:p>
      </dgm:t>
    </dgm:pt>
    <dgm:pt modelId="{E682BAC8-6627-452D-812A-A3D211049F17}" type="parTrans" cxnId="{095EB5A5-0A8C-4181-ABA1-1D3437003DEB}">
      <dgm:prSet/>
      <dgm:spPr/>
      <dgm:t>
        <a:bodyPr/>
        <a:lstStyle/>
        <a:p>
          <a:endParaRPr lang="es-CO"/>
        </a:p>
      </dgm:t>
    </dgm:pt>
    <dgm:pt modelId="{4A21CD59-FAC5-4A9E-A4A7-CD015BE51CDD}" type="sibTrans" cxnId="{095EB5A5-0A8C-4181-ABA1-1D3437003DEB}">
      <dgm:prSet/>
      <dgm:spPr/>
      <dgm:t>
        <a:bodyPr/>
        <a:lstStyle/>
        <a:p>
          <a:endParaRPr lang="es-CO"/>
        </a:p>
      </dgm:t>
    </dgm:pt>
    <dgm:pt modelId="{10AF55DB-88EF-4E07-AEB1-104E99DB467B}">
      <dgm:prSet phldrT="[Texto]"/>
      <dgm:spPr/>
      <dgm:t>
        <a:bodyPr/>
        <a:lstStyle/>
        <a:p>
          <a:r>
            <a:rPr lang="es-CO"/>
            <a:t>Desglose</a:t>
          </a:r>
        </a:p>
      </dgm:t>
    </dgm:pt>
    <dgm:pt modelId="{770D11D6-682D-424F-B23F-466D03D05A03}" type="parTrans" cxnId="{F855E877-E351-473A-AD64-B602D8531DF5}">
      <dgm:prSet/>
      <dgm:spPr/>
      <dgm:t>
        <a:bodyPr/>
        <a:lstStyle/>
        <a:p>
          <a:endParaRPr lang="es-CO"/>
        </a:p>
      </dgm:t>
    </dgm:pt>
    <dgm:pt modelId="{5FD7C73C-7BE4-45AB-B27F-F7A58602F972}" type="sibTrans" cxnId="{F855E877-E351-473A-AD64-B602D8531DF5}">
      <dgm:prSet/>
      <dgm:spPr/>
      <dgm:t>
        <a:bodyPr/>
        <a:lstStyle/>
        <a:p>
          <a:endParaRPr lang="es-CO"/>
        </a:p>
      </dgm:t>
    </dgm:pt>
    <dgm:pt modelId="{DCC923CB-F0C6-4905-AB46-5EAD99D8B3BD}">
      <dgm:prSet phldrT="[Texto]"/>
      <dgm:spPr/>
      <dgm:t>
        <a:bodyPr/>
        <a:lstStyle/>
        <a:p>
          <a:r>
            <a:rPr lang="es-CO"/>
            <a:t>Transacción</a:t>
          </a:r>
        </a:p>
      </dgm:t>
    </dgm:pt>
    <dgm:pt modelId="{E5F14182-56DD-493A-B344-2B130A4ECF22}" type="parTrans" cxnId="{7BCA7FD5-9311-4CEB-A211-EA320C2C3B9C}">
      <dgm:prSet/>
      <dgm:spPr/>
      <dgm:t>
        <a:bodyPr/>
        <a:lstStyle/>
        <a:p>
          <a:endParaRPr lang="es-CO"/>
        </a:p>
      </dgm:t>
    </dgm:pt>
    <dgm:pt modelId="{1B277650-F4F8-4FE7-AEDC-FB729182F7D8}" type="sibTrans" cxnId="{7BCA7FD5-9311-4CEB-A211-EA320C2C3B9C}">
      <dgm:prSet/>
      <dgm:spPr/>
      <dgm:t>
        <a:bodyPr/>
        <a:lstStyle/>
        <a:p>
          <a:endParaRPr lang="es-CO"/>
        </a:p>
      </dgm:t>
    </dgm:pt>
    <dgm:pt modelId="{0FE9397B-2A8A-4FE2-AE70-A9AE52196A26}" type="pres">
      <dgm:prSet presAssocID="{4474E5D6-2309-4F7F-A157-22416C1483BC}" presName="cycle" presStyleCnt="0">
        <dgm:presLayoutVars>
          <dgm:chMax val="1"/>
          <dgm:dir/>
          <dgm:animLvl val="ctr"/>
          <dgm:resizeHandles val="exact"/>
        </dgm:presLayoutVars>
      </dgm:prSet>
      <dgm:spPr/>
    </dgm:pt>
    <dgm:pt modelId="{BDE16C5B-F893-4D34-B802-2916703B5B77}" type="pres">
      <dgm:prSet presAssocID="{0018C872-9C3A-4A7D-92B6-F3EE6B4EDBDD}" presName="centerShape" presStyleLbl="node0" presStyleIdx="0" presStyleCnt="1"/>
      <dgm:spPr/>
    </dgm:pt>
    <dgm:pt modelId="{B62E97F2-69C4-48E6-B891-16D024D02CD9}" type="pres">
      <dgm:prSet presAssocID="{E7484D8A-830A-4D75-98EA-D44C5DCC8597}" presName="parTrans" presStyleLbl="bgSibTrans2D1" presStyleIdx="0" presStyleCnt="6"/>
      <dgm:spPr/>
    </dgm:pt>
    <dgm:pt modelId="{D150CD4C-BDFD-4111-BFA6-995D1955CE5D}" type="pres">
      <dgm:prSet presAssocID="{87992A5C-7967-4C19-81C1-57395CB36A7F}" presName="node" presStyleLbl="node1" presStyleIdx="0" presStyleCnt="6">
        <dgm:presLayoutVars>
          <dgm:bulletEnabled val="1"/>
        </dgm:presLayoutVars>
      </dgm:prSet>
      <dgm:spPr/>
    </dgm:pt>
    <dgm:pt modelId="{378F3BF3-10FE-4CCE-8B30-46E9187D61F9}" type="pres">
      <dgm:prSet presAssocID="{96B41E69-16C0-4C6E-944E-25CD25045763}" presName="parTrans" presStyleLbl="bgSibTrans2D1" presStyleIdx="1" presStyleCnt="6"/>
      <dgm:spPr/>
    </dgm:pt>
    <dgm:pt modelId="{E9C28528-EB2B-4E7D-A3EA-5AA099276C0B}" type="pres">
      <dgm:prSet presAssocID="{BAD80E9D-A423-4FFB-A117-91EF25DAEC30}" presName="node" presStyleLbl="node1" presStyleIdx="1" presStyleCnt="6">
        <dgm:presLayoutVars>
          <dgm:bulletEnabled val="1"/>
        </dgm:presLayoutVars>
      </dgm:prSet>
      <dgm:spPr/>
    </dgm:pt>
    <dgm:pt modelId="{B31D5A5F-5A12-487B-AE5A-FE0B090679AF}" type="pres">
      <dgm:prSet presAssocID="{7B3232D5-398F-4D7C-96B9-348AB3F230B5}" presName="parTrans" presStyleLbl="bgSibTrans2D1" presStyleIdx="2" presStyleCnt="6"/>
      <dgm:spPr/>
    </dgm:pt>
    <dgm:pt modelId="{CBE9B428-3BD8-45F4-A143-2C3A0A381092}" type="pres">
      <dgm:prSet presAssocID="{88892C3F-E431-42EE-99BA-D099A35D0F23}" presName="node" presStyleLbl="node1" presStyleIdx="2" presStyleCnt="6">
        <dgm:presLayoutVars>
          <dgm:bulletEnabled val="1"/>
        </dgm:presLayoutVars>
      </dgm:prSet>
      <dgm:spPr/>
    </dgm:pt>
    <dgm:pt modelId="{5EDE8C11-A991-478C-AA61-DD3E1016B0BF}" type="pres">
      <dgm:prSet presAssocID="{EBF617B4-CA04-47C2-B5E7-907DEFD4848E}" presName="parTrans" presStyleLbl="bgSibTrans2D1" presStyleIdx="3" presStyleCnt="6"/>
      <dgm:spPr/>
    </dgm:pt>
    <dgm:pt modelId="{8488D77A-BBA8-4248-A99E-F41C50DF8CC4}" type="pres">
      <dgm:prSet presAssocID="{33B6DE09-8F67-4EB8-ADDD-56CB638FCB20}" presName="node" presStyleLbl="node1" presStyleIdx="3" presStyleCnt="6">
        <dgm:presLayoutVars>
          <dgm:bulletEnabled val="1"/>
        </dgm:presLayoutVars>
      </dgm:prSet>
      <dgm:spPr/>
    </dgm:pt>
    <dgm:pt modelId="{A76EBDFC-23F5-47D3-8DF6-211942FE3256}" type="pres">
      <dgm:prSet presAssocID="{CEB5565C-C558-4DD8-B4F6-74E50719478E}" presName="parTrans" presStyleLbl="bgSibTrans2D1" presStyleIdx="4" presStyleCnt="6"/>
      <dgm:spPr/>
    </dgm:pt>
    <dgm:pt modelId="{7F3AE5FC-A761-4EC4-84A0-ED6C1C133E8C}" type="pres">
      <dgm:prSet presAssocID="{3704AB5B-1F0A-4A92-9C58-EA53584C07E5}" presName="node" presStyleLbl="node1" presStyleIdx="4" presStyleCnt="6">
        <dgm:presLayoutVars>
          <dgm:bulletEnabled val="1"/>
        </dgm:presLayoutVars>
      </dgm:prSet>
      <dgm:spPr/>
    </dgm:pt>
    <dgm:pt modelId="{7DE61306-4C45-4A51-8F08-9DB37D59A8DC}" type="pres">
      <dgm:prSet presAssocID="{51239F1C-7D30-4EE6-B1CC-A2F36D8B0423}" presName="parTrans" presStyleLbl="bgSibTrans2D1" presStyleIdx="5" presStyleCnt="6"/>
      <dgm:spPr/>
    </dgm:pt>
    <dgm:pt modelId="{F217CD01-23D5-4A2C-B815-51C7E07F9E8A}" type="pres">
      <dgm:prSet presAssocID="{A9B43DBA-B089-4828-AC24-D974CB391DF6}" presName="node" presStyleLbl="node1" presStyleIdx="5" presStyleCnt="6">
        <dgm:presLayoutVars>
          <dgm:bulletEnabled val="1"/>
        </dgm:presLayoutVars>
      </dgm:prSet>
      <dgm:spPr/>
    </dgm:pt>
  </dgm:ptLst>
  <dgm:cxnLst>
    <dgm:cxn modelId="{DCD99202-7A6C-465F-BAF1-61E6A2C233B5}" srcId="{33B6DE09-8F67-4EB8-ADDD-56CB638FCB20}" destId="{EF98CF57-CB42-4989-82B5-D61C046283E1}" srcOrd="2" destOrd="0" parTransId="{CC18C2A3-2E01-4BB2-8709-DF22B8B8D100}" sibTransId="{B3ADFC7E-5152-433B-9399-9950D59EDA8D}"/>
    <dgm:cxn modelId="{68EE0106-00F9-4E0F-8601-B20DC97F8E2B}" type="presOf" srcId="{33B6DE09-8F67-4EB8-ADDD-56CB638FCB20}" destId="{8488D77A-BBA8-4248-A99E-F41C50DF8CC4}" srcOrd="0" destOrd="0" presId="urn:microsoft.com/office/officeart/2005/8/layout/radial4"/>
    <dgm:cxn modelId="{76368B0B-E44B-4D3A-A25C-963B4CF1DA13}" type="presOf" srcId="{51239F1C-7D30-4EE6-B1CC-A2F36D8B0423}" destId="{7DE61306-4C45-4A51-8F08-9DB37D59A8DC}" srcOrd="0" destOrd="0" presId="urn:microsoft.com/office/officeart/2005/8/layout/radial4"/>
    <dgm:cxn modelId="{59B41F0C-8CBD-4A6D-91BB-83EE39974DE1}" srcId="{4474E5D6-2309-4F7F-A157-22416C1483BC}" destId="{0018C872-9C3A-4A7D-92B6-F3EE6B4EDBDD}" srcOrd="0" destOrd="0" parTransId="{806D145F-AADC-450E-BC4F-19F252851D2A}" sibTransId="{5864E2B8-F938-4941-9EAC-4F88837F3883}"/>
    <dgm:cxn modelId="{6CF3520D-E6AF-4880-B70A-C7484F598823}" type="presOf" srcId="{5E8ABB3D-2EC7-4D11-8D2E-30BC1D38007E}" destId="{D150CD4C-BDFD-4111-BFA6-995D1955CE5D}" srcOrd="0" destOrd="2" presId="urn:microsoft.com/office/officeart/2005/8/layout/radial4"/>
    <dgm:cxn modelId="{6E6BF70E-D20B-450A-940D-2C0034DA9BF2}" srcId="{88892C3F-E431-42EE-99BA-D099A35D0F23}" destId="{F0C60E9C-4A7C-4DCC-B1F8-67E706EDA779}" srcOrd="1" destOrd="0" parTransId="{3708376A-7504-4DA9-9D5C-59838033EAD0}" sibTransId="{E9CE947B-072F-48A2-8970-0A496DC22F60}"/>
    <dgm:cxn modelId="{0CF51218-2A13-4855-A7EA-9D1D3701865B}" type="presOf" srcId="{CEB5565C-C558-4DD8-B4F6-74E50719478E}" destId="{A76EBDFC-23F5-47D3-8DF6-211942FE3256}" srcOrd="0" destOrd="0" presId="urn:microsoft.com/office/officeart/2005/8/layout/radial4"/>
    <dgm:cxn modelId="{0FBE5F1E-AC74-42A2-BFC5-29BBF859C085}" srcId="{87992A5C-7967-4C19-81C1-57395CB36A7F}" destId="{45768103-A7A1-46A3-80F5-C9226E5CFE52}" srcOrd="0" destOrd="0" parTransId="{E5FECC5A-A8C3-44B5-B9FD-C851E3D84473}" sibTransId="{A68FE32F-B14E-4640-9A40-56759BFB06EE}"/>
    <dgm:cxn modelId="{0A40741E-9E89-4036-8D26-0CE1CEF5AAF7}" type="presOf" srcId="{8605BB3A-0B22-4D61-BB1B-69DDA4A8F32D}" destId="{E9C28528-EB2B-4E7D-A3EA-5AA099276C0B}" srcOrd="0" destOrd="3" presId="urn:microsoft.com/office/officeart/2005/8/layout/radial4"/>
    <dgm:cxn modelId="{199CD225-94F5-448E-B813-53D53B665073}" type="presOf" srcId="{4474E5D6-2309-4F7F-A157-22416C1483BC}" destId="{0FE9397B-2A8A-4FE2-AE70-A9AE52196A26}" srcOrd="0" destOrd="0" presId="urn:microsoft.com/office/officeart/2005/8/layout/radial4"/>
    <dgm:cxn modelId="{A31F502C-A289-45D3-9188-9DA2FEE535C4}" srcId="{BAD80E9D-A423-4FFB-A117-91EF25DAEC30}" destId="{74259AFA-E686-4733-AB43-CA4792A84DF8}" srcOrd="0" destOrd="0" parTransId="{A9806745-251C-4FBF-9A96-5BE77090FBAA}" sibTransId="{173DE201-273E-461B-8516-54EDC989E8C7}"/>
    <dgm:cxn modelId="{8350243A-CB5B-4137-A3D8-442E3ED5C768}" type="presOf" srcId="{7B3232D5-398F-4D7C-96B9-348AB3F230B5}" destId="{B31D5A5F-5A12-487B-AE5A-FE0B090679AF}" srcOrd="0" destOrd="0" presId="urn:microsoft.com/office/officeart/2005/8/layout/radial4"/>
    <dgm:cxn modelId="{0401F05C-21A9-422D-A11A-5B930C115835}" srcId="{0018C872-9C3A-4A7D-92B6-F3EE6B4EDBDD}" destId="{33B6DE09-8F67-4EB8-ADDD-56CB638FCB20}" srcOrd="3" destOrd="0" parTransId="{EBF617B4-CA04-47C2-B5E7-907DEFD4848E}" sibTransId="{1D82C6B8-8EA0-4D9C-A9D2-5AD1629F4258}"/>
    <dgm:cxn modelId="{AFE58961-D27C-4239-90A6-D7F52E2F628A}" type="presOf" srcId="{45768103-A7A1-46A3-80F5-C9226E5CFE52}" destId="{D150CD4C-BDFD-4111-BFA6-995D1955CE5D}" srcOrd="0" destOrd="1" presId="urn:microsoft.com/office/officeart/2005/8/layout/radial4"/>
    <dgm:cxn modelId="{86346963-5B04-4236-B97A-401CABD911EE}" type="presOf" srcId="{11B92104-6A99-4E3A-9B7C-42434621D627}" destId="{E9C28528-EB2B-4E7D-A3EA-5AA099276C0B}" srcOrd="0" destOrd="2" presId="urn:microsoft.com/office/officeart/2005/8/layout/radial4"/>
    <dgm:cxn modelId="{72EF8844-CFFB-4D96-B422-4C830B040FFD}" type="presOf" srcId="{3A340AD2-451C-40F5-8A0F-F9A08A18B860}" destId="{F217CD01-23D5-4A2C-B815-51C7E07F9E8A}" srcOrd="0" destOrd="1" presId="urn:microsoft.com/office/officeart/2005/8/layout/radial4"/>
    <dgm:cxn modelId="{694F1745-277B-4652-836B-7A1E85B3CD17}" type="presOf" srcId="{8AB963FF-D3DB-4108-904F-5344271FDCB2}" destId="{8488D77A-BBA8-4248-A99E-F41C50DF8CC4}" srcOrd="0" destOrd="2" presId="urn:microsoft.com/office/officeart/2005/8/layout/radial4"/>
    <dgm:cxn modelId="{A415D469-073D-4443-A8A4-E323ECF9C98A}" srcId="{0018C872-9C3A-4A7D-92B6-F3EE6B4EDBDD}" destId="{88892C3F-E431-42EE-99BA-D099A35D0F23}" srcOrd="2" destOrd="0" parTransId="{7B3232D5-398F-4D7C-96B9-348AB3F230B5}" sibTransId="{B53DEE1C-1DF0-4D55-9619-9DE72AA8B013}"/>
    <dgm:cxn modelId="{2CE51651-F402-47B2-A1EB-DEC0FE28559B}" srcId="{0018C872-9C3A-4A7D-92B6-F3EE6B4EDBDD}" destId="{A9B43DBA-B089-4828-AC24-D974CB391DF6}" srcOrd="5" destOrd="0" parTransId="{51239F1C-7D30-4EE6-B1CC-A2F36D8B0423}" sibTransId="{1FC32F1F-C15A-4EB1-A809-6BC189B7EA25}"/>
    <dgm:cxn modelId="{3385AF56-63B9-4584-ACD2-D9D204ACE697}" type="presOf" srcId="{EBF617B4-CA04-47C2-B5E7-907DEFD4848E}" destId="{5EDE8C11-A991-478C-AA61-DD3E1016B0BF}" srcOrd="0" destOrd="0" presId="urn:microsoft.com/office/officeart/2005/8/layout/radial4"/>
    <dgm:cxn modelId="{F855E877-E351-473A-AD64-B602D8531DF5}" srcId="{A9B43DBA-B089-4828-AC24-D974CB391DF6}" destId="{10AF55DB-88EF-4E07-AEB1-104E99DB467B}" srcOrd="2" destOrd="0" parTransId="{770D11D6-682D-424F-B23F-466D03D05A03}" sibTransId="{5FD7C73C-7BE4-45AB-B27F-F7A58602F972}"/>
    <dgm:cxn modelId="{28ACCD79-F02E-404E-8BD3-CA2A39EFC091}" srcId="{88892C3F-E431-42EE-99BA-D099A35D0F23}" destId="{13FF5F9F-52F8-4AC9-8344-1BB229F405A8}" srcOrd="2" destOrd="0" parTransId="{6DE7D3E1-FEEB-4488-87DB-3F89C7C21AC8}" sibTransId="{79C5928F-1857-4775-B703-54619C7D0E97}"/>
    <dgm:cxn modelId="{41B56F7C-5DF6-4BAE-8946-44D05137009B}" type="presOf" srcId="{88892C3F-E431-42EE-99BA-D099A35D0F23}" destId="{CBE9B428-3BD8-45F4-A143-2C3A0A381092}" srcOrd="0" destOrd="0" presId="urn:microsoft.com/office/officeart/2005/8/layout/radial4"/>
    <dgm:cxn modelId="{B2E82480-F067-47B1-B7F5-79723969EC49}" srcId="{0018C872-9C3A-4A7D-92B6-F3EE6B4EDBDD}" destId="{3704AB5B-1F0A-4A92-9C58-EA53584C07E5}" srcOrd="4" destOrd="0" parTransId="{CEB5565C-C558-4DD8-B4F6-74E50719478E}" sibTransId="{D63EA1E0-80BE-47E0-AC7D-C77636AC3E3B}"/>
    <dgm:cxn modelId="{435C0486-C352-4AFD-8A83-C5123F79AB71}" type="presOf" srcId="{F0C60E9C-4A7C-4DCC-B1F8-67E706EDA779}" destId="{CBE9B428-3BD8-45F4-A143-2C3A0A381092}" srcOrd="0" destOrd="2" presId="urn:microsoft.com/office/officeart/2005/8/layout/radial4"/>
    <dgm:cxn modelId="{AA506487-818A-4FA9-B1E8-986B2E87FEBE}" type="presOf" srcId="{1435BEA4-C96E-4056-9E20-A6FD8D94D33A}" destId="{F217CD01-23D5-4A2C-B815-51C7E07F9E8A}" srcOrd="0" destOrd="2" presId="urn:microsoft.com/office/officeart/2005/8/layout/radial4"/>
    <dgm:cxn modelId="{A94D988C-5424-4964-A2AB-6225B142CE73}" type="presOf" srcId="{96B41E69-16C0-4C6E-944E-25CD25045763}" destId="{378F3BF3-10FE-4CCE-8B30-46E9187D61F9}" srcOrd="0" destOrd="0" presId="urn:microsoft.com/office/officeart/2005/8/layout/radial4"/>
    <dgm:cxn modelId="{3F4AE98E-DB5F-4B6F-A6E4-93312FC2DF21}" srcId="{87992A5C-7967-4C19-81C1-57395CB36A7F}" destId="{5E8ABB3D-2EC7-4D11-8D2E-30BC1D38007E}" srcOrd="1" destOrd="0" parTransId="{56DB66C3-1602-496C-B91C-B74950E6A874}" sibTransId="{B1F9DF70-E5F8-4843-88D8-E09015F093EC}"/>
    <dgm:cxn modelId="{8E880A99-59AB-465C-B660-CE473C097198}" srcId="{BAD80E9D-A423-4FFB-A117-91EF25DAEC30}" destId="{8605BB3A-0B22-4D61-BB1B-69DDA4A8F32D}" srcOrd="2" destOrd="0" parTransId="{3AAAF46E-134C-484D-BD90-CAF51B268832}" sibTransId="{69C8E7BD-AEF8-4471-9048-4F4909EF54FB}"/>
    <dgm:cxn modelId="{E17E7F9F-5DD7-4DE4-BCB5-5B72FFF578B4}" type="presOf" srcId="{10AF55DB-88EF-4E07-AEB1-104E99DB467B}" destId="{F217CD01-23D5-4A2C-B815-51C7E07F9E8A}" srcOrd="0" destOrd="3" presId="urn:microsoft.com/office/officeart/2005/8/layout/radial4"/>
    <dgm:cxn modelId="{E5EA94A4-6336-4B90-ADA5-B7406B914B9C}" srcId="{0018C872-9C3A-4A7D-92B6-F3EE6B4EDBDD}" destId="{BAD80E9D-A423-4FFB-A117-91EF25DAEC30}" srcOrd="1" destOrd="0" parTransId="{96B41E69-16C0-4C6E-944E-25CD25045763}" sibTransId="{EAEFE686-2CA9-4E5C-ABF4-5706A6C16663}"/>
    <dgm:cxn modelId="{095EB5A5-0A8C-4181-ABA1-1D3437003DEB}" srcId="{A9B43DBA-B089-4828-AC24-D974CB391DF6}" destId="{3A340AD2-451C-40F5-8A0F-F9A08A18B860}" srcOrd="0" destOrd="0" parTransId="{E682BAC8-6627-452D-812A-A3D211049F17}" sibTransId="{4A21CD59-FAC5-4A9E-A4A7-CD015BE51CDD}"/>
    <dgm:cxn modelId="{31CC9CAF-DE99-41AB-A5FB-C7DEB246CBDD}" type="presOf" srcId="{AD0F61DF-4DDB-476B-9F29-C8621CD41762}" destId="{CBE9B428-3BD8-45F4-A143-2C3A0A381092}" srcOrd="0" destOrd="4" presId="urn:microsoft.com/office/officeart/2005/8/layout/radial4"/>
    <dgm:cxn modelId="{588BC4AF-7776-4DC6-BE5C-358A24C560E9}" type="presOf" srcId="{555E9183-7D77-483D-97A6-503E34D49B2E}" destId="{8488D77A-BBA8-4248-A99E-F41C50DF8CC4}" srcOrd="0" destOrd="1" presId="urn:microsoft.com/office/officeart/2005/8/layout/radial4"/>
    <dgm:cxn modelId="{F91666B0-AF97-4252-BC27-DCEA27F70860}" srcId="{BAD80E9D-A423-4FFB-A117-91EF25DAEC30}" destId="{11B92104-6A99-4E3A-9B7C-42434621D627}" srcOrd="1" destOrd="0" parTransId="{1BAC7A91-3A69-4CA1-AD08-EB70821F0496}" sibTransId="{630CCC89-64EB-436F-9319-2EE69557C79F}"/>
    <dgm:cxn modelId="{56BB67B1-32FA-4E81-8550-4FB978429CC5}" srcId="{33B6DE09-8F67-4EB8-ADDD-56CB638FCB20}" destId="{8AB963FF-D3DB-4108-904F-5344271FDCB2}" srcOrd="1" destOrd="0" parTransId="{423FB841-9E56-4013-BF22-279F00D9A48A}" sibTransId="{5B254DE7-F265-45F5-9B95-79CB93D08B4B}"/>
    <dgm:cxn modelId="{847CB9B6-63FA-4EF0-B5F5-765230906CDF}" srcId="{88892C3F-E431-42EE-99BA-D099A35D0F23}" destId="{AD0F61DF-4DDB-476B-9F29-C8621CD41762}" srcOrd="3" destOrd="0" parTransId="{769F0060-C344-4F87-9229-1DB6476D78E0}" sibTransId="{3209BB01-8DDF-4E2E-A0B9-26890CBE6661}"/>
    <dgm:cxn modelId="{87EE0DBB-FEBE-44F5-9542-09EE6C273476}" type="presOf" srcId="{3704AB5B-1F0A-4A92-9C58-EA53584C07E5}" destId="{7F3AE5FC-A761-4EC4-84A0-ED6C1C133E8C}" srcOrd="0" destOrd="0" presId="urn:microsoft.com/office/officeart/2005/8/layout/radial4"/>
    <dgm:cxn modelId="{E1A612BD-EF25-41C9-8FCD-492FFD778C5B}" type="presOf" srcId="{13FF5F9F-52F8-4AC9-8344-1BB229F405A8}" destId="{CBE9B428-3BD8-45F4-A143-2C3A0A381092}" srcOrd="0" destOrd="3" presId="urn:microsoft.com/office/officeart/2005/8/layout/radial4"/>
    <dgm:cxn modelId="{C30E0FC6-F00B-42FF-8A4D-125C7F2CDB97}" srcId="{0018C872-9C3A-4A7D-92B6-F3EE6B4EDBDD}" destId="{87992A5C-7967-4C19-81C1-57395CB36A7F}" srcOrd="0" destOrd="0" parTransId="{E7484D8A-830A-4D75-98EA-D44C5DCC8597}" sibTransId="{15F7C74A-6B97-4CB7-83C7-CC0B21DA2774}"/>
    <dgm:cxn modelId="{19ABB2CE-8200-406F-8C84-589EF65E7EAD}" type="presOf" srcId="{BAD80E9D-A423-4FFB-A117-91EF25DAEC30}" destId="{E9C28528-EB2B-4E7D-A3EA-5AA099276C0B}" srcOrd="0" destOrd="0" presId="urn:microsoft.com/office/officeart/2005/8/layout/radial4"/>
    <dgm:cxn modelId="{7BCA7FD5-9311-4CEB-A211-EA320C2C3B9C}" srcId="{88892C3F-E431-42EE-99BA-D099A35D0F23}" destId="{DCC923CB-F0C6-4905-AB46-5EAD99D8B3BD}" srcOrd="0" destOrd="0" parTransId="{E5F14182-56DD-493A-B344-2B130A4ECF22}" sibTransId="{1B277650-F4F8-4FE7-AEDC-FB729182F7D8}"/>
    <dgm:cxn modelId="{341CADDA-0AB3-4EF5-9156-F930F2C6D03C}" type="presOf" srcId="{EF98CF57-CB42-4989-82B5-D61C046283E1}" destId="{8488D77A-BBA8-4248-A99E-F41C50DF8CC4}" srcOrd="0" destOrd="3" presId="urn:microsoft.com/office/officeart/2005/8/layout/radial4"/>
    <dgm:cxn modelId="{A970EFDA-B578-478D-9C1C-4F6B788E2457}" type="presOf" srcId="{E7484D8A-830A-4D75-98EA-D44C5DCC8597}" destId="{B62E97F2-69C4-48E6-B891-16D024D02CD9}" srcOrd="0" destOrd="0" presId="urn:microsoft.com/office/officeart/2005/8/layout/radial4"/>
    <dgm:cxn modelId="{919DEBDC-5A63-42C6-9474-6FE75626C362}" srcId="{33B6DE09-8F67-4EB8-ADDD-56CB638FCB20}" destId="{555E9183-7D77-483D-97A6-503E34D49B2E}" srcOrd="0" destOrd="0" parTransId="{654B1C1B-BB9C-4A2F-9DFB-8259C5DD13F5}" sibTransId="{42297260-8268-4A3F-9091-90BC84DE9E3C}"/>
    <dgm:cxn modelId="{6CB41FDE-AF00-4CC6-AAF3-8DA86CA1C0FE}" type="presOf" srcId="{74259AFA-E686-4733-AB43-CA4792A84DF8}" destId="{E9C28528-EB2B-4E7D-A3EA-5AA099276C0B}" srcOrd="0" destOrd="1" presId="urn:microsoft.com/office/officeart/2005/8/layout/radial4"/>
    <dgm:cxn modelId="{1138B1DE-46D4-4FDC-8F1C-CE2F591ADCE0}" type="presOf" srcId="{0018C872-9C3A-4A7D-92B6-F3EE6B4EDBDD}" destId="{BDE16C5B-F893-4D34-B802-2916703B5B77}" srcOrd="0" destOrd="0" presId="urn:microsoft.com/office/officeart/2005/8/layout/radial4"/>
    <dgm:cxn modelId="{984AEDE2-8322-46EB-B39B-11FB55F2C38C}" type="presOf" srcId="{A9B43DBA-B089-4828-AC24-D974CB391DF6}" destId="{F217CD01-23D5-4A2C-B815-51C7E07F9E8A}" srcOrd="0" destOrd="0" presId="urn:microsoft.com/office/officeart/2005/8/layout/radial4"/>
    <dgm:cxn modelId="{797821F1-E1B2-4F50-B407-E2AA42B910A6}" srcId="{A9B43DBA-B089-4828-AC24-D974CB391DF6}" destId="{1435BEA4-C96E-4056-9E20-A6FD8D94D33A}" srcOrd="1" destOrd="0" parTransId="{35379EB5-B1D6-4D40-A988-72282EA1073C}" sibTransId="{6BD65702-6B2B-4BCA-A44B-18F673F57679}"/>
    <dgm:cxn modelId="{141279F9-A8BA-4AB0-866F-3C7FFA6BBDB5}" type="presOf" srcId="{DCC923CB-F0C6-4905-AB46-5EAD99D8B3BD}" destId="{CBE9B428-3BD8-45F4-A143-2C3A0A381092}" srcOrd="0" destOrd="1" presId="urn:microsoft.com/office/officeart/2005/8/layout/radial4"/>
    <dgm:cxn modelId="{0CDCD5FE-4273-4BC8-8D70-C3AF8A134B69}" type="presOf" srcId="{87992A5C-7967-4C19-81C1-57395CB36A7F}" destId="{D150CD4C-BDFD-4111-BFA6-995D1955CE5D}" srcOrd="0" destOrd="0" presId="urn:microsoft.com/office/officeart/2005/8/layout/radial4"/>
    <dgm:cxn modelId="{CABED9E6-0F28-4E44-ABF5-F239D5ED54E5}" type="presParOf" srcId="{0FE9397B-2A8A-4FE2-AE70-A9AE52196A26}" destId="{BDE16C5B-F893-4D34-B802-2916703B5B77}" srcOrd="0" destOrd="0" presId="urn:microsoft.com/office/officeart/2005/8/layout/radial4"/>
    <dgm:cxn modelId="{D3ED2322-BD26-437E-AC82-FF9286184316}" type="presParOf" srcId="{0FE9397B-2A8A-4FE2-AE70-A9AE52196A26}" destId="{B62E97F2-69C4-48E6-B891-16D024D02CD9}" srcOrd="1" destOrd="0" presId="urn:microsoft.com/office/officeart/2005/8/layout/radial4"/>
    <dgm:cxn modelId="{1CEDF3FB-BC25-421E-825C-BA0CDB7BA05B}" type="presParOf" srcId="{0FE9397B-2A8A-4FE2-AE70-A9AE52196A26}" destId="{D150CD4C-BDFD-4111-BFA6-995D1955CE5D}" srcOrd="2" destOrd="0" presId="urn:microsoft.com/office/officeart/2005/8/layout/radial4"/>
    <dgm:cxn modelId="{B183EAB3-BDBC-4DED-917D-02384DDEC18F}" type="presParOf" srcId="{0FE9397B-2A8A-4FE2-AE70-A9AE52196A26}" destId="{378F3BF3-10FE-4CCE-8B30-46E9187D61F9}" srcOrd="3" destOrd="0" presId="urn:microsoft.com/office/officeart/2005/8/layout/radial4"/>
    <dgm:cxn modelId="{4D1B1A55-8633-4F3D-A088-BB4547255B59}" type="presParOf" srcId="{0FE9397B-2A8A-4FE2-AE70-A9AE52196A26}" destId="{E9C28528-EB2B-4E7D-A3EA-5AA099276C0B}" srcOrd="4" destOrd="0" presId="urn:microsoft.com/office/officeart/2005/8/layout/radial4"/>
    <dgm:cxn modelId="{1B9621D1-F30B-4738-8A0F-F6DBB8C00C8F}" type="presParOf" srcId="{0FE9397B-2A8A-4FE2-AE70-A9AE52196A26}" destId="{B31D5A5F-5A12-487B-AE5A-FE0B090679AF}" srcOrd="5" destOrd="0" presId="urn:microsoft.com/office/officeart/2005/8/layout/radial4"/>
    <dgm:cxn modelId="{DFAB852E-D607-4B10-A8B3-CB4C392FD785}" type="presParOf" srcId="{0FE9397B-2A8A-4FE2-AE70-A9AE52196A26}" destId="{CBE9B428-3BD8-45F4-A143-2C3A0A381092}" srcOrd="6" destOrd="0" presId="urn:microsoft.com/office/officeart/2005/8/layout/radial4"/>
    <dgm:cxn modelId="{64A73865-487B-40C8-A83B-73927EB5EF9E}" type="presParOf" srcId="{0FE9397B-2A8A-4FE2-AE70-A9AE52196A26}" destId="{5EDE8C11-A991-478C-AA61-DD3E1016B0BF}" srcOrd="7" destOrd="0" presId="urn:microsoft.com/office/officeart/2005/8/layout/radial4"/>
    <dgm:cxn modelId="{4BB3EDE2-7C98-4DE5-917C-0B9D2E08749C}" type="presParOf" srcId="{0FE9397B-2A8A-4FE2-AE70-A9AE52196A26}" destId="{8488D77A-BBA8-4248-A99E-F41C50DF8CC4}" srcOrd="8" destOrd="0" presId="urn:microsoft.com/office/officeart/2005/8/layout/radial4"/>
    <dgm:cxn modelId="{39CB1938-5EE1-4DA0-BC0D-E3CBE5A708E3}" type="presParOf" srcId="{0FE9397B-2A8A-4FE2-AE70-A9AE52196A26}" destId="{A76EBDFC-23F5-47D3-8DF6-211942FE3256}" srcOrd="9" destOrd="0" presId="urn:microsoft.com/office/officeart/2005/8/layout/radial4"/>
    <dgm:cxn modelId="{0E5501B1-F9B5-4B4D-AD25-3A9D61D008E6}" type="presParOf" srcId="{0FE9397B-2A8A-4FE2-AE70-A9AE52196A26}" destId="{7F3AE5FC-A761-4EC4-84A0-ED6C1C133E8C}" srcOrd="10" destOrd="0" presId="urn:microsoft.com/office/officeart/2005/8/layout/radial4"/>
    <dgm:cxn modelId="{9D41005B-6A1B-4627-80CF-48A0B12947E2}" type="presParOf" srcId="{0FE9397B-2A8A-4FE2-AE70-A9AE52196A26}" destId="{7DE61306-4C45-4A51-8F08-9DB37D59A8DC}" srcOrd="11" destOrd="0" presId="urn:microsoft.com/office/officeart/2005/8/layout/radial4"/>
    <dgm:cxn modelId="{36DB2F26-BA41-4930-A51C-31F13AAD23F9}" type="presParOf" srcId="{0FE9397B-2A8A-4FE2-AE70-A9AE52196A26}" destId="{F217CD01-23D5-4A2C-B815-51C7E07F9E8A}"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2042B2-9DC4-4854-A5D6-B75A3A1B8746}" type="doc">
      <dgm:prSet loTypeId="urn:microsoft.com/office/officeart/2005/8/layout/hierarchy6" loCatId="hierarchy" qsTypeId="urn:microsoft.com/office/officeart/2005/8/quickstyle/simple4" qsCatId="simple" csTypeId="urn:microsoft.com/office/officeart/2005/8/colors/accent1_2" csCatId="accent1" phldr="1"/>
      <dgm:spPr/>
      <dgm:t>
        <a:bodyPr/>
        <a:lstStyle/>
        <a:p>
          <a:endParaRPr lang="es-CO"/>
        </a:p>
      </dgm:t>
    </dgm:pt>
    <dgm:pt modelId="{6EB9FAD5-BEFD-4F73-8301-BA1BD87D3F5C}">
      <dgm:prSet phldrT="[Texto]"/>
      <dgm:spPr/>
      <dgm:t>
        <a:bodyPr/>
        <a:lstStyle/>
        <a:p>
          <a:r>
            <a:rPr lang="es-CO" err="1"/>
            <a:t>Ticsa</a:t>
          </a:r>
          <a:endParaRPr lang="es-CO"/>
        </a:p>
      </dgm:t>
    </dgm:pt>
    <dgm:pt modelId="{AFC6281E-5EFE-4B95-9C24-66562F4A067A}" type="parTrans" cxnId="{56CD08C1-FA7C-4EE5-AF4E-4F0A6038D2C1}">
      <dgm:prSet/>
      <dgm:spPr/>
      <dgm:t>
        <a:bodyPr/>
        <a:lstStyle/>
        <a:p>
          <a:endParaRPr lang="es-CO"/>
        </a:p>
      </dgm:t>
    </dgm:pt>
    <dgm:pt modelId="{B41C19BC-12F3-46FD-A0B1-35BDCF4B621C}" type="sibTrans" cxnId="{56CD08C1-FA7C-4EE5-AF4E-4F0A6038D2C1}">
      <dgm:prSet/>
      <dgm:spPr/>
      <dgm:t>
        <a:bodyPr/>
        <a:lstStyle/>
        <a:p>
          <a:endParaRPr lang="es-CO"/>
        </a:p>
      </dgm:t>
    </dgm:pt>
    <dgm:pt modelId="{0EC87F21-E2D6-4ED4-9E29-E1FEF763413C}">
      <dgm:prSet phldrT="[Texto]"/>
      <dgm:spPr/>
      <dgm:t>
        <a:bodyPr/>
        <a:lstStyle/>
        <a:p>
          <a:r>
            <a:rPr lang="es-CO" err="1"/>
            <a:t>Ticsa</a:t>
          </a:r>
          <a:r>
            <a:rPr lang="es-CO"/>
            <a:t> México</a:t>
          </a:r>
        </a:p>
      </dgm:t>
    </dgm:pt>
    <dgm:pt modelId="{81AB45AF-499E-4ED1-8F56-6D06EDEC5A0B}" type="parTrans" cxnId="{0041917A-23FE-45D2-8E67-67A338F376E9}">
      <dgm:prSet/>
      <dgm:spPr/>
      <dgm:t>
        <a:bodyPr/>
        <a:lstStyle/>
        <a:p>
          <a:endParaRPr lang="es-CO"/>
        </a:p>
      </dgm:t>
    </dgm:pt>
    <dgm:pt modelId="{0405C234-4C27-426E-A931-FC95C561A525}" type="sibTrans" cxnId="{0041917A-23FE-45D2-8E67-67A338F376E9}">
      <dgm:prSet/>
      <dgm:spPr/>
      <dgm:t>
        <a:bodyPr/>
        <a:lstStyle/>
        <a:p>
          <a:endParaRPr lang="es-CO"/>
        </a:p>
      </dgm:t>
    </dgm:pt>
    <dgm:pt modelId="{2157E887-618D-444C-988B-77F37BC1BF22}">
      <dgm:prSet phldrT="[Texto]"/>
      <dgm:spPr/>
      <dgm:t>
        <a:bodyPr/>
        <a:lstStyle/>
        <a:p>
          <a:r>
            <a:rPr lang="es-CO" err="1"/>
            <a:t>Ticsa</a:t>
          </a:r>
          <a:r>
            <a:rPr lang="es-CO"/>
            <a:t> Colombia</a:t>
          </a:r>
        </a:p>
      </dgm:t>
    </dgm:pt>
    <dgm:pt modelId="{E2280121-58B5-488E-880F-738195723A83}" type="parTrans" cxnId="{D1EDD2BA-EBBE-4DE3-9101-8A8CD25ACE09}">
      <dgm:prSet/>
      <dgm:spPr/>
      <dgm:t>
        <a:bodyPr/>
        <a:lstStyle/>
        <a:p>
          <a:endParaRPr lang="es-CO"/>
        </a:p>
      </dgm:t>
    </dgm:pt>
    <dgm:pt modelId="{1ED318E5-17B2-4B9E-933F-D04B654BCF75}" type="sibTrans" cxnId="{D1EDD2BA-EBBE-4DE3-9101-8A8CD25ACE09}">
      <dgm:prSet/>
      <dgm:spPr/>
      <dgm:t>
        <a:bodyPr/>
        <a:lstStyle/>
        <a:p>
          <a:endParaRPr lang="es-CO"/>
        </a:p>
      </dgm:t>
    </dgm:pt>
    <dgm:pt modelId="{0A6758AE-8184-449A-870D-614E4B35B821}">
      <dgm:prSet phldrT="[Texto]"/>
      <dgm:spPr/>
      <dgm:t>
        <a:bodyPr/>
        <a:lstStyle/>
        <a:p>
          <a:r>
            <a:rPr lang="es-CO"/>
            <a:t>Grupo EPM</a:t>
          </a:r>
        </a:p>
      </dgm:t>
    </dgm:pt>
    <dgm:pt modelId="{9498B693-3AC1-48B6-BB00-958C0E41F379}" type="parTrans" cxnId="{18E69A9D-6578-42BD-9BB2-99D85660CB58}">
      <dgm:prSet/>
      <dgm:spPr/>
      <dgm:t>
        <a:bodyPr/>
        <a:lstStyle/>
        <a:p>
          <a:endParaRPr lang="es-CO"/>
        </a:p>
      </dgm:t>
    </dgm:pt>
    <dgm:pt modelId="{FA78F97B-F662-4C0C-A25C-3DC18EF5602C}" type="sibTrans" cxnId="{18E69A9D-6578-42BD-9BB2-99D85660CB58}">
      <dgm:prSet/>
      <dgm:spPr/>
      <dgm:t>
        <a:bodyPr/>
        <a:lstStyle/>
        <a:p>
          <a:endParaRPr lang="es-CO"/>
        </a:p>
      </dgm:t>
    </dgm:pt>
    <dgm:pt modelId="{9F5B15FC-6F22-49AB-A0E1-4C00F5AB86BB}">
      <dgm:prSet phldrT="[Texto]"/>
      <dgm:spPr/>
      <dgm:t>
        <a:bodyPr/>
        <a:lstStyle/>
        <a:p>
          <a:r>
            <a:rPr lang="es-CO" err="1"/>
            <a:t>Afinia</a:t>
          </a:r>
          <a:endParaRPr lang="es-CO"/>
        </a:p>
      </dgm:t>
    </dgm:pt>
    <dgm:pt modelId="{9D123DCC-BD84-4B57-B634-9BE84077BE7A}" type="parTrans" cxnId="{D6B7A883-610D-4A52-A12B-A93C560219BC}">
      <dgm:prSet/>
      <dgm:spPr/>
      <dgm:t>
        <a:bodyPr/>
        <a:lstStyle/>
        <a:p>
          <a:endParaRPr lang="es-CO"/>
        </a:p>
      </dgm:t>
    </dgm:pt>
    <dgm:pt modelId="{37872392-0CB4-4DC4-9577-AA1C724BDB10}" type="sibTrans" cxnId="{D6B7A883-610D-4A52-A12B-A93C560219BC}">
      <dgm:prSet/>
      <dgm:spPr/>
      <dgm:t>
        <a:bodyPr/>
        <a:lstStyle/>
        <a:p>
          <a:endParaRPr lang="es-CO"/>
        </a:p>
      </dgm:t>
    </dgm:pt>
    <dgm:pt modelId="{E2E63F8E-574B-4D67-89CD-E80B6EC41B82}">
      <dgm:prSet phldrT="[Texto]"/>
      <dgm:spPr/>
      <dgm:t>
        <a:bodyPr/>
        <a:lstStyle/>
        <a:p>
          <a:r>
            <a:rPr lang="es-CO" err="1"/>
            <a:t>Afinia</a:t>
          </a:r>
          <a:endParaRPr lang="es-CO"/>
        </a:p>
      </dgm:t>
    </dgm:pt>
    <dgm:pt modelId="{54DEF0A9-5FBA-49C4-9AD7-38CB16CAD582}" type="parTrans" cxnId="{85843DD0-7195-4A64-B00E-053B36C14889}">
      <dgm:prSet/>
      <dgm:spPr/>
      <dgm:t>
        <a:bodyPr/>
        <a:lstStyle/>
        <a:p>
          <a:endParaRPr lang="es-CO"/>
        </a:p>
      </dgm:t>
    </dgm:pt>
    <dgm:pt modelId="{BF4C7F66-E485-4859-ABB6-8C1942BD2367}" type="sibTrans" cxnId="{85843DD0-7195-4A64-B00E-053B36C14889}">
      <dgm:prSet/>
      <dgm:spPr/>
      <dgm:t>
        <a:bodyPr/>
        <a:lstStyle/>
        <a:p>
          <a:endParaRPr lang="es-CO"/>
        </a:p>
      </dgm:t>
    </dgm:pt>
    <dgm:pt modelId="{8307A36A-9A8D-4E1A-AA93-223DCC7BB64E}">
      <dgm:prSet phldrT="[Texto]"/>
      <dgm:spPr/>
      <dgm:t>
        <a:bodyPr/>
        <a:lstStyle/>
        <a:p>
          <a:r>
            <a:rPr lang="es-CO"/>
            <a:t>EPM</a:t>
          </a:r>
        </a:p>
      </dgm:t>
    </dgm:pt>
    <dgm:pt modelId="{41F7A7CD-A9B6-4A3D-AA48-F7274C9EC568}" type="parTrans" cxnId="{51022213-466E-44A2-9E5D-F2B90BEE4545}">
      <dgm:prSet/>
      <dgm:spPr/>
      <dgm:t>
        <a:bodyPr/>
        <a:lstStyle/>
        <a:p>
          <a:endParaRPr lang="es-CO"/>
        </a:p>
      </dgm:t>
    </dgm:pt>
    <dgm:pt modelId="{12D9B199-5B87-4F24-9041-7C401634B537}" type="sibTrans" cxnId="{51022213-466E-44A2-9E5D-F2B90BEE4545}">
      <dgm:prSet/>
      <dgm:spPr/>
      <dgm:t>
        <a:bodyPr/>
        <a:lstStyle/>
        <a:p>
          <a:endParaRPr lang="es-CO"/>
        </a:p>
      </dgm:t>
    </dgm:pt>
    <dgm:pt modelId="{C0B09B5B-4495-4818-8DD7-CF7D90AB7B5D}">
      <dgm:prSet phldrT="[Texto]"/>
      <dgm:spPr/>
      <dgm:t>
        <a:bodyPr/>
        <a:lstStyle/>
        <a:p>
          <a:r>
            <a:rPr lang="es-CO"/>
            <a:t>EPM</a:t>
          </a:r>
        </a:p>
      </dgm:t>
    </dgm:pt>
    <dgm:pt modelId="{2F1F7C15-8EF4-45F8-AC74-C56037005621}" type="parTrans" cxnId="{9C12935B-7FDF-464C-AE1E-3274FBAA3476}">
      <dgm:prSet/>
      <dgm:spPr/>
      <dgm:t>
        <a:bodyPr/>
        <a:lstStyle/>
        <a:p>
          <a:endParaRPr lang="es-CO"/>
        </a:p>
      </dgm:t>
    </dgm:pt>
    <dgm:pt modelId="{0992E8B3-DF14-4DDE-AC62-B8AFF4EDEA77}" type="sibTrans" cxnId="{9C12935B-7FDF-464C-AE1E-3274FBAA3476}">
      <dgm:prSet/>
      <dgm:spPr/>
      <dgm:t>
        <a:bodyPr/>
        <a:lstStyle/>
        <a:p>
          <a:endParaRPr lang="es-CO"/>
        </a:p>
      </dgm:t>
    </dgm:pt>
    <dgm:pt modelId="{E859F181-28C4-4A29-AC7A-C925402DF84F}" type="pres">
      <dgm:prSet presAssocID="{D22042B2-9DC4-4854-A5D6-B75A3A1B8746}" presName="mainComposite" presStyleCnt="0">
        <dgm:presLayoutVars>
          <dgm:chPref val="1"/>
          <dgm:dir/>
          <dgm:animOne val="branch"/>
          <dgm:animLvl val="lvl"/>
          <dgm:resizeHandles val="exact"/>
        </dgm:presLayoutVars>
      </dgm:prSet>
      <dgm:spPr/>
    </dgm:pt>
    <dgm:pt modelId="{9DDBAE5E-7FEB-4B09-897E-E08FE6175B77}" type="pres">
      <dgm:prSet presAssocID="{D22042B2-9DC4-4854-A5D6-B75A3A1B8746}" presName="hierFlow" presStyleCnt="0"/>
      <dgm:spPr/>
    </dgm:pt>
    <dgm:pt modelId="{2A8D0692-F4B7-4AFF-AE74-1DD15AA48D02}" type="pres">
      <dgm:prSet presAssocID="{D22042B2-9DC4-4854-A5D6-B75A3A1B8746}" presName="hierChild1" presStyleCnt="0">
        <dgm:presLayoutVars>
          <dgm:chPref val="1"/>
          <dgm:animOne val="branch"/>
          <dgm:animLvl val="lvl"/>
        </dgm:presLayoutVars>
      </dgm:prSet>
      <dgm:spPr/>
    </dgm:pt>
    <dgm:pt modelId="{2EA70370-0610-455D-8504-870E4D9D419E}" type="pres">
      <dgm:prSet presAssocID="{0A6758AE-8184-449A-870D-614E4B35B821}" presName="Name14" presStyleCnt="0"/>
      <dgm:spPr/>
    </dgm:pt>
    <dgm:pt modelId="{A7166222-74D7-48D7-B9DA-281861D3D8B9}" type="pres">
      <dgm:prSet presAssocID="{0A6758AE-8184-449A-870D-614E4B35B821}" presName="level1Shape" presStyleLbl="node0" presStyleIdx="0" presStyleCnt="1">
        <dgm:presLayoutVars>
          <dgm:chPref val="3"/>
        </dgm:presLayoutVars>
      </dgm:prSet>
      <dgm:spPr/>
    </dgm:pt>
    <dgm:pt modelId="{17F3DAB0-0DBF-471E-8028-D63F2A46AEA1}" type="pres">
      <dgm:prSet presAssocID="{0A6758AE-8184-449A-870D-614E4B35B821}" presName="hierChild2" presStyleCnt="0"/>
      <dgm:spPr/>
    </dgm:pt>
    <dgm:pt modelId="{FE1BC6F0-DD46-4041-B759-4A02ABC7B8A9}" type="pres">
      <dgm:prSet presAssocID="{41F7A7CD-A9B6-4A3D-AA48-F7274C9EC568}" presName="Name19" presStyleLbl="parChTrans1D2" presStyleIdx="0" presStyleCnt="3"/>
      <dgm:spPr/>
    </dgm:pt>
    <dgm:pt modelId="{FF91E2AA-4122-439B-9365-F075FF284B9E}" type="pres">
      <dgm:prSet presAssocID="{8307A36A-9A8D-4E1A-AA93-223DCC7BB64E}" presName="Name21" presStyleCnt="0"/>
      <dgm:spPr/>
    </dgm:pt>
    <dgm:pt modelId="{14128998-D441-425D-B543-FD6ACC98B02D}" type="pres">
      <dgm:prSet presAssocID="{8307A36A-9A8D-4E1A-AA93-223DCC7BB64E}" presName="level2Shape" presStyleLbl="node2" presStyleIdx="0" presStyleCnt="3"/>
      <dgm:spPr/>
    </dgm:pt>
    <dgm:pt modelId="{CCF44E8E-92DC-4837-AE84-ED519FFFB867}" type="pres">
      <dgm:prSet presAssocID="{8307A36A-9A8D-4E1A-AA93-223DCC7BB64E}" presName="hierChild3" presStyleCnt="0"/>
      <dgm:spPr/>
    </dgm:pt>
    <dgm:pt modelId="{70EE1A31-AE0C-414D-BD16-AD35688D70D5}" type="pres">
      <dgm:prSet presAssocID="{2F1F7C15-8EF4-45F8-AC74-C56037005621}" presName="Name19" presStyleLbl="parChTrans1D3" presStyleIdx="0" presStyleCnt="4"/>
      <dgm:spPr/>
    </dgm:pt>
    <dgm:pt modelId="{41E49F85-A095-448F-9EBF-751EA264080D}" type="pres">
      <dgm:prSet presAssocID="{C0B09B5B-4495-4818-8DD7-CF7D90AB7B5D}" presName="Name21" presStyleCnt="0"/>
      <dgm:spPr/>
    </dgm:pt>
    <dgm:pt modelId="{22D699A5-0435-45E9-8E34-8684D9BA4978}" type="pres">
      <dgm:prSet presAssocID="{C0B09B5B-4495-4818-8DD7-CF7D90AB7B5D}" presName="level2Shape" presStyleLbl="node3" presStyleIdx="0" presStyleCnt="4"/>
      <dgm:spPr/>
    </dgm:pt>
    <dgm:pt modelId="{F5E3ED04-29A5-4E8C-B82D-BDFC1201216A}" type="pres">
      <dgm:prSet presAssocID="{C0B09B5B-4495-4818-8DD7-CF7D90AB7B5D}" presName="hierChild3" presStyleCnt="0"/>
      <dgm:spPr/>
    </dgm:pt>
    <dgm:pt modelId="{7353AB8B-B165-48EE-B3FA-2748A36BBFBE}" type="pres">
      <dgm:prSet presAssocID="{AFC6281E-5EFE-4B95-9C24-66562F4A067A}" presName="Name19" presStyleLbl="parChTrans1D2" presStyleIdx="1" presStyleCnt="3"/>
      <dgm:spPr/>
    </dgm:pt>
    <dgm:pt modelId="{8EB119E8-DFD3-43CE-8380-DFB19650A9A1}" type="pres">
      <dgm:prSet presAssocID="{6EB9FAD5-BEFD-4F73-8301-BA1BD87D3F5C}" presName="Name21" presStyleCnt="0"/>
      <dgm:spPr/>
    </dgm:pt>
    <dgm:pt modelId="{602F6D12-92F0-40F9-9A35-DA47F103A5BF}" type="pres">
      <dgm:prSet presAssocID="{6EB9FAD5-BEFD-4F73-8301-BA1BD87D3F5C}" presName="level2Shape" presStyleLbl="node2" presStyleIdx="1" presStyleCnt="3"/>
      <dgm:spPr/>
    </dgm:pt>
    <dgm:pt modelId="{87CE480F-9E85-4529-9EBF-E3C899382790}" type="pres">
      <dgm:prSet presAssocID="{6EB9FAD5-BEFD-4F73-8301-BA1BD87D3F5C}" presName="hierChild3" presStyleCnt="0"/>
      <dgm:spPr/>
    </dgm:pt>
    <dgm:pt modelId="{E12158CA-E84D-47E3-ADF9-FE07BC0707FC}" type="pres">
      <dgm:prSet presAssocID="{81AB45AF-499E-4ED1-8F56-6D06EDEC5A0B}" presName="Name19" presStyleLbl="parChTrans1D3" presStyleIdx="1" presStyleCnt="4"/>
      <dgm:spPr/>
    </dgm:pt>
    <dgm:pt modelId="{3246F65A-55AA-404E-BF70-D78E4E081AC6}" type="pres">
      <dgm:prSet presAssocID="{0EC87F21-E2D6-4ED4-9E29-E1FEF763413C}" presName="Name21" presStyleCnt="0"/>
      <dgm:spPr/>
    </dgm:pt>
    <dgm:pt modelId="{7C4B3B74-3CEA-4929-A256-73A691BAAEC7}" type="pres">
      <dgm:prSet presAssocID="{0EC87F21-E2D6-4ED4-9E29-E1FEF763413C}" presName="level2Shape" presStyleLbl="node3" presStyleIdx="1" presStyleCnt="4"/>
      <dgm:spPr/>
    </dgm:pt>
    <dgm:pt modelId="{181349A5-DE6B-4DB7-A993-D6C286E9A6DF}" type="pres">
      <dgm:prSet presAssocID="{0EC87F21-E2D6-4ED4-9E29-E1FEF763413C}" presName="hierChild3" presStyleCnt="0"/>
      <dgm:spPr/>
    </dgm:pt>
    <dgm:pt modelId="{D5DDEEFB-A178-470B-AF13-AF15C1E56918}" type="pres">
      <dgm:prSet presAssocID="{E2280121-58B5-488E-880F-738195723A83}" presName="Name19" presStyleLbl="parChTrans1D3" presStyleIdx="2" presStyleCnt="4"/>
      <dgm:spPr/>
    </dgm:pt>
    <dgm:pt modelId="{F54F0292-EB78-460F-B2E2-2D1F73067930}" type="pres">
      <dgm:prSet presAssocID="{2157E887-618D-444C-988B-77F37BC1BF22}" presName="Name21" presStyleCnt="0"/>
      <dgm:spPr/>
    </dgm:pt>
    <dgm:pt modelId="{66769E01-E981-4D9F-BB3E-B5F061445167}" type="pres">
      <dgm:prSet presAssocID="{2157E887-618D-444C-988B-77F37BC1BF22}" presName="level2Shape" presStyleLbl="node3" presStyleIdx="2" presStyleCnt="4"/>
      <dgm:spPr/>
    </dgm:pt>
    <dgm:pt modelId="{E5C9E756-2D0C-49AB-A2B2-40694F364EDF}" type="pres">
      <dgm:prSet presAssocID="{2157E887-618D-444C-988B-77F37BC1BF22}" presName="hierChild3" presStyleCnt="0"/>
      <dgm:spPr/>
    </dgm:pt>
    <dgm:pt modelId="{EEB64638-BACF-4658-93D9-4DAE50E3F174}" type="pres">
      <dgm:prSet presAssocID="{9D123DCC-BD84-4B57-B634-9BE84077BE7A}" presName="Name19" presStyleLbl="parChTrans1D2" presStyleIdx="2" presStyleCnt="3"/>
      <dgm:spPr/>
    </dgm:pt>
    <dgm:pt modelId="{5842D2EE-E3DE-493F-A9D0-C3F68A5FF084}" type="pres">
      <dgm:prSet presAssocID="{9F5B15FC-6F22-49AB-A0E1-4C00F5AB86BB}" presName="Name21" presStyleCnt="0"/>
      <dgm:spPr/>
    </dgm:pt>
    <dgm:pt modelId="{3F289032-E179-41D9-B682-C4714BA216E3}" type="pres">
      <dgm:prSet presAssocID="{9F5B15FC-6F22-49AB-A0E1-4C00F5AB86BB}" presName="level2Shape" presStyleLbl="node2" presStyleIdx="2" presStyleCnt="3"/>
      <dgm:spPr/>
    </dgm:pt>
    <dgm:pt modelId="{8BFC9D82-65F9-47E3-99D3-2C86E6737BBB}" type="pres">
      <dgm:prSet presAssocID="{9F5B15FC-6F22-49AB-A0E1-4C00F5AB86BB}" presName="hierChild3" presStyleCnt="0"/>
      <dgm:spPr/>
    </dgm:pt>
    <dgm:pt modelId="{9F33B9E8-148C-4F3C-BDCF-7A8D19565048}" type="pres">
      <dgm:prSet presAssocID="{54DEF0A9-5FBA-49C4-9AD7-38CB16CAD582}" presName="Name19" presStyleLbl="parChTrans1D3" presStyleIdx="3" presStyleCnt="4"/>
      <dgm:spPr/>
    </dgm:pt>
    <dgm:pt modelId="{CB522DFD-6164-4A63-A9BB-E3C2442509D0}" type="pres">
      <dgm:prSet presAssocID="{E2E63F8E-574B-4D67-89CD-E80B6EC41B82}" presName="Name21" presStyleCnt="0"/>
      <dgm:spPr/>
    </dgm:pt>
    <dgm:pt modelId="{13CFFFD9-5D2F-47C6-ACFE-7D783EE2089B}" type="pres">
      <dgm:prSet presAssocID="{E2E63F8E-574B-4D67-89CD-E80B6EC41B82}" presName="level2Shape" presStyleLbl="node3" presStyleIdx="3" presStyleCnt="4"/>
      <dgm:spPr/>
    </dgm:pt>
    <dgm:pt modelId="{26EFF726-1B5E-49C5-9D5E-BFA2210C68B2}" type="pres">
      <dgm:prSet presAssocID="{E2E63F8E-574B-4D67-89CD-E80B6EC41B82}" presName="hierChild3" presStyleCnt="0"/>
      <dgm:spPr/>
    </dgm:pt>
    <dgm:pt modelId="{EE7EB09E-6EBD-45CD-A6D5-CF59CCB2CFB8}" type="pres">
      <dgm:prSet presAssocID="{D22042B2-9DC4-4854-A5D6-B75A3A1B8746}" presName="bgShapesFlow" presStyleCnt="0"/>
      <dgm:spPr/>
    </dgm:pt>
  </dgm:ptLst>
  <dgm:cxnLst>
    <dgm:cxn modelId="{D35B7003-A81C-495A-A7E3-7DB13B012ABE}" type="presOf" srcId="{0A6758AE-8184-449A-870D-614E4B35B821}" destId="{A7166222-74D7-48D7-B9DA-281861D3D8B9}" srcOrd="0" destOrd="0" presId="urn:microsoft.com/office/officeart/2005/8/layout/hierarchy6"/>
    <dgm:cxn modelId="{51022213-466E-44A2-9E5D-F2B90BEE4545}" srcId="{0A6758AE-8184-449A-870D-614E4B35B821}" destId="{8307A36A-9A8D-4E1A-AA93-223DCC7BB64E}" srcOrd="0" destOrd="0" parTransId="{41F7A7CD-A9B6-4A3D-AA48-F7274C9EC568}" sibTransId="{12D9B199-5B87-4F24-9041-7C401634B537}"/>
    <dgm:cxn modelId="{8E255C2C-5812-445B-BDB1-B1792E877AB2}" type="presOf" srcId="{E2E63F8E-574B-4D67-89CD-E80B6EC41B82}" destId="{13CFFFD9-5D2F-47C6-ACFE-7D783EE2089B}" srcOrd="0" destOrd="0" presId="urn:microsoft.com/office/officeart/2005/8/layout/hierarchy6"/>
    <dgm:cxn modelId="{C22B332E-A133-4161-993F-6A40AADE2741}" type="presOf" srcId="{0EC87F21-E2D6-4ED4-9E29-E1FEF763413C}" destId="{7C4B3B74-3CEA-4929-A256-73A691BAAEC7}" srcOrd="0" destOrd="0" presId="urn:microsoft.com/office/officeart/2005/8/layout/hierarchy6"/>
    <dgm:cxn modelId="{54879236-4FAB-4EB6-82B7-4BEC7797E65F}" type="presOf" srcId="{2157E887-618D-444C-988B-77F37BC1BF22}" destId="{66769E01-E981-4D9F-BB3E-B5F061445167}" srcOrd="0" destOrd="0" presId="urn:microsoft.com/office/officeart/2005/8/layout/hierarchy6"/>
    <dgm:cxn modelId="{A5CEA138-C6E2-41E2-BAD6-2ED76857071F}" type="presOf" srcId="{54DEF0A9-5FBA-49C4-9AD7-38CB16CAD582}" destId="{9F33B9E8-148C-4F3C-BDCF-7A8D19565048}" srcOrd="0" destOrd="0" presId="urn:microsoft.com/office/officeart/2005/8/layout/hierarchy6"/>
    <dgm:cxn modelId="{9C12935B-7FDF-464C-AE1E-3274FBAA3476}" srcId="{8307A36A-9A8D-4E1A-AA93-223DCC7BB64E}" destId="{C0B09B5B-4495-4818-8DD7-CF7D90AB7B5D}" srcOrd="0" destOrd="0" parTransId="{2F1F7C15-8EF4-45F8-AC74-C56037005621}" sibTransId="{0992E8B3-DF14-4DDE-AC62-B8AFF4EDEA77}"/>
    <dgm:cxn modelId="{831C324E-568D-484A-9891-79C8B22F195A}" type="presOf" srcId="{9F5B15FC-6F22-49AB-A0E1-4C00F5AB86BB}" destId="{3F289032-E179-41D9-B682-C4714BA216E3}" srcOrd="0" destOrd="0" presId="urn:microsoft.com/office/officeart/2005/8/layout/hierarchy6"/>
    <dgm:cxn modelId="{DD7E564F-C49F-4CB9-85F2-E131C111869E}" type="presOf" srcId="{E2280121-58B5-488E-880F-738195723A83}" destId="{D5DDEEFB-A178-470B-AF13-AF15C1E56918}" srcOrd="0" destOrd="0" presId="urn:microsoft.com/office/officeart/2005/8/layout/hierarchy6"/>
    <dgm:cxn modelId="{F0219A79-3A64-42FF-ABEE-4BAC7C0B7516}" type="presOf" srcId="{6EB9FAD5-BEFD-4F73-8301-BA1BD87D3F5C}" destId="{602F6D12-92F0-40F9-9A35-DA47F103A5BF}" srcOrd="0" destOrd="0" presId="urn:microsoft.com/office/officeart/2005/8/layout/hierarchy6"/>
    <dgm:cxn modelId="{0041917A-23FE-45D2-8E67-67A338F376E9}" srcId="{6EB9FAD5-BEFD-4F73-8301-BA1BD87D3F5C}" destId="{0EC87F21-E2D6-4ED4-9E29-E1FEF763413C}" srcOrd="0" destOrd="0" parTransId="{81AB45AF-499E-4ED1-8F56-6D06EDEC5A0B}" sibTransId="{0405C234-4C27-426E-A931-FC95C561A525}"/>
    <dgm:cxn modelId="{D6B7A883-610D-4A52-A12B-A93C560219BC}" srcId="{0A6758AE-8184-449A-870D-614E4B35B821}" destId="{9F5B15FC-6F22-49AB-A0E1-4C00F5AB86BB}" srcOrd="2" destOrd="0" parTransId="{9D123DCC-BD84-4B57-B634-9BE84077BE7A}" sibTransId="{37872392-0CB4-4DC4-9577-AA1C724BDB10}"/>
    <dgm:cxn modelId="{1C180184-CB84-4F74-894C-565D726D9D8C}" type="presOf" srcId="{C0B09B5B-4495-4818-8DD7-CF7D90AB7B5D}" destId="{22D699A5-0435-45E9-8E34-8684D9BA4978}" srcOrd="0" destOrd="0" presId="urn:microsoft.com/office/officeart/2005/8/layout/hierarchy6"/>
    <dgm:cxn modelId="{3995949D-6CC6-4946-A762-24ED4C9ED059}" type="presOf" srcId="{9D123DCC-BD84-4B57-B634-9BE84077BE7A}" destId="{EEB64638-BACF-4658-93D9-4DAE50E3F174}" srcOrd="0" destOrd="0" presId="urn:microsoft.com/office/officeart/2005/8/layout/hierarchy6"/>
    <dgm:cxn modelId="{18E69A9D-6578-42BD-9BB2-99D85660CB58}" srcId="{D22042B2-9DC4-4854-A5D6-B75A3A1B8746}" destId="{0A6758AE-8184-449A-870D-614E4B35B821}" srcOrd="0" destOrd="0" parTransId="{9498B693-3AC1-48B6-BB00-958C0E41F379}" sibTransId="{FA78F97B-F662-4C0C-A25C-3DC18EF5602C}"/>
    <dgm:cxn modelId="{C9B225A8-80C2-41CA-8423-64A49CB5B3BF}" type="presOf" srcId="{AFC6281E-5EFE-4B95-9C24-66562F4A067A}" destId="{7353AB8B-B165-48EE-B3FA-2748A36BBFBE}" srcOrd="0" destOrd="0" presId="urn:microsoft.com/office/officeart/2005/8/layout/hierarchy6"/>
    <dgm:cxn modelId="{03D56DAC-BAED-425E-BCF7-EB9FD5A2BDF5}" type="presOf" srcId="{81AB45AF-499E-4ED1-8F56-6D06EDEC5A0B}" destId="{E12158CA-E84D-47E3-ADF9-FE07BC0707FC}" srcOrd="0" destOrd="0" presId="urn:microsoft.com/office/officeart/2005/8/layout/hierarchy6"/>
    <dgm:cxn modelId="{D1EDD2BA-EBBE-4DE3-9101-8A8CD25ACE09}" srcId="{6EB9FAD5-BEFD-4F73-8301-BA1BD87D3F5C}" destId="{2157E887-618D-444C-988B-77F37BC1BF22}" srcOrd="1" destOrd="0" parTransId="{E2280121-58B5-488E-880F-738195723A83}" sibTransId="{1ED318E5-17B2-4B9E-933F-D04B654BCF75}"/>
    <dgm:cxn modelId="{56CD08C1-FA7C-4EE5-AF4E-4F0A6038D2C1}" srcId="{0A6758AE-8184-449A-870D-614E4B35B821}" destId="{6EB9FAD5-BEFD-4F73-8301-BA1BD87D3F5C}" srcOrd="1" destOrd="0" parTransId="{AFC6281E-5EFE-4B95-9C24-66562F4A067A}" sibTransId="{B41C19BC-12F3-46FD-A0B1-35BDCF4B621C}"/>
    <dgm:cxn modelId="{B883C3CF-DDE9-4F87-8428-899D777BB0EC}" type="presOf" srcId="{2F1F7C15-8EF4-45F8-AC74-C56037005621}" destId="{70EE1A31-AE0C-414D-BD16-AD35688D70D5}" srcOrd="0" destOrd="0" presId="urn:microsoft.com/office/officeart/2005/8/layout/hierarchy6"/>
    <dgm:cxn modelId="{85843DD0-7195-4A64-B00E-053B36C14889}" srcId="{9F5B15FC-6F22-49AB-A0E1-4C00F5AB86BB}" destId="{E2E63F8E-574B-4D67-89CD-E80B6EC41B82}" srcOrd="0" destOrd="0" parTransId="{54DEF0A9-5FBA-49C4-9AD7-38CB16CAD582}" sibTransId="{BF4C7F66-E485-4859-ABB6-8C1942BD2367}"/>
    <dgm:cxn modelId="{7ECD4AD3-4DD7-45D4-99F8-AD254E3418C6}" type="presOf" srcId="{41F7A7CD-A9B6-4A3D-AA48-F7274C9EC568}" destId="{FE1BC6F0-DD46-4041-B759-4A02ABC7B8A9}" srcOrd="0" destOrd="0" presId="urn:microsoft.com/office/officeart/2005/8/layout/hierarchy6"/>
    <dgm:cxn modelId="{4A7CFEDC-1EFD-482D-B8F6-F955C3AC29D1}" type="presOf" srcId="{D22042B2-9DC4-4854-A5D6-B75A3A1B8746}" destId="{E859F181-28C4-4A29-AC7A-C925402DF84F}" srcOrd="0" destOrd="0" presId="urn:microsoft.com/office/officeart/2005/8/layout/hierarchy6"/>
    <dgm:cxn modelId="{DED02EE9-4572-482B-9B53-CCE1D85D327C}" type="presOf" srcId="{8307A36A-9A8D-4E1A-AA93-223DCC7BB64E}" destId="{14128998-D441-425D-B543-FD6ACC98B02D}" srcOrd="0" destOrd="0" presId="urn:microsoft.com/office/officeart/2005/8/layout/hierarchy6"/>
    <dgm:cxn modelId="{026C15F8-63A6-4279-BD8B-C57F15904A89}" type="presParOf" srcId="{E859F181-28C4-4A29-AC7A-C925402DF84F}" destId="{9DDBAE5E-7FEB-4B09-897E-E08FE6175B77}" srcOrd="0" destOrd="0" presId="urn:microsoft.com/office/officeart/2005/8/layout/hierarchy6"/>
    <dgm:cxn modelId="{140B9F45-F3D3-48D3-9D75-08EFF0BB2FAD}" type="presParOf" srcId="{9DDBAE5E-7FEB-4B09-897E-E08FE6175B77}" destId="{2A8D0692-F4B7-4AFF-AE74-1DD15AA48D02}" srcOrd="0" destOrd="0" presId="urn:microsoft.com/office/officeart/2005/8/layout/hierarchy6"/>
    <dgm:cxn modelId="{47A77C71-F38C-48C0-AFE5-AA8F8CDB25B5}" type="presParOf" srcId="{2A8D0692-F4B7-4AFF-AE74-1DD15AA48D02}" destId="{2EA70370-0610-455D-8504-870E4D9D419E}" srcOrd="0" destOrd="0" presId="urn:microsoft.com/office/officeart/2005/8/layout/hierarchy6"/>
    <dgm:cxn modelId="{8E5B58A0-AB05-4F3D-BB1C-6145EC66A0D7}" type="presParOf" srcId="{2EA70370-0610-455D-8504-870E4D9D419E}" destId="{A7166222-74D7-48D7-B9DA-281861D3D8B9}" srcOrd="0" destOrd="0" presId="urn:microsoft.com/office/officeart/2005/8/layout/hierarchy6"/>
    <dgm:cxn modelId="{56A6A92F-A9A9-4FE9-93F6-C339A1CB86A5}" type="presParOf" srcId="{2EA70370-0610-455D-8504-870E4D9D419E}" destId="{17F3DAB0-0DBF-471E-8028-D63F2A46AEA1}" srcOrd="1" destOrd="0" presId="urn:microsoft.com/office/officeart/2005/8/layout/hierarchy6"/>
    <dgm:cxn modelId="{2CC2B06A-3800-45BB-8ECF-1D94FB593AC1}" type="presParOf" srcId="{17F3DAB0-0DBF-471E-8028-D63F2A46AEA1}" destId="{FE1BC6F0-DD46-4041-B759-4A02ABC7B8A9}" srcOrd="0" destOrd="0" presId="urn:microsoft.com/office/officeart/2005/8/layout/hierarchy6"/>
    <dgm:cxn modelId="{33ABD7B0-25C8-435A-911F-A5C1D03B6AF3}" type="presParOf" srcId="{17F3DAB0-0DBF-471E-8028-D63F2A46AEA1}" destId="{FF91E2AA-4122-439B-9365-F075FF284B9E}" srcOrd="1" destOrd="0" presId="urn:microsoft.com/office/officeart/2005/8/layout/hierarchy6"/>
    <dgm:cxn modelId="{4B0EEB23-808D-40F4-9F84-CF9777D881C5}" type="presParOf" srcId="{FF91E2AA-4122-439B-9365-F075FF284B9E}" destId="{14128998-D441-425D-B543-FD6ACC98B02D}" srcOrd="0" destOrd="0" presId="urn:microsoft.com/office/officeart/2005/8/layout/hierarchy6"/>
    <dgm:cxn modelId="{FC4C6F62-C533-450D-8CBD-59B3BBC11E2C}" type="presParOf" srcId="{FF91E2AA-4122-439B-9365-F075FF284B9E}" destId="{CCF44E8E-92DC-4837-AE84-ED519FFFB867}" srcOrd="1" destOrd="0" presId="urn:microsoft.com/office/officeart/2005/8/layout/hierarchy6"/>
    <dgm:cxn modelId="{39AFBE90-6067-4E5F-8F2B-B99924B6CB77}" type="presParOf" srcId="{CCF44E8E-92DC-4837-AE84-ED519FFFB867}" destId="{70EE1A31-AE0C-414D-BD16-AD35688D70D5}" srcOrd="0" destOrd="0" presId="urn:microsoft.com/office/officeart/2005/8/layout/hierarchy6"/>
    <dgm:cxn modelId="{2A7AF095-E626-4CD1-834F-DB351B8D1DBF}" type="presParOf" srcId="{CCF44E8E-92DC-4837-AE84-ED519FFFB867}" destId="{41E49F85-A095-448F-9EBF-751EA264080D}" srcOrd="1" destOrd="0" presId="urn:microsoft.com/office/officeart/2005/8/layout/hierarchy6"/>
    <dgm:cxn modelId="{B4F1D8DA-2F5C-4631-A6BE-96B605956F11}" type="presParOf" srcId="{41E49F85-A095-448F-9EBF-751EA264080D}" destId="{22D699A5-0435-45E9-8E34-8684D9BA4978}" srcOrd="0" destOrd="0" presId="urn:microsoft.com/office/officeart/2005/8/layout/hierarchy6"/>
    <dgm:cxn modelId="{9754FC67-9E44-419F-8D33-255CB9A63557}" type="presParOf" srcId="{41E49F85-A095-448F-9EBF-751EA264080D}" destId="{F5E3ED04-29A5-4E8C-B82D-BDFC1201216A}" srcOrd="1" destOrd="0" presId="urn:microsoft.com/office/officeart/2005/8/layout/hierarchy6"/>
    <dgm:cxn modelId="{F609EEA1-A17B-479E-B28E-5740DF58E377}" type="presParOf" srcId="{17F3DAB0-0DBF-471E-8028-D63F2A46AEA1}" destId="{7353AB8B-B165-48EE-B3FA-2748A36BBFBE}" srcOrd="2" destOrd="0" presId="urn:microsoft.com/office/officeart/2005/8/layout/hierarchy6"/>
    <dgm:cxn modelId="{FFEAF53E-8FF6-4C21-8455-A4A3E4BEB3DC}" type="presParOf" srcId="{17F3DAB0-0DBF-471E-8028-D63F2A46AEA1}" destId="{8EB119E8-DFD3-43CE-8380-DFB19650A9A1}" srcOrd="3" destOrd="0" presId="urn:microsoft.com/office/officeart/2005/8/layout/hierarchy6"/>
    <dgm:cxn modelId="{ABCBF8BF-C476-4EA1-9F73-BE02D0C73FE6}" type="presParOf" srcId="{8EB119E8-DFD3-43CE-8380-DFB19650A9A1}" destId="{602F6D12-92F0-40F9-9A35-DA47F103A5BF}" srcOrd="0" destOrd="0" presId="urn:microsoft.com/office/officeart/2005/8/layout/hierarchy6"/>
    <dgm:cxn modelId="{807F85C0-5FEA-484F-B336-D2BF51751487}" type="presParOf" srcId="{8EB119E8-DFD3-43CE-8380-DFB19650A9A1}" destId="{87CE480F-9E85-4529-9EBF-E3C899382790}" srcOrd="1" destOrd="0" presId="urn:microsoft.com/office/officeart/2005/8/layout/hierarchy6"/>
    <dgm:cxn modelId="{2AE66E24-90B3-4174-8D00-5403ECCBC643}" type="presParOf" srcId="{87CE480F-9E85-4529-9EBF-E3C899382790}" destId="{E12158CA-E84D-47E3-ADF9-FE07BC0707FC}" srcOrd="0" destOrd="0" presId="urn:microsoft.com/office/officeart/2005/8/layout/hierarchy6"/>
    <dgm:cxn modelId="{288E9CEC-12E8-4A40-B8B7-A0024E2F864A}" type="presParOf" srcId="{87CE480F-9E85-4529-9EBF-E3C899382790}" destId="{3246F65A-55AA-404E-BF70-D78E4E081AC6}" srcOrd="1" destOrd="0" presId="urn:microsoft.com/office/officeart/2005/8/layout/hierarchy6"/>
    <dgm:cxn modelId="{70BEE49E-A463-4688-BC3A-2861C902D0E5}" type="presParOf" srcId="{3246F65A-55AA-404E-BF70-D78E4E081AC6}" destId="{7C4B3B74-3CEA-4929-A256-73A691BAAEC7}" srcOrd="0" destOrd="0" presId="urn:microsoft.com/office/officeart/2005/8/layout/hierarchy6"/>
    <dgm:cxn modelId="{434E2EDD-76D1-4D27-A1A6-62037C1DC6EE}" type="presParOf" srcId="{3246F65A-55AA-404E-BF70-D78E4E081AC6}" destId="{181349A5-DE6B-4DB7-A993-D6C286E9A6DF}" srcOrd="1" destOrd="0" presId="urn:microsoft.com/office/officeart/2005/8/layout/hierarchy6"/>
    <dgm:cxn modelId="{1C3D2728-F579-44AC-B677-8451F099FB7E}" type="presParOf" srcId="{87CE480F-9E85-4529-9EBF-E3C899382790}" destId="{D5DDEEFB-A178-470B-AF13-AF15C1E56918}" srcOrd="2" destOrd="0" presId="urn:microsoft.com/office/officeart/2005/8/layout/hierarchy6"/>
    <dgm:cxn modelId="{45A2A9B3-BC0B-4C7F-A91A-21B95418219C}" type="presParOf" srcId="{87CE480F-9E85-4529-9EBF-E3C899382790}" destId="{F54F0292-EB78-460F-B2E2-2D1F73067930}" srcOrd="3" destOrd="0" presId="urn:microsoft.com/office/officeart/2005/8/layout/hierarchy6"/>
    <dgm:cxn modelId="{D873B969-F8F3-4324-8A9C-4996302AC57A}" type="presParOf" srcId="{F54F0292-EB78-460F-B2E2-2D1F73067930}" destId="{66769E01-E981-4D9F-BB3E-B5F061445167}" srcOrd="0" destOrd="0" presId="urn:microsoft.com/office/officeart/2005/8/layout/hierarchy6"/>
    <dgm:cxn modelId="{0D5D8C1F-3D53-4A77-8DCB-48EA3CAE5BBC}" type="presParOf" srcId="{F54F0292-EB78-460F-B2E2-2D1F73067930}" destId="{E5C9E756-2D0C-49AB-A2B2-40694F364EDF}" srcOrd="1" destOrd="0" presId="urn:microsoft.com/office/officeart/2005/8/layout/hierarchy6"/>
    <dgm:cxn modelId="{4466061C-C86D-49C1-B647-142B253B7F8A}" type="presParOf" srcId="{17F3DAB0-0DBF-471E-8028-D63F2A46AEA1}" destId="{EEB64638-BACF-4658-93D9-4DAE50E3F174}" srcOrd="4" destOrd="0" presId="urn:microsoft.com/office/officeart/2005/8/layout/hierarchy6"/>
    <dgm:cxn modelId="{90A22AC8-B5BD-42A6-9887-29D757BEA244}" type="presParOf" srcId="{17F3DAB0-0DBF-471E-8028-D63F2A46AEA1}" destId="{5842D2EE-E3DE-493F-A9D0-C3F68A5FF084}" srcOrd="5" destOrd="0" presId="urn:microsoft.com/office/officeart/2005/8/layout/hierarchy6"/>
    <dgm:cxn modelId="{07D9071E-1C6D-463D-B4BC-ACFE20D43761}" type="presParOf" srcId="{5842D2EE-E3DE-493F-A9D0-C3F68A5FF084}" destId="{3F289032-E179-41D9-B682-C4714BA216E3}" srcOrd="0" destOrd="0" presId="urn:microsoft.com/office/officeart/2005/8/layout/hierarchy6"/>
    <dgm:cxn modelId="{5585325E-8C73-4D9D-B698-4E0BD572C42E}" type="presParOf" srcId="{5842D2EE-E3DE-493F-A9D0-C3F68A5FF084}" destId="{8BFC9D82-65F9-47E3-99D3-2C86E6737BBB}" srcOrd="1" destOrd="0" presId="urn:microsoft.com/office/officeart/2005/8/layout/hierarchy6"/>
    <dgm:cxn modelId="{2A543BD2-F8B2-4BD9-AC95-2D6D8D91F8F3}" type="presParOf" srcId="{8BFC9D82-65F9-47E3-99D3-2C86E6737BBB}" destId="{9F33B9E8-148C-4F3C-BDCF-7A8D19565048}" srcOrd="0" destOrd="0" presId="urn:microsoft.com/office/officeart/2005/8/layout/hierarchy6"/>
    <dgm:cxn modelId="{FD3B7F6F-67E9-49AB-B1BE-4AEBEC422A7B}" type="presParOf" srcId="{8BFC9D82-65F9-47E3-99D3-2C86E6737BBB}" destId="{CB522DFD-6164-4A63-A9BB-E3C2442509D0}" srcOrd="1" destOrd="0" presId="urn:microsoft.com/office/officeart/2005/8/layout/hierarchy6"/>
    <dgm:cxn modelId="{789C17D1-4973-429C-889F-D03EA2B51687}" type="presParOf" srcId="{CB522DFD-6164-4A63-A9BB-E3C2442509D0}" destId="{13CFFFD9-5D2F-47C6-ACFE-7D783EE2089B}" srcOrd="0" destOrd="0" presId="urn:microsoft.com/office/officeart/2005/8/layout/hierarchy6"/>
    <dgm:cxn modelId="{6AEBAC3E-8388-4388-87E3-493E71320FA9}" type="presParOf" srcId="{CB522DFD-6164-4A63-A9BB-E3C2442509D0}" destId="{26EFF726-1B5E-49C5-9D5E-BFA2210C68B2}" srcOrd="1" destOrd="0" presId="urn:microsoft.com/office/officeart/2005/8/layout/hierarchy6"/>
    <dgm:cxn modelId="{DA1539AB-406E-426B-9B6F-FE366DB0535D}" type="presParOf" srcId="{E859F181-28C4-4A29-AC7A-C925402DF84F}" destId="{EE7EB09E-6EBD-45CD-A6D5-CF59CCB2CFB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09120-C7C6-4574-955D-E23B04BB7052}" type="doc">
      <dgm:prSet loTypeId="urn:microsoft.com/office/officeart/2005/8/layout/target3" loCatId="list" qsTypeId="urn:microsoft.com/office/officeart/2005/8/quickstyle/simple5" qsCatId="simple" csTypeId="urn:microsoft.com/office/officeart/2005/8/colors/colorful2" csCatId="colorful" phldr="1"/>
      <dgm:spPr/>
      <dgm:t>
        <a:bodyPr/>
        <a:lstStyle/>
        <a:p>
          <a:endParaRPr lang="es-CO"/>
        </a:p>
      </dgm:t>
    </dgm:pt>
    <dgm:pt modelId="{26FA054F-79E7-4C81-A157-44FF360B094F}">
      <dgm:prSet phldrT="[Texto]"/>
      <dgm:spPr/>
      <dgm:t>
        <a:bodyPr/>
        <a:lstStyle/>
        <a:p>
          <a:pPr>
            <a:buNone/>
          </a:pPr>
          <a:r>
            <a:rPr lang="es-CO" b="1"/>
            <a:t>0L</a:t>
          </a:r>
          <a:r>
            <a:rPr lang="es-CO"/>
            <a:t> : se gestionará conforme a Normas locales en cada país:</a:t>
          </a:r>
        </a:p>
      </dgm:t>
    </dgm:pt>
    <dgm:pt modelId="{FBF2B995-4A29-4A30-AB6A-E9FA272AC3AF}" type="parTrans" cxnId="{EF698385-88E5-4CDD-A575-236165CC7D7E}">
      <dgm:prSet/>
      <dgm:spPr/>
      <dgm:t>
        <a:bodyPr/>
        <a:lstStyle/>
        <a:p>
          <a:endParaRPr lang="es-CO"/>
        </a:p>
      </dgm:t>
    </dgm:pt>
    <dgm:pt modelId="{45619B38-77A1-4C54-ADA6-273A584E3F90}" type="sibTrans" cxnId="{EF698385-88E5-4CDD-A575-236165CC7D7E}">
      <dgm:prSet/>
      <dgm:spPr/>
      <dgm:t>
        <a:bodyPr/>
        <a:lstStyle/>
        <a:p>
          <a:endParaRPr lang="es-CO"/>
        </a:p>
      </dgm:t>
    </dgm:pt>
    <dgm:pt modelId="{C271F9D1-76AD-4F58-83C4-7117C4B655EB}">
      <dgm:prSet/>
      <dgm:spPr/>
      <dgm:t>
        <a:bodyPr/>
        <a:lstStyle/>
        <a:p>
          <a:pPr>
            <a:buNone/>
          </a:pPr>
          <a:r>
            <a:rPr lang="es-CO"/>
            <a:t>Colombia - NCIF</a:t>
          </a:r>
        </a:p>
      </dgm:t>
    </dgm:pt>
    <dgm:pt modelId="{A2D3484D-0767-42EA-AF66-345FC9CCB08B}" type="parTrans" cxnId="{CA3A6805-8F70-4564-918B-6292949B2676}">
      <dgm:prSet/>
      <dgm:spPr/>
      <dgm:t>
        <a:bodyPr/>
        <a:lstStyle/>
        <a:p>
          <a:endParaRPr lang="es-CO"/>
        </a:p>
      </dgm:t>
    </dgm:pt>
    <dgm:pt modelId="{5B29A9D0-8FF1-4EAB-9805-FA4965279941}" type="sibTrans" cxnId="{CA3A6805-8F70-4564-918B-6292949B2676}">
      <dgm:prSet/>
      <dgm:spPr/>
      <dgm:t>
        <a:bodyPr/>
        <a:lstStyle/>
        <a:p>
          <a:endParaRPr lang="es-CO"/>
        </a:p>
      </dgm:t>
    </dgm:pt>
    <dgm:pt modelId="{5ACCB1F8-17CC-491F-A529-A79BABD05AC0}">
      <dgm:prSet/>
      <dgm:spPr/>
      <dgm:t>
        <a:bodyPr/>
        <a:lstStyle/>
        <a:p>
          <a:pPr>
            <a:buNone/>
          </a:pPr>
          <a:r>
            <a:rPr lang="es-CO"/>
            <a:t>México- NIF</a:t>
          </a:r>
        </a:p>
      </dgm:t>
    </dgm:pt>
    <dgm:pt modelId="{E22C66D3-6ECB-4EEB-A514-CFE962CB93A6}" type="parTrans" cxnId="{5AD9DFB5-8E54-4765-B03B-287B331ACDF5}">
      <dgm:prSet/>
      <dgm:spPr/>
      <dgm:t>
        <a:bodyPr/>
        <a:lstStyle/>
        <a:p>
          <a:endParaRPr lang="es-CO"/>
        </a:p>
      </dgm:t>
    </dgm:pt>
    <dgm:pt modelId="{1217AD77-9C7B-4F81-880D-2FCDACE50E9B}" type="sibTrans" cxnId="{5AD9DFB5-8E54-4765-B03B-287B331ACDF5}">
      <dgm:prSet/>
      <dgm:spPr/>
      <dgm:t>
        <a:bodyPr/>
        <a:lstStyle/>
        <a:p>
          <a:endParaRPr lang="es-CO"/>
        </a:p>
      </dgm:t>
    </dgm:pt>
    <dgm:pt modelId="{ECB007DE-9928-4219-BD5F-22897ACC2BFF}">
      <dgm:prSet/>
      <dgm:spPr/>
      <dgm:t>
        <a:bodyPr/>
        <a:lstStyle/>
        <a:p>
          <a:pPr>
            <a:buNone/>
          </a:pPr>
          <a:r>
            <a:rPr lang="es-CO"/>
            <a:t>Chile NIIF</a:t>
          </a:r>
        </a:p>
      </dgm:t>
    </dgm:pt>
    <dgm:pt modelId="{1A63BA4A-E709-4ED5-A3CD-06E1C0697222}" type="parTrans" cxnId="{DFE17723-3813-4C3A-B909-2F3C7C969774}">
      <dgm:prSet/>
      <dgm:spPr/>
      <dgm:t>
        <a:bodyPr/>
        <a:lstStyle/>
        <a:p>
          <a:endParaRPr lang="es-CO"/>
        </a:p>
      </dgm:t>
    </dgm:pt>
    <dgm:pt modelId="{CB8FF402-D370-427D-9FE0-8AEDDF67C16F}" type="sibTrans" cxnId="{DFE17723-3813-4C3A-B909-2F3C7C969774}">
      <dgm:prSet/>
      <dgm:spPr/>
      <dgm:t>
        <a:bodyPr/>
        <a:lstStyle/>
        <a:p>
          <a:endParaRPr lang="es-CO"/>
        </a:p>
      </dgm:t>
    </dgm:pt>
    <dgm:pt modelId="{9784DC54-F4F6-4B6F-8846-23D76AEBBF01}">
      <dgm:prSet/>
      <dgm:spPr/>
      <dgm:t>
        <a:bodyPr/>
        <a:lstStyle/>
        <a:p>
          <a:pPr>
            <a:buNone/>
          </a:pPr>
          <a:r>
            <a:rPr lang="es-CO"/>
            <a:t>Salvador NIIF</a:t>
          </a:r>
        </a:p>
      </dgm:t>
    </dgm:pt>
    <dgm:pt modelId="{31E74081-EC29-4290-91DA-6B695C1D108F}" type="parTrans" cxnId="{73B82421-22E4-4654-9F66-1C073C8F5529}">
      <dgm:prSet/>
      <dgm:spPr/>
      <dgm:t>
        <a:bodyPr/>
        <a:lstStyle/>
        <a:p>
          <a:endParaRPr lang="es-CO"/>
        </a:p>
      </dgm:t>
    </dgm:pt>
    <dgm:pt modelId="{231C73A2-B4D8-49A2-8307-02997E71FEA9}" type="sibTrans" cxnId="{73B82421-22E4-4654-9F66-1C073C8F5529}">
      <dgm:prSet/>
      <dgm:spPr/>
      <dgm:t>
        <a:bodyPr/>
        <a:lstStyle/>
        <a:p>
          <a:endParaRPr lang="es-CO"/>
        </a:p>
      </dgm:t>
    </dgm:pt>
    <dgm:pt modelId="{230300FC-48A5-466E-992C-B198D218423F}">
      <dgm:prSet/>
      <dgm:spPr/>
      <dgm:t>
        <a:bodyPr/>
        <a:lstStyle/>
        <a:p>
          <a:pPr>
            <a:buNone/>
          </a:pPr>
          <a:r>
            <a:rPr lang="es-CO" b="1"/>
            <a:t>L1</a:t>
          </a:r>
          <a:r>
            <a:rPr lang="es-CO"/>
            <a:t>: </a:t>
          </a:r>
          <a:r>
            <a:rPr lang="es-CO" err="1"/>
            <a:t>Ledger</a:t>
          </a:r>
          <a:r>
            <a:rPr lang="es-CO"/>
            <a:t> NCIF: contabilidad de Grupo EPM bajo las Normas Internacionales de Información Financiera NIIF.</a:t>
          </a:r>
        </a:p>
      </dgm:t>
    </dgm:pt>
    <dgm:pt modelId="{465445AF-F15E-4708-BE99-E2CFA9F75F9F}" type="parTrans" cxnId="{978531FD-ECA1-469F-A94C-BF3F1BD860F6}">
      <dgm:prSet/>
      <dgm:spPr/>
      <dgm:t>
        <a:bodyPr/>
        <a:lstStyle/>
        <a:p>
          <a:endParaRPr lang="es-CO"/>
        </a:p>
      </dgm:t>
    </dgm:pt>
    <dgm:pt modelId="{3433A70A-6BBD-4979-9D16-EEA4DDFB4773}" type="sibTrans" cxnId="{978531FD-ECA1-469F-A94C-BF3F1BD860F6}">
      <dgm:prSet/>
      <dgm:spPr/>
      <dgm:t>
        <a:bodyPr/>
        <a:lstStyle/>
        <a:p>
          <a:endParaRPr lang="es-CO"/>
        </a:p>
      </dgm:t>
    </dgm:pt>
    <dgm:pt modelId="{ED0AE152-7158-4731-ADBA-3110D346E55A}">
      <dgm:prSet/>
      <dgm:spPr/>
      <dgm:t>
        <a:bodyPr/>
        <a:lstStyle/>
        <a:p>
          <a:r>
            <a:rPr lang="es-CO" b="1"/>
            <a:t>L2</a:t>
          </a:r>
          <a:r>
            <a:rPr lang="es-CO"/>
            <a:t>: </a:t>
          </a:r>
          <a:r>
            <a:rPr lang="es-CO" err="1"/>
            <a:t>Ledger</a:t>
          </a:r>
          <a:r>
            <a:rPr lang="es-CO"/>
            <a:t> Fiscal: Llevar el histórico de los ajustes fiscales.</a:t>
          </a:r>
        </a:p>
      </dgm:t>
    </dgm:pt>
    <dgm:pt modelId="{8890CF3F-EEEF-4ECD-9CCA-0D3A59BF9D12}" type="parTrans" cxnId="{62E4524C-044C-4A18-8AAD-D3611BA3D940}">
      <dgm:prSet/>
      <dgm:spPr/>
      <dgm:t>
        <a:bodyPr/>
        <a:lstStyle/>
        <a:p>
          <a:endParaRPr lang="es-CO"/>
        </a:p>
      </dgm:t>
    </dgm:pt>
    <dgm:pt modelId="{46901680-E3A7-4250-897F-E318E8FF5681}" type="sibTrans" cxnId="{62E4524C-044C-4A18-8AAD-D3611BA3D940}">
      <dgm:prSet/>
      <dgm:spPr/>
      <dgm:t>
        <a:bodyPr/>
        <a:lstStyle/>
        <a:p>
          <a:endParaRPr lang="es-CO"/>
        </a:p>
      </dgm:t>
    </dgm:pt>
    <dgm:pt modelId="{245C3EFE-056F-4B57-AC81-7DDCC1EDA07D}" type="pres">
      <dgm:prSet presAssocID="{77709120-C7C6-4574-955D-E23B04BB7052}" presName="Name0" presStyleCnt="0">
        <dgm:presLayoutVars>
          <dgm:chMax val="7"/>
          <dgm:dir/>
          <dgm:animLvl val="lvl"/>
          <dgm:resizeHandles val="exact"/>
        </dgm:presLayoutVars>
      </dgm:prSet>
      <dgm:spPr/>
    </dgm:pt>
    <dgm:pt modelId="{0CE640EF-7BC1-420D-B4F6-BC7C1B959494}" type="pres">
      <dgm:prSet presAssocID="{26FA054F-79E7-4C81-A157-44FF360B094F}" presName="circle1" presStyleLbl="node1" presStyleIdx="0" presStyleCnt="3"/>
      <dgm:spPr/>
    </dgm:pt>
    <dgm:pt modelId="{27E2C19E-9DDC-48FD-9353-E0E72B4CF02E}" type="pres">
      <dgm:prSet presAssocID="{26FA054F-79E7-4C81-A157-44FF360B094F}" presName="space" presStyleCnt="0"/>
      <dgm:spPr/>
    </dgm:pt>
    <dgm:pt modelId="{78632D86-A0F2-48E3-867E-31CB2140B8B1}" type="pres">
      <dgm:prSet presAssocID="{26FA054F-79E7-4C81-A157-44FF360B094F}" presName="rect1" presStyleLbl="alignAcc1" presStyleIdx="0" presStyleCnt="3"/>
      <dgm:spPr/>
    </dgm:pt>
    <dgm:pt modelId="{E6735782-BFC7-4718-8BEB-A6D278418F8B}" type="pres">
      <dgm:prSet presAssocID="{230300FC-48A5-466E-992C-B198D218423F}" presName="vertSpace2" presStyleLbl="node1" presStyleIdx="0" presStyleCnt="3"/>
      <dgm:spPr/>
    </dgm:pt>
    <dgm:pt modelId="{678DB765-F3B2-4AFD-A61E-1B86A33EEB34}" type="pres">
      <dgm:prSet presAssocID="{230300FC-48A5-466E-992C-B198D218423F}" presName="circle2" presStyleLbl="node1" presStyleIdx="1" presStyleCnt="3"/>
      <dgm:spPr/>
    </dgm:pt>
    <dgm:pt modelId="{8C9ACE9E-67D2-4801-8B4C-18E90A5860D4}" type="pres">
      <dgm:prSet presAssocID="{230300FC-48A5-466E-992C-B198D218423F}" presName="rect2" presStyleLbl="alignAcc1" presStyleIdx="1" presStyleCnt="3"/>
      <dgm:spPr/>
    </dgm:pt>
    <dgm:pt modelId="{4E70682C-EE41-4A07-8668-4CD3F7E28536}" type="pres">
      <dgm:prSet presAssocID="{ED0AE152-7158-4731-ADBA-3110D346E55A}" presName="vertSpace3" presStyleLbl="node1" presStyleIdx="1" presStyleCnt="3"/>
      <dgm:spPr/>
    </dgm:pt>
    <dgm:pt modelId="{5F2CF9F4-52F8-4ED1-9E7D-B2561BFA85C2}" type="pres">
      <dgm:prSet presAssocID="{ED0AE152-7158-4731-ADBA-3110D346E55A}" presName="circle3" presStyleLbl="node1" presStyleIdx="2" presStyleCnt="3"/>
      <dgm:spPr/>
    </dgm:pt>
    <dgm:pt modelId="{8717F0FD-6CDB-48BF-AF7B-C158B6610559}" type="pres">
      <dgm:prSet presAssocID="{ED0AE152-7158-4731-ADBA-3110D346E55A}" presName="rect3" presStyleLbl="alignAcc1" presStyleIdx="2" presStyleCnt="3"/>
      <dgm:spPr/>
    </dgm:pt>
    <dgm:pt modelId="{B84B1506-61DC-4798-BB9A-22B41B9A208E}" type="pres">
      <dgm:prSet presAssocID="{26FA054F-79E7-4C81-A157-44FF360B094F}" presName="rect1ParTx" presStyleLbl="alignAcc1" presStyleIdx="2" presStyleCnt="3">
        <dgm:presLayoutVars>
          <dgm:chMax val="1"/>
          <dgm:bulletEnabled val="1"/>
        </dgm:presLayoutVars>
      </dgm:prSet>
      <dgm:spPr/>
    </dgm:pt>
    <dgm:pt modelId="{B9642B72-4097-487A-B0C8-BBFA37EE2C78}" type="pres">
      <dgm:prSet presAssocID="{26FA054F-79E7-4C81-A157-44FF360B094F}" presName="rect1ChTx" presStyleLbl="alignAcc1" presStyleIdx="2" presStyleCnt="3">
        <dgm:presLayoutVars>
          <dgm:bulletEnabled val="1"/>
        </dgm:presLayoutVars>
      </dgm:prSet>
      <dgm:spPr/>
    </dgm:pt>
    <dgm:pt modelId="{40DBDD6F-ECDF-4D08-9EC5-3DF87B7B8438}" type="pres">
      <dgm:prSet presAssocID="{230300FC-48A5-466E-992C-B198D218423F}" presName="rect2ParTx" presStyleLbl="alignAcc1" presStyleIdx="2" presStyleCnt="3">
        <dgm:presLayoutVars>
          <dgm:chMax val="1"/>
          <dgm:bulletEnabled val="1"/>
        </dgm:presLayoutVars>
      </dgm:prSet>
      <dgm:spPr/>
    </dgm:pt>
    <dgm:pt modelId="{D3529BF2-1792-4E46-8715-24DA1B977D8A}" type="pres">
      <dgm:prSet presAssocID="{230300FC-48A5-466E-992C-B198D218423F}" presName="rect2ChTx" presStyleLbl="alignAcc1" presStyleIdx="2" presStyleCnt="3">
        <dgm:presLayoutVars>
          <dgm:bulletEnabled val="1"/>
        </dgm:presLayoutVars>
      </dgm:prSet>
      <dgm:spPr/>
    </dgm:pt>
    <dgm:pt modelId="{49469D30-0816-4E9B-BF9C-1D2994B7CAEE}" type="pres">
      <dgm:prSet presAssocID="{ED0AE152-7158-4731-ADBA-3110D346E55A}" presName="rect3ParTx" presStyleLbl="alignAcc1" presStyleIdx="2" presStyleCnt="3">
        <dgm:presLayoutVars>
          <dgm:chMax val="1"/>
          <dgm:bulletEnabled val="1"/>
        </dgm:presLayoutVars>
      </dgm:prSet>
      <dgm:spPr/>
    </dgm:pt>
    <dgm:pt modelId="{3AA5EE70-109B-4F53-9F87-71FBB3FA0D83}" type="pres">
      <dgm:prSet presAssocID="{ED0AE152-7158-4731-ADBA-3110D346E55A}" presName="rect3ChTx" presStyleLbl="alignAcc1" presStyleIdx="2" presStyleCnt="3">
        <dgm:presLayoutVars>
          <dgm:bulletEnabled val="1"/>
        </dgm:presLayoutVars>
      </dgm:prSet>
      <dgm:spPr/>
    </dgm:pt>
  </dgm:ptLst>
  <dgm:cxnLst>
    <dgm:cxn modelId="{CA3A6805-8F70-4564-918B-6292949B2676}" srcId="{26FA054F-79E7-4C81-A157-44FF360B094F}" destId="{C271F9D1-76AD-4F58-83C4-7117C4B655EB}" srcOrd="0" destOrd="0" parTransId="{A2D3484D-0767-42EA-AF66-345FC9CCB08B}" sibTransId="{5B29A9D0-8FF1-4EAB-9805-FA4965279941}"/>
    <dgm:cxn modelId="{73B82421-22E4-4654-9F66-1C073C8F5529}" srcId="{26FA054F-79E7-4C81-A157-44FF360B094F}" destId="{9784DC54-F4F6-4B6F-8846-23D76AEBBF01}" srcOrd="3" destOrd="0" parTransId="{31E74081-EC29-4290-91DA-6B695C1D108F}" sibTransId="{231C73A2-B4D8-49A2-8307-02997E71FEA9}"/>
    <dgm:cxn modelId="{DFE17723-3813-4C3A-B909-2F3C7C969774}" srcId="{26FA054F-79E7-4C81-A157-44FF360B094F}" destId="{ECB007DE-9928-4219-BD5F-22897ACC2BFF}" srcOrd="2" destOrd="0" parTransId="{1A63BA4A-E709-4ED5-A3CD-06E1C0697222}" sibTransId="{CB8FF402-D370-427D-9FE0-8AEDDF67C16F}"/>
    <dgm:cxn modelId="{E8A67444-B3BF-4845-BF35-37246DCF4BE2}" type="presOf" srcId="{ED0AE152-7158-4731-ADBA-3110D346E55A}" destId="{49469D30-0816-4E9B-BF9C-1D2994B7CAEE}" srcOrd="1" destOrd="0" presId="urn:microsoft.com/office/officeart/2005/8/layout/target3"/>
    <dgm:cxn modelId="{3A7C726C-FC89-4D6D-9E0A-5E3300A88E26}" type="presOf" srcId="{26FA054F-79E7-4C81-A157-44FF360B094F}" destId="{78632D86-A0F2-48E3-867E-31CB2140B8B1}" srcOrd="0" destOrd="0" presId="urn:microsoft.com/office/officeart/2005/8/layout/target3"/>
    <dgm:cxn modelId="{62E4524C-044C-4A18-8AAD-D3611BA3D940}" srcId="{77709120-C7C6-4574-955D-E23B04BB7052}" destId="{ED0AE152-7158-4731-ADBA-3110D346E55A}" srcOrd="2" destOrd="0" parTransId="{8890CF3F-EEEF-4ECD-9CCA-0D3A59BF9D12}" sibTransId="{46901680-E3A7-4250-897F-E318E8FF5681}"/>
    <dgm:cxn modelId="{264F686D-C6EC-479C-86C5-E5A7612FB33E}" type="presOf" srcId="{26FA054F-79E7-4C81-A157-44FF360B094F}" destId="{B84B1506-61DC-4798-BB9A-22B41B9A208E}" srcOrd="1" destOrd="0" presId="urn:microsoft.com/office/officeart/2005/8/layout/target3"/>
    <dgm:cxn modelId="{2B501A73-3DBA-47FF-81D6-419025C5383D}" type="presOf" srcId="{230300FC-48A5-466E-992C-B198D218423F}" destId="{8C9ACE9E-67D2-4801-8B4C-18E90A5860D4}" srcOrd="0" destOrd="0" presId="urn:microsoft.com/office/officeart/2005/8/layout/target3"/>
    <dgm:cxn modelId="{D2667877-C53A-4D7D-9DF2-CEC24A288B0F}" type="presOf" srcId="{77709120-C7C6-4574-955D-E23B04BB7052}" destId="{245C3EFE-056F-4B57-AC81-7DDCC1EDA07D}" srcOrd="0" destOrd="0" presId="urn:microsoft.com/office/officeart/2005/8/layout/target3"/>
    <dgm:cxn modelId="{EF698385-88E5-4CDD-A575-236165CC7D7E}" srcId="{77709120-C7C6-4574-955D-E23B04BB7052}" destId="{26FA054F-79E7-4C81-A157-44FF360B094F}" srcOrd="0" destOrd="0" parTransId="{FBF2B995-4A29-4A30-AB6A-E9FA272AC3AF}" sibTransId="{45619B38-77A1-4C54-ADA6-273A584E3F90}"/>
    <dgm:cxn modelId="{9D228397-F77D-45E0-943A-FDF9B9297814}" type="presOf" srcId="{230300FC-48A5-466E-992C-B198D218423F}" destId="{40DBDD6F-ECDF-4D08-9EC5-3DF87B7B8438}" srcOrd="1" destOrd="0" presId="urn:microsoft.com/office/officeart/2005/8/layout/target3"/>
    <dgm:cxn modelId="{18B79CAA-A378-4DCC-AC66-93C3404EA3A8}" type="presOf" srcId="{ED0AE152-7158-4731-ADBA-3110D346E55A}" destId="{8717F0FD-6CDB-48BF-AF7B-C158B6610559}" srcOrd="0" destOrd="0" presId="urn:microsoft.com/office/officeart/2005/8/layout/target3"/>
    <dgm:cxn modelId="{9B334CAD-34C0-4319-A8C4-933B4889ADD7}" type="presOf" srcId="{C271F9D1-76AD-4F58-83C4-7117C4B655EB}" destId="{B9642B72-4097-487A-B0C8-BBFA37EE2C78}" srcOrd="0" destOrd="0" presId="urn:microsoft.com/office/officeart/2005/8/layout/target3"/>
    <dgm:cxn modelId="{5AD9DFB5-8E54-4765-B03B-287B331ACDF5}" srcId="{26FA054F-79E7-4C81-A157-44FF360B094F}" destId="{5ACCB1F8-17CC-491F-A529-A79BABD05AC0}" srcOrd="1" destOrd="0" parTransId="{E22C66D3-6ECB-4EEB-A514-CFE962CB93A6}" sibTransId="{1217AD77-9C7B-4F81-880D-2FCDACE50E9B}"/>
    <dgm:cxn modelId="{732512C3-2FC0-48B6-BBB5-8CB4ACBB1BC5}" type="presOf" srcId="{5ACCB1F8-17CC-491F-A529-A79BABD05AC0}" destId="{B9642B72-4097-487A-B0C8-BBFA37EE2C78}" srcOrd="0" destOrd="1" presId="urn:microsoft.com/office/officeart/2005/8/layout/target3"/>
    <dgm:cxn modelId="{FF7CD7CD-0F76-4391-978C-39A5D6938987}" type="presOf" srcId="{9784DC54-F4F6-4B6F-8846-23D76AEBBF01}" destId="{B9642B72-4097-487A-B0C8-BBFA37EE2C78}" srcOrd="0" destOrd="3" presId="urn:microsoft.com/office/officeart/2005/8/layout/target3"/>
    <dgm:cxn modelId="{CB96CBE6-45AC-45EF-B5D8-6CFB8753799D}" type="presOf" srcId="{ECB007DE-9928-4219-BD5F-22897ACC2BFF}" destId="{B9642B72-4097-487A-B0C8-BBFA37EE2C78}" srcOrd="0" destOrd="2" presId="urn:microsoft.com/office/officeart/2005/8/layout/target3"/>
    <dgm:cxn modelId="{978531FD-ECA1-469F-A94C-BF3F1BD860F6}" srcId="{77709120-C7C6-4574-955D-E23B04BB7052}" destId="{230300FC-48A5-466E-992C-B198D218423F}" srcOrd="1" destOrd="0" parTransId="{465445AF-F15E-4708-BE99-E2CFA9F75F9F}" sibTransId="{3433A70A-6BBD-4979-9D16-EEA4DDFB4773}"/>
    <dgm:cxn modelId="{25F845AD-063F-4CD4-9E9A-98B12469241E}" type="presParOf" srcId="{245C3EFE-056F-4B57-AC81-7DDCC1EDA07D}" destId="{0CE640EF-7BC1-420D-B4F6-BC7C1B959494}" srcOrd="0" destOrd="0" presId="urn:microsoft.com/office/officeart/2005/8/layout/target3"/>
    <dgm:cxn modelId="{2F290928-BA6C-41FD-B882-EF9517AEB617}" type="presParOf" srcId="{245C3EFE-056F-4B57-AC81-7DDCC1EDA07D}" destId="{27E2C19E-9DDC-48FD-9353-E0E72B4CF02E}" srcOrd="1" destOrd="0" presId="urn:microsoft.com/office/officeart/2005/8/layout/target3"/>
    <dgm:cxn modelId="{938B4A02-E2D7-4F7C-B99B-45400E6A03AC}" type="presParOf" srcId="{245C3EFE-056F-4B57-AC81-7DDCC1EDA07D}" destId="{78632D86-A0F2-48E3-867E-31CB2140B8B1}" srcOrd="2" destOrd="0" presId="urn:microsoft.com/office/officeart/2005/8/layout/target3"/>
    <dgm:cxn modelId="{38739CAB-EF94-4F0A-9765-0A6F5B5F8114}" type="presParOf" srcId="{245C3EFE-056F-4B57-AC81-7DDCC1EDA07D}" destId="{E6735782-BFC7-4718-8BEB-A6D278418F8B}" srcOrd="3" destOrd="0" presId="urn:microsoft.com/office/officeart/2005/8/layout/target3"/>
    <dgm:cxn modelId="{6127E42A-2570-4F6D-AFDC-63A321BA7BE3}" type="presParOf" srcId="{245C3EFE-056F-4B57-AC81-7DDCC1EDA07D}" destId="{678DB765-F3B2-4AFD-A61E-1B86A33EEB34}" srcOrd="4" destOrd="0" presId="urn:microsoft.com/office/officeart/2005/8/layout/target3"/>
    <dgm:cxn modelId="{F0E20BEC-1ED7-4B03-A7EE-723D658FA186}" type="presParOf" srcId="{245C3EFE-056F-4B57-AC81-7DDCC1EDA07D}" destId="{8C9ACE9E-67D2-4801-8B4C-18E90A5860D4}" srcOrd="5" destOrd="0" presId="urn:microsoft.com/office/officeart/2005/8/layout/target3"/>
    <dgm:cxn modelId="{B1452371-5C14-4EBD-B896-E371DF4642FB}" type="presParOf" srcId="{245C3EFE-056F-4B57-AC81-7DDCC1EDA07D}" destId="{4E70682C-EE41-4A07-8668-4CD3F7E28536}" srcOrd="6" destOrd="0" presId="urn:microsoft.com/office/officeart/2005/8/layout/target3"/>
    <dgm:cxn modelId="{06804B75-40B3-4EF1-B1BA-3D9F961D9A5C}" type="presParOf" srcId="{245C3EFE-056F-4B57-AC81-7DDCC1EDA07D}" destId="{5F2CF9F4-52F8-4ED1-9E7D-B2561BFA85C2}" srcOrd="7" destOrd="0" presId="urn:microsoft.com/office/officeart/2005/8/layout/target3"/>
    <dgm:cxn modelId="{D68D4A5A-29EE-46D6-8B69-B9239CFAE184}" type="presParOf" srcId="{245C3EFE-056F-4B57-AC81-7DDCC1EDA07D}" destId="{8717F0FD-6CDB-48BF-AF7B-C158B6610559}" srcOrd="8" destOrd="0" presId="urn:microsoft.com/office/officeart/2005/8/layout/target3"/>
    <dgm:cxn modelId="{401B1C89-9143-44BB-94FA-8913E7570527}" type="presParOf" srcId="{245C3EFE-056F-4B57-AC81-7DDCC1EDA07D}" destId="{B84B1506-61DC-4798-BB9A-22B41B9A208E}" srcOrd="9" destOrd="0" presId="urn:microsoft.com/office/officeart/2005/8/layout/target3"/>
    <dgm:cxn modelId="{213C27F5-E73B-4260-B069-F16796618D97}" type="presParOf" srcId="{245C3EFE-056F-4B57-AC81-7DDCC1EDA07D}" destId="{B9642B72-4097-487A-B0C8-BBFA37EE2C78}" srcOrd="10" destOrd="0" presId="urn:microsoft.com/office/officeart/2005/8/layout/target3"/>
    <dgm:cxn modelId="{276D376B-79C7-4CEE-8B7F-1BAD66D3AF64}" type="presParOf" srcId="{245C3EFE-056F-4B57-AC81-7DDCC1EDA07D}" destId="{40DBDD6F-ECDF-4D08-9EC5-3DF87B7B8438}" srcOrd="11" destOrd="0" presId="urn:microsoft.com/office/officeart/2005/8/layout/target3"/>
    <dgm:cxn modelId="{0562CE50-B633-4E60-A64A-53DCDB6EA124}" type="presParOf" srcId="{245C3EFE-056F-4B57-AC81-7DDCC1EDA07D}" destId="{D3529BF2-1792-4E46-8715-24DA1B977D8A}" srcOrd="12" destOrd="0" presId="urn:microsoft.com/office/officeart/2005/8/layout/target3"/>
    <dgm:cxn modelId="{05EFE0A0-D633-477F-AF4D-FADD6E3B8896}" type="presParOf" srcId="{245C3EFE-056F-4B57-AC81-7DDCC1EDA07D}" destId="{49469D30-0816-4E9B-BF9C-1D2994B7CAEE}" srcOrd="13" destOrd="0" presId="urn:microsoft.com/office/officeart/2005/8/layout/target3"/>
    <dgm:cxn modelId="{D8083DB5-1915-437F-AB9B-2768BE18A752}" type="presParOf" srcId="{245C3EFE-056F-4B57-AC81-7DDCC1EDA07D}" destId="{3AA5EE70-109B-4F53-9F87-71FBB3FA0D8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E13CC3-8215-4C15-84C5-CE00076C0B6A}" type="doc">
      <dgm:prSet loTypeId="urn:microsoft.com/office/officeart/2005/8/layout/vList6" loCatId="list" qsTypeId="urn:microsoft.com/office/officeart/2005/8/quickstyle/simple3" qsCatId="simple" csTypeId="urn:microsoft.com/office/officeart/2005/8/colors/colorful2" csCatId="colorful" phldr="1"/>
      <dgm:spPr/>
      <dgm:t>
        <a:bodyPr/>
        <a:lstStyle/>
        <a:p>
          <a:endParaRPr lang="es-CO"/>
        </a:p>
      </dgm:t>
    </dgm:pt>
    <dgm:pt modelId="{27AEEC22-A92E-4B4E-90F3-72F2F14F9CB7}">
      <dgm:prSet phldrT="[Texto]"/>
      <dgm:spPr/>
      <dgm:t>
        <a:bodyPr/>
        <a:lstStyle/>
        <a:p>
          <a:pPr>
            <a:buNone/>
          </a:pPr>
          <a:r>
            <a:rPr lang="es-CO" b="1"/>
            <a:t>L3 - </a:t>
          </a:r>
          <a:r>
            <a:rPr lang="es-CO"/>
            <a:t>NIIF Plenas</a:t>
          </a:r>
        </a:p>
      </dgm:t>
    </dgm:pt>
    <dgm:pt modelId="{AECCE4EA-1C58-4734-B1B6-7F4A9EE1CA4D}" type="parTrans" cxnId="{8AEBF3C4-C346-4999-A455-CEB1E9148037}">
      <dgm:prSet/>
      <dgm:spPr/>
      <dgm:t>
        <a:bodyPr/>
        <a:lstStyle/>
        <a:p>
          <a:endParaRPr lang="es-CO"/>
        </a:p>
      </dgm:t>
    </dgm:pt>
    <dgm:pt modelId="{5A9CD040-6F76-483D-AE41-9D7A2507FFBC}" type="sibTrans" cxnId="{8AEBF3C4-C346-4999-A455-CEB1E9148037}">
      <dgm:prSet/>
      <dgm:spPr/>
      <dgm:t>
        <a:bodyPr/>
        <a:lstStyle/>
        <a:p>
          <a:endParaRPr lang="es-CO"/>
        </a:p>
      </dgm:t>
    </dgm:pt>
    <dgm:pt modelId="{D87C4E43-ED56-4BE0-8456-EC7BC55C9467}">
      <dgm:prSet/>
      <dgm:spPr/>
      <dgm:t>
        <a:bodyPr/>
        <a:lstStyle/>
        <a:p>
          <a:pPr>
            <a:buNone/>
          </a:pPr>
          <a:r>
            <a:rPr lang="es-CO" b="1"/>
            <a:t>L1 - </a:t>
          </a:r>
          <a:r>
            <a:rPr lang="es-CO"/>
            <a:t>NCIF Grupo EPM</a:t>
          </a:r>
        </a:p>
      </dgm:t>
    </dgm:pt>
    <dgm:pt modelId="{3771EA74-4457-458B-9954-967B7AE01D9E}" type="parTrans" cxnId="{2B85D1F6-520F-44C9-936E-DBAC5C1270A9}">
      <dgm:prSet/>
      <dgm:spPr/>
      <dgm:t>
        <a:bodyPr/>
        <a:lstStyle/>
        <a:p>
          <a:endParaRPr lang="es-CO"/>
        </a:p>
      </dgm:t>
    </dgm:pt>
    <dgm:pt modelId="{7ADFF8A8-6D6F-44FE-91C5-73DEE4E44101}" type="sibTrans" cxnId="{2B85D1F6-520F-44C9-936E-DBAC5C1270A9}">
      <dgm:prSet/>
      <dgm:spPr/>
      <dgm:t>
        <a:bodyPr/>
        <a:lstStyle/>
        <a:p>
          <a:endParaRPr lang="es-CO"/>
        </a:p>
      </dgm:t>
    </dgm:pt>
    <dgm:pt modelId="{68C655A3-33AC-4784-991B-678B26EB2CAB}">
      <dgm:prSet/>
      <dgm:spPr/>
      <dgm:t>
        <a:bodyPr/>
        <a:lstStyle/>
        <a:p>
          <a:pPr>
            <a:buNone/>
          </a:pPr>
          <a:r>
            <a:rPr lang="es-CO" b="1"/>
            <a:t>L4 - </a:t>
          </a:r>
          <a:r>
            <a:rPr lang="es-CO" err="1"/>
            <a:t>Reexpresión</a:t>
          </a:r>
          <a:r>
            <a:rPr lang="es-CO"/>
            <a:t> Por NIC8 Local</a:t>
          </a:r>
        </a:p>
      </dgm:t>
    </dgm:pt>
    <dgm:pt modelId="{954239B8-08EF-42F1-BB8E-D8993730D064}" type="parTrans" cxnId="{4BDA1CA4-36AE-47BB-A729-E54D84FADAE3}">
      <dgm:prSet/>
      <dgm:spPr/>
      <dgm:t>
        <a:bodyPr/>
        <a:lstStyle/>
        <a:p>
          <a:endParaRPr lang="es-CO"/>
        </a:p>
      </dgm:t>
    </dgm:pt>
    <dgm:pt modelId="{522C69EA-EBC4-4B28-BC8E-E18718E01709}" type="sibTrans" cxnId="{4BDA1CA4-36AE-47BB-A729-E54D84FADAE3}">
      <dgm:prSet/>
      <dgm:spPr/>
      <dgm:t>
        <a:bodyPr/>
        <a:lstStyle/>
        <a:p>
          <a:endParaRPr lang="es-CO"/>
        </a:p>
      </dgm:t>
    </dgm:pt>
    <dgm:pt modelId="{F447FBD7-7FA2-4158-8DB5-244CAC971DEC}">
      <dgm:prSet/>
      <dgm:spPr/>
      <dgm:t>
        <a:bodyPr/>
        <a:lstStyle/>
        <a:p>
          <a:pPr>
            <a:buNone/>
          </a:pPr>
          <a:r>
            <a:rPr lang="es-CO" b="1"/>
            <a:t>0L  - </a:t>
          </a:r>
          <a:r>
            <a:rPr lang="es-CO"/>
            <a:t>Norma Local </a:t>
          </a:r>
        </a:p>
      </dgm:t>
    </dgm:pt>
    <dgm:pt modelId="{D3247604-0B70-4327-B764-71AD2C26811D}" type="parTrans" cxnId="{0918C809-D3A8-43D0-8A7D-9F7A9567F419}">
      <dgm:prSet/>
      <dgm:spPr/>
      <dgm:t>
        <a:bodyPr/>
        <a:lstStyle/>
        <a:p>
          <a:endParaRPr lang="es-CO"/>
        </a:p>
      </dgm:t>
    </dgm:pt>
    <dgm:pt modelId="{EFE08184-5AD7-46D5-83E7-16227CBB3294}" type="sibTrans" cxnId="{0918C809-D3A8-43D0-8A7D-9F7A9567F419}">
      <dgm:prSet/>
      <dgm:spPr/>
      <dgm:t>
        <a:bodyPr/>
        <a:lstStyle/>
        <a:p>
          <a:endParaRPr lang="es-CO"/>
        </a:p>
      </dgm:t>
    </dgm:pt>
    <dgm:pt modelId="{E4277EDE-4A51-4251-8CF6-0F8344533616}">
      <dgm:prSet/>
      <dgm:spPr/>
      <dgm:t>
        <a:bodyPr/>
        <a:lstStyle/>
        <a:p>
          <a:pPr>
            <a:buNone/>
          </a:pPr>
          <a:r>
            <a:rPr lang="es-CO" b="1"/>
            <a:t>L5 - </a:t>
          </a:r>
          <a:r>
            <a:rPr lang="es-CO" err="1"/>
            <a:t>Reexpresión</a:t>
          </a:r>
          <a:r>
            <a:rPr lang="es-CO"/>
            <a:t> Por NIC8 NCIF</a:t>
          </a:r>
        </a:p>
      </dgm:t>
    </dgm:pt>
    <dgm:pt modelId="{CAEE8C41-7FCD-44C1-B811-5322A3D38371}" type="parTrans" cxnId="{BD18E880-873B-4CA3-83B0-0340ACC373C1}">
      <dgm:prSet/>
      <dgm:spPr/>
      <dgm:t>
        <a:bodyPr/>
        <a:lstStyle/>
        <a:p>
          <a:endParaRPr lang="es-CO"/>
        </a:p>
      </dgm:t>
    </dgm:pt>
    <dgm:pt modelId="{33569C33-3B6B-4809-B8B2-768A6544946C}" type="sibTrans" cxnId="{BD18E880-873B-4CA3-83B0-0340ACC373C1}">
      <dgm:prSet/>
      <dgm:spPr/>
      <dgm:t>
        <a:bodyPr/>
        <a:lstStyle/>
        <a:p>
          <a:endParaRPr lang="es-CO"/>
        </a:p>
      </dgm:t>
    </dgm:pt>
    <dgm:pt modelId="{23A630FA-CADE-4B19-AA4A-7886EF1B5E99}">
      <dgm:prSet/>
      <dgm:spPr/>
      <dgm:t>
        <a:bodyPr/>
        <a:lstStyle/>
        <a:p>
          <a:pPr>
            <a:buNone/>
          </a:pPr>
          <a:r>
            <a:rPr lang="es-CO" b="1"/>
            <a:t>L1 - </a:t>
          </a:r>
          <a:r>
            <a:rPr lang="es-CO"/>
            <a:t>NCIF Grupo EPM</a:t>
          </a:r>
        </a:p>
      </dgm:t>
    </dgm:pt>
    <dgm:pt modelId="{3BA3CB53-87CC-40C8-BD55-1DD9A8EEDA23}" type="parTrans" cxnId="{7BFE94B5-3646-428D-B90C-66D0559E3119}">
      <dgm:prSet/>
      <dgm:spPr/>
      <dgm:t>
        <a:bodyPr/>
        <a:lstStyle/>
        <a:p>
          <a:endParaRPr lang="es-CO"/>
        </a:p>
      </dgm:t>
    </dgm:pt>
    <dgm:pt modelId="{B15B2994-670D-4480-9AB4-AE1672A8BE6E}" type="sibTrans" cxnId="{7BFE94B5-3646-428D-B90C-66D0559E3119}">
      <dgm:prSet/>
      <dgm:spPr/>
      <dgm:t>
        <a:bodyPr/>
        <a:lstStyle/>
        <a:p>
          <a:endParaRPr lang="es-CO"/>
        </a:p>
      </dgm:t>
    </dgm:pt>
    <dgm:pt modelId="{936FEC8E-F128-4904-A990-52AAF6B9AEF3}">
      <dgm:prSet/>
      <dgm:spPr/>
      <dgm:t>
        <a:bodyPr/>
        <a:lstStyle/>
        <a:p>
          <a:pPr>
            <a:buNone/>
          </a:pPr>
          <a:r>
            <a:rPr lang="es-CO" b="1"/>
            <a:t>L6 - </a:t>
          </a:r>
          <a:r>
            <a:rPr lang="es-CO"/>
            <a:t>Control Fiscal De Detalle Colombia </a:t>
          </a:r>
        </a:p>
      </dgm:t>
    </dgm:pt>
    <dgm:pt modelId="{3BEB3D5A-6C51-41EA-9A7A-1793C246D6E8}" type="parTrans" cxnId="{0A45998D-CECF-484B-85F4-28A108D1891F}">
      <dgm:prSet/>
      <dgm:spPr/>
      <dgm:t>
        <a:bodyPr/>
        <a:lstStyle/>
        <a:p>
          <a:endParaRPr lang="es-CO"/>
        </a:p>
      </dgm:t>
    </dgm:pt>
    <dgm:pt modelId="{77AC39C4-B224-4ACF-95F7-F02CF747F141}" type="sibTrans" cxnId="{0A45998D-CECF-484B-85F4-28A108D1891F}">
      <dgm:prSet/>
      <dgm:spPr/>
      <dgm:t>
        <a:bodyPr/>
        <a:lstStyle/>
        <a:p>
          <a:endParaRPr lang="es-CO"/>
        </a:p>
      </dgm:t>
    </dgm:pt>
    <dgm:pt modelId="{071B8B27-40DC-4A65-8017-F23508A27903}">
      <dgm:prSet/>
      <dgm:spPr/>
      <dgm:t>
        <a:bodyPr/>
        <a:lstStyle/>
        <a:p>
          <a:pPr>
            <a:buNone/>
          </a:pPr>
          <a:r>
            <a:rPr lang="es-CO" b="1"/>
            <a:t>L2 - </a:t>
          </a:r>
          <a:r>
            <a:rPr lang="es-CO"/>
            <a:t>Fiscal</a:t>
          </a:r>
        </a:p>
      </dgm:t>
    </dgm:pt>
    <dgm:pt modelId="{171E7793-59C3-4951-A64C-22125103BC79}" type="parTrans" cxnId="{A0892956-0BD8-4470-B3C1-B717CD20B81F}">
      <dgm:prSet/>
      <dgm:spPr/>
      <dgm:t>
        <a:bodyPr/>
        <a:lstStyle/>
        <a:p>
          <a:endParaRPr lang="es-CO"/>
        </a:p>
      </dgm:t>
    </dgm:pt>
    <dgm:pt modelId="{DF5A0581-CA42-4FA7-8078-EC89BD023FAE}" type="sibTrans" cxnId="{A0892956-0BD8-4470-B3C1-B717CD20B81F}">
      <dgm:prSet/>
      <dgm:spPr/>
      <dgm:t>
        <a:bodyPr/>
        <a:lstStyle/>
        <a:p>
          <a:endParaRPr lang="es-CO"/>
        </a:p>
      </dgm:t>
    </dgm:pt>
    <dgm:pt modelId="{8ED9CD8A-E7BC-40D0-B358-674A00D47EFD}">
      <dgm:prSet/>
      <dgm:spPr/>
      <dgm:t>
        <a:bodyPr/>
        <a:lstStyle/>
        <a:p>
          <a:pPr>
            <a:buNone/>
          </a:pPr>
          <a:r>
            <a:rPr lang="es-CO" b="1"/>
            <a:t>L7 - </a:t>
          </a:r>
          <a:r>
            <a:rPr lang="es-CO"/>
            <a:t>Ajuste para Chip</a:t>
          </a:r>
        </a:p>
      </dgm:t>
    </dgm:pt>
    <dgm:pt modelId="{3A077D51-60DC-437B-9733-F3DA7DCC070C}" type="parTrans" cxnId="{4B893067-83DE-44E7-91CA-314FCDB4CBD3}">
      <dgm:prSet/>
      <dgm:spPr/>
      <dgm:t>
        <a:bodyPr/>
        <a:lstStyle/>
        <a:p>
          <a:endParaRPr lang="es-CO"/>
        </a:p>
      </dgm:t>
    </dgm:pt>
    <dgm:pt modelId="{8CF66049-98C9-419B-87F2-0B0CB9DA53CB}" type="sibTrans" cxnId="{4B893067-83DE-44E7-91CA-314FCDB4CBD3}">
      <dgm:prSet/>
      <dgm:spPr/>
      <dgm:t>
        <a:bodyPr/>
        <a:lstStyle/>
        <a:p>
          <a:endParaRPr lang="es-CO"/>
        </a:p>
      </dgm:t>
    </dgm:pt>
    <dgm:pt modelId="{10F00EC0-C52F-426A-A7E2-A98581352DB1}">
      <dgm:prSet/>
      <dgm:spPr/>
      <dgm:t>
        <a:bodyPr/>
        <a:lstStyle/>
        <a:p>
          <a:pPr>
            <a:buNone/>
          </a:pPr>
          <a:r>
            <a:rPr lang="es-CO" b="1"/>
            <a:t>L1 - </a:t>
          </a:r>
          <a:r>
            <a:rPr lang="es-CO"/>
            <a:t>NCIF Grupo EPM</a:t>
          </a:r>
        </a:p>
      </dgm:t>
    </dgm:pt>
    <dgm:pt modelId="{604B0341-D607-466E-9C67-19DC709715AD}" type="parTrans" cxnId="{74D9C70A-BDD7-4928-8F31-AE30691793AC}">
      <dgm:prSet/>
      <dgm:spPr/>
      <dgm:t>
        <a:bodyPr/>
        <a:lstStyle/>
        <a:p>
          <a:endParaRPr lang="es-CO"/>
        </a:p>
      </dgm:t>
    </dgm:pt>
    <dgm:pt modelId="{25AFFAE3-CD01-4B15-ADE6-B8B827D7FFAD}" type="sibTrans" cxnId="{74D9C70A-BDD7-4928-8F31-AE30691793AC}">
      <dgm:prSet/>
      <dgm:spPr/>
      <dgm:t>
        <a:bodyPr/>
        <a:lstStyle/>
        <a:p>
          <a:endParaRPr lang="es-CO"/>
        </a:p>
      </dgm:t>
    </dgm:pt>
    <dgm:pt modelId="{E82B6B3F-1AE8-47AE-9F4A-9A121CCB49E1}" type="pres">
      <dgm:prSet presAssocID="{7CE13CC3-8215-4C15-84C5-CE00076C0B6A}" presName="Name0" presStyleCnt="0">
        <dgm:presLayoutVars>
          <dgm:dir/>
          <dgm:animLvl val="lvl"/>
          <dgm:resizeHandles/>
        </dgm:presLayoutVars>
      </dgm:prSet>
      <dgm:spPr/>
    </dgm:pt>
    <dgm:pt modelId="{95AC129E-FD20-4F47-97CE-437C4CE96D9F}" type="pres">
      <dgm:prSet presAssocID="{27AEEC22-A92E-4B4E-90F3-72F2F14F9CB7}" presName="linNode" presStyleCnt="0"/>
      <dgm:spPr/>
    </dgm:pt>
    <dgm:pt modelId="{DB29F9C8-C168-4AD8-9634-6580DB085688}" type="pres">
      <dgm:prSet presAssocID="{27AEEC22-A92E-4B4E-90F3-72F2F14F9CB7}" presName="parentShp" presStyleLbl="node1" presStyleIdx="0" presStyleCnt="5">
        <dgm:presLayoutVars>
          <dgm:bulletEnabled val="1"/>
        </dgm:presLayoutVars>
      </dgm:prSet>
      <dgm:spPr/>
    </dgm:pt>
    <dgm:pt modelId="{7AB8C28D-B2EE-4FCA-A9FF-BC9693A1B996}" type="pres">
      <dgm:prSet presAssocID="{27AEEC22-A92E-4B4E-90F3-72F2F14F9CB7}" presName="childShp" presStyleLbl="bgAccFollowNode1" presStyleIdx="0" presStyleCnt="5">
        <dgm:presLayoutVars>
          <dgm:bulletEnabled val="1"/>
        </dgm:presLayoutVars>
      </dgm:prSet>
      <dgm:spPr/>
    </dgm:pt>
    <dgm:pt modelId="{BF3EC564-114C-41C3-A7C3-5180EC2C5285}" type="pres">
      <dgm:prSet presAssocID="{5A9CD040-6F76-483D-AE41-9D7A2507FFBC}" presName="spacing" presStyleCnt="0"/>
      <dgm:spPr/>
    </dgm:pt>
    <dgm:pt modelId="{76D7099D-977A-41F9-9741-CF89E31347C3}" type="pres">
      <dgm:prSet presAssocID="{68C655A3-33AC-4784-991B-678B26EB2CAB}" presName="linNode" presStyleCnt="0"/>
      <dgm:spPr/>
    </dgm:pt>
    <dgm:pt modelId="{1CE8DD05-3048-4EA9-AA90-E9312CACCBFE}" type="pres">
      <dgm:prSet presAssocID="{68C655A3-33AC-4784-991B-678B26EB2CAB}" presName="parentShp" presStyleLbl="node1" presStyleIdx="1" presStyleCnt="5">
        <dgm:presLayoutVars>
          <dgm:bulletEnabled val="1"/>
        </dgm:presLayoutVars>
      </dgm:prSet>
      <dgm:spPr/>
    </dgm:pt>
    <dgm:pt modelId="{003A98F3-0633-4255-9E48-4596BDBC3BAE}" type="pres">
      <dgm:prSet presAssocID="{68C655A3-33AC-4784-991B-678B26EB2CAB}" presName="childShp" presStyleLbl="bgAccFollowNode1" presStyleIdx="1" presStyleCnt="5">
        <dgm:presLayoutVars>
          <dgm:bulletEnabled val="1"/>
        </dgm:presLayoutVars>
      </dgm:prSet>
      <dgm:spPr/>
    </dgm:pt>
    <dgm:pt modelId="{5005EF68-5963-4563-B906-ADEDD9FA1CE3}" type="pres">
      <dgm:prSet presAssocID="{522C69EA-EBC4-4B28-BC8E-E18718E01709}" presName="spacing" presStyleCnt="0"/>
      <dgm:spPr/>
    </dgm:pt>
    <dgm:pt modelId="{9D1AC6C4-15C7-4A5C-BB57-FFF9EBDAEFA7}" type="pres">
      <dgm:prSet presAssocID="{E4277EDE-4A51-4251-8CF6-0F8344533616}" presName="linNode" presStyleCnt="0"/>
      <dgm:spPr/>
    </dgm:pt>
    <dgm:pt modelId="{83F5DB07-8212-4F06-B3DA-AD6B8F12DE49}" type="pres">
      <dgm:prSet presAssocID="{E4277EDE-4A51-4251-8CF6-0F8344533616}" presName="parentShp" presStyleLbl="node1" presStyleIdx="2" presStyleCnt="5">
        <dgm:presLayoutVars>
          <dgm:bulletEnabled val="1"/>
        </dgm:presLayoutVars>
      </dgm:prSet>
      <dgm:spPr/>
    </dgm:pt>
    <dgm:pt modelId="{F9B88358-5D89-400B-A6EA-C5254F3350C5}" type="pres">
      <dgm:prSet presAssocID="{E4277EDE-4A51-4251-8CF6-0F8344533616}" presName="childShp" presStyleLbl="bgAccFollowNode1" presStyleIdx="2" presStyleCnt="5">
        <dgm:presLayoutVars>
          <dgm:bulletEnabled val="1"/>
        </dgm:presLayoutVars>
      </dgm:prSet>
      <dgm:spPr/>
    </dgm:pt>
    <dgm:pt modelId="{D68AE300-F5E1-4886-92FC-2DFB2A5E30FA}" type="pres">
      <dgm:prSet presAssocID="{33569C33-3B6B-4809-B8B2-768A6544946C}" presName="spacing" presStyleCnt="0"/>
      <dgm:spPr/>
    </dgm:pt>
    <dgm:pt modelId="{8C3E5E8D-8622-4202-B627-0213BE2DC5C4}" type="pres">
      <dgm:prSet presAssocID="{936FEC8E-F128-4904-A990-52AAF6B9AEF3}" presName="linNode" presStyleCnt="0"/>
      <dgm:spPr/>
    </dgm:pt>
    <dgm:pt modelId="{0FA816AB-B036-4B13-880D-46462EB47972}" type="pres">
      <dgm:prSet presAssocID="{936FEC8E-F128-4904-A990-52AAF6B9AEF3}" presName="parentShp" presStyleLbl="node1" presStyleIdx="3" presStyleCnt="5">
        <dgm:presLayoutVars>
          <dgm:bulletEnabled val="1"/>
        </dgm:presLayoutVars>
      </dgm:prSet>
      <dgm:spPr/>
    </dgm:pt>
    <dgm:pt modelId="{9E223A73-D928-4C2B-800F-5B5E345F03F2}" type="pres">
      <dgm:prSet presAssocID="{936FEC8E-F128-4904-A990-52AAF6B9AEF3}" presName="childShp" presStyleLbl="bgAccFollowNode1" presStyleIdx="3" presStyleCnt="5">
        <dgm:presLayoutVars>
          <dgm:bulletEnabled val="1"/>
        </dgm:presLayoutVars>
      </dgm:prSet>
      <dgm:spPr/>
    </dgm:pt>
    <dgm:pt modelId="{ABE423A3-BCAD-4009-9A79-532BE2B13D5C}" type="pres">
      <dgm:prSet presAssocID="{77AC39C4-B224-4ACF-95F7-F02CF747F141}" presName="spacing" presStyleCnt="0"/>
      <dgm:spPr/>
    </dgm:pt>
    <dgm:pt modelId="{461022C2-B6EF-4CF5-A149-AEA7259FDE4B}" type="pres">
      <dgm:prSet presAssocID="{8ED9CD8A-E7BC-40D0-B358-674A00D47EFD}" presName="linNode" presStyleCnt="0"/>
      <dgm:spPr/>
    </dgm:pt>
    <dgm:pt modelId="{55B9E741-261C-41DA-80BF-4F7F30EF6F03}" type="pres">
      <dgm:prSet presAssocID="{8ED9CD8A-E7BC-40D0-B358-674A00D47EFD}" presName="parentShp" presStyleLbl="node1" presStyleIdx="4" presStyleCnt="5">
        <dgm:presLayoutVars>
          <dgm:bulletEnabled val="1"/>
        </dgm:presLayoutVars>
      </dgm:prSet>
      <dgm:spPr/>
    </dgm:pt>
    <dgm:pt modelId="{2051D6DD-E4CE-4D15-9778-CCE7F028578A}" type="pres">
      <dgm:prSet presAssocID="{8ED9CD8A-E7BC-40D0-B358-674A00D47EFD}" presName="childShp" presStyleLbl="bgAccFollowNode1" presStyleIdx="4" presStyleCnt="5">
        <dgm:presLayoutVars>
          <dgm:bulletEnabled val="1"/>
        </dgm:presLayoutVars>
      </dgm:prSet>
      <dgm:spPr/>
    </dgm:pt>
  </dgm:ptLst>
  <dgm:cxnLst>
    <dgm:cxn modelId="{0918C809-D3A8-43D0-8A7D-9F7A9567F419}" srcId="{68C655A3-33AC-4784-991B-678B26EB2CAB}" destId="{F447FBD7-7FA2-4158-8DB5-244CAC971DEC}" srcOrd="0" destOrd="0" parTransId="{D3247604-0B70-4327-B764-71AD2C26811D}" sibTransId="{EFE08184-5AD7-46D5-83E7-16227CBB3294}"/>
    <dgm:cxn modelId="{74D9C70A-BDD7-4928-8F31-AE30691793AC}" srcId="{8ED9CD8A-E7BC-40D0-B358-674A00D47EFD}" destId="{10F00EC0-C52F-426A-A7E2-A98581352DB1}" srcOrd="0" destOrd="0" parTransId="{604B0341-D607-466E-9C67-19DC709715AD}" sibTransId="{25AFFAE3-CD01-4B15-ADE6-B8B827D7FFAD}"/>
    <dgm:cxn modelId="{0654D91B-ECBD-482B-9543-4630B292F954}" type="presOf" srcId="{E4277EDE-4A51-4251-8CF6-0F8344533616}" destId="{83F5DB07-8212-4F06-B3DA-AD6B8F12DE49}" srcOrd="0" destOrd="0" presId="urn:microsoft.com/office/officeart/2005/8/layout/vList6"/>
    <dgm:cxn modelId="{A38F0F2E-8476-43D3-88ED-A2E1D407C04D}" type="presOf" srcId="{8ED9CD8A-E7BC-40D0-B358-674A00D47EFD}" destId="{55B9E741-261C-41DA-80BF-4F7F30EF6F03}" srcOrd="0" destOrd="0" presId="urn:microsoft.com/office/officeart/2005/8/layout/vList6"/>
    <dgm:cxn modelId="{8BE2F430-ADA5-4D47-A794-6FD26A16EBE7}" type="presOf" srcId="{23A630FA-CADE-4B19-AA4A-7886EF1B5E99}" destId="{F9B88358-5D89-400B-A6EA-C5254F3350C5}" srcOrd="0" destOrd="0" presId="urn:microsoft.com/office/officeart/2005/8/layout/vList6"/>
    <dgm:cxn modelId="{4B893067-83DE-44E7-91CA-314FCDB4CBD3}" srcId="{7CE13CC3-8215-4C15-84C5-CE00076C0B6A}" destId="{8ED9CD8A-E7BC-40D0-B358-674A00D47EFD}" srcOrd="4" destOrd="0" parTransId="{3A077D51-60DC-437B-9733-F3DA7DCC070C}" sibTransId="{8CF66049-98C9-419B-87F2-0B0CB9DA53CB}"/>
    <dgm:cxn modelId="{B96D7149-D0BB-45F7-A231-85DB71A8A797}" type="presOf" srcId="{7CE13CC3-8215-4C15-84C5-CE00076C0B6A}" destId="{E82B6B3F-1AE8-47AE-9F4A-9A121CCB49E1}" srcOrd="0" destOrd="0" presId="urn:microsoft.com/office/officeart/2005/8/layout/vList6"/>
    <dgm:cxn modelId="{9865134A-388F-4C2F-9D07-8C643BE92AD8}" type="presOf" srcId="{D87C4E43-ED56-4BE0-8456-EC7BC55C9467}" destId="{7AB8C28D-B2EE-4FCA-A9FF-BC9693A1B996}" srcOrd="0" destOrd="0" presId="urn:microsoft.com/office/officeart/2005/8/layout/vList6"/>
    <dgm:cxn modelId="{808F496A-AB11-43B2-8D4B-DC59CED74A8A}" type="presOf" srcId="{071B8B27-40DC-4A65-8017-F23508A27903}" destId="{9E223A73-D928-4C2B-800F-5B5E345F03F2}" srcOrd="0" destOrd="0" presId="urn:microsoft.com/office/officeart/2005/8/layout/vList6"/>
    <dgm:cxn modelId="{A0892956-0BD8-4470-B3C1-B717CD20B81F}" srcId="{936FEC8E-F128-4904-A990-52AAF6B9AEF3}" destId="{071B8B27-40DC-4A65-8017-F23508A27903}" srcOrd="0" destOrd="0" parTransId="{171E7793-59C3-4951-A64C-22125103BC79}" sibTransId="{DF5A0581-CA42-4FA7-8078-EC89BD023FAE}"/>
    <dgm:cxn modelId="{81D41877-47DC-4817-8BCF-8A4A74829567}" type="presOf" srcId="{10F00EC0-C52F-426A-A7E2-A98581352DB1}" destId="{2051D6DD-E4CE-4D15-9778-CCE7F028578A}" srcOrd="0" destOrd="0" presId="urn:microsoft.com/office/officeart/2005/8/layout/vList6"/>
    <dgm:cxn modelId="{F9CA3580-3BAD-4305-AC32-EE0BBCC9E066}" type="presOf" srcId="{936FEC8E-F128-4904-A990-52AAF6B9AEF3}" destId="{0FA816AB-B036-4B13-880D-46462EB47972}" srcOrd="0" destOrd="0" presId="urn:microsoft.com/office/officeart/2005/8/layout/vList6"/>
    <dgm:cxn modelId="{BD18E880-873B-4CA3-83B0-0340ACC373C1}" srcId="{7CE13CC3-8215-4C15-84C5-CE00076C0B6A}" destId="{E4277EDE-4A51-4251-8CF6-0F8344533616}" srcOrd="2" destOrd="0" parTransId="{CAEE8C41-7FCD-44C1-B811-5322A3D38371}" sibTransId="{33569C33-3B6B-4809-B8B2-768A6544946C}"/>
    <dgm:cxn modelId="{0A45998D-CECF-484B-85F4-28A108D1891F}" srcId="{7CE13CC3-8215-4C15-84C5-CE00076C0B6A}" destId="{936FEC8E-F128-4904-A990-52AAF6B9AEF3}" srcOrd="3" destOrd="0" parTransId="{3BEB3D5A-6C51-41EA-9A7A-1793C246D6E8}" sibTransId="{77AC39C4-B224-4ACF-95F7-F02CF747F141}"/>
    <dgm:cxn modelId="{4BDA1CA4-36AE-47BB-A729-E54D84FADAE3}" srcId="{7CE13CC3-8215-4C15-84C5-CE00076C0B6A}" destId="{68C655A3-33AC-4784-991B-678B26EB2CAB}" srcOrd="1" destOrd="0" parTransId="{954239B8-08EF-42F1-BB8E-D8993730D064}" sibTransId="{522C69EA-EBC4-4B28-BC8E-E18718E01709}"/>
    <dgm:cxn modelId="{7BFE94B5-3646-428D-B90C-66D0559E3119}" srcId="{E4277EDE-4A51-4251-8CF6-0F8344533616}" destId="{23A630FA-CADE-4B19-AA4A-7886EF1B5E99}" srcOrd="0" destOrd="0" parTransId="{3BA3CB53-87CC-40C8-BD55-1DD9A8EEDA23}" sibTransId="{B15B2994-670D-4480-9AB4-AE1672A8BE6E}"/>
    <dgm:cxn modelId="{F43D22C0-FC65-4FAC-BC1E-45FA80617045}" type="presOf" srcId="{68C655A3-33AC-4784-991B-678B26EB2CAB}" destId="{1CE8DD05-3048-4EA9-AA90-E9312CACCBFE}" srcOrd="0" destOrd="0" presId="urn:microsoft.com/office/officeart/2005/8/layout/vList6"/>
    <dgm:cxn modelId="{8AEBF3C4-C346-4999-A455-CEB1E9148037}" srcId="{7CE13CC3-8215-4C15-84C5-CE00076C0B6A}" destId="{27AEEC22-A92E-4B4E-90F3-72F2F14F9CB7}" srcOrd="0" destOrd="0" parTransId="{AECCE4EA-1C58-4734-B1B6-7F4A9EE1CA4D}" sibTransId="{5A9CD040-6F76-483D-AE41-9D7A2507FFBC}"/>
    <dgm:cxn modelId="{063C88E1-4349-4158-BD15-B7C8BA337882}" type="presOf" srcId="{F447FBD7-7FA2-4158-8DB5-244CAC971DEC}" destId="{003A98F3-0633-4255-9E48-4596BDBC3BAE}" srcOrd="0" destOrd="0" presId="urn:microsoft.com/office/officeart/2005/8/layout/vList6"/>
    <dgm:cxn modelId="{9AD1FBEE-420F-4A1E-B473-933C99AE12F4}" type="presOf" srcId="{27AEEC22-A92E-4B4E-90F3-72F2F14F9CB7}" destId="{DB29F9C8-C168-4AD8-9634-6580DB085688}" srcOrd="0" destOrd="0" presId="urn:microsoft.com/office/officeart/2005/8/layout/vList6"/>
    <dgm:cxn modelId="{2B85D1F6-520F-44C9-936E-DBAC5C1270A9}" srcId="{27AEEC22-A92E-4B4E-90F3-72F2F14F9CB7}" destId="{D87C4E43-ED56-4BE0-8456-EC7BC55C9467}" srcOrd="0" destOrd="0" parTransId="{3771EA74-4457-458B-9954-967B7AE01D9E}" sibTransId="{7ADFF8A8-6D6F-44FE-91C5-73DEE4E44101}"/>
    <dgm:cxn modelId="{819B56A1-BB19-40F4-A8A1-E77677DBF0BC}" type="presParOf" srcId="{E82B6B3F-1AE8-47AE-9F4A-9A121CCB49E1}" destId="{95AC129E-FD20-4F47-97CE-437C4CE96D9F}" srcOrd="0" destOrd="0" presId="urn:microsoft.com/office/officeart/2005/8/layout/vList6"/>
    <dgm:cxn modelId="{D9B4F98E-68B8-4D2B-B93C-CDF41CDB0EBC}" type="presParOf" srcId="{95AC129E-FD20-4F47-97CE-437C4CE96D9F}" destId="{DB29F9C8-C168-4AD8-9634-6580DB085688}" srcOrd="0" destOrd="0" presId="urn:microsoft.com/office/officeart/2005/8/layout/vList6"/>
    <dgm:cxn modelId="{61DBC3C3-4A41-4F88-8B7C-E6648CFA2BD5}" type="presParOf" srcId="{95AC129E-FD20-4F47-97CE-437C4CE96D9F}" destId="{7AB8C28D-B2EE-4FCA-A9FF-BC9693A1B996}" srcOrd="1" destOrd="0" presId="urn:microsoft.com/office/officeart/2005/8/layout/vList6"/>
    <dgm:cxn modelId="{348651F2-346F-444F-B1C9-B9BF8BC41DF6}" type="presParOf" srcId="{E82B6B3F-1AE8-47AE-9F4A-9A121CCB49E1}" destId="{BF3EC564-114C-41C3-A7C3-5180EC2C5285}" srcOrd="1" destOrd="0" presId="urn:microsoft.com/office/officeart/2005/8/layout/vList6"/>
    <dgm:cxn modelId="{2D9D6BE7-57A0-4B02-9921-93037F990C27}" type="presParOf" srcId="{E82B6B3F-1AE8-47AE-9F4A-9A121CCB49E1}" destId="{76D7099D-977A-41F9-9741-CF89E31347C3}" srcOrd="2" destOrd="0" presId="urn:microsoft.com/office/officeart/2005/8/layout/vList6"/>
    <dgm:cxn modelId="{0BC3BF9A-D93F-4C05-A922-2AAB9993BBF2}" type="presParOf" srcId="{76D7099D-977A-41F9-9741-CF89E31347C3}" destId="{1CE8DD05-3048-4EA9-AA90-E9312CACCBFE}" srcOrd="0" destOrd="0" presId="urn:microsoft.com/office/officeart/2005/8/layout/vList6"/>
    <dgm:cxn modelId="{35DE4980-8247-4C5E-B347-CB95322A8D65}" type="presParOf" srcId="{76D7099D-977A-41F9-9741-CF89E31347C3}" destId="{003A98F3-0633-4255-9E48-4596BDBC3BAE}" srcOrd="1" destOrd="0" presId="urn:microsoft.com/office/officeart/2005/8/layout/vList6"/>
    <dgm:cxn modelId="{0A7B0C59-11E6-4B74-AE4E-D9C1645F43CE}" type="presParOf" srcId="{E82B6B3F-1AE8-47AE-9F4A-9A121CCB49E1}" destId="{5005EF68-5963-4563-B906-ADEDD9FA1CE3}" srcOrd="3" destOrd="0" presId="urn:microsoft.com/office/officeart/2005/8/layout/vList6"/>
    <dgm:cxn modelId="{E40BEBD8-FE3D-4F4E-A214-F9BEE25B20FA}" type="presParOf" srcId="{E82B6B3F-1AE8-47AE-9F4A-9A121CCB49E1}" destId="{9D1AC6C4-15C7-4A5C-BB57-FFF9EBDAEFA7}" srcOrd="4" destOrd="0" presId="urn:microsoft.com/office/officeart/2005/8/layout/vList6"/>
    <dgm:cxn modelId="{E9B66422-8827-4210-91C2-E6C862FAC9FC}" type="presParOf" srcId="{9D1AC6C4-15C7-4A5C-BB57-FFF9EBDAEFA7}" destId="{83F5DB07-8212-4F06-B3DA-AD6B8F12DE49}" srcOrd="0" destOrd="0" presId="urn:microsoft.com/office/officeart/2005/8/layout/vList6"/>
    <dgm:cxn modelId="{C90E66A2-655F-41E9-A546-3E7CD8AB7812}" type="presParOf" srcId="{9D1AC6C4-15C7-4A5C-BB57-FFF9EBDAEFA7}" destId="{F9B88358-5D89-400B-A6EA-C5254F3350C5}" srcOrd="1" destOrd="0" presId="urn:microsoft.com/office/officeart/2005/8/layout/vList6"/>
    <dgm:cxn modelId="{9BA42086-5959-4B53-AB50-B11E800D9606}" type="presParOf" srcId="{E82B6B3F-1AE8-47AE-9F4A-9A121CCB49E1}" destId="{D68AE300-F5E1-4886-92FC-2DFB2A5E30FA}" srcOrd="5" destOrd="0" presId="urn:microsoft.com/office/officeart/2005/8/layout/vList6"/>
    <dgm:cxn modelId="{7D4D09FB-4C68-4E00-B9D4-FF951936B507}" type="presParOf" srcId="{E82B6B3F-1AE8-47AE-9F4A-9A121CCB49E1}" destId="{8C3E5E8D-8622-4202-B627-0213BE2DC5C4}" srcOrd="6" destOrd="0" presId="urn:microsoft.com/office/officeart/2005/8/layout/vList6"/>
    <dgm:cxn modelId="{7DE68589-07D2-4D3D-B657-38F538C61EDA}" type="presParOf" srcId="{8C3E5E8D-8622-4202-B627-0213BE2DC5C4}" destId="{0FA816AB-B036-4B13-880D-46462EB47972}" srcOrd="0" destOrd="0" presId="urn:microsoft.com/office/officeart/2005/8/layout/vList6"/>
    <dgm:cxn modelId="{01B3B0E0-47FB-495D-B481-979F261A15CD}" type="presParOf" srcId="{8C3E5E8D-8622-4202-B627-0213BE2DC5C4}" destId="{9E223A73-D928-4C2B-800F-5B5E345F03F2}" srcOrd="1" destOrd="0" presId="urn:microsoft.com/office/officeart/2005/8/layout/vList6"/>
    <dgm:cxn modelId="{626AF4B8-BE98-42EF-8C92-34829F1D813B}" type="presParOf" srcId="{E82B6B3F-1AE8-47AE-9F4A-9A121CCB49E1}" destId="{ABE423A3-BCAD-4009-9A79-532BE2B13D5C}" srcOrd="7" destOrd="0" presId="urn:microsoft.com/office/officeart/2005/8/layout/vList6"/>
    <dgm:cxn modelId="{2B063FA1-EF46-4975-9E2A-64CB1FE44A04}" type="presParOf" srcId="{E82B6B3F-1AE8-47AE-9F4A-9A121CCB49E1}" destId="{461022C2-B6EF-4CF5-A149-AEA7259FDE4B}" srcOrd="8" destOrd="0" presId="urn:microsoft.com/office/officeart/2005/8/layout/vList6"/>
    <dgm:cxn modelId="{6386556B-7E45-4918-AA2E-8EDBE0E26BC0}" type="presParOf" srcId="{461022C2-B6EF-4CF5-A149-AEA7259FDE4B}" destId="{55B9E741-261C-41DA-80BF-4F7F30EF6F03}" srcOrd="0" destOrd="0" presId="urn:microsoft.com/office/officeart/2005/8/layout/vList6"/>
    <dgm:cxn modelId="{E4ACDB4D-39DD-469A-A088-44757C59B865}" type="presParOf" srcId="{461022C2-B6EF-4CF5-A149-AEA7259FDE4B}" destId="{2051D6DD-E4CE-4D15-9778-CCE7F028578A}"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FB5508-2E41-4EFB-B1DD-0A820A6A71C9}" type="doc">
      <dgm:prSet loTypeId="urn:microsoft.com/office/officeart/2008/layout/HorizontalMultiLevelHierarchy"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Moneda de la transacción</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E9B91B4-F7F4-4869-866D-722C67B465AB}">
      <dgm:prSet phldrT="[Texto]"/>
      <dgm:spPr/>
      <dgm:t>
        <a:bodyPr/>
        <a:lstStyle/>
        <a:p>
          <a:r>
            <a:rPr lang="es-CO"/>
            <a:t>Moneda de la sociedad</a:t>
          </a:r>
        </a:p>
      </dgm:t>
    </dgm:pt>
    <dgm:pt modelId="{5501375C-FE88-40C0-8F4E-DD4E724862FA}" type="parTrans" cxnId="{285EB0B4-D567-4C00-BC55-CFF3B7530863}">
      <dgm:prSet/>
      <dgm:spPr/>
      <dgm:t>
        <a:bodyPr/>
        <a:lstStyle/>
        <a:p>
          <a:endParaRPr lang="es-CO"/>
        </a:p>
      </dgm:t>
    </dgm:pt>
    <dgm:pt modelId="{B22EC662-0FCC-4D00-A83B-E4AFA2C620D0}" type="sibTrans" cxnId="{285EB0B4-D567-4C00-BC55-CFF3B7530863}">
      <dgm:prSet/>
      <dgm:spPr/>
      <dgm:t>
        <a:bodyPr/>
        <a:lstStyle/>
        <a:p>
          <a:endParaRPr lang="es-CO"/>
        </a:p>
      </dgm:t>
    </dgm:pt>
    <dgm:pt modelId="{B6D5AF53-5F4A-483F-BCAE-1F362FB709BB}">
      <dgm:prSet phldrT="[Texto]"/>
      <dgm:spPr/>
      <dgm:t>
        <a:bodyPr/>
        <a:lstStyle/>
        <a:p>
          <a:r>
            <a:rPr lang="es-CO"/>
            <a:t>Moneda de grupo</a:t>
          </a:r>
        </a:p>
      </dgm:t>
    </dgm:pt>
    <dgm:pt modelId="{9AE97394-5F0F-4C53-824D-8BBC7A3B50A0}" type="parTrans" cxnId="{2734CDA6-7B83-4BA7-A5D7-D62D2EBA772D}">
      <dgm:prSet/>
      <dgm:spPr/>
      <dgm:t>
        <a:bodyPr/>
        <a:lstStyle/>
        <a:p>
          <a:endParaRPr lang="es-CO"/>
        </a:p>
      </dgm:t>
    </dgm:pt>
    <dgm:pt modelId="{0DC8A5EB-E686-4C56-A94D-7CCEF93C5536}" type="sibTrans" cxnId="{2734CDA6-7B83-4BA7-A5D7-D62D2EBA772D}">
      <dgm:prSet/>
      <dgm:spPr/>
      <dgm:t>
        <a:bodyPr/>
        <a:lstStyle/>
        <a:p>
          <a:endParaRPr lang="es-CO"/>
        </a:p>
      </dgm:t>
    </dgm:pt>
    <dgm:pt modelId="{811C7756-CCB2-4589-84C1-35E47A2CE5BB}">
      <dgm:prSet phldrT="[Texto]"/>
      <dgm:spPr/>
      <dgm:t>
        <a:bodyPr/>
        <a:lstStyle/>
        <a:p>
          <a:r>
            <a:rPr lang="es-CO"/>
            <a:t>Moneda fuerte</a:t>
          </a:r>
        </a:p>
      </dgm:t>
    </dgm:pt>
    <dgm:pt modelId="{49CCA098-9A8A-4300-B7B8-8F32C6708D3A}" type="parTrans" cxnId="{E71007D6-F723-4674-80D0-E1FC3ECAF0AE}">
      <dgm:prSet/>
      <dgm:spPr/>
      <dgm:t>
        <a:bodyPr/>
        <a:lstStyle/>
        <a:p>
          <a:endParaRPr lang="es-CO"/>
        </a:p>
      </dgm:t>
    </dgm:pt>
    <dgm:pt modelId="{E82F19A5-315E-463D-8BBE-BC6BA5E53BDD}" type="sibTrans" cxnId="{E71007D6-F723-4674-80D0-E1FC3ECAF0AE}">
      <dgm:prSet/>
      <dgm:spPr/>
      <dgm:t>
        <a:bodyPr/>
        <a:lstStyle/>
        <a:p>
          <a:endParaRPr lang="es-CO"/>
        </a:p>
      </dgm:t>
    </dgm:pt>
    <dgm:pt modelId="{5D524820-2D95-4CED-A572-B1BAE7AEACDF}" type="pres">
      <dgm:prSet presAssocID="{5BFB5508-2E41-4EFB-B1DD-0A820A6A71C9}" presName="Name0" presStyleCnt="0">
        <dgm:presLayoutVars>
          <dgm:chPref val="1"/>
          <dgm:dir/>
          <dgm:animOne val="branch"/>
          <dgm:animLvl val="lvl"/>
          <dgm:resizeHandles val="exact"/>
        </dgm:presLayoutVars>
      </dgm:prSet>
      <dgm:spPr/>
    </dgm:pt>
    <dgm:pt modelId="{11C61A9B-7EFD-4FE4-86C9-6E6478FF3698}" type="pres">
      <dgm:prSet presAssocID="{69400262-569C-4EB9-AF8C-20DA253DD3D5}" presName="root1" presStyleCnt="0"/>
      <dgm:spPr/>
    </dgm:pt>
    <dgm:pt modelId="{2BD266F2-0793-4CD8-AA7B-40FBFA7FCAC1}" type="pres">
      <dgm:prSet presAssocID="{69400262-569C-4EB9-AF8C-20DA253DD3D5}" presName="LevelOneTextNode" presStyleLbl="node0" presStyleIdx="0" presStyleCnt="1">
        <dgm:presLayoutVars>
          <dgm:chPref val="3"/>
        </dgm:presLayoutVars>
      </dgm:prSet>
      <dgm:spPr/>
    </dgm:pt>
    <dgm:pt modelId="{B6F9683B-042F-4CC4-A51D-CD162F0CD1D7}" type="pres">
      <dgm:prSet presAssocID="{69400262-569C-4EB9-AF8C-20DA253DD3D5}" presName="level2hierChild" presStyleCnt="0"/>
      <dgm:spPr/>
    </dgm:pt>
    <dgm:pt modelId="{23C985D2-380C-410D-8322-D5CAED174FF9}" type="pres">
      <dgm:prSet presAssocID="{5501375C-FE88-40C0-8F4E-DD4E724862FA}" presName="conn2-1" presStyleLbl="parChTrans1D2" presStyleIdx="0" presStyleCnt="3"/>
      <dgm:spPr/>
    </dgm:pt>
    <dgm:pt modelId="{FDE4A4E0-D9DF-46A9-901F-37C8F73AF215}" type="pres">
      <dgm:prSet presAssocID="{5501375C-FE88-40C0-8F4E-DD4E724862FA}" presName="connTx" presStyleLbl="parChTrans1D2" presStyleIdx="0" presStyleCnt="3"/>
      <dgm:spPr/>
    </dgm:pt>
    <dgm:pt modelId="{46421276-D085-476D-8CC6-6DAA3B1BA8E1}" type="pres">
      <dgm:prSet presAssocID="{3E9B91B4-F7F4-4869-866D-722C67B465AB}" presName="root2" presStyleCnt="0"/>
      <dgm:spPr/>
    </dgm:pt>
    <dgm:pt modelId="{EB2DDB05-A68A-4B75-8C53-14E60965AC76}" type="pres">
      <dgm:prSet presAssocID="{3E9B91B4-F7F4-4869-866D-722C67B465AB}" presName="LevelTwoTextNode" presStyleLbl="node2" presStyleIdx="0" presStyleCnt="3">
        <dgm:presLayoutVars>
          <dgm:chPref val="3"/>
        </dgm:presLayoutVars>
      </dgm:prSet>
      <dgm:spPr/>
    </dgm:pt>
    <dgm:pt modelId="{3832A4EA-1C4A-4E54-8554-B997F9CF57DB}" type="pres">
      <dgm:prSet presAssocID="{3E9B91B4-F7F4-4869-866D-722C67B465AB}" presName="level3hierChild" presStyleCnt="0"/>
      <dgm:spPr/>
    </dgm:pt>
    <dgm:pt modelId="{07790534-0BBF-4E93-AABB-4D8DA0ECB111}" type="pres">
      <dgm:prSet presAssocID="{9AE97394-5F0F-4C53-824D-8BBC7A3B50A0}" presName="conn2-1" presStyleLbl="parChTrans1D2" presStyleIdx="1" presStyleCnt="3"/>
      <dgm:spPr/>
    </dgm:pt>
    <dgm:pt modelId="{F7D29865-9392-4F7B-A405-7CDA732A410D}" type="pres">
      <dgm:prSet presAssocID="{9AE97394-5F0F-4C53-824D-8BBC7A3B50A0}" presName="connTx" presStyleLbl="parChTrans1D2" presStyleIdx="1" presStyleCnt="3"/>
      <dgm:spPr/>
    </dgm:pt>
    <dgm:pt modelId="{AD84AFCB-EBB2-4296-847D-D77AAE97C452}" type="pres">
      <dgm:prSet presAssocID="{B6D5AF53-5F4A-483F-BCAE-1F362FB709BB}" presName="root2" presStyleCnt="0"/>
      <dgm:spPr/>
    </dgm:pt>
    <dgm:pt modelId="{B1D82683-411E-4801-A47E-C44FA01B771B}" type="pres">
      <dgm:prSet presAssocID="{B6D5AF53-5F4A-483F-BCAE-1F362FB709BB}" presName="LevelTwoTextNode" presStyleLbl="node2" presStyleIdx="1" presStyleCnt="3">
        <dgm:presLayoutVars>
          <dgm:chPref val="3"/>
        </dgm:presLayoutVars>
      </dgm:prSet>
      <dgm:spPr/>
    </dgm:pt>
    <dgm:pt modelId="{EF43B0F9-0656-4521-A32A-3D2FCDE26B85}" type="pres">
      <dgm:prSet presAssocID="{B6D5AF53-5F4A-483F-BCAE-1F362FB709BB}" presName="level3hierChild" presStyleCnt="0"/>
      <dgm:spPr/>
    </dgm:pt>
    <dgm:pt modelId="{BBB63FD1-37D8-472E-947B-5854B413CE6D}" type="pres">
      <dgm:prSet presAssocID="{49CCA098-9A8A-4300-B7B8-8F32C6708D3A}" presName="conn2-1" presStyleLbl="parChTrans1D2" presStyleIdx="2" presStyleCnt="3"/>
      <dgm:spPr/>
    </dgm:pt>
    <dgm:pt modelId="{3708D270-3711-4474-8227-1A8A7D7EF526}" type="pres">
      <dgm:prSet presAssocID="{49CCA098-9A8A-4300-B7B8-8F32C6708D3A}" presName="connTx" presStyleLbl="parChTrans1D2" presStyleIdx="2" presStyleCnt="3"/>
      <dgm:spPr/>
    </dgm:pt>
    <dgm:pt modelId="{222EC519-EF28-4E99-AE47-ED2E90EBA579}" type="pres">
      <dgm:prSet presAssocID="{811C7756-CCB2-4589-84C1-35E47A2CE5BB}" presName="root2" presStyleCnt="0"/>
      <dgm:spPr/>
    </dgm:pt>
    <dgm:pt modelId="{2305BDBE-DBBF-4D90-8428-5D05332F3EEE}" type="pres">
      <dgm:prSet presAssocID="{811C7756-CCB2-4589-84C1-35E47A2CE5BB}" presName="LevelTwoTextNode" presStyleLbl="node2" presStyleIdx="2" presStyleCnt="3">
        <dgm:presLayoutVars>
          <dgm:chPref val="3"/>
        </dgm:presLayoutVars>
      </dgm:prSet>
      <dgm:spPr/>
    </dgm:pt>
    <dgm:pt modelId="{1069AF87-D8D5-4023-A42A-35F46C8DD8E6}" type="pres">
      <dgm:prSet presAssocID="{811C7756-CCB2-4589-84C1-35E47A2CE5BB}" presName="level3hierChild" presStyleCnt="0"/>
      <dgm:spPr/>
    </dgm:pt>
  </dgm:ptLst>
  <dgm:cxnLst>
    <dgm:cxn modelId="{91EC160C-D69C-4C72-AAC8-F8F228D4DDCA}" type="presOf" srcId="{5BFB5508-2E41-4EFB-B1DD-0A820A6A71C9}" destId="{5D524820-2D95-4CED-A572-B1BAE7AEACDF}" srcOrd="0" destOrd="0" presId="urn:microsoft.com/office/officeart/2008/layout/HorizontalMultiLevelHierarchy"/>
    <dgm:cxn modelId="{407EFF15-E093-4A79-9053-C4A7C3C02FFE}" type="presOf" srcId="{9AE97394-5F0F-4C53-824D-8BBC7A3B50A0}" destId="{07790534-0BBF-4E93-AABB-4D8DA0ECB111}" srcOrd="0" destOrd="0" presId="urn:microsoft.com/office/officeart/2008/layout/HorizontalMultiLevelHierarchy"/>
    <dgm:cxn modelId="{E8DF6719-21DB-49F0-B887-5D6E51EEDA34}" type="presOf" srcId="{69400262-569C-4EB9-AF8C-20DA253DD3D5}" destId="{2BD266F2-0793-4CD8-AA7B-40FBFA7FCAC1}" srcOrd="0" destOrd="0" presId="urn:microsoft.com/office/officeart/2008/layout/HorizontalMultiLevelHierarchy"/>
    <dgm:cxn modelId="{0AB04D45-B902-4EFB-88A6-053E274AB581}" type="presOf" srcId="{9AE97394-5F0F-4C53-824D-8BBC7A3B50A0}" destId="{F7D29865-9392-4F7B-A405-7CDA732A410D}" srcOrd="1" destOrd="0" presId="urn:microsoft.com/office/officeart/2008/layout/HorizontalMultiLevelHierarchy"/>
    <dgm:cxn modelId="{59582E6D-9C9C-4EBE-ACE3-FD95B5E7E374}" type="presOf" srcId="{5501375C-FE88-40C0-8F4E-DD4E724862FA}" destId="{23C985D2-380C-410D-8322-D5CAED174FF9}" srcOrd="0" destOrd="0" presId="urn:microsoft.com/office/officeart/2008/layout/HorizontalMultiLevelHierarchy"/>
    <dgm:cxn modelId="{67575783-A1ED-4878-83EC-E423D153D315}" type="presOf" srcId="{3E9B91B4-F7F4-4869-866D-722C67B465AB}" destId="{EB2DDB05-A68A-4B75-8C53-14E60965AC76}" srcOrd="0" destOrd="0" presId="urn:microsoft.com/office/officeart/2008/layout/HorizontalMultiLevelHierarchy"/>
    <dgm:cxn modelId="{B34C3F98-7A79-4D70-A87F-5EC94DABE711}" type="presOf" srcId="{811C7756-CCB2-4589-84C1-35E47A2CE5BB}" destId="{2305BDBE-DBBF-4D90-8428-5D05332F3EEE}" srcOrd="0" destOrd="0" presId="urn:microsoft.com/office/officeart/2008/layout/HorizontalMultiLevelHierarchy"/>
    <dgm:cxn modelId="{2734CDA6-7B83-4BA7-A5D7-D62D2EBA772D}" srcId="{69400262-569C-4EB9-AF8C-20DA253DD3D5}" destId="{B6D5AF53-5F4A-483F-BCAE-1F362FB709BB}" srcOrd="1" destOrd="0" parTransId="{9AE97394-5F0F-4C53-824D-8BBC7A3B50A0}" sibTransId="{0DC8A5EB-E686-4C56-A94D-7CCEF93C5536}"/>
    <dgm:cxn modelId="{CADA76AD-712B-4BAE-B1FA-BBAECD1D695E}" srcId="{5BFB5508-2E41-4EFB-B1DD-0A820A6A71C9}" destId="{69400262-569C-4EB9-AF8C-20DA253DD3D5}" srcOrd="0" destOrd="0" parTransId="{22386C18-0FB7-4E5C-8D3F-51A241F8F7C1}" sibTransId="{1D62B721-6463-4F7E-B145-C526BDE2E868}"/>
    <dgm:cxn modelId="{285EB0B4-D567-4C00-BC55-CFF3B7530863}" srcId="{69400262-569C-4EB9-AF8C-20DA253DD3D5}" destId="{3E9B91B4-F7F4-4869-866D-722C67B465AB}" srcOrd="0" destOrd="0" parTransId="{5501375C-FE88-40C0-8F4E-DD4E724862FA}" sibTransId="{B22EC662-0FCC-4D00-A83B-E4AFA2C620D0}"/>
    <dgm:cxn modelId="{CB8624BC-DF9D-4355-96C0-71EDF35817B9}" type="presOf" srcId="{49CCA098-9A8A-4300-B7B8-8F32C6708D3A}" destId="{BBB63FD1-37D8-472E-947B-5854B413CE6D}" srcOrd="0" destOrd="0" presId="urn:microsoft.com/office/officeart/2008/layout/HorizontalMultiLevelHierarchy"/>
    <dgm:cxn modelId="{4E6F36C9-8F5D-4720-9DAA-84E6E5B336D9}" type="presOf" srcId="{B6D5AF53-5F4A-483F-BCAE-1F362FB709BB}" destId="{B1D82683-411E-4801-A47E-C44FA01B771B}" srcOrd="0" destOrd="0" presId="urn:microsoft.com/office/officeart/2008/layout/HorizontalMultiLevelHierarchy"/>
    <dgm:cxn modelId="{B6D30AD5-CF66-4D08-AB19-616D072F37FF}" type="presOf" srcId="{5501375C-FE88-40C0-8F4E-DD4E724862FA}" destId="{FDE4A4E0-D9DF-46A9-901F-37C8F73AF215}" srcOrd="1" destOrd="0" presId="urn:microsoft.com/office/officeart/2008/layout/HorizontalMultiLevelHierarchy"/>
    <dgm:cxn modelId="{E71007D6-F723-4674-80D0-E1FC3ECAF0AE}" srcId="{69400262-569C-4EB9-AF8C-20DA253DD3D5}" destId="{811C7756-CCB2-4589-84C1-35E47A2CE5BB}" srcOrd="2" destOrd="0" parTransId="{49CCA098-9A8A-4300-B7B8-8F32C6708D3A}" sibTransId="{E82F19A5-315E-463D-8BBE-BC6BA5E53BDD}"/>
    <dgm:cxn modelId="{73E58BE3-C2AC-431D-A92E-1B91FB74AB7A}" type="presOf" srcId="{49CCA098-9A8A-4300-B7B8-8F32C6708D3A}" destId="{3708D270-3711-4474-8227-1A8A7D7EF526}" srcOrd="1" destOrd="0" presId="urn:microsoft.com/office/officeart/2008/layout/HorizontalMultiLevelHierarchy"/>
    <dgm:cxn modelId="{E9BCD832-A521-43F3-BC5F-6D0B0039FEA7}" type="presParOf" srcId="{5D524820-2D95-4CED-A572-B1BAE7AEACDF}" destId="{11C61A9B-7EFD-4FE4-86C9-6E6478FF3698}" srcOrd="0" destOrd="0" presId="urn:microsoft.com/office/officeart/2008/layout/HorizontalMultiLevelHierarchy"/>
    <dgm:cxn modelId="{BC51F1A5-8BB5-48A9-98B0-43F5FEBE110B}" type="presParOf" srcId="{11C61A9B-7EFD-4FE4-86C9-6E6478FF3698}" destId="{2BD266F2-0793-4CD8-AA7B-40FBFA7FCAC1}" srcOrd="0" destOrd="0" presId="urn:microsoft.com/office/officeart/2008/layout/HorizontalMultiLevelHierarchy"/>
    <dgm:cxn modelId="{0CF08AEC-89D5-45F6-9272-F0CD5B34D4C1}" type="presParOf" srcId="{11C61A9B-7EFD-4FE4-86C9-6E6478FF3698}" destId="{B6F9683B-042F-4CC4-A51D-CD162F0CD1D7}" srcOrd="1" destOrd="0" presId="urn:microsoft.com/office/officeart/2008/layout/HorizontalMultiLevelHierarchy"/>
    <dgm:cxn modelId="{A9425053-C0A9-411B-BF32-E86A734ED33E}" type="presParOf" srcId="{B6F9683B-042F-4CC4-A51D-CD162F0CD1D7}" destId="{23C985D2-380C-410D-8322-D5CAED174FF9}" srcOrd="0" destOrd="0" presId="urn:microsoft.com/office/officeart/2008/layout/HorizontalMultiLevelHierarchy"/>
    <dgm:cxn modelId="{F704C4CA-2BC8-432A-BF7F-2FF3F2A69A1E}" type="presParOf" srcId="{23C985D2-380C-410D-8322-D5CAED174FF9}" destId="{FDE4A4E0-D9DF-46A9-901F-37C8F73AF215}" srcOrd="0" destOrd="0" presId="urn:microsoft.com/office/officeart/2008/layout/HorizontalMultiLevelHierarchy"/>
    <dgm:cxn modelId="{86B79867-21AF-4A33-8EBC-223E96A6E6EB}" type="presParOf" srcId="{B6F9683B-042F-4CC4-A51D-CD162F0CD1D7}" destId="{46421276-D085-476D-8CC6-6DAA3B1BA8E1}" srcOrd="1" destOrd="0" presId="urn:microsoft.com/office/officeart/2008/layout/HorizontalMultiLevelHierarchy"/>
    <dgm:cxn modelId="{7B122C57-E4A5-4E88-867E-667DBDCC9F76}" type="presParOf" srcId="{46421276-D085-476D-8CC6-6DAA3B1BA8E1}" destId="{EB2DDB05-A68A-4B75-8C53-14E60965AC76}" srcOrd="0" destOrd="0" presId="urn:microsoft.com/office/officeart/2008/layout/HorizontalMultiLevelHierarchy"/>
    <dgm:cxn modelId="{5F172415-2B78-49FB-973B-7DC709A2E053}" type="presParOf" srcId="{46421276-D085-476D-8CC6-6DAA3B1BA8E1}" destId="{3832A4EA-1C4A-4E54-8554-B997F9CF57DB}" srcOrd="1" destOrd="0" presId="urn:microsoft.com/office/officeart/2008/layout/HorizontalMultiLevelHierarchy"/>
    <dgm:cxn modelId="{86F7CE77-0A5F-4866-980B-783C71E185C9}" type="presParOf" srcId="{B6F9683B-042F-4CC4-A51D-CD162F0CD1D7}" destId="{07790534-0BBF-4E93-AABB-4D8DA0ECB111}" srcOrd="2" destOrd="0" presId="urn:microsoft.com/office/officeart/2008/layout/HorizontalMultiLevelHierarchy"/>
    <dgm:cxn modelId="{07D19725-3CEF-46E0-94A8-12EE56582AF7}" type="presParOf" srcId="{07790534-0BBF-4E93-AABB-4D8DA0ECB111}" destId="{F7D29865-9392-4F7B-A405-7CDA732A410D}" srcOrd="0" destOrd="0" presId="urn:microsoft.com/office/officeart/2008/layout/HorizontalMultiLevelHierarchy"/>
    <dgm:cxn modelId="{ADE88323-B5E2-47D7-90EF-9E8BDAC04FA7}" type="presParOf" srcId="{B6F9683B-042F-4CC4-A51D-CD162F0CD1D7}" destId="{AD84AFCB-EBB2-4296-847D-D77AAE97C452}" srcOrd="3" destOrd="0" presId="urn:microsoft.com/office/officeart/2008/layout/HorizontalMultiLevelHierarchy"/>
    <dgm:cxn modelId="{B2070C94-A977-4E2A-9668-A37CC39C35A9}" type="presParOf" srcId="{AD84AFCB-EBB2-4296-847D-D77AAE97C452}" destId="{B1D82683-411E-4801-A47E-C44FA01B771B}" srcOrd="0" destOrd="0" presId="urn:microsoft.com/office/officeart/2008/layout/HorizontalMultiLevelHierarchy"/>
    <dgm:cxn modelId="{88CCAF86-3B84-4676-968C-3B6432E1E8B3}" type="presParOf" srcId="{AD84AFCB-EBB2-4296-847D-D77AAE97C452}" destId="{EF43B0F9-0656-4521-A32A-3D2FCDE26B85}" srcOrd="1" destOrd="0" presId="urn:microsoft.com/office/officeart/2008/layout/HorizontalMultiLevelHierarchy"/>
    <dgm:cxn modelId="{50D0D2B2-9AEB-415B-A7C6-B2EF1ABAD047}" type="presParOf" srcId="{B6F9683B-042F-4CC4-A51D-CD162F0CD1D7}" destId="{BBB63FD1-37D8-472E-947B-5854B413CE6D}" srcOrd="4" destOrd="0" presId="urn:microsoft.com/office/officeart/2008/layout/HorizontalMultiLevelHierarchy"/>
    <dgm:cxn modelId="{B9A59A1E-9980-413F-BACE-919060D35C2A}" type="presParOf" srcId="{BBB63FD1-37D8-472E-947B-5854B413CE6D}" destId="{3708D270-3711-4474-8227-1A8A7D7EF526}" srcOrd="0" destOrd="0" presId="urn:microsoft.com/office/officeart/2008/layout/HorizontalMultiLevelHierarchy"/>
    <dgm:cxn modelId="{C0B831E0-9FD2-44B5-BB8D-873F36A07A18}" type="presParOf" srcId="{B6F9683B-042F-4CC4-A51D-CD162F0CD1D7}" destId="{222EC519-EF28-4E99-AE47-ED2E90EBA579}" srcOrd="5" destOrd="0" presId="urn:microsoft.com/office/officeart/2008/layout/HorizontalMultiLevelHierarchy"/>
    <dgm:cxn modelId="{D4C4BBE1-EB35-42D8-8333-87BE09B01413}" type="presParOf" srcId="{222EC519-EF28-4E99-AE47-ED2E90EBA579}" destId="{2305BDBE-DBBF-4D90-8428-5D05332F3EEE}" srcOrd="0" destOrd="0" presId="urn:microsoft.com/office/officeart/2008/layout/HorizontalMultiLevelHierarchy"/>
    <dgm:cxn modelId="{687EFE4A-5836-4806-953B-D9D29F3E734C}" type="presParOf" srcId="{222EC519-EF28-4E99-AE47-ED2E90EBA579}" destId="{1069AF87-D8D5-4023-A42A-35F46C8DD8E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FB5508-2E41-4EFB-B1DD-0A820A6A71C9}" type="doc">
      <dgm:prSet loTypeId="urn:microsoft.com/office/officeart/2005/8/layout/hierarchy4"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Planes de cuentas</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E9B91B4-F7F4-4869-866D-722C67B465AB}">
      <dgm:prSet phldrT="[Texto]"/>
      <dgm:spPr/>
      <dgm:t>
        <a:bodyPr/>
        <a:lstStyle/>
        <a:p>
          <a:r>
            <a:rPr lang="es-CO"/>
            <a:t>Operativo</a:t>
          </a:r>
        </a:p>
      </dgm:t>
    </dgm:pt>
    <dgm:pt modelId="{5501375C-FE88-40C0-8F4E-DD4E724862FA}" type="parTrans" cxnId="{285EB0B4-D567-4C00-BC55-CFF3B7530863}">
      <dgm:prSet/>
      <dgm:spPr/>
      <dgm:t>
        <a:bodyPr/>
        <a:lstStyle/>
        <a:p>
          <a:endParaRPr lang="es-CO"/>
        </a:p>
      </dgm:t>
    </dgm:pt>
    <dgm:pt modelId="{B22EC662-0FCC-4D00-A83B-E4AFA2C620D0}" type="sibTrans" cxnId="{285EB0B4-D567-4C00-BC55-CFF3B7530863}">
      <dgm:prSet/>
      <dgm:spPr/>
      <dgm:t>
        <a:bodyPr/>
        <a:lstStyle/>
        <a:p>
          <a:endParaRPr lang="es-CO"/>
        </a:p>
      </dgm:t>
    </dgm:pt>
    <dgm:pt modelId="{B6D5AF53-5F4A-483F-BCAE-1F362FB709BB}">
      <dgm:prSet phldrT="[Texto]"/>
      <dgm:spPr/>
      <dgm:t>
        <a:bodyPr/>
        <a:lstStyle/>
        <a:p>
          <a:r>
            <a:rPr lang="es-CO"/>
            <a:t>Grupo</a:t>
          </a:r>
        </a:p>
      </dgm:t>
    </dgm:pt>
    <dgm:pt modelId="{9AE97394-5F0F-4C53-824D-8BBC7A3B50A0}" type="parTrans" cxnId="{2734CDA6-7B83-4BA7-A5D7-D62D2EBA772D}">
      <dgm:prSet/>
      <dgm:spPr/>
      <dgm:t>
        <a:bodyPr/>
        <a:lstStyle/>
        <a:p>
          <a:endParaRPr lang="es-CO"/>
        </a:p>
      </dgm:t>
    </dgm:pt>
    <dgm:pt modelId="{0DC8A5EB-E686-4C56-A94D-7CCEF93C5536}" type="sibTrans" cxnId="{2734CDA6-7B83-4BA7-A5D7-D62D2EBA772D}">
      <dgm:prSet/>
      <dgm:spPr/>
      <dgm:t>
        <a:bodyPr/>
        <a:lstStyle/>
        <a:p>
          <a:endParaRPr lang="es-CO"/>
        </a:p>
      </dgm:t>
    </dgm:pt>
    <dgm:pt modelId="{811C7756-CCB2-4589-84C1-35E47A2CE5BB}">
      <dgm:prSet phldrT="[Texto]"/>
      <dgm:spPr/>
      <dgm:t>
        <a:bodyPr/>
        <a:lstStyle/>
        <a:p>
          <a:r>
            <a:rPr lang="es-CO"/>
            <a:t>Alterno</a:t>
          </a:r>
        </a:p>
      </dgm:t>
    </dgm:pt>
    <dgm:pt modelId="{49CCA098-9A8A-4300-B7B8-8F32C6708D3A}" type="parTrans" cxnId="{E71007D6-F723-4674-80D0-E1FC3ECAF0AE}">
      <dgm:prSet/>
      <dgm:spPr/>
      <dgm:t>
        <a:bodyPr/>
        <a:lstStyle/>
        <a:p>
          <a:endParaRPr lang="es-CO"/>
        </a:p>
      </dgm:t>
    </dgm:pt>
    <dgm:pt modelId="{E82F19A5-315E-463D-8BBE-BC6BA5E53BDD}" type="sibTrans" cxnId="{E71007D6-F723-4674-80D0-E1FC3ECAF0AE}">
      <dgm:prSet/>
      <dgm:spPr/>
      <dgm:t>
        <a:bodyPr/>
        <a:lstStyle/>
        <a:p>
          <a:endParaRPr lang="es-CO"/>
        </a:p>
      </dgm:t>
    </dgm:pt>
    <dgm:pt modelId="{77F8BC38-C22B-4206-BA5B-90CBDC4E3D92}" type="pres">
      <dgm:prSet presAssocID="{5BFB5508-2E41-4EFB-B1DD-0A820A6A71C9}" presName="Name0" presStyleCnt="0">
        <dgm:presLayoutVars>
          <dgm:chPref val="1"/>
          <dgm:dir/>
          <dgm:animOne val="branch"/>
          <dgm:animLvl val="lvl"/>
          <dgm:resizeHandles/>
        </dgm:presLayoutVars>
      </dgm:prSet>
      <dgm:spPr/>
    </dgm:pt>
    <dgm:pt modelId="{56AF193C-850A-4679-A5BC-687A07F1B790}" type="pres">
      <dgm:prSet presAssocID="{69400262-569C-4EB9-AF8C-20DA253DD3D5}" presName="vertOne" presStyleCnt="0"/>
      <dgm:spPr/>
    </dgm:pt>
    <dgm:pt modelId="{9D6C5E8A-FCBA-4437-816A-9C5D69F06D0A}" type="pres">
      <dgm:prSet presAssocID="{69400262-569C-4EB9-AF8C-20DA253DD3D5}" presName="txOne" presStyleLbl="node0" presStyleIdx="0" presStyleCnt="1">
        <dgm:presLayoutVars>
          <dgm:chPref val="3"/>
        </dgm:presLayoutVars>
      </dgm:prSet>
      <dgm:spPr/>
    </dgm:pt>
    <dgm:pt modelId="{9D5C6D16-071C-4793-B4DA-32BB9EB326CF}" type="pres">
      <dgm:prSet presAssocID="{69400262-569C-4EB9-AF8C-20DA253DD3D5}" presName="parTransOne" presStyleCnt="0"/>
      <dgm:spPr/>
    </dgm:pt>
    <dgm:pt modelId="{C789C000-F65D-43CD-8916-A2D8BD9C2089}" type="pres">
      <dgm:prSet presAssocID="{69400262-569C-4EB9-AF8C-20DA253DD3D5}" presName="horzOne" presStyleCnt="0"/>
      <dgm:spPr/>
    </dgm:pt>
    <dgm:pt modelId="{6EA5825D-164C-47C9-A30A-81C5A546369D}" type="pres">
      <dgm:prSet presAssocID="{3E9B91B4-F7F4-4869-866D-722C67B465AB}" presName="vertTwo" presStyleCnt="0"/>
      <dgm:spPr/>
    </dgm:pt>
    <dgm:pt modelId="{C936D93E-CD1E-44D3-AA90-B74F0B6FD34A}" type="pres">
      <dgm:prSet presAssocID="{3E9B91B4-F7F4-4869-866D-722C67B465AB}" presName="txTwo" presStyleLbl="node2" presStyleIdx="0" presStyleCnt="3">
        <dgm:presLayoutVars>
          <dgm:chPref val="3"/>
        </dgm:presLayoutVars>
      </dgm:prSet>
      <dgm:spPr/>
    </dgm:pt>
    <dgm:pt modelId="{09C0A8D4-EF2E-4605-9788-E82B5DD8A289}" type="pres">
      <dgm:prSet presAssocID="{3E9B91B4-F7F4-4869-866D-722C67B465AB}" presName="horzTwo" presStyleCnt="0"/>
      <dgm:spPr/>
    </dgm:pt>
    <dgm:pt modelId="{91011EEA-48C8-4147-B642-794BC6C83FBA}" type="pres">
      <dgm:prSet presAssocID="{B22EC662-0FCC-4D00-A83B-E4AFA2C620D0}" presName="sibSpaceTwo" presStyleCnt="0"/>
      <dgm:spPr/>
    </dgm:pt>
    <dgm:pt modelId="{AD313921-E003-48FC-84A9-417C89393F51}" type="pres">
      <dgm:prSet presAssocID="{B6D5AF53-5F4A-483F-BCAE-1F362FB709BB}" presName="vertTwo" presStyleCnt="0"/>
      <dgm:spPr/>
    </dgm:pt>
    <dgm:pt modelId="{B40EADB2-15E9-4BC7-9EDF-19DEFCB15469}" type="pres">
      <dgm:prSet presAssocID="{B6D5AF53-5F4A-483F-BCAE-1F362FB709BB}" presName="txTwo" presStyleLbl="node2" presStyleIdx="1" presStyleCnt="3">
        <dgm:presLayoutVars>
          <dgm:chPref val="3"/>
        </dgm:presLayoutVars>
      </dgm:prSet>
      <dgm:spPr/>
    </dgm:pt>
    <dgm:pt modelId="{2698F6CA-C733-4929-93FB-7FD3E18734EE}" type="pres">
      <dgm:prSet presAssocID="{B6D5AF53-5F4A-483F-BCAE-1F362FB709BB}" presName="horzTwo" presStyleCnt="0"/>
      <dgm:spPr/>
    </dgm:pt>
    <dgm:pt modelId="{7777F5A1-7AE6-4F8C-8CC5-8D0253206D85}" type="pres">
      <dgm:prSet presAssocID="{0DC8A5EB-E686-4C56-A94D-7CCEF93C5536}" presName="sibSpaceTwo" presStyleCnt="0"/>
      <dgm:spPr/>
    </dgm:pt>
    <dgm:pt modelId="{AF94A475-D8BA-4410-AADA-206AF7C6BF46}" type="pres">
      <dgm:prSet presAssocID="{811C7756-CCB2-4589-84C1-35E47A2CE5BB}" presName="vertTwo" presStyleCnt="0"/>
      <dgm:spPr/>
    </dgm:pt>
    <dgm:pt modelId="{423950F6-C4C5-4990-B69C-5693F3089AC1}" type="pres">
      <dgm:prSet presAssocID="{811C7756-CCB2-4589-84C1-35E47A2CE5BB}" presName="txTwo" presStyleLbl="node2" presStyleIdx="2" presStyleCnt="3">
        <dgm:presLayoutVars>
          <dgm:chPref val="3"/>
        </dgm:presLayoutVars>
      </dgm:prSet>
      <dgm:spPr/>
    </dgm:pt>
    <dgm:pt modelId="{13286FFA-CCB4-4B4E-9DC1-5AA62C1AB910}" type="pres">
      <dgm:prSet presAssocID="{811C7756-CCB2-4589-84C1-35E47A2CE5BB}" presName="horzTwo" presStyleCnt="0"/>
      <dgm:spPr/>
    </dgm:pt>
  </dgm:ptLst>
  <dgm:cxnLst>
    <dgm:cxn modelId="{E44A9C17-406E-4A6F-8C11-518E20D782C2}" type="presOf" srcId="{3E9B91B4-F7F4-4869-866D-722C67B465AB}" destId="{C936D93E-CD1E-44D3-AA90-B74F0B6FD34A}" srcOrd="0" destOrd="0" presId="urn:microsoft.com/office/officeart/2005/8/layout/hierarchy4"/>
    <dgm:cxn modelId="{7ED9A33C-0655-42A6-93BC-F31D42164A7A}" type="presOf" srcId="{B6D5AF53-5F4A-483F-BCAE-1F362FB709BB}" destId="{B40EADB2-15E9-4BC7-9EDF-19DEFCB15469}" srcOrd="0" destOrd="0" presId="urn:microsoft.com/office/officeart/2005/8/layout/hierarchy4"/>
    <dgm:cxn modelId="{786A2A67-CB69-4FC6-864C-39B192E5F422}" type="presOf" srcId="{811C7756-CCB2-4589-84C1-35E47A2CE5BB}" destId="{423950F6-C4C5-4990-B69C-5693F3089AC1}" srcOrd="0" destOrd="0" presId="urn:microsoft.com/office/officeart/2005/8/layout/hierarchy4"/>
    <dgm:cxn modelId="{2BCD027E-9300-4BED-8A84-00D90CE8F4F0}" type="presOf" srcId="{5BFB5508-2E41-4EFB-B1DD-0A820A6A71C9}" destId="{77F8BC38-C22B-4206-BA5B-90CBDC4E3D92}" srcOrd="0" destOrd="0" presId="urn:microsoft.com/office/officeart/2005/8/layout/hierarchy4"/>
    <dgm:cxn modelId="{A2CEEF83-63EC-44ED-98BA-8E3FA11E07D3}" type="presOf" srcId="{69400262-569C-4EB9-AF8C-20DA253DD3D5}" destId="{9D6C5E8A-FCBA-4437-816A-9C5D69F06D0A}" srcOrd="0" destOrd="0" presId="urn:microsoft.com/office/officeart/2005/8/layout/hierarchy4"/>
    <dgm:cxn modelId="{2734CDA6-7B83-4BA7-A5D7-D62D2EBA772D}" srcId="{69400262-569C-4EB9-AF8C-20DA253DD3D5}" destId="{B6D5AF53-5F4A-483F-BCAE-1F362FB709BB}" srcOrd="1" destOrd="0" parTransId="{9AE97394-5F0F-4C53-824D-8BBC7A3B50A0}" sibTransId="{0DC8A5EB-E686-4C56-A94D-7CCEF93C5536}"/>
    <dgm:cxn modelId="{CADA76AD-712B-4BAE-B1FA-BBAECD1D695E}" srcId="{5BFB5508-2E41-4EFB-B1DD-0A820A6A71C9}" destId="{69400262-569C-4EB9-AF8C-20DA253DD3D5}" srcOrd="0" destOrd="0" parTransId="{22386C18-0FB7-4E5C-8D3F-51A241F8F7C1}" sibTransId="{1D62B721-6463-4F7E-B145-C526BDE2E868}"/>
    <dgm:cxn modelId="{285EB0B4-D567-4C00-BC55-CFF3B7530863}" srcId="{69400262-569C-4EB9-AF8C-20DA253DD3D5}" destId="{3E9B91B4-F7F4-4869-866D-722C67B465AB}" srcOrd="0" destOrd="0" parTransId="{5501375C-FE88-40C0-8F4E-DD4E724862FA}" sibTransId="{B22EC662-0FCC-4D00-A83B-E4AFA2C620D0}"/>
    <dgm:cxn modelId="{E71007D6-F723-4674-80D0-E1FC3ECAF0AE}" srcId="{69400262-569C-4EB9-AF8C-20DA253DD3D5}" destId="{811C7756-CCB2-4589-84C1-35E47A2CE5BB}" srcOrd="2" destOrd="0" parTransId="{49CCA098-9A8A-4300-B7B8-8F32C6708D3A}" sibTransId="{E82F19A5-315E-463D-8BBE-BC6BA5E53BDD}"/>
    <dgm:cxn modelId="{8177A580-1855-41A1-919B-63D411936FD7}" type="presParOf" srcId="{77F8BC38-C22B-4206-BA5B-90CBDC4E3D92}" destId="{56AF193C-850A-4679-A5BC-687A07F1B790}" srcOrd="0" destOrd="0" presId="urn:microsoft.com/office/officeart/2005/8/layout/hierarchy4"/>
    <dgm:cxn modelId="{ECDC2F18-46F7-44B0-AB42-58C7B7C6503B}" type="presParOf" srcId="{56AF193C-850A-4679-A5BC-687A07F1B790}" destId="{9D6C5E8A-FCBA-4437-816A-9C5D69F06D0A}" srcOrd="0" destOrd="0" presId="urn:microsoft.com/office/officeart/2005/8/layout/hierarchy4"/>
    <dgm:cxn modelId="{DE01643F-3639-4519-ACFF-323F7CF0F252}" type="presParOf" srcId="{56AF193C-850A-4679-A5BC-687A07F1B790}" destId="{9D5C6D16-071C-4793-B4DA-32BB9EB326CF}" srcOrd="1" destOrd="0" presId="urn:microsoft.com/office/officeart/2005/8/layout/hierarchy4"/>
    <dgm:cxn modelId="{DF394AD3-BF94-44E9-9383-E04870FE0C15}" type="presParOf" srcId="{56AF193C-850A-4679-A5BC-687A07F1B790}" destId="{C789C000-F65D-43CD-8916-A2D8BD9C2089}" srcOrd="2" destOrd="0" presId="urn:microsoft.com/office/officeart/2005/8/layout/hierarchy4"/>
    <dgm:cxn modelId="{96042D1D-68A2-4A50-9898-A1452976375A}" type="presParOf" srcId="{C789C000-F65D-43CD-8916-A2D8BD9C2089}" destId="{6EA5825D-164C-47C9-A30A-81C5A546369D}" srcOrd="0" destOrd="0" presId="urn:microsoft.com/office/officeart/2005/8/layout/hierarchy4"/>
    <dgm:cxn modelId="{A7450F1E-CD1C-4D2F-85FF-27D7CE6D6E72}" type="presParOf" srcId="{6EA5825D-164C-47C9-A30A-81C5A546369D}" destId="{C936D93E-CD1E-44D3-AA90-B74F0B6FD34A}" srcOrd="0" destOrd="0" presId="urn:microsoft.com/office/officeart/2005/8/layout/hierarchy4"/>
    <dgm:cxn modelId="{CE35BD3B-215A-42FD-805E-39E2B3F60D7D}" type="presParOf" srcId="{6EA5825D-164C-47C9-A30A-81C5A546369D}" destId="{09C0A8D4-EF2E-4605-9788-E82B5DD8A289}" srcOrd="1" destOrd="0" presId="urn:microsoft.com/office/officeart/2005/8/layout/hierarchy4"/>
    <dgm:cxn modelId="{E210DD2A-39F8-4DD4-AE66-56C815443369}" type="presParOf" srcId="{C789C000-F65D-43CD-8916-A2D8BD9C2089}" destId="{91011EEA-48C8-4147-B642-794BC6C83FBA}" srcOrd="1" destOrd="0" presId="urn:microsoft.com/office/officeart/2005/8/layout/hierarchy4"/>
    <dgm:cxn modelId="{2D92B55C-1335-49F0-9ED9-384FDD0F3E20}" type="presParOf" srcId="{C789C000-F65D-43CD-8916-A2D8BD9C2089}" destId="{AD313921-E003-48FC-84A9-417C89393F51}" srcOrd="2" destOrd="0" presId="urn:microsoft.com/office/officeart/2005/8/layout/hierarchy4"/>
    <dgm:cxn modelId="{7E7CBD4E-043A-478F-AFFF-77974F2E2750}" type="presParOf" srcId="{AD313921-E003-48FC-84A9-417C89393F51}" destId="{B40EADB2-15E9-4BC7-9EDF-19DEFCB15469}" srcOrd="0" destOrd="0" presId="urn:microsoft.com/office/officeart/2005/8/layout/hierarchy4"/>
    <dgm:cxn modelId="{6AE54CDF-9927-476D-BCD2-3A640DE934C1}" type="presParOf" srcId="{AD313921-E003-48FC-84A9-417C89393F51}" destId="{2698F6CA-C733-4929-93FB-7FD3E18734EE}" srcOrd="1" destOrd="0" presId="urn:microsoft.com/office/officeart/2005/8/layout/hierarchy4"/>
    <dgm:cxn modelId="{B3204EFC-AD00-41D9-A6D4-132B8948DA9D}" type="presParOf" srcId="{C789C000-F65D-43CD-8916-A2D8BD9C2089}" destId="{7777F5A1-7AE6-4F8C-8CC5-8D0253206D85}" srcOrd="3" destOrd="0" presId="urn:microsoft.com/office/officeart/2005/8/layout/hierarchy4"/>
    <dgm:cxn modelId="{DA07C20B-60B9-4FB9-8F19-A6F5CF2B76E5}" type="presParOf" srcId="{C789C000-F65D-43CD-8916-A2D8BD9C2089}" destId="{AF94A475-D8BA-4410-AADA-206AF7C6BF46}" srcOrd="4" destOrd="0" presId="urn:microsoft.com/office/officeart/2005/8/layout/hierarchy4"/>
    <dgm:cxn modelId="{537E653A-3CA5-4AF0-BA21-57A6DB2FBEAE}" type="presParOf" srcId="{AF94A475-D8BA-4410-AADA-206AF7C6BF46}" destId="{423950F6-C4C5-4990-B69C-5693F3089AC1}" srcOrd="0" destOrd="0" presId="urn:microsoft.com/office/officeart/2005/8/layout/hierarchy4"/>
    <dgm:cxn modelId="{0A18DDE5-122F-4D53-84FF-CF05970EA5E3}" type="presParOf" srcId="{AF94A475-D8BA-4410-AADA-206AF7C6BF46}" destId="{13286FFA-CCB4-4B4E-9DC1-5AA62C1AB91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FB5508-2E41-4EFB-B1DD-0A820A6A71C9}" type="doc">
      <dgm:prSet loTypeId="urn:microsoft.com/office/officeart/2009/3/layout/HorizontalOrganizationChart"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Variante – K4</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A44345E-BE05-48BC-815E-AB129F708E23}">
      <dgm:prSet phldrT="[Texto]"/>
      <dgm:spPr/>
      <dgm:t>
        <a:bodyPr/>
        <a:lstStyle/>
        <a:p>
          <a:r>
            <a:rPr lang="es-CO"/>
            <a:t>Enero</a:t>
          </a:r>
        </a:p>
      </dgm:t>
    </dgm:pt>
    <dgm:pt modelId="{CB689B65-955B-4252-A01C-84066BD3AE1E}" type="parTrans" cxnId="{A33F4B22-606F-4C85-9054-F8F62BF0535C}">
      <dgm:prSet/>
      <dgm:spPr/>
      <dgm:t>
        <a:bodyPr/>
        <a:lstStyle/>
        <a:p>
          <a:endParaRPr lang="es-CO"/>
        </a:p>
      </dgm:t>
    </dgm:pt>
    <dgm:pt modelId="{40470F35-A1F3-497B-B5C8-983BFC11B80B}" type="sibTrans" cxnId="{A33F4B22-606F-4C85-9054-F8F62BF0535C}">
      <dgm:prSet/>
      <dgm:spPr/>
      <dgm:t>
        <a:bodyPr/>
        <a:lstStyle/>
        <a:p>
          <a:endParaRPr lang="es-CO"/>
        </a:p>
      </dgm:t>
    </dgm:pt>
    <dgm:pt modelId="{772C9D69-7B6D-45C5-AEE8-7D7C54306968}">
      <dgm:prSet phldrT="[Texto]"/>
      <dgm:spPr/>
      <dgm:t>
        <a:bodyPr/>
        <a:lstStyle/>
        <a:p>
          <a:r>
            <a:rPr lang="es-CO"/>
            <a:t>Febrero</a:t>
          </a:r>
        </a:p>
      </dgm:t>
    </dgm:pt>
    <dgm:pt modelId="{BFEA3E53-C41E-45C3-A443-BEE7971EBCB5}" type="parTrans" cxnId="{0FD798B0-29A2-4F37-931B-C27DD9A19D50}">
      <dgm:prSet/>
      <dgm:spPr/>
      <dgm:t>
        <a:bodyPr/>
        <a:lstStyle/>
        <a:p>
          <a:endParaRPr lang="es-CO"/>
        </a:p>
      </dgm:t>
    </dgm:pt>
    <dgm:pt modelId="{7177BD66-A705-4D37-9B81-B68AE41BECF5}" type="sibTrans" cxnId="{0FD798B0-29A2-4F37-931B-C27DD9A19D50}">
      <dgm:prSet/>
      <dgm:spPr/>
      <dgm:t>
        <a:bodyPr/>
        <a:lstStyle/>
        <a:p>
          <a:endParaRPr lang="es-CO"/>
        </a:p>
      </dgm:t>
    </dgm:pt>
    <dgm:pt modelId="{E3B8EE64-D7A8-4435-99E5-8CEA0AE2FCD5}">
      <dgm:prSet phldrT="[Texto]"/>
      <dgm:spPr/>
      <dgm:t>
        <a:bodyPr/>
        <a:lstStyle/>
        <a:p>
          <a:r>
            <a:rPr lang="es-CO"/>
            <a:t>Marzo</a:t>
          </a:r>
        </a:p>
      </dgm:t>
    </dgm:pt>
    <dgm:pt modelId="{43E45DD8-5DB7-49A1-8F79-8793A9257D1A}" type="parTrans" cxnId="{9A1D3F5F-BF31-44DC-B1FD-4A076D0FBD1B}">
      <dgm:prSet/>
      <dgm:spPr/>
      <dgm:t>
        <a:bodyPr/>
        <a:lstStyle/>
        <a:p>
          <a:endParaRPr lang="es-CO"/>
        </a:p>
      </dgm:t>
    </dgm:pt>
    <dgm:pt modelId="{81207796-9B23-4044-A2CC-8E54C8E6906E}" type="sibTrans" cxnId="{9A1D3F5F-BF31-44DC-B1FD-4A076D0FBD1B}">
      <dgm:prSet/>
      <dgm:spPr/>
      <dgm:t>
        <a:bodyPr/>
        <a:lstStyle/>
        <a:p>
          <a:endParaRPr lang="es-CO"/>
        </a:p>
      </dgm:t>
    </dgm:pt>
    <dgm:pt modelId="{B4828753-03D5-4FEF-BE56-508C8F30C36E}">
      <dgm:prSet phldrT="[Texto]"/>
      <dgm:spPr/>
      <dgm:t>
        <a:bodyPr/>
        <a:lstStyle/>
        <a:p>
          <a:r>
            <a:rPr lang="es-CO"/>
            <a:t>Abril</a:t>
          </a:r>
        </a:p>
      </dgm:t>
    </dgm:pt>
    <dgm:pt modelId="{B1915BA2-271A-4A88-92DF-8414DF745E21}" type="parTrans" cxnId="{87622050-CA58-4755-B0C0-8A5737249429}">
      <dgm:prSet/>
      <dgm:spPr/>
      <dgm:t>
        <a:bodyPr/>
        <a:lstStyle/>
        <a:p>
          <a:endParaRPr lang="es-CO"/>
        </a:p>
      </dgm:t>
    </dgm:pt>
    <dgm:pt modelId="{610C394B-9DCD-47A6-B14C-6DA232B8D1BC}" type="sibTrans" cxnId="{87622050-CA58-4755-B0C0-8A5737249429}">
      <dgm:prSet/>
      <dgm:spPr/>
      <dgm:t>
        <a:bodyPr/>
        <a:lstStyle/>
        <a:p>
          <a:endParaRPr lang="es-CO"/>
        </a:p>
      </dgm:t>
    </dgm:pt>
    <dgm:pt modelId="{CDD7C637-D46A-4E57-A88A-3D63095CF780}">
      <dgm:prSet phldrT="[Texto]"/>
      <dgm:spPr/>
      <dgm:t>
        <a:bodyPr/>
        <a:lstStyle/>
        <a:p>
          <a:r>
            <a:rPr lang="es-CO"/>
            <a:t>Mayo</a:t>
          </a:r>
        </a:p>
      </dgm:t>
    </dgm:pt>
    <dgm:pt modelId="{8779454D-C64B-4CDC-8479-52CDA0DDD80E}" type="parTrans" cxnId="{2C27691E-619D-493D-BD17-41668E77C2C4}">
      <dgm:prSet/>
      <dgm:spPr/>
      <dgm:t>
        <a:bodyPr/>
        <a:lstStyle/>
        <a:p>
          <a:endParaRPr lang="es-CO"/>
        </a:p>
      </dgm:t>
    </dgm:pt>
    <dgm:pt modelId="{384CBEB4-5B6B-4E01-B6F8-1E5F81458F0B}" type="sibTrans" cxnId="{2C27691E-619D-493D-BD17-41668E77C2C4}">
      <dgm:prSet/>
      <dgm:spPr/>
      <dgm:t>
        <a:bodyPr/>
        <a:lstStyle/>
        <a:p>
          <a:endParaRPr lang="es-CO"/>
        </a:p>
      </dgm:t>
    </dgm:pt>
    <dgm:pt modelId="{D3FFC3E5-251D-41A4-BB83-C39FD36884FE}">
      <dgm:prSet phldrT="[Texto]"/>
      <dgm:spPr/>
      <dgm:t>
        <a:bodyPr/>
        <a:lstStyle/>
        <a:p>
          <a:r>
            <a:rPr lang="es-CO"/>
            <a:t>Junio</a:t>
          </a:r>
        </a:p>
      </dgm:t>
    </dgm:pt>
    <dgm:pt modelId="{31194467-7C82-47A8-A491-2FE7F99E7A73}" type="parTrans" cxnId="{9C2DC175-EDB3-4C22-A05D-AA86B0F82096}">
      <dgm:prSet/>
      <dgm:spPr/>
      <dgm:t>
        <a:bodyPr/>
        <a:lstStyle/>
        <a:p>
          <a:endParaRPr lang="es-CO"/>
        </a:p>
      </dgm:t>
    </dgm:pt>
    <dgm:pt modelId="{E7472A5A-159B-48B2-94DD-F6E31FA25851}" type="sibTrans" cxnId="{9C2DC175-EDB3-4C22-A05D-AA86B0F82096}">
      <dgm:prSet/>
      <dgm:spPr/>
      <dgm:t>
        <a:bodyPr/>
        <a:lstStyle/>
        <a:p>
          <a:endParaRPr lang="es-CO"/>
        </a:p>
      </dgm:t>
    </dgm:pt>
    <dgm:pt modelId="{E543BE0E-1FA7-446D-8DC2-F2534F372F09}">
      <dgm:prSet phldrT="[Texto]"/>
      <dgm:spPr/>
      <dgm:t>
        <a:bodyPr/>
        <a:lstStyle/>
        <a:p>
          <a:r>
            <a:rPr lang="es-CO"/>
            <a:t>Julio</a:t>
          </a:r>
        </a:p>
      </dgm:t>
    </dgm:pt>
    <dgm:pt modelId="{FF47A55F-089C-45EB-BA76-786CFB7E3DA6}" type="parTrans" cxnId="{3391A05F-45A5-4689-BDCC-A579171CED36}">
      <dgm:prSet/>
      <dgm:spPr/>
      <dgm:t>
        <a:bodyPr/>
        <a:lstStyle/>
        <a:p>
          <a:endParaRPr lang="es-CO"/>
        </a:p>
      </dgm:t>
    </dgm:pt>
    <dgm:pt modelId="{F70297E8-A162-4674-9FD6-8563504A0479}" type="sibTrans" cxnId="{3391A05F-45A5-4689-BDCC-A579171CED36}">
      <dgm:prSet/>
      <dgm:spPr/>
      <dgm:t>
        <a:bodyPr/>
        <a:lstStyle/>
        <a:p>
          <a:endParaRPr lang="es-CO"/>
        </a:p>
      </dgm:t>
    </dgm:pt>
    <dgm:pt modelId="{35AA4104-F924-4256-8B8C-DE2C18B595A8}">
      <dgm:prSet phldrT="[Texto]"/>
      <dgm:spPr/>
      <dgm:t>
        <a:bodyPr/>
        <a:lstStyle/>
        <a:p>
          <a:r>
            <a:rPr lang="es-CO"/>
            <a:t>Agosto</a:t>
          </a:r>
        </a:p>
      </dgm:t>
    </dgm:pt>
    <dgm:pt modelId="{B6D60A05-038F-41FB-A206-456DC8E02896}" type="parTrans" cxnId="{89D02759-1ACE-4529-A75A-8D021E95AEA8}">
      <dgm:prSet/>
      <dgm:spPr/>
      <dgm:t>
        <a:bodyPr/>
        <a:lstStyle/>
        <a:p>
          <a:endParaRPr lang="es-CO"/>
        </a:p>
      </dgm:t>
    </dgm:pt>
    <dgm:pt modelId="{225A4A83-0AC2-4D5B-B16E-8435BC7FEE98}" type="sibTrans" cxnId="{89D02759-1ACE-4529-A75A-8D021E95AEA8}">
      <dgm:prSet/>
      <dgm:spPr/>
      <dgm:t>
        <a:bodyPr/>
        <a:lstStyle/>
        <a:p>
          <a:endParaRPr lang="es-CO"/>
        </a:p>
      </dgm:t>
    </dgm:pt>
    <dgm:pt modelId="{124ADEF4-8301-4618-B7D0-FCB30F21716D}">
      <dgm:prSet phldrT="[Texto]"/>
      <dgm:spPr/>
      <dgm:t>
        <a:bodyPr/>
        <a:lstStyle/>
        <a:p>
          <a:r>
            <a:rPr lang="es-CO"/>
            <a:t>Septiembre</a:t>
          </a:r>
        </a:p>
      </dgm:t>
    </dgm:pt>
    <dgm:pt modelId="{713B699F-B721-4CBD-BC54-B112B479FA7E}" type="parTrans" cxnId="{A3B46225-B76F-45E2-90BB-420BBAD04C2C}">
      <dgm:prSet/>
      <dgm:spPr/>
      <dgm:t>
        <a:bodyPr/>
        <a:lstStyle/>
        <a:p>
          <a:endParaRPr lang="es-CO"/>
        </a:p>
      </dgm:t>
    </dgm:pt>
    <dgm:pt modelId="{5F6562C8-7427-4CEC-822A-5D6FA0ADB6A6}" type="sibTrans" cxnId="{A3B46225-B76F-45E2-90BB-420BBAD04C2C}">
      <dgm:prSet/>
      <dgm:spPr/>
      <dgm:t>
        <a:bodyPr/>
        <a:lstStyle/>
        <a:p>
          <a:endParaRPr lang="es-CO"/>
        </a:p>
      </dgm:t>
    </dgm:pt>
    <dgm:pt modelId="{5EA47DE6-1269-4DA1-9CEE-20BACF5A447B}">
      <dgm:prSet phldrT="[Texto]"/>
      <dgm:spPr/>
      <dgm:t>
        <a:bodyPr/>
        <a:lstStyle/>
        <a:p>
          <a:r>
            <a:rPr lang="es-CO"/>
            <a:t>Octubre</a:t>
          </a:r>
        </a:p>
      </dgm:t>
    </dgm:pt>
    <dgm:pt modelId="{1F31A53E-8101-49DF-90FC-96CCB78D1A3B}" type="parTrans" cxnId="{E23F660D-68EB-4BD4-B3E5-2AE5447EC933}">
      <dgm:prSet/>
      <dgm:spPr/>
      <dgm:t>
        <a:bodyPr/>
        <a:lstStyle/>
        <a:p>
          <a:endParaRPr lang="es-CO"/>
        </a:p>
      </dgm:t>
    </dgm:pt>
    <dgm:pt modelId="{273EC61D-E3EE-46A5-87F1-4E1DE895792E}" type="sibTrans" cxnId="{E23F660D-68EB-4BD4-B3E5-2AE5447EC933}">
      <dgm:prSet/>
      <dgm:spPr/>
      <dgm:t>
        <a:bodyPr/>
        <a:lstStyle/>
        <a:p>
          <a:endParaRPr lang="es-CO"/>
        </a:p>
      </dgm:t>
    </dgm:pt>
    <dgm:pt modelId="{3574725C-93DC-4F19-AC58-4CBD6668BB6C}">
      <dgm:prSet phldrT="[Texto]"/>
      <dgm:spPr/>
      <dgm:t>
        <a:bodyPr/>
        <a:lstStyle/>
        <a:p>
          <a:r>
            <a:rPr lang="es-CO"/>
            <a:t>Noviembre</a:t>
          </a:r>
        </a:p>
      </dgm:t>
    </dgm:pt>
    <dgm:pt modelId="{255F8595-7074-46DB-B87C-A7CA5090CC30}" type="parTrans" cxnId="{FBAB2B82-C2F8-49C2-90BD-BBC22F32B2A3}">
      <dgm:prSet/>
      <dgm:spPr/>
      <dgm:t>
        <a:bodyPr/>
        <a:lstStyle/>
        <a:p>
          <a:endParaRPr lang="es-CO"/>
        </a:p>
      </dgm:t>
    </dgm:pt>
    <dgm:pt modelId="{3B758C8B-452A-49FC-BB26-C8B09825A3EC}" type="sibTrans" cxnId="{FBAB2B82-C2F8-49C2-90BD-BBC22F32B2A3}">
      <dgm:prSet/>
      <dgm:spPr/>
      <dgm:t>
        <a:bodyPr/>
        <a:lstStyle/>
        <a:p>
          <a:endParaRPr lang="es-CO"/>
        </a:p>
      </dgm:t>
    </dgm:pt>
    <dgm:pt modelId="{BB202ED2-030B-43CB-94DC-9673F3E6B8D1}">
      <dgm:prSet phldrT="[Texto]"/>
      <dgm:spPr/>
      <dgm:t>
        <a:bodyPr/>
        <a:lstStyle/>
        <a:p>
          <a:r>
            <a:rPr lang="es-CO"/>
            <a:t>Diciembre</a:t>
          </a:r>
        </a:p>
      </dgm:t>
    </dgm:pt>
    <dgm:pt modelId="{5F0FB746-59C5-4769-80AA-C47E04E5A30E}" type="parTrans" cxnId="{DA89A37D-F7B2-494E-9FE6-4CF81F0C6082}">
      <dgm:prSet/>
      <dgm:spPr/>
      <dgm:t>
        <a:bodyPr/>
        <a:lstStyle/>
        <a:p>
          <a:endParaRPr lang="es-CO"/>
        </a:p>
      </dgm:t>
    </dgm:pt>
    <dgm:pt modelId="{4AB471FA-D17A-4CE0-A45C-2EE9A8A64303}" type="sibTrans" cxnId="{DA89A37D-F7B2-494E-9FE6-4CF81F0C6082}">
      <dgm:prSet/>
      <dgm:spPr/>
      <dgm:t>
        <a:bodyPr/>
        <a:lstStyle/>
        <a:p>
          <a:endParaRPr lang="es-CO"/>
        </a:p>
      </dgm:t>
    </dgm:pt>
    <dgm:pt modelId="{5520E71F-6A7C-4F28-88F4-14D9E39ED7C8}">
      <dgm:prSet phldrT="[Texto]"/>
      <dgm:spPr/>
      <dgm:t>
        <a:bodyPr/>
        <a:lstStyle/>
        <a:p>
          <a:r>
            <a:rPr lang="es-CO"/>
            <a:t>Periodo 13</a:t>
          </a:r>
        </a:p>
      </dgm:t>
    </dgm:pt>
    <dgm:pt modelId="{8F25625F-FD48-4920-837F-3101B6250AF6}" type="parTrans" cxnId="{EAA431CE-2E15-4E46-986C-0E595D2B6C64}">
      <dgm:prSet/>
      <dgm:spPr/>
      <dgm:t>
        <a:bodyPr/>
        <a:lstStyle/>
        <a:p>
          <a:endParaRPr lang="es-CO"/>
        </a:p>
      </dgm:t>
    </dgm:pt>
    <dgm:pt modelId="{E1A0BB42-90B8-484D-97BC-1F89D0B24896}" type="sibTrans" cxnId="{EAA431CE-2E15-4E46-986C-0E595D2B6C64}">
      <dgm:prSet/>
      <dgm:spPr/>
      <dgm:t>
        <a:bodyPr/>
        <a:lstStyle/>
        <a:p>
          <a:endParaRPr lang="es-CO"/>
        </a:p>
      </dgm:t>
    </dgm:pt>
    <dgm:pt modelId="{D8157931-1CE4-41B6-BFBF-028CDC6819E8}">
      <dgm:prSet phldrT="[Texto]"/>
      <dgm:spPr/>
      <dgm:t>
        <a:bodyPr/>
        <a:lstStyle/>
        <a:p>
          <a:r>
            <a:rPr lang="es-CO"/>
            <a:t>Periodo 14</a:t>
          </a:r>
        </a:p>
      </dgm:t>
    </dgm:pt>
    <dgm:pt modelId="{1B7DB299-01DE-4588-BB30-DA4A831B1DAF}" type="parTrans" cxnId="{32169082-FB67-49F7-88D3-A3ABEE715D3C}">
      <dgm:prSet/>
      <dgm:spPr/>
      <dgm:t>
        <a:bodyPr/>
        <a:lstStyle/>
        <a:p>
          <a:endParaRPr lang="es-CO"/>
        </a:p>
      </dgm:t>
    </dgm:pt>
    <dgm:pt modelId="{24C93B36-6E01-4368-82EC-7C98391D1F9B}" type="sibTrans" cxnId="{32169082-FB67-49F7-88D3-A3ABEE715D3C}">
      <dgm:prSet/>
      <dgm:spPr/>
      <dgm:t>
        <a:bodyPr/>
        <a:lstStyle/>
        <a:p>
          <a:endParaRPr lang="es-CO"/>
        </a:p>
      </dgm:t>
    </dgm:pt>
    <dgm:pt modelId="{F148DA40-1B1B-4E55-99E7-AF51B6E1F100}">
      <dgm:prSet phldrT="[Texto]"/>
      <dgm:spPr/>
      <dgm:t>
        <a:bodyPr/>
        <a:lstStyle/>
        <a:p>
          <a:r>
            <a:rPr lang="es-CO"/>
            <a:t>Periodo 15</a:t>
          </a:r>
        </a:p>
      </dgm:t>
    </dgm:pt>
    <dgm:pt modelId="{FF1232D8-46C2-4683-9168-8B8E0B56C8F5}" type="parTrans" cxnId="{2F44F125-8147-4DCF-B330-0BAD6A7960EC}">
      <dgm:prSet/>
      <dgm:spPr/>
      <dgm:t>
        <a:bodyPr/>
        <a:lstStyle/>
        <a:p>
          <a:endParaRPr lang="es-CO"/>
        </a:p>
      </dgm:t>
    </dgm:pt>
    <dgm:pt modelId="{BB73BA1E-0D4A-4EB7-854E-4F2FFCB35070}" type="sibTrans" cxnId="{2F44F125-8147-4DCF-B330-0BAD6A7960EC}">
      <dgm:prSet/>
      <dgm:spPr/>
      <dgm:t>
        <a:bodyPr/>
        <a:lstStyle/>
        <a:p>
          <a:endParaRPr lang="es-CO"/>
        </a:p>
      </dgm:t>
    </dgm:pt>
    <dgm:pt modelId="{B152CD45-3AC5-4D06-BC37-D2AB3EE4EA22}">
      <dgm:prSet phldrT="[Texto]"/>
      <dgm:spPr/>
      <dgm:t>
        <a:bodyPr/>
        <a:lstStyle/>
        <a:p>
          <a:r>
            <a:rPr lang="es-CO"/>
            <a:t>Periodo 16</a:t>
          </a:r>
        </a:p>
      </dgm:t>
    </dgm:pt>
    <dgm:pt modelId="{1B295832-EE54-4F92-B609-96121FD328A6}" type="parTrans" cxnId="{4AFB829D-8E48-4AB1-BE8B-B77032BE42ED}">
      <dgm:prSet/>
      <dgm:spPr/>
      <dgm:t>
        <a:bodyPr/>
        <a:lstStyle/>
        <a:p>
          <a:endParaRPr lang="es-CO"/>
        </a:p>
      </dgm:t>
    </dgm:pt>
    <dgm:pt modelId="{FBD92491-E525-4629-A5AC-E6C3BCAAB49D}" type="sibTrans" cxnId="{4AFB829D-8E48-4AB1-BE8B-B77032BE42ED}">
      <dgm:prSet/>
      <dgm:spPr/>
      <dgm:t>
        <a:bodyPr/>
        <a:lstStyle/>
        <a:p>
          <a:endParaRPr lang="es-CO"/>
        </a:p>
      </dgm:t>
    </dgm:pt>
    <dgm:pt modelId="{A11609DB-D51B-4E4B-8DA5-D17A9520ACD2}" type="pres">
      <dgm:prSet presAssocID="{5BFB5508-2E41-4EFB-B1DD-0A820A6A71C9}" presName="hierChild1" presStyleCnt="0">
        <dgm:presLayoutVars>
          <dgm:orgChart val="1"/>
          <dgm:chPref val="1"/>
          <dgm:dir/>
          <dgm:animOne val="branch"/>
          <dgm:animLvl val="lvl"/>
          <dgm:resizeHandles/>
        </dgm:presLayoutVars>
      </dgm:prSet>
      <dgm:spPr/>
    </dgm:pt>
    <dgm:pt modelId="{E5A4C736-67FC-4D3D-B787-573A7CA84A0B}" type="pres">
      <dgm:prSet presAssocID="{69400262-569C-4EB9-AF8C-20DA253DD3D5}" presName="hierRoot1" presStyleCnt="0">
        <dgm:presLayoutVars>
          <dgm:hierBranch val="init"/>
        </dgm:presLayoutVars>
      </dgm:prSet>
      <dgm:spPr/>
    </dgm:pt>
    <dgm:pt modelId="{75632FAA-EFD7-4F1B-9D3D-DCDA81EDC3BE}" type="pres">
      <dgm:prSet presAssocID="{69400262-569C-4EB9-AF8C-20DA253DD3D5}" presName="rootComposite1" presStyleCnt="0"/>
      <dgm:spPr/>
    </dgm:pt>
    <dgm:pt modelId="{07FA48F2-0C13-49BD-B654-DA96F0068F3F}" type="pres">
      <dgm:prSet presAssocID="{69400262-569C-4EB9-AF8C-20DA253DD3D5}" presName="rootText1" presStyleLbl="node0" presStyleIdx="0" presStyleCnt="1">
        <dgm:presLayoutVars>
          <dgm:chPref val="3"/>
        </dgm:presLayoutVars>
      </dgm:prSet>
      <dgm:spPr/>
    </dgm:pt>
    <dgm:pt modelId="{0D356406-598E-409F-B66A-9A6E5AD4835F}" type="pres">
      <dgm:prSet presAssocID="{69400262-569C-4EB9-AF8C-20DA253DD3D5}" presName="rootConnector1" presStyleLbl="node1" presStyleIdx="0" presStyleCnt="0"/>
      <dgm:spPr/>
    </dgm:pt>
    <dgm:pt modelId="{A4E67E19-6FC8-4D9D-9F0E-45D06D590BC1}" type="pres">
      <dgm:prSet presAssocID="{69400262-569C-4EB9-AF8C-20DA253DD3D5}" presName="hierChild2" presStyleCnt="0"/>
      <dgm:spPr/>
    </dgm:pt>
    <dgm:pt modelId="{9CBA56E3-9DDB-4714-B6EB-21C961903735}" type="pres">
      <dgm:prSet presAssocID="{CB689B65-955B-4252-A01C-84066BD3AE1E}" presName="Name64" presStyleLbl="parChTrans1D2" presStyleIdx="0" presStyleCnt="12"/>
      <dgm:spPr/>
    </dgm:pt>
    <dgm:pt modelId="{4A13B8D5-BC1F-4564-9646-A0E211E86144}" type="pres">
      <dgm:prSet presAssocID="{3A44345E-BE05-48BC-815E-AB129F708E23}" presName="hierRoot2" presStyleCnt="0">
        <dgm:presLayoutVars>
          <dgm:hierBranch val="init"/>
        </dgm:presLayoutVars>
      </dgm:prSet>
      <dgm:spPr/>
    </dgm:pt>
    <dgm:pt modelId="{5A13A3F7-DB7F-49ED-ADEC-0709566E6FE5}" type="pres">
      <dgm:prSet presAssocID="{3A44345E-BE05-48BC-815E-AB129F708E23}" presName="rootComposite" presStyleCnt="0"/>
      <dgm:spPr/>
    </dgm:pt>
    <dgm:pt modelId="{B5F81474-9897-44A6-940C-3BD50AF1DCEB}" type="pres">
      <dgm:prSet presAssocID="{3A44345E-BE05-48BC-815E-AB129F708E23}" presName="rootText" presStyleLbl="node2" presStyleIdx="0" presStyleCnt="12">
        <dgm:presLayoutVars>
          <dgm:chPref val="3"/>
        </dgm:presLayoutVars>
      </dgm:prSet>
      <dgm:spPr/>
    </dgm:pt>
    <dgm:pt modelId="{60EE2210-17D4-416B-B414-F337F5F34ECE}" type="pres">
      <dgm:prSet presAssocID="{3A44345E-BE05-48BC-815E-AB129F708E23}" presName="rootConnector" presStyleLbl="node2" presStyleIdx="0" presStyleCnt="12"/>
      <dgm:spPr/>
    </dgm:pt>
    <dgm:pt modelId="{A5DF288A-54AE-4732-B636-5593AEEC19B3}" type="pres">
      <dgm:prSet presAssocID="{3A44345E-BE05-48BC-815E-AB129F708E23}" presName="hierChild4" presStyleCnt="0"/>
      <dgm:spPr/>
    </dgm:pt>
    <dgm:pt modelId="{5CE5958B-62BC-4945-95FA-AA343C153D67}" type="pres">
      <dgm:prSet presAssocID="{3A44345E-BE05-48BC-815E-AB129F708E23}" presName="hierChild5" presStyleCnt="0"/>
      <dgm:spPr/>
    </dgm:pt>
    <dgm:pt modelId="{C2D72C14-CC0D-49E9-8ACD-535506BF7EBF}" type="pres">
      <dgm:prSet presAssocID="{BFEA3E53-C41E-45C3-A443-BEE7971EBCB5}" presName="Name64" presStyleLbl="parChTrans1D2" presStyleIdx="1" presStyleCnt="12"/>
      <dgm:spPr/>
    </dgm:pt>
    <dgm:pt modelId="{43445188-3A9E-443C-9FCE-3FB4F0DB396A}" type="pres">
      <dgm:prSet presAssocID="{772C9D69-7B6D-45C5-AEE8-7D7C54306968}" presName="hierRoot2" presStyleCnt="0">
        <dgm:presLayoutVars>
          <dgm:hierBranch val="init"/>
        </dgm:presLayoutVars>
      </dgm:prSet>
      <dgm:spPr/>
    </dgm:pt>
    <dgm:pt modelId="{7D3DBC3D-FD43-4127-B388-D252055AD995}" type="pres">
      <dgm:prSet presAssocID="{772C9D69-7B6D-45C5-AEE8-7D7C54306968}" presName="rootComposite" presStyleCnt="0"/>
      <dgm:spPr/>
    </dgm:pt>
    <dgm:pt modelId="{D6278826-CD51-4984-A470-F0B97DB5DBEC}" type="pres">
      <dgm:prSet presAssocID="{772C9D69-7B6D-45C5-AEE8-7D7C54306968}" presName="rootText" presStyleLbl="node2" presStyleIdx="1" presStyleCnt="12">
        <dgm:presLayoutVars>
          <dgm:chPref val="3"/>
        </dgm:presLayoutVars>
      </dgm:prSet>
      <dgm:spPr/>
    </dgm:pt>
    <dgm:pt modelId="{72D7D34C-0BEE-41FD-B978-2FBDC25AFEFA}" type="pres">
      <dgm:prSet presAssocID="{772C9D69-7B6D-45C5-AEE8-7D7C54306968}" presName="rootConnector" presStyleLbl="node2" presStyleIdx="1" presStyleCnt="12"/>
      <dgm:spPr/>
    </dgm:pt>
    <dgm:pt modelId="{DE848070-87F7-41CE-A102-812073438A7A}" type="pres">
      <dgm:prSet presAssocID="{772C9D69-7B6D-45C5-AEE8-7D7C54306968}" presName="hierChild4" presStyleCnt="0"/>
      <dgm:spPr/>
    </dgm:pt>
    <dgm:pt modelId="{A5463E89-5C21-4291-89C3-FEFC9CD61340}" type="pres">
      <dgm:prSet presAssocID="{772C9D69-7B6D-45C5-AEE8-7D7C54306968}" presName="hierChild5" presStyleCnt="0"/>
      <dgm:spPr/>
    </dgm:pt>
    <dgm:pt modelId="{E22D7B48-3AC6-4C6B-910C-90A5BBADC3FD}" type="pres">
      <dgm:prSet presAssocID="{43E45DD8-5DB7-49A1-8F79-8793A9257D1A}" presName="Name64" presStyleLbl="parChTrans1D2" presStyleIdx="2" presStyleCnt="12"/>
      <dgm:spPr/>
    </dgm:pt>
    <dgm:pt modelId="{065730EE-1AB5-4CAA-B387-5BFA5B5EB569}" type="pres">
      <dgm:prSet presAssocID="{E3B8EE64-D7A8-4435-99E5-8CEA0AE2FCD5}" presName="hierRoot2" presStyleCnt="0">
        <dgm:presLayoutVars>
          <dgm:hierBranch val="init"/>
        </dgm:presLayoutVars>
      </dgm:prSet>
      <dgm:spPr/>
    </dgm:pt>
    <dgm:pt modelId="{8007CDDE-1033-4590-8B2F-77815CCFD225}" type="pres">
      <dgm:prSet presAssocID="{E3B8EE64-D7A8-4435-99E5-8CEA0AE2FCD5}" presName="rootComposite" presStyleCnt="0"/>
      <dgm:spPr/>
    </dgm:pt>
    <dgm:pt modelId="{18E20BFA-6077-4F34-B987-71E6DAA555DE}" type="pres">
      <dgm:prSet presAssocID="{E3B8EE64-D7A8-4435-99E5-8CEA0AE2FCD5}" presName="rootText" presStyleLbl="node2" presStyleIdx="2" presStyleCnt="12">
        <dgm:presLayoutVars>
          <dgm:chPref val="3"/>
        </dgm:presLayoutVars>
      </dgm:prSet>
      <dgm:spPr/>
    </dgm:pt>
    <dgm:pt modelId="{3B1B97B1-ED81-435A-A6CE-B4C7E2148AEF}" type="pres">
      <dgm:prSet presAssocID="{E3B8EE64-D7A8-4435-99E5-8CEA0AE2FCD5}" presName="rootConnector" presStyleLbl="node2" presStyleIdx="2" presStyleCnt="12"/>
      <dgm:spPr/>
    </dgm:pt>
    <dgm:pt modelId="{4337E431-C93D-48D1-87EC-B430CE8754B8}" type="pres">
      <dgm:prSet presAssocID="{E3B8EE64-D7A8-4435-99E5-8CEA0AE2FCD5}" presName="hierChild4" presStyleCnt="0"/>
      <dgm:spPr/>
    </dgm:pt>
    <dgm:pt modelId="{653FDEC6-DA79-4624-84C6-99DBFE113F4F}" type="pres">
      <dgm:prSet presAssocID="{E3B8EE64-D7A8-4435-99E5-8CEA0AE2FCD5}" presName="hierChild5" presStyleCnt="0"/>
      <dgm:spPr/>
    </dgm:pt>
    <dgm:pt modelId="{98DEA086-3116-49EF-A8AF-E31D16D4FC58}" type="pres">
      <dgm:prSet presAssocID="{B1915BA2-271A-4A88-92DF-8414DF745E21}" presName="Name64" presStyleLbl="parChTrans1D2" presStyleIdx="3" presStyleCnt="12"/>
      <dgm:spPr/>
    </dgm:pt>
    <dgm:pt modelId="{7A9A32DF-42B8-4739-8343-B632808C8F03}" type="pres">
      <dgm:prSet presAssocID="{B4828753-03D5-4FEF-BE56-508C8F30C36E}" presName="hierRoot2" presStyleCnt="0">
        <dgm:presLayoutVars>
          <dgm:hierBranch val="init"/>
        </dgm:presLayoutVars>
      </dgm:prSet>
      <dgm:spPr/>
    </dgm:pt>
    <dgm:pt modelId="{4F792C68-092B-4068-A034-DFA536456FEF}" type="pres">
      <dgm:prSet presAssocID="{B4828753-03D5-4FEF-BE56-508C8F30C36E}" presName="rootComposite" presStyleCnt="0"/>
      <dgm:spPr/>
    </dgm:pt>
    <dgm:pt modelId="{C98FC776-D138-4961-AD9D-FB7174662DA2}" type="pres">
      <dgm:prSet presAssocID="{B4828753-03D5-4FEF-BE56-508C8F30C36E}" presName="rootText" presStyleLbl="node2" presStyleIdx="3" presStyleCnt="12">
        <dgm:presLayoutVars>
          <dgm:chPref val="3"/>
        </dgm:presLayoutVars>
      </dgm:prSet>
      <dgm:spPr/>
    </dgm:pt>
    <dgm:pt modelId="{9E410426-03DE-4BB8-8AD1-818129650230}" type="pres">
      <dgm:prSet presAssocID="{B4828753-03D5-4FEF-BE56-508C8F30C36E}" presName="rootConnector" presStyleLbl="node2" presStyleIdx="3" presStyleCnt="12"/>
      <dgm:spPr/>
    </dgm:pt>
    <dgm:pt modelId="{9D4DE783-3FEC-44E5-B490-0625279763C5}" type="pres">
      <dgm:prSet presAssocID="{B4828753-03D5-4FEF-BE56-508C8F30C36E}" presName="hierChild4" presStyleCnt="0"/>
      <dgm:spPr/>
    </dgm:pt>
    <dgm:pt modelId="{78E02EC4-A7C7-407A-A590-B6618269E82A}" type="pres">
      <dgm:prSet presAssocID="{B4828753-03D5-4FEF-BE56-508C8F30C36E}" presName="hierChild5" presStyleCnt="0"/>
      <dgm:spPr/>
    </dgm:pt>
    <dgm:pt modelId="{3DDBE88F-A7D0-4075-8C3B-AAA88BA7A8C7}" type="pres">
      <dgm:prSet presAssocID="{8779454D-C64B-4CDC-8479-52CDA0DDD80E}" presName="Name64" presStyleLbl="parChTrans1D2" presStyleIdx="4" presStyleCnt="12"/>
      <dgm:spPr/>
    </dgm:pt>
    <dgm:pt modelId="{628C4EC6-F498-4AE3-BA24-44158EFB1806}" type="pres">
      <dgm:prSet presAssocID="{CDD7C637-D46A-4E57-A88A-3D63095CF780}" presName="hierRoot2" presStyleCnt="0">
        <dgm:presLayoutVars>
          <dgm:hierBranch val="init"/>
        </dgm:presLayoutVars>
      </dgm:prSet>
      <dgm:spPr/>
    </dgm:pt>
    <dgm:pt modelId="{E7952D39-F241-4C14-8DD4-F61B13DBB529}" type="pres">
      <dgm:prSet presAssocID="{CDD7C637-D46A-4E57-A88A-3D63095CF780}" presName="rootComposite" presStyleCnt="0"/>
      <dgm:spPr/>
    </dgm:pt>
    <dgm:pt modelId="{AECA6779-C677-427A-9414-E67F5F652A65}" type="pres">
      <dgm:prSet presAssocID="{CDD7C637-D46A-4E57-A88A-3D63095CF780}" presName="rootText" presStyleLbl="node2" presStyleIdx="4" presStyleCnt="12">
        <dgm:presLayoutVars>
          <dgm:chPref val="3"/>
        </dgm:presLayoutVars>
      </dgm:prSet>
      <dgm:spPr/>
    </dgm:pt>
    <dgm:pt modelId="{CC47E97B-BDDB-4FC6-820E-A5A5B722C864}" type="pres">
      <dgm:prSet presAssocID="{CDD7C637-D46A-4E57-A88A-3D63095CF780}" presName="rootConnector" presStyleLbl="node2" presStyleIdx="4" presStyleCnt="12"/>
      <dgm:spPr/>
    </dgm:pt>
    <dgm:pt modelId="{64F17AC6-1A08-4CFA-A55D-EF2578965CF3}" type="pres">
      <dgm:prSet presAssocID="{CDD7C637-D46A-4E57-A88A-3D63095CF780}" presName="hierChild4" presStyleCnt="0"/>
      <dgm:spPr/>
    </dgm:pt>
    <dgm:pt modelId="{B3AE3C0E-14C1-408B-878C-C52859BF7075}" type="pres">
      <dgm:prSet presAssocID="{CDD7C637-D46A-4E57-A88A-3D63095CF780}" presName="hierChild5" presStyleCnt="0"/>
      <dgm:spPr/>
    </dgm:pt>
    <dgm:pt modelId="{DAA2D8B9-88CB-476E-AC5F-28DD9EFA727D}" type="pres">
      <dgm:prSet presAssocID="{31194467-7C82-47A8-A491-2FE7F99E7A73}" presName="Name64" presStyleLbl="parChTrans1D2" presStyleIdx="5" presStyleCnt="12"/>
      <dgm:spPr/>
    </dgm:pt>
    <dgm:pt modelId="{40EB51C9-7C96-474B-AB48-BB1400D14BC4}" type="pres">
      <dgm:prSet presAssocID="{D3FFC3E5-251D-41A4-BB83-C39FD36884FE}" presName="hierRoot2" presStyleCnt="0">
        <dgm:presLayoutVars>
          <dgm:hierBranch val="init"/>
        </dgm:presLayoutVars>
      </dgm:prSet>
      <dgm:spPr/>
    </dgm:pt>
    <dgm:pt modelId="{070FF046-5358-4018-A3C6-4EAB7D773ABF}" type="pres">
      <dgm:prSet presAssocID="{D3FFC3E5-251D-41A4-BB83-C39FD36884FE}" presName="rootComposite" presStyleCnt="0"/>
      <dgm:spPr/>
    </dgm:pt>
    <dgm:pt modelId="{888D23A2-EB00-4020-B5AC-C35B2091BFA9}" type="pres">
      <dgm:prSet presAssocID="{D3FFC3E5-251D-41A4-BB83-C39FD36884FE}" presName="rootText" presStyleLbl="node2" presStyleIdx="5" presStyleCnt="12">
        <dgm:presLayoutVars>
          <dgm:chPref val="3"/>
        </dgm:presLayoutVars>
      </dgm:prSet>
      <dgm:spPr/>
    </dgm:pt>
    <dgm:pt modelId="{61426BE0-CDC5-4EF2-B7CE-FDF9E844A2A3}" type="pres">
      <dgm:prSet presAssocID="{D3FFC3E5-251D-41A4-BB83-C39FD36884FE}" presName="rootConnector" presStyleLbl="node2" presStyleIdx="5" presStyleCnt="12"/>
      <dgm:spPr/>
    </dgm:pt>
    <dgm:pt modelId="{77555E22-C3A7-41D8-91A2-16288065879C}" type="pres">
      <dgm:prSet presAssocID="{D3FFC3E5-251D-41A4-BB83-C39FD36884FE}" presName="hierChild4" presStyleCnt="0"/>
      <dgm:spPr/>
    </dgm:pt>
    <dgm:pt modelId="{4AD8FB77-3444-4CC5-9667-7080BA5DA832}" type="pres">
      <dgm:prSet presAssocID="{D3FFC3E5-251D-41A4-BB83-C39FD36884FE}" presName="hierChild5" presStyleCnt="0"/>
      <dgm:spPr/>
    </dgm:pt>
    <dgm:pt modelId="{55B95004-F545-47A8-BC77-BE9B92277CEC}" type="pres">
      <dgm:prSet presAssocID="{FF47A55F-089C-45EB-BA76-786CFB7E3DA6}" presName="Name64" presStyleLbl="parChTrans1D2" presStyleIdx="6" presStyleCnt="12"/>
      <dgm:spPr/>
    </dgm:pt>
    <dgm:pt modelId="{1DAA883C-37F2-4539-822F-1EEAFD5FECC3}" type="pres">
      <dgm:prSet presAssocID="{E543BE0E-1FA7-446D-8DC2-F2534F372F09}" presName="hierRoot2" presStyleCnt="0">
        <dgm:presLayoutVars>
          <dgm:hierBranch val="init"/>
        </dgm:presLayoutVars>
      </dgm:prSet>
      <dgm:spPr/>
    </dgm:pt>
    <dgm:pt modelId="{2DB7B2EA-F806-4589-828C-954B277F91FD}" type="pres">
      <dgm:prSet presAssocID="{E543BE0E-1FA7-446D-8DC2-F2534F372F09}" presName="rootComposite" presStyleCnt="0"/>
      <dgm:spPr/>
    </dgm:pt>
    <dgm:pt modelId="{0E691C03-9342-4CBF-8357-79B5078F5BAF}" type="pres">
      <dgm:prSet presAssocID="{E543BE0E-1FA7-446D-8DC2-F2534F372F09}" presName="rootText" presStyleLbl="node2" presStyleIdx="6" presStyleCnt="12">
        <dgm:presLayoutVars>
          <dgm:chPref val="3"/>
        </dgm:presLayoutVars>
      </dgm:prSet>
      <dgm:spPr/>
    </dgm:pt>
    <dgm:pt modelId="{0CB09DFE-1946-4D67-9228-C175FA2AF1D2}" type="pres">
      <dgm:prSet presAssocID="{E543BE0E-1FA7-446D-8DC2-F2534F372F09}" presName="rootConnector" presStyleLbl="node2" presStyleIdx="6" presStyleCnt="12"/>
      <dgm:spPr/>
    </dgm:pt>
    <dgm:pt modelId="{3C1AC905-C9C5-4160-B134-7191421C62A0}" type="pres">
      <dgm:prSet presAssocID="{E543BE0E-1FA7-446D-8DC2-F2534F372F09}" presName="hierChild4" presStyleCnt="0"/>
      <dgm:spPr/>
    </dgm:pt>
    <dgm:pt modelId="{AC64067F-BD24-4732-BD14-6DB191E47E5F}" type="pres">
      <dgm:prSet presAssocID="{E543BE0E-1FA7-446D-8DC2-F2534F372F09}" presName="hierChild5" presStyleCnt="0"/>
      <dgm:spPr/>
    </dgm:pt>
    <dgm:pt modelId="{DC3C7CF9-FD7A-48D2-A2B2-02BD8ECB0FBF}" type="pres">
      <dgm:prSet presAssocID="{B6D60A05-038F-41FB-A206-456DC8E02896}" presName="Name64" presStyleLbl="parChTrans1D2" presStyleIdx="7" presStyleCnt="12"/>
      <dgm:spPr/>
    </dgm:pt>
    <dgm:pt modelId="{1E8FEC44-7BB8-4124-AF8F-303E2DA03CB6}" type="pres">
      <dgm:prSet presAssocID="{35AA4104-F924-4256-8B8C-DE2C18B595A8}" presName="hierRoot2" presStyleCnt="0">
        <dgm:presLayoutVars>
          <dgm:hierBranch val="init"/>
        </dgm:presLayoutVars>
      </dgm:prSet>
      <dgm:spPr/>
    </dgm:pt>
    <dgm:pt modelId="{0BB8CA92-4B47-4DB0-9359-8DB5A25F1E2E}" type="pres">
      <dgm:prSet presAssocID="{35AA4104-F924-4256-8B8C-DE2C18B595A8}" presName="rootComposite" presStyleCnt="0"/>
      <dgm:spPr/>
    </dgm:pt>
    <dgm:pt modelId="{31A365B3-40F1-4024-9BCF-AEA7B3F59F7C}" type="pres">
      <dgm:prSet presAssocID="{35AA4104-F924-4256-8B8C-DE2C18B595A8}" presName="rootText" presStyleLbl="node2" presStyleIdx="7" presStyleCnt="12">
        <dgm:presLayoutVars>
          <dgm:chPref val="3"/>
        </dgm:presLayoutVars>
      </dgm:prSet>
      <dgm:spPr/>
    </dgm:pt>
    <dgm:pt modelId="{BB107FD7-0322-494E-AFF8-8D704E17A676}" type="pres">
      <dgm:prSet presAssocID="{35AA4104-F924-4256-8B8C-DE2C18B595A8}" presName="rootConnector" presStyleLbl="node2" presStyleIdx="7" presStyleCnt="12"/>
      <dgm:spPr/>
    </dgm:pt>
    <dgm:pt modelId="{AB62A6AC-D88B-4A6B-9850-6580B492344C}" type="pres">
      <dgm:prSet presAssocID="{35AA4104-F924-4256-8B8C-DE2C18B595A8}" presName="hierChild4" presStyleCnt="0"/>
      <dgm:spPr/>
    </dgm:pt>
    <dgm:pt modelId="{A65454ED-68A3-42D7-A5FB-D0622FF7076F}" type="pres">
      <dgm:prSet presAssocID="{35AA4104-F924-4256-8B8C-DE2C18B595A8}" presName="hierChild5" presStyleCnt="0"/>
      <dgm:spPr/>
    </dgm:pt>
    <dgm:pt modelId="{36A4A942-311B-4418-80CE-34DE96668409}" type="pres">
      <dgm:prSet presAssocID="{713B699F-B721-4CBD-BC54-B112B479FA7E}" presName="Name64" presStyleLbl="parChTrans1D2" presStyleIdx="8" presStyleCnt="12"/>
      <dgm:spPr/>
    </dgm:pt>
    <dgm:pt modelId="{D6D0140D-8F93-4A42-8E68-5AD63522E97D}" type="pres">
      <dgm:prSet presAssocID="{124ADEF4-8301-4618-B7D0-FCB30F21716D}" presName="hierRoot2" presStyleCnt="0">
        <dgm:presLayoutVars>
          <dgm:hierBranch val="init"/>
        </dgm:presLayoutVars>
      </dgm:prSet>
      <dgm:spPr/>
    </dgm:pt>
    <dgm:pt modelId="{C0318661-352C-472E-AE29-A665E7BDDDB4}" type="pres">
      <dgm:prSet presAssocID="{124ADEF4-8301-4618-B7D0-FCB30F21716D}" presName="rootComposite" presStyleCnt="0"/>
      <dgm:spPr/>
    </dgm:pt>
    <dgm:pt modelId="{4AA98865-07CC-449E-94BD-E9D8A6A882BD}" type="pres">
      <dgm:prSet presAssocID="{124ADEF4-8301-4618-B7D0-FCB30F21716D}" presName="rootText" presStyleLbl="node2" presStyleIdx="8" presStyleCnt="12">
        <dgm:presLayoutVars>
          <dgm:chPref val="3"/>
        </dgm:presLayoutVars>
      </dgm:prSet>
      <dgm:spPr/>
    </dgm:pt>
    <dgm:pt modelId="{8189B831-9643-4D3E-A2EB-06FFCDCB9646}" type="pres">
      <dgm:prSet presAssocID="{124ADEF4-8301-4618-B7D0-FCB30F21716D}" presName="rootConnector" presStyleLbl="node2" presStyleIdx="8" presStyleCnt="12"/>
      <dgm:spPr/>
    </dgm:pt>
    <dgm:pt modelId="{1EADD51B-F449-47BD-970C-73548534787B}" type="pres">
      <dgm:prSet presAssocID="{124ADEF4-8301-4618-B7D0-FCB30F21716D}" presName="hierChild4" presStyleCnt="0"/>
      <dgm:spPr/>
    </dgm:pt>
    <dgm:pt modelId="{142195A8-0DC3-4923-88EC-F4EE9038233E}" type="pres">
      <dgm:prSet presAssocID="{124ADEF4-8301-4618-B7D0-FCB30F21716D}" presName="hierChild5" presStyleCnt="0"/>
      <dgm:spPr/>
    </dgm:pt>
    <dgm:pt modelId="{D6B1F42E-1967-4BF6-8CC2-7920A799F62E}" type="pres">
      <dgm:prSet presAssocID="{1F31A53E-8101-49DF-90FC-96CCB78D1A3B}" presName="Name64" presStyleLbl="parChTrans1D2" presStyleIdx="9" presStyleCnt="12"/>
      <dgm:spPr/>
    </dgm:pt>
    <dgm:pt modelId="{71890322-650F-4F4D-9F6E-4DCE0E8EC5FC}" type="pres">
      <dgm:prSet presAssocID="{5EA47DE6-1269-4DA1-9CEE-20BACF5A447B}" presName="hierRoot2" presStyleCnt="0">
        <dgm:presLayoutVars>
          <dgm:hierBranch val="init"/>
        </dgm:presLayoutVars>
      </dgm:prSet>
      <dgm:spPr/>
    </dgm:pt>
    <dgm:pt modelId="{6ABA2B1A-0BA2-4890-B24A-8AE26D995666}" type="pres">
      <dgm:prSet presAssocID="{5EA47DE6-1269-4DA1-9CEE-20BACF5A447B}" presName="rootComposite" presStyleCnt="0"/>
      <dgm:spPr/>
    </dgm:pt>
    <dgm:pt modelId="{89E6B8E8-0D52-4BF9-9FB5-235207746DBB}" type="pres">
      <dgm:prSet presAssocID="{5EA47DE6-1269-4DA1-9CEE-20BACF5A447B}" presName="rootText" presStyleLbl="node2" presStyleIdx="9" presStyleCnt="12">
        <dgm:presLayoutVars>
          <dgm:chPref val="3"/>
        </dgm:presLayoutVars>
      </dgm:prSet>
      <dgm:spPr/>
    </dgm:pt>
    <dgm:pt modelId="{4EA7ECE8-5828-4207-91C4-E5A61A9A2A10}" type="pres">
      <dgm:prSet presAssocID="{5EA47DE6-1269-4DA1-9CEE-20BACF5A447B}" presName="rootConnector" presStyleLbl="node2" presStyleIdx="9" presStyleCnt="12"/>
      <dgm:spPr/>
    </dgm:pt>
    <dgm:pt modelId="{70276742-7F74-4A69-815C-5925643C9B8E}" type="pres">
      <dgm:prSet presAssocID="{5EA47DE6-1269-4DA1-9CEE-20BACF5A447B}" presName="hierChild4" presStyleCnt="0"/>
      <dgm:spPr/>
    </dgm:pt>
    <dgm:pt modelId="{39A509A5-7151-42C0-BBB8-55EFCF048DA0}" type="pres">
      <dgm:prSet presAssocID="{5EA47DE6-1269-4DA1-9CEE-20BACF5A447B}" presName="hierChild5" presStyleCnt="0"/>
      <dgm:spPr/>
    </dgm:pt>
    <dgm:pt modelId="{2E789807-2F27-4EA3-89F1-5A1B0E80214D}" type="pres">
      <dgm:prSet presAssocID="{255F8595-7074-46DB-B87C-A7CA5090CC30}" presName="Name64" presStyleLbl="parChTrans1D2" presStyleIdx="10" presStyleCnt="12"/>
      <dgm:spPr/>
    </dgm:pt>
    <dgm:pt modelId="{CA86B22D-C230-4204-A321-5ACBD85B9631}" type="pres">
      <dgm:prSet presAssocID="{3574725C-93DC-4F19-AC58-4CBD6668BB6C}" presName="hierRoot2" presStyleCnt="0">
        <dgm:presLayoutVars>
          <dgm:hierBranch val="init"/>
        </dgm:presLayoutVars>
      </dgm:prSet>
      <dgm:spPr/>
    </dgm:pt>
    <dgm:pt modelId="{C159C663-7E1B-41AA-B741-673BF4DBA4B9}" type="pres">
      <dgm:prSet presAssocID="{3574725C-93DC-4F19-AC58-4CBD6668BB6C}" presName="rootComposite" presStyleCnt="0"/>
      <dgm:spPr/>
    </dgm:pt>
    <dgm:pt modelId="{3FD8A706-B39D-4598-A370-FED6D92AABFD}" type="pres">
      <dgm:prSet presAssocID="{3574725C-93DC-4F19-AC58-4CBD6668BB6C}" presName="rootText" presStyleLbl="node2" presStyleIdx="10" presStyleCnt="12">
        <dgm:presLayoutVars>
          <dgm:chPref val="3"/>
        </dgm:presLayoutVars>
      </dgm:prSet>
      <dgm:spPr/>
    </dgm:pt>
    <dgm:pt modelId="{1DF081CD-B7EA-4DDB-AA92-93EAB029C0A1}" type="pres">
      <dgm:prSet presAssocID="{3574725C-93DC-4F19-AC58-4CBD6668BB6C}" presName="rootConnector" presStyleLbl="node2" presStyleIdx="10" presStyleCnt="12"/>
      <dgm:spPr/>
    </dgm:pt>
    <dgm:pt modelId="{CED5CD4A-411E-4851-8AB1-5BC8FF222FA5}" type="pres">
      <dgm:prSet presAssocID="{3574725C-93DC-4F19-AC58-4CBD6668BB6C}" presName="hierChild4" presStyleCnt="0"/>
      <dgm:spPr/>
    </dgm:pt>
    <dgm:pt modelId="{E8B1455A-CB0F-4C09-AA1F-761618DF4FAF}" type="pres">
      <dgm:prSet presAssocID="{3574725C-93DC-4F19-AC58-4CBD6668BB6C}" presName="hierChild5" presStyleCnt="0"/>
      <dgm:spPr/>
    </dgm:pt>
    <dgm:pt modelId="{4B98A0F3-932D-4749-8D6B-4C01A3C09209}" type="pres">
      <dgm:prSet presAssocID="{5F0FB746-59C5-4769-80AA-C47E04E5A30E}" presName="Name64" presStyleLbl="parChTrans1D2" presStyleIdx="11" presStyleCnt="12"/>
      <dgm:spPr/>
    </dgm:pt>
    <dgm:pt modelId="{23EBC339-3ACE-42D4-969B-2F960BD98DA9}" type="pres">
      <dgm:prSet presAssocID="{BB202ED2-030B-43CB-94DC-9673F3E6B8D1}" presName="hierRoot2" presStyleCnt="0">
        <dgm:presLayoutVars>
          <dgm:hierBranch val="init"/>
        </dgm:presLayoutVars>
      </dgm:prSet>
      <dgm:spPr/>
    </dgm:pt>
    <dgm:pt modelId="{021B65D2-B07D-4638-B0EF-9E71F6C63BFA}" type="pres">
      <dgm:prSet presAssocID="{BB202ED2-030B-43CB-94DC-9673F3E6B8D1}" presName="rootComposite" presStyleCnt="0"/>
      <dgm:spPr/>
    </dgm:pt>
    <dgm:pt modelId="{48BB52E4-D8C5-4B20-BE67-9B2469722730}" type="pres">
      <dgm:prSet presAssocID="{BB202ED2-030B-43CB-94DC-9673F3E6B8D1}" presName="rootText" presStyleLbl="node2" presStyleIdx="11" presStyleCnt="12">
        <dgm:presLayoutVars>
          <dgm:chPref val="3"/>
        </dgm:presLayoutVars>
      </dgm:prSet>
      <dgm:spPr/>
    </dgm:pt>
    <dgm:pt modelId="{538C034E-DA44-44E9-9109-7C0846CD6940}" type="pres">
      <dgm:prSet presAssocID="{BB202ED2-030B-43CB-94DC-9673F3E6B8D1}" presName="rootConnector" presStyleLbl="node2" presStyleIdx="11" presStyleCnt="12"/>
      <dgm:spPr/>
    </dgm:pt>
    <dgm:pt modelId="{7FEB4DC6-B09D-4E8A-95DA-0C8840C162A6}" type="pres">
      <dgm:prSet presAssocID="{BB202ED2-030B-43CB-94DC-9673F3E6B8D1}" presName="hierChild4" presStyleCnt="0"/>
      <dgm:spPr/>
    </dgm:pt>
    <dgm:pt modelId="{2EDC4534-D1E1-4FDA-B48D-0F7345DA7046}" type="pres">
      <dgm:prSet presAssocID="{8F25625F-FD48-4920-837F-3101B6250AF6}" presName="Name64" presStyleLbl="parChTrans1D3" presStyleIdx="0" presStyleCnt="4"/>
      <dgm:spPr/>
    </dgm:pt>
    <dgm:pt modelId="{2B6E4A32-F1C4-45CC-8A29-CB6DAD03DFA4}" type="pres">
      <dgm:prSet presAssocID="{5520E71F-6A7C-4F28-88F4-14D9E39ED7C8}" presName="hierRoot2" presStyleCnt="0">
        <dgm:presLayoutVars>
          <dgm:hierBranch val="init"/>
        </dgm:presLayoutVars>
      </dgm:prSet>
      <dgm:spPr/>
    </dgm:pt>
    <dgm:pt modelId="{35047F3E-82B5-47D5-B415-828039EC14F7}" type="pres">
      <dgm:prSet presAssocID="{5520E71F-6A7C-4F28-88F4-14D9E39ED7C8}" presName="rootComposite" presStyleCnt="0"/>
      <dgm:spPr/>
    </dgm:pt>
    <dgm:pt modelId="{BF6D04BD-17E1-4791-AC06-1DCCE5F9FF0D}" type="pres">
      <dgm:prSet presAssocID="{5520E71F-6A7C-4F28-88F4-14D9E39ED7C8}" presName="rootText" presStyleLbl="node3" presStyleIdx="0" presStyleCnt="4">
        <dgm:presLayoutVars>
          <dgm:chPref val="3"/>
        </dgm:presLayoutVars>
      </dgm:prSet>
      <dgm:spPr/>
    </dgm:pt>
    <dgm:pt modelId="{D4E43E49-3F35-430B-84C7-7C0342D33BE8}" type="pres">
      <dgm:prSet presAssocID="{5520E71F-6A7C-4F28-88F4-14D9E39ED7C8}" presName="rootConnector" presStyleLbl="node3" presStyleIdx="0" presStyleCnt="4"/>
      <dgm:spPr/>
    </dgm:pt>
    <dgm:pt modelId="{25D987FC-347F-4A66-BE59-A59A6520916E}" type="pres">
      <dgm:prSet presAssocID="{5520E71F-6A7C-4F28-88F4-14D9E39ED7C8}" presName="hierChild4" presStyleCnt="0"/>
      <dgm:spPr/>
    </dgm:pt>
    <dgm:pt modelId="{969C2397-4AAC-4898-B706-B7EA0C3A3B67}" type="pres">
      <dgm:prSet presAssocID="{5520E71F-6A7C-4F28-88F4-14D9E39ED7C8}" presName="hierChild5" presStyleCnt="0"/>
      <dgm:spPr/>
    </dgm:pt>
    <dgm:pt modelId="{2610258A-1D7C-401A-910E-5748F1F33F04}" type="pres">
      <dgm:prSet presAssocID="{1B7DB299-01DE-4588-BB30-DA4A831B1DAF}" presName="Name64" presStyleLbl="parChTrans1D3" presStyleIdx="1" presStyleCnt="4"/>
      <dgm:spPr/>
    </dgm:pt>
    <dgm:pt modelId="{6094789D-2210-46A7-AB6C-3096D67FE50A}" type="pres">
      <dgm:prSet presAssocID="{D8157931-1CE4-41B6-BFBF-028CDC6819E8}" presName="hierRoot2" presStyleCnt="0">
        <dgm:presLayoutVars>
          <dgm:hierBranch val="init"/>
        </dgm:presLayoutVars>
      </dgm:prSet>
      <dgm:spPr/>
    </dgm:pt>
    <dgm:pt modelId="{878D0606-3F99-4017-8645-74B8AA3115B7}" type="pres">
      <dgm:prSet presAssocID="{D8157931-1CE4-41B6-BFBF-028CDC6819E8}" presName="rootComposite" presStyleCnt="0"/>
      <dgm:spPr/>
    </dgm:pt>
    <dgm:pt modelId="{A51EE761-C2C4-4543-BBFC-677881AFC8FF}" type="pres">
      <dgm:prSet presAssocID="{D8157931-1CE4-41B6-BFBF-028CDC6819E8}" presName="rootText" presStyleLbl="node3" presStyleIdx="1" presStyleCnt="4">
        <dgm:presLayoutVars>
          <dgm:chPref val="3"/>
        </dgm:presLayoutVars>
      </dgm:prSet>
      <dgm:spPr/>
    </dgm:pt>
    <dgm:pt modelId="{0AC3E02B-78CE-438F-ADEA-FA2EC5012A44}" type="pres">
      <dgm:prSet presAssocID="{D8157931-1CE4-41B6-BFBF-028CDC6819E8}" presName="rootConnector" presStyleLbl="node3" presStyleIdx="1" presStyleCnt="4"/>
      <dgm:spPr/>
    </dgm:pt>
    <dgm:pt modelId="{ABE40091-DC5A-4D8A-A469-7FE35DBEB997}" type="pres">
      <dgm:prSet presAssocID="{D8157931-1CE4-41B6-BFBF-028CDC6819E8}" presName="hierChild4" presStyleCnt="0"/>
      <dgm:spPr/>
    </dgm:pt>
    <dgm:pt modelId="{CEA4DF82-1A16-4CDB-B65F-8306EE9DFD36}" type="pres">
      <dgm:prSet presAssocID="{D8157931-1CE4-41B6-BFBF-028CDC6819E8}" presName="hierChild5" presStyleCnt="0"/>
      <dgm:spPr/>
    </dgm:pt>
    <dgm:pt modelId="{7A8589F7-7812-47E9-935E-C07604F2C8DC}" type="pres">
      <dgm:prSet presAssocID="{FF1232D8-46C2-4683-9168-8B8E0B56C8F5}" presName="Name64" presStyleLbl="parChTrans1D3" presStyleIdx="2" presStyleCnt="4"/>
      <dgm:spPr/>
    </dgm:pt>
    <dgm:pt modelId="{AA3ED200-ADA9-42D6-B205-F79D265D607D}" type="pres">
      <dgm:prSet presAssocID="{F148DA40-1B1B-4E55-99E7-AF51B6E1F100}" presName="hierRoot2" presStyleCnt="0">
        <dgm:presLayoutVars>
          <dgm:hierBranch val="init"/>
        </dgm:presLayoutVars>
      </dgm:prSet>
      <dgm:spPr/>
    </dgm:pt>
    <dgm:pt modelId="{94666141-58CF-4DF5-B2AE-63BCB62C7539}" type="pres">
      <dgm:prSet presAssocID="{F148DA40-1B1B-4E55-99E7-AF51B6E1F100}" presName="rootComposite" presStyleCnt="0"/>
      <dgm:spPr/>
    </dgm:pt>
    <dgm:pt modelId="{706DBD21-5724-444C-B8ED-BD697BC8BCC8}" type="pres">
      <dgm:prSet presAssocID="{F148DA40-1B1B-4E55-99E7-AF51B6E1F100}" presName="rootText" presStyleLbl="node3" presStyleIdx="2" presStyleCnt="4">
        <dgm:presLayoutVars>
          <dgm:chPref val="3"/>
        </dgm:presLayoutVars>
      </dgm:prSet>
      <dgm:spPr/>
    </dgm:pt>
    <dgm:pt modelId="{FFEA2488-CA0A-4910-8543-6387619F2316}" type="pres">
      <dgm:prSet presAssocID="{F148DA40-1B1B-4E55-99E7-AF51B6E1F100}" presName="rootConnector" presStyleLbl="node3" presStyleIdx="2" presStyleCnt="4"/>
      <dgm:spPr/>
    </dgm:pt>
    <dgm:pt modelId="{6021DDA1-C873-4A94-8C1A-471CC56B3D7F}" type="pres">
      <dgm:prSet presAssocID="{F148DA40-1B1B-4E55-99E7-AF51B6E1F100}" presName="hierChild4" presStyleCnt="0"/>
      <dgm:spPr/>
    </dgm:pt>
    <dgm:pt modelId="{EA2F1CDA-798D-4CAC-9FD3-388285B4D8C1}" type="pres">
      <dgm:prSet presAssocID="{F148DA40-1B1B-4E55-99E7-AF51B6E1F100}" presName="hierChild5" presStyleCnt="0"/>
      <dgm:spPr/>
    </dgm:pt>
    <dgm:pt modelId="{0465731A-6ED0-4671-87AC-4F065CC007E8}" type="pres">
      <dgm:prSet presAssocID="{1B295832-EE54-4F92-B609-96121FD328A6}" presName="Name64" presStyleLbl="parChTrans1D3" presStyleIdx="3" presStyleCnt="4"/>
      <dgm:spPr/>
    </dgm:pt>
    <dgm:pt modelId="{F20C49E4-C111-4552-BDD3-183B8AB1D8B5}" type="pres">
      <dgm:prSet presAssocID="{B152CD45-3AC5-4D06-BC37-D2AB3EE4EA22}" presName="hierRoot2" presStyleCnt="0">
        <dgm:presLayoutVars>
          <dgm:hierBranch val="init"/>
        </dgm:presLayoutVars>
      </dgm:prSet>
      <dgm:spPr/>
    </dgm:pt>
    <dgm:pt modelId="{1DB7D0D5-0610-46AA-B940-CD35D62DFF20}" type="pres">
      <dgm:prSet presAssocID="{B152CD45-3AC5-4D06-BC37-D2AB3EE4EA22}" presName="rootComposite" presStyleCnt="0"/>
      <dgm:spPr/>
    </dgm:pt>
    <dgm:pt modelId="{EBD41DB4-0AF2-4E7A-A0BD-88F495035A1B}" type="pres">
      <dgm:prSet presAssocID="{B152CD45-3AC5-4D06-BC37-D2AB3EE4EA22}" presName="rootText" presStyleLbl="node3" presStyleIdx="3" presStyleCnt="4">
        <dgm:presLayoutVars>
          <dgm:chPref val="3"/>
        </dgm:presLayoutVars>
      </dgm:prSet>
      <dgm:spPr/>
    </dgm:pt>
    <dgm:pt modelId="{445AC401-4146-4B34-B5DC-92A3F75C3708}" type="pres">
      <dgm:prSet presAssocID="{B152CD45-3AC5-4D06-BC37-D2AB3EE4EA22}" presName="rootConnector" presStyleLbl="node3" presStyleIdx="3" presStyleCnt="4"/>
      <dgm:spPr/>
    </dgm:pt>
    <dgm:pt modelId="{1075E2E6-8BFF-48E2-9974-E2EF393907D4}" type="pres">
      <dgm:prSet presAssocID="{B152CD45-3AC5-4D06-BC37-D2AB3EE4EA22}" presName="hierChild4" presStyleCnt="0"/>
      <dgm:spPr/>
    </dgm:pt>
    <dgm:pt modelId="{8C65F854-5E10-483E-9C5A-C814626F7212}" type="pres">
      <dgm:prSet presAssocID="{B152CD45-3AC5-4D06-BC37-D2AB3EE4EA22}" presName="hierChild5" presStyleCnt="0"/>
      <dgm:spPr/>
    </dgm:pt>
    <dgm:pt modelId="{87ED7691-5E74-46A8-92B2-A91AF17F1A78}" type="pres">
      <dgm:prSet presAssocID="{BB202ED2-030B-43CB-94DC-9673F3E6B8D1}" presName="hierChild5" presStyleCnt="0"/>
      <dgm:spPr/>
    </dgm:pt>
    <dgm:pt modelId="{363B9B5B-BFDA-429B-BDED-3A53BE296F3F}" type="pres">
      <dgm:prSet presAssocID="{69400262-569C-4EB9-AF8C-20DA253DD3D5}" presName="hierChild3" presStyleCnt="0"/>
      <dgm:spPr/>
    </dgm:pt>
  </dgm:ptLst>
  <dgm:cxnLst>
    <dgm:cxn modelId="{A7274600-0E3B-4E23-BF00-F7807692BAD1}" type="presOf" srcId="{D3FFC3E5-251D-41A4-BB83-C39FD36884FE}" destId="{61426BE0-CDC5-4EF2-B7CE-FDF9E844A2A3}" srcOrd="1" destOrd="0" presId="urn:microsoft.com/office/officeart/2009/3/layout/HorizontalOrganizationChart"/>
    <dgm:cxn modelId="{FDB4350B-D84C-4EB5-9A67-0EE70C8A19E9}" type="presOf" srcId="{5EA47DE6-1269-4DA1-9CEE-20BACF5A447B}" destId="{4EA7ECE8-5828-4207-91C4-E5A61A9A2A10}" srcOrd="1" destOrd="0" presId="urn:microsoft.com/office/officeart/2009/3/layout/HorizontalOrganizationChart"/>
    <dgm:cxn modelId="{E23F660D-68EB-4BD4-B3E5-2AE5447EC933}" srcId="{69400262-569C-4EB9-AF8C-20DA253DD3D5}" destId="{5EA47DE6-1269-4DA1-9CEE-20BACF5A447B}" srcOrd="9" destOrd="0" parTransId="{1F31A53E-8101-49DF-90FC-96CCB78D1A3B}" sibTransId="{273EC61D-E3EE-46A5-87F1-4E1DE895792E}"/>
    <dgm:cxn modelId="{846B3213-C35D-4846-B5D8-8D4DC3B46ED5}" type="presOf" srcId="{E543BE0E-1FA7-446D-8DC2-F2534F372F09}" destId="{0E691C03-9342-4CBF-8357-79B5078F5BAF}" srcOrd="0" destOrd="0" presId="urn:microsoft.com/office/officeart/2009/3/layout/HorizontalOrganizationChart"/>
    <dgm:cxn modelId="{E8819E19-B115-406B-B2EB-6C8D73F24E4E}" type="presOf" srcId="{5F0FB746-59C5-4769-80AA-C47E04E5A30E}" destId="{4B98A0F3-932D-4749-8D6B-4C01A3C09209}" srcOrd="0" destOrd="0" presId="urn:microsoft.com/office/officeart/2009/3/layout/HorizontalOrganizationChart"/>
    <dgm:cxn modelId="{995D931D-CC2F-4AA4-BDD1-590FA1159E3E}" type="presOf" srcId="{713B699F-B721-4CBD-BC54-B112B479FA7E}" destId="{36A4A942-311B-4418-80CE-34DE96668409}" srcOrd="0" destOrd="0" presId="urn:microsoft.com/office/officeart/2009/3/layout/HorizontalOrganizationChart"/>
    <dgm:cxn modelId="{2C27691E-619D-493D-BD17-41668E77C2C4}" srcId="{69400262-569C-4EB9-AF8C-20DA253DD3D5}" destId="{CDD7C637-D46A-4E57-A88A-3D63095CF780}" srcOrd="4" destOrd="0" parTransId="{8779454D-C64B-4CDC-8479-52CDA0DDD80E}" sibTransId="{384CBEB4-5B6B-4E01-B6F8-1E5F81458F0B}"/>
    <dgm:cxn modelId="{B92B2A21-A96F-4718-8506-916240135E5B}" type="presOf" srcId="{FF1232D8-46C2-4683-9168-8B8E0B56C8F5}" destId="{7A8589F7-7812-47E9-935E-C07604F2C8DC}" srcOrd="0" destOrd="0" presId="urn:microsoft.com/office/officeart/2009/3/layout/HorizontalOrganizationChart"/>
    <dgm:cxn modelId="{A33F4B22-606F-4C85-9054-F8F62BF0535C}" srcId="{69400262-569C-4EB9-AF8C-20DA253DD3D5}" destId="{3A44345E-BE05-48BC-815E-AB129F708E23}" srcOrd="0" destOrd="0" parTransId="{CB689B65-955B-4252-A01C-84066BD3AE1E}" sibTransId="{40470F35-A1F3-497B-B5C8-983BFC11B80B}"/>
    <dgm:cxn modelId="{A3B46225-B76F-45E2-90BB-420BBAD04C2C}" srcId="{69400262-569C-4EB9-AF8C-20DA253DD3D5}" destId="{124ADEF4-8301-4618-B7D0-FCB30F21716D}" srcOrd="8" destOrd="0" parTransId="{713B699F-B721-4CBD-BC54-B112B479FA7E}" sibTransId="{5F6562C8-7427-4CEC-822A-5D6FA0ADB6A6}"/>
    <dgm:cxn modelId="{2F44F125-8147-4DCF-B330-0BAD6A7960EC}" srcId="{BB202ED2-030B-43CB-94DC-9673F3E6B8D1}" destId="{F148DA40-1B1B-4E55-99E7-AF51B6E1F100}" srcOrd="2" destOrd="0" parTransId="{FF1232D8-46C2-4683-9168-8B8E0B56C8F5}" sibTransId="{BB73BA1E-0D4A-4EB7-854E-4F2FFCB35070}"/>
    <dgm:cxn modelId="{89749E28-9FCD-4DD3-B838-216773F9F7F9}" type="presOf" srcId="{8F25625F-FD48-4920-837F-3101B6250AF6}" destId="{2EDC4534-D1E1-4FDA-B48D-0F7345DA7046}" srcOrd="0" destOrd="0" presId="urn:microsoft.com/office/officeart/2009/3/layout/HorizontalOrganizationChart"/>
    <dgm:cxn modelId="{386D932A-90A0-4A06-993F-63E77FD32D49}" type="presOf" srcId="{BFEA3E53-C41E-45C3-A443-BEE7971EBCB5}" destId="{C2D72C14-CC0D-49E9-8ACD-535506BF7EBF}" srcOrd="0" destOrd="0" presId="urn:microsoft.com/office/officeart/2009/3/layout/HorizontalOrganizationChart"/>
    <dgm:cxn modelId="{DD32E031-2548-4649-B879-A83E639304C3}" type="presOf" srcId="{5EA47DE6-1269-4DA1-9CEE-20BACF5A447B}" destId="{89E6B8E8-0D52-4BF9-9FB5-235207746DBB}" srcOrd="0" destOrd="0" presId="urn:microsoft.com/office/officeart/2009/3/layout/HorizontalOrganizationChart"/>
    <dgm:cxn modelId="{C4121234-4F37-481C-9524-C600E491BFA6}" type="presOf" srcId="{5BFB5508-2E41-4EFB-B1DD-0A820A6A71C9}" destId="{A11609DB-D51B-4E4B-8DA5-D17A9520ACD2}" srcOrd="0" destOrd="0" presId="urn:microsoft.com/office/officeart/2009/3/layout/HorizontalOrganizationChart"/>
    <dgm:cxn modelId="{F50F8334-C98F-40A0-9237-F496E8CD9D9D}" type="presOf" srcId="{3A44345E-BE05-48BC-815E-AB129F708E23}" destId="{B5F81474-9897-44A6-940C-3BD50AF1DCEB}" srcOrd="0" destOrd="0" presId="urn:microsoft.com/office/officeart/2009/3/layout/HorizontalOrganizationChart"/>
    <dgm:cxn modelId="{15932537-BFA3-4996-9DD5-567F3728A86F}" type="presOf" srcId="{31194467-7C82-47A8-A491-2FE7F99E7A73}" destId="{DAA2D8B9-88CB-476E-AC5F-28DD9EFA727D}" srcOrd="0" destOrd="0" presId="urn:microsoft.com/office/officeart/2009/3/layout/HorizontalOrganizationChart"/>
    <dgm:cxn modelId="{6AF3903A-BDBB-47C4-A860-508FB98193D5}" type="presOf" srcId="{F148DA40-1B1B-4E55-99E7-AF51B6E1F100}" destId="{FFEA2488-CA0A-4910-8543-6387619F2316}" srcOrd="1" destOrd="0" presId="urn:microsoft.com/office/officeart/2009/3/layout/HorizontalOrganizationChart"/>
    <dgm:cxn modelId="{5C20675D-C351-4925-8D15-4168AA3D0DF5}" type="presOf" srcId="{3A44345E-BE05-48BC-815E-AB129F708E23}" destId="{60EE2210-17D4-416B-B414-F337F5F34ECE}" srcOrd="1" destOrd="0" presId="urn:microsoft.com/office/officeart/2009/3/layout/HorizontalOrganizationChart"/>
    <dgm:cxn modelId="{9A1D3F5F-BF31-44DC-B1FD-4A076D0FBD1B}" srcId="{69400262-569C-4EB9-AF8C-20DA253DD3D5}" destId="{E3B8EE64-D7A8-4435-99E5-8CEA0AE2FCD5}" srcOrd="2" destOrd="0" parTransId="{43E45DD8-5DB7-49A1-8F79-8793A9257D1A}" sibTransId="{81207796-9B23-4044-A2CC-8E54C8E6906E}"/>
    <dgm:cxn modelId="{3391A05F-45A5-4689-BDCC-A579171CED36}" srcId="{69400262-569C-4EB9-AF8C-20DA253DD3D5}" destId="{E543BE0E-1FA7-446D-8DC2-F2534F372F09}" srcOrd="6" destOrd="0" parTransId="{FF47A55F-089C-45EB-BA76-786CFB7E3DA6}" sibTransId="{F70297E8-A162-4674-9FD6-8563504A0479}"/>
    <dgm:cxn modelId="{D43CE562-9BD1-4D70-BDAD-481CEB7B2648}" type="presOf" srcId="{3574725C-93DC-4F19-AC58-4CBD6668BB6C}" destId="{3FD8A706-B39D-4598-A370-FED6D92AABFD}" srcOrd="0" destOrd="0" presId="urn:microsoft.com/office/officeart/2009/3/layout/HorizontalOrganizationChart"/>
    <dgm:cxn modelId="{102B0766-0312-45AE-BB51-EE1E41310C04}" type="presOf" srcId="{E3B8EE64-D7A8-4435-99E5-8CEA0AE2FCD5}" destId="{18E20BFA-6077-4F34-B987-71E6DAA555DE}" srcOrd="0" destOrd="0" presId="urn:microsoft.com/office/officeart/2009/3/layout/HorizontalOrganizationChart"/>
    <dgm:cxn modelId="{1414BB66-7ECA-47D7-AECD-18AF847F5C0D}" type="presOf" srcId="{F148DA40-1B1B-4E55-99E7-AF51B6E1F100}" destId="{706DBD21-5724-444C-B8ED-BD697BC8BCC8}" srcOrd="0" destOrd="0" presId="urn:microsoft.com/office/officeart/2009/3/layout/HorizontalOrganizationChart"/>
    <dgm:cxn modelId="{15C05347-3133-4C1E-8F6E-96830631AE34}" type="presOf" srcId="{B152CD45-3AC5-4D06-BC37-D2AB3EE4EA22}" destId="{445AC401-4146-4B34-B5DC-92A3F75C3708}" srcOrd="1" destOrd="0" presId="urn:microsoft.com/office/officeart/2009/3/layout/HorizontalOrganizationChart"/>
    <dgm:cxn modelId="{E5D2724C-8B51-46E5-9FC9-069DDB1CD9F3}" type="presOf" srcId="{B4828753-03D5-4FEF-BE56-508C8F30C36E}" destId="{9E410426-03DE-4BB8-8AD1-818129650230}" srcOrd="1" destOrd="0" presId="urn:microsoft.com/office/officeart/2009/3/layout/HorizontalOrganizationChart"/>
    <dgm:cxn modelId="{17AA766C-67C5-449F-B426-84070DBDF7F7}" type="presOf" srcId="{772C9D69-7B6D-45C5-AEE8-7D7C54306968}" destId="{D6278826-CD51-4984-A470-F0B97DB5DBEC}" srcOrd="0" destOrd="0" presId="urn:microsoft.com/office/officeart/2009/3/layout/HorizontalOrganizationChart"/>
    <dgm:cxn modelId="{132F136D-0F72-474E-A4F1-3C03CFFB25F1}" type="presOf" srcId="{255F8595-7074-46DB-B87C-A7CA5090CC30}" destId="{2E789807-2F27-4EA3-89F1-5A1B0E80214D}" srcOrd="0" destOrd="0" presId="urn:microsoft.com/office/officeart/2009/3/layout/HorizontalOrganizationChart"/>
    <dgm:cxn modelId="{87622050-CA58-4755-B0C0-8A5737249429}" srcId="{69400262-569C-4EB9-AF8C-20DA253DD3D5}" destId="{B4828753-03D5-4FEF-BE56-508C8F30C36E}" srcOrd="3" destOrd="0" parTransId="{B1915BA2-271A-4A88-92DF-8414DF745E21}" sibTransId="{610C394B-9DCD-47A6-B14C-6DA232B8D1BC}"/>
    <dgm:cxn modelId="{8894F071-EE61-4BF9-992E-10667ABA9B19}" type="presOf" srcId="{B6D60A05-038F-41FB-A206-456DC8E02896}" destId="{DC3C7CF9-FD7A-48D2-A2B2-02BD8ECB0FBF}" srcOrd="0" destOrd="0" presId="urn:microsoft.com/office/officeart/2009/3/layout/HorizontalOrganizationChart"/>
    <dgm:cxn modelId="{9C2DC175-EDB3-4C22-A05D-AA86B0F82096}" srcId="{69400262-569C-4EB9-AF8C-20DA253DD3D5}" destId="{D3FFC3E5-251D-41A4-BB83-C39FD36884FE}" srcOrd="5" destOrd="0" parTransId="{31194467-7C82-47A8-A491-2FE7F99E7A73}" sibTransId="{E7472A5A-159B-48B2-94DD-F6E31FA25851}"/>
    <dgm:cxn modelId="{6556C376-7ADD-4AD0-BF74-0610773F9C39}" type="presOf" srcId="{69400262-569C-4EB9-AF8C-20DA253DD3D5}" destId="{0D356406-598E-409F-B66A-9A6E5AD4835F}" srcOrd="1" destOrd="0" presId="urn:microsoft.com/office/officeart/2009/3/layout/HorizontalOrganizationChart"/>
    <dgm:cxn modelId="{75BC4477-AEA0-4969-B638-1490A93A06EE}" type="presOf" srcId="{69400262-569C-4EB9-AF8C-20DA253DD3D5}" destId="{07FA48F2-0C13-49BD-B654-DA96F0068F3F}" srcOrd="0" destOrd="0" presId="urn:microsoft.com/office/officeart/2009/3/layout/HorizontalOrganizationChart"/>
    <dgm:cxn modelId="{89D02759-1ACE-4529-A75A-8D021E95AEA8}" srcId="{69400262-569C-4EB9-AF8C-20DA253DD3D5}" destId="{35AA4104-F924-4256-8B8C-DE2C18B595A8}" srcOrd="7" destOrd="0" parTransId="{B6D60A05-038F-41FB-A206-456DC8E02896}" sibTransId="{225A4A83-0AC2-4D5B-B16E-8435BC7FEE98}"/>
    <dgm:cxn modelId="{DC37EA7B-3839-49F2-9A90-1E50C6B98CC7}" type="presOf" srcId="{1B295832-EE54-4F92-B609-96121FD328A6}" destId="{0465731A-6ED0-4671-87AC-4F065CC007E8}" srcOrd="0" destOrd="0" presId="urn:microsoft.com/office/officeart/2009/3/layout/HorizontalOrganizationChart"/>
    <dgm:cxn modelId="{DA89A37D-F7B2-494E-9FE6-4CF81F0C6082}" srcId="{69400262-569C-4EB9-AF8C-20DA253DD3D5}" destId="{BB202ED2-030B-43CB-94DC-9673F3E6B8D1}" srcOrd="11" destOrd="0" parTransId="{5F0FB746-59C5-4769-80AA-C47E04E5A30E}" sibTransId="{4AB471FA-D17A-4CE0-A45C-2EE9A8A64303}"/>
    <dgm:cxn modelId="{2E36287E-A686-49EE-95D4-7BF1275A79C6}" type="presOf" srcId="{1F31A53E-8101-49DF-90FC-96CCB78D1A3B}" destId="{D6B1F42E-1967-4BF6-8CC2-7920A799F62E}" srcOrd="0" destOrd="0" presId="urn:microsoft.com/office/officeart/2009/3/layout/HorizontalOrganizationChart"/>
    <dgm:cxn modelId="{21226B7E-C29D-4A5F-8558-C8014C9A315C}" type="presOf" srcId="{E543BE0E-1FA7-446D-8DC2-F2534F372F09}" destId="{0CB09DFE-1946-4D67-9228-C175FA2AF1D2}" srcOrd="1" destOrd="0" presId="urn:microsoft.com/office/officeart/2009/3/layout/HorizontalOrganizationChart"/>
    <dgm:cxn modelId="{C92EA67F-507D-426F-B592-8F95C5A1174C}" type="presOf" srcId="{CDD7C637-D46A-4E57-A88A-3D63095CF780}" destId="{CC47E97B-BDDB-4FC6-820E-A5A5B722C864}" srcOrd="1" destOrd="0" presId="urn:microsoft.com/office/officeart/2009/3/layout/HorizontalOrganizationChart"/>
    <dgm:cxn modelId="{A9B1EC7F-C41D-47D3-B9B9-E52373A26C13}" type="presOf" srcId="{BB202ED2-030B-43CB-94DC-9673F3E6B8D1}" destId="{48BB52E4-D8C5-4B20-BE67-9B2469722730}" srcOrd="0" destOrd="0" presId="urn:microsoft.com/office/officeart/2009/3/layout/HorizontalOrganizationChart"/>
    <dgm:cxn modelId="{4E655780-D347-4416-BE47-D3D3DC08B6CF}" type="presOf" srcId="{B1915BA2-271A-4A88-92DF-8414DF745E21}" destId="{98DEA086-3116-49EF-A8AF-E31D16D4FC58}" srcOrd="0" destOrd="0" presId="urn:microsoft.com/office/officeart/2009/3/layout/HorizontalOrganizationChart"/>
    <dgm:cxn modelId="{9682B281-034D-44F8-937B-299657FF0203}" type="presOf" srcId="{43E45DD8-5DB7-49A1-8F79-8793A9257D1A}" destId="{E22D7B48-3AC6-4C6B-910C-90A5BBADC3FD}" srcOrd="0" destOrd="0" presId="urn:microsoft.com/office/officeart/2009/3/layout/HorizontalOrganizationChart"/>
    <dgm:cxn modelId="{FBAB2B82-C2F8-49C2-90BD-BBC22F32B2A3}" srcId="{69400262-569C-4EB9-AF8C-20DA253DD3D5}" destId="{3574725C-93DC-4F19-AC58-4CBD6668BB6C}" srcOrd="10" destOrd="0" parTransId="{255F8595-7074-46DB-B87C-A7CA5090CC30}" sibTransId="{3B758C8B-452A-49FC-BB26-C8B09825A3EC}"/>
    <dgm:cxn modelId="{32169082-FB67-49F7-88D3-A3ABEE715D3C}" srcId="{BB202ED2-030B-43CB-94DC-9673F3E6B8D1}" destId="{D8157931-1CE4-41B6-BFBF-028CDC6819E8}" srcOrd="1" destOrd="0" parTransId="{1B7DB299-01DE-4588-BB30-DA4A831B1DAF}" sibTransId="{24C93B36-6E01-4368-82EC-7C98391D1F9B}"/>
    <dgm:cxn modelId="{335D4383-117F-4ECE-A9F7-A83683F7D01F}" type="presOf" srcId="{CB689B65-955B-4252-A01C-84066BD3AE1E}" destId="{9CBA56E3-9DDB-4714-B6EB-21C961903735}" srcOrd="0" destOrd="0" presId="urn:microsoft.com/office/officeart/2009/3/layout/HorizontalOrganizationChart"/>
    <dgm:cxn modelId="{13FF688B-0A41-4D17-B2E0-C7540D7B7696}" type="presOf" srcId="{8779454D-C64B-4CDC-8479-52CDA0DDD80E}" destId="{3DDBE88F-A7D0-4075-8C3B-AAA88BA7A8C7}" srcOrd="0" destOrd="0" presId="urn:microsoft.com/office/officeart/2009/3/layout/HorizontalOrganizationChart"/>
    <dgm:cxn modelId="{0F04738E-B19B-4929-9CEF-0EEEF7209D2D}" type="presOf" srcId="{3574725C-93DC-4F19-AC58-4CBD6668BB6C}" destId="{1DF081CD-B7EA-4DDB-AA92-93EAB029C0A1}" srcOrd="1" destOrd="0" presId="urn:microsoft.com/office/officeart/2009/3/layout/HorizontalOrganizationChart"/>
    <dgm:cxn modelId="{4AFB829D-8E48-4AB1-BE8B-B77032BE42ED}" srcId="{BB202ED2-030B-43CB-94DC-9673F3E6B8D1}" destId="{B152CD45-3AC5-4D06-BC37-D2AB3EE4EA22}" srcOrd="3" destOrd="0" parTransId="{1B295832-EE54-4F92-B609-96121FD328A6}" sibTransId="{FBD92491-E525-4629-A5AC-E6C3BCAAB49D}"/>
    <dgm:cxn modelId="{CB2735AA-B8D7-4C53-A905-66CC8E91F4B9}" type="presOf" srcId="{5520E71F-6A7C-4F28-88F4-14D9E39ED7C8}" destId="{BF6D04BD-17E1-4791-AC06-1DCCE5F9FF0D}" srcOrd="0" destOrd="0" presId="urn:microsoft.com/office/officeart/2009/3/layout/HorizontalOrganizationChart"/>
    <dgm:cxn modelId="{CADA76AD-712B-4BAE-B1FA-BBAECD1D695E}" srcId="{5BFB5508-2E41-4EFB-B1DD-0A820A6A71C9}" destId="{69400262-569C-4EB9-AF8C-20DA253DD3D5}" srcOrd="0" destOrd="0" parTransId="{22386C18-0FB7-4E5C-8D3F-51A241F8F7C1}" sibTransId="{1D62B721-6463-4F7E-B145-C526BDE2E868}"/>
    <dgm:cxn modelId="{BE26EAAE-1E7F-4B4A-8A54-A802E2F31197}" type="presOf" srcId="{D3FFC3E5-251D-41A4-BB83-C39FD36884FE}" destId="{888D23A2-EB00-4020-B5AC-C35B2091BFA9}" srcOrd="0" destOrd="0" presId="urn:microsoft.com/office/officeart/2009/3/layout/HorizontalOrganizationChart"/>
    <dgm:cxn modelId="{0FD798B0-29A2-4F37-931B-C27DD9A19D50}" srcId="{69400262-569C-4EB9-AF8C-20DA253DD3D5}" destId="{772C9D69-7B6D-45C5-AEE8-7D7C54306968}" srcOrd="1" destOrd="0" parTransId="{BFEA3E53-C41E-45C3-A443-BEE7971EBCB5}" sibTransId="{7177BD66-A705-4D37-9B81-B68AE41BECF5}"/>
    <dgm:cxn modelId="{83DBECB2-5FDC-45D2-A3CD-1C532148D70D}" type="presOf" srcId="{B152CD45-3AC5-4D06-BC37-D2AB3EE4EA22}" destId="{EBD41DB4-0AF2-4E7A-A0BD-88F495035A1B}" srcOrd="0" destOrd="0" presId="urn:microsoft.com/office/officeart/2009/3/layout/HorizontalOrganizationChart"/>
    <dgm:cxn modelId="{A86F6AB8-7F6A-4ED8-B74E-24907020D61D}" type="presOf" srcId="{E3B8EE64-D7A8-4435-99E5-8CEA0AE2FCD5}" destId="{3B1B97B1-ED81-435A-A6CE-B4C7E2148AEF}" srcOrd="1" destOrd="0" presId="urn:microsoft.com/office/officeart/2009/3/layout/HorizontalOrganizationChart"/>
    <dgm:cxn modelId="{C9A82EC6-57C7-4AE0-AB8A-CE11D163D36F}" type="presOf" srcId="{35AA4104-F924-4256-8B8C-DE2C18B595A8}" destId="{BB107FD7-0322-494E-AFF8-8D704E17A676}" srcOrd="1" destOrd="0" presId="urn:microsoft.com/office/officeart/2009/3/layout/HorizontalOrganizationChart"/>
    <dgm:cxn modelId="{E604AFC9-76C1-4E72-A213-DD5540B34948}" type="presOf" srcId="{D8157931-1CE4-41B6-BFBF-028CDC6819E8}" destId="{0AC3E02B-78CE-438F-ADEA-FA2EC5012A44}" srcOrd="1" destOrd="0" presId="urn:microsoft.com/office/officeart/2009/3/layout/HorizontalOrganizationChart"/>
    <dgm:cxn modelId="{D4C0E7C9-B651-4AB4-B9DF-A415F51B3580}" type="presOf" srcId="{772C9D69-7B6D-45C5-AEE8-7D7C54306968}" destId="{72D7D34C-0BEE-41FD-B978-2FBDC25AFEFA}" srcOrd="1" destOrd="0" presId="urn:microsoft.com/office/officeart/2009/3/layout/HorizontalOrganizationChart"/>
    <dgm:cxn modelId="{48C68CCA-37FE-4341-BB33-2E0367B56AEE}" type="presOf" srcId="{CDD7C637-D46A-4E57-A88A-3D63095CF780}" destId="{AECA6779-C677-427A-9414-E67F5F652A65}" srcOrd="0" destOrd="0" presId="urn:microsoft.com/office/officeart/2009/3/layout/HorizontalOrganizationChart"/>
    <dgm:cxn modelId="{EAA431CE-2E15-4E46-986C-0E595D2B6C64}" srcId="{BB202ED2-030B-43CB-94DC-9673F3E6B8D1}" destId="{5520E71F-6A7C-4F28-88F4-14D9E39ED7C8}" srcOrd="0" destOrd="0" parTransId="{8F25625F-FD48-4920-837F-3101B6250AF6}" sibTransId="{E1A0BB42-90B8-484D-97BC-1F89D0B24896}"/>
    <dgm:cxn modelId="{6D1CC8D6-F77F-48FA-9F33-8AAC4EDDE153}" type="presOf" srcId="{1B7DB299-01DE-4588-BB30-DA4A831B1DAF}" destId="{2610258A-1D7C-401A-910E-5748F1F33F04}" srcOrd="0" destOrd="0" presId="urn:microsoft.com/office/officeart/2009/3/layout/HorizontalOrganizationChart"/>
    <dgm:cxn modelId="{1AAC26D7-3CAF-42DC-A7DA-7CEB94DF1B11}" type="presOf" srcId="{BB202ED2-030B-43CB-94DC-9673F3E6B8D1}" destId="{538C034E-DA44-44E9-9109-7C0846CD6940}" srcOrd="1" destOrd="0" presId="urn:microsoft.com/office/officeart/2009/3/layout/HorizontalOrganizationChart"/>
    <dgm:cxn modelId="{C4C555E7-891B-456E-A82C-CF52439D2297}" type="presOf" srcId="{B4828753-03D5-4FEF-BE56-508C8F30C36E}" destId="{C98FC776-D138-4961-AD9D-FB7174662DA2}" srcOrd="0" destOrd="0" presId="urn:microsoft.com/office/officeart/2009/3/layout/HorizontalOrganizationChart"/>
    <dgm:cxn modelId="{DB2E04EE-54B3-47FF-BE6B-CB6FE6B92A9E}" type="presOf" srcId="{5520E71F-6A7C-4F28-88F4-14D9E39ED7C8}" destId="{D4E43E49-3F35-430B-84C7-7C0342D33BE8}" srcOrd="1" destOrd="0" presId="urn:microsoft.com/office/officeart/2009/3/layout/HorizontalOrganizationChart"/>
    <dgm:cxn modelId="{EDEA84EF-957B-4A96-91B5-A6ED0EC15422}" type="presOf" srcId="{124ADEF4-8301-4618-B7D0-FCB30F21716D}" destId="{8189B831-9643-4D3E-A2EB-06FFCDCB9646}" srcOrd="1" destOrd="0" presId="urn:microsoft.com/office/officeart/2009/3/layout/HorizontalOrganizationChart"/>
    <dgm:cxn modelId="{BB50A2F0-4D1B-4A0B-935A-CB6E13AE5790}" type="presOf" srcId="{35AA4104-F924-4256-8B8C-DE2C18B595A8}" destId="{31A365B3-40F1-4024-9BCF-AEA7B3F59F7C}" srcOrd="0" destOrd="0" presId="urn:microsoft.com/office/officeart/2009/3/layout/HorizontalOrganizationChart"/>
    <dgm:cxn modelId="{E63159F3-1AFC-4301-A653-5779D3469AC9}" type="presOf" srcId="{124ADEF4-8301-4618-B7D0-FCB30F21716D}" destId="{4AA98865-07CC-449E-94BD-E9D8A6A882BD}" srcOrd="0" destOrd="0" presId="urn:microsoft.com/office/officeart/2009/3/layout/HorizontalOrganizationChart"/>
    <dgm:cxn modelId="{C91735F5-DF76-4D8C-B902-D548CA3E0EF5}" type="presOf" srcId="{FF47A55F-089C-45EB-BA76-786CFB7E3DA6}" destId="{55B95004-F545-47A8-BC77-BE9B92277CEC}" srcOrd="0" destOrd="0" presId="urn:microsoft.com/office/officeart/2009/3/layout/HorizontalOrganizationChart"/>
    <dgm:cxn modelId="{87764BFB-5900-4869-894B-3FC9F3DFA74F}" type="presOf" srcId="{D8157931-1CE4-41B6-BFBF-028CDC6819E8}" destId="{A51EE761-C2C4-4543-BBFC-677881AFC8FF}" srcOrd="0" destOrd="0" presId="urn:microsoft.com/office/officeart/2009/3/layout/HorizontalOrganizationChart"/>
    <dgm:cxn modelId="{ACEA60A3-9905-47B2-B025-E1D271F9BEBF}" type="presParOf" srcId="{A11609DB-D51B-4E4B-8DA5-D17A9520ACD2}" destId="{E5A4C736-67FC-4D3D-B787-573A7CA84A0B}" srcOrd="0" destOrd="0" presId="urn:microsoft.com/office/officeart/2009/3/layout/HorizontalOrganizationChart"/>
    <dgm:cxn modelId="{06900CAB-867C-4AAE-9AC9-721EF7BEC9E5}" type="presParOf" srcId="{E5A4C736-67FC-4D3D-B787-573A7CA84A0B}" destId="{75632FAA-EFD7-4F1B-9D3D-DCDA81EDC3BE}" srcOrd="0" destOrd="0" presId="urn:microsoft.com/office/officeart/2009/3/layout/HorizontalOrganizationChart"/>
    <dgm:cxn modelId="{0DF9CEF4-9183-49AA-BC54-704F73BBFFAA}" type="presParOf" srcId="{75632FAA-EFD7-4F1B-9D3D-DCDA81EDC3BE}" destId="{07FA48F2-0C13-49BD-B654-DA96F0068F3F}" srcOrd="0" destOrd="0" presId="urn:microsoft.com/office/officeart/2009/3/layout/HorizontalOrganizationChart"/>
    <dgm:cxn modelId="{69CCBA9E-1063-41E1-89C5-D048240CFFBB}" type="presParOf" srcId="{75632FAA-EFD7-4F1B-9D3D-DCDA81EDC3BE}" destId="{0D356406-598E-409F-B66A-9A6E5AD4835F}" srcOrd="1" destOrd="0" presId="urn:microsoft.com/office/officeart/2009/3/layout/HorizontalOrganizationChart"/>
    <dgm:cxn modelId="{9BF0258D-EE3D-4F87-AEFB-4F548C3B1BF6}" type="presParOf" srcId="{E5A4C736-67FC-4D3D-B787-573A7CA84A0B}" destId="{A4E67E19-6FC8-4D9D-9F0E-45D06D590BC1}" srcOrd="1" destOrd="0" presId="urn:microsoft.com/office/officeart/2009/3/layout/HorizontalOrganizationChart"/>
    <dgm:cxn modelId="{E5AB4D20-65A1-4959-A77A-F9995D99D4B2}" type="presParOf" srcId="{A4E67E19-6FC8-4D9D-9F0E-45D06D590BC1}" destId="{9CBA56E3-9DDB-4714-B6EB-21C961903735}" srcOrd="0" destOrd="0" presId="urn:microsoft.com/office/officeart/2009/3/layout/HorizontalOrganizationChart"/>
    <dgm:cxn modelId="{5EDF9D49-4E99-45D7-B65F-E117A205C623}" type="presParOf" srcId="{A4E67E19-6FC8-4D9D-9F0E-45D06D590BC1}" destId="{4A13B8D5-BC1F-4564-9646-A0E211E86144}" srcOrd="1" destOrd="0" presId="urn:microsoft.com/office/officeart/2009/3/layout/HorizontalOrganizationChart"/>
    <dgm:cxn modelId="{456848E5-B06B-4AD7-8394-88E37A481F1F}" type="presParOf" srcId="{4A13B8D5-BC1F-4564-9646-A0E211E86144}" destId="{5A13A3F7-DB7F-49ED-ADEC-0709566E6FE5}" srcOrd="0" destOrd="0" presId="urn:microsoft.com/office/officeart/2009/3/layout/HorizontalOrganizationChart"/>
    <dgm:cxn modelId="{EA896C0F-B5DA-420B-A620-EBB333EE4923}" type="presParOf" srcId="{5A13A3F7-DB7F-49ED-ADEC-0709566E6FE5}" destId="{B5F81474-9897-44A6-940C-3BD50AF1DCEB}" srcOrd="0" destOrd="0" presId="urn:microsoft.com/office/officeart/2009/3/layout/HorizontalOrganizationChart"/>
    <dgm:cxn modelId="{12DFFF2C-A0D2-4C54-946D-D48EB840CE3A}" type="presParOf" srcId="{5A13A3F7-DB7F-49ED-ADEC-0709566E6FE5}" destId="{60EE2210-17D4-416B-B414-F337F5F34ECE}" srcOrd="1" destOrd="0" presId="urn:microsoft.com/office/officeart/2009/3/layout/HorizontalOrganizationChart"/>
    <dgm:cxn modelId="{8872874E-F3BA-4485-B25B-766B89D9788B}" type="presParOf" srcId="{4A13B8D5-BC1F-4564-9646-A0E211E86144}" destId="{A5DF288A-54AE-4732-B636-5593AEEC19B3}" srcOrd="1" destOrd="0" presId="urn:microsoft.com/office/officeart/2009/3/layout/HorizontalOrganizationChart"/>
    <dgm:cxn modelId="{CE36850B-5D4B-44BC-A592-E81B61DBFDB6}" type="presParOf" srcId="{4A13B8D5-BC1F-4564-9646-A0E211E86144}" destId="{5CE5958B-62BC-4945-95FA-AA343C153D67}" srcOrd="2" destOrd="0" presId="urn:microsoft.com/office/officeart/2009/3/layout/HorizontalOrganizationChart"/>
    <dgm:cxn modelId="{E293A569-EE0E-4D90-B13B-6B6533ED127A}" type="presParOf" srcId="{A4E67E19-6FC8-4D9D-9F0E-45D06D590BC1}" destId="{C2D72C14-CC0D-49E9-8ACD-535506BF7EBF}" srcOrd="2" destOrd="0" presId="urn:microsoft.com/office/officeart/2009/3/layout/HorizontalOrganizationChart"/>
    <dgm:cxn modelId="{ADA34671-E9A5-44FE-B6EA-63851A80C8A1}" type="presParOf" srcId="{A4E67E19-6FC8-4D9D-9F0E-45D06D590BC1}" destId="{43445188-3A9E-443C-9FCE-3FB4F0DB396A}" srcOrd="3" destOrd="0" presId="urn:microsoft.com/office/officeart/2009/3/layout/HorizontalOrganizationChart"/>
    <dgm:cxn modelId="{6F195AC6-897C-4542-A723-B4C64697CF07}" type="presParOf" srcId="{43445188-3A9E-443C-9FCE-3FB4F0DB396A}" destId="{7D3DBC3D-FD43-4127-B388-D252055AD995}" srcOrd="0" destOrd="0" presId="urn:microsoft.com/office/officeart/2009/3/layout/HorizontalOrganizationChart"/>
    <dgm:cxn modelId="{3B99D0ED-4255-4BB1-9B0F-BE57FAE19193}" type="presParOf" srcId="{7D3DBC3D-FD43-4127-B388-D252055AD995}" destId="{D6278826-CD51-4984-A470-F0B97DB5DBEC}" srcOrd="0" destOrd="0" presId="urn:microsoft.com/office/officeart/2009/3/layout/HorizontalOrganizationChart"/>
    <dgm:cxn modelId="{51BBBED2-DFFF-49DD-86B0-DB40155519C6}" type="presParOf" srcId="{7D3DBC3D-FD43-4127-B388-D252055AD995}" destId="{72D7D34C-0BEE-41FD-B978-2FBDC25AFEFA}" srcOrd="1" destOrd="0" presId="urn:microsoft.com/office/officeart/2009/3/layout/HorizontalOrganizationChart"/>
    <dgm:cxn modelId="{5BED3C21-6997-4517-A49E-895C498807DF}" type="presParOf" srcId="{43445188-3A9E-443C-9FCE-3FB4F0DB396A}" destId="{DE848070-87F7-41CE-A102-812073438A7A}" srcOrd="1" destOrd="0" presId="urn:microsoft.com/office/officeart/2009/3/layout/HorizontalOrganizationChart"/>
    <dgm:cxn modelId="{D8630919-EC0D-414B-95B7-0FE486413A52}" type="presParOf" srcId="{43445188-3A9E-443C-9FCE-3FB4F0DB396A}" destId="{A5463E89-5C21-4291-89C3-FEFC9CD61340}" srcOrd="2" destOrd="0" presId="urn:microsoft.com/office/officeart/2009/3/layout/HorizontalOrganizationChart"/>
    <dgm:cxn modelId="{EDE31FB4-6989-4139-A1A8-C3FE50A5A892}" type="presParOf" srcId="{A4E67E19-6FC8-4D9D-9F0E-45D06D590BC1}" destId="{E22D7B48-3AC6-4C6B-910C-90A5BBADC3FD}" srcOrd="4" destOrd="0" presId="urn:microsoft.com/office/officeart/2009/3/layout/HorizontalOrganizationChart"/>
    <dgm:cxn modelId="{6DE59273-301C-4CEF-8596-BF2BB24562DF}" type="presParOf" srcId="{A4E67E19-6FC8-4D9D-9F0E-45D06D590BC1}" destId="{065730EE-1AB5-4CAA-B387-5BFA5B5EB569}" srcOrd="5" destOrd="0" presId="urn:microsoft.com/office/officeart/2009/3/layout/HorizontalOrganizationChart"/>
    <dgm:cxn modelId="{E9BAA78A-D3F3-4FA4-ABF0-EB6A64C956D0}" type="presParOf" srcId="{065730EE-1AB5-4CAA-B387-5BFA5B5EB569}" destId="{8007CDDE-1033-4590-8B2F-77815CCFD225}" srcOrd="0" destOrd="0" presId="urn:microsoft.com/office/officeart/2009/3/layout/HorizontalOrganizationChart"/>
    <dgm:cxn modelId="{B32395F8-84D9-4928-B847-E6DE9116C963}" type="presParOf" srcId="{8007CDDE-1033-4590-8B2F-77815CCFD225}" destId="{18E20BFA-6077-4F34-B987-71E6DAA555DE}" srcOrd="0" destOrd="0" presId="urn:microsoft.com/office/officeart/2009/3/layout/HorizontalOrganizationChart"/>
    <dgm:cxn modelId="{FE4D8B51-5A43-406D-8E0D-1814D7470C3B}" type="presParOf" srcId="{8007CDDE-1033-4590-8B2F-77815CCFD225}" destId="{3B1B97B1-ED81-435A-A6CE-B4C7E2148AEF}" srcOrd="1" destOrd="0" presId="urn:microsoft.com/office/officeart/2009/3/layout/HorizontalOrganizationChart"/>
    <dgm:cxn modelId="{DD301D3F-245A-466B-BBFD-363847B47378}" type="presParOf" srcId="{065730EE-1AB5-4CAA-B387-5BFA5B5EB569}" destId="{4337E431-C93D-48D1-87EC-B430CE8754B8}" srcOrd="1" destOrd="0" presId="urn:microsoft.com/office/officeart/2009/3/layout/HorizontalOrganizationChart"/>
    <dgm:cxn modelId="{2EF6E78D-6E95-4D5C-9E12-2639AD3C757D}" type="presParOf" srcId="{065730EE-1AB5-4CAA-B387-5BFA5B5EB569}" destId="{653FDEC6-DA79-4624-84C6-99DBFE113F4F}" srcOrd="2" destOrd="0" presId="urn:microsoft.com/office/officeart/2009/3/layout/HorizontalOrganizationChart"/>
    <dgm:cxn modelId="{9E88BF57-B18B-4836-8318-C4DEC7E8692A}" type="presParOf" srcId="{A4E67E19-6FC8-4D9D-9F0E-45D06D590BC1}" destId="{98DEA086-3116-49EF-A8AF-E31D16D4FC58}" srcOrd="6" destOrd="0" presId="urn:microsoft.com/office/officeart/2009/3/layout/HorizontalOrganizationChart"/>
    <dgm:cxn modelId="{8CCE4D9F-D5BC-4E6C-9FAF-5D811509B64E}" type="presParOf" srcId="{A4E67E19-6FC8-4D9D-9F0E-45D06D590BC1}" destId="{7A9A32DF-42B8-4739-8343-B632808C8F03}" srcOrd="7" destOrd="0" presId="urn:microsoft.com/office/officeart/2009/3/layout/HorizontalOrganizationChart"/>
    <dgm:cxn modelId="{C69FBCB8-8E6B-4C46-8106-506B7262BE70}" type="presParOf" srcId="{7A9A32DF-42B8-4739-8343-B632808C8F03}" destId="{4F792C68-092B-4068-A034-DFA536456FEF}" srcOrd="0" destOrd="0" presId="urn:microsoft.com/office/officeart/2009/3/layout/HorizontalOrganizationChart"/>
    <dgm:cxn modelId="{E7562371-7FD1-44C2-AC6E-A5FF8BC245B0}" type="presParOf" srcId="{4F792C68-092B-4068-A034-DFA536456FEF}" destId="{C98FC776-D138-4961-AD9D-FB7174662DA2}" srcOrd="0" destOrd="0" presId="urn:microsoft.com/office/officeart/2009/3/layout/HorizontalOrganizationChart"/>
    <dgm:cxn modelId="{5BCAD8AF-35FA-46DB-9E68-D61A8BB92134}" type="presParOf" srcId="{4F792C68-092B-4068-A034-DFA536456FEF}" destId="{9E410426-03DE-4BB8-8AD1-818129650230}" srcOrd="1" destOrd="0" presId="urn:microsoft.com/office/officeart/2009/3/layout/HorizontalOrganizationChart"/>
    <dgm:cxn modelId="{7E2F82DC-DDF6-4C09-80A6-DF052A768737}" type="presParOf" srcId="{7A9A32DF-42B8-4739-8343-B632808C8F03}" destId="{9D4DE783-3FEC-44E5-B490-0625279763C5}" srcOrd="1" destOrd="0" presId="urn:microsoft.com/office/officeart/2009/3/layout/HorizontalOrganizationChart"/>
    <dgm:cxn modelId="{F4D4B540-CC80-47B2-8482-A944285CF7C7}" type="presParOf" srcId="{7A9A32DF-42B8-4739-8343-B632808C8F03}" destId="{78E02EC4-A7C7-407A-A590-B6618269E82A}" srcOrd="2" destOrd="0" presId="urn:microsoft.com/office/officeart/2009/3/layout/HorizontalOrganizationChart"/>
    <dgm:cxn modelId="{34DF9291-39DA-4813-8B4B-59A6BA9EF98E}" type="presParOf" srcId="{A4E67E19-6FC8-4D9D-9F0E-45D06D590BC1}" destId="{3DDBE88F-A7D0-4075-8C3B-AAA88BA7A8C7}" srcOrd="8" destOrd="0" presId="urn:microsoft.com/office/officeart/2009/3/layout/HorizontalOrganizationChart"/>
    <dgm:cxn modelId="{06893ACE-D919-4E6E-8F34-D21FF3BD7B3C}" type="presParOf" srcId="{A4E67E19-6FC8-4D9D-9F0E-45D06D590BC1}" destId="{628C4EC6-F498-4AE3-BA24-44158EFB1806}" srcOrd="9" destOrd="0" presId="urn:microsoft.com/office/officeart/2009/3/layout/HorizontalOrganizationChart"/>
    <dgm:cxn modelId="{7D23A0B2-5AB4-4F14-8CA8-29A311D9273B}" type="presParOf" srcId="{628C4EC6-F498-4AE3-BA24-44158EFB1806}" destId="{E7952D39-F241-4C14-8DD4-F61B13DBB529}" srcOrd="0" destOrd="0" presId="urn:microsoft.com/office/officeart/2009/3/layout/HorizontalOrganizationChart"/>
    <dgm:cxn modelId="{C8ED6968-B314-4CC3-BAD9-3F1FB2B8FB2C}" type="presParOf" srcId="{E7952D39-F241-4C14-8DD4-F61B13DBB529}" destId="{AECA6779-C677-427A-9414-E67F5F652A65}" srcOrd="0" destOrd="0" presId="urn:microsoft.com/office/officeart/2009/3/layout/HorizontalOrganizationChart"/>
    <dgm:cxn modelId="{86FF04C6-97B0-4FA3-831B-7D406F5D8907}" type="presParOf" srcId="{E7952D39-F241-4C14-8DD4-F61B13DBB529}" destId="{CC47E97B-BDDB-4FC6-820E-A5A5B722C864}" srcOrd="1" destOrd="0" presId="urn:microsoft.com/office/officeart/2009/3/layout/HorizontalOrganizationChart"/>
    <dgm:cxn modelId="{750057ED-9FEE-48C1-A769-CB2BCAF4F48A}" type="presParOf" srcId="{628C4EC6-F498-4AE3-BA24-44158EFB1806}" destId="{64F17AC6-1A08-4CFA-A55D-EF2578965CF3}" srcOrd="1" destOrd="0" presId="urn:microsoft.com/office/officeart/2009/3/layout/HorizontalOrganizationChart"/>
    <dgm:cxn modelId="{14A649FD-69F1-454D-8599-AA4580E5605F}" type="presParOf" srcId="{628C4EC6-F498-4AE3-BA24-44158EFB1806}" destId="{B3AE3C0E-14C1-408B-878C-C52859BF7075}" srcOrd="2" destOrd="0" presId="urn:microsoft.com/office/officeart/2009/3/layout/HorizontalOrganizationChart"/>
    <dgm:cxn modelId="{FA3E7660-1F1A-4518-B124-F2B2A0042CF3}" type="presParOf" srcId="{A4E67E19-6FC8-4D9D-9F0E-45D06D590BC1}" destId="{DAA2D8B9-88CB-476E-AC5F-28DD9EFA727D}" srcOrd="10" destOrd="0" presId="urn:microsoft.com/office/officeart/2009/3/layout/HorizontalOrganizationChart"/>
    <dgm:cxn modelId="{0854C7E8-4B2F-4DD2-A648-24EF34690C6C}" type="presParOf" srcId="{A4E67E19-6FC8-4D9D-9F0E-45D06D590BC1}" destId="{40EB51C9-7C96-474B-AB48-BB1400D14BC4}" srcOrd="11" destOrd="0" presId="urn:microsoft.com/office/officeart/2009/3/layout/HorizontalOrganizationChart"/>
    <dgm:cxn modelId="{3B6B4EEC-DCE1-4EAC-95C2-C56D43578400}" type="presParOf" srcId="{40EB51C9-7C96-474B-AB48-BB1400D14BC4}" destId="{070FF046-5358-4018-A3C6-4EAB7D773ABF}" srcOrd="0" destOrd="0" presId="urn:microsoft.com/office/officeart/2009/3/layout/HorizontalOrganizationChart"/>
    <dgm:cxn modelId="{6BFC3DB5-58E5-4C46-BD90-2792FFAA693D}" type="presParOf" srcId="{070FF046-5358-4018-A3C6-4EAB7D773ABF}" destId="{888D23A2-EB00-4020-B5AC-C35B2091BFA9}" srcOrd="0" destOrd="0" presId="urn:microsoft.com/office/officeart/2009/3/layout/HorizontalOrganizationChart"/>
    <dgm:cxn modelId="{EAEA1BBF-AE18-49D6-A126-C9014B9826AF}" type="presParOf" srcId="{070FF046-5358-4018-A3C6-4EAB7D773ABF}" destId="{61426BE0-CDC5-4EF2-B7CE-FDF9E844A2A3}" srcOrd="1" destOrd="0" presId="urn:microsoft.com/office/officeart/2009/3/layout/HorizontalOrganizationChart"/>
    <dgm:cxn modelId="{10273C68-355E-40E1-B130-69DCFC8A105E}" type="presParOf" srcId="{40EB51C9-7C96-474B-AB48-BB1400D14BC4}" destId="{77555E22-C3A7-41D8-91A2-16288065879C}" srcOrd="1" destOrd="0" presId="urn:microsoft.com/office/officeart/2009/3/layout/HorizontalOrganizationChart"/>
    <dgm:cxn modelId="{A0D04596-B3F8-4F28-A47C-685C5CF50675}" type="presParOf" srcId="{40EB51C9-7C96-474B-AB48-BB1400D14BC4}" destId="{4AD8FB77-3444-4CC5-9667-7080BA5DA832}" srcOrd="2" destOrd="0" presId="urn:microsoft.com/office/officeart/2009/3/layout/HorizontalOrganizationChart"/>
    <dgm:cxn modelId="{7E05B7E2-340C-4BE4-B091-821F0AC7C36B}" type="presParOf" srcId="{A4E67E19-6FC8-4D9D-9F0E-45D06D590BC1}" destId="{55B95004-F545-47A8-BC77-BE9B92277CEC}" srcOrd="12" destOrd="0" presId="urn:microsoft.com/office/officeart/2009/3/layout/HorizontalOrganizationChart"/>
    <dgm:cxn modelId="{E10D98D7-B5C9-4576-80F2-DB9885B0796B}" type="presParOf" srcId="{A4E67E19-6FC8-4D9D-9F0E-45D06D590BC1}" destId="{1DAA883C-37F2-4539-822F-1EEAFD5FECC3}" srcOrd="13" destOrd="0" presId="urn:microsoft.com/office/officeart/2009/3/layout/HorizontalOrganizationChart"/>
    <dgm:cxn modelId="{378D4C31-0510-4F39-859D-2F025618091B}" type="presParOf" srcId="{1DAA883C-37F2-4539-822F-1EEAFD5FECC3}" destId="{2DB7B2EA-F806-4589-828C-954B277F91FD}" srcOrd="0" destOrd="0" presId="urn:microsoft.com/office/officeart/2009/3/layout/HorizontalOrganizationChart"/>
    <dgm:cxn modelId="{85B21782-144B-4F27-B5B8-7545225372EA}" type="presParOf" srcId="{2DB7B2EA-F806-4589-828C-954B277F91FD}" destId="{0E691C03-9342-4CBF-8357-79B5078F5BAF}" srcOrd="0" destOrd="0" presId="urn:microsoft.com/office/officeart/2009/3/layout/HorizontalOrganizationChart"/>
    <dgm:cxn modelId="{DE125066-804D-4D8C-BE1F-DAECE9C9A857}" type="presParOf" srcId="{2DB7B2EA-F806-4589-828C-954B277F91FD}" destId="{0CB09DFE-1946-4D67-9228-C175FA2AF1D2}" srcOrd="1" destOrd="0" presId="urn:microsoft.com/office/officeart/2009/3/layout/HorizontalOrganizationChart"/>
    <dgm:cxn modelId="{8E3611AC-97F4-493E-B94A-BCFCE4EF30EF}" type="presParOf" srcId="{1DAA883C-37F2-4539-822F-1EEAFD5FECC3}" destId="{3C1AC905-C9C5-4160-B134-7191421C62A0}" srcOrd="1" destOrd="0" presId="urn:microsoft.com/office/officeart/2009/3/layout/HorizontalOrganizationChart"/>
    <dgm:cxn modelId="{451386B9-5CA9-4984-8150-9328C693236F}" type="presParOf" srcId="{1DAA883C-37F2-4539-822F-1EEAFD5FECC3}" destId="{AC64067F-BD24-4732-BD14-6DB191E47E5F}" srcOrd="2" destOrd="0" presId="urn:microsoft.com/office/officeart/2009/3/layout/HorizontalOrganizationChart"/>
    <dgm:cxn modelId="{F3776D57-342B-4A23-8E20-6A1A4977CFE3}" type="presParOf" srcId="{A4E67E19-6FC8-4D9D-9F0E-45D06D590BC1}" destId="{DC3C7CF9-FD7A-48D2-A2B2-02BD8ECB0FBF}" srcOrd="14" destOrd="0" presId="urn:microsoft.com/office/officeart/2009/3/layout/HorizontalOrganizationChart"/>
    <dgm:cxn modelId="{BD567A2C-E223-460F-BE7D-B405E1BA30EA}" type="presParOf" srcId="{A4E67E19-6FC8-4D9D-9F0E-45D06D590BC1}" destId="{1E8FEC44-7BB8-4124-AF8F-303E2DA03CB6}" srcOrd="15" destOrd="0" presId="urn:microsoft.com/office/officeart/2009/3/layout/HorizontalOrganizationChart"/>
    <dgm:cxn modelId="{477C459B-221A-4E66-A57F-BEBF02E3E224}" type="presParOf" srcId="{1E8FEC44-7BB8-4124-AF8F-303E2DA03CB6}" destId="{0BB8CA92-4B47-4DB0-9359-8DB5A25F1E2E}" srcOrd="0" destOrd="0" presId="urn:microsoft.com/office/officeart/2009/3/layout/HorizontalOrganizationChart"/>
    <dgm:cxn modelId="{16468D77-E164-49B9-8574-43ADBF79181D}" type="presParOf" srcId="{0BB8CA92-4B47-4DB0-9359-8DB5A25F1E2E}" destId="{31A365B3-40F1-4024-9BCF-AEA7B3F59F7C}" srcOrd="0" destOrd="0" presId="urn:microsoft.com/office/officeart/2009/3/layout/HorizontalOrganizationChart"/>
    <dgm:cxn modelId="{655A3B8F-EF33-4FF4-91DC-2E3A4D200EF3}" type="presParOf" srcId="{0BB8CA92-4B47-4DB0-9359-8DB5A25F1E2E}" destId="{BB107FD7-0322-494E-AFF8-8D704E17A676}" srcOrd="1" destOrd="0" presId="urn:microsoft.com/office/officeart/2009/3/layout/HorizontalOrganizationChart"/>
    <dgm:cxn modelId="{751762C6-856E-41F5-8669-49FC88006223}" type="presParOf" srcId="{1E8FEC44-7BB8-4124-AF8F-303E2DA03CB6}" destId="{AB62A6AC-D88B-4A6B-9850-6580B492344C}" srcOrd="1" destOrd="0" presId="urn:microsoft.com/office/officeart/2009/3/layout/HorizontalOrganizationChart"/>
    <dgm:cxn modelId="{0FE67C40-7E74-4C38-9CD6-59F21479DFAA}" type="presParOf" srcId="{1E8FEC44-7BB8-4124-AF8F-303E2DA03CB6}" destId="{A65454ED-68A3-42D7-A5FB-D0622FF7076F}" srcOrd="2" destOrd="0" presId="urn:microsoft.com/office/officeart/2009/3/layout/HorizontalOrganizationChart"/>
    <dgm:cxn modelId="{12ED8FE7-770D-4357-8B31-137F51319496}" type="presParOf" srcId="{A4E67E19-6FC8-4D9D-9F0E-45D06D590BC1}" destId="{36A4A942-311B-4418-80CE-34DE96668409}" srcOrd="16" destOrd="0" presId="urn:microsoft.com/office/officeart/2009/3/layout/HorizontalOrganizationChart"/>
    <dgm:cxn modelId="{A9BDACD4-C37D-467F-B041-A3781666B2E9}" type="presParOf" srcId="{A4E67E19-6FC8-4D9D-9F0E-45D06D590BC1}" destId="{D6D0140D-8F93-4A42-8E68-5AD63522E97D}" srcOrd="17" destOrd="0" presId="urn:microsoft.com/office/officeart/2009/3/layout/HorizontalOrganizationChart"/>
    <dgm:cxn modelId="{1E53A003-912A-47B3-ACC9-B3A725AA349B}" type="presParOf" srcId="{D6D0140D-8F93-4A42-8E68-5AD63522E97D}" destId="{C0318661-352C-472E-AE29-A665E7BDDDB4}" srcOrd="0" destOrd="0" presId="urn:microsoft.com/office/officeart/2009/3/layout/HorizontalOrganizationChart"/>
    <dgm:cxn modelId="{EB529DD7-1205-4EB6-84F7-ACBDFBFBAED1}" type="presParOf" srcId="{C0318661-352C-472E-AE29-A665E7BDDDB4}" destId="{4AA98865-07CC-449E-94BD-E9D8A6A882BD}" srcOrd="0" destOrd="0" presId="urn:microsoft.com/office/officeart/2009/3/layout/HorizontalOrganizationChart"/>
    <dgm:cxn modelId="{1684F28F-405A-4F34-9793-BB0A37C5ECB8}" type="presParOf" srcId="{C0318661-352C-472E-AE29-A665E7BDDDB4}" destId="{8189B831-9643-4D3E-A2EB-06FFCDCB9646}" srcOrd="1" destOrd="0" presId="urn:microsoft.com/office/officeart/2009/3/layout/HorizontalOrganizationChart"/>
    <dgm:cxn modelId="{3D507E63-0339-4A30-B4A4-D808BAEBD7CC}" type="presParOf" srcId="{D6D0140D-8F93-4A42-8E68-5AD63522E97D}" destId="{1EADD51B-F449-47BD-970C-73548534787B}" srcOrd="1" destOrd="0" presId="urn:microsoft.com/office/officeart/2009/3/layout/HorizontalOrganizationChart"/>
    <dgm:cxn modelId="{89506B83-6E98-42F0-897D-6E4344CF7B16}" type="presParOf" srcId="{D6D0140D-8F93-4A42-8E68-5AD63522E97D}" destId="{142195A8-0DC3-4923-88EC-F4EE9038233E}" srcOrd="2" destOrd="0" presId="urn:microsoft.com/office/officeart/2009/3/layout/HorizontalOrganizationChart"/>
    <dgm:cxn modelId="{9EA4157C-C4D7-4926-9781-3D5AEF63473D}" type="presParOf" srcId="{A4E67E19-6FC8-4D9D-9F0E-45D06D590BC1}" destId="{D6B1F42E-1967-4BF6-8CC2-7920A799F62E}" srcOrd="18" destOrd="0" presId="urn:microsoft.com/office/officeart/2009/3/layout/HorizontalOrganizationChart"/>
    <dgm:cxn modelId="{034CE392-2B2B-4811-BD1C-4FDC17610445}" type="presParOf" srcId="{A4E67E19-6FC8-4D9D-9F0E-45D06D590BC1}" destId="{71890322-650F-4F4D-9F6E-4DCE0E8EC5FC}" srcOrd="19" destOrd="0" presId="urn:microsoft.com/office/officeart/2009/3/layout/HorizontalOrganizationChart"/>
    <dgm:cxn modelId="{A8987578-2D24-4400-A326-F515642C13B7}" type="presParOf" srcId="{71890322-650F-4F4D-9F6E-4DCE0E8EC5FC}" destId="{6ABA2B1A-0BA2-4890-B24A-8AE26D995666}" srcOrd="0" destOrd="0" presId="urn:microsoft.com/office/officeart/2009/3/layout/HorizontalOrganizationChart"/>
    <dgm:cxn modelId="{27D4D9B2-975B-4DCA-95EE-64D8EA2D1479}" type="presParOf" srcId="{6ABA2B1A-0BA2-4890-B24A-8AE26D995666}" destId="{89E6B8E8-0D52-4BF9-9FB5-235207746DBB}" srcOrd="0" destOrd="0" presId="urn:microsoft.com/office/officeart/2009/3/layout/HorizontalOrganizationChart"/>
    <dgm:cxn modelId="{3A1AE314-47AE-4ED9-8C62-3D3933B36A71}" type="presParOf" srcId="{6ABA2B1A-0BA2-4890-B24A-8AE26D995666}" destId="{4EA7ECE8-5828-4207-91C4-E5A61A9A2A10}" srcOrd="1" destOrd="0" presId="urn:microsoft.com/office/officeart/2009/3/layout/HorizontalOrganizationChart"/>
    <dgm:cxn modelId="{19F4E589-D0CC-4864-A8FF-46DDBCEFE9C3}" type="presParOf" srcId="{71890322-650F-4F4D-9F6E-4DCE0E8EC5FC}" destId="{70276742-7F74-4A69-815C-5925643C9B8E}" srcOrd="1" destOrd="0" presId="urn:microsoft.com/office/officeart/2009/3/layout/HorizontalOrganizationChart"/>
    <dgm:cxn modelId="{721D038F-6E8E-48DB-A8B2-160697867FD7}" type="presParOf" srcId="{71890322-650F-4F4D-9F6E-4DCE0E8EC5FC}" destId="{39A509A5-7151-42C0-BBB8-55EFCF048DA0}" srcOrd="2" destOrd="0" presId="urn:microsoft.com/office/officeart/2009/3/layout/HorizontalOrganizationChart"/>
    <dgm:cxn modelId="{A506CD90-BAEC-49C1-9AEE-8BEF119908C2}" type="presParOf" srcId="{A4E67E19-6FC8-4D9D-9F0E-45D06D590BC1}" destId="{2E789807-2F27-4EA3-89F1-5A1B0E80214D}" srcOrd="20" destOrd="0" presId="urn:microsoft.com/office/officeart/2009/3/layout/HorizontalOrganizationChart"/>
    <dgm:cxn modelId="{E78D33B5-A8F5-49DA-85F3-512F67AD6325}" type="presParOf" srcId="{A4E67E19-6FC8-4D9D-9F0E-45D06D590BC1}" destId="{CA86B22D-C230-4204-A321-5ACBD85B9631}" srcOrd="21" destOrd="0" presId="urn:microsoft.com/office/officeart/2009/3/layout/HorizontalOrganizationChart"/>
    <dgm:cxn modelId="{2FEC1869-9E05-4867-93B0-6774C72B61B6}" type="presParOf" srcId="{CA86B22D-C230-4204-A321-5ACBD85B9631}" destId="{C159C663-7E1B-41AA-B741-673BF4DBA4B9}" srcOrd="0" destOrd="0" presId="urn:microsoft.com/office/officeart/2009/3/layout/HorizontalOrganizationChart"/>
    <dgm:cxn modelId="{0CBF46CE-9C9C-4C95-ACA9-6CEDBEFF50B7}" type="presParOf" srcId="{C159C663-7E1B-41AA-B741-673BF4DBA4B9}" destId="{3FD8A706-B39D-4598-A370-FED6D92AABFD}" srcOrd="0" destOrd="0" presId="urn:microsoft.com/office/officeart/2009/3/layout/HorizontalOrganizationChart"/>
    <dgm:cxn modelId="{3999E970-F5D4-4EB6-8C20-CCF0C539BD24}" type="presParOf" srcId="{C159C663-7E1B-41AA-B741-673BF4DBA4B9}" destId="{1DF081CD-B7EA-4DDB-AA92-93EAB029C0A1}" srcOrd="1" destOrd="0" presId="urn:microsoft.com/office/officeart/2009/3/layout/HorizontalOrganizationChart"/>
    <dgm:cxn modelId="{6A961B6E-F431-4578-AB29-3CB17E4B6533}" type="presParOf" srcId="{CA86B22D-C230-4204-A321-5ACBD85B9631}" destId="{CED5CD4A-411E-4851-8AB1-5BC8FF222FA5}" srcOrd="1" destOrd="0" presId="urn:microsoft.com/office/officeart/2009/3/layout/HorizontalOrganizationChart"/>
    <dgm:cxn modelId="{E4B320CC-F3E1-4D3B-9423-C53B5E4A531F}" type="presParOf" srcId="{CA86B22D-C230-4204-A321-5ACBD85B9631}" destId="{E8B1455A-CB0F-4C09-AA1F-761618DF4FAF}" srcOrd="2" destOrd="0" presId="urn:microsoft.com/office/officeart/2009/3/layout/HorizontalOrganizationChart"/>
    <dgm:cxn modelId="{E7F25676-7AFD-4BF2-910A-A0830E133AA3}" type="presParOf" srcId="{A4E67E19-6FC8-4D9D-9F0E-45D06D590BC1}" destId="{4B98A0F3-932D-4749-8D6B-4C01A3C09209}" srcOrd="22" destOrd="0" presId="urn:microsoft.com/office/officeart/2009/3/layout/HorizontalOrganizationChart"/>
    <dgm:cxn modelId="{E321FE30-B1EC-4585-AF79-CB3AE892E8B2}" type="presParOf" srcId="{A4E67E19-6FC8-4D9D-9F0E-45D06D590BC1}" destId="{23EBC339-3ACE-42D4-969B-2F960BD98DA9}" srcOrd="23" destOrd="0" presId="urn:microsoft.com/office/officeart/2009/3/layout/HorizontalOrganizationChart"/>
    <dgm:cxn modelId="{236BD7E0-DEFF-43FD-8B4C-9EDA269B0D07}" type="presParOf" srcId="{23EBC339-3ACE-42D4-969B-2F960BD98DA9}" destId="{021B65D2-B07D-4638-B0EF-9E71F6C63BFA}" srcOrd="0" destOrd="0" presId="urn:microsoft.com/office/officeart/2009/3/layout/HorizontalOrganizationChart"/>
    <dgm:cxn modelId="{A840843B-7C01-4E10-9273-B06F93C928DB}" type="presParOf" srcId="{021B65D2-B07D-4638-B0EF-9E71F6C63BFA}" destId="{48BB52E4-D8C5-4B20-BE67-9B2469722730}" srcOrd="0" destOrd="0" presId="urn:microsoft.com/office/officeart/2009/3/layout/HorizontalOrganizationChart"/>
    <dgm:cxn modelId="{87FAD4EF-E1B2-471F-8045-E8C73C15DB32}" type="presParOf" srcId="{021B65D2-B07D-4638-B0EF-9E71F6C63BFA}" destId="{538C034E-DA44-44E9-9109-7C0846CD6940}" srcOrd="1" destOrd="0" presId="urn:microsoft.com/office/officeart/2009/3/layout/HorizontalOrganizationChart"/>
    <dgm:cxn modelId="{8181D452-FE59-46E6-825F-B4309ED438CB}" type="presParOf" srcId="{23EBC339-3ACE-42D4-969B-2F960BD98DA9}" destId="{7FEB4DC6-B09D-4E8A-95DA-0C8840C162A6}" srcOrd="1" destOrd="0" presId="urn:microsoft.com/office/officeart/2009/3/layout/HorizontalOrganizationChart"/>
    <dgm:cxn modelId="{BAA77C0A-D41E-4FD8-9E0B-D250C0F47D9B}" type="presParOf" srcId="{7FEB4DC6-B09D-4E8A-95DA-0C8840C162A6}" destId="{2EDC4534-D1E1-4FDA-B48D-0F7345DA7046}" srcOrd="0" destOrd="0" presId="urn:microsoft.com/office/officeart/2009/3/layout/HorizontalOrganizationChart"/>
    <dgm:cxn modelId="{B08F700C-CF8C-466D-A0BD-12B08A0D3374}" type="presParOf" srcId="{7FEB4DC6-B09D-4E8A-95DA-0C8840C162A6}" destId="{2B6E4A32-F1C4-45CC-8A29-CB6DAD03DFA4}" srcOrd="1" destOrd="0" presId="urn:microsoft.com/office/officeart/2009/3/layout/HorizontalOrganizationChart"/>
    <dgm:cxn modelId="{69D3BAC4-744E-4041-9247-482A6FC03B8D}" type="presParOf" srcId="{2B6E4A32-F1C4-45CC-8A29-CB6DAD03DFA4}" destId="{35047F3E-82B5-47D5-B415-828039EC14F7}" srcOrd="0" destOrd="0" presId="urn:microsoft.com/office/officeart/2009/3/layout/HorizontalOrganizationChart"/>
    <dgm:cxn modelId="{5B7F1380-B46F-4886-9CFA-6BCC0A94EB57}" type="presParOf" srcId="{35047F3E-82B5-47D5-B415-828039EC14F7}" destId="{BF6D04BD-17E1-4791-AC06-1DCCE5F9FF0D}" srcOrd="0" destOrd="0" presId="urn:microsoft.com/office/officeart/2009/3/layout/HorizontalOrganizationChart"/>
    <dgm:cxn modelId="{1E772ABC-7F8F-4688-8CCF-54239B6EEC72}" type="presParOf" srcId="{35047F3E-82B5-47D5-B415-828039EC14F7}" destId="{D4E43E49-3F35-430B-84C7-7C0342D33BE8}" srcOrd="1" destOrd="0" presId="urn:microsoft.com/office/officeart/2009/3/layout/HorizontalOrganizationChart"/>
    <dgm:cxn modelId="{26A2BA11-2122-4AC4-A29F-845E229557B7}" type="presParOf" srcId="{2B6E4A32-F1C4-45CC-8A29-CB6DAD03DFA4}" destId="{25D987FC-347F-4A66-BE59-A59A6520916E}" srcOrd="1" destOrd="0" presId="urn:microsoft.com/office/officeart/2009/3/layout/HorizontalOrganizationChart"/>
    <dgm:cxn modelId="{EBFB74E1-606F-4078-ADFD-DE308B8728D3}" type="presParOf" srcId="{2B6E4A32-F1C4-45CC-8A29-CB6DAD03DFA4}" destId="{969C2397-4AAC-4898-B706-B7EA0C3A3B67}" srcOrd="2" destOrd="0" presId="urn:microsoft.com/office/officeart/2009/3/layout/HorizontalOrganizationChart"/>
    <dgm:cxn modelId="{61E45E55-A3F8-42EC-BE34-DEC94477C728}" type="presParOf" srcId="{7FEB4DC6-B09D-4E8A-95DA-0C8840C162A6}" destId="{2610258A-1D7C-401A-910E-5748F1F33F04}" srcOrd="2" destOrd="0" presId="urn:microsoft.com/office/officeart/2009/3/layout/HorizontalOrganizationChart"/>
    <dgm:cxn modelId="{4C25478E-8065-4C9F-93A7-267E547B4A26}" type="presParOf" srcId="{7FEB4DC6-B09D-4E8A-95DA-0C8840C162A6}" destId="{6094789D-2210-46A7-AB6C-3096D67FE50A}" srcOrd="3" destOrd="0" presId="urn:microsoft.com/office/officeart/2009/3/layout/HorizontalOrganizationChart"/>
    <dgm:cxn modelId="{9EB19F8E-AF9A-4DD0-9FEE-977C189E9EAD}" type="presParOf" srcId="{6094789D-2210-46A7-AB6C-3096D67FE50A}" destId="{878D0606-3F99-4017-8645-74B8AA3115B7}" srcOrd="0" destOrd="0" presId="urn:microsoft.com/office/officeart/2009/3/layout/HorizontalOrganizationChart"/>
    <dgm:cxn modelId="{C545962D-553C-470E-8E87-A70F1654D840}" type="presParOf" srcId="{878D0606-3F99-4017-8645-74B8AA3115B7}" destId="{A51EE761-C2C4-4543-BBFC-677881AFC8FF}" srcOrd="0" destOrd="0" presId="urn:microsoft.com/office/officeart/2009/3/layout/HorizontalOrganizationChart"/>
    <dgm:cxn modelId="{5F5493DC-7845-44EB-9CE5-3BA977AF4AD7}" type="presParOf" srcId="{878D0606-3F99-4017-8645-74B8AA3115B7}" destId="{0AC3E02B-78CE-438F-ADEA-FA2EC5012A44}" srcOrd="1" destOrd="0" presId="urn:microsoft.com/office/officeart/2009/3/layout/HorizontalOrganizationChart"/>
    <dgm:cxn modelId="{453F00DB-A4E0-4802-8390-6A3B06152556}" type="presParOf" srcId="{6094789D-2210-46A7-AB6C-3096D67FE50A}" destId="{ABE40091-DC5A-4D8A-A469-7FE35DBEB997}" srcOrd="1" destOrd="0" presId="urn:microsoft.com/office/officeart/2009/3/layout/HorizontalOrganizationChart"/>
    <dgm:cxn modelId="{C999DB1E-D5B7-4B35-B999-4ABAF9BE6D2F}" type="presParOf" srcId="{6094789D-2210-46A7-AB6C-3096D67FE50A}" destId="{CEA4DF82-1A16-4CDB-B65F-8306EE9DFD36}" srcOrd="2" destOrd="0" presId="urn:microsoft.com/office/officeart/2009/3/layout/HorizontalOrganizationChart"/>
    <dgm:cxn modelId="{998F979A-2258-48ED-8587-BA29E0524CCF}" type="presParOf" srcId="{7FEB4DC6-B09D-4E8A-95DA-0C8840C162A6}" destId="{7A8589F7-7812-47E9-935E-C07604F2C8DC}" srcOrd="4" destOrd="0" presId="urn:microsoft.com/office/officeart/2009/3/layout/HorizontalOrganizationChart"/>
    <dgm:cxn modelId="{28C83DFF-8D68-4860-9B08-A7EECCFD4F88}" type="presParOf" srcId="{7FEB4DC6-B09D-4E8A-95DA-0C8840C162A6}" destId="{AA3ED200-ADA9-42D6-B205-F79D265D607D}" srcOrd="5" destOrd="0" presId="urn:microsoft.com/office/officeart/2009/3/layout/HorizontalOrganizationChart"/>
    <dgm:cxn modelId="{8AE16671-E03A-4BE8-97ED-065E8404E88F}" type="presParOf" srcId="{AA3ED200-ADA9-42D6-B205-F79D265D607D}" destId="{94666141-58CF-4DF5-B2AE-63BCB62C7539}" srcOrd="0" destOrd="0" presId="urn:microsoft.com/office/officeart/2009/3/layout/HorizontalOrganizationChart"/>
    <dgm:cxn modelId="{0DFF695E-FD37-47B8-B7EC-5759E04ACD1E}" type="presParOf" srcId="{94666141-58CF-4DF5-B2AE-63BCB62C7539}" destId="{706DBD21-5724-444C-B8ED-BD697BC8BCC8}" srcOrd="0" destOrd="0" presId="urn:microsoft.com/office/officeart/2009/3/layout/HorizontalOrganizationChart"/>
    <dgm:cxn modelId="{E91BC6DF-8D0C-4786-B877-7F7E5C5410BE}" type="presParOf" srcId="{94666141-58CF-4DF5-B2AE-63BCB62C7539}" destId="{FFEA2488-CA0A-4910-8543-6387619F2316}" srcOrd="1" destOrd="0" presId="urn:microsoft.com/office/officeart/2009/3/layout/HorizontalOrganizationChart"/>
    <dgm:cxn modelId="{7BC47492-D4B5-4F51-8219-100FEA0992E5}" type="presParOf" srcId="{AA3ED200-ADA9-42D6-B205-F79D265D607D}" destId="{6021DDA1-C873-4A94-8C1A-471CC56B3D7F}" srcOrd="1" destOrd="0" presId="urn:microsoft.com/office/officeart/2009/3/layout/HorizontalOrganizationChart"/>
    <dgm:cxn modelId="{61E45165-2DDD-4867-BBF7-8D5919136648}" type="presParOf" srcId="{AA3ED200-ADA9-42D6-B205-F79D265D607D}" destId="{EA2F1CDA-798D-4CAC-9FD3-388285B4D8C1}" srcOrd="2" destOrd="0" presId="urn:microsoft.com/office/officeart/2009/3/layout/HorizontalOrganizationChart"/>
    <dgm:cxn modelId="{D2739B03-4120-4A68-A227-FCAF64945B9F}" type="presParOf" srcId="{7FEB4DC6-B09D-4E8A-95DA-0C8840C162A6}" destId="{0465731A-6ED0-4671-87AC-4F065CC007E8}" srcOrd="6" destOrd="0" presId="urn:microsoft.com/office/officeart/2009/3/layout/HorizontalOrganizationChart"/>
    <dgm:cxn modelId="{16FB84D6-54F0-4981-92A5-539FF77D187E}" type="presParOf" srcId="{7FEB4DC6-B09D-4E8A-95DA-0C8840C162A6}" destId="{F20C49E4-C111-4552-BDD3-183B8AB1D8B5}" srcOrd="7" destOrd="0" presId="urn:microsoft.com/office/officeart/2009/3/layout/HorizontalOrganizationChart"/>
    <dgm:cxn modelId="{9C41073C-4099-49C3-83AF-E5F6827480CF}" type="presParOf" srcId="{F20C49E4-C111-4552-BDD3-183B8AB1D8B5}" destId="{1DB7D0D5-0610-46AA-B940-CD35D62DFF20}" srcOrd="0" destOrd="0" presId="urn:microsoft.com/office/officeart/2009/3/layout/HorizontalOrganizationChart"/>
    <dgm:cxn modelId="{72E9C3E1-F2D8-47D6-8F29-C1C6BA347CDA}" type="presParOf" srcId="{1DB7D0D5-0610-46AA-B940-CD35D62DFF20}" destId="{EBD41DB4-0AF2-4E7A-A0BD-88F495035A1B}" srcOrd="0" destOrd="0" presId="urn:microsoft.com/office/officeart/2009/3/layout/HorizontalOrganizationChart"/>
    <dgm:cxn modelId="{A4654A8A-9A1F-4081-9967-C60198F050D0}" type="presParOf" srcId="{1DB7D0D5-0610-46AA-B940-CD35D62DFF20}" destId="{445AC401-4146-4B34-B5DC-92A3F75C3708}" srcOrd="1" destOrd="0" presId="urn:microsoft.com/office/officeart/2009/3/layout/HorizontalOrganizationChart"/>
    <dgm:cxn modelId="{BEA95C1E-C4BA-43B4-AF3F-BF5D46ABC8B6}" type="presParOf" srcId="{F20C49E4-C111-4552-BDD3-183B8AB1D8B5}" destId="{1075E2E6-8BFF-48E2-9974-E2EF393907D4}" srcOrd="1" destOrd="0" presId="urn:microsoft.com/office/officeart/2009/3/layout/HorizontalOrganizationChart"/>
    <dgm:cxn modelId="{D5D7D159-9230-4367-A653-61B4B95C9919}" type="presParOf" srcId="{F20C49E4-C111-4552-BDD3-183B8AB1D8B5}" destId="{8C65F854-5E10-483E-9C5A-C814626F7212}" srcOrd="2" destOrd="0" presId="urn:microsoft.com/office/officeart/2009/3/layout/HorizontalOrganizationChart"/>
    <dgm:cxn modelId="{040279FA-341C-4061-AE2D-3182928AAA1E}" type="presParOf" srcId="{23EBC339-3ACE-42D4-969B-2F960BD98DA9}" destId="{87ED7691-5E74-46A8-92B2-A91AF17F1A78}" srcOrd="2" destOrd="0" presId="urn:microsoft.com/office/officeart/2009/3/layout/HorizontalOrganizationChart"/>
    <dgm:cxn modelId="{CF45BECE-A895-45C8-BBC8-E5428924781C}" type="presParOf" srcId="{E5A4C736-67FC-4D3D-B787-573A7CA84A0B}" destId="{363B9B5B-BFDA-429B-BDED-3A53BE296F3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F65620-6CBD-4B62-AAA8-11A69A731185}" type="doc">
      <dgm:prSet loTypeId="urn:microsoft.com/office/officeart/2005/8/layout/hierarchy2" loCatId="hierarchy" qsTypeId="urn:microsoft.com/office/officeart/2005/8/quickstyle/simple4" qsCatId="simple" csTypeId="urn:microsoft.com/office/officeart/2005/8/colors/colorful2" csCatId="colorful" phldr="1"/>
      <dgm:spPr/>
      <dgm:t>
        <a:bodyPr/>
        <a:lstStyle/>
        <a:p>
          <a:endParaRPr lang="es-CO"/>
        </a:p>
      </dgm:t>
    </dgm:pt>
    <dgm:pt modelId="{EEBF28E6-30FD-4A18-B041-0F5D85A2C438}">
      <dgm:prSet phldrT="[Texto]"/>
      <dgm:spPr/>
      <dgm:t>
        <a:bodyPr/>
        <a:lstStyle/>
        <a:p>
          <a:r>
            <a:rPr lang="es-CO"/>
            <a:t>Impuestos</a:t>
          </a:r>
        </a:p>
      </dgm:t>
    </dgm:pt>
    <dgm:pt modelId="{E134FB59-54BE-41E1-A915-553599DC4A5E}" type="parTrans" cxnId="{5F98FE2E-C893-4DFB-B6E3-BAF6B135A429}">
      <dgm:prSet/>
      <dgm:spPr/>
      <dgm:t>
        <a:bodyPr/>
        <a:lstStyle/>
        <a:p>
          <a:endParaRPr lang="es-CO"/>
        </a:p>
      </dgm:t>
    </dgm:pt>
    <dgm:pt modelId="{A7590291-DB9E-46FB-B44B-46E9BEC06735}" type="sibTrans" cxnId="{5F98FE2E-C893-4DFB-B6E3-BAF6B135A429}">
      <dgm:prSet/>
      <dgm:spPr/>
      <dgm:t>
        <a:bodyPr/>
        <a:lstStyle/>
        <a:p>
          <a:endParaRPr lang="es-CO"/>
        </a:p>
      </dgm:t>
    </dgm:pt>
    <dgm:pt modelId="{870E67C5-EF77-424A-8B61-EFF88AA6E6AD}">
      <dgm:prSet phldrT="[Texto]"/>
      <dgm:spPr/>
      <dgm:t>
        <a:bodyPr/>
        <a:lstStyle/>
        <a:p>
          <a:r>
            <a:rPr lang="es-CO"/>
            <a:t>Clientes</a:t>
          </a:r>
        </a:p>
      </dgm:t>
    </dgm:pt>
    <dgm:pt modelId="{750C1BF6-E47F-4257-AD72-FACFAD8E338D}" type="parTrans" cxnId="{266A1E7F-0E89-4B8B-A840-2407C1EC1C61}">
      <dgm:prSet/>
      <dgm:spPr/>
      <dgm:t>
        <a:bodyPr/>
        <a:lstStyle/>
        <a:p>
          <a:endParaRPr lang="es-CO"/>
        </a:p>
      </dgm:t>
    </dgm:pt>
    <dgm:pt modelId="{3A789C92-8087-42DF-94AB-29005EA8E5BA}" type="sibTrans" cxnId="{266A1E7F-0E89-4B8B-A840-2407C1EC1C61}">
      <dgm:prSet/>
      <dgm:spPr/>
      <dgm:t>
        <a:bodyPr/>
        <a:lstStyle/>
        <a:p>
          <a:endParaRPr lang="es-CO"/>
        </a:p>
      </dgm:t>
    </dgm:pt>
    <dgm:pt modelId="{D8D93754-07A3-48D6-93E5-47CC5E8CDCB1}">
      <dgm:prSet phldrT="[Texto]"/>
      <dgm:spPr/>
      <dgm:t>
        <a:bodyPr/>
        <a:lstStyle/>
        <a:p>
          <a:r>
            <a:rPr lang="es-CO"/>
            <a:t>Proveedores</a:t>
          </a:r>
        </a:p>
      </dgm:t>
    </dgm:pt>
    <dgm:pt modelId="{B7F281D0-640E-48FA-854E-D0A4ED7BB7EB}" type="parTrans" cxnId="{B61B74D8-F974-4829-8191-418D60B5B019}">
      <dgm:prSet/>
      <dgm:spPr/>
      <dgm:t>
        <a:bodyPr/>
        <a:lstStyle/>
        <a:p>
          <a:endParaRPr lang="es-CO"/>
        </a:p>
      </dgm:t>
    </dgm:pt>
    <dgm:pt modelId="{BE31BF06-8D5D-43EA-B1A5-612606771E64}" type="sibTrans" cxnId="{B61B74D8-F974-4829-8191-418D60B5B019}">
      <dgm:prSet/>
      <dgm:spPr/>
      <dgm:t>
        <a:bodyPr/>
        <a:lstStyle/>
        <a:p>
          <a:endParaRPr lang="es-CO"/>
        </a:p>
      </dgm:t>
    </dgm:pt>
    <dgm:pt modelId="{81BD239D-9A78-4287-8038-5234BE21A14D}">
      <dgm:prSet phldrT="[Texto]"/>
      <dgm:spPr/>
      <dgm:t>
        <a:bodyPr/>
        <a:lstStyle/>
        <a:p>
          <a:r>
            <a:rPr lang="es-CO" err="1"/>
            <a:t>Controlling</a:t>
          </a:r>
          <a:endParaRPr lang="es-CO"/>
        </a:p>
      </dgm:t>
    </dgm:pt>
    <dgm:pt modelId="{9879207C-4386-428F-86AD-2F0479C65F96}" type="parTrans" cxnId="{4FDE6504-E38B-4964-82A3-3836C34F1B42}">
      <dgm:prSet/>
      <dgm:spPr/>
      <dgm:t>
        <a:bodyPr/>
        <a:lstStyle/>
        <a:p>
          <a:endParaRPr lang="es-CO"/>
        </a:p>
      </dgm:t>
    </dgm:pt>
    <dgm:pt modelId="{13B8F763-24BC-45D8-80FA-A9AE3734AD10}" type="sibTrans" cxnId="{4FDE6504-E38B-4964-82A3-3836C34F1B42}">
      <dgm:prSet/>
      <dgm:spPr/>
      <dgm:t>
        <a:bodyPr/>
        <a:lstStyle/>
        <a:p>
          <a:endParaRPr lang="es-CO"/>
        </a:p>
      </dgm:t>
    </dgm:pt>
    <dgm:pt modelId="{68DFC9AA-8398-4C84-A34E-77185422082C}">
      <dgm:prSet phldrT="[Texto]"/>
      <dgm:spPr/>
      <dgm:t>
        <a:bodyPr/>
        <a:lstStyle/>
        <a:p>
          <a:r>
            <a:rPr lang="es-CO"/>
            <a:t>Contabilidad</a:t>
          </a:r>
        </a:p>
      </dgm:t>
    </dgm:pt>
    <dgm:pt modelId="{2D45E650-17AB-4B17-AF01-5959F1FC1CBE}" type="parTrans" cxnId="{D30D8AEC-6B14-48E3-8863-C45B46CACF97}">
      <dgm:prSet/>
      <dgm:spPr/>
      <dgm:t>
        <a:bodyPr/>
        <a:lstStyle/>
        <a:p>
          <a:endParaRPr lang="es-CO"/>
        </a:p>
      </dgm:t>
    </dgm:pt>
    <dgm:pt modelId="{33C1E3EC-ACFB-46C4-A91F-50467B01BD03}" type="sibTrans" cxnId="{D30D8AEC-6B14-48E3-8863-C45B46CACF97}">
      <dgm:prSet/>
      <dgm:spPr/>
      <dgm:t>
        <a:bodyPr/>
        <a:lstStyle/>
        <a:p>
          <a:endParaRPr lang="es-CO"/>
        </a:p>
      </dgm:t>
    </dgm:pt>
    <dgm:pt modelId="{7B1DFDBA-E1BB-452E-8BE0-3A7546E3D0B8}">
      <dgm:prSet phldrT="[Texto]"/>
      <dgm:spPr/>
      <dgm:t>
        <a:bodyPr/>
        <a:lstStyle/>
        <a:p>
          <a:r>
            <a:rPr lang="es-CO"/>
            <a:t>Real Estate</a:t>
          </a:r>
        </a:p>
      </dgm:t>
    </dgm:pt>
    <dgm:pt modelId="{341F9C11-B155-449C-9FAE-1947A44CB10B}" type="parTrans" cxnId="{4F4E33DF-89D5-4536-88DC-B60F207C9261}">
      <dgm:prSet/>
      <dgm:spPr/>
      <dgm:t>
        <a:bodyPr/>
        <a:lstStyle/>
        <a:p>
          <a:endParaRPr lang="es-CO"/>
        </a:p>
      </dgm:t>
    </dgm:pt>
    <dgm:pt modelId="{9C90FD6D-C423-4C00-8989-8C940BD12FF8}" type="sibTrans" cxnId="{4F4E33DF-89D5-4536-88DC-B60F207C9261}">
      <dgm:prSet/>
      <dgm:spPr/>
      <dgm:t>
        <a:bodyPr/>
        <a:lstStyle/>
        <a:p>
          <a:endParaRPr lang="es-CO"/>
        </a:p>
      </dgm:t>
    </dgm:pt>
    <dgm:pt modelId="{A449B307-898F-44A5-B686-5496224635FE}">
      <dgm:prSet phldrT="[Texto]"/>
      <dgm:spPr/>
      <dgm:t>
        <a:bodyPr/>
        <a:lstStyle/>
        <a:p>
          <a:r>
            <a:rPr lang="es-CO"/>
            <a:t>Tesorería</a:t>
          </a:r>
        </a:p>
      </dgm:t>
    </dgm:pt>
    <dgm:pt modelId="{03E25FEF-20C4-45F6-B5CB-339381AFB801}" type="parTrans" cxnId="{DDB8534A-D393-4C24-8E5A-7CB5FB6B11B8}">
      <dgm:prSet/>
      <dgm:spPr/>
      <dgm:t>
        <a:bodyPr/>
        <a:lstStyle/>
        <a:p>
          <a:endParaRPr lang="es-CO"/>
        </a:p>
      </dgm:t>
    </dgm:pt>
    <dgm:pt modelId="{A9608587-C6D1-4D17-874D-C22FA6A066FF}" type="sibTrans" cxnId="{DDB8534A-D393-4C24-8E5A-7CB5FB6B11B8}">
      <dgm:prSet/>
      <dgm:spPr/>
      <dgm:t>
        <a:bodyPr/>
        <a:lstStyle/>
        <a:p>
          <a:endParaRPr lang="es-CO"/>
        </a:p>
      </dgm:t>
    </dgm:pt>
    <dgm:pt modelId="{6D6A5D46-6BBC-416E-95C8-E3621F8F95AF}">
      <dgm:prSet phldrT="[Texto]"/>
      <dgm:spPr/>
      <dgm:t>
        <a:bodyPr/>
        <a:lstStyle/>
        <a:p>
          <a:r>
            <a:rPr lang="es-CO"/>
            <a:t>Activos</a:t>
          </a:r>
        </a:p>
      </dgm:t>
    </dgm:pt>
    <dgm:pt modelId="{4E23F516-7739-486D-B5D3-2F165683408C}" type="parTrans" cxnId="{5AC410B3-B558-466D-9865-54DCBE8E3D74}">
      <dgm:prSet/>
      <dgm:spPr/>
      <dgm:t>
        <a:bodyPr/>
        <a:lstStyle/>
        <a:p>
          <a:endParaRPr lang="es-CO"/>
        </a:p>
      </dgm:t>
    </dgm:pt>
    <dgm:pt modelId="{31141858-E4BC-4DAD-BCC8-11D4B7AD86DB}" type="sibTrans" cxnId="{5AC410B3-B558-466D-9865-54DCBE8E3D74}">
      <dgm:prSet/>
      <dgm:spPr/>
      <dgm:t>
        <a:bodyPr/>
        <a:lstStyle/>
        <a:p>
          <a:endParaRPr lang="es-CO"/>
        </a:p>
      </dgm:t>
    </dgm:pt>
    <dgm:pt modelId="{1D078C71-011A-4416-9EC9-8256BF1105F7}">
      <dgm:prSet phldrT="[Texto]"/>
      <dgm:spPr/>
      <dgm:t>
        <a:bodyPr/>
        <a:lstStyle/>
        <a:p>
          <a:r>
            <a:rPr lang="es-CO"/>
            <a:t>Ventas</a:t>
          </a:r>
        </a:p>
      </dgm:t>
    </dgm:pt>
    <dgm:pt modelId="{64CC459C-2178-496D-9ACA-474A50624D37}" type="parTrans" cxnId="{877621D0-E979-496E-BD8D-B8E2ADC490AB}">
      <dgm:prSet/>
      <dgm:spPr/>
      <dgm:t>
        <a:bodyPr/>
        <a:lstStyle/>
        <a:p>
          <a:endParaRPr lang="es-CO"/>
        </a:p>
      </dgm:t>
    </dgm:pt>
    <dgm:pt modelId="{B71FC23B-25B7-449C-9A17-C00CACB550E2}" type="sibTrans" cxnId="{877621D0-E979-496E-BD8D-B8E2ADC490AB}">
      <dgm:prSet/>
      <dgm:spPr/>
      <dgm:t>
        <a:bodyPr/>
        <a:lstStyle/>
        <a:p>
          <a:endParaRPr lang="es-CO"/>
        </a:p>
      </dgm:t>
    </dgm:pt>
    <dgm:pt modelId="{6D456133-851B-48B8-8B1E-524A3A3EC11C}">
      <dgm:prSet phldrT="[Texto]"/>
      <dgm:spPr/>
      <dgm:t>
        <a:bodyPr/>
        <a:lstStyle/>
        <a:p>
          <a:r>
            <a:rPr lang="es-CO"/>
            <a:t>Cuentas por cobrar</a:t>
          </a:r>
        </a:p>
      </dgm:t>
    </dgm:pt>
    <dgm:pt modelId="{E0CEAF08-8AF2-4D9C-B714-4686DAC66BA2}" type="parTrans" cxnId="{190FEB9B-B150-4543-A760-C2B84107C8E4}">
      <dgm:prSet/>
      <dgm:spPr/>
      <dgm:t>
        <a:bodyPr/>
        <a:lstStyle/>
        <a:p>
          <a:endParaRPr lang="es-CO"/>
        </a:p>
      </dgm:t>
    </dgm:pt>
    <dgm:pt modelId="{4DE4221D-A782-420F-8C4B-A7DA82C0C13C}" type="sibTrans" cxnId="{190FEB9B-B150-4543-A760-C2B84107C8E4}">
      <dgm:prSet/>
      <dgm:spPr/>
      <dgm:t>
        <a:bodyPr/>
        <a:lstStyle/>
        <a:p>
          <a:endParaRPr lang="es-CO"/>
        </a:p>
      </dgm:t>
    </dgm:pt>
    <dgm:pt modelId="{FEC881B1-107B-493C-A69B-EEB61FB59C14}">
      <dgm:prSet phldrT="[Texto]"/>
      <dgm:spPr/>
      <dgm:t>
        <a:bodyPr/>
        <a:lstStyle/>
        <a:p>
          <a:r>
            <a:rPr lang="es-CO"/>
            <a:t>Compras</a:t>
          </a:r>
        </a:p>
      </dgm:t>
    </dgm:pt>
    <dgm:pt modelId="{02AC5B37-555C-4147-AFC7-0E1210CAFBF9}" type="parTrans" cxnId="{A434F776-728C-4EA9-B6F9-5384E65FCCFD}">
      <dgm:prSet/>
      <dgm:spPr/>
      <dgm:t>
        <a:bodyPr/>
        <a:lstStyle/>
        <a:p>
          <a:endParaRPr lang="es-CO"/>
        </a:p>
      </dgm:t>
    </dgm:pt>
    <dgm:pt modelId="{E8071AD9-D732-45F7-9FDB-083C8E426796}" type="sibTrans" cxnId="{A434F776-728C-4EA9-B6F9-5384E65FCCFD}">
      <dgm:prSet/>
      <dgm:spPr/>
      <dgm:t>
        <a:bodyPr/>
        <a:lstStyle/>
        <a:p>
          <a:endParaRPr lang="es-CO"/>
        </a:p>
      </dgm:t>
    </dgm:pt>
    <dgm:pt modelId="{2EABD5F7-6AEB-4E74-8BF7-7EED1E2C6ED5}">
      <dgm:prSet phldrT="[Texto]"/>
      <dgm:spPr/>
      <dgm:t>
        <a:bodyPr/>
        <a:lstStyle/>
        <a:p>
          <a:r>
            <a:rPr lang="es-CO"/>
            <a:t>Cuentas por pagar</a:t>
          </a:r>
        </a:p>
      </dgm:t>
    </dgm:pt>
    <dgm:pt modelId="{07730F9D-F69C-4CDE-AD70-F3524DA71738}" type="parTrans" cxnId="{F7C15559-B8CE-433B-A38D-923A0C0AA16C}">
      <dgm:prSet/>
      <dgm:spPr/>
      <dgm:t>
        <a:bodyPr/>
        <a:lstStyle/>
        <a:p>
          <a:endParaRPr lang="es-CO"/>
        </a:p>
      </dgm:t>
    </dgm:pt>
    <dgm:pt modelId="{C920E3FD-CC64-46D4-8069-1266B287B513}" type="sibTrans" cxnId="{F7C15559-B8CE-433B-A38D-923A0C0AA16C}">
      <dgm:prSet/>
      <dgm:spPr/>
      <dgm:t>
        <a:bodyPr/>
        <a:lstStyle/>
        <a:p>
          <a:endParaRPr lang="es-CO"/>
        </a:p>
      </dgm:t>
    </dgm:pt>
    <dgm:pt modelId="{DBC6F769-F48E-47EA-B73A-B8437996FC1E}" type="pres">
      <dgm:prSet presAssocID="{08F65620-6CBD-4B62-AAA8-11A69A731185}" presName="diagram" presStyleCnt="0">
        <dgm:presLayoutVars>
          <dgm:chPref val="1"/>
          <dgm:dir/>
          <dgm:animOne val="branch"/>
          <dgm:animLvl val="lvl"/>
          <dgm:resizeHandles val="exact"/>
        </dgm:presLayoutVars>
      </dgm:prSet>
      <dgm:spPr/>
    </dgm:pt>
    <dgm:pt modelId="{7AAEAFF3-A4B0-47D1-B1DB-6C71B900D39B}" type="pres">
      <dgm:prSet presAssocID="{68DFC9AA-8398-4C84-A34E-77185422082C}" presName="root1" presStyleCnt="0"/>
      <dgm:spPr/>
    </dgm:pt>
    <dgm:pt modelId="{5639A631-78D8-4E5A-A082-1C195409CF98}" type="pres">
      <dgm:prSet presAssocID="{68DFC9AA-8398-4C84-A34E-77185422082C}" presName="LevelOneTextNode" presStyleLbl="node0" presStyleIdx="0" presStyleCnt="8">
        <dgm:presLayoutVars>
          <dgm:chPref val="3"/>
        </dgm:presLayoutVars>
      </dgm:prSet>
      <dgm:spPr/>
    </dgm:pt>
    <dgm:pt modelId="{144C3D8B-5AAF-40A9-838B-6B222DF3E489}" type="pres">
      <dgm:prSet presAssocID="{68DFC9AA-8398-4C84-A34E-77185422082C}" presName="level2hierChild" presStyleCnt="0"/>
      <dgm:spPr/>
    </dgm:pt>
    <dgm:pt modelId="{F43E2AEF-A78E-467A-B67D-90C3EFF68AEF}" type="pres">
      <dgm:prSet presAssocID="{EEBF28E6-30FD-4A18-B041-0F5D85A2C438}" presName="root1" presStyleCnt="0"/>
      <dgm:spPr/>
    </dgm:pt>
    <dgm:pt modelId="{0C13022B-759C-4330-A006-4D015FD3FB1A}" type="pres">
      <dgm:prSet presAssocID="{EEBF28E6-30FD-4A18-B041-0F5D85A2C438}" presName="LevelOneTextNode" presStyleLbl="node0" presStyleIdx="1" presStyleCnt="8">
        <dgm:presLayoutVars>
          <dgm:chPref val="3"/>
        </dgm:presLayoutVars>
      </dgm:prSet>
      <dgm:spPr/>
    </dgm:pt>
    <dgm:pt modelId="{59D493E5-892E-405E-868E-D40DB9C428B1}" type="pres">
      <dgm:prSet presAssocID="{EEBF28E6-30FD-4A18-B041-0F5D85A2C438}" presName="level2hierChild" presStyleCnt="0"/>
      <dgm:spPr/>
    </dgm:pt>
    <dgm:pt modelId="{C60889E7-80A8-4E66-B58C-9E092F6AD28B}" type="pres">
      <dgm:prSet presAssocID="{6D6A5D46-6BBC-416E-95C8-E3621F8F95AF}" presName="root1" presStyleCnt="0"/>
      <dgm:spPr/>
    </dgm:pt>
    <dgm:pt modelId="{27BF7388-7815-4DD6-AEC2-E207E598D3DB}" type="pres">
      <dgm:prSet presAssocID="{6D6A5D46-6BBC-416E-95C8-E3621F8F95AF}" presName="LevelOneTextNode" presStyleLbl="node0" presStyleIdx="2" presStyleCnt="8">
        <dgm:presLayoutVars>
          <dgm:chPref val="3"/>
        </dgm:presLayoutVars>
      </dgm:prSet>
      <dgm:spPr/>
    </dgm:pt>
    <dgm:pt modelId="{E9B118CC-5FB1-4391-8426-962C89820791}" type="pres">
      <dgm:prSet presAssocID="{6D6A5D46-6BBC-416E-95C8-E3621F8F95AF}" presName="level2hierChild" presStyleCnt="0"/>
      <dgm:spPr/>
    </dgm:pt>
    <dgm:pt modelId="{B1A4071F-FCC8-44FB-9025-E763F4FBD695}" type="pres">
      <dgm:prSet presAssocID="{870E67C5-EF77-424A-8B61-EFF88AA6E6AD}" presName="root1" presStyleCnt="0"/>
      <dgm:spPr/>
    </dgm:pt>
    <dgm:pt modelId="{7852752A-3275-442C-9600-DED1415E777E}" type="pres">
      <dgm:prSet presAssocID="{870E67C5-EF77-424A-8B61-EFF88AA6E6AD}" presName="LevelOneTextNode" presStyleLbl="node0" presStyleIdx="3" presStyleCnt="8">
        <dgm:presLayoutVars>
          <dgm:chPref val="3"/>
        </dgm:presLayoutVars>
      </dgm:prSet>
      <dgm:spPr/>
    </dgm:pt>
    <dgm:pt modelId="{6C7FC3FF-CB83-44B7-8F12-3026FB850B87}" type="pres">
      <dgm:prSet presAssocID="{870E67C5-EF77-424A-8B61-EFF88AA6E6AD}" presName="level2hierChild" presStyleCnt="0"/>
      <dgm:spPr/>
    </dgm:pt>
    <dgm:pt modelId="{3DEBE9CD-025B-41F0-9D05-EB6798BBD729}" type="pres">
      <dgm:prSet presAssocID="{64CC459C-2178-496D-9ACA-474A50624D37}" presName="conn2-1" presStyleLbl="parChTrans1D2" presStyleIdx="0" presStyleCnt="4"/>
      <dgm:spPr/>
    </dgm:pt>
    <dgm:pt modelId="{DD665819-AC1D-4DEC-9469-92F3B0E98C5F}" type="pres">
      <dgm:prSet presAssocID="{64CC459C-2178-496D-9ACA-474A50624D37}" presName="connTx" presStyleLbl="parChTrans1D2" presStyleIdx="0" presStyleCnt="4"/>
      <dgm:spPr/>
    </dgm:pt>
    <dgm:pt modelId="{B4C9CD4C-6EBA-4E5D-A815-4898B2E5AC8E}" type="pres">
      <dgm:prSet presAssocID="{1D078C71-011A-4416-9EC9-8256BF1105F7}" presName="root2" presStyleCnt="0"/>
      <dgm:spPr/>
    </dgm:pt>
    <dgm:pt modelId="{D9F767B6-A976-4A1E-9850-B20EEF95BB33}" type="pres">
      <dgm:prSet presAssocID="{1D078C71-011A-4416-9EC9-8256BF1105F7}" presName="LevelTwoTextNode" presStyleLbl="node2" presStyleIdx="0" presStyleCnt="4">
        <dgm:presLayoutVars>
          <dgm:chPref val="3"/>
        </dgm:presLayoutVars>
      </dgm:prSet>
      <dgm:spPr/>
    </dgm:pt>
    <dgm:pt modelId="{C9F5662B-18F8-4C5B-BB62-3F070C0296F3}" type="pres">
      <dgm:prSet presAssocID="{1D078C71-011A-4416-9EC9-8256BF1105F7}" presName="level3hierChild" presStyleCnt="0"/>
      <dgm:spPr/>
    </dgm:pt>
    <dgm:pt modelId="{CD96A094-CEBD-47EC-9380-CEDBCAE2FE68}" type="pres">
      <dgm:prSet presAssocID="{E0CEAF08-8AF2-4D9C-B714-4686DAC66BA2}" presName="conn2-1" presStyleLbl="parChTrans1D2" presStyleIdx="1" presStyleCnt="4"/>
      <dgm:spPr/>
    </dgm:pt>
    <dgm:pt modelId="{4EEEB773-3F24-4C55-BEE9-08A6BD9F298A}" type="pres">
      <dgm:prSet presAssocID="{E0CEAF08-8AF2-4D9C-B714-4686DAC66BA2}" presName="connTx" presStyleLbl="parChTrans1D2" presStyleIdx="1" presStyleCnt="4"/>
      <dgm:spPr/>
    </dgm:pt>
    <dgm:pt modelId="{6A774076-4663-4038-8270-7864619BD5A2}" type="pres">
      <dgm:prSet presAssocID="{6D456133-851B-48B8-8B1E-524A3A3EC11C}" presName="root2" presStyleCnt="0"/>
      <dgm:spPr/>
    </dgm:pt>
    <dgm:pt modelId="{A73E8C8C-0878-4E51-B9B1-71FD1DF3B247}" type="pres">
      <dgm:prSet presAssocID="{6D456133-851B-48B8-8B1E-524A3A3EC11C}" presName="LevelTwoTextNode" presStyleLbl="node2" presStyleIdx="1" presStyleCnt="4">
        <dgm:presLayoutVars>
          <dgm:chPref val="3"/>
        </dgm:presLayoutVars>
      </dgm:prSet>
      <dgm:spPr/>
    </dgm:pt>
    <dgm:pt modelId="{3A2BC42F-BB3B-4185-8FB9-67E74E2CAC5F}" type="pres">
      <dgm:prSet presAssocID="{6D456133-851B-48B8-8B1E-524A3A3EC11C}" presName="level3hierChild" presStyleCnt="0"/>
      <dgm:spPr/>
    </dgm:pt>
    <dgm:pt modelId="{D58B62A3-70E8-4A00-876D-893D277C7004}" type="pres">
      <dgm:prSet presAssocID="{D8D93754-07A3-48D6-93E5-47CC5E8CDCB1}" presName="root1" presStyleCnt="0"/>
      <dgm:spPr/>
    </dgm:pt>
    <dgm:pt modelId="{BB1307DF-3E15-45C1-91B3-01900E867B6B}" type="pres">
      <dgm:prSet presAssocID="{D8D93754-07A3-48D6-93E5-47CC5E8CDCB1}" presName="LevelOneTextNode" presStyleLbl="node0" presStyleIdx="4" presStyleCnt="8">
        <dgm:presLayoutVars>
          <dgm:chPref val="3"/>
        </dgm:presLayoutVars>
      </dgm:prSet>
      <dgm:spPr/>
    </dgm:pt>
    <dgm:pt modelId="{38FCB723-C635-482E-BC1C-97D0F7C2E4EA}" type="pres">
      <dgm:prSet presAssocID="{D8D93754-07A3-48D6-93E5-47CC5E8CDCB1}" presName="level2hierChild" presStyleCnt="0"/>
      <dgm:spPr/>
    </dgm:pt>
    <dgm:pt modelId="{D3490A18-47A4-4C75-964F-8D234CF1FDEF}" type="pres">
      <dgm:prSet presAssocID="{02AC5B37-555C-4147-AFC7-0E1210CAFBF9}" presName="conn2-1" presStyleLbl="parChTrans1D2" presStyleIdx="2" presStyleCnt="4"/>
      <dgm:spPr/>
    </dgm:pt>
    <dgm:pt modelId="{45A7DAFB-0F21-4459-96B2-06316E44D924}" type="pres">
      <dgm:prSet presAssocID="{02AC5B37-555C-4147-AFC7-0E1210CAFBF9}" presName="connTx" presStyleLbl="parChTrans1D2" presStyleIdx="2" presStyleCnt="4"/>
      <dgm:spPr/>
    </dgm:pt>
    <dgm:pt modelId="{20CBB382-154A-488C-9D1C-D5AD31521B3D}" type="pres">
      <dgm:prSet presAssocID="{FEC881B1-107B-493C-A69B-EEB61FB59C14}" presName="root2" presStyleCnt="0"/>
      <dgm:spPr/>
    </dgm:pt>
    <dgm:pt modelId="{9F669CA9-1ACC-4398-8678-E98FB6ECE169}" type="pres">
      <dgm:prSet presAssocID="{FEC881B1-107B-493C-A69B-EEB61FB59C14}" presName="LevelTwoTextNode" presStyleLbl="node2" presStyleIdx="2" presStyleCnt="4">
        <dgm:presLayoutVars>
          <dgm:chPref val="3"/>
        </dgm:presLayoutVars>
      </dgm:prSet>
      <dgm:spPr/>
    </dgm:pt>
    <dgm:pt modelId="{7714517E-2C9B-45F5-8B93-C4749A0B77A1}" type="pres">
      <dgm:prSet presAssocID="{FEC881B1-107B-493C-A69B-EEB61FB59C14}" presName="level3hierChild" presStyleCnt="0"/>
      <dgm:spPr/>
    </dgm:pt>
    <dgm:pt modelId="{29A74919-24BC-4519-AE36-D0C61AE05565}" type="pres">
      <dgm:prSet presAssocID="{07730F9D-F69C-4CDE-AD70-F3524DA71738}" presName="conn2-1" presStyleLbl="parChTrans1D2" presStyleIdx="3" presStyleCnt="4"/>
      <dgm:spPr/>
    </dgm:pt>
    <dgm:pt modelId="{1B15877D-C314-4E65-94F2-62C6371245F6}" type="pres">
      <dgm:prSet presAssocID="{07730F9D-F69C-4CDE-AD70-F3524DA71738}" presName="connTx" presStyleLbl="parChTrans1D2" presStyleIdx="3" presStyleCnt="4"/>
      <dgm:spPr/>
    </dgm:pt>
    <dgm:pt modelId="{E7C3762A-1CDE-4631-BC7C-7BD00481B8EC}" type="pres">
      <dgm:prSet presAssocID="{2EABD5F7-6AEB-4E74-8BF7-7EED1E2C6ED5}" presName="root2" presStyleCnt="0"/>
      <dgm:spPr/>
    </dgm:pt>
    <dgm:pt modelId="{F9B06D58-25A5-468D-9DD4-0C35763260B9}" type="pres">
      <dgm:prSet presAssocID="{2EABD5F7-6AEB-4E74-8BF7-7EED1E2C6ED5}" presName="LevelTwoTextNode" presStyleLbl="node2" presStyleIdx="3" presStyleCnt="4">
        <dgm:presLayoutVars>
          <dgm:chPref val="3"/>
        </dgm:presLayoutVars>
      </dgm:prSet>
      <dgm:spPr/>
    </dgm:pt>
    <dgm:pt modelId="{6951543E-66BB-4D0F-9917-118509FED8BB}" type="pres">
      <dgm:prSet presAssocID="{2EABD5F7-6AEB-4E74-8BF7-7EED1E2C6ED5}" presName="level3hierChild" presStyleCnt="0"/>
      <dgm:spPr/>
    </dgm:pt>
    <dgm:pt modelId="{5B3418B1-ADFF-40CA-8ADC-202A6DD9A47B}" type="pres">
      <dgm:prSet presAssocID="{81BD239D-9A78-4287-8038-5234BE21A14D}" presName="root1" presStyleCnt="0"/>
      <dgm:spPr/>
    </dgm:pt>
    <dgm:pt modelId="{375D992F-AA07-4AE4-9D3F-FD03A3F1DDF6}" type="pres">
      <dgm:prSet presAssocID="{81BD239D-9A78-4287-8038-5234BE21A14D}" presName="LevelOneTextNode" presStyleLbl="node0" presStyleIdx="5" presStyleCnt="8">
        <dgm:presLayoutVars>
          <dgm:chPref val="3"/>
        </dgm:presLayoutVars>
      </dgm:prSet>
      <dgm:spPr/>
    </dgm:pt>
    <dgm:pt modelId="{52E23771-F7B8-421F-ACE2-08DC8F7DE34B}" type="pres">
      <dgm:prSet presAssocID="{81BD239D-9A78-4287-8038-5234BE21A14D}" presName="level2hierChild" presStyleCnt="0"/>
      <dgm:spPr/>
    </dgm:pt>
    <dgm:pt modelId="{E3CBF68B-D3A0-4063-B67E-FDD30B331B99}" type="pres">
      <dgm:prSet presAssocID="{7B1DFDBA-E1BB-452E-8BE0-3A7546E3D0B8}" presName="root1" presStyleCnt="0"/>
      <dgm:spPr/>
    </dgm:pt>
    <dgm:pt modelId="{A0D4AAE5-7D02-4809-9657-176A4E40FCCA}" type="pres">
      <dgm:prSet presAssocID="{7B1DFDBA-E1BB-452E-8BE0-3A7546E3D0B8}" presName="LevelOneTextNode" presStyleLbl="node0" presStyleIdx="6" presStyleCnt="8">
        <dgm:presLayoutVars>
          <dgm:chPref val="3"/>
        </dgm:presLayoutVars>
      </dgm:prSet>
      <dgm:spPr/>
    </dgm:pt>
    <dgm:pt modelId="{743AFD0D-98C8-421B-B60E-3C2B2A5C1567}" type="pres">
      <dgm:prSet presAssocID="{7B1DFDBA-E1BB-452E-8BE0-3A7546E3D0B8}" presName="level2hierChild" presStyleCnt="0"/>
      <dgm:spPr/>
    </dgm:pt>
    <dgm:pt modelId="{ED5C2BEA-7F48-42E2-9DCF-30AE9EE598CF}" type="pres">
      <dgm:prSet presAssocID="{A449B307-898F-44A5-B686-5496224635FE}" presName="root1" presStyleCnt="0"/>
      <dgm:spPr/>
    </dgm:pt>
    <dgm:pt modelId="{A319A647-8E38-4A96-BD53-92B0C7A7A981}" type="pres">
      <dgm:prSet presAssocID="{A449B307-898F-44A5-B686-5496224635FE}" presName="LevelOneTextNode" presStyleLbl="node0" presStyleIdx="7" presStyleCnt="8">
        <dgm:presLayoutVars>
          <dgm:chPref val="3"/>
        </dgm:presLayoutVars>
      </dgm:prSet>
      <dgm:spPr/>
    </dgm:pt>
    <dgm:pt modelId="{ED67701E-AB97-4527-9088-50BAAE923E5A}" type="pres">
      <dgm:prSet presAssocID="{A449B307-898F-44A5-B686-5496224635FE}" presName="level2hierChild" presStyleCnt="0"/>
      <dgm:spPr/>
    </dgm:pt>
  </dgm:ptLst>
  <dgm:cxnLst>
    <dgm:cxn modelId="{A80F3800-A570-4B51-89FA-40256A4B4596}" type="presOf" srcId="{64CC459C-2178-496D-9ACA-474A50624D37}" destId="{DD665819-AC1D-4DEC-9469-92F3B0E98C5F}" srcOrd="1" destOrd="0" presId="urn:microsoft.com/office/officeart/2005/8/layout/hierarchy2"/>
    <dgm:cxn modelId="{904E9201-9B0B-49BE-95B6-35D60657CCB8}" type="presOf" srcId="{6D6A5D46-6BBC-416E-95C8-E3621F8F95AF}" destId="{27BF7388-7815-4DD6-AEC2-E207E598D3DB}" srcOrd="0" destOrd="0" presId="urn:microsoft.com/office/officeart/2005/8/layout/hierarchy2"/>
    <dgm:cxn modelId="{4FDE6504-E38B-4964-82A3-3836C34F1B42}" srcId="{08F65620-6CBD-4B62-AAA8-11A69A731185}" destId="{81BD239D-9A78-4287-8038-5234BE21A14D}" srcOrd="5" destOrd="0" parTransId="{9879207C-4386-428F-86AD-2F0479C65F96}" sibTransId="{13B8F763-24BC-45D8-80FA-A9AE3734AD10}"/>
    <dgm:cxn modelId="{419D8D28-BD03-419B-8909-54AF9EF2DD25}" type="presOf" srcId="{6D456133-851B-48B8-8B1E-524A3A3EC11C}" destId="{A73E8C8C-0878-4E51-B9B1-71FD1DF3B247}" srcOrd="0" destOrd="0" presId="urn:microsoft.com/office/officeart/2005/8/layout/hierarchy2"/>
    <dgm:cxn modelId="{5F98FE2E-C893-4DFB-B6E3-BAF6B135A429}" srcId="{08F65620-6CBD-4B62-AAA8-11A69A731185}" destId="{EEBF28E6-30FD-4A18-B041-0F5D85A2C438}" srcOrd="1" destOrd="0" parTransId="{E134FB59-54BE-41E1-A915-553599DC4A5E}" sibTransId="{A7590291-DB9E-46FB-B44B-46E9BEC06735}"/>
    <dgm:cxn modelId="{2498793E-657B-4D1D-8174-35E1AF2FE8EC}" type="presOf" srcId="{81BD239D-9A78-4287-8038-5234BE21A14D}" destId="{375D992F-AA07-4AE4-9D3F-FD03A3F1DDF6}" srcOrd="0" destOrd="0" presId="urn:microsoft.com/office/officeart/2005/8/layout/hierarchy2"/>
    <dgm:cxn modelId="{6AE72843-075D-4E35-919F-28ECE64F0898}" type="presOf" srcId="{E0CEAF08-8AF2-4D9C-B714-4686DAC66BA2}" destId="{4EEEB773-3F24-4C55-BEE9-08A6BD9F298A}" srcOrd="1" destOrd="0" presId="urn:microsoft.com/office/officeart/2005/8/layout/hierarchy2"/>
    <dgm:cxn modelId="{83D21A46-6D1D-478B-B111-FC346C1A3CBC}" type="presOf" srcId="{07730F9D-F69C-4CDE-AD70-F3524DA71738}" destId="{29A74919-24BC-4519-AE36-D0C61AE05565}" srcOrd="0" destOrd="0" presId="urn:microsoft.com/office/officeart/2005/8/layout/hierarchy2"/>
    <dgm:cxn modelId="{DDB8534A-D393-4C24-8E5A-7CB5FB6B11B8}" srcId="{08F65620-6CBD-4B62-AAA8-11A69A731185}" destId="{A449B307-898F-44A5-B686-5496224635FE}" srcOrd="7" destOrd="0" parTransId="{03E25FEF-20C4-45F6-B5CB-339381AFB801}" sibTransId="{A9608587-C6D1-4D17-874D-C22FA6A066FF}"/>
    <dgm:cxn modelId="{830FCB72-C094-4905-803A-F13289E6DB04}" type="presOf" srcId="{68DFC9AA-8398-4C84-A34E-77185422082C}" destId="{5639A631-78D8-4E5A-A082-1C195409CF98}" srcOrd="0" destOrd="0" presId="urn:microsoft.com/office/officeart/2005/8/layout/hierarchy2"/>
    <dgm:cxn modelId="{A434F776-728C-4EA9-B6F9-5384E65FCCFD}" srcId="{D8D93754-07A3-48D6-93E5-47CC5E8CDCB1}" destId="{FEC881B1-107B-493C-A69B-EEB61FB59C14}" srcOrd="0" destOrd="0" parTransId="{02AC5B37-555C-4147-AFC7-0E1210CAFBF9}" sibTransId="{E8071AD9-D732-45F7-9FDB-083C8E426796}"/>
    <dgm:cxn modelId="{F7C15559-B8CE-433B-A38D-923A0C0AA16C}" srcId="{D8D93754-07A3-48D6-93E5-47CC5E8CDCB1}" destId="{2EABD5F7-6AEB-4E74-8BF7-7EED1E2C6ED5}" srcOrd="1" destOrd="0" parTransId="{07730F9D-F69C-4CDE-AD70-F3524DA71738}" sibTransId="{C920E3FD-CC64-46D4-8069-1266B287B513}"/>
    <dgm:cxn modelId="{266A1E7F-0E89-4B8B-A840-2407C1EC1C61}" srcId="{08F65620-6CBD-4B62-AAA8-11A69A731185}" destId="{870E67C5-EF77-424A-8B61-EFF88AA6E6AD}" srcOrd="3" destOrd="0" parTransId="{750C1BF6-E47F-4257-AD72-FACFAD8E338D}" sibTransId="{3A789C92-8087-42DF-94AB-29005EA8E5BA}"/>
    <dgm:cxn modelId="{F6F2C58B-6CD8-4E44-99AA-24DF6E27E4A9}" type="presOf" srcId="{02AC5B37-555C-4147-AFC7-0E1210CAFBF9}" destId="{45A7DAFB-0F21-4459-96B2-06316E44D924}" srcOrd="1" destOrd="0" presId="urn:microsoft.com/office/officeart/2005/8/layout/hierarchy2"/>
    <dgm:cxn modelId="{F30DFC8C-2299-4377-8AA4-5AFFC9904F6B}" type="presOf" srcId="{02AC5B37-555C-4147-AFC7-0E1210CAFBF9}" destId="{D3490A18-47A4-4C75-964F-8D234CF1FDEF}" srcOrd="0" destOrd="0" presId="urn:microsoft.com/office/officeart/2005/8/layout/hierarchy2"/>
    <dgm:cxn modelId="{6AC3EF8F-7581-49BB-B0DC-5A1AD953339E}" type="presOf" srcId="{08F65620-6CBD-4B62-AAA8-11A69A731185}" destId="{DBC6F769-F48E-47EA-B73A-B8437996FC1E}" srcOrd="0" destOrd="0" presId="urn:microsoft.com/office/officeart/2005/8/layout/hierarchy2"/>
    <dgm:cxn modelId="{F582A190-6FDF-479B-876A-8A15E22C171A}" type="presOf" srcId="{7B1DFDBA-E1BB-452E-8BE0-3A7546E3D0B8}" destId="{A0D4AAE5-7D02-4809-9657-176A4E40FCCA}" srcOrd="0" destOrd="0" presId="urn:microsoft.com/office/officeart/2005/8/layout/hierarchy2"/>
    <dgm:cxn modelId="{DCC9E397-4D64-4DFD-A596-F24E0E9522CC}" type="presOf" srcId="{FEC881B1-107B-493C-A69B-EEB61FB59C14}" destId="{9F669CA9-1ACC-4398-8678-E98FB6ECE169}" srcOrd="0" destOrd="0" presId="urn:microsoft.com/office/officeart/2005/8/layout/hierarchy2"/>
    <dgm:cxn modelId="{190FEB9B-B150-4543-A760-C2B84107C8E4}" srcId="{870E67C5-EF77-424A-8B61-EFF88AA6E6AD}" destId="{6D456133-851B-48B8-8B1E-524A3A3EC11C}" srcOrd="1" destOrd="0" parTransId="{E0CEAF08-8AF2-4D9C-B714-4686DAC66BA2}" sibTransId="{4DE4221D-A782-420F-8C4B-A7DA82C0C13C}"/>
    <dgm:cxn modelId="{635E289D-8FD6-40DA-98B7-4A9171273621}" type="presOf" srcId="{1D078C71-011A-4416-9EC9-8256BF1105F7}" destId="{D9F767B6-A976-4A1E-9850-B20EEF95BB33}" srcOrd="0" destOrd="0" presId="urn:microsoft.com/office/officeart/2005/8/layout/hierarchy2"/>
    <dgm:cxn modelId="{38877EA1-5735-4B4D-A8C4-83BC3AA3F827}" type="presOf" srcId="{D8D93754-07A3-48D6-93E5-47CC5E8CDCB1}" destId="{BB1307DF-3E15-45C1-91B3-01900E867B6B}" srcOrd="0" destOrd="0" presId="urn:microsoft.com/office/officeart/2005/8/layout/hierarchy2"/>
    <dgm:cxn modelId="{6306CCA7-3D5B-4689-9237-0FADCA101B3A}" type="presOf" srcId="{64CC459C-2178-496D-9ACA-474A50624D37}" destId="{3DEBE9CD-025B-41F0-9D05-EB6798BBD729}" srcOrd="0" destOrd="0" presId="urn:microsoft.com/office/officeart/2005/8/layout/hierarchy2"/>
    <dgm:cxn modelId="{6A8402A9-E1DA-4E04-A682-A673D0D42657}" type="presOf" srcId="{870E67C5-EF77-424A-8B61-EFF88AA6E6AD}" destId="{7852752A-3275-442C-9600-DED1415E777E}" srcOrd="0" destOrd="0" presId="urn:microsoft.com/office/officeart/2005/8/layout/hierarchy2"/>
    <dgm:cxn modelId="{5AC410B3-B558-466D-9865-54DCBE8E3D74}" srcId="{08F65620-6CBD-4B62-AAA8-11A69A731185}" destId="{6D6A5D46-6BBC-416E-95C8-E3621F8F95AF}" srcOrd="2" destOrd="0" parTransId="{4E23F516-7739-486D-B5D3-2F165683408C}" sibTransId="{31141858-E4BC-4DAD-BCC8-11D4B7AD86DB}"/>
    <dgm:cxn modelId="{9AA8B9B5-C0F9-4EDA-A5B8-F8674D7F199D}" type="presOf" srcId="{07730F9D-F69C-4CDE-AD70-F3524DA71738}" destId="{1B15877D-C314-4E65-94F2-62C6371245F6}" srcOrd="1" destOrd="0" presId="urn:microsoft.com/office/officeart/2005/8/layout/hierarchy2"/>
    <dgm:cxn modelId="{DE1401CD-614C-43DC-88A0-D49F8B44F949}" type="presOf" srcId="{2EABD5F7-6AEB-4E74-8BF7-7EED1E2C6ED5}" destId="{F9B06D58-25A5-468D-9DD4-0C35763260B9}" srcOrd="0" destOrd="0" presId="urn:microsoft.com/office/officeart/2005/8/layout/hierarchy2"/>
    <dgm:cxn modelId="{877621D0-E979-496E-BD8D-B8E2ADC490AB}" srcId="{870E67C5-EF77-424A-8B61-EFF88AA6E6AD}" destId="{1D078C71-011A-4416-9EC9-8256BF1105F7}" srcOrd="0" destOrd="0" parTransId="{64CC459C-2178-496D-9ACA-474A50624D37}" sibTransId="{B71FC23B-25B7-449C-9A17-C00CACB550E2}"/>
    <dgm:cxn modelId="{81C839D3-469C-4BE7-B206-8334B96430BA}" type="presOf" srcId="{EEBF28E6-30FD-4A18-B041-0F5D85A2C438}" destId="{0C13022B-759C-4330-A006-4D015FD3FB1A}" srcOrd="0" destOrd="0" presId="urn:microsoft.com/office/officeart/2005/8/layout/hierarchy2"/>
    <dgm:cxn modelId="{B61B74D8-F974-4829-8191-418D60B5B019}" srcId="{08F65620-6CBD-4B62-AAA8-11A69A731185}" destId="{D8D93754-07A3-48D6-93E5-47CC5E8CDCB1}" srcOrd="4" destOrd="0" parTransId="{B7F281D0-640E-48FA-854E-D0A4ED7BB7EB}" sibTransId="{BE31BF06-8D5D-43EA-B1A5-612606771E64}"/>
    <dgm:cxn modelId="{22E6EEDB-9C4D-437B-BEEF-D526CB461A35}" type="presOf" srcId="{A449B307-898F-44A5-B686-5496224635FE}" destId="{A319A647-8E38-4A96-BD53-92B0C7A7A981}" srcOrd="0" destOrd="0" presId="urn:microsoft.com/office/officeart/2005/8/layout/hierarchy2"/>
    <dgm:cxn modelId="{4F4E33DF-89D5-4536-88DC-B60F207C9261}" srcId="{08F65620-6CBD-4B62-AAA8-11A69A731185}" destId="{7B1DFDBA-E1BB-452E-8BE0-3A7546E3D0B8}" srcOrd="6" destOrd="0" parTransId="{341F9C11-B155-449C-9FAE-1947A44CB10B}" sibTransId="{9C90FD6D-C423-4C00-8989-8C940BD12FF8}"/>
    <dgm:cxn modelId="{111219E7-D4B7-4CE3-BF7A-762C608081A8}" type="presOf" srcId="{E0CEAF08-8AF2-4D9C-B714-4686DAC66BA2}" destId="{CD96A094-CEBD-47EC-9380-CEDBCAE2FE68}" srcOrd="0" destOrd="0" presId="urn:microsoft.com/office/officeart/2005/8/layout/hierarchy2"/>
    <dgm:cxn modelId="{D30D8AEC-6B14-48E3-8863-C45B46CACF97}" srcId="{08F65620-6CBD-4B62-AAA8-11A69A731185}" destId="{68DFC9AA-8398-4C84-A34E-77185422082C}" srcOrd="0" destOrd="0" parTransId="{2D45E650-17AB-4B17-AF01-5959F1FC1CBE}" sibTransId="{33C1E3EC-ACFB-46C4-A91F-50467B01BD03}"/>
    <dgm:cxn modelId="{7FC96E94-136A-474F-86C8-1D296A30FD7D}" type="presParOf" srcId="{DBC6F769-F48E-47EA-B73A-B8437996FC1E}" destId="{7AAEAFF3-A4B0-47D1-B1DB-6C71B900D39B}" srcOrd="0" destOrd="0" presId="urn:microsoft.com/office/officeart/2005/8/layout/hierarchy2"/>
    <dgm:cxn modelId="{C04A11C4-9DF5-4692-A1F4-CB55BC49173D}" type="presParOf" srcId="{7AAEAFF3-A4B0-47D1-B1DB-6C71B900D39B}" destId="{5639A631-78D8-4E5A-A082-1C195409CF98}" srcOrd="0" destOrd="0" presId="urn:microsoft.com/office/officeart/2005/8/layout/hierarchy2"/>
    <dgm:cxn modelId="{E391DCC0-5682-4553-B5D5-8D6E51EAFBA3}" type="presParOf" srcId="{7AAEAFF3-A4B0-47D1-B1DB-6C71B900D39B}" destId="{144C3D8B-5AAF-40A9-838B-6B222DF3E489}" srcOrd="1" destOrd="0" presId="urn:microsoft.com/office/officeart/2005/8/layout/hierarchy2"/>
    <dgm:cxn modelId="{51E649BA-130F-42BE-8542-964D1CB2CCDD}" type="presParOf" srcId="{DBC6F769-F48E-47EA-B73A-B8437996FC1E}" destId="{F43E2AEF-A78E-467A-B67D-90C3EFF68AEF}" srcOrd="1" destOrd="0" presId="urn:microsoft.com/office/officeart/2005/8/layout/hierarchy2"/>
    <dgm:cxn modelId="{DC226381-5D50-451A-B2A8-BF4630CBED7D}" type="presParOf" srcId="{F43E2AEF-A78E-467A-B67D-90C3EFF68AEF}" destId="{0C13022B-759C-4330-A006-4D015FD3FB1A}" srcOrd="0" destOrd="0" presId="urn:microsoft.com/office/officeart/2005/8/layout/hierarchy2"/>
    <dgm:cxn modelId="{14C53C37-4BE3-4661-B664-80C61A6E2832}" type="presParOf" srcId="{F43E2AEF-A78E-467A-B67D-90C3EFF68AEF}" destId="{59D493E5-892E-405E-868E-D40DB9C428B1}" srcOrd="1" destOrd="0" presId="urn:microsoft.com/office/officeart/2005/8/layout/hierarchy2"/>
    <dgm:cxn modelId="{9582AC22-D24A-4544-A9FA-F1909C64EC04}" type="presParOf" srcId="{DBC6F769-F48E-47EA-B73A-B8437996FC1E}" destId="{C60889E7-80A8-4E66-B58C-9E092F6AD28B}" srcOrd="2" destOrd="0" presId="urn:microsoft.com/office/officeart/2005/8/layout/hierarchy2"/>
    <dgm:cxn modelId="{5F2C3E56-4E57-4DFE-A177-E7CC8E53E41F}" type="presParOf" srcId="{C60889E7-80A8-4E66-B58C-9E092F6AD28B}" destId="{27BF7388-7815-4DD6-AEC2-E207E598D3DB}" srcOrd="0" destOrd="0" presId="urn:microsoft.com/office/officeart/2005/8/layout/hierarchy2"/>
    <dgm:cxn modelId="{3AF65C4E-6006-476F-BC9C-DF3DF742DD82}" type="presParOf" srcId="{C60889E7-80A8-4E66-B58C-9E092F6AD28B}" destId="{E9B118CC-5FB1-4391-8426-962C89820791}" srcOrd="1" destOrd="0" presId="urn:microsoft.com/office/officeart/2005/8/layout/hierarchy2"/>
    <dgm:cxn modelId="{73370327-A66D-4D29-960B-F57CC9EE1E4B}" type="presParOf" srcId="{DBC6F769-F48E-47EA-B73A-B8437996FC1E}" destId="{B1A4071F-FCC8-44FB-9025-E763F4FBD695}" srcOrd="3" destOrd="0" presId="urn:microsoft.com/office/officeart/2005/8/layout/hierarchy2"/>
    <dgm:cxn modelId="{99013A18-5F52-426A-ACD3-34C1BE5DF889}" type="presParOf" srcId="{B1A4071F-FCC8-44FB-9025-E763F4FBD695}" destId="{7852752A-3275-442C-9600-DED1415E777E}" srcOrd="0" destOrd="0" presId="urn:microsoft.com/office/officeart/2005/8/layout/hierarchy2"/>
    <dgm:cxn modelId="{B3E7EB79-754C-4D5C-9C5F-F638B9C6FB62}" type="presParOf" srcId="{B1A4071F-FCC8-44FB-9025-E763F4FBD695}" destId="{6C7FC3FF-CB83-44B7-8F12-3026FB850B87}" srcOrd="1" destOrd="0" presId="urn:microsoft.com/office/officeart/2005/8/layout/hierarchy2"/>
    <dgm:cxn modelId="{65AAA535-36C8-4C0F-9F1C-9C76C65269B2}" type="presParOf" srcId="{6C7FC3FF-CB83-44B7-8F12-3026FB850B87}" destId="{3DEBE9CD-025B-41F0-9D05-EB6798BBD729}" srcOrd="0" destOrd="0" presId="urn:microsoft.com/office/officeart/2005/8/layout/hierarchy2"/>
    <dgm:cxn modelId="{BC3089D4-2682-430E-A1F9-EFE9043A5295}" type="presParOf" srcId="{3DEBE9CD-025B-41F0-9D05-EB6798BBD729}" destId="{DD665819-AC1D-4DEC-9469-92F3B0E98C5F}" srcOrd="0" destOrd="0" presId="urn:microsoft.com/office/officeart/2005/8/layout/hierarchy2"/>
    <dgm:cxn modelId="{D214717B-C005-412D-B1D0-6BD54EAD81C4}" type="presParOf" srcId="{6C7FC3FF-CB83-44B7-8F12-3026FB850B87}" destId="{B4C9CD4C-6EBA-4E5D-A815-4898B2E5AC8E}" srcOrd="1" destOrd="0" presId="urn:microsoft.com/office/officeart/2005/8/layout/hierarchy2"/>
    <dgm:cxn modelId="{174315D0-BE28-4023-8E12-B7D33BE9CE71}" type="presParOf" srcId="{B4C9CD4C-6EBA-4E5D-A815-4898B2E5AC8E}" destId="{D9F767B6-A976-4A1E-9850-B20EEF95BB33}" srcOrd="0" destOrd="0" presId="urn:microsoft.com/office/officeart/2005/8/layout/hierarchy2"/>
    <dgm:cxn modelId="{63B8C699-2DC5-41F4-96F9-AC856A3B054E}" type="presParOf" srcId="{B4C9CD4C-6EBA-4E5D-A815-4898B2E5AC8E}" destId="{C9F5662B-18F8-4C5B-BB62-3F070C0296F3}" srcOrd="1" destOrd="0" presId="urn:microsoft.com/office/officeart/2005/8/layout/hierarchy2"/>
    <dgm:cxn modelId="{CA66DB5B-5945-4BA7-9100-4B8A80FD378C}" type="presParOf" srcId="{6C7FC3FF-CB83-44B7-8F12-3026FB850B87}" destId="{CD96A094-CEBD-47EC-9380-CEDBCAE2FE68}" srcOrd="2" destOrd="0" presId="urn:microsoft.com/office/officeart/2005/8/layout/hierarchy2"/>
    <dgm:cxn modelId="{A5CB7A77-67FD-4290-9CD7-1AF9027727E6}" type="presParOf" srcId="{CD96A094-CEBD-47EC-9380-CEDBCAE2FE68}" destId="{4EEEB773-3F24-4C55-BEE9-08A6BD9F298A}" srcOrd="0" destOrd="0" presId="urn:microsoft.com/office/officeart/2005/8/layout/hierarchy2"/>
    <dgm:cxn modelId="{763A3793-4CE8-47B8-94A4-E4C215FF3D98}" type="presParOf" srcId="{6C7FC3FF-CB83-44B7-8F12-3026FB850B87}" destId="{6A774076-4663-4038-8270-7864619BD5A2}" srcOrd="3" destOrd="0" presId="urn:microsoft.com/office/officeart/2005/8/layout/hierarchy2"/>
    <dgm:cxn modelId="{6828063E-FB22-4802-9E5A-33B68C77E8E9}" type="presParOf" srcId="{6A774076-4663-4038-8270-7864619BD5A2}" destId="{A73E8C8C-0878-4E51-B9B1-71FD1DF3B247}" srcOrd="0" destOrd="0" presId="urn:microsoft.com/office/officeart/2005/8/layout/hierarchy2"/>
    <dgm:cxn modelId="{61633319-2F10-45F1-BC01-4E30EEFBD3C1}" type="presParOf" srcId="{6A774076-4663-4038-8270-7864619BD5A2}" destId="{3A2BC42F-BB3B-4185-8FB9-67E74E2CAC5F}" srcOrd="1" destOrd="0" presId="urn:microsoft.com/office/officeart/2005/8/layout/hierarchy2"/>
    <dgm:cxn modelId="{77B75688-9A8D-4F1F-AE12-B081A7EA6694}" type="presParOf" srcId="{DBC6F769-F48E-47EA-B73A-B8437996FC1E}" destId="{D58B62A3-70E8-4A00-876D-893D277C7004}" srcOrd="4" destOrd="0" presId="urn:microsoft.com/office/officeart/2005/8/layout/hierarchy2"/>
    <dgm:cxn modelId="{3E0307B0-7BF9-4857-927A-739F569CE71A}" type="presParOf" srcId="{D58B62A3-70E8-4A00-876D-893D277C7004}" destId="{BB1307DF-3E15-45C1-91B3-01900E867B6B}" srcOrd="0" destOrd="0" presId="urn:microsoft.com/office/officeart/2005/8/layout/hierarchy2"/>
    <dgm:cxn modelId="{96026AB6-C251-4065-B46A-EA782E9245B9}" type="presParOf" srcId="{D58B62A3-70E8-4A00-876D-893D277C7004}" destId="{38FCB723-C635-482E-BC1C-97D0F7C2E4EA}" srcOrd="1" destOrd="0" presId="urn:microsoft.com/office/officeart/2005/8/layout/hierarchy2"/>
    <dgm:cxn modelId="{ECC1D9B9-EADC-4397-86B2-74B492AFB133}" type="presParOf" srcId="{38FCB723-C635-482E-BC1C-97D0F7C2E4EA}" destId="{D3490A18-47A4-4C75-964F-8D234CF1FDEF}" srcOrd="0" destOrd="0" presId="urn:microsoft.com/office/officeart/2005/8/layout/hierarchy2"/>
    <dgm:cxn modelId="{113AB2EF-388C-49EC-8790-29259751B68E}" type="presParOf" srcId="{D3490A18-47A4-4C75-964F-8D234CF1FDEF}" destId="{45A7DAFB-0F21-4459-96B2-06316E44D924}" srcOrd="0" destOrd="0" presId="urn:microsoft.com/office/officeart/2005/8/layout/hierarchy2"/>
    <dgm:cxn modelId="{C1C31678-6F82-4407-9A92-5C39A660E4F5}" type="presParOf" srcId="{38FCB723-C635-482E-BC1C-97D0F7C2E4EA}" destId="{20CBB382-154A-488C-9D1C-D5AD31521B3D}" srcOrd="1" destOrd="0" presId="urn:microsoft.com/office/officeart/2005/8/layout/hierarchy2"/>
    <dgm:cxn modelId="{7BF74371-3E6D-42CD-9639-24C62C0ABDF0}" type="presParOf" srcId="{20CBB382-154A-488C-9D1C-D5AD31521B3D}" destId="{9F669CA9-1ACC-4398-8678-E98FB6ECE169}" srcOrd="0" destOrd="0" presId="urn:microsoft.com/office/officeart/2005/8/layout/hierarchy2"/>
    <dgm:cxn modelId="{DE79753F-6045-4BF3-8878-1D9E7C005F1D}" type="presParOf" srcId="{20CBB382-154A-488C-9D1C-D5AD31521B3D}" destId="{7714517E-2C9B-45F5-8B93-C4749A0B77A1}" srcOrd="1" destOrd="0" presId="urn:microsoft.com/office/officeart/2005/8/layout/hierarchy2"/>
    <dgm:cxn modelId="{42B1EB0F-7BAE-40EF-88AF-D53DC7880BB2}" type="presParOf" srcId="{38FCB723-C635-482E-BC1C-97D0F7C2E4EA}" destId="{29A74919-24BC-4519-AE36-D0C61AE05565}" srcOrd="2" destOrd="0" presId="urn:microsoft.com/office/officeart/2005/8/layout/hierarchy2"/>
    <dgm:cxn modelId="{5155A6FE-DF68-4954-BAED-E4F62D778BC6}" type="presParOf" srcId="{29A74919-24BC-4519-AE36-D0C61AE05565}" destId="{1B15877D-C314-4E65-94F2-62C6371245F6}" srcOrd="0" destOrd="0" presId="urn:microsoft.com/office/officeart/2005/8/layout/hierarchy2"/>
    <dgm:cxn modelId="{A241BC77-EF4A-4AD9-BABD-74F182D558A4}" type="presParOf" srcId="{38FCB723-C635-482E-BC1C-97D0F7C2E4EA}" destId="{E7C3762A-1CDE-4631-BC7C-7BD00481B8EC}" srcOrd="3" destOrd="0" presId="urn:microsoft.com/office/officeart/2005/8/layout/hierarchy2"/>
    <dgm:cxn modelId="{3B5CF096-6949-4E65-BD86-3E7B1826DB98}" type="presParOf" srcId="{E7C3762A-1CDE-4631-BC7C-7BD00481B8EC}" destId="{F9B06D58-25A5-468D-9DD4-0C35763260B9}" srcOrd="0" destOrd="0" presId="urn:microsoft.com/office/officeart/2005/8/layout/hierarchy2"/>
    <dgm:cxn modelId="{4919C461-E31C-49B3-8D3E-6975E7B40430}" type="presParOf" srcId="{E7C3762A-1CDE-4631-BC7C-7BD00481B8EC}" destId="{6951543E-66BB-4D0F-9917-118509FED8BB}" srcOrd="1" destOrd="0" presId="urn:microsoft.com/office/officeart/2005/8/layout/hierarchy2"/>
    <dgm:cxn modelId="{7A2C27FC-32C6-4BE5-B5E0-F47F7FF89132}" type="presParOf" srcId="{DBC6F769-F48E-47EA-B73A-B8437996FC1E}" destId="{5B3418B1-ADFF-40CA-8ADC-202A6DD9A47B}" srcOrd="5" destOrd="0" presId="urn:microsoft.com/office/officeart/2005/8/layout/hierarchy2"/>
    <dgm:cxn modelId="{584A50F0-640D-4C0F-98E0-8D4D013F4C52}" type="presParOf" srcId="{5B3418B1-ADFF-40CA-8ADC-202A6DD9A47B}" destId="{375D992F-AA07-4AE4-9D3F-FD03A3F1DDF6}" srcOrd="0" destOrd="0" presId="urn:microsoft.com/office/officeart/2005/8/layout/hierarchy2"/>
    <dgm:cxn modelId="{2B637E5E-B99A-4ACE-98D0-1E531624E2B1}" type="presParOf" srcId="{5B3418B1-ADFF-40CA-8ADC-202A6DD9A47B}" destId="{52E23771-F7B8-421F-ACE2-08DC8F7DE34B}" srcOrd="1" destOrd="0" presId="urn:microsoft.com/office/officeart/2005/8/layout/hierarchy2"/>
    <dgm:cxn modelId="{7AED88E3-E17F-4E50-A78B-AF94A221CB4B}" type="presParOf" srcId="{DBC6F769-F48E-47EA-B73A-B8437996FC1E}" destId="{E3CBF68B-D3A0-4063-B67E-FDD30B331B99}" srcOrd="6" destOrd="0" presId="urn:microsoft.com/office/officeart/2005/8/layout/hierarchy2"/>
    <dgm:cxn modelId="{D0214828-327C-44A0-86A6-4D47404290B2}" type="presParOf" srcId="{E3CBF68B-D3A0-4063-B67E-FDD30B331B99}" destId="{A0D4AAE5-7D02-4809-9657-176A4E40FCCA}" srcOrd="0" destOrd="0" presId="urn:microsoft.com/office/officeart/2005/8/layout/hierarchy2"/>
    <dgm:cxn modelId="{3B1E331C-D9FA-4EC1-A1F3-9FB627E6CF32}" type="presParOf" srcId="{E3CBF68B-D3A0-4063-B67E-FDD30B331B99}" destId="{743AFD0D-98C8-421B-B60E-3C2B2A5C1567}" srcOrd="1" destOrd="0" presId="urn:microsoft.com/office/officeart/2005/8/layout/hierarchy2"/>
    <dgm:cxn modelId="{C391FFE7-6912-4766-811D-57E8191528FB}" type="presParOf" srcId="{DBC6F769-F48E-47EA-B73A-B8437996FC1E}" destId="{ED5C2BEA-7F48-42E2-9DCF-30AE9EE598CF}" srcOrd="7" destOrd="0" presId="urn:microsoft.com/office/officeart/2005/8/layout/hierarchy2"/>
    <dgm:cxn modelId="{F7D5B36D-ED6A-45F4-80BA-1C08D4BCAD05}" type="presParOf" srcId="{ED5C2BEA-7F48-42E2-9DCF-30AE9EE598CF}" destId="{A319A647-8E38-4A96-BD53-92B0C7A7A981}" srcOrd="0" destOrd="0" presId="urn:microsoft.com/office/officeart/2005/8/layout/hierarchy2"/>
    <dgm:cxn modelId="{81756C2E-2E64-45F3-BE4B-D1111826236D}" type="presParOf" srcId="{ED5C2BEA-7F48-42E2-9DCF-30AE9EE598CF}" destId="{ED67701E-AB97-4527-9088-50BAAE923E5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65573-F206-4F41-82BA-2AB700665D12}">
      <dsp:nvSpPr>
        <dsp:cNvPr id="0" name=""/>
        <dsp:cNvSpPr/>
      </dsp:nvSpPr>
      <dsp:spPr>
        <a:xfrm>
          <a:off x="1095699" y="1948"/>
          <a:ext cx="1358262" cy="67913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Finanzas</a:t>
          </a:r>
        </a:p>
      </dsp:txBody>
      <dsp:txXfrm>
        <a:off x="1115590" y="21839"/>
        <a:ext cx="1318480" cy="639349"/>
      </dsp:txXfrm>
    </dsp:sp>
    <dsp:sp modelId="{557FEF2F-164D-41DC-9417-62B07F565891}">
      <dsp:nvSpPr>
        <dsp:cNvPr id="0" name=""/>
        <dsp:cNvSpPr/>
      </dsp:nvSpPr>
      <dsp:spPr>
        <a:xfrm>
          <a:off x="1231525"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F3EFEA-E5BD-494C-8CAB-D96AFCB78CF2}">
      <dsp:nvSpPr>
        <dsp:cNvPr id="0" name=""/>
        <dsp:cNvSpPr/>
      </dsp:nvSpPr>
      <dsp:spPr>
        <a:xfrm>
          <a:off x="1367351"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Mandante</a:t>
          </a:r>
        </a:p>
      </dsp:txBody>
      <dsp:txXfrm>
        <a:off x="1387242" y="870753"/>
        <a:ext cx="1046828" cy="639349"/>
      </dsp:txXfrm>
    </dsp:sp>
    <dsp:sp modelId="{3B9563EF-9E28-4BB5-8A58-45BEF4553574}">
      <dsp:nvSpPr>
        <dsp:cNvPr id="0" name=""/>
        <dsp:cNvSpPr/>
      </dsp:nvSpPr>
      <dsp:spPr>
        <a:xfrm>
          <a:off x="1231525"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F03145-C7BD-411E-B363-EBE8DB521AB1}">
      <dsp:nvSpPr>
        <dsp:cNvPr id="0" name=""/>
        <dsp:cNvSpPr/>
      </dsp:nvSpPr>
      <dsp:spPr>
        <a:xfrm>
          <a:off x="1367351"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413"/>
              <a:satOff val="396"/>
              <a:lumOff val="2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Sociedades</a:t>
          </a:r>
        </a:p>
      </dsp:txBody>
      <dsp:txXfrm>
        <a:off x="1387242" y="1719668"/>
        <a:ext cx="1046828" cy="639349"/>
      </dsp:txXfrm>
    </dsp:sp>
    <dsp:sp modelId="{E02AF128-D829-4B05-B339-E8F80840D05E}">
      <dsp:nvSpPr>
        <dsp:cNvPr id="0" name=""/>
        <dsp:cNvSpPr/>
      </dsp:nvSpPr>
      <dsp:spPr>
        <a:xfrm>
          <a:off x="1231525"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25ECB3-0EA8-42F2-9636-7795C40D22EA}">
      <dsp:nvSpPr>
        <dsp:cNvPr id="0" name=""/>
        <dsp:cNvSpPr/>
      </dsp:nvSpPr>
      <dsp:spPr>
        <a:xfrm>
          <a:off x="1367351"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82826"/>
              <a:satOff val="792"/>
              <a:lumOff val="5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Área funcional</a:t>
          </a:r>
        </a:p>
      </dsp:txBody>
      <dsp:txXfrm>
        <a:off x="1387242" y="2568582"/>
        <a:ext cx="1046828" cy="639349"/>
      </dsp:txXfrm>
    </dsp:sp>
    <dsp:sp modelId="{697916FD-0140-4427-9E48-A363E9E77DC5}">
      <dsp:nvSpPr>
        <dsp:cNvPr id="0" name=""/>
        <dsp:cNvSpPr/>
      </dsp:nvSpPr>
      <dsp:spPr>
        <a:xfrm>
          <a:off x="1231525"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F7708B-7CCF-4D4A-A57E-EB97A808F812}">
      <dsp:nvSpPr>
        <dsp:cNvPr id="0" name=""/>
        <dsp:cNvSpPr/>
      </dsp:nvSpPr>
      <dsp:spPr>
        <a:xfrm>
          <a:off x="1367351"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74239"/>
              <a:satOff val="1189"/>
              <a:lumOff val="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Segmentos</a:t>
          </a:r>
        </a:p>
      </dsp:txBody>
      <dsp:txXfrm>
        <a:off x="1387242" y="3417496"/>
        <a:ext cx="1046828" cy="639349"/>
      </dsp:txXfrm>
    </dsp:sp>
    <dsp:sp modelId="{8399E51E-9D82-4563-B57E-A555A400D0E7}">
      <dsp:nvSpPr>
        <dsp:cNvPr id="0" name=""/>
        <dsp:cNvSpPr/>
      </dsp:nvSpPr>
      <dsp:spPr>
        <a:xfrm>
          <a:off x="2793527" y="1948"/>
          <a:ext cx="1358262" cy="679131"/>
        </a:xfrm>
        <a:prstGeom prst="roundRect">
          <a:avLst>
            <a:gd name="adj" fmla="val 10000"/>
          </a:avLst>
        </a:prstGeom>
        <a:gradFill rotWithShape="0">
          <a:gsLst>
            <a:gs pos="0">
              <a:schemeClr val="accent4">
                <a:hueOff val="411359"/>
                <a:satOff val="1783"/>
                <a:lumOff val="1177"/>
                <a:alphaOff val="0"/>
                <a:satMod val="103000"/>
                <a:lumMod val="102000"/>
                <a:tint val="94000"/>
              </a:schemeClr>
            </a:gs>
            <a:gs pos="50000">
              <a:schemeClr val="accent4">
                <a:hueOff val="411359"/>
                <a:satOff val="1783"/>
                <a:lumOff val="1177"/>
                <a:alphaOff val="0"/>
                <a:satMod val="110000"/>
                <a:lumMod val="100000"/>
                <a:shade val="100000"/>
              </a:schemeClr>
            </a:gs>
            <a:gs pos="100000">
              <a:schemeClr val="accent4">
                <a:hueOff val="411359"/>
                <a:satOff val="1783"/>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err="1">
              <a:latin typeface="VAGRounded LT Thin" panose="02000803030000020004" pitchFamily="2" charset="0"/>
            </a:rPr>
            <a:t>Controlling</a:t>
          </a:r>
          <a:endParaRPr lang="es-CO" sz="1900" kern="1200">
            <a:latin typeface="VAGRounded LT Thin" panose="02000803030000020004" pitchFamily="2" charset="0"/>
          </a:endParaRPr>
        </a:p>
      </dsp:txBody>
      <dsp:txXfrm>
        <a:off x="2813418" y="21839"/>
        <a:ext cx="1318480" cy="639349"/>
      </dsp:txXfrm>
    </dsp:sp>
    <dsp:sp modelId="{8F4563E6-0D7B-4E68-BA4A-1EA1ABD2A382}">
      <dsp:nvSpPr>
        <dsp:cNvPr id="0" name=""/>
        <dsp:cNvSpPr/>
      </dsp:nvSpPr>
      <dsp:spPr>
        <a:xfrm>
          <a:off x="2929353"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4CC097-B890-4BD0-8553-C437F5FF416C}">
      <dsp:nvSpPr>
        <dsp:cNvPr id="0" name=""/>
        <dsp:cNvSpPr/>
      </dsp:nvSpPr>
      <dsp:spPr>
        <a:xfrm>
          <a:off x="3065180"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65652"/>
              <a:satOff val="1585"/>
              <a:lumOff val="104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 CO</a:t>
          </a:r>
        </a:p>
      </dsp:txBody>
      <dsp:txXfrm>
        <a:off x="3085071" y="870753"/>
        <a:ext cx="1046828" cy="639349"/>
      </dsp:txXfrm>
    </dsp:sp>
    <dsp:sp modelId="{F0B7A38F-8B10-4F3A-8F93-7302D0A8265A}">
      <dsp:nvSpPr>
        <dsp:cNvPr id="0" name=""/>
        <dsp:cNvSpPr/>
      </dsp:nvSpPr>
      <dsp:spPr>
        <a:xfrm>
          <a:off x="2929353"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F4AF80-46EA-49B3-B1A1-738450CB94B0}">
      <dsp:nvSpPr>
        <dsp:cNvPr id="0" name=""/>
        <dsp:cNvSpPr/>
      </dsp:nvSpPr>
      <dsp:spPr>
        <a:xfrm>
          <a:off x="3065180"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57065"/>
              <a:satOff val="1981"/>
              <a:lumOff val="130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 PA</a:t>
          </a:r>
        </a:p>
      </dsp:txBody>
      <dsp:txXfrm>
        <a:off x="3085071" y="1719668"/>
        <a:ext cx="1046828" cy="639349"/>
      </dsp:txXfrm>
    </dsp:sp>
    <dsp:sp modelId="{34085B76-44F8-498D-B5FA-2A8A4D090E3E}">
      <dsp:nvSpPr>
        <dsp:cNvPr id="0" name=""/>
        <dsp:cNvSpPr/>
      </dsp:nvSpPr>
      <dsp:spPr>
        <a:xfrm>
          <a:off x="2929353"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350F09-624E-4D16-8DEB-7F3AAAA8A0F4}">
      <dsp:nvSpPr>
        <dsp:cNvPr id="0" name=""/>
        <dsp:cNvSpPr/>
      </dsp:nvSpPr>
      <dsp:spPr>
        <a:xfrm>
          <a:off x="3065180"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548478"/>
              <a:satOff val="2377"/>
              <a:lumOff val="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Centros de Beneficio</a:t>
          </a:r>
        </a:p>
      </dsp:txBody>
      <dsp:txXfrm>
        <a:off x="3085071" y="2568582"/>
        <a:ext cx="1046828" cy="639349"/>
      </dsp:txXfrm>
    </dsp:sp>
    <dsp:sp modelId="{BBE7C201-11C5-4588-A750-F0614D70E350}">
      <dsp:nvSpPr>
        <dsp:cNvPr id="0" name=""/>
        <dsp:cNvSpPr/>
      </dsp:nvSpPr>
      <dsp:spPr>
        <a:xfrm>
          <a:off x="2929353"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953D42-24A2-4B7C-8399-5A690F331E45}">
      <dsp:nvSpPr>
        <dsp:cNvPr id="0" name=""/>
        <dsp:cNvSpPr/>
      </dsp:nvSpPr>
      <dsp:spPr>
        <a:xfrm>
          <a:off x="3065180"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39891"/>
              <a:satOff val="2774"/>
              <a:lumOff val="18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Centros de Coste</a:t>
          </a:r>
        </a:p>
      </dsp:txBody>
      <dsp:txXfrm>
        <a:off x="3085071" y="3417496"/>
        <a:ext cx="1046828" cy="639349"/>
      </dsp:txXfrm>
    </dsp:sp>
    <dsp:sp modelId="{638D8040-F874-403C-A4DD-8001027D6BF4}">
      <dsp:nvSpPr>
        <dsp:cNvPr id="0" name=""/>
        <dsp:cNvSpPr/>
      </dsp:nvSpPr>
      <dsp:spPr>
        <a:xfrm>
          <a:off x="2929353" y="681080"/>
          <a:ext cx="135826" cy="3905005"/>
        </a:xfrm>
        <a:custGeom>
          <a:avLst/>
          <a:gdLst/>
          <a:ahLst/>
          <a:cxnLst/>
          <a:rect l="0" t="0" r="0" b="0"/>
          <a:pathLst>
            <a:path>
              <a:moveTo>
                <a:pt x="0" y="0"/>
              </a:moveTo>
              <a:lnTo>
                <a:pt x="0" y="3905005"/>
              </a:lnTo>
              <a:lnTo>
                <a:pt x="135826" y="3905005"/>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C74175-9D06-4FC4-AE7D-A6C9578C39CD}">
      <dsp:nvSpPr>
        <dsp:cNvPr id="0" name=""/>
        <dsp:cNvSpPr/>
      </dsp:nvSpPr>
      <dsp:spPr>
        <a:xfrm>
          <a:off x="3065180" y="4246519"/>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31304"/>
              <a:satOff val="3170"/>
              <a:lumOff val="20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Elementos de coste</a:t>
          </a:r>
        </a:p>
      </dsp:txBody>
      <dsp:txXfrm>
        <a:off x="3085071" y="4266410"/>
        <a:ext cx="1046828" cy="639349"/>
      </dsp:txXfrm>
    </dsp:sp>
    <dsp:sp modelId="{CA50EE45-4CC7-4F25-B9B2-F5C7715EA6C5}">
      <dsp:nvSpPr>
        <dsp:cNvPr id="0" name=""/>
        <dsp:cNvSpPr/>
      </dsp:nvSpPr>
      <dsp:spPr>
        <a:xfrm>
          <a:off x="4491356" y="1948"/>
          <a:ext cx="1358262" cy="679131"/>
        </a:xfrm>
        <a:prstGeom prst="roundRect">
          <a:avLst>
            <a:gd name="adj" fmla="val 10000"/>
          </a:avLst>
        </a:prstGeom>
        <a:gradFill rotWithShape="0">
          <a:gsLst>
            <a:gs pos="0">
              <a:schemeClr val="accent4">
                <a:hueOff val="822717"/>
                <a:satOff val="3566"/>
                <a:lumOff val="2353"/>
                <a:alphaOff val="0"/>
                <a:satMod val="103000"/>
                <a:lumMod val="102000"/>
                <a:tint val="94000"/>
              </a:schemeClr>
            </a:gs>
            <a:gs pos="50000">
              <a:schemeClr val="accent4">
                <a:hueOff val="822717"/>
                <a:satOff val="3566"/>
                <a:lumOff val="2353"/>
                <a:alphaOff val="0"/>
                <a:satMod val="110000"/>
                <a:lumMod val="100000"/>
                <a:shade val="100000"/>
              </a:schemeClr>
            </a:gs>
            <a:gs pos="100000">
              <a:schemeClr val="accent4">
                <a:hueOff val="822717"/>
                <a:satOff val="3566"/>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Gestión de materiales</a:t>
          </a:r>
        </a:p>
      </dsp:txBody>
      <dsp:txXfrm>
        <a:off x="4511247" y="21839"/>
        <a:ext cx="1318480" cy="639349"/>
      </dsp:txXfrm>
    </dsp:sp>
    <dsp:sp modelId="{FB776D7B-0454-4902-93D2-58E93E8A6CF1}">
      <dsp:nvSpPr>
        <dsp:cNvPr id="0" name=""/>
        <dsp:cNvSpPr/>
      </dsp:nvSpPr>
      <dsp:spPr>
        <a:xfrm>
          <a:off x="4627182"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DCA586-FE3F-4EFE-B70D-FB09D0CEA4B6}">
      <dsp:nvSpPr>
        <dsp:cNvPr id="0" name=""/>
        <dsp:cNvSpPr/>
      </dsp:nvSpPr>
      <dsp:spPr>
        <a:xfrm>
          <a:off x="4763008"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822717"/>
              <a:satOff val="3566"/>
              <a:lumOff val="2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Organización de compras</a:t>
          </a:r>
        </a:p>
      </dsp:txBody>
      <dsp:txXfrm>
        <a:off x="4782899" y="870753"/>
        <a:ext cx="1046828" cy="639349"/>
      </dsp:txXfrm>
    </dsp:sp>
    <dsp:sp modelId="{71ABBB25-A24B-46F1-9E4F-27D81627DD9D}">
      <dsp:nvSpPr>
        <dsp:cNvPr id="0" name=""/>
        <dsp:cNvSpPr/>
      </dsp:nvSpPr>
      <dsp:spPr>
        <a:xfrm>
          <a:off x="4627182"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834588-8B45-4834-946D-DFAE05328494}">
      <dsp:nvSpPr>
        <dsp:cNvPr id="0" name=""/>
        <dsp:cNvSpPr/>
      </dsp:nvSpPr>
      <dsp:spPr>
        <a:xfrm>
          <a:off x="4763008"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4130"/>
              <a:satOff val="3962"/>
              <a:lumOff val="26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Grupo de compras</a:t>
          </a:r>
        </a:p>
      </dsp:txBody>
      <dsp:txXfrm>
        <a:off x="4782899" y="1719668"/>
        <a:ext cx="1046828" cy="639349"/>
      </dsp:txXfrm>
    </dsp:sp>
    <dsp:sp modelId="{84682F12-DCE7-4B6A-8770-AAFA547D23D5}">
      <dsp:nvSpPr>
        <dsp:cNvPr id="0" name=""/>
        <dsp:cNvSpPr/>
      </dsp:nvSpPr>
      <dsp:spPr>
        <a:xfrm>
          <a:off x="4627182"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947135-BFF4-46A9-ADA3-AEA5F88D7FDC}">
      <dsp:nvSpPr>
        <dsp:cNvPr id="0" name=""/>
        <dsp:cNvSpPr/>
      </dsp:nvSpPr>
      <dsp:spPr>
        <a:xfrm>
          <a:off x="4763008"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05543"/>
              <a:satOff val="4358"/>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Plantas</a:t>
          </a:r>
        </a:p>
      </dsp:txBody>
      <dsp:txXfrm>
        <a:off x="4782899" y="2568582"/>
        <a:ext cx="1046828" cy="639349"/>
      </dsp:txXfrm>
    </dsp:sp>
    <dsp:sp modelId="{D641DD03-0DB5-4827-86F4-10A9014924C3}">
      <dsp:nvSpPr>
        <dsp:cNvPr id="0" name=""/>
        <dsp:cNvSpPr/>
      </dsp:nvSpPr>
      <dsp:spPr>
        <a:xfrm>
          <a:off x="4627182"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D0993-86A9-429D-9DB1-A4ECF75BE3CE}">
      <dsp:nvSpPr>
        <dsp:cNvPr id="0" name=""/>
        <dsp:cNvSpPr/>
      </dsp:nvSpPr>
      <dsp:spPr>
        <a:xfrm>
          <a:off x="4763008"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96956"/>
              <a:satOff val="4755"/>
              <a:lumOff val="313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Almacenes</a:t>
          </a:r>
        </a:p>
      </dsp:txBody>
      <dsp:txXfrm>
        <a:off x="4782899" y="3417496"/>
        <a:ext cx="1046828" cy="639349"/>
      </dsp:txXfrm>
    </dsp:sp>
    <dsp:sp modelId="{C3528649-8431-48D4-B9D2-27E5A1E184A9}">
      <dsp:nvSpPr>
        <dsp:cNvPr id="0" name=""/>
        <dsp:cNvSpPr/>
      </dsp:nvSpPr>
      <dsp:spPr>
        <a:xfrm>
          <a:off x="6189184" y="1948"/>
          <a:ext cx="1358262" cy="679131"/>
        </a:xfrm>
        <a:prstGeom prst="roundRect">
          <a:avLst>
            <a:gd name="adj" fmla="val 10000"/>
          </a:avLst>
        </a:prstGeom>
        <a:gradFill rotWithShape="0">
          <a:gsLst>
            <a:gs pos="0">
              <a:schemeClr val="accent4">
                <a:hueOff val="1234076"/>
                <a:satOff val="5349"/>
                <a:lumOff val="3530"/>
                <a:alphaOff val="0"/>
                <a:satMod val="103000"/>
                <a:lumMod val="102000"/>
                <a:tint val="94000"/>
              </a:schemeClr>
            </a:gs>
            <a:gs pos="50000">
              <a:schemeClr val="accent4">
                <a:hueOff val="1234076"/>
                <a:satOff val="5349"/>
                <a:lumOff val="3530"/>
                <a:alphaOff val="0"/>
                <a:satMod val="110000"/>
                <a:lumMod val="100000"/>
                <a:shade val="100000"/>
              </a:schemeClr>
            </a:gs>
            <a:gs pos="100000">
              <a:schemeClr val="accent4">
                <a:hueOff val="1234076"/>
                <a:satOff val="5349"/>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Gestión de ventas</a:t>
          </a:r>
        </a:p>
      </dsp:txBody>
      <dsp:txXfrm>
        <a:off x="6209075" y="21839"/>
        <a:ext cx="1318480" cy="639349"/>
      </dsp:txXfrm>
    </dsp:sp>
    <dsp:sp modelId="{BE83BBC8-1C4A-46C9-8085-A07CCCEDEE1F}">
      <dsp:nvSpPr>
        <dsp:cNvPr id="0" name=""/>
        <dsp:cNvSpPr/>
      </dsp:nvSpPr>
      <dsp:spPr>
        <a:xfrm>
          <a:off x="6325010"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9A19EA-E2E0-4A96-BF3F-4A27C577F3A5}">
      <dsp:nvSpPr>
        <dsp:cNvPr id="0" name=""/>
        <dsp:cNvSpPr/>
      </dsp:nvSpPr>
      <dsp:spPr>
        <a:xfrm>
          <a:off x="6460837"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188369"/>
              <a:satOff val="5151"/>
              <a:lumOff val="33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Organización de ventas</a:t>
          </a:r>
        </a:p>
      </dsp:txBody>
      <dsp:txXfrm>
        <a:off x="6480728" y="870753"/>
        <a:ext cx="1046828" cy="639349"/>
      </dsp:txXfrm>
    </dsp:sp>
    <dsp:sp modelId="{1C30B4BA-0C46-4535-9E11-39D2DD2F61CF}">
      <dsp:nvSpPr>
        <dsp:cNvPr id="0" name=""/>
        <dsp:cNvSpPr/>
      </dsp:nvSpPr>
      <dsp:spPr>
        <a:xfrm>
          <a:off x="6325010"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3E40BA-D625-4B95-9322-A0F33535145B}">
      <dsp:nvSpPr>
        <dsp:cNvPr id="0" name=""/>
        <dsp:cNvSpPr/>
      </dsp:nvSpPr>
      <dsp:spPr>
        <a:xfrm>
          <a:off x="6460837"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279782"/>
              <a:satOff val="5547"/>
              <a:lumOff val="366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Canales de distribución</a:t>
          </a:r>
        </a:p>
      </dsp:txBody>
      <dsp:txXfrm>
        <a:off x="6480728" y="1719668"/>
        <a:ext cx="1046828" cy="639349"/>
      </dsp:txXfrm>
    </dsp:sp>
    <dsp:sp modelId="{706D1A82-B6D6-4E9C-91B2-D3A96816AF2E}">
      <dsp:nvSpPr>
        <dsp:cNvPr id="0" name=""/>
        <dsp:cNvSpPr/>
      </dsp:nvSpPr>
      <dsp:spPr>
        <a:xfrm>
          <a:off x="6325010"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D12AFA-5B11-4385-B7AE-5AD16A37B397}">
      <dsp:nvSpPr>
        <dsp:cNvPr id="0" name=""/>
        <dsp:cNvSpPr/>
      </dsp:nvSpPr>
      <dsp:spPr>
        <a:xfrm>
          <a:off x="6460837"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371195"/>
              <a:satOff val="5943"/>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Sector</a:t>
          </a:r>
        </a:p>
      </dsp:txBody>
      <dsp:txXfrm>
        <a:off x="6480728" y="2568582"/>
        <a:ext cx="1046828" cy="639349"/>
      </dsp:txXfrm>
    </dsp:sp>
    <dsp:sp modelId="{577DB8E9-E27C-4733-9718-3870654B32F8}">
      <dsp:nvSpPr>
        <dsp:cNvPr id="0" name=""/>
        <dsp:cNvSpPr/>
      </dsp:nvSpPr>
      <dsp:spPr>
        <a:xfrm>
          <a:off x="7887013" y="1948"/>
          <a:ext cx="1358262" cy="679131"/>
        </a:xfrm>
        <a:prstGeom prst="roundRect">
          <a:avLst>
            <a:gd name="adj" fmla="val 10000"/>
          </a:avLst>
        </a:prstGeom>
        <a:gradFill rotWithShape="0">
          <a:gsLst>
            <a:gs pos="0">
              <a:schemeClr val="accent4">
                <a:hueOff val="1645434"/>
                <a:satOff val="7132"/>
                <a:lumOff val="4706"/>
                <a:alphaOff val="0"/>
                <a:satMod val="103000"/>
                <a:lumMod val="102000"/>
                <a:tint val="94000"/>
              </a:schemeClr>
            </a:gs>
            <a:gs pos="50000">
              <a:schemeClr val="accent4">
                <a:hueOff val="1645434"/>
                <a:satOff val="7132"/>
                <a:lumOff val="4706"/>
                <a:alphaOff val="0"/>
                <a:satMod val="110000"/>
                <a:lumMod val="100000"/>
                <a:shade val="100000"/>
              </a:schemeClr>
            </a:gs>
            <a:gs pos="100000">
              <a:schemeClr val="accent4">
                <a:hueOff val="1645434"/>
                <a:satOff val="7132"/>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CO" sz="1900" kern="1200">
              <a:latin typeface="VAGRounded LT Thin" panose="02000803030000020004" pitchFamily="2" charset="0"/>
            </a:rPr>
            <a:t>Presupuesto</a:t>
          </a:r>
        </a:p>
      </dsp:txBody>
      <dsp:txXfrm>
        <a:off x="7906904" y="21839"/>
        <a:ext cx="1318480" cy="639349"/>
      </dsp:txXfrm>
    </dsp:sp>
    <dsp:sp modelId="{F36FBE4E-031F-4569-AE81-4BDC48763443}">
      <dsp:nvSpPr>
        <dsp:cNvPr id="0" name=""/>
        <dsp:cNvSpPr/>
      </dsp:nvSpPr>
      <dsp:spPr>
        <a:xfrm>
          <a:off x="8022839"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A21255-A8F1-4BCB-9FEB-E76C1D2BF0A2}">
      <dsp:nvSpPr>
        <dsp:cNvPr id="0" name=""/>
        <dsp:cNvSpPr/>
      </dsp:nvSpPr>
      <dsp:spPr>
        <a:xfrm>
          <a:off x="8158665"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462608"/>
              <a:satOff val="6340"/>
              <a:lumOff val="41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Sociedad gestora</a:t>
          </a:r>
        </a:p>
      </dsp:txBody>
      <dsp:txXfrm>
        <a:off x="8178556" y="870753"/>
        <a:ext cx="1046828" cy="639349"/>
      </dsp:txXfrm>
    </dsp:sp>
    <dsp:sp modelId="{3ECDEA71-08A5-428B-B65E-E68B77BCE3CC}">
      <dsp:nvSpPr>
        <dsp:cNvPr id="0" name=""/>
        <dsp:cNvSpPr/>
      </dsp:nvSpPr>
      <dsp:spPr>
        <a:xfrm>
          <a:off x="8022839"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200FEE-5DEA-4880-8423-0BFF2E1DB7A5}">
      <dsp:nvSpPr>
        <dsp:cNvPr id="0" name=""/>
        <dsp:cNvSpPr/>
      </dsp:nvSpPr>
      <dsp:spPr>
        <a:xfrm>
          <a:off x="8158665"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554021"/>
              <a:satOff val="6736"/>
              <a:lumOff val="44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Elemento presupuestal</a:t>
          </a:r>
        </a:p>
      </dsp:txBody>
      <dsp:txXfrm>
        <a:off x="8178556" y="1719668"/>
        <a:ext cx="1046828" cy="639349"/>
      </dsp:txXfrm>
    </dsp:sp>
    <dsp:sp modelId="{67AB0548-EBFE-4214-9E4C-631D22B929BE}">
      <dsp:nvSpPr>
        <dsp:cNvPr id="0" name=""/>
        <dsp:cNvSpPr/>
      </dsp:nvSpPr>
      <dsp:spPr>
        <a:xfrm>
          <a:off x="8022839"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6157E2-2C44-413E-9B47-016299EC7316}">
      <dsp:nvSpPr>
        <dsp:cNvPr id="0" name=""/>
        <dsp:cNvSpPr/>
      </dsp:nvSpPr>
      <dsp:spPr>
        <a:xfrm>
          <a:off x="8158665"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645434"/>
              <a:satOff val="7132"/>
              <a:lumOff val="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kern="1200">
              <a:latin typeface="VAGRounded LT Thin" panose="02000803030000020004" pitchFamily="2" charset="0"/>
            </a:rPr>
            <a:t>Área de gestión presupuestal</a:t>
          </a:r>
        </a:p>
      </dsp:txBody>
      <dsp:txXfrm>
        <a:off x="8178556" y="2568582"/>
        <a:ext cx="1046828" cy="6393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33900-950D-4A50-98C9-C344F099FE71}">
      <dsp:nvSpPr>
        <dsp:cNvPr id="0" name=""/>
        <dsp:cNvSpPr/>
      </dsp:nvSpPr>
      <dsp:spPr>
        <a:xfrm>
          <a:off x="1366440" y="0"/>
          <a:ext cx="2366169" cy="2366169"/>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Partición Activa</a:t>
          </a:r>
          <a:endParaRPr lang="es-CO" sz="900" kern="1200"/>
        </a:p>
        <a:p>
          <a:pPr marL="57150" lvl="1" indent="-57150" algn="l" defTabSz="311150">
            <a:lnSpc>
              <a:spcPct val="90000"/>
            </a:lnSpc>
            <a:spcBef>
              <a:spcPct val="0"/>
            </a:spcBef>
            <a:spcAft>
              <a:spcPct val="15000"/>
            </a:spcAft>
            <a:buChar char="•"/>
          </a:pPr>
          <a:r>
            <a:rPr lang="es-ES" sz="700" kern="1200"/>
            <a:t>Basada en reglas configuradas por el usuario.</a:t>
          </a:r>
        </a:p>
        <a:p>
          <a:pPr marL="57150" lvl="1" indent="-57150" algn="l" defTabSz="311150">
            <a:lnSpc>
              <a:spcPct val="90000"/>
            </a:lnSpc>
            <a:spcBef>
              <a:spcPct val="0"/>
            </a:spcBef>
            <a:spcAft>
              <a:spcPct val="15000"/>
            </a:spcAft>
            <a:buChar char="•"/>
          </a:pPr>
          <a:r>
            <a:rPr lang="es-ES" sz="700" kern="1200"/>
            <a:t>El sistema divide las posiciones según las características definidas (por ejemplo, segmento o centro de beneficio).</a:t>
          </a:r>
        </a:p>
      </dsp:txBody>
      <dsp:txXfrm>
        <a:off x="1957982" y="1183085"/>
        <a:ext cx="1183085" cy="1183084"/>
      </dsp:txXfrm>
    </dsp:sp>
    <dsp:sp modelId="{554F7A75-299A-4BAF-A18A-9CBDE6E91CED}">
      <dsp:nvSpPr>
        <dsp:cNvPr id="0" name=""/>
        <dsp:cNvSpPr/>
      </dsp:nvSpPr>
      <dsp:spPr>
        <a:xfrm>
          <a:off x="183356" y="2366169"/>
          <a:ext cx="2366169" cy="2366169"/>
        </a:xfrm>
        <a:prstGeom prst="triangle">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Partición Pasiva</a:t>
          </a:r>
        </a:p>
        <a:p>
          <a:pPr marL="57150" lvl="1" indent="-57150" algn="l" defTabSz="311150">
            <a:lnSpc>
              <a:spcPct val="90000"/>
            </a:lnSpc>
            <a:spcBef>
              <a:spcPct val="0"/>
            </a:spcBef>
            <a:spcAft>
              <a:spcPct val="15000"/>
            </a:spcAft>
            <a:buChar char="•"/>
          </a:pPr>
          <a:r>
            <a:rPr lang="es-ES" sz="700" kern="1200"/>
            <a:t>Durante compensaciones (como pagos), se heredan las características de las partidas originales.</a:t>
          </a:r>
        </a:p>
      </dsp:txBody>
      <dsp:txXfrm>
        <a:off x="774898" y="3549254"/>
        <a:ext cx="1183085" cy="1183084"/>
      </dsp:txXfrm>
    </dsp:sp>
    <dsp:sp modelId="{7E850840-6E35-446B-9D65-17B60A1CB903}">
      <dsp:nvSpPr>
        <dsp:cNvPr id="0" name=""/>
        <dsp:cNvSpPr/>
      </dsp:nvSpPr>
      <dsp:spPr>
        <a:xfrm rot="10800000">
          <a:off x="1366440" y="2366169"/>
          <a:ext cx="2366169" cy="2366169"/>
        </a:xfrm>
        <a:prstGeom prst="triangle">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a:t>Tipos de segmentación</a:t>
          </a:r>
        </a:p>
      </dsp:txBody>
      <dsp:txXfrm rot="10800000">
        <a:off x="1957982" y="2366169"/>
        <a:ext cx="1183085" cy="1183084"/>
      </dsp:txXfrm>
    </dsp:sp>
    <dsp:sp modelId="{C4F96833-584B-4810-A4CB-D8693B1258E3}">
      <dsp:nvSpPr>
        <dsp:cNvPr id="0" name=""/>
        <dsp:cNvSpPr/>
      </dsp:nvSpPr>
      <dsp:spPr>
        <a:xfrm>
          <a:off x="2549525" y="2366169"/>
          <a:ext cx="2366169" cy="2366169"/>
        </a:xfrm>
        <a:prstGeom prst="triangle">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Compensación de Líneas / Saldo Cero</a:t>
          </a:r>
        </a:p>
        <a:p>
          <a:pPr marL="57150" lvl="1" indent="-57150" algn="l" defTabSz="311150">
            <a:lnSpc>
              <a:spcPct val="90000"/>
            </a:lnSpc>
            <a:spcBef>
              <a:spcPct val="0"/>
            </a:spcBef>
            <a:spcAft>
              <a:spcPct val="15000"/>
            </a:spcAft>
            <a:buChar char="•"/>
          </a:pPr>
          <a:r>
            <a:rPr lang="es-ES" sz="700" kern="1200"/>
            <a:t>Si una característica requiere balance, SAP genera líneas de compensación para mantener el saldo en cero dentro del documento </a:t>
          </a:r>
        </a:p>
      </dsp:txBody>
      <dsp:txXfrm>
        <a:off x="3141067" y="3549254"/>
        <a:ext cx="1183085" cy="11830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80E9-EC3D-417B-863B-AC8901C4923B}">
      <dsp:nvSpPr>
        <dsp:cNvPr id="0" name=""/>
        <dsp:cNvSpPr/>
      </dsp:nvSpPr>
      <dsp:spPr>
        <a:xfrm>
          <a:off x="594394"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Unidad organizativa donde se acumulan costos por responsabilidad o función.</a:t>
          </a:r>
        </a:p>
      </dsp:txBody>
      <dsp:txXfrm>
        <a:off x="629268" y="37975"/>
        <a:ext cx="1924111" cy="1453500"/>
      </dsp:txXfrm>
    </dsp:sp>
    <dsp:sp modelId="{3D2D19F0-7BAC-4D17-97F9-A54AC30A6AC2}">
      <dsp:nvSpPr>
        <dsp:cNvPr id="0" name=""/>
        <dsp:cNvSpPr/>
      </dsp:nvSpPr>
      <dsp:spPr>
        <a:xfrm>
          <a:off x="594394" y="1491475"/>
          <a:ext cx="1993859" cy="640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Centro de costo (</a:t>
          </a:r>
          <a:r>
            <a:rPr lang="es-ES" sz="1500" b="1" kern="1200" err="1"/>
            <a:t>CeCo</a:t>
          </a:r>
          <a:r>
            <a:rPr lang="es-ES" sz="1500" b="1" kern="1200"/>
            <a:t>)</a:t>
          </a:r>
          <a:endParaRPr lang="es-ES" sz="1500" kern="1200"/>
        </a:p>
      </dsp:txBody>
      <dsp:txXfrm>
        <a:off x="594394" y="1491475"/>
        <a:ext cx="1404126" cy="640000"/>
      </dsp:txXfrm>
    </dsp:sp>
    <dsp:sp modelId="{E672F62B-3037-408D-827E-7A2B3803FBA1}">
      <dsp:nvSpPr>
        <dsp:cNvPr id="0" name=""/>
        <dsp:cNvSpPr/>
      </dsp:nvSpPr>
      <dsp:spPr>
        <a:xfrm>
          <a:off x="2054924" y="1593133"/>
          <a:ext cx="697850" cy="697850"/>
        </a:xfrm>
        <a:prstGeom prst="ellipse">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D60F7-8F76-4F98-994A-E751704A2385}">
      <dsp:nvSpPr>
        <dsp:cNvPr id="0" name=""/>
        <dsp:cNvSpPr/>
      </dsp:nvSpPr>
      <dsp:spPr>
        <a:xfrm>
          <a:off x="2925663"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462870"/>
              <a:satOff val="64"/>
              <a:lumOff val="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Unidad que permite analizar ingresos y gastos para evaluar rentabilidad. Se usa en Contabilidad de Centros de Beneficio.</a:t>
          </a:r>
        </a:p>
      </dsp:txBody>
      <dsp:txXfrm>
        <a:off x="2960537" y="37975"/>
        <a:ext cx="1924111" cy="1453500"/>
      </dsp:txXfrm>
    </dsp:sp>
    <dsp:sp modelId="{A389E094-E4B2-4F0B-AD96-8F4006B8D2E4}">
      <dsp:nvSpPr>
        <dsp:cNvPr id="0" name=""/>
        <dsp:cNvSpPr/>
      </dsp:nvSpPr>
      <dsp:spPr>
        <a:xfrm>
          <a:off x="2925663" y="1491475"/>
          <a:ext cx="1993859" cy="640000"/>
        </a:xfrm>
        <a:prstGeom prst="rect">
          <a:avLst/>
        </a:prstGeom>
        <a:solidFill>
          <a:schemeClr val="accent2">
            <a:hueOff val="462870"/>
            <a:satOff val="64"/>
            <a:lumOff val="56"/>
            <a:alphaOff val="0"/>
          </a:schemeClr>
        </a:solidFill>
        <a:ln w="19050" cap="flat" cmpd="sng" algn="ctr">
          <a:solidFill>
            <a:schemeClr val="accent2">
              <a:hueOff val="462870"/>
              <a:satOff val="64"/>
              <a:lumOff val="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Centro de beneficio (</a:t>
          </a:r>
          <a:r>
            <a:rPr lang="es-ES" sz="1500" b="1" kern="1200" err="1"/>
            <a:t>CeBe</a:t>
          </a:r>
          <a:r>
            <a:rPr lang="es-ES" sz="1500" b="1" kern="1200"/>
            <a:t>)</a:t>
          </a:r>
          <a:endParaRPr lang="es-ES" sz="1500" kern="1200"/>
        </a:p>
      </dsp:txBody>
      <dsp:txXfrm>
        <a:off x="2925663" y="1491475"/>
        <a:ext cx="1404126" cy="640000"/>
      </dsp:txXfrm>
    </dsp:sp>
    <dsp:sp modelId="{B3B236E8-54AA-42C9-8690-4320C26EB122}">
      <dsp:nvSpPr>
        <dsp:cNvPr id="0" name=""/>
        <dsp:cNvSpPr/>
      </dsp:nvSpPr>
      <dsp:spPr>
        <a:xfrm>
          <a:off x="4386192" y="1593133"/>
          <a:ext cx="697850" cy="697850"/>
        </a:xfrm>
        <a:prstGeom prst="ellipse">
          <a:avLst/>
        </a:prstGeom>
        <a:solidFill>
          <a:schemeClr val="accent2">
            <a:tint val="40000"/>
            <a:alpha val="90000"/>
            <a:hueOff val="322901"/>
            <a:satOff val="120"/>
            <a:lumOff val="15"/>
            <a:alphaOff val="0"/>
          </a:schemeClr>
        </a:solidFill>
        <a:ln w="19050" cap="flat" cmpd="sng" algn="ctr">
          <a:solidFill>
            <a:schemeClr val="accent2">
              <a:tint val="40000"/>
              <a:alpha val="90000"/>
              <a:hueOff val="322901"/>
              <a:satOff val="120"/>
              <a:lumOff val="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E7D6C1-71E2-4D49-BFA8-67D496D16F82}">
      <dsp:nvSpPr>
        <dsp:cNvPr id="0" name=""/>
        <dsp:cNvSpPr/>
      </dsp:nvSpPr>
      <dsp:spPr>
        <a:xfrm>
          <a:off x="5256931"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925740"/>
              <a:satOff val="129"/>
              <a:lumOff val="1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CO" sz="1500" kern="1200"/>
            <a:t>Objeto temporal para acumular costos relacionados con proyectos pequeños o actividades específicas.</a:t>
          </a:r>
        </a:p>
      </dsp:txBody>
      <dsp:txXfrm>
        <a:off x="5291805" y="37975"/>
        <a:ext cx="1924111" cy="1453500"/>
      </dsp:txXfrm>
    </dsp:sp>
    <dsp:sp modelId="{40EBE202-A86C-45BA-A9D1-14E17F777BEC}">
      <dsp:nvSpPr>
        <dsp:cNvPr id="0" name=""/>
        <dsp:cNvSpPr/>
      </dsp:nvSpPr>
      <dsp:spPr>
        <a:xfrm>
          <a:off x="5256931" y="1491475"/>
          <a:ext cx="1993859" cy="640000"/>
        </a:xfrm>
        <a:prstGeom prst="rect">
          <a:avLst/>
        </a:prstGeom>
        <a:solidFill>
          <a:schemeClr val="accent2">
            <a:hueOff val="925740"/>
            <a:satOff val="129"/>
            <a:lumOff val="112"/>
            <a:alphaOff val="0"/>
          </a:schemeClr>
        </a:solidFill>
        <a:ln w="19050" cap="flat" cmpd="sng" algn="ctr">
          <a:solidFill>
            <a:schemeClr val="accent2">
              <a:hueOff val="925740"/>
              <a:satOff val="129"/>
              <a:lumOff val="1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CO" sz="1500" b="1" kern="1200"/>
            <a:t>Orden interna (Orden)</a:t>
          </a:r>
          <a:endParaRPr lang="es-CO" sz="1500" kern="1200"/>
        </a:p>
      </dsp:txBody>
      <dsp:txXfrm>
        <a:off x="5256931" y="1491475"/>
        <a:ext cx="1404126" cy="640000"/>
      </dsp:txXfrm>
    </dsp:sp>
    <dsp:sp modelId="{883C37F6-EF65-4F88-B861-36C93E37A9C7}">
      <dsp:nvSpPr>
        <dsp:cNvPr id="0" name=""/>
        <dsp:cNvSpPr/>
      </dsp:nvSpPr>
      <dsp:spPr>
        <a:xfrm>
          <a:off x="6717461" y="1593133"/>
          <a:ext cx="697850" cy="697850"/>
        </a:xfrm>
        <a:prstGeom prst="ellipse">
          <a:avLst/>
        </a:prstGeom>
        <a:solidFill>
          <a:schemeClr val="accent2">
            <a:tint val="40000"/>
            <a:alpha val="90000"/>
            <a:hueOff val="645801"/>
            <a:satOff val="241"/>
            <a:lumOff val="30"/>
            <a:alphaOff val="0"/>
          </a:schemeClr>
        </a:solidFill>
        <a:ln w="19050" cap="flat" cmpd="sng" algn="ctr">
          <a:solidFill>
            <a:schemeClr val="accent2">
              <a:tint val="40000"/>
              <a:alpha val="90000"/>
              <a:hueOff val="645801"/>
              <a:satOff val="241"/>
              <a:lumOff val="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D52B4-FFDB-40A1-B4FE-DB2EA1FE320C}">
      <dsp:nvSpPr>
        <dsp:cNvPr id="0" name=""/>
        <dsp:cNvSpPr/>
      </dsp:nvSpPr>
      <dsp:spPr>
        <a:xfrm>
          <a:off x="7588200"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1388610"/>
              <a:satOff val="193"/>
              <a:lumOff val="1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Parte de la estructura de desglose de trabajo en el módulo PS (Project </a:t>
          </a:r>
          <a:r>
            <a:rPr lang="es-ES" sz="1500" kern="1200" err="1"/>
            <a:t>System</a:t>
          </a:r>
          <a:r>
            <a:rPr lang="es-ES" sz="1500" kern="1200"/>
            <a:t>), usado para controlar costos de proyectos.</a:t>
          </a:r>
        </a:p>
      </dsp:txBody>
      <dsp:txXfrm>
        <a:off x="7623074" y="37975"/>
        <a:ext cx="1924111" cy="1453500"/>
      </dsp:txXfrm>
    </dsp:sp>
    <dsp:sp modelId="{2080D1D2-0A4F-4ACD-A7DE-D0AFE2D69945}">
      <dsp:nvSpPr>
        <dsp:cNvPr id="0" name=""/>
        <dsp:cNvSpPr/>
      </dsp:nvSpPr>
      <dsp:spPr>
        <a:xfrm>
          <a:off x="7588200" y="1491475"/>
          <a:ext cx="1993859" cy="640000"/>
        </a:xfrm>
        <a:prstGeom prst="rect">
          <a:avLst/>
        </a:prstGeom>
        <a:solidFill>
          <a:schemeClr val="accent2">
            <a:hueOff val="1388610"/>
            <a:satOff val="193"/>
            <a:lumOff val="168"/>
            <a:alphaOff val="0"/>
          </a:schemeClr>
        </a:solidFill>
        <a:ln w="19050" cap="flat" cmpd="sng" algn="ctr">
          <a:solidFill>
            <a:schemeClr val="accent2">
              <a:hueOff val="1388610"/>
              <a:satOff val="193"/>
              <a:lumOff val="1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Proyecto (Elemento PEP)</a:t>
          </a:r>
          <a:endParaRPr lang="es-ES" sz="1500" kern="1200"/>
        </a:p>
      </dsp:txBody>
      <dsp:txXfrm>
        <a:off x="7588200" y="1491475"/>
        <a:ext cx="1404126" cy="640000"/>
      </dsp:txXfrm>
    </dsp:sp>
    <dsp:sp modelId="{5BF368D8-B8D9-428E-ABD8-F38A1B0F252E}">
      <dsp:nvSpPr>
        <dsp:cNvPr id="0" name=""/>
        <dsp:cNvSpPr/>
      </dsp:nvSpPr>
      <dsp:spPr>
        <a:xfrm>
          <a:off x="9048729" y="1593133"/>
          <a:ext cx="697850" cy="697850"/>
        </a:xfrm>
        <a:prstGeom prst="ellipse">
          <a:avLst/>
        </a:prstGeom>
        <a:solidFill>
          <a:schemeClr val="accent2">
            <a:tint val="40000"/>
            <a:alpha val="90000"/>
            <a:hueOff val="968702"/>
            <a:satOff val="361"/>
            <a:lumOff val="45"/>
            <a:alphaOff val="0"/>
          </a:schemeClr>
        </a:solidFill>
        <a:ln w="19050" cap="flat" cmpd="sng" algn="ctr">
          <a:solidFill>
            <a:schemeClr val="accent2">
              <a:tint val="40000"/>
              <a:alpha val="90000"/>
              <a:hueOff val="968702"/>
              <a:satOff val="361"/>
              <a:lumOff val="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B4AFEF-18AD-42EB-8D23-F6504A063DA4}">
      <dsp:nvSpPr>
        <dsp:cNvPr id="0" name=""/>
        <dsp:cNvSpPr/>
      </dsp:nvSpPr>
      <dsp:spPr>
        <a:xfrm>
          <a:off x="594394"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1851480"/>
              <a:satOff val="258"/>
              <a:lumOff val="2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CO" sz="1500" kern="1200"/>
            <a:t>Objeto usado para reportes financieros según IFRS, permite segmentar por línea de negocio o región.</a:t>
          </a:r>
        </a:p>
      </dsp:txBody>
      <dsp:txXfrm>
        <a:off x="629268" y="2671489"/>
        <a:ext cx="1924111" cy="1453500"/>
      </dsp:txXfrm>
    </dsp:sp>
    <dsp:sp modelId="{2204DC83-73D7-4BC3-BBE3-FAD73CE2D643}">
      <dsp:nvSpPr>
        <dsp:cNvPr id="0" name=""/>
        <dsp:cNvSpPr/>
      </dsp:nvSpPr>
      <dsp:spPr>
        <a:xfrm>
          <a:off x="594394" y="4124989"/>
          <a:ext cx="1993859" cy="640000"/>
        </a:xfrm>
        <a:prstGeom prst="rect">
          <a:avLst/>
        </a:prstGeom>
        <a:solidFill>
          <a:schemeClr val="accent2">
            <a:hueOff val="1851480"/>
            <a:satOff val="258"/>
            <a:lumOff val="224"/>
            <a:alphaOff val="0"/>
          </a:schemeClr>
        </a:solidFill>
        <a:ln w="19050" cap="flat" cmpd="sng" algn="ctr">
          <a:solidFill>
            <a:schemeClr val="accent2">
              <a:hueOff val="1851480"/>
              <a:satOff val="258"/>
              <a:lumOff val="2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CO" sz="1500" b="1" kern="1200"/>
            <a:t>Segmento (Segmento)</a:t>
          </a:r>
          <a:endParaRPr lang="es-CO" sz="1500" kern="1200"/>
        </a:p>
      </dsp:txBody>
      <dsp:txXfrm>
        <a:off x="594394" y="4124989"/>
        <a:ext cx="1404126" cy="640000"/>
      </dsp:txXfrm>
    </dsp:sp>
    <dsp:sp modelId="{09FF777F-60F8-4DDF-B8B7-59A78E553C69}">
      <dsp:nvSpPr>
        <dsp:cNvPr id="0" name=""/>
        <dsp:cNvSpPr/>
      </dsp:nvSpPr>
      <dsp:spPr>
        <a:xfrm>
          <a:off x="2054924" y="4226647"/>
          <a:ext cx="697850" cy="697850"/>
        </a:xfrm>
        <a:prstGeom prst="ellipse">
          <a:avLst/>
        </a:prstGeom>
        <a:solidFill>
          <a:schemeClr val="accent2">
            <a:tint val="40000"/>
            <a:alpha val="90000"/>
            <a:hueOff val="1291603"/>
            <a:satOff val="482"/>
            <a:lumOff val="61"/>
            <a:alphaOff val="0"/>
          </a:schemeClr>
        </a:solidFill>
        <a:ln w="19050" cap="flat" cmpd="sng" algn="ctr">
          <a:solidFill>
            <a:schemeClr val="accent2">
              <a:tint val="40000"/>
              <a:alpha val="90000"/>
              <a:hueOff val="1291603"/>
              <a:satOff val="482"/>
              <a:lumOff val="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C5B7AC-301F-4D65-A460-BFD89791F76B}">
      <dsp:nvSpPr>
        <dsp:cNvPr id="0" name=""/>
        <dsp:cNvSpPr/>
      </dsp:nvSpPr>
      <dsp:spPr>
        <a:xfrm>
          <a:off x="2925663"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314350"/>
              <a:satOff val="322"/>
              <a:lumOff val="2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Representa una unidad de trabajo que puede ser medida y valorada, como horas de consultoría.</a:t>
          </a:r>
        </a:p>
      </dsp:txBody>
      <dsp:txXfrm>
        <a:off x="2960537" y="2671489"/>
        <a:ext cx="1924111" cy="1453500"/>
      </dsp:txXfrm>
    </dsp:sp>
    <dsp:sp modelId="{B8FE69A2-AEDA-4F63-A447-15C9DFE5BA30}">
      <dsp:nvSpPr>
        <dsp:cNvPr id="0" name=""/>
        <dsp:cNvSpPr/>
      </dsp:nvSpPr>
      <dsp:spPr>
        <a:xfrm>
          <a:off x="2925663" y="4124989"/>
          <a:ext cx="1993859" cy="640000"/>
        </a:xfrm>
        <a:prstGeom prst="rect">
          <a:avLst/>
        </a:prstGeom>
        <a:solidFill>
          <a:schemeClr val="accent2">
            <a:hueOff val="2314350"/>
            <a:satOff val="322"/>
            <a:lumOff val="280"/>
            <a:alphaOff val="0"/>
          </a:schemeClr>
        </a:solidFill>
        <a:ln w="19050" cap="flat" cmpd="sng" algn="ctr">
          <a:solidFill>
            <a:schemeClr val="accent2">
              <a:hueOff val="2314350"/>
              <a:satOff val="322"/>
              <a:lumOff val="2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Actividad</a:t>
          </a:r>
          <a:endParaRPr lang="es-ES" sz="1500" kern="1200"/>
        </a:p>
      </dsp:txBody>
      <dsp:txXfrm>
        <a:off x="2925663" y="4124989"/>
        <a:ext cx="1404126" cy="640000"/>
      </dsp:txXfrm>
    </dsp:sp>
    <dsp:sp modelId="{47AB7554-F362-4A29-9D53-64905FAEDC5A}">
      <dsp:nvSpPr>
        <dsp:cNvPr id="0" name=""/>
        <dsp:cNvSpPr/>
      </dsp:nvSpPr>
      <dsp:spPr>
        <a:xfrm>
          <a:off x="4386192" y="4226647"/>
          <a:ext cx="697850" cy="697850"/>
        </a:xfrm>
        <a:prstGeom prst="ellipse">
          <a:avLst/>
        </a:prstGeom>
        <a:solidFill>
          <a:schemeClr val="accent2">
            <a:tint val="40000"/>
            <a:alpha val="90000"/>
            <a:hueOff val="1614503"/>
            <a:satOff val="602"/>
            <a:lumOff val="76"/>
            <a:alphaOff val="0"/>
          </a:schemeClr>
        </a:solidFill>
        <a:ln w="19050" cap="flat" cmpd="sng" algn="ctr">
          <a:solidFill>
            <a:schemeClr val="accent2">
              <a:tint val="40000"/>
              <a:alpha val="90000"/>
              <a:hueOff val="1614503"/>
              <a:satOff val="602"/>
              <a:lumOff val="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8F35-A271-415C-9344-0F6919346371}">
      <dsp:nvSpPr>
        <dsp:cNvPr id="0" name=""/>
        <dsp:cNvSpPr/>
      </dsp:nvSpPr>
      <dsp:spPr>
        <a:xfrm>
          <a:off x="5256931"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777220"/>
              <a:satOff val="387"/>
              <a:lumOff val="3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Objeto usado en manufactura para acumular costos relacionados con la producción de bienes.</a:t>
          </a:r>
        </a:p>
      </dsp:txBody>
      <dsp:txXfrm>
        <a:off x="5291805" y="2671489"/>
        <a:ext cx="1924111" cy="1453500"/>
      </dsp:txXfrm>
    </dsp:sp>
    <dsp:sp modelId="{BC12AE5C-09B7-41AC-9DDF-FBF2E0B208AE}">
      <dsp:nvSpPr>
        <dsp:cNvPr id="0" name=""/>
        <dsp:cNvSpPr/>
      </dsp:nvSpPr>
      <dsp:spPr>
        <a:xfrm>
          <a:off x="5256931" y="4124989"/>
          <a:ext cx="1993859" cy="640000"/>
        </a:xfrm>
        <a:prstGeom prst="rect">
          <a:avLst/>
        </a:prstGeom>
        <a:solidFill>
          <a:schemeClr val="accent2">
            <a:hueOff val="2777220"/>
            <a:satOff val="387"/>
            <a:lumOff val="336"/>
            <a:alphaOff val="0"/>
          </a:schemeClr>
        </a:solidFill>
        <a:ln w="19050" cap="flat" cmpd="sng" algn="ctr">
          <a:solidFill>
            <a:schemeClr val="accent2">
              <a:hueOff val="2777220"/>
              <a:satOff val="387"/>
              <a:lumOff val="3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Orden de producción</a:t>
          </a:r>
          <a:endParaRPr lang="es-ES" sz="1500" kern="1200"/>
        </a:p>
      </dsp:txBody>
      <dsp:txXfrm>
        <a:off x="5256931" y="4124989"/>
        <a:ext cx="1404126" cy="640000"/>
      </dsp:txXfrm>
    </dsp:sp>
    <dsp:sp modelId="{F875CB70-DEB9-4AA9-9BA8-2F5A1D3F6C32}">
      <dsp:nvSpPr>
        <dsp:cNvPr id="0" name=""/>
        <dsp:cNvSpPr/>
      </dsp:nvSpPr>
      <dsp:spPr>
        <a:xfrm>
          <a:off x="6717461" y="4226647"/>
          <a:ext cx="697850" cy="697850"/>
        </a:xfrm>
        <a:prstGeom prst="ellipse">
          <a:avLst/>
        </a:prstGeom>
        <a:solidFill>
          <a:schemeClr val="accent2">
            <a:tint val="40000"/>
            <a:alpha val="90000"/>
            <a:hueOff val="1937404"/>
            <a:satOff val="723"/>
            <a:lumOff val="91"/>
            <a:alphaOff val="0"/>
          </a:schemeClr>
        </a:solidFill>
        <a:ln w="19050" cap="flat" cmpd="sng" algn="ctr">
          <a:solidFill>
            <a:schemeClr val="accent2">
              <a:tint val="40000"/>
              <a:alpha val="90000"/>
              <a:hueOff val="1937404"/>
              <a:satOff val="723"/>
              <a:lumOff val="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FB948-B1AF-44CF-BF4E-25221F41C430}">
      <dsp:nvSpPr>
        <dsp:cNvPr id="0" name=""/>
        <dsp:cNvSpPr/>
      </dsp:nvSpPr>
      <dsp:spPr>
        <a:xfrm>
          <a:off x="7588200"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Categoría que clasifica los costos en SAP. Puede ser primario (externo) o secundario (interno).</a:t>
          </a:r>
        </a:p>
      </dsp:txBody>
      <dsp:txXfrm>
        <a:off x="7623074" y="2671489"/>
        <a:ext cx="1924111" cy="1453500"/>
      </dsp:txXfrm>
    </dsp:sp>
    <dsp:sp modelId="{DB04E48A-1E06-4AE6-91CF-D9124EB7B7B1}">
      <dsp:nvSpPr>
        <dsp:cNvPr id="0" name=""/>
        <dsp:cNvSpPr/>
      </dsp:nvSpPr>
      <dsp:spPr>
        <a:xfrm>
          <a:off x="7588200" y="4124989"/>
          <a:ext cx="1993859" cy="640000"/>
        </a:xfrm>
        <a:prstGeom prst="rect">
          <a:avLst/>
        </a:prstGeom>
        <a:solidFill>
          <a:schemeClr val="accent2">
            <a:hueOff val="3240090"/>
            <a:satOff val="451"/>
            <a:lumOff val="392"/>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Elemento de coste (Elemento)</a:t>
          </a:r>
          <a:endParaRPr lang="es-ES" sz="1500" kern="1200"/>
        </a:p>
      </dsp:txBody>
      <dsp:txXfrm>
        <a:off x="7588200" y="4124989"/>
        <a:ext cx="1404126" cy="640000"/>
      </dsp:txXfrm>
    </dsp:sp>
    <dsp:sp modelId="{AE6CB149-F8E1-4FF1-9CC5-B89EB7F052FA}">
      <dsp:nvSpPr>
        <dsp:cNvPr id="0" name=""/>
        <dsp:cNvSpPr/>
      </dsp:nvSpPr>
      <dsp:spPr>
        <a:xfrm>
          <a:off x="9048729" y="4226647"/>
          <a:ext cx="697850" cy="697850"/>
        </a:xfrm>
        <a:prstGeom prst="ellipse">
          <a:avLst/>
        </a:prstGeom>
        <a:solidFill>
          <a:schemeClr val="accent2">
            <a:tint val="40000"/>
            <a:alpha val="90000"/>
            <a:hueOff val="2260305"/>
            <a:satOff val="843"/>
            <a:lumOff val="106"/>
            <a:alphaOff val="0"/>
          </a:schemeClr>
        </a:solidFill>
        <a:ln w="19050" cap="flat" cmpd="sng" algn="ctr">
          <a:solidFill>
            <a:schemeClr val="accent2">
              <a:tint val="40000"/>
              <a:alpha val="90000"/>
              <a:hueOff val="2260305"/>
              <a:satOff val="843"/>
              <a:lumOff val="1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5E8F5-DCF7-40C4-A4BD-F3BD5ACD3240}">
      <dsp:nvSpPr>
        <dsp:cNvPr id="0" name=""/>
        <dsp:cNvSpPr/>
      </dsp:nvSpPr>
      <dsp:spPr>
        <a:xfrm>
          <a:off x="0" y="601"/>
          <a:ext cx="1034097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1C7FC-20DF-4679-BB16-F715610B0307}">
      <dsp:nvSpPr>
        <dsp:cNvPr id="0" name=""/>
        <dsp:cNvSpPr/>
      </dsp:nvSpPr>
      <dsp:spPr>
        <a:xfrm>
          <a:off x="0" y="601"/>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Almacén</a:t>
          </a:r>
          <a:endParaRPr lang="es-ES" sz="1800" kern="1200"/>
        </a:p>
      </dsp:txBody>
      <dsp:txXfrm>
        <a:off x="0" y="601"/>
        <a:ext cx="2068195" cy="703770"/>
      </dsp:txXfrm>
    </dsp:sp>
    <dsp:sp modelId="{01BE8106-13C3-4233-B1A1-E5E45AD9B1A1}">
      <dsp:nvSpPr>
        <dsp:cNvPr id="0" name=""/>
        <dsp:cNvSpPr/>
      </dsp:nvSpPr>
      <dsp:spPr>
        <a:xfrm>
          <a:off x="2223309" y="32559"/>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Subdivisión dentro de un centro donde se almacenan físicamente los materiales. Permite control detallado de inventario.</a:t>
          </a:r>
        </a:p>
      </dsp:txBody>
      <dsp:txXfrm>
        <a:off x="2223309" y="32559"/>
        <a:ext cx="8117665" cy="639167"/>
      </dsp:txXfrm>
    </dsp:sp>
    <dsp:sp modelId="{8DDAC697-219D-4ADD-9E48-76A35461F9D5}">
      <dsp:nvSpPr>
        <dsp:cNvPr id="0" name=""/>
        <dsp:cNvSpPr/>
      </dsp:nvSpPr>
      <dsp:spPr>
        <a:xfrm>
          <a:off x="2068195" y="671726"/>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B58B46-4DDB-48F4-9174-908EC5FEA27B}">
      <dsp:nvSpPr>
        <dsp:cNvPr id="0" name=""/>
        <dsp:cNvSpPr/>
      </dsp:nvSpPr>
      <dsp:spPr>
        <a:xfrm>
          <a:off x="0" y="704372"/>
          <a:ext cx="10340975" cy="0"/>
        </a:xfrm>
        <a:prstGeom prst="line">
          <a:avLst/>
        </a:prstGeom>
        <a:solidFill>
          <a:schemeClr val="accent2">
            <a:hueOff val="540015"/>
            <a:satOff val="75"/>
            <a:lumOff val="65"/>
            <a:alphaOff val="0"/>
          </a:schemeClr>
        </a:solidFill>
        <a:ln w="19050" cap="flat" cmpd="sng" algn="ctr">
          <a:solidFill>
            <a:schemeClr val="accent2">
              <a:hueOff val="540015"/>
              <a:satOff val="75"/>
              <a:lumOff val="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3EE94-DBB6-4F3D-9794-0AE68FD12F56}">
      <dsp:nvSpPr>
        <dsp:cNvPr id="0" name=""/>
        <dsp:cNvSpPr/>
      </dsp:nvSpPr>
      <dsp:spPr>
        <a:xfrm>
          <a:off x="0" y="704372"/>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Organización de compras</a:t>
          </a:r>
          <a:endParaRPr lang="es-ES" sz="1800" kern="1200"/>
        </a:p>
      </dsp:txBody>
      <dsp:txXfrm>
        <a:off x="0" y="704372"/>
        <a:ext cx="2068195" cy="703770"/>
      </dsp:txXfrm>
    </dsp:sp>
    <dsp:sp modelId="{502F1F4B-4356-47E4-B0E6-FFB2EBB2130F}">
      <dsp:nvSpPr>
        <dsp:cNvPr id="0" name=""/>
        <dsp:cNvSpPr/>
      </dsp:nvSpPr>
      <dsp:spPr>
        <a:xfrm>
          <a:off x="2223309" y="736330"/>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Unidad responsable de las actividades de compra. Puede estar asignada a una o varias sociedades o centros.</a:t>
          </a:r>
        </a:p>
      </dsp:txBody>
      <dsp:txXfrm>
        <a:off x="2223309" y="736330"/>
        <a:ext cx="8117665" cy="639167"/>
      </dsp:txXfrm>
    </dsp:sp>
    <dsp:sp modelId="{CE4945CF-CAEA-48AB-9F34-8C2AD16E1A74}">
      <dsp:nvSpPr>
        <dsp:cNvPr id="0" name=""/>
        <dsp:cNvSpPr/>
      </dsp:nvSpPr>
      <dsp:spPr>
        <a:xfrm>
          <a:off x="2068195" y="1375497"/>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480C32-9B0A-49CE-B76C-CFFDEDAB9AFA}">
      <dsp:nvSpPr>
        <dsp:cNvPr id="0" name=""/>
        <dsp:cNvSpPr/>
      </dsp:nvSpPr>
      <dsp:spPr>
        <a:xfrm>
          <a:off x="0" y="1408143"/>
          <a:ext cx="10340975" cy="0"/>
        </a:xfrm>
        <a:prstGeom prst="line">
          <a:avLst/>
        </a:prstGeom>
        <a:solidFill>
          <a:schemeClr val="accent2">
            <a:hueOff val="1080030"/>
            <a:satOff val="150"/>
            <a:lumOff val="131"/>
            <a:alphaOff val="0"/>
          </a:schemeClr>
        </a:solidFill>
        <a:ln w="19050" cap="flat" cmpd="sng" algn="ctr">
          <a:solidFill>
            <a:schemeClr val="accent2">
              <a:hueOff val="1080030"/>
              <a:satOff val="15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19E64-A4F1-4668-B6D4-9A5435781360}">
      <dsp:nvSpPr>
        <dsp:cNvPr id="0" name=""/>
        <dsp:cNvSpPr/>
      </dsp:nvSpPr>
      <dsp:spPr>
        <a:xfrm>
          <a:off x="0" y="1408143"/>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a:t>Grupo de compras</a:t>
          </a:r>
          <a:endParaRPr lang="es-CO" sz="1800" kern="1200"/>
        </a:p>
      </dsp:txBody>
      <dsp:txXfrm>
        <a:off x="0" y="1408143"/>
        <a:ext cx="2068195" cy="703770"/>
      </dsp:txXfrm>
    </dsp:sp>
    <dsp:sp modelId="{75ECDD81-946B-4F4A-8CF2-7FEB8820579E}">
      <dsp:nvSpPr>
        <dsp:cNvPr id="0" name=""/>
        <dsp:cNvSpPr/>
      </dsp:nvSpPr>
      <dsp:spPr>
        <a:xfrm>
          <a:off x="2223309" y="1440101"/>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O" sz="1700" kern="1200"/>
            <a:t>Representa a una persona o grupo responsable de realizar compras. Se usa en documentos como pedidos.</a:t>
          </a:r>
        </a:p>
      </dsp:txBody>
      <dsp:txXfrm>
        <a:off x="2223309" y="1440101"/>
        <a:ext cx="8117665" cy="639167"/>
      </dsp:txXfrm>
    </dsp:sp>
    <dsp:sp modelId="{9B4B626D-D07E-42C3-94EA-E0F61CD911F7}">
      <dsp:nvSpPr>
        <dsp:cNvPr id="0" name=""/>
        <dsp:cNvSpPr/>
      </dsp:nvSpPr>
      <dsp:spPr>
        <a:xfrm>
          <a:off x="2068195" y="2079268"/>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746E48-C9A5-4C76-9A56-06DAAC1079C0}">
      <dsp:nvSpPr>
        <dsp:cNvPr id="0" name=""/>
        <dsp:cNvSpPr/>
      </dsp:nvSpPr>
      <dsp:spPr>
        <a:xfrm>
          <a:off x="0" y="2111914"/>
          <a:ext cx="10340975" cy="0"/>
        </a:xfrm>
        <a:prstGeom prst="line">
          <a:avLst/>
        </a:prstGeom>
        <a:solidFill>
          <a:schemeClr val="accent2">
            <a:hueOff val="1620045"/>
            <a:satOff val="225"/>
            <a:lumOff val="196"/>
            <a:alphaOff val="0"/>
          </a:schemeClr>
        </a:solidFill>
        <a:ln w="19050" cap="flat" cmpd="sng" algn="ctr">
          <a:solidFill>
            <a:schemeClr val="accent2">
              <a:hueOff val="1620045"/>
              <a:satOff val="225"/>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8CECA-3879-49E6-B1C5-80C01964538E}">
      <dsp:nvSpPr>
        <dsp:cNvPr id="0" name=""/>
        <dsp:cNvSpPr/>
      </dsp:nvSpPr>
      <dsp:spPr>
        <a:xfrm>
          <a:off x="0" y="2111914"/>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Material</a:t>
          </a:r>
          <a:endParaRPr lang="es-ES" sz="1800" kern="1200"/>
        </a:p>
      </dsp:txBody>
      <dsp:txXfrm>
        <a:off x="0" y="2111914"/>
        <a:ext cx="2068195" cy="703770"/>
      </dsp:txXfrm>
    </dsp:sp>
    <dsp:sp modelId="{02BCE618-63C5-4866-AD2E-DDC4FF9E1253}">
      <dsp:nvSpPr>
        <dsp:cNvPr id="0" name=""/>
        <dsp:cNvSpPr/>
      </dsp:nvSpPr>
      <dsp:spPr>
        <a:xfrm>
          <a:off x="2223309" y="2143872"/>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Registro maestro que contiene toda la información relevante sobre un producto o insumo.</a:t>
          </a:r>
        </a:p>
      </dsp:txBody>
      <dsp:txXfrm>
        <a:off x="2223309" y="2143872"/>
        <a:ext cx="8117665" cy="639167"/>
      </dsp:txXfrm>
    </dsp:sp>
    <dsp:sp modelId="{D54FAAEE-58B3-4BA0-B5DF-B279B40D4208}">
      <dsp:nvSpPr>
        <dsp:cNvPr id="0" name=""/>
        <dsp:cNvSpPr/>
      </dsp:nvSpPr>
      <dsp:spPr>
        <a:xfrm>
          <a:off x="2068195" y="2783039"/>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4A46C-45C2-49C4-AEF4-6E1694D5A41D}">
      <dsp:nvSpPr>
        <dsp:cNvPr id="0" name=""/>
        <dsp:cNvSpPr/>
      </dsp:nvSpPr>
      <dsp:spPr>
        <a:xfrm>
          <a:off x="0" y="2815685"/>
          <a:ext cx="10340975" cy="0"/>
        </a:xfrm>
        <a:prstGeom prst="line">
          <a:avLst/>
        </a:prstGeom>
        <a:solidFill>
          <a:schemeClr val="accent2">
            <a:hueOff val="2160060"/>
            <a:satOff val="301"/>
            <a:lumOff val="261"/>
            <a:alphaOff val="0"/>
          </a:schemeClr>
        </a:solidFill>
        <a:ln w="19050" cap="flat" cmpd="sng" algn="ctr">
          <a:solidFill>
            <a:schemeClr val="accent2">
              <a:hueOff val="2160060"/>
              <a:satOff val="301"/>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B981B-42FB-498A-87E0-B9C61D542E39}">
      <dsp:nvSpPr>
        <dsp:cNvPr id="0" name=""/>
        <dsp:cNvSpPr/>
      </dsp:nvSpPr>
      <dsp:spPr>
        <a:xfrm>
          <a:off x="0" y="2815685"/>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Tipo de material</a:t>
          </a:r>
          <a:endParaRPr lang="es-ES" sz="1800" kern="1200"/>
        </a:p>
      </dsp:txBody>
      <dsp:txXfrm>
        <a:off x="0" y="2815685"/>
        <a:ext cx="2068195" cy="703770"/>
      </dsp:txXfrm>
    </dsp:sp>
    <dsp:sp modelId="{D1815EDD-B764-4A6D-AB02-E03D8DA5A561}">
      <dsp:nvSpPr>
        <dsp:cNvPr id="0" name=""/>
        <dsp:cNvSpPr/>
      </dsp:nvSpPr>
      <dsp:spPr>
        <a:xfrm>
          <a:off x="2223309" y="2847643"/>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Clasificación que define el comportamiento del material (por ejemplo, materias primas, productos terminados).</a:t>
          </a:r>
        </a:p>
      </dsp:txBody>
      <dsp:txXfrm>
        <a:off x="2223309" y="2847643"/>
        <a:ext cx="8117665" cy="639167"/>
      </dsp:txXfrm>
    </dsp:sp>
    <dsp:sp modelId="{4E73C619-77BA-4DD6-9404-2CEAD3B70830}">
      <dsp:nvSpPr>
        <dsp:cNvPr id="0" name=""/>
        <dsp:cNvSpPr/>
      </dsp:nvSpPr>
      <dsp:spPr>
        <a:xfrm>
          <a:off x="2068195" y="3486810"/>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7FDA9B-2982-4D72-9734-02B339678BAF}">
      <dsp:nvSpPr>
        <dsp:cNvPr id="0" name=""/>
        <dsp:cNvSpPr/>
      </dsp:nvSpPr>
      <dsp:spPr>
        <a:xfrm>
          <a:off x="0" y="3519456"/>
          <a:ext cx="10340975" cy="0"/>
        </a:xfrm>
        <a:prstGeom prst="line">
          <a:avLst/>
        </a:prstGeom>
        <a:solidFill>
          <a:schemeClr val="accent2">
            <a:hueOff val="2700075"/>
            <a:satOff val="376"/>
            <a:lumOff val="327"/>
            <a:alphaOff val="0"/>
          </a:schemeClr>
        </a:solidFill>
        <a:ln w="19050" cap="flat" cmpd="sng" algn="ctr">
          <a:solidFill>
            <a:schemeClr val="accent2">
              <a:hueOff val="2700075"/>
              <a:satOff val="376"/>
              <a:lumOff val="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31498-7872-448B-BDC2-125688868F2F}">
      <dsp:nvSpPr>
        <dsp:cNvPr id="0" name=""/>
        <dsp:cNvSpPr/>
      </dsp:nvSpPr>
      <dsp:spPr>
        <a:xfrm>
          <a:off x="0" y="3519456"/>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Clase de valoración</a:t>
          </a:r>
          <a:endParaRPr lang="es-ES" sz="1800" kern="1200"/>
        </a:p>
      </dsp:txBody>
      <dsp:txXfrm>
        <a:off x="0" y="3519456"/>
        <a:ext cx="2068195" cy="703770"/>
      </dsp:txXfrm>
    </dsp:sp>
    <dsp:sp modelId="{BB706DBC-116C-45D9-B952-52D3082EFE5A}">
      <dsp:nvSpPr>
        <dsp:cNvPr id="0" name=""/>
        <dsp:cNvSpPr/>
      </dsp:nvSpPr>
      <dsp:spPr>
        <a:xfrm>
          <a:off x="2223309" y="3551414"/>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Determina cómo se contabiliza un material en contabilidad. Se relaciona con el tipo de material y el plan de cuentas.</a:t>
          </a:r>
        </a:p>
      </dsp:txBody>
      <dsp:txXfrm>
        <a:off x="2223309" y="3551414"/>
        <a:ext cx="8117665" cy="639167"/>
      </dsp:txXfrm>
    </dsp:sp>
    <dsp:sp modelId="{16A36297-43D9-4037-BDE8-3A2B8B0D0833}">
      <dsp:nvSpPr>
        <dsp:cNvPr id="0" name=""/>
        <dsp:cNvSpPr/>
      </dsp:nvSpPr>
      <dsp:spPr>
        <a:xfrm>
          <a:off x="2068195" y="4190581"/>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3AD333-0E51-45F2-9533-0F1FD0EA85E4}">
      <dsp:nvSpPr>
        <dsp:cNvPr id="0" name=""/>
        <dsp:cNvSpPr/>
      </dsp:nvSpPr>
      <dsp:spPr>
        <a:xfrm>
          <a:off x="0" y="4223227"/>
          <a:ext cx="10340975" cy="0"/>
        </a:xfrm>
        <a:prstGeom prst="line">
          <a:avLst/>
        </a:prstGeom>
        <a:solidFill>
          <a:schemeClr val="accent2">
            <a:hueOff val="3240090"/>
            <a:satOff val="451"/>
            <a:lumOff val="392"/>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2446B-F9D0-403B-87EE-C9C43DD714FF}">
      <dsp:nvSpPr>
        <dsp:cNvPr id="0" name=""/>
        <dsp:cNvSpPr/>
      </dsp:nvSpPr>
      <dsp:spPr>
        <a:xfrm>
          <a:off x="0" y="4223227"/>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a:t>Tipo de documento de compras</a:t>
          </a:r>
          <a:endParaRPr lang="es-CO" sz="1800" kern="1200"/>
        </a:p>
      </dsp:txBody>
      <dsp:txXfrm>
        <a:off x="0" y="4223227"/>
        <a:ext cx="2068195" cy="703770"/>
      </dsp:txXfrm>
    </dsp:sp>
    <dsp:sp modelId="{CF6B3C58-824E-40EF-8BAA-537F48CC2601}">
      <dsp:nvSpPr>
        <dsp:cNvPr id="0" name=""/>
        <dsp:cNvSpPr/>
      </dsp:nvSpPr>
      <dsp:spPr>
        <a:xfrm>
          <a:off x="2223309" y="4255185"/>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O" sz="1700" kern="1200"/>
            <a:t>Define el comportamiento de documentos como pedidos, solicitudes de pedido, contratos, etc.</a:t>
          </a:r>
        </a:p>
      </dsp:txBody>
      <dsp:txXfrm>
        <a:off x="2223309" y="4255185"/>
        <a:ext cx="8117665" cy="639167"/>
      </dsp:txXfrm>
    </dsp:sp>
    <dsp:sp modelId="{C5925499-7ADA-4216-BFAC-BD509683B856}">
      <dsp:nvSpPr>
        <dsp:cNvPr id="0" name=""/>
        <dsp:cNvSpPr/>
      </dsp:nvSpPr>
      <dsp:spPr>
        <a:xfrm>
          <a:off x="2068195" y="4894352"/>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B6104-DA3F-43AA-BC10-91FE2420C62E}">
      <dsp:nvSpPr>
        <dsp:cNvPr id="0" name=""/>
        <dsp:cNvSpPr/>
      </dsp:nvSpPr>
      <dsp:spPr>
        <a:xfrm rot="16200000">
          <a:off x="-1752905"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Organización de ventas</a:t>
          </a:r>
          <a:endParaRPr lang="es-ES" sz="1400" kern="1200"/>
        </a:p>
      </dsp:txBody>
      <dsp:txXfrm>
        <a:off x="-1752905" y="2496665"/>
        <a:ext cx="3843528" cy="205409"/>
      </dsp:txXfrm>
    </dsp:sp>
    <dsp:sp modelId="{A1D50E8C-A15E-4AFD-B662-C22861786030}">
      <dsp:nvSpPr>
        <dsp:cNvPr id="0" name=""/>
        <dsp:cNvSpPr/>
      </dsp:nvSpPr>
      <dsp:spPr>
        <a:xfrm>
          <a:off x="271563" y="677606"/>
          <a:ext cx="1023156" cy="38435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ES" sz="1000" kern="1200"/>
            <a:t>Unidad responsable de vender productos o servicios. Es el nivel más alto en la estructura de ventas.</a:t>
          </a:r>
        </a:p>
      </dsp:txBody>
      <dsp:txXfrm>
        <a:off x="271563" y="677606"/>
        <a:ext cx="1023156" cy="3843527"/>
      </dsp:txXfrm>
    </dsp:sp>
    <dsp:sp modelId="{926F6D65-0EC6-4182-9339-D41312DE486C}">
      <dsp:nvSpPr>
        <dsp:cNvPr id="0" name=""/>
        <dsp:cNvSpPr/>
      </dsp:nvSpPr>
      <dsp:spPr>
        <a:xfrm>
          <a:off x="66153" y="406465"/>
          <a:ext cx="410818" cy="410818"/>
        </a:xfrm>
        <a:prstGeom prst="rect">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CB19A-080D-4D95-8D98-003A58BBED90}">
      <dsp:nvSpPr>
        <dsp:cNvPr id="0" name=""/>
        <dsp:cNvSpPr/>
      </dsp:nvSpPr>
      <dsp:spPr>
        <a:xfrm rot="16200000">
          <a:off x="-256221"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Canal de distribución</a:t>
          </a:r>
          <a:endParaRPr lang="es-ES" sz="1400" kern="1200"/>
        </a:p>
      </dsp:txBody>
      <dsp:txXfrm>
        <a:off x="-256221" y="2496665"/>
        <a:ext cx="3843528" cy="205409"/>
      </dsp:txXfrm>
    </dsp:sp>
    <dsp:sp modelId="{E8338FA6-CA4B-4ED3-B8DB-41591F8A5219}">
      <dsp:nvSpPr>
        <dsp:cNvPr id="0" name=""/>
        <dsp:cNvSpPr/>
      </dsp:nvSpPr>
      <dsp:spPr>
        <a:xfrm>
          <a:off x="1768246" y="677606"/>
          <a:ext cx="1023156" cy="3843527"/>
        </a:xfrm>
        <a:prstGeom prst="rect">
          <a:avLst/>
        </a:prstGeom>
        <a:solidFill>
          <a:schemeClr val="accent2">
            <a:hueOff val="540015"/>
            <a:satOff val="75"/>
            <a:lumOff val="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ES" sz="1000" kern="1200"/>
            <a:t>Medio por el cual los productos llegan al cliente (por ejemplo, venta directa, minorista, online).</a:t>
          </a:r>
        </a:p>
      </dsp:txBody>
      <dsp:txXfrm>
        <a:off x="1768246" y="677606"/>
        <a:ext cx="1023156" cy="3843527"/>
      </dsp:txXfrm>
    </dsp:sp>
    <dsp:sp modelId="{F53622E0-C52F-4843-91C1-AD75C8AEAFD1}">
      <dsp:nvSpPr>
        <dsp:cNvPr id="0" name=""/>
        <dsp:cNvSpPr/>
      </dsp:nvSpPr>
      <dsp:spPr>
        <a:xfrm>
          <a:off x="1562837" y="406465"/>
          <a:ext cx="410818" cy="410818"/>
        </a:xfrm>
        <a:prstGeom prst="rect">
          <a:avLst/>
        </a:prstGeom>
        <a:solidFill>
          <a:schemeClr val="accent2">
            <a:tint val="50000"/>
            <a:hueOff val="383159"/>
            <a:satOff val="144"/>
            <a:lumOff val="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4BD4F-5091-4927-A6FE-44676FA47565}">
      <dsp:nvSpPr>
        <dsp:cNvPr id="0" name=""/>
        <dsp:cNvSpPr/>
      </dsp:nvSpPr>
      <dsp:spPr>
        <a:xfrm rot="16200000">
          <a:off x="1240461"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Sector</a:t>
          </a:r>
          <a:endParaRPr lang="es-ES" sz="1400" kern="1200"/>
        </a:p>
      </dsp:txBody>
      <dsp:txXfrm>
        <a:off x="1240461" y="2496665"/>
        <a:ext cx="3843528" cy="205409"/>
      </dsp:txXfrm>
    </dsp:sp>
    <dsp:sp modelId="{48C72814-3DEF-43FD-A432-1A50B964D314}">
      <dsp:nvSpPr>
        <dsp:cNvPr id="0" name=""/>
        <dsp:cNvSpPr/>
      </dsp:nvSpPr>
      <dsp:spPr>
        <a:xfrm>
          <a:off x="3264930" y="677606"/>
          <a:ext cx="1023156" cy="3843527"/>
        </a:xfrm>
        <a:prstGeom prst="rect">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ES" sz="1000" kern="1200"/>
            <a:t>Categoriza los productos o servicios (por ejemplo, electrónica, ropa, servicios).</a:t>
          </a:r>
        </a:p>
      </dsp:txBody>
      <dsp:txXfrm>
        <a:off x="3264930" y="677606"/>
        <a:ext cx="1023156" cy="3843527"/>
      </dsp:txXfrm>
    </dsp:sp>
    <dsp:sp modelId="{857732D3-BEC9-4A7C-9400-7C2D83506AF0}">
      <dsp:nvSpPr>
        <dsp:cNvPr id="0" name=""/>
        <dsp:cNvSpPr/>
      </dsp:nvSpPr>
      <dsp:spPr>
        <a:xfrm>
          <a:off x="3059521" y="406465"/>
          <a:ext cx="410818" cy="410818"/>
        </a:xfrm>
        <a:prstGeom prst="rect">
          <a:avLst/>
        </a:prstGeom>
        <a:solidFill>
          <a:schemeClr val="accent2">
            <a:tint val="50000"/>
            <a:hueOff val="766318"/>
            <a:satOff val="288"/>
            <a:lumOff val="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D82FA-53A8-4440-9A76-F762F478410E}">
      <dsp:nvSpPr>
        <dsp:cNvPr id="0" name=""/>
        <dsp:cNvSpPr/>
      </dsp:nvSpPr>
      <dsp:spPr>
        <a:xfrm rot="16200000">
          <a:off x="2737145"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Área de ventas</a:t>
          </a:r>
          <a:endParaRPr lang="es-ES" sz="1400" kern="1200"/>
        </a:p>
      </dsp:txBody>
      <dsp:txXfrm>
        <a:off x="2737145" y="2496665"/>
        <a:ext cx="3843528" cy="205409"/>
      </dsp:txXfrm>
    </dsp:sp>
    <dsp:sp modelId="{F41D69B7-D2C6-464E-95F0-D3EDAA9AB2BE}">
      <dsp:nvSpPr>
        <dsp:cNvPr id="0" name=""/>
        <dsp:cNvSpPr/>
      </dsp:nvSpPr>
      <dsp:spPr>
        <a:xfrm>
          <a:off x="4761614" y="677606"/>
          <a:ext cx="1023156" cy="3843527"/>
        </a:xfrm>
        <a:prstGeom prst="rect">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ES" sz="1000" kern="1200"/>
            <a:t>Combinación de Organización de ventas + Canal de distribución + Sector. Es necesaria para crear documentos de ventas.</a:t>
          </a:r>
        </a:p>
      </dsp:txBody>
      <dsp:txXfrm>
        <a:off x="4761614" y="677606"/>
        <a:ext cx="1023156" cy="3843527"/>
      </dsp:txXfrm>
    </dsp:sp>
    <dsp:sp modelId="{F7BC3CDB-0300-47C9-8F0B-27037C91B21B}">
      <dsp:nvSpPr>
        <dsp:cNvPr id="0" name=""/>
        <dsp:cNvSpPr/>
      </dsp:nvSpPr>
      <dsp:spPr>
        <a:xfrm>
          <a:off x="4556204" y="406465"/>
          <a:ext cx="410818" cy="410818"/>
        </a:xfrm>
        <a:prstGeom prst="rect">
          <a:avLst/>
        </a:prstGeom>
        <a:solidFill>
          <a:schemeClr val="accent2">
            <a:tint val="50000"/>
            <a:hueOff val="1149477"/>
            <a:satOff val="432"/>
            <a:lumOff val="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81041-9118-46DB-BA76-ABA63F93B807}">
      <dsp:nvSpPr>
        <dsp:cNvPr id="0" name=""/>
        <dsp:cNvSpPr/>
      </dsp:nvSpPr>
      <dsp:spPr>
        <a:xfrm rot="16200000">
          <a:off x="4233829"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Almacén</a:t>
          </a:r>
          <a:endParaRPr lang="es-ES" sz="1400" kern="1200"/>
        </a:p>
      </dsp:txBody>
      <dsp:txXfrm>
        <a:off x="4233829" y="2496665"/>
        <a:ext cx="3843528" cy="205409"/>
      </dsp:txXfrm>
    </dsp:sp>
    <dsp:sp modelId="{B773742F-8ABF-4853-B42E-BE34CC7B4BE5}">
      <dsp:nvSpPr>
        <dsp:cNvPr id="0" name=""/>
        <dsp:cNvSpPr/>
      </dsp:nvSpPr>
      <dsp:spPr>
        <a:xfrm>
          <a:off x="6258297" y="677606"/>
          <a:ext cx="1023156" cy="3843527"/>
        </a:xfrm>
        <a:prstGeom prst="rect">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ES" sz="1000" kern="1200"/>
            <a:t>Subdivisión del centro donde se almacenan los productos. Relevante para logística.</a:t>
          </a:r>
        </a:p>
      </dsp:txBody>
      <dsp:txXfrm>
        <a:off x="6258297" y="677606"/>
        <a:ext cx="1023156" cy="3843527"/>
      </dsp:txXfrm>
    </dsp:sp>
    <dsp:sp modelId="{11DFE568-9BC6-41EE-9197-6A4F05599A99}">
      <dsp:nvSpPr>
        <dsp:cNvPr id="0" name=""/>
        <dsp:cNvSpPr/>
      </dsp:nvSpPr>
      <dsp:spPr>
        <a:xfrm>
          <a:off x="6052888" y="406465"/>
          <a:ext cx="410818" cy="410818"/>
        </a:xfrm>
        <a:prstGeom prst="rect">
          <a:avLst/>
        </a:prstGeom>
        <a:solidFill>
          <a:schemeClr val="accent2">
            <a:tint val="50000"/>
            <a:hueOff val="1532636"/>
            <a:satOff val="575"/>
            <a:lumOff val="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BEB7-C08A-4C7C-B0A3-1B9B02B920A9}">
      <dsp:nvSpPr>
        <dsp:cNvPr id="0" name=""/>
        <dsp:cNvSpPr/>
      </dsp:nvSpPr>
      <dsp:spPr>
        <a:xfrm rot="16200000">
          <a:off x="5730512"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Grupo de ventas</a:t>
          </a:r>
          <a:endParaRPr lang="es-ES" sz="1400" kern="1200"/>
        </a:p>
      </dsp:txBody>
      <dsp:txXfrm>
        <a:off x="5730512" y="2496665"/>
        <a:ext cx="3843528" cy="205409"/>
      </dsp:txXfrm>
    </dsp:sp>
    <dsp:sp modelId="{1E93ECED-F257-46E9-A689-B2005DD5C19B}">
      <dsp:nvSpPr>
        <dsp:cNvPr id="0" name=""/>
        <dsp:cNvSpPr/>
      </dsp:nvSpPr>
      <dsp:spPr>
        <a:xfrm>
          <a:off x="7754981" y="677606"/>
          <a:ext cx="1023156" cy="3843527"/>
        </a:xfrm>
        <a:prstGeom prst="rect">
          <a:avLst/>
        </a:prstGeom>
        <a:solidFill>
          <a:schemeClr val="accent2">
            <a:hueOff val="2700075"/>
            <a:satOff val="376"/>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ES" sz="1000" kern="1200"/>
            <a:t>Representa un equipo o persona responsable de ventas dentro de una organización de ventas.</a:t>
          </a:r>
        </a:p>
      </dsp:txBody>
      <dsp:txXfrm>
        <a:off x="7754981" y="677606"/>
        <a:ext cx="1023156" cy="3843527"/>
      </dsp:txXfrm>
    </dsp:sp>
    <dsp:sp modelId="{C7B76195-E48A-4640-9089-EDA79A9730EA}">
      <dsp:nvSpPr>
        <dsp:cNvPr id="0" name=""/>
        <dsp:cNvSpPr/>
      </dsp:nvSpPr>
      <dsp:spPr>
        <a:xfrm>
          <a:off x="7549571" y="406465"/>
          <a:ext cx="410818" cy="410818"/>
        </a:xfrm>
        <a:prstGeom prst="rect">
          <a:avLst/>
        </a:prstGeom>
        <a:solidFill>
          <a:schemeClr val="accent2">
            <a:tint val="50000"/>
            <a:hueOff val="1915795"/>
            <a:satOff val="719"/>
            <a:lumOff val="11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1798CA-9F25-4BC0-A4D6-3D0F0333ACF7}">
      <dsp:nvSpPr>
        <dsp:cNvPr id="0" name=""/>
        <dsp:cNvSpPr/>
      </dsp:nvSpPr>
      <dsp:spPr>
        <a:xfrm rot="16200000">
          <a:off x="7227196"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CO" sz="1400" b="1" kern="1200"/>
            <a:t>Oficina de ventas</a:t>
          </a:r>
          <a:endParaRPr lang="es-CO" sz="1400" kern="1200"/>
        </a:p>
      </dsp:txBody>
      <dsp:txXfrm>
        <a:off x="7227196" y="2496665"/>
        <a:ext cx="3843528" cy="205409"/>
      </dsp:txXfrm>
    </dsp:sp>
    <dsp:sp modelId="{E0245F72-7AD4-4294-9776-784B497E7ADB}">
      <dsp:nvSpPr>
        <dsp:cNvPr id="0" name=""/>
        <dsp:cNvSpPr/>
      </dsp:nvSpPr>
      <dsp:spPr>
        <a:xfrm>
          <a:off x="9251664" y="677606"/>
          <a:ext cx="1023156" cy="3843527"/>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181160" rIns="92456" bIns="92456" numCol="1" spcCol="1270" anchor="t" anchorCtr="0">
          <a:noAutofit/>
        </a:bodyPr>
        <a:lstStyle/>
        <a:p>
          <a:pPr marL="57150" lvl="1" indent="-57150" algn="l" defTabSz="444500">
            <a:lnSpc>
              <a:spcPct val="90000"/>
            </a:lnSpc>
            <a:spcBef>
              <a:spcPct val="0"/>
            </a:spcBef>
            <a:spcAft>
              <a:spcPct val="15000"/>
            </a:spcAft>
            <a:buNone/>
          </a:pPr>
          <a:r>
            <a:rPr lang="es-CO" sz="1000" kern="1200"/>
            <a:t>Unidad geográfica o administrativa que gestiona actividades de ventas.</a:t>
          </a:r>
        </a:p>
      </dsp:txBody>
      <dsp:txXfrm>
        <a:off x="9251664" y="677606"/>
        <a:ext cx="1023156" cy="3843527"/>
      </dsp:txXfrm>
    </dsp:sp>
    <dsp:sp modelId="{C25F9C6A-41BB-4756-9406-53FDB0563AD9}">
      <dsp:nvSpPr>
        <dsp:cNvPr id="0" name=""/>
        <dsp:cNvSpPr/>
      </dsp:nvSpPr>
      <dsp:spPr>
        <a:xfrm>
          <a:off x="9046255" y="406465"/>
          <a:ext cx="410818" cy="410818"/>
        </a:xfrm>
        <a:prstGeom prst="rect">
          <a:avLst/>
        </a:prstGeom>
        <a:solidFill>
          <a:schemeClr val="accent2">
            <a:tint val="50000"/>
            <a:hueOff val="2298954"/>
            <a:satOff val="863"/>
            <a:lumOff val="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F07C9-68C5-47E4-9FA4-F4B309BBD484}">
      <dsp:nvSpPr>
        <dsp:cNvPr id="0" name=""/>
        <dsp:cNvSpPr/>
      </dsp:nvSpPr>
      <dsp:spPr>
        <a:xfrm>
          <a:off x="138565"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Entidad gestora</a:t>
          </a:r>
          <a:endParaRPr lang="es-ES" sz="1400" kern="1200"/>
        </a:p>
        <a:p>
          <a:pPr marL="57150" lvl="1" indent="-57150" algn="l" defTabSz="488950">
            <a:lnSpc>
              <a:spcPct val="90000"/>
            </a:lnSpc>
            <a:spcBef>
              <a:spcPct val="0"/>
            </a:spcBef>
            <a:spcAft>
              <a:spcPct val="15000"/>
            </a:spcAft>
            <a:buNone/>
          </a:pPr>
          <a:r>
            <a:rPr lang="es-ES" sz="1100" kern="1200"/>
            <a:t>Unidad organizativa principal en FM. Define el ámbito en el que se gestiona el presupuesto. Puede abarcar una o varias sociedades.</a:t>
          </a:r>
        </a:p>
      </dsp:txBody>
      <dsp:txXfrm>
        <a:off x="138565" y="774979"/>
        <a:ext cx="3204086" cy="1001277"/>
      </dsp:txXfrm>
    </dsp:sp>
    <dsp:sp modelId="{05F1DCEC-F5A0-4A5D-99FB-5281E77052D2}">
      <dsp:nvSpPr>
        <dsp:cNvPr id="0" name=""/>
        <dsp:cNvSpPr/>
      </dsp:nvSpPr>
      <dsp:spPr>
        <a:xfrm>
          <a:off x="5062" y="630350"/>
          <a:ext cx="700893" cy="1051340"/>
        </a:xfrm>
        <a:prstGeom prst="rect">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99E66E-3092-41BB-8613-9C930E81209F}">
      <dsp:nvSpPr>
        <dsp:cNvPr id="0" name=""/>
        <dsp:cNvSpPr/>
      </dsp:nvSpPr>
      <dsp:spPr>
        <a:xfrm>
          <a:off x="3635196"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Fondo</a:t>
          </a:r>
          <a:endParaRPr lang="es-ES" sz="1400" kern="1200"/>
        </a:p>
        <a:p>
          <a:pPr marL="57150" lvl="1" indent="-57150" algn="l" defTabSz="488950">
            <a:lnSpc>
              <a:spcPct val="90000"/>
            </a:lnSpc>
            <a:spcBef>
              <a:spcPct val="0"/>
            </a:spcBef>
            <a:spcAft>
              <a:spcPct val="15000"/>
            </a:spcAft>
            <a:buNone/>
          </a:pPr>
          <a:r>
            <a:rPr lang="es-ES" sz="1100" kern="1200"/>
            <a:t>Fuente de financiamiento. Representa el origen del dinero (por ejemplo, recursos propios, donaciones, subvenciones).</a:t>
          </a:r>
        </a:p>
      </dsp:txBody>
      <dsp:txXfrm>
        <a:off x="3635196" y="774979"/>
        <a:ext cx="3204086" cy="1001277"/>
      </dsp:txXfrm>
    </dsp:sp>
    <dsp:sp modelId="{4CDC0C19-97A7-4846-84F9-AC542BEE94E0}">
      <dsp:nvSpPr>
        <dsp:cNvPr id="0" name=""/>
        <dsp:cNvSpPr/>
      </dsp:nvSpPr>
      <dsp:spPr>
        <a:xfrm>
          <a:off x="3501692" y="630350"/>
          <a:ext cx="700893" cy="1051340"/>
        </a:xfrm>
        <a:prstGeom prst="rect">
          <a:avLst/>
        </a:prstGeom>
        <a:solidFill>
          <a:schemeClr val="accent2">
            <a:tint val="50000"/>
            <a:hueOff val="328422"/>
            <a:satOff val="123"/>
            <a:lumOff val="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E1422C-E567-439E-8379-2738059C7898}">
      <dsp:nvSpPr>
        <dsp:cNvPr id="0" name=""/>
        <dsp:cNvSpPr/>
      </dsp:nvSpPr>
      <dsp:spPr>
        <a:xfrm>
          <a:off x="7131826"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CO" sz="1400" b="1" kern="1200"/>
            <a:t>Centro gestor</a:t>
          </a:r>
          <a:endParaRPr lang="es-CO" sz="1400" kern="1200"/>
        </a:p>
        <a:p>
          <a:pPr marL="57150" lvl="1" indent="-57150" algn="l" defTabSz="488950">
            <a:lnSpc>
              <a:spcPct val="90000"/>
            </a:lnSpc>
            <a:spcBef>
              <a:spcPct val="0"/>
            </a:spcBef>
            <a:spcAft>
              <a:spcPct val="15000"/>
            </a:spcAft>
            <a:buNone/>
          </a:pPr>
          <a:r>
            <a:rPr lang="es-CO" sz="1100" kern="1200"/>
            <a:t>Programa o proyecto que recibe financiación. Permite agrupar gastos por objetivos estratégicos.</a:t>
          </a:r>
        </a:p>
      </dsp:txBody>
      <dsp:txXfrm>
        <a:off x="7131826" y="774979"/>
        <a:ext cx="3204086" cy="1001277"/>
      </dsp:txXfrm>
    </dsp:sp>
    <dsp:sp modelId="{8AA2846E-367D-4F3E-82FB-701E9107100D}">
      <dsp:nvSpPr>
        <dsp:cNvPr id="0" name=""/>
        <dsp:cNvSpPr/>
      </dsp:nvSpPr>
      <dsp:spPr>
        <a:xfrm>
          <a:off x="6998322" y="630350"/>
          <a:ext cx="700893" cy="1051340"/>
        </a:xfrm>
        <a:prstGeom prst="rect">
          <a:avLst/>
        </a:prstGeom>
        <a:solidFill>
          <a:schemeClr val="accent2">
            <a:tint val="50000"/>
            <a:hueOff val="656844"/>
            <a:satOff val="247"/>
            <a:lumOff val="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94039-BA1C-4DA7-9B12-D6EF37BA8FF7}">
      <dsp:nvSpPr>
        <dsp:cNvPr id="0" name=""/>
        <dsp:cNvSpPr/>
      </dsp:nvSpPr>
      <dsp:spPr>
        <a:xfrm>
          <a:off x="138565"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Elemento presupuestario</a:t>
          </a:r>
          <a:endParaRPr lang="es-ES" sz="1400" kern="1200"/>
        </a:p>
        <a:p>
          <a:pPr marL="57150" lvl="1" indent="-57150" algn="l" defTabSz="488950">
            <a:lnSpc>
              <a:spcPct val="90000"/>
            </a:lnSpc>
            <a:spcBef>
              <a:spcPct val="0"/>
            </a:spcBef>
            <a:spcAft>
              <a:spcPct val="15000"/>
            </a:spcAft>
            <a:buNone/>
          </a:pPr>
          <a:r>
            <a:rPr lang="es-ES" sz="1100" kern="1200"/>
            <a:t>Categoría de gasto o ingreso. Equivale a una cuenta presupuestaria. Se usa para clasificar el tipo de gasto.</a:t>
          </a:r>
        </a:p>
      </dsp:txBody>
      <dsp:txXfrm>
        <a:off x="138565" y="2035475"/>
        <a:ext cx="3204086" cy="1001277"/>
      </dsp:txXfrm>
    </dsp:sp>
    <dsp:sp modelId="{B0C2F4A8-DA56-4CCB-A364-4E9B0ED79548}">
      <dsp:nvSpPr>
        <dsp:cNvPr id="0" name=""/>
        <dsp:cNvSpPr/>
      </dsp:nvSpPr>
      <dsp:spPr>
        <a:xfrm>
          <a:off x="5062" y="1890847"/>
          <a:ext cx="700893" cy="1051340"/>
        </a:xfrm>
        <a:prstGeom prst="rect">
          <a:avLst/>
        </a:prstGeom>
        <a:solidFill>
          <a:schemeClr val="accent2">
            <a:tint val="50000"/>
            <a:hueOff val="985266"/>
            <a:satOff val="370"/>
            <a:lumOff val="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8C04E-934B-4648-8833-68310179A22D}">
      <dsp:nvSpPr>
        <dsp:cNvPr id="0" name=""/>
        <dsp:cNvSpPr/>
      </dsp:nvSpPr>
      <dsp:spPr>
        <a:xfrm>
          <a:off x="3635196"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Posición presupuestaria</a:t>
          </a:r>
          <a:endParaRPr lang="es-ES" sz="1400" kern="1200"/>
        </a:p>
        <a:p>
          <a:pPr marL="57150" lvl="1" indent="-57150" algn="l" defTabSz="488950">
            <a:lnSpc>
              <a:spcPct val="90000"/>
            </a:lnSpc>
            <a:spcBef>
              <a:spcPct val="0"/>
            </a:spcBef>
            <a:spcAft>
              <a:spcPct val="15000"/>
            </a:spcAft>
            <a:buNone/>
          </a:pPr>
          <a:r>
            <a:rPr lang="es-ES" sz="1100" kern="1200"/>
            <a:t>Nivel adicional para estructurar el presupuesto, opcional según configuración.</a:t>
          </a:r>
        </a:p>
      </dsp:txBody>
      <dsp:txXfrm>
        <a:off x="3635196" y="2035475"/>
        <a:ext cx="3204086" cy="1001277"/>
      </dsp:txXfrm>
    </dsp:sp>
    <dsp:sp modelId="{ADCFBFF2-0B40-4B46-A183-D285922884BA}">
      <dsp:nvSpPr>
        <dsp:cNvPr id="0" name=""/>
        <dsp:cNvSpPr/>
      </dsp:nvSpPr>
      <dsp:spPr>
        <a:xfrm>
          <a:off x="3501692" y="1890847"/>
          <a:ext cx="700893" cy="1051340"/>
        </a:xfrm>
        <a:prstGeom prst="rect">
          <a:avLst/>
        </a:prstGeom>
        <a:solidFill>
          <a:schemeClr val="accent2">
            <a:tint val="50000"/>
            <a:hueOff val="1313688"/>
            <a:satOff val="493"/>
            <a:lumOff val="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476046-5538-4782-BCCD-713A7C0D534F}">
      <dsp:nvSpPr>
        <dsp:cNvPr id="0" name=""/>
        <dsp:cNvSpPr/>
      </dsp:nvSpPr>
      <dsp:spPr>
        <a:xfrm>
          <a:off x="7131826"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Periodo presupuestario</a:t>
          </a:r>
          <a:endParaRPr lang="es-ES" sz="1400" kern="1200"/>
        </a:p>
        <a:p>
          <a:pPr marL="57150" lvl="1" indent="-57150" algn="l" defTabSz="488950">
            <a:lnSpc>
              <a:spcPct val="90000"/>
            </a:lnSpc>
            <a:spcBef>
              <a:spcPct val="0"/>
            </a:spcBef>
            <a:spcAft>
              <a:spcPct val="15000"/>
            </a:spcAft>
            <a:buNone/>
          </a:pPr>
          <a:r>
            <a:rPr lang="es-ES" sz="1100" kern="1200"/>
            <a:t>Define el año o rango de tiempo en el que se asigna y ejecuta el presupuesto.</a:t>
          </a:r>
        </a:p>
      </dsp:txBody>
      <dsp:txXfrm>
        <a:off x="7131826" y="2035475"/>
        <a:ext cx="3204086" cy="1001277"/>
      </dsp:txXfrm>
    </dsp:sp>
    <dsp:sp modelId="{E83B4791-CC6D-48BF-B941-C9642D920AFA}">
      <dsp:nvSpPr>
        <dsp:cNvPr id="0" name=""/>
        <dsp:cNvSpPr/>
      </dsp:nvSpPr>
      <dsp:spPr>
        <a:xfrm>
          <a:off x="6998322" y="1890847"/>
          <a:ext cx="700893" cy="1051340"/>
        </a:xfrm>
        <a:prstGeom prst="rect">
          <a:avLst/>
        </a:prstGeom>
        <a:solidFill>
          <a:schemeClr val="accent2">
            <a:tint val="50000"/>
            <a:hueOff val="1642110"/>
            <a:satOff val="616"/>
            <a:lumOff val="9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AD8FF5-C67C-4372-A15D-17027EBC77EC}">
      <dsp:nvSpPr>
        <dsp:cNvPr id="0" name=""/>
        <dsp:cNvSpPr/>
      </dsp:nvSpPr>
      <dsp:spPr>
        <a:xfrm>
          <a:off x="1886880" y="3295972"/>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Tipo de presupuesto</a:t>
          </a:r>
          <a:endParaRPr lang="es-ES" sz="1400" kern="1200"/>
        </a:p>
        <a:p>
          <a:pPr marL="57150" lvl="1" indent="-57150" algn="l" defTabSz="488950">
            <a:lnSpc>
              <a:spcPct val="90000"/>
            </a:lnSpc>
            <a:spcBef>
              <a:spcPct val="0"/>
            </a:spcBef>
            <a:spcAft>
              <a:spcPct val="15000"/>
            </a:spcAft>
            <a:buNone/>
          </a:pPr>
          <a:r>
            <a:rPr lang="es-ES" sz="1100" kern="1200"/>
            <a:t>Define si el presupuesto es original, modificado, suplementario, etc.</a:t>
          </a:r>
        </a:p>
      </dsp:txBody>
      <dsp:txXfrm>
        <a:off x="1886880" y="3295972"/>
        <a:ext cx="3204086" cy="1001277"/>
      </dsp:txXfrm>
    </dsp:sp>
    <dsp:sp modelId="{AC7567AE-CE4A-40C1-8A9F-70DABD79C94D}">
      <dsp:nvSpPr>
        <dsp:cNvPr id="0" name=""/>
        <dsp:cNvSpPr/>
      </dsp:nvSpPr>
      <dsp:spPr>
        <a:xfrm>
          <a:off x="1753377" y="3151343"/>
          <a:ext cx="700893" cy="1051340"/>
        </a:xfrm>
        <a:prstGeom prst="rect">
          <a:avLst/>
        </a:prstGeom>
        <a:solidFill>
          <a:schemeClr val="accent2">
            <a:tint val="50000"/>
            <a:hueOff val="1970532"/>
            <a:satOff val="740"/>
            <a:lumOff val="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B0C141-51CA-4498-8027-96B6054F4986}">
      <dsp:nvSpPr>
        <dsp:cNvPr id="0" name=""/>
        <dsp:cNvSpPr/>
      </dsp:nvSpPr>
      <dsp:spPr>
        <a:xfrm>
          <a:off x="5383511" y="3295972"/>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a:t>Tipo de documento FM</a:t>
          </a:r>
          <a:endParaRPr lang="es-ES" sz="1400" kern="1200"/>
        </a:p>
        <a:p>
          <a:pPr marL="57150" lvl="1" indent="-57150" algn="l" defTabSz="488950">
            <a:lnSpc>
              <a:spcPct val="90000"/>
            </a:lnSpc>
            <a:spcBef>
              <a:spcPct val="0"/>
            </a:spcBef>
            <a:spcAft>
              <a:spcPct val="15000"/>
            </a:spcAft>
            <a:buNone/>
          </a:pPr>
          <a:r>
            <a:rPr lang="es-ES" sz="1100" kern="1200"/>
            <a:t>Clasifica los documentos presupuestarios (por ejemplo, compromiso, consumo, liberación).</a:t>
          </a:r>
        </a:p>
      </dsp:txBody>
      <dsp:txXfrm>
        <a:off x="5383511" y="3295972"/>
        <a:ext cx="3204086" cy="1001277"/>
      </dsp:txXfrm>
    </dsp:sp>
    <dsp:sp modelId="{0E345C33-09F4-419F-BE1E-645C165E1D93}">
      <dsp:nvSpPr>
        <dsp:cNvPr id="0" name=""/>
        <dsp:cNvSpPr/>
      </dsp:nvSpPr>
      <dsp:spPr>
        <a:xfrm>
          <a:off x="5250007" y="3151343"/>
          <a:ext cx="700893" cy="1051340"/>
        </a:xfrm>
        <a:prstGeom prst="rect">
          <a:avLst/>
        </a:prstGeom>
        <a:solidFill>
          <a:schemeClr val="accent2">
            <a:tint val="50000"/>
            <a:hueOff val="2298954"/>
            <a:satOff val="863"/>
            <a:lumOff val="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4F466-1F85-4927-AB48-B087D105206C}">
      <dsp:nvSpPr>
        <dsp:cNvPr id="0" name=""/>
        <dsp:cNvSpPr/>
      </dsp:nvSpPr>
      <dsp:spPr>
        <a:xfrm>
          <a:off x="133207" y="1516857"/>
          <a:ext cx="1981171" cy="65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kern="1200"/>
            <a:t>Presupuestación</a:t>
          </a:r>
        </a:p>
      </dsp:txBody>
      <dsp:txXfrm>
        <a:off x="133207" y="1516857"/>
        <a:ext cx="1981171" cy="652885"/>
      </dsp:txXfrm>
    </dsp:sp>
    <dsp:sp modelId="{4813E8F9-E08B-4320-AF90-7661BC73273E}">
      <dsp:nvSpPr>
        <dsp:cNvPr id="0" name=""/>
        <dsp:cNvSpPr/>
      </dsp:nvSpPr>
      <dsp:spPr>
        <a:xfrm>
          <a:off x="133207" y="2893569"/>
          <a:ext cx="198117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171450" lvl="1" indent="-171450" algn="l" defTabSz="755650">
            <a:lnSpc>
              <a:spcPct val="90000"/>
            </a:lnSpc>
            <a:spcBef>
              <a:spcPct val="0"/>
            </a:spcBef>
            <a:spcAft>
              <a:spcPct val="15000"/>
            </a:spcAft>
            <a:buChar char="•"/>
          </a:pPr>
          <a:r>
            <a:rPr lang="es-CO" sz="1700" kern="1200"/>
            <a:t>Creación</a:t>
          </a:r>
        </a:p>
        <a:p>
          <a:pPr marL="171450" lvl="1" indent="-171450" algn="l" defTabSz="755650">
            <a:lnSpc>
              <a:spcPct val="90000"/>
            </a:lnSpc>
            <a:spcBef>
              <a:spcPct val="0"/>
            </a:spcBef>
            <a:spcAft>
              <a:spcPct val="15000"/>
            </a:spcAft>
            <a:buChar char="•"/>
          </a:pPr>
          <a:r>
            <a:rPr lang="es-CO" sz="1700" kern="1200"/>
            <a:t>Modificación</a:t>
          </a:r>
        </a:p>
        <a:p>
          <a:pPr marL="171450" lvl="1" indent="-171450" algn="l" defTabSz="755650">
            <a:lnSpc>
              <a:spcPct val="90000"/>
            </a:lnSpc>
            <a:spcBef>
              <a:spcPct val="0"/>
            </a:spcBef>
            <a:spcAft>
              <a:spcPct val="15000"/>
            </a:spcAft>
            <a:buChar char="•"/>
          </a:pPr>
          <a:r>
            <a:rPr lang="es-CO" sz="1700" kern="1200"/>
            <a:t>Traslado</a:t>
          </a:r>
        </a:p>
      </dsp:txBody>
      <dsp:txXfrm>
        <a:off x="133207" y="2893569"/>
        <a:ext cx="1981171" cy="1223190"/>
      </dsp:txXfrm>
    </dsp:sp>
    <dsp:sp modelId="{863B9FDB-BB76-4FD0-8250-8DDEDEDB8AA5}">
      <dsp:nvSpPr>
        <dsp:cNvPr id="0" name=""/>
        <dsp:cNvSpPr/>
      </dsp:nvSpPr>
      <dsp:spPr>
        <a:xfrm>
          <a:off x="130956" y="1318290"/>
          <a:ext cx="157593" cy="15759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F3A05B-3065-497C-8FE3-A3B7D92459FE}">
      <dsp:nvSpPr>
        <dsp:cNvPr id="0" name=""/>
        <dsp:cNvSpPr/>
      </dsp:nvSpPr>
      <dsp:spPr>
        <a:xfrm>
          <a:off x="241271" y="1097659"/>
          <a:ext cx="157593" cy="157593"/>
        </a:xfrm>
        <a:prstGeom prst="ellipse">
          <a:avLst/>
        </a:prstGeom>
        <a:solidFill>
          <a:schemeClr val="accent2">
            <a:hueOff val="180005"/>
            <a:satOff val="25"/>
            <a:lumOff val="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4927D-0A6C-4DA0-951F-62EBC11A3B67}">
      <dsp:nvSpPr>
        <dsp:cNvPr id="0" name=""/>
        <dsp:cNvSpPr/>
      </dsp:nvSpPr>
      <dsp:spPr>
        <a:xfrm>
          <a:off x="506028" y="1141786"/>
          <a:ext cx="247646" cy="247646"/>
        </a:xfrm>
        <a:prstGeom prst="ellipse">
          <a:avLst/>
        </a:prstGeom>
        <a:solidFill>
          <a:schemeClr val="accent2">
            <a:hueOff val="360010"/>
            <a:satOff val="50"/>
            <a:lumOff val="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938CF-509A-4799-A5D5-DB08DA71C8AC}">
      <dsp:nvSpPr>
        <dsp:cNvPr id="0" name=""/>
        <dsp:cNvSpPr/>
      </dsp:nvSpPr>
      <dsp:spPr>
        <a:xfrm>
          <a:off x="726658" y="899092"/>
          <a:ext cx="157593" cy="157593"/>
        </a:xfrm>
        <a:prstGeom prst="ellipse">
          <a:avLst/>
        </a:prstGeom>
        <a:solidFill>
          <a:schemeClr val="accent2">
            <a:hueOff val="540015"/>
            <a:satOff val="75"/>
            <a:lumOff val="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25E7D-625E-4E86-A1E8-C886EA1F0D15}">
      <dsp:nvSpPr>
        <dsp:cNvPr id="0" name=""/>
        <dsp:cNvSpPr/>
      </dsp:nvSpPr>
      <dsp:spPr>
        <a:xfrm>
          <a:off x="1013478" y="810840"/>
          <a:ext cx="157593" cy="157593"/>
        </a:xfrm>
        <a:prstGeom prst="ellipse">
          <a:avLst/>
        </a:prstGeom>
        <a:solidFill>
          <a:schemeClr val="accent2">
            <a:hueOff val="720020"/>
            <a:satOff val="100"/>
            <a:lumOff val="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9A760C-6552-43F3-949E-C9D2ED45C8CF}">
      <dsp:nvSpPr>
        <dsp:cNvPr id="0" name=""/>
        <dsp:cNvSpPr/>
      </dsp:nvSpPr>
      <dsp:spPr>
        <a:xfrm>
          <a:off x="1366487" y="965281"/>
          <a:ext cx="157593" cy="157593"/>
        </a:xfrm>
        <a:prstGeom prst="ellipse">
          <a:avLst/>
        </a:prstGeom>
        <a:solidFill>
          <a:schemeClr val="accent2">
            <a:hueOff val="900025"/>
            <a:satOff val="125"/>
            <a:lumOff val="1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477EA-010D-47DA-B1E9-AC31F47352BD}">
      <dsp:nvSpPr>
        <dsp:cNvPr id="0" name=""/>
        <dsp:cNvSpPr/>
      </dsp:nvSpPr>
      <dsp:spPr>
        <a:xfrm>
          <a:off x="1587117" y="1075596"/>
          <a:ext cx="247646" cy="247646"/>
        </a:xfrm>
        <a:prstGeom prst="ellipse">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1F392-4EFB-478C-8B79-59EB99871BF8}">
      <dsp:nvSpPr>
        <dsp:cNvPr id="0" name=""/>
        <dsp:cNvSpPr/>
      </dsp:nvSpPr>
      <dsp:spPr>
        <a:xfrm>
          <a:off x="1896000" y="1318290"/>
          <a:ext cx="157593" cy="157593"/>
        </a:xfrm>
        <a:prstGeom prst="ellipse">
          <a:avLst/>
        </a:prstGeom>
        <a:solidFill>
          <a:schemeClr val="accent2">
            <a:hueOff val="1260035"/>
            <a:satOff val="175"/>
            <a:lumOff val="1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C503C-4405-4B9F-A994-582CE0A91FB8}">
      <dsp:nvSpPr>
        <dsp:cNvPr id="0" name=""/>
        <dsp:cNvSpPr/>
      </dsp:nvSpPr>
      <dsp:spPr>
        <a:xfrm>
          <a:off x="2028378" y="1560983"/>
          <a:ext cx="157593" cy="157593"/>
        </a:xfrm>
        <a:prstGeom prst="ellipse">
          <a:avLst/>
        </a:prstGeom>
        <a:solidFill>
          <a:schemeClr val="accent2">
            <a:hueOff val="1440040"/>
            <a:satOff val="200"/>
            <a:lumOff val="1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0E634-0D58-4AA8-8206-322433C3077F}">
      <dsp:nvSpPr>
        <dsp:cNvPr id="0" name=""/>
        <dsp:cNvSpPr/>
      </dsp:nvSpPr>
      <dsp:spPr>
        <a:xfrm>
          <a:off x="881100" y="1097659"/>
          <a:ext cx="405239" cy="405239"/>
        </a:xfrm>
        <a:prstGeom prst="ellipse">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67C4C-B245-495F-AAAE-B204328DF6CB}">
      <dsp:nvSpPr>
        <dsp:cNvPr id="0" name=""/>
        <dsp:cNvSpPr/>
      </dsp:nvSpPr>
      <dsp:spPr>
        <a:xfrm>
          <a:off x="20641" y="1936055"/>
          <a:ext cx="157593" cy="157593"/>
        </a:xfrm>
        <a:prstGeom prst="ellipse">
          <a:avLst/>
        </a:prstGeom>
        <a:solidFill>
          <a:schemeClr val="accent2">
            <a:hueOff val="1800050"/>
            <a:satOff val="251"/>
            <a:lumOff val="2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F2D40F-BF34-4FDA-B6D2-27B0DA503EEA}">
      <dsp:nvSpPr>
        <dsp:cNvPr id="0" name=""/>
        <dsp:cNvSpPr/>
      </dsp:nvSpPr>
      <dsp:spPr>
        <a:xfrm>
          <a:off x="153019" y="2134623"/>
          <a:ext cx="247646" cy="247646"/>
        </a:xfrm>
        <a:prstGeom prst="ellipse">
          <a:avLst/>
        </a:prstGeom>
        <a:solidFill>
          <a:schemeClr val="accent2">
            <a:hueOff val="1980055"/>
            <a:satOff val="276"/>
            <a:lumOff val="2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EFBD8-699B-40FF-9778-7D3D7CD3D5E9}">
      <dsp:nvSpPr>
        <dsp:cNvPr id="0" name=""/>
        <dsp:cNvSpPr/>
      </dsp:nvSpPr>
      <dsp:spPr>
        <a:xfrm>
          <a:off x="483965" y="2311127"/>
          <a:ext cx="360212" cy="360212"/>
        </a:xfrm>
        <a:prstGeom prst="ellipse">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467B4-DC07-4C3B-8117-FDCF7F20544B}">
      <dsp:nvSpPr>
        <dsp:cNvPr id="0" name=""/>
        <dsp:cNvSpPr/>
      </dsp:nvSpPr>
      <dsp:spPr>
        <a:xfrm>
          <a:off x="947289" y="2597946"/>
          <a:ext cx="157593" cy="157593"/>
        </a:xfrm>
        <a:prstGeom prst="ellipse">
          <a:avLst/>
        </a:prstGeom>
        <a:solidFill>
          <a:schemeClr val="accent2">
            <a:hueOff val="2340065"/>
            <a:satOff val="326"/>
            <a:lumOff val="2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E0A75E-4E5D-433B-9999-96595EF75119}">
      <dsp:nvSpPr>
        <dsp:cNvPr id="0" name=""/>
        <dsp:cNvSpPr/>
      </dsp:nvSpPr>
      <dsp:spPr>
        <a:xfrm>
          <a:off x="1035541" y="2311127"/>
          <a:ext cx="247646" cy="247646"/>
        </a:xfrm>
        <a:prstGeom prst="ellipse">
          <a:avLst/>
        </a:prstGeom>
        <a:solidFill>
          <a:schemeClr val="accent2">
            <a:hueOff val="2520070"/>
            <a:satOff val="351"/>
            <a:lumOff val="3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BC690-52E3-47F6-B0EA-756A094595A5}">
      <dsp:nvSpPr>
        <dsp:cNvPr id="0" name=""/>
        <dsp:cNvSpPr/>
      </dsp:nvSpPr>
      <dsp:spPr>
        <a:xfrm>
          <a:off x="1256171" y="2620009"/>
          <a:ext cx="157593" cy="157593"/>
        </a:xfrm>
        <a:prstGeom prst="ellipse">
          <a:avLst/>
        </a:prstGeom>
        <a:solidFill>
          <a:schemeClr val="accent2">
            <a:hueOff val="2700075"/>
            <a:satOff val="376"/>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B6A086-6E1F-4D23-BEB0-E5593F036724}">
      <dsp:nvSpPr>
        <dsp:cNvPr id="0" name=""/>
        <dsp:cNvSpPr/>
      </dsp:nvSpPr>
      <dsp:spPr>
        <a:xfrm>
          <a:off x="1454739" y="2267001"/>
          <a:ext cx="360212" cy="360212"/>
        </a:xfrm>
        <a:prstGeom prst="ellipse">
          <a:avLst/>
        </a:prstGeom>
        <a:solidFill>
          <a:schemeClr val="accent2">
            <a:hueOff val="2880080"/>
            <a:satOff val="401"/>
            <a:lumOff val="34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077CD-5F48-4A2D-A75D-CD420C26AD88}">
      <dsp:nvSpPr>
        <dsp:cNvPr id="0" name=""/>
        <dsp:cNvSpPr/>
      </dsp:nvSpPr>
      <dsp:spPr>
        <a:xfrm>
          <a:off x="1940126" y="2178749"/>
          <a:ext cx="247646" cy="247646"/>
        </a:xfrm>
        <a:prstGeom prst="ellipse">
          <a:avLst/>
        </a:prstGeom>
        <a:solidFill>
          <a:schemeClr val="accent2">
            <a:hueOff val="3060085"/>
            <a:satOff val="426"/>
            <a:lumOff val="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5865B-08C0-4A09-86AC-2ACFB4604E16}">
      <dsp:nvSpPr>
        <dsp:cNvPr id="0" name=""/>
        <dsp:cNvSpPr/>
      </dsp:nvSpPr>
      <dsp:spPr>
        <a:xfrm>
          <a:off x="2187772" y="1141419"/>
          <a:ext cx="727302" cy="1388499"/>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F28F65-DB10-41E7-8EFE-7F935A9E66B0}">
      <dsp:nvSpPr>
        <dsp:cNvPr id="0" name=""/>
        <dsp:cNvSpPr/>
      </dsp:nvSpPr>
      <dsp:spPr>
        <a:xfrm>
          <a:off x="2915074" y="1142093"/>
          <a:ext cx="1983551" cy="138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kern="1200"/>
            <a:t>Control de disponibilidad presupuestal</a:t>
          </a:r>
        </a:p>
      </dsp:txBody>
      <dsp:txXfrm>
        <a:off x="2915074" y="1142093"/>
        <a:ext cx="1983551" cy="1388486"/>
      </dsp:txXfrm>
    </dsp:sp>
    <dsp:sp modelId="{CFA272B9-D9E9-4E25-8E0C-92DE0339FBB9}">
      <dsp:nvSpPr>
        <dsp:cNvPr id="0" name=""/>
        <dsp:cNvSpPr/>
      </dsp:nvSpPr>
      <dsp:spPr>
        <a:xfrm>
          <a:off x="2915074" y="2893569"/>
          <a:ext cx="198355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171450" lvl="1" indent="-171450" algn="l" defTabSz="755650">
            <a:lnSpc>
              <a:spcPct val="90000"/>
            </a:lnSpc>
            <a:spcBef>
              <a:spcPct val="0"/>
            </a:spcBef>
            <a:spcAft>
              <a:spcPct val="15000"/>
            </a:spcAft>
            <a:buChar char="•"/>
          </a:pPr>
          <a:r>
            <a:rPr lang="es-CO" sz="1700" kern="1200"/>
            <a:t>Reservar recursos</a:t>
          </a:r>
        </a:p>
        <a:p>
          <a:pPr marL="171450" lvl="1" indent="-171450" algn="l" defTabSz="755650">
            <a:lnSpc>
              <a:spcPct val="90000"/>
            </a:lnSpc>
            <a:spcBef>
              <a:spcPct val="0"/>
            </a:spcBef>
            <a:spcAft>
              <a:spcPct val="15000"/>
            </a:spcAft>
            <a:buChar char="•"/>
          </a:pPr>
          <a:r>
            <a:rPr lang="es-CO" sz="1700" kern="1200"/>
            <a:t>Aprobar RR</a:t>
          </a:r>
        </a:p>
      </dsp:txBody>
      <dsp:txXfrm>
        <a:off x="2915074" y="2893569"/>
        <a:ext cx="1983551" cy="1223190"/>
      </dsp:txXfrm>
    </dsp:sp>
    <dsp:sp modelId="{9076A200-6F78-4FC4-AFCA-DADC013D652D}">
      <dsp:nvSpPr>
        <dsp:cNvPr id="0" name=""/>
        <dsp:cNvSpPr/>
      </dsp:nvSpPr>
      <dsp:spPr>
        <a:xfrm>
          <a:off x="4898626" y="1141419"/>
          <a:ext cx="727302" cy="1388499"/>
        </a:xfrm>
        <a:prstGeom prst="chevron">
          <a:avLst>
            <a:gd name="adj" fmla="val 62310"/>
          </a:avLst>
        </a:prstGeom>
        <a:solidFill>
          <a:schemeClr val="accent2">
            <a:hueOff val="1620045"/>
            <a:satOff val="225"/>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323AC7-5BEE-4BAE-AEC5-E8E3E28F43BE}">
      <dsp:nvSpPr>
        <dsp:cNvPr id="0" name=""/>
        <dsp:cNvSpPr/>
      </dsp:nvSpPr>
      <dsp:spPr>
        <a:xfrm>
          <a:off x="5625928" y="1142093"/>
          <a:ext cx="1983551" cy="138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kern="1200"/>
            <a:t>Control de registro presupuestal</a:t>
          </a:r>
        </a:p>
      </dsp:txBody>
      <dsp:txXfrm>
        <a:off x="5625928" y="1142093"/>
        <a:ext cx="1983551" cy="1388486"/>
      </dsp:txXfrm>
    </dsp:sp>
    <dsp:sp modelId="{398C9C3E-3880-4C17-84EF-AD3C6D071D59}">
      <dsp:nvSpPr>
        <dsp:cNvPr id="0" name=""/>
        <dsp:cNvSpPr/>
      </dsp:nvSpPr>
      <dsp:spPr>
        <a:xfrm>
          <a:off x="5625928" y="2893569"/>
          <a:ext cx="198355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171450" lvl="1" indent="-171450" algn="l" defTabSz="755650">
            <a:lnSpc>
              <a:spcPct val="90000"/>
            </a:lnSpc>
            <a:spcBef>
              <a:spcPct val="0"/>
            </a:spcBef>
            <a:spcAft>
              <a:spcPct val="15000"/>
            </a:spcAft>
            <a:buChar char="•"/>
          </a:pPr>
          <a:r>
            <a:rPr lang="es-CO" sz="1700" kern="1200"/>
            <a:t>Comprometer gastos</a:t>
          </a:r>
        </a:p>
        <a:p>
          <a:pPr marL="171450" lvl="1" indent="-171450" algn="l" defTabSz="755650">
            <a:lnSpc>
              <a:spcPct val="90000"/>
            </a:lnSpc>
            <a:spcBef>
              <a:spcPct val="0"/>
            </a:spcBef>
            <a:spcAft>
              <a:spcPct val="15000"/>
            </a:spcAft>
            <a:buChar char="•"/>
          </a:pPr>
          <a:r>
            <a:rPr lang="es-CO" sz="1700" kern="1200"/>
            <a:t>Aprobar CG</a:t>
          </a:r>
        </a:p>
      </dsp:txBody>
      <dsp:txXfrm>
        <a:off x="5625928" y="2893569"/>
        <a:ext cx="1983551" cy="1223190"/>
      </dsp:txXfrm>
    </dsp:sp>
    <dsp:sp modelId="{D64206D4-2970-4A7D-9349-39E367D767B5}">
      <dsp:nvSpPr>
        <dsp:cNvPr id="0" name=""/>
        <dsp:cNvSpPr/>
      </dsp:nvSpPr>
      <dsp:spPr>
        <a:xfrm>
          <a:off x="7609479" y="1141419"/>
          <a:ext cx="727302" cy="1388499"/>
        </a:xfrm>
        <a:prstGeom prst="chevron">
          <a:avLst>
            <a:gd name="adj" fmla="val 62310"/>
          </a:avLst>
        </a:prstGeom>
        <a:solidFill>
          <a:schemeClr val="accent2">
            <a:hueOff val="3240090"/>
            <a:satOff val="45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CED65B-FDF2-4CE1-A38F-072EFCBC3F24}">
      <dsp:nvSpPr>
        <dsp:cNvPr id="0" name=""/>
        <dsp:cNvSpPr/>
      </dsp:nvSpPr>
      <dsp:spPr>
        <a:xfrm>
          <a:off x="8485548" y="1042915"/>
          <a:ext cx="1686018" cy="1686018"/>
        </a:xfrm>
        <a:prstGeom prst="ellipse">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s-CO" sz="1700" kern="1200"/>
            <a:t>Ejecución presupuestal</a:t>
          </a:r>
        </a:p>
      </dsp:txBody>
      <dsp:txXfrm>
        <a:off x="8732460" y="1289827"/>
        <a:ext cx="1192194" cy="1192194"/>
      </dsp:txXfrm>
    </dsp:sp>
    <dsp:sp modelId="{E860AEDA-56CA-4860-8852-8740A6F1491D}">
      <dsp:nvSpPr>
        <dsp:cNvPr id="0" name=""/>
        <dsp:cNvSpPr/>
      </dsp:nvSpPr>
      <dsp:spPr>
        <a:xfrm>
          <a:off x="8336782" y="2893569"/>
          <a:ext cx="1983551" cy="1223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171450" lvl="1" indent="-171450" algn="l" defTabSz="755650">
            <a:lnSpc>
              <a:spcPct val="90000"/>
            </a:lnSpc>
            <a:spcBef>
              <a:spcPct val="0"/>
            </a:spcBef>
            <a:spcAft>
              <a:spcPct val="15000"/>
            </a:spcAft>
            <a:buChar char="•"/>
          </a:pPr>
          <a:r>
            <a:rPr lang="es-CO" sz="1700" kern="1200"/>
            <a:t>Compras</a:t>
          </a:r>
        </a:p>
        <a:p>
          <a:pPr marL="171450" lvl="1" indent="-171450" algn="l" defTabSz="755650">
            <a:lnSpc>
              <a:spcPct val="90000"/>
            </a:lnSpc>
            <a:spcBef>
              <a:spcPct val="0"/>
            </a:spcBef>
            <a:spcAft>
              <a:spcPct val="15000"/>
            </a:spcAft>
            <a:buChar char="•"/>
          </a:pPr>
          <a:r>
            <a:rPr lang="es-CO" sz="1700" kern="1200"/>
            <a:t>Otras cuentas por pagar</a:t>
          </a:r>
        </a:p>
        <a:p>
          <a:pPr marL="171450" lvl="1" indent="-171450" algn="l" defTabSz="755650">
            <a:lnSpc>
              <a:spcPct val="90000"/>
            </a:lnSpc>
            <a:spcBef>
              <a:spcPct val="0"/>
            </a:spcBef>
            <a:spcAft>
              <a:spcPct val="15000"/>
            </a:spcAft>
            <a:buChar char="•"/>
          </a:pPr>
          <a:r>
            <a:rPr lang="es-CO" sz="1700" kern="1200"/>
            <a:t>Registros contables</a:t>
          </a:r>
        </a:p>
      </dsp:txBody>
      <dsp:txXfrm>
        <a:off x="8336782" y="2893569"/>
        <a:ext cx="1983551" cy="12231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FE50-2EC4-499C-8446-C0C6F1FC3ECE}">
      <dsp:nvSpPr>
        <dsp:cNvPr id="0" name=""/>
        <dsp:cNvSpPr/>
      </dsp:nvSpPr>
      <dsp:spPr>
        <a:xfrm>
          <a:off x="-5571397" y="-852947"/>
          <a:ext cx="6633494" cy="6633494"/>
        </a:xfrm>
        <a:prstGeom prst="blockArc">
          <a:avLst>
            <a:gd name="adj1" fmla="val 18900000"/>
            <a:gd name="adj2" fmla="val 2700000"/>
            <a:gd name="adj3" fmla="val 326"/>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BFD329-E5C2-441C-B08C-E9A62818F613}">
      <dsp:nvSpPr>
        <dsp:cNvPr id="0" name=""/>
        <dsp:cNvSpPr/>
      </dsp:nvSpPr>
      <dsp:spPr>
        <a:xfrm>
          <a:off x="395846" y="259487"/>
          <a:ext cx="9876302" cy="518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Clase de activo</a:t>
          </a:r>
          <a:endParaRPr lang="es-ES" sz="1400" kern="1200"/>
        </a:p>
        <a:p>
          <a:pPr marL="57150" lvl="1" indent="-57150" algn="l" defTabSz="488950">
            <a:lnSpc>
              <a:spcPct val="90000"/>
            </a:lnSpc>
            <a:spcBef>
              <a:spcPct val="0"/>
            </a:spcBef>
            <a:spcAft>
              <a:spcPct val="15000"/>
            </a:spcAft>
            <a:buNone/>
          </a:pPr>
          <a:r>
            <a:rPr lang="es-ES" sz="1100" kern="1200"/>
            <a:t>Categoriza los activos fijos (por ejemplo, maquinaria, edificios, vehículos). Determina cuentas contables y reglas de depreciación.</a:t>
          </a:r>
        </a:p>
      </dsp:txBody>
      <dsp:txXfrm>
        <a:off x="395846" y="259487"/>
        <a:ext cx="9876302" cy="518777"/>
      </dsp:txXfrm>
    </dsp:sp>
    <dsp:sp modelId="{70ADCC8D-210D-43DC-99E5-839E3A7FFE01}">
      <dsp:nvSpPr>
        <dsp:cNvPr id="0" name=""/>
        <dsp:cNvSpPr/>
      </dsp:nvSpPr>
      <dsp:spPr>
        <a:xfrm>
          <a:off x="71610" y="194640"/>
          <a:ext cx="648472" cy="648472"/>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0394DB-DC04-435F-940B-A6D654E6CB9A}">
      <dsp:nvSpPr>
        <dsp:cNvPr id="0" name=""/>
        <dsp:cNvSpPr/>
      </dsp:nvSpPr>
      <dsp:spPr>
        <a:xfrm>
          <a:off x="822576" y="1037555"/>
          <a:ext cx="9449572" cy="518777"/>
        </a:xfrm>
        <a:prstGeom prst="rect">
          <a:avLst/>
        </a:prstGeom>
        <a:solidFill>
          <a:schemeClr val="accent2">
            <a:hueOff val="648018"/>
            <a:satOff val="90"/>
            <a:lumOff val="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Área de valoración</a:t>
          </a:r>
          <a:endParaRPr lang="es-ES" sz="1400" kern="1200"/>
        </a:p>
        <a:p>
          <a:pPr marL="57150" lvl="1" indent="-57150" algn="l" defTabSz="488950">
            <a:lnSpc>
              <a:spcPct val="90000"/>
            </a:lnSpc>
            <a:spcBef>
              <a:spcPct val="0"/>
            </a:spcBef>
            <a:spcAft>
              <a:spcPct val="15000"/>
            </a:spcAft>
            <a:buNone/>
          </a:pPr>
          <a:r>
            <a:rPr lang="es-ES" sz="1100" kern="1200"/>
            <a:t>Define cómo se calcula la depreciación para distintos propósitos (contable, fiscal, interno). Una sociedad puede tener varias áreas.</a:t>
          </a:r>
        </a:p>
      </dsp:txBody>
      <dsp:txXfrm>
        <a:off x="822576" y="1037555"/>
        <a:ext cx="9449572" cy="518777"/>
      </dsp:txXfrm>
    </dsp:sp>
    <dsp:sp modelId="{7B2EA12B-0211-439C-B0B2-419250D8DCE8}">
      <dsp:nvSpPr>
        <dsp:cNvPr id="0" name=""/>
        <dsp:cNvSpPr/>
      </dsp:nvSpPr>
      <dsp:spPr>
        <a:xfrm>
          <a:off x="498340" y="972708"/>
          <a:ext cx="648472" cy="648472"/>
        </a:xfrm>
        <a:prstGeom prst="ellipse">
          <a:avLst/>
        </a:prstGeom>
        <a:solidFill>
          <a:schemeClr val="lt1">
            <a:hueOff val="0"/>
            <a:satOff val="0"/>
            <a:lumOff val="0"/>
            <a:alphaOff val="0"/>
          </a:schemeClr>
        </a:solidFill>
        <a:ln w="19050" cap="flat" cmpd="sng" algn="ctr">
          <a:solidFill>
            <a:schemeClr val="accent2">
              <a:hueOff val="648018"/>
              <a:satOff val="90"/>
              <a:lumOff val="7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A017D-875A-42D0-BC02-D069766915F1}">
      <dsp:nvSpPr>
        <dsp:cNvPr id="0" name=""/>
        <dsp:cNvSpPr/>
      </dsp:nvSpPr>
      <dsp:spPr>
        <a:xfrm>
          <a:off x="1017709" y="1815623"/>
          <a:ext cx="9254439" cy="518777"/>
        </a:xfrm>
        <a:prstGeom prst="rect">
          <a:avLst/>
        </a:prstGeom>
        <a:solidFill>
          <a:schemeClr val="accent2">
            <a:hueOff val="1296036"/>
            <a:satOff val="180"/>
            <a:lumOff val="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Ubicación del activo</a:t>
          </a:r>
          <a:endParaRPr lang="es-ES" sz="1400" kern="1200"/>
        </a:p>
        <a:p>
          <a:pPr marL="57150" lvl="1" indent="-57150" algn="l" defTabSz="488950">
            <a:lnSpc>
              <a:spcPct val="90000"/>
            </a:lnSpc>
            <a:spcBef>
              <a:spcPct val="0"/>
            </a:spcBef>
            <a:spcAft>
              <a:spcPct val="15000"/>
            </a:spcAft>
            <a:buNone/>
          </a:pPr>
          <a:r>
            <a:rPr lang="es-ES" sz="1100" kern="1200"/>
            <a:t>Información logística sobre dónde se encuentra físicamente el activo.</a:t>
          </a:r>
        </a:p>
      </dsp:txBody>
      <dsp:txXfrm>
        <a:off x="1017709" y="1815623"/>
        <a:ext cx="9254439" cy="518777"/>
      </dsp:txXfrm>
    </dsp:sp>
    <dsp:sp modelId="{F960C80C-0A10-49A5-8681-F517450A246F}">
      <dsp:nvSpPr>
        <dsp:cNvPr id="0" name=""/>
        <dsp:cNvSpPr/>
      </dsp:nvSpPr>
      <dsp:spPr>
        <a:xfrm>
          <a:off x="693473" y="1750776"/>
          <a:ext cx="648472" cy="648472"/>
        </a:xfrm>
        <a:prstGeom prst="ellipse">
          <a:avLst/>
        </a:prstGeom>
        <a:solidFill>
          <a:schemeClr val="lt1">
            <a:hueOff val="0"/>
            <a:satOff val="0"/>
            <a:lumOff val="0"/>
            <a:alphaOff val="0"/>
          </a:schemeClr>
        </a:solidFill>
        <a:ln w="19050" cap="flat" cmpd="sng" algn="ctr">
          <a:solidFill>
            <a:schemeClr val="accent2">
              <a:hueOff val="1296036"/>
              <a:satOff val="180"/>
              <a:lumOff val="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BC2F9-B813-4068-8509-88E174F31A80}">
      <dsp:nvSpPr>
        <dsp:cNvPr id="0" name=""/>
        <dsp:cNvSpPr/>
      </dsp:nvSpPr>
      <dsp:spPr>
        <a:xfrm>
          <a:off x="1017709" y="2593198"/>
          <a:ext cx="9254439" cy="518777"/>
        </a:xfrm>
        <a:prstGeom prst="rect">
          <a:avLst/>
        </a:prstGeom>
        <a:solidFill>
          <a:schemeClr val="accent2">
            <a:hueOff val="1944054"/>
            <a:satOff val="271"/>
            <a:lumOff val="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Grupo de activos</a:t>
          </a:r>
          <a:endParaRPr lang="es-ES" sz="1400" kern="1200"/>
        </a:p>
        <a:p>
          <a:pPr marL="57150" lvl="1" indent="-57150" algn="l" defTabSz="488950">
            <a:lnSpc>
              <a:spcPct val="90000"/>
            </a:lnSpc>
            <a:spcBef>
              <a:spcPct val="0"/>
            </a:spcBef>
            <a:spcAft>
              <a:spcPct val="15000"/>
            </a:spcAft>
            <a:buNone/>
          </a:pPr>
          <a:r>
            <a:rPr lang="es-ES" sz="1100" kern="1200"/>
            <a:t>Agrupación lógica de activos para facilitar reportes y gestión.</a:t>
          </a:r>
        </a:p>
      </dsp:txBody>
      <dsp:txXfrm>
        <a:off x="1017709" y="2593198"/>
        <a:ext cx="9254439" cy="518777"/>
      </dsp:txXfrm>
    </dsp:sp>
    <dsp:sp modelId="{46A40DC6-DC74-491C-8550-B23EF0081AC5}">
      <dsp:nvSpPr>
        <dsp:cNvPr id="0" name=""/>
        <dsp:cNvSpPr/>
      </dsp:nvSpPr>
      <dsp:spPr>
        <a:xfrm>
          <a:off x="693473" y="2528351"/>
          <a:ext cx="648472" cy="648472"/>
        </a:xfrm>
        <a:prstGeom prst="ellipse">
          <a:avLst/>
        </a:prstGeom>
        <a:solidFill>
          <a:schemeClr val="lt1">
            <a:hueOff val="0"/>
            <a:satOff val="0"/>
            <a:lumOff val="0"/>
            <a:alphaOff val="0"/>
          </a:schemeClr>
        </a:solidFill>
        <a:ln w="19050" cap="flat" cmpd="sng" algn="ctr">
          <a:solidFill>
            <a:schemeClr val="accent2">
              <a:hueOff val="1944054"/>
              <a:satOff val="271"/>
              <a:lumOff val="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38834-3E68-454D-88C3-81DB47A9A7E5}">
      <dsp:nvSpPr>
        <dsp:cNvPr id="0" name=""/>
        <dsp:cNvSpPr/>
      </dsp:nvSpPr>
      <dsp:spPr>
        <a:xfrm>
          <a:off x="822576" y="3371266"/>
          <a:ext cx="9449572" cy="518777"/>
        </a:xfrm>
        <a:prstGeom prst="rect">
          <a:avLst/>
        </a:prstGeom>
        <a:solidFill>
          <a:schemeClr val="accent2">
            <a:hueOff val="2592072"/>
            <a:satOff val="361"/>
            <a:lumOff val="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CO" sz="1400" b="1" kern="1200"/>
            <a:t>Número de activo</a:t>
          </a:r>
          <a:endParaRPr lang="es-CO" sz="1400" kern="1200"/>
        </a:p>
        <a:p>
          <a:pPr marL="57150" lvl="1" indent="-57150" algn="l" defTabSz="488950">
            <a:lnSpc>
              <a:spcPct val="90000"/>
            </a:lnSpc>
            <a:spcBef>
              <a:spcPct val="0"/>
            </a:spcBef>
            <a:spcAft>
              <a:spcPct val="15000"/>
            </a:spcAft>
            <a:buNone/>
          </a:pPr>
          <a:r>
            <a:rPr lang="es-CO" sz="1100" kern="1200"/>
            <a:t>Identificador único del activo dentro de la sociedad.</a:t>
          </a:r>
        </a:p>
      </dsp:txBody>
      <dsp:txXfrm>
        <a:off x="822576" y="3371266"/>
        <a:ext cx="9449572" cy="518777"/>
      </dsp:txXfrm>
    </dsp:sp>
    <dsp:sp modelId="{76D3A1DA-0EF9-4919-8CC1-BD8950611549}">
      <dsp:nvSpPr>
        <dsp:cNvPr id="0" name=""/>
        <dsp:cNvSpPr/>
      </dsp:nvSpPr>
      <dsp:spPr>
        <a:xfrm>
          <a:off x="498340" y="3306419"/>
          <a:ext cx="648472" cy="648472"/>
        </a:xfrm>
        <a:prstGeom prst="ellipse">
          <a:avLst/>
        </a:prstGeom>
        <a:solidFill>
          <a:schemeClr val="lt1">
            <a:hueOff val="0"/>
            <a:satOff val="0"/>
            <a:lumOff val="0"/>
            <a:alphaOff val="0"/>
          </a:schemeClr>
        </a:solidFill>
        <a:ln w="19050" cap="flat" cmpd="sng" algn="ctr">
          <a:solidFill>
            <a:schemeClr val="accent2">
              <a:hueOff val="2592072"/>
              <a:satOff val="361"/>
              <a:lumOff val="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26055-2747-4633-9C12-E5AD73544EDF}">
      <dsp:nvSpPr>
        <dsp:cNvPr id="0" name=""/>
        <dsp:cNvSpPr/>
      </dsp:nvSpPr>
      <dsp:spPr>
        <a:xfrm>
          <a:off x="395846" y="4149334"/>
          <a:ext cx="9876302" cy="518777"/>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Determinación de cuentas</a:t>
          </a:r>
          <a:endParaRPr lang="es-ES" sz="1400" kern="1200"/>
        </a:p>
        <a:p>
          <a:pPr marL="57150" lvl="1" indent="-57150" algn="l" defTabSz="488950">
            <a:lnSpc>
              <a:spcPct val="90000"/>
            </a:lnSpc>
            <a:spcBef>
              <a:spcPct val="0"/>
            </a:spcBef>
            <a:spcAft>
              <a:spcPct val="15000"/>
            </a:spcAft>
            <a:buNone/>
          </a:pPr>
          <a:r>
            <a:rPr lang="es-ES" sz="1100" kern="1200"/>
            <a:t>Define las cuentas contables asociadas a las clases de activo y áreas de valoración.</a:t>
          </a:r>
        </a:p>
      </dsp:txBody>
      <dsp:txXfrm>
        <a:off x="395846" y="4149334"/>
        <a:ext cx="9876302" cy="518777"/>
      </dsp:txXfrm>
    </dsp:sp>
    <dsp:sp modelId="{C5FE3422-A7D4-49F8-8138-434290D48321}">
      <dsp:nvSpPr>
        <dsp:cNvPr id="0" name=""/>
        <dsp:cNvSpPr/>
      </dsp:nvSpPr>
      <dsp:spPr>
        <a:xfrm>
          <a:off x="71610" y="4084487"/>
          <a:ext cx="648472" cy="648472"/>
        </a:xfrm>
        <a:prstGeom prst="ellipse">
          <a:avLst/>
        </a:prstGeom>
        <a:solidFill>
          <a:schemeClr val="lt1">
            <a:hueOff val="0"/>
            <a:satOff val="0"/>
            <a:lumOff val="0"/>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57746-2A58-45A9-A665-FB83F86F1329}">
      <dsp:nvSpPr>
        <dsp:cNvPr id="0" name=""/>
        <dsp:cNvSpPr/>
      </dsp:nvSpPr>
      <dsp:spPr>
        <a:xfrm>
          <a:off x="0" y="0"/>
          <a:ext cx="7962550" cy="88696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Unidad organizativa de RE</a:t>
          </a:r>
          <a:endParaRPr lang="es-ES" sz="1700" kern="1200"/>
        </a:p>
        <a:p>
          <a:pPr marL="114300" lvl="1" indent="-114300" algn="l" defTabSz="577850">
            <a:lnSpc>
              <a:spcPct val="90000"/>
            </a:lnSpc>
            <a:spcBef>
              <a:spcPct val="0"/>
            </a:spcBef>
            <a:spcAft>
              <a:spcPct val="15000"/>
            </a:spcAft>
            <a:buNone/>
          </a:pPr>
          <a:r>
            <a:rPr lang="es-ES" sz="1300" kern="1200"/>
            <a:t>Sociedad específica para la gestión inmobiliaria, puede coincidir con la sociedad FI o ser una derivación.</a:t>
          </a:r>
        </a:p>
      </dsp:txBody>
      <dsp:txXfrm>
        <a:off x="25978" y="25978"/>
        <a:ext cx="6901668" cy="835012"/>
      </dsp:txXfrm>
    </dsp:sp>
    <dsp:sp modelId="{37FC2133-C6E8-4339-8DC2-54263F6A9412}">
      <dsp:nvSpPr>
        <dsp:cNvPr id="0" name=""/>
        <dsp:cNvSpPr/>
      </dsp:nvSpPr>
      <dsp:spPr>
        <a:xfrm>
          <a:off x="594606" y="1010158"/>
          <a:ext cx="7962550" cy="886968"/>
        </a:xfrm>
        <a:prstGeom prst="roundRect">
          <a:avLst>
            <a:gd name="adj" fmla="val 10000"/>
          </a:avLst>
        </a:prstGeom>
        <a:solidFill>
          <a:schemeClr val="accent2">
            <a:hueOff val="810023"/>
            <a:satOff val="113"/>
            <a:lumOff val="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Contrato de arrendamiento</a:t>
          </a:r>
          <a:endParaRPr lang="es-ES" sz="1700" kern="1200"/>
        </a:p>
        <a:p>
          <a:pPr marL="114300" lvl="1" indent="-114300" algn="l" defTabSz="577850">
            <a:lnSpc>
              <a:spcPct val="90000"/>
            </a:lnSpc>
            <a:spcBef>
              <a:spcPct val="0"/>
            </a:spcBef>
            <a:spcAft>
              <a:spcPct val="15000"/>
            </a:spcAft>
            <a:buNone/>
          </a:pPr>
          <a:r>
            <a:rPr lang="es-ES" sz="1300" kern="1200"/>
            <a:t>Documento que gestiona la relación contractual con arrendatarios o arrendadores. Incluye condiciones de pago, duración, cláusulas.</a:t>
          </a:r>
        </a:p>
      </dsp:txBody>
      <dsp:txXfrm>
        <a:off x="620584" y="1036136"/>
        <a:ext cx="6739459" cy="835012"/>
      </dsp:txXfrm>
    </dsp:sp>
    <dsp:sp modelId="{C1E45DC2-909B-434A-89D9-EC8A53E13B60}">
      <dsp:nvSpPr>
        <dsp:cNvPr id="0" name=""/>
        <dsp:cNvSpPr/>
      </dsp:nvSpPr>
      <dsp:spPr>
        <a:xfrm>
          <a:off x="1189212" y="2020315"/>
          <a:ext cx="7962550" cy="886968"/>
        </a:xfrm>
        <a:prstGeom prst="roundRect">
          <a:avLst>
            <a:gd name="adj" fmla="val 10000"/>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Tipo de contrato</a:t>
          </a:r>
          <a:endParaRPr lang="es-ES" sz="1700" kern="1200"/>
        </a:p>
        <a:p>
          <a:pPr marL="114300" lvl="1" indent="-114300" algn="l" defTabSz="577850">
            <a:lnSpc>
              <a:spcPct val="90000"/>
            </a:lnSpc>
            <a:spcBef>
              <a:spcPct val="0"/>
            </a:spcBef>
            <a:spcAft>
              <a:spcPct val="15000"/>
            </a:spcAft>
            <a:buNone/>
          </a:pPr>
          <a:r>
            <a:rPr lang="es-ES" sz="1300" kern="1200"/>
            <a:t>Define el propósito del contrato (por ejemplo, arrendamiento operativo, financiero, cesión).</a:t>
          </a:r>
        </a:p>
      </dsp:txBody>
      <dsp:txXfrm>
        <a:off x="1215190" y="2046293"/>
        <a:ext cx="6739459" cy="835012"/>
      </dsp:txXfrm>
    </dsp:sp>
    <dsp:sp modelId="{A143F7F8-F612-44FB-AD70-9B6DA38CF7E5}">
      <dsp:nvSpPr>
        <dsp:cNvPr id="0" name=""/>
        <dsp:cNvSpPr/>
      </dsp:nvSpPr>
      <dsp:spPr>
        <a:xfrm>
          <a:off x="1783818" y="3030474"/>
          <a:ext cx="7962550" cy="886968"/>
        </a:xfrm>
        <a:prstGeom prst="roundRect">
          <a:avLst>
            <a:gd name="adj" fmla="val 10000"/>
          </a:avLst>
        </a:prstGeom>
        <a:solidFill>
          <a:schemeClr val="accent2">
            <a:hueOff val="2430068"/>
            <a:satOff val="338"/>
            <a:lumOff val="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Objeto de arrendamiento</a:t>
          </a:r>
          <a:endParaRPr lang="es-ES" sz="1700" kern="1200"/>
        </a:p>
        <a:p>
          <a:pPr marL="114300" lvl="1" indent="-114300" algn="l" defTabSz="577850">
            <a:lnSpc>
              <a:spcPct val="90000"/>
            </a:lnSpc>
            <a:spcBef>
              <a:spcPct val="0"/>
            </a:spcBef>
            <a:spcAft>
              <a:spcPct val="15000"/>
            </a:spcAft>
            <a:buNone/>
          </a:pPr>
          <a:r>
            <a:rPr lang="es-ES" sz="1300" kern="1200"/>
            <a:t>Representa un activo inmobiliario como terreno, edificio, unidad funcional, etc. Puede tener jerarquía (por ejemplo, edificio → piso → oficina).</a:t>
          </a:r>
        </a:p>
      </dsp:txBody>
      <dsp:txXfrm>
        <a:off x="1809796" y="3056452"/>
        <a:ext cx="6739459" cy="835012"/>
      </dsp:txXfrm>
    </dsp:sp>
    <dsp:sp modelId="{D13CD01D-FEDF-4708-9EB8-0EC03FEFB271}">
      <dsp:nvSpPr>
        <dsp:cNvPr id="0" name=""/>
        <dsp:cNvSpPr/>
      </dsp:nvSpPr>
      <dsp:spPr>
        <a:xfrm>
          <a:off x="2378424" y="4040631"/>
          <a:ext cx="7962550" cy="886968"/>
        </a:xfrm>
        <a:prstGeom prst="roundRect">
          <a:avLst>
            <a:gd name="adj" fmla="val 10000"/>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b="1" kern="1200"/>
            <a:t>Unidad arrendable</a:t>
          </a:r>
          <a:endParaRPr lang="es-ES" sz="1700" kern="1200"/>
        </a:p>
        <a:p>
          <a:pPr marL="114300" lvl="1" indent="-114300" algn="l" defTabSz="577850">
            <a:lnSpc>
              <a:spcPct val="90000"/>
            </a:lnSpc>
            <a:spcBef>
              <a:spcPct val="0"/>
            </a:spcBef>
            <a:spcAft>
              <a:spcPct val="15000"/>
            </a:spcAft>
            <a:buNone/>
          </a:pPr>
          <a:r>
            <a:rPr lang="es-ES" sz="1300" kern="1200"/>
            <a:t>Parte del inmueble que puede ser arrendada individualmente (por ejemplo, una oficina dentro de un edificio).</a:t>
          </a:r>
        </a:p>
      </dsp:txBody>
      <dsp:txXfrm>
        <a:off x="2404402" y="4066609"/>
        <a:ext cx="6739459" cy="835012"/>
      </dsp:txXfrm>
    </dsp:sp>
    <dsp:sp modelId="{01453B5B-9D2F-4236-BE55-49E825768B0D}">
      <dsp:nvSpPr>
        <dsp:cNvPr id="0" name=""/>
        <dsp:cNvSpPr/>
      </dsp:nvSpPr>
      <dsp:spPr>
        <a:xfrm>
          <a:off x="7386021" y="647979"/>
          <a:ext cx="576529" cy="576529"/>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CO" sz="2600" kern="1200"/>
        </a:p>
      </dsp:txBody>
      <dsp:txXfrm>
        <a:off x="7515740" y="647979"/>
        <a:ext cx="317091" cy="433838"/>
      </dsp:txXfrm>
    </dsp:sp>
    <dsp:sp modelId="{F74B1F34-C468-466B-AE1F-D508A6C328AA}">
      <dsp:nvSpPr>
        <dsp:cNvPr id="0" name=""/>
        <dsp:cNvSpPr/>
      </dsp:nvSpPr>
      <dsp:spPr>
        <a:xfrm>
          <a:off x="7980627" y="1658137"/>
          <a:ext cx="576529" cy="576529"/>
        </a:xfrm>
        <a:prstGeom prst="downArrow">
          <a:avLst>
            <a:gd name="adj1" fmla="val 55000"/>
            <a:gd name="adj2" fmla="val 45000"/>
          </a:avLst>
        </a:prstGeom>
        <a:solidFill>
          <a:schemeClr val="accent2">
            <a:tint val="40000"/>
            <a:alpha val="90000"/>
            <a:hueOff val="753435"/>
            <a:satOff val="281"/>
            <a:lumOff val="35"/>
            <a:alphaOff val="0"/>
          </a:schemeClr>
        </a:solidFill>
        <a:ln w="19050" cap="flat" cmpd="sng" algn="ctr">
          <a:solidFill>
            <a:schemeClr val="accent2">
              <a:tint val="40000"/>
              <a:alpha val="90000"/>
              <a:hueOff val="753435"/>
              <a:satOff val="281"/>
              <a:lumOff val="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CO" sz="2600" kern="1200"/>
        </a:p>
      </dsp:txBody>
      <dsp:txXfrm>
        <a:off x="8110346" y="1658137"/>
        <a:ext cx="317091" cy="433838"/>
      </dsp:txXfrm>
    </dsp:sp>
    <dsp:sp modelId="{161B5896-C1C4-497B-8502-A2A31EE926F4}">
      <dsp:nvSpPr>
        <dsp:cNvPr id="0" name=""/>
        <dsp:cNvSpPr/>
      </dsp:nvSpPr>
      <dsp:spPr>
        <a:xfrm>
          <a:off x="8575233" y="2653512"/>
          <a:ext cx="576529" cy="576529"/>
        </a:xfrm>
        <a:prstGeom prst="downArrow">
          <a:avLst>
            <a:gd name="adj1" fmla="val 55000"/>
            <a:gd name="adj2" fmla="val 45000"/>
          </a:avLst>
        </a:prstGeom>
        <a:solidFill>
          <a:schemeClr val="accent2">
            <a:tint val="40000"/>
            <a:alpha val="90000"/>
            <a:hueOff val="1506870"/>
            <a:satOff val="562"/>
            <a:lumOff val="71"/>
            <a:alphaOff val="0"/>
          </a:schemeClr>
        </a:solidFill>
        <a:ln w="19050" cap="flat" cmpd="sng" algn="ctr">
          <a:solidFill>
            <a:schemeClr val="accent2">
              <a:tint val="40000"/>
              <a:alpha val="90000"/>
              <a:hueOff val="1506870"/>
              <a:satOff val="562"/>
              <a:lumOff val="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CO" sz="2600" kern="1200"/>
        </a:p>
      </dsp:txBody>
      <dsp:txXfrm>
        <a:off x="8704952" y="2653512"/>
        <a:ext cx="317091" cy="433838"/>
      </dsp:txXfrm>
    </dsp:sp>
    <dsp:sp modelId="{CFB00C2D-FE97-4DA5-BADD-253167BED8BE}">
      <dsp:nvSpPr>
        <dsp:cNvPr id="0" name=""/>
        <dsp:cNvSpPr/>
      </dsp:nvSpPr>
      <dsp:spPr>
        <a:xfrm>
          <a:off x="9169839" y="3673525"/>
          <a:ext cx="576529" cy="576529"/>
        </a:xfrm>
        <a:prstGeom prst="downArrow">
          <a:avLst>
            <a:gd name="adj1" fmla="val 55000"/>
            <a:gd name="adj2" fmla="val 45000"/>
          </a:avLst>
        </a:prstGeom>
        <a:solidFill>
          <a:schemeClr val="accent2">
            <a:tint val="40000"/>
            <a:alpha val="90000"/>
            <a:hueOff val="2260305"/>
            <a:satOff val="843"/>
            <a:lumOff val="106"/>
            <a:alphaOff val="0"/>
          </a:schemeClr>
        </a:solidFill>
        <a:ln w="19050" cap="flat" cmpd="sng" algn="ctr">
          <a:solidFill>
            <a:schemeClr val="accent2">
              <a:tint val="40000"/>
              <a:alpha val="90000"/>
              <a:hueOff val="2260305"/>
              <a:satOff val="843"/>
              <a:lumOff val="1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CO" sz="2600" kern="1200"/>
        </a:p>
      </dsp:txBody>
      <dsp:txXfrm>
        <a:off x="9299558" y="3673525"/>
        <a:ext cx="317091" cy="4338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46A37-9F85-495B-A354-822210B29133}">
      <dsp:nvSpPr>
        <dsp:cNvPr id="0" name=""/>
        <dsp:cNvSpPr/>
      </dsp:nvSpPr>
      <dsp:spPr>
        <a:xfrm>
          <a:off x="4057" y="2231262"/>
          <a:ext cx="1513843" cy="7569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BP</a:t>
          </a:r>
          <a:endParaRPr lang="es-CO" sz="1000" kern="1200"/>
        </a:p>
      </dsp:txBody>
      <dsp:txXfrm>
        <a:off x="26226" y="2253431"/>
        <a:ext cx="1469505" cy="712583"/>
      </dsp:txXfrm>
    </dsp:sp>
    <dsp:sp modelId="{B551145F-BBE2-4BFD-A0BD-D0DF5FE56259}">
      <dsp:nvSpPr>
        <dsp:cNvPr id="0" name=""/>
        <dsp:cNvSpPr/>
      </dsp:nvSpPr>
      <dsp:spPr>
        <a:xfrm rot="17692822">
          <a:off x="1101034" y="1943826"/>
          <a:ext cx="1439271" cy="26103"/>
        </a:xfrm>
        <a:custGeom>
          <a:avLst/>
          <a:gdLst/>
          <a:ahLst/>
          <a:cxnLst/>
          <a:rect l="0" t="0" r="0" b="0"/>
          <a:pathLst>
            <a:path>
              <a:moveTo>
                <a:pt x="0" y="13051"/>
              </a:moveTo>
              <a:lnTo>
                <a:pt x="143927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784687" y="1920896"/>
        <a:ext cx="71963" cy="71963"/>
      </dsp:txXfrm>
    </dsp:sp>
    <dsp:sp modelId="{48E16D3E-2FC3-4CC5-BFD8-707AD7ED4954}">
      <dsp:nvSpPr>
        <dsp:cNvPr id="0" name=""/>
        <dsp:cNvSpPr/>
      </dsp:nvSpPr>
      <dsp:spPr>
        <a:xfrm>
          <a:off x="2123438" y="925572"/>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Datos generales</a:t>
          </a:r>
          <a:endParaRPr lang="es-CO" sz="1000" kern="1200"/>
        </a:p>
      </dsp:txBody>
      <dsp:txXfrm>
        <a:off x="2145607" y="947741"/>
        <a:ext cx="1469505" cy="712583"/>
      </dsp:txXfrm>
    </dsp:sp>
    <dsp:sp modelId="{D0275179-7DAF-4234-B92C-DC4EBE5D8B24}">
      <dsp:nvSpPr>
        <dsp:cNvPr id="0" name=""/>
        <dsp:cNvSpPr/>
      </dsp:nvSpPr>
      <dsp:spPr>
        <a:xfrm>
          <a:off x="3637281" y="129098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1288894"/>
        <a:ext cx="30276" cy="30276"/>
      </dsp:txXfrm>
    </dsp:sp>
    <dsp:sp modelId="{69A5CA05-E9FC-4DB9-97AC-9E2380EA3289}">
      <dsp:nvSpPr>
        <dsp:cNvPr id="0" name=""/>
        <dsp:cNvSpPr/>
      </dsp:nvSpPr>
      <dsp:spPr>
        <a:xfrm>
          <a:off x="4242818" y="925572"/>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Información común como nombre, dirección, idioma, número de identificación.</a:t>
          </a:r>
          <a:endParaRPr lang="es-CO" sz="1000" kern="1200"/>
        </a:p>
      </dsp:txBody>
      <dsp:txXfrm>
        <a:off x="4264987" y="947741"/>
        <a:ext cx="1469505" cy="712583"/>
      </dsp:txXfrm>
    </dsp:sp>
    <dsp:sp modelId="{94F8CCA1-5365-4FF6-BBE6-7320D7A2A691}">
      <dsp:nvSpPr>
        <dsp:cNvPr id="0" name=""/>
        <dsp:cNvSpPr/>
      </dsp:nvSpPr>
      <dsp:spPr>
        <a:xfrm rot="19457599">
          <a:off x="1447809" y="2379056"/>
          <a:ext cx="745721" cy="26103"/>
        </a:xfrm>
        <a:custGeom>
          <a:avLst/>
          <a:gdLst/>
          <a:ahLst/>
          <a:cxnLst/>
          <a:rect l="0" t="0" r="0" b="0"/>
          <a:pathLst>
            <a:path>
              <a:moveTo>
                <a:pt x="0" y="13051"/>
              </a:moveTo>
              <a:lnTo>
                <a:pt x="74572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02026" y="2373464"/>
        <a:ext cx="37286" cy="37286"/>
      </dsp:txXfrm>
    </dsp:sp>
    <dsp:sp modelId="{EC537517-758D-490B-A753-16766EDE1388}">
      <dsp:nvSpPr>
        <dsp:cNvPr id="0" name=""/>
        <dsp:cNvSpPr/>
      </dsp:nvSpPr>
      <dsp:spPr>
        <a:xfrm>
          <a:off x="2123438" y="1796032"/>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Rol de BP</a:t>
          </a:r>
          <a:endParaRPr lang="es-ES" sz="1000" kern="1200"/>
        </a:p>
      </dsp:txBody>
      <dsp:txXfrm>
        <a:off x="2145607" y="1818201"/>
        <a:ext cx="1469505" cy="712583"/>
      </dsp:txXfrm>
    </dsp:sp>
    <dsp:sp modelId="{C04B74D1-F803-44BC-9E30-591A47C82F2C}">
      <dsp:nvSpPr>
        <dsp:cNvPr id="0" name=""/>
        <dsp:cNvSpPr/>
      </dsp:nvSpPr>
      <dsp:spPr>
        <a:xfrm>
          <a:off x="3637281" y="216144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2159354"/>
        <a:ext cx="30276" cy="30276"/>
      </dsp:txXfrm>
    </dsp:sp>
    <dsp:sp modelId="{4343112C-A387-446A-86C6-7F5AF825325A}">
      <dsp:nvSpPr>
        <dsp:cNvPr id="0" name=""/>
        <dsp:cNvSpPr/>
      </dsp:nvSpPr>
      <dsp:spPr>
        <a:xfrm>
          <a:off x="4242818" y="1796032"/>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Define el tipo de relación que tiene el BP con la empresa (por ejemplo, proveedor, cliente).</a:t>
          </a:r>
        </a:p>
      </dsp:txBody>
      <dsp:txXfrm>
        <a:off x="4264987" y="1818201"/>
        <a:ext cx="1469505" cy="712583"/>
      </dsp:txXfrm>
    </dsp:sp>
    <dsp:sp modelId="{8F64BB26-A11C-4C52-B767-DA2BB331F463}">
      <dsp:nvSpPr>
        <dsp:cNvPr id="0" name=""/>
        <dsp:cNvSpPr/>
      </dsp:nvSpPr>
      <dsp:spPr>
        <a:xfrm rot="2142401">
          <a:off x="1447809" y="2814286"/>
          <a:ext cx="745721" cy="26103"/>
        </a:xfrm>
        <a:custGeom>
          <a:avLst/>
          <a:gdLst/>
          <a:ahLst/>
          <a:cxnLst/>
          <a:rect l="0" t="0" r="0" b="0"/>
          <a:pathLst>
            <a:path>
              <a:moveTo>
                <a:pt x="0" y="13051"/>
              </a:moveTo>
              <a:lnTo>
                <a:pt x="74572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02026" y="2808694"/>
        <a:ext cx="37286" cy="37286"/>
      </dsp:txXfrm>
    </dsp:sp>
    <dsp:sp modelId="{38F2CCF8-22F2-41F9-B4E9-F50540B8F991}">
      <dsp:nvSpPr>
        <dsp:cNvPr id="0" name=""/>
        <dsp:cNvSpPr/>
      </dsp:nvSpPr>
      <dsp:spPr>
        <a:xfrm>
          <a:off x="2123438" y="2666492"/>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Datos específicos del rol</a:t>
          </a:r>
          <a:endParaRPr lang="es-ES" sz="1000" kern="1200"/>
        </a:p>
      </dsp:txBody>
      <dsp:txXfrm>
        <a:off x="2145607" y="2688661"/>
        <a:ext cx="1469505" cy="712583"/>
      </dsp:txXfrm>
    </dsp:sp>
    <dsp:sp modelId="{9631B94E-1D99-4EAA-B4B7-484F44EE314F}">
      <dsp:nvSpPr>
        <dsp:cNvPr id="0" name=""/>
        <dsp:cNvSpPr/>
      </dsp:nvSpPr>
      <dsp:spPr>
        <a:xfrm>
          <a:off x="3637281" y="303190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3029814"/>
        <a:ext cx="30276" cy="30276"/>
      </dsp:txXfrm>
    </dsp:sp>
    <dsp:sp modelId="{99E2D048-6EFF-4735-A9AB-AB3F4A4C5C50}">
      <dsp:nvSpPr>
        <dsp:cNvPr id="0" name=""/>
        <dsp:cNvSpPr/>
      </dsp:nvSpPr>
      <dsp:spPr>
        <a:xfrm>
          <a:off x="4242818" y="2666492"/>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Información adicional según el rol: condiciones de pago, cuentas bancarias, datos fiscales, etc.</a:t>
          </a:r>
        </a:p>
      </dsp:txBody>
      <dsp:txXfrm>
        <a:off x="4264987" y="2688661"/>
        <a:ext cx="1469505" cy="712583"/>
      </dsp:txXfrm>
    </dsp:sp>
    <dsp:sp modelId="{AA6B3C66-0A62-4DA6-9FD8-04A3083EB6AA}">
      <dsp:nvSpPr>
        <dsp:cNvPr id="0" name=""/>
        <dsp:cNvSpPr/>
      </dsp:nvSpPr>
      <dsp:spPr>
        <a:xfrm rot="3907178">
          <a:off x="1101034" y="3249516"/>
          <a:ext cx="1439271" cy="26103"/>
        </a:xfrm>
        <a:custGeom>
          <a:avLst/>
          <a:gdLst/>
          <a:ahLst/>
          <a:cxnLst/>
          <a:rect l="0" t="0" r="0" b="0"/>
          <a:pathLst>
            <a:path>
              <a:moveTo>
                <a:pt x="0" y="13051"/>
              </a:moveTo>
              <a:lnTo>
                <a:pt x="1439271" y="13051"/>
              </a:lnTo>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784687" y="3226586"/>
        <a:ext cx="71963" cy="71963"/>
      </dsp:txXfrm>
    </dsp:sp>
    <dsp:sp modelId="{F8E197D8-D8D5-4260-97C0-686CCA92508B}">
      <dsp:nvSpPr>
        <dsp:cNvPr id="0" name=""/>
        <dsp:cNvSpPr/>
      </dsp:nvSpPr>
      <dsp:spPr>
        <a:xfrm>
          <a:off x="2123438" y="3536951"/>
          <a:ext cx="1513843" cy="75692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Organización asociada</a:t>
          </a:r>
          <a:endParaRPr lang="es-ES" sz="1000" kern="1200"/>
        </a:p>
      </dsp:txBody>
      <dsp:txXfrm>
        <a:off x="2145607" y="3559120"/>
        <a:ext cx="1469505" cy="712583"/>
      </dsp:txXfrm>
    </dsp:sp>
    <dsp:sp modelId="{CC2315BB-BDA6-45CB-9710-D2D59FD9F6E4}">
      <dsp:nvSpPr>
        <dsp:cNvPr id="0" name=""/>
        <dsp:cNvSpPr/>
      </dsp:nvSpPr>
      <dsp:spPr>
        <a:xfrm>
          <a:off x="3637281" y="3902361"/>
          <a:ext cx="605537" cy="26103"/>
        </a:xfrm>
        <a:custGeom>
          <a:avLst/>
          <a:gdLst/>
          <a:ahLst/>
          <a:cxnLst/>
          <a:rect l="0" t="0" r="0" b="0"/>
          <a:pathLst>
            <a:path>
              <a:moveTo>
                <a:pt x="0" y="13051"/>
              </a:moveTo>
              <a:lnTo>
                <a:pt x="605537" y="1305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24911" y="3900274"/>
        <a:ext cx="30276" cy="30276"/>
      </dsp:txXfrm>
    </dsp:sp>
    <dsp:sp modelId="{3DB9C2A8-F1EA-4822-AE39-05C20A52CACF}">
      <dsp:nvSpPr>
        <dsp:cNvPr id="0" name=""/>
        <dsp:cNvSpPr/>
      </dsp:nvSpPr>
      <dsp:spPr>
        <a:xfrm>
          <a:off x="4242818" y="3536951"/>
          <a:ext cx="1513843" cy="75692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a:t>Sociedad, organización de compras o ventas con la que se relaciona el BP.</a:t>
          </a:r>
        </a:p>
      </dsp:txBody>
      <dsp:txXfrm>
        <a:off x="4264987" y="3559120"/>
        <a:ext cx="1469505" cy="712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16C5B-F893-4D34-B802-2916703B5B77}">
      <dsp:nvSpPr>
        <dsp:cNvPr id="0" name=""/>
        <dsp:cNvSpPr/>
      </dsp:nvSpPr>
      <dsp:spPr>
        <a:xfrm>
          <a:off x="4060751" y="2708086"/>
          <a:ext cx="2219472" cy="2219472"/>
        </a:xfrm>
        <a:prstGeom prst="ellipse">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s-CO" sz="3400" kern="1200"/>
            <a:t>Finanzas</a:t>
          </a:r>
        </a:p>
        <a:p>
          <a:pPr marL="0" lvl="0" indent="0" algn="ctr" defTabSz="1511300">
            <a:lnSpc>
              <a:spcPct val="90000"/>
            </a:lnSpc>
            <a:spcBef>
              <a:spcPct val="0"/>
            </a:spcBef>
            <a:spcAft>
              <a:spcPct val="35000"/>
            </a:spcAft>
            <a:buNone/>
          </a:pPr>
          <a:r>
            <a:rPr lang="es-CO" sz="3400" kern="1200"/>
            <a:t>FI</a:t>
          </a:r>
        </a:p>
      </dsp:txBody>
      <dsp:txXfrm>
        <a:off x="4385785" y="3033120"/>
        <a:ext cx="1569404" cy="1569404"/>
      </dsp:txXfrm>
    </dsp:sp>
    <dsp:sp modelId="{B62E97F2-69C4-48E6-B891-16D024D02CD9}">
      <dsp:nvSpPr>
        <dsp:cNvPr id="0" name=""/>
        <dsp:cNvSpPr/>
      </dsp:nvSpPr>
      <dsp:spPr>
        <a:xfrm rot="10800000">
          <a:off x="1809668" y="3501547"/>
          <a:ext cx="2127273" cy="632549"/>
        </a:xfrm>
        <a:prstGeom prst="leftArrow">
          <a:avLst>
            <a:gd name="adj1" fmla="val 60000"/>
            <a:gd name="adj2" fmla="val 5000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50CD4C-BDFD-4111-BFA6-995D1955CE5D}">
      <dsp:nvSpPr>
        <dsp:cNvPr id="0" name=""/>
        <dsp:cNvSpPr/>
      </dsp:nvSpPr>
      <dsp:spPr>
        <a:xfrm>
          <a:off x="1032853" y="3196370"/>
          <a:ext cx="1553630" cy="1242904"/>
        </a:xfrm>
        <a:prstGeom prst="roundRect">
          <a:avLst>
            <a:gd name="adj" fmla="val 1000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Sociedades</a:t>
          </a:r>
        </a:p>
        <a:p>
          <a:pPr marL="114300" lvl="1" indent="-114300" algn="l" defTabSz="533400">
            <a:lnSpc>
              <a:spcPct val="90000"/>
            </a:lnSpc>
            <a:spcBef>
              <a:spcPct val="0"/>
            </a:spcBef>
            <a:spcAft>
              <a:spcPct val="15000"/>
            </a:spcAft>
            <a:buChar char="•"/>
          </a:pPr>
          <a:r>
            <a:rPr lang="es-CO" sz="1200" kern="1200"/>
            <a:t>GL</a:t>
          </a:r>
        </a:p>
        <a:p>
          <a:pPr marL="114300" lvl="1" indent="-114300" algn="l" defTabSz="533400">
            <a:lnSpc>
              <a:spcPct val="90000"/>
            </a:lnSpc>
            <a:spcBef>
              <a:spcPct val="0"/>
            </a:spcBef>
            <a:spcAft>
              <a:spcPct val="15000"/>
            </a:spcAft>
            <a:buChar char="•"/>
          </a:pPr>
          <a:r>
            <a:rPr lang="es-CO" sz="1200" kern="1200"/>
            <a:t>FI</a:t>
          </a:r>
        </a:p>
      </dsp:txBody>
      <dsp:txXfrm>
        <a:off x="1069256" y="3232773"/>
        <a:ext cx="1480824" cy="1170098"/>
      </dsp:txXfrm>
    </dsp:sp>
    <dsp:sp modelId="{378F3BF3-10FE-4CCE-8B30-46E9187D61F9}">
      <dsp:nvSpPr>
        <dsp:cNvPr id="0" name=""/>
        <dsp:cNvSpPr/>
      </dsp:nvSpPr>
      <dsp:spPr>
        <a:xfrm rot="12960000">
          <a:off x="2248391" y="2151297"/>
          <a:ext cx="2127273" cy="632549"/>
        </a:xfrm>
        <a:prstGeom prst="leftArrow">
          <a:avLst>
            <a:gd name="adj1" fmla="val 60000"/>
            <a:gd name="adj2" fmla="val 50000"/>
          </a:avLst>
        </a:prstGeom>
        <a:gradFill rotWithShape="0">
          <a:gsLst>
            <a:gs pos="0">
              <a:schemeClr val="accent2">
                <a:shade val="90000"/>
                <a:hueOff val="153226"/>
                <a:satOff val="-8516"/>
                <a:lumOff val="12912"/>
                <a:alphaOff val="0"/>
                <a:satMod val="103000"/>
                <a:lumMod val="102000"/>
                <a:tint val="94000"/>
              </a:schemeClr>
            </a:gs>
            <a:gs pos="50000">
              <a:schemeClr val="accent2">
                <a:shade val="90000"/>
                <a:hueOff val="153226"/>
                <a:satOff val="-8516"/>
                <a:lumOff val="12912"/>
                <a:alphaOff val="0"/>
                <a:satMod val="110000"/>
                <a:lumMod val="100000"/>
                <a:shade val="100000"/>
              </a:schemeClr>
            </a:gs>
            <a:gs pos="100000">
              <a:schemeClr val="accent2">
                <a:shade val="90000"/>
                <a:hueOff val="153226"/>
                <a:satOff val="-8516"/>
                <a:lumOff val="129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C28528-EB2B-4E7D-A3EA-5AA099276C0B}">
      <dsp:nvSpPr>
        <dsp:cNvPr id="0" name=""/>
        <dsp:cNvSpPr/>
      </dsp:nvSpPr>
      <dsp:spPr>
        <a:xfrm>
          <a:off x="1674712" y="1220930"/>
          <a:ext cx="1553630" cy="1242904"/>
        </a:xfrm>
        <a:prstGeom prst="roundRect">
          <a:avLst>
            <a:gd name="adj" fmla="val 10000"/>
          </a:avLst>
        </a:prstGeom>
        <a:gradFill rotWithShape="0">
          <a:gsLst>
            <a:gs pos="0">
              <a:schemeClr val="accent2">
                <a:shade val="50000"/>
                <a:hueOff val="156430"/>
                <a:satOff val="-9324"/>
                <a:lumOff val="17066"/>
                <a:alphaOff val="0"/>
                <a:satMod val="103000"/>
                <a:lumMod val="102000"/>
                <a:tint val="94000"/>
              </a:schemeClr>
            </a:gs>
            <a:gs pos="50000">
              <a:schemeClr val="accent2">
                <a:shade val="50000"/>
                <a:hueOff val="156430"/>
                <a:satOff val="-9324"/>
                <a:lumOff val="17066"/>
                <a:alphaOff val="0"/>
                <a:satMod val="110000"/>
                <a:lumMod val="100000"/>
                <a:shade val="100000"/>
              </a:schemeClr>
            </a:gs>
            <a:gs pos="100000">
              <a:schemeClr val="accent2">
                <a:shade val="50000"/>
                <a:hueOff val="156430"/>
                <a:satOff val="-9324"/>
                <a:lumOff val="170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err="1"/>
            <a:t>Ledger</a:t>
          </a:r>
          <a:endParaRPr lang="es-CO" sz="1600" kern="1200"/>
        </a:p>
        <a:p>
          <a:pPr marL="114300" lvl="1" indent="-114300" algn="l" defTabSz="533400">
            <a:lnSpc>
              <a:spcPct val="90000"/>
            </a:lnSpc>
            <a:spcBef>
              <a:spcPct val="0"/>
            </a:spcBef>
            <a:spcAft>
              <a:spcPct val="15000"/>
            </a:spcAft>
            <a:buChar char="•"/>
          </a:pPr>
          <a:r>
            <a:rPr lang="es-CO" sz="1200" kern="1200"/>
            <a:t>Principal</a:t>
          </a:r>
        </a:p>
        <a:p>
          <a:pPr marL="114300" lvl="1" indent="-114300" algn="l" defTabSz="533400">
            <a:lnSpc>
              <a:spcPct val="90000"/>
            </a:lnSpc>
            <a:spcBef>
              <a:spcPct val="0"/>
            </a:spcBef>
            <a:spcAft>
              <a:spcPct val="15000"/>
            </a:spcAft>
            <a:buChar char="•"/>
          </a:pPr>
          <a:r>
            <a:rPr lang="es-CO" sz="1200" kern="1200"/>
            <a:t>Alternos</a:t>
          </a:r>
        </a:p>
        <a:p>
          <a:pPr marL="114300" lvl="1" indent="-114300" algn="l" defTabSz="533400">
            <a:lnSpc>
              <a:spcPct val="90000"/>
            </a:lnSpc>
            <a:spcBef>
              <a:spcPct val="0"/>
            </a:spcBef>
            <a:spcAft>
              <a:spcPct val="15000"/>
            </a:spcAft>
            <a:buChar char="•"/>
          </a:pPr>
          <a:r>
            <a:rPr lang="es-CO" sz="1200" kern="1200"/>
            <a:t>Apéndices</a:t>
          </a:r>
        </a:p>
      </dsp:txBody>
      <dsp:txXfrm>
        <a:off x="1711115" y="1257333"/>
        <a:ext cx="1480824" cy="1170098"/>
      </dsp:txXfrm>
    </dsp:sp>
    <dsp:sp modelId="{B31D5A5F-5A12-487B-AE5A-FE0B090679AF}">
      <dsp:nvSpPr>
        <dsp:cNvPr id="0" name=""/>
        <dsp:cNvSpPr/>
      </dsp:nvSpPr>
      <dsp:spPr>
        <a:xfrm rot="15120000">
          <a:off x="3396982" y="1316797"/>
          <a:ext cx="2127273" cy="632549"/>
        </a:xfrm>
        <a:prstGeom prst="leftArrow">
          <a:avLst>
            <a:gd name="adj1" fmla="val 60000"/>
            <a:gd name="adj2" fmla="val 50000"/>
          </a:avLst>
        </a:prstGeom>
        <a:gradFill rotWithShape="0">
          <a:gsLst>
            <a:gs pos="0">
              <a:schemeClr val="accent2">
                <a:shade val="90000"/>
                <a:hueOff val="306451"/>
                <a:satOff val="-17031"/>
                <a:lumOff val="25823"/>
                <a:alphaOff val="0"/>
                <a:satMod val="103000"/>
                <a:lumMod val="102000"/>
                <a:tint val="94000"/>
              </a:schemeClr>
            </a:gs>
            <a:gs pos="50000">
              <a:schemeClr val="accent2">
                <a:shade val="90000"/>
                <a:hueOff val="306451"/>
                <a:satOff val="-17031"/>
                <a:lumOff val="25823"/>
                <a:alphaOff val="0"/>
                <a:satMod val="110000"/>
                <a:lumMod val="100000"/>
                <a:shade val="100000"/>
              </a:schemeClr>
            </a:gs>
            <a:gs pos="100000">
              <a:schemeClr val="accent2">
                <a:shade val="90000"/>
                <a:hueOff val="306451"/>
                <a:satOff val="-17031"/>
                <a:lumOff val="25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BE9B428-3BD8-45F4-A143-2C3A0A381092}">
      <dsp:nvSpPr>
        <dsp:cNvPr id="0" name=""/>
        <dsp:cNvSpPr/>
      </dsp:nvSpPr>
      <dsp:spPr>
        <a:xfrm>
          <a:off x="3355122" y="41"/>
          <a:ext cx="1553630" cy="1242904"/>
        </a:xfrm>
        <a:prstGeom prst="roundRect">
          <a:avLst>
            <a:gd name="adj" fmla="val 10000"/>
          </a:avLst>
        </a:prstGeom>
        <a:gradFill rotWithShape="0">
          <a:gsLst>
            <a:gs pos="0">
              <a:schemeClr val="accent2">
                <a:shade val="50000"/>
                <a:hueOff val="312859"/>
                <a:satOff val="-18647"/>
                <a:lumOff val="34131"/>
                <a:alphaOff val="0"/>
                <a:satMod val="103000"/>
                <a:lumMod val="102000"/>
                <a:tint val="94000"/>
              </a:schemeClr>
            </a:gs>
            <a:gs pos="50000">
              <a:schemeClr val="accent2">
                <a:shade val="50000"/>
                <a:hueOff val="312859"/>
                <a:satOff val="-18647"/>
                <a:lumOff val="34131"/>
                <a:alphaOff val="0"/>
                <a:satMod val="110000"/>
                <a:lumMod val="100000"/>
                <a:shade val="100000"/>
              </a:schemeClr>
            </a:gs>
            <a:gs pos="100000">
              <a:schemeClr val="accent2">
                <a:shade val="50000"/>
                <a:hueOff val="312859"/>
                <a:satOff val="-18647"/>
                <a:lumOff val="34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Monedas</a:t>
          </a:r>
        </a:p>
        <a:p>
          <a:pPr marL="114300" lvl="1" indent="-114300" algn="l" defTabSz="533400">
            <a:lnSpc>
              <a:spcPct val="90000"/>
            </a:lnSpc>
            <a:spcBef>
              <a:spcPct val="0"/>
            </a:spcBef>
            <a:spcAft>
              <a:spcPct val="15000"/>
            </a:spcAft>
            <a:buChar char="•"/>
          </a:pPr>
          <a:r>
            <a:rPr lang="es-CO" sz="1200" kern="1200"/>
            <a:t>Transacción</a:t>
          </a:r>
        </a:p>
        <a:p>
          <a:pPr marL="114300" lvl="1" indent="-114300" algn="l" defTabSz="533400">
            <a:lnSpc>
              <a:spcPct val="90000"/>
            </a:lnSpc>
            <a:spcBef>
              <a:spcPct val="0"/>
            </a:spcBef>
            <a:spcAft>
              <a:spcPct val="15000"/>
            </a:spcAft>
            <a:buChar char="•"/>
          </a:pPr>
          <a:r>
            <a:rPr lang="es-CO" sz="1200" kern="1200"/>
            <a:t>Local</a:t>
          </a:r>
        </a:p>
        <a:p>
          <a:pPr marL="114300" lvl="1" indent="-114300" algn="l" defTabSz="533400">
            <a:lnSpc>
              <a:spcPct val="90000"/>
            </a:lnSpc>
            <a:spcBef>
              <a:spcPct val="0"/>
            </a:spcBef>
            <a:spcAft>
              <a:spcPct val="15000"/>
            </a:spcAft>
            <a:buChar char="•"/>
          </a:pPr>
          <a:r>
            <a:rPr lang="es-CO" sz="1200" kern="1200"/>
            <a:t>Fuerte</a:t>
          </a:r>
        </a:p>
        <a:p>
          <a:pPr marL="114300" lvl="1" indent="-114300" algn="l" defTabSz="533400">
            <a:lnSpc>
              <a:spcPct val="90000"/>
            </a:lnSpc>
            <a:spcBef>
              <a:spcPct val="0"/>
            </a:spcBef>
            <a:spcAft>
              <a:spcPct val="15000"/>
            </a:spcAft>
            <a:buChar char="•"/>
          </a:pPr>
          <a:r>
            <a:rPr lang="es-CO" sz="1200" kern="1200"/>
            <a:t>Grupo</a:t>
          </a:r>
        </a:p>
      </dsp:txBody>
      <dsp:txXfrm>
        <a:off x="3391525" y="36444"/>
        <a:ext cx="1480824" cy="1170098"/>
      </dsp:txXfrm>
    </dsp:sp>
    <dsp:sp modelId="{5EDE8C11-A991-478C-AA61-DD3E1016B0BF}">
      <dsp:nvSpPr>
        <dsp:cNvPr id="0" name=""/>
        <dsp:cNvSpPr/>
      </dsp:nvSpPr>
      <dsp:spPr>
        <a:xfrm rot="17280000">
          <a:off x="4816719" y="1316797"/>
          <a:ext cx="2127273" cy="632549"/>
        </a:xfrm>
        <a:prstGeom prst="leftArrow">
          <a:avLst>
            <a:gd name="adj1" fmla="val 60000"/>
            <a:gd name="adj2" fmla="val 50000"/>
          </a:avLst>
        </a:prstGeom>
        <a:gradFill rotWithShape="0">
          <a:gsLst>
            <a:gs pos="0">
              <a:schemeClr val="accent2">
                <a:shade val="90000"/>
                <a:hueOff val="459677"/>
                <a:satOff val="-25547"/>
                <a:lumOff val="38735"/>
                <a:alphaOff val="0"/>
                <a:satMod val="103000"/>
                <a:lumMod val="102000"/>
                <a:tint val="94000"/>
              </a:schemeClr>
            </a:gs>
            <a:gs pos="50000">
              <a:schemeClr val="accent2">
                <a:shade val="90000"/>
                <a:hueOff val="459677"/>
                <a:satOff val="-25547"/>
                <a:lumOff val="38735"/>
                <a:alphaOff val="0"/>
                <a:satMod val="110000"/>
                <a:lumMod val="100000"/>
                <a:shade val="100000"/>
              </a:schemeClr>
            </a:gs>
            <a:gs pos="100000">
              <a:schemeClr val="accent2">
                <a:shade val="90000"/>
                <a:hueOff val="459677"/>
                <a:satOff val="-25547"/>
                <a:lumOff val="387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88D77A-BBA8-4248-A99E-F41C50DF8CC4}">
      <dsp:nvSpPr>
        <dsp:cNvPr id="0" name=""/>
        <dsp:cNvSpPr/>
      </dsp:nvSpPr>
      <dsp:spPr>
        <a:xfrm>
          <a:off x="5432222" y="41"/>
          <a:ext cx="1553630" cy="1242904"/>
        </a:xfrm>
        <a:prstGeom prst="roundRect">
          <a:avLst>
            <a:gd name="adj" fmla="val 10000"/>
          </a:avLst>
        </a:prstGeom>
        <a:gradFill rotWithShape="0">
          <a:gsLst>
            <a:gs pos="0">
              <a:schemeClr val="accent2">
                <a:shade val="50000"/>
                <a:hueOff val="469289"/>
                <a:satOff val="-27971"/>
                <a:lumOff val="51197"/>
                <a:alphaOff val="0"/>
                <a:satMod val="103000"/>
                <a:lumMod val="102000"/>
                <a:tint val="94000"/>
              </a:schemeClr>
            </a:gs>
            <a:gs pos="50000">
              <a:schemeClr val="accent2">
                <a:shade val="50000"/>
                <a:hueOff val="469289"/>
                <a:satOff val="-27971"/>
                <a:lumOff val="51197"/>
                <a:alphaOff val="0"/>
                <a:satMod val="110000"/>
                <a:lumMod val="100000"/>
                <a:shade val="100000"/>
              </a:schemeClr>
            </a:gs>
            <a:gs pos="100000">
              <a:schemeClr val="accent2">
                <a:shade val="50000"/>
                <a:hueOff val="469289"/>
                <a:satOff val="-27971"/>
                <a:lumOff val="51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Plan de cuentas</a:t>
          </a:r>
        </a:p>
        <a:p>
          <a:pPr marL="114300" lvl="1" indent="-114300" algn="l" defTabSz="533400">
            <a:lnSpc>
              <a:spcPct val="90000"/>
            </a:lnSpc>
            <a:spcBef>
              <a:spcPct val="0"/>
            </a:spcBef>
            <a:spcAft>
              <a:spcPct val="15000"/>
            </a:spcAft>
            <a:buChar char="•"/>
          </a:pPr>
          <a:r>
            <a:rPr lang="es-CO" sz="1200" kern="1200"/>
            <a:t>Operacional</a:t>
          </a:r>
        </a:p>
        <a:p>
          <a:pPr marL="114300" lvl="1" indent="-114300" algn="l" defTabSz="533400">
            <a:lnSpc>
              <a:spcPct val="90000"/>
            </a:lnSpc>
            <a:spcBef>
              <a:spcPct val="0"/>
            </a:spcBef>
            <a:spcAft>
              <a:spcPct val="15000"/>
            </a:spcAft>
            <a:buChar char="•"/>
          </a:pPr>
          <a:r>
            <a:rPr lang="es-CO" sz="1200" kern="1200"/>
            <a:t>Alternos</a:t>
          </a:r>
        </a:p>
        <a:p>
          <a:pPr marL="114300" lvl="1" indent="-114300" algn="l" defTabSz="533400">
            <a:lnSpc>
              <a:spcPct val="90000"/>
            </a:lnSpc>
            <a:spcBef>
              <a:spcPct val="0"/>
            </a:spcBef>
            <a:spcAft>
              <a:spcPct val="15000"/>
            </a:spcAft>
            <a:buChar char="•"/>
          </a:pPr>
          <a:r>
            <a:rPr lang="es-CO" sz="1200" kern="1200"/>
            <a:t>Grupo</a:t>
          </a:r>
        </a:p>
      </dsp:txBody>
      <dsp:txXfrm>
        <a:off x="5468625" y="36444"/>
        <a:ext cx="1480824" cy="1170098"/>
      </dsp:txXfrm>
    </dsp:sp>
    <dsp:sp modelId="{A76EBDFC-23F5-47D3-8DF6-211942FE3256}">
      <dsp:nvSpPr>
        <dsp:cNvPr id="0" name=""/>
        <dsp:cNvSpPr/>
      </dsp:nvSpPr>
      <dsp:spPr>
        <a:xfrm rot="19440000">
          <a:off x="5965310" y="2151297"/>
          <a:ext cx="2127273" cy="632549"/>
        </a:xfrm>
        <a:prstGeom prst="leftArrow">
          <a:avLst>
            <a:gd name="adj1" fmla="val 60000"/>
            <a:gd name="adj2" fmla="val 50000"/>
          </a:avLst>
        </a:prstGeom>
        <a:gradFill rotWithShape="0">
          <a:gsLst>
            <a:gs pos="0">
              <a:schemeClr val="accent2">
                <a:shade val="90000"/>
                <a:hueOff val="306451"/>
                <a:satOff val="-17031"/>
                <a:lumOff val="25823"/>
                <a:alphaOff val="0"/>
                <a:satMod val="103000"/>
                <a:lumMod val="102000"/>
                <a:tint val="94000"/>
              </a:schemeClr>
            </a:gs>
            <a:gs pos="50000">
              <a:schemeClr val="accent2">
                <a:shade val="90000"/>
                <a:hueOff val="306451"/>
                <a:satOff val="-17031"/>
                <a:lumOff val="25823"/>
                <a:alphaOff val="0"/>
                <a:satMod val="110000"/>
                <a:lumMod val="100000"/>
                <a:shade val="100000"/>
              </a:schemeClr>
            </a:gs>
            <a:gs pos="100000">
              <a:schemeClr val="accent2">
                <a:shade val="90000"/>
                <a:hueOff val="306451"/>
                <a:satOff val="-17031"/>
                <a:lumOff val="25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F3AE5FC-A761-4EC4-84A0-ED6C1C133E8C}">
      <dsp:nvSpPr>
        <dsp:cNvPr id="0" name=""/>
        <dsp:cNvSpPr/>
      </dsp:nvSpPr>
      <dsp:spPr>
        <a:xfrm>
          <a:off x="7112631" y="1220930"/>
          <a:ext cx="1553630" cy="1242904"/>
        </a:xfrm>
        <a:prstGeom prst="roundRect">
          <a:avLst>
            <a:gd name="adj" fmla="val 10000"/>
          </a:avLst>
        </a:prstGeom>
        <a:gradFill rotWithShape="0">
          <a:gsLst>
            <a:gs pos="0">
              <a:schemeClr val="accent2">
                <a:shade val="50000"/>
                <a:hueOff val="312859"/>
                <a:satOff val="-18647"/>
                <a:lumOff val="34131"/>
                <a:alphaOff val="0"/>
                <a:satMod val="103000"/>
                <a:lumMod val="102000"/>
                <a:tint val="94000"/>
              </a:schemeClr>
            </a:gs>
            <a:gs pos="50000">
              <a:schemeClr val="accent2">
                <a:shade val="50000"/>
                <a:hueOff val="312859"/>
                <a:satOff val="-18647"/>
                <a:lumOff val="34131"/>
                <a:alphaOff val="0"/>
                <a:satMod val="110000"/>
                <a:lumMod val="100000"/>
                <a:shade val="100000"/>
              </a:schemeClr>
            </a:gs>
            <a:gs pos="100000">
              <a:schemeClr val="accent2">
                <a:shade val="50000"/>
                <a:hueOff val="312859"/>
                <a:satOff val="-18647"/>
                <a:lumOff val="34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s-CO" sz="1600" kern="1200"/>
            <a:t>Variantes del ejercicio</a:t>
          </a:r>
        </a:p>
      </dsp:txBody>
      <dsp:txXfrm>
        <a:off x="7149034" y="1257333"/>
        <a:ext cx="1480824" cy="1170098"/>
      </dsp:txXfrm>
    </dsp:sp>
    <dsp:sp modelId="{7DE61306-4C45-4A51-8F08-9DB37D59A8DC}">
      <dsp:nvSpPr>
        <dsp:cNvPr id="0" name=""/>
        <dsp:cNvSpPr/>
      </dsp:nvSpPr>
      <dsp:spPr>
        <a:xfrm>
          <a:off x="6404033" y="3501547"/>
          <a:ext cx="2127273" cy="632549"/>
        </a:xfrm>
        <a:prstGeom prst="leftArrow">
          <a:avLst>
            <a:gd name="adj1" fmla="val 60000"/>
            <a:gd name="adj2" fmla="val 50000"/>
          </a:avLst>
        </a:prstGeom>
        <a:gradFill rotWithShape="0">
          <a:gsLst>
            <a:gs pos="0">
              <a:schemeClr val="accent2">
                <a:shade val="90000"/>
                <a:hueOff val="153226"/>
                <a:satOff val="-8516"/>
                <a:lumOff val="12912"/>
                <a:alphaOff val="0"/>
                <a:satMod val="103000"/>
                <a:lumMod val="102000"/>
                <a:tint val="94000"/>
              </a:schemeClr>
            </a:gs>
            <a:gs pos="50000">
              <a:schemeClr val="accent2">
                <a:shade val="90000"/>
                <a:hueOff val="153226"/>
                <a:satOff val="-8516"/>
                <a:lumOff val="12912"/>
                <a:alphaOff val="0"/>
                <a:satMod val="110000"/>
                <a:lumMod val="100000"/>
                <a:shade val="100000"/>
              </a:schemeClr>
            </a:gs>
            <a:gs pos="100000">
              <a:schemeClr val="accent2">
                <a:shade val="90000"/>
                <a:hueOff val="153226"/>
                <a:satOff val="-8516"/>
                <a:lumOff val="129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17CD01-23D5-4A2C-B815-51C7E07F9E8A}">
      <dsp:nvSpPr>
        <dsp:cNvPr id="0" name=""/>
        <dsp:cNvSpPr/>
      </dsp:nvSpPr>
      <dsp:spPr>
        <a:xfrm>
          <a:off x="7754491" y="3196370"/>
          <a:ext cx="1553630" cy="1242904"/>
        </a:xfrm>
        <a:prstGeom prst="roundRect">
          <a:avLst>
            <a:gd name="adj" fmla="val 10000"/>
          </a:avLst>
        </a:prstGeom>
        <a:gradFill rotWithShape="0">
          <a:gsLst>
            <a:gs pos="0">
              <a:schemeClr val="accent2">
                <a:shade val="50000"/>
                <a:hueOff val="156430"/>
                <a:satOff val="-9324"/>
                <a:lumOff val="17066"/>
                <a:alphaOff val="0"/>
                <a:satMod val="103000"/>
                <a:lumMod val="102000"/>
                <a:tint val="94000"/>
              </a:schemeClr>
            </a:gs>
            <a:gs pos="50000">
              <a:schemeClr val="accent2">
                <a:shade val="50000"/>
                <a:hueOff val="156430"/>
                <a:satOff val="-9324"/>
                <a:lumOff val="17066"/>
                <a:alphaOff val="0"/>
                <a:satMod val="110000"/>
                <a:lumMod val="100000"/>
                <a:shade val="100000"/>
              </a:schemeClr>
            </a:gs>
            <a:gs pos="100000">
              <a:schemeClr val="accent2">
                <a:shade val="50000"/>
                <a:hueOff val="156430"/>
                <a:satOff val="-9324"/>
                <a:lumOff val="170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Documentos</a:t>
          </a:r>
        </a:p>
        <a:p>
          <a:pPr marL="114300" lvl="1" indent="-114300" algn="l" defTabSz="533400">
            <a:lnSpc>
              <a:spcPct val="90000"/>
            </a:lnSpc>
            <a:spcBef>
              <a:spcPct val="0"/>
            </a:spcBef>
            <a:spcAft>
              <a:spcPct val="15000"/>
            </a:spcAft>
            <a:buChar char="•"/>
          </a:pPr>
          <a:r>
            <a:rPr lang="es-CO" sz="1200" kern="1200"/>
            <a:t>Clases</a:t>
          </a:r>
        </a:p>
        <a:p>
          <a:pPr marL="114300" lvl="1" indent="-114300" algn="l" defTabSz="533400">
            <a:lnSpc>
              <a:spcPct val="90000"/>
            </a:lnSpc>
            <a:spcBef>
              <a:spcPct val="0"/>
            </a:spcBef>
            <a:spcAft>
              <a:spcPct val="15000"/>
            </a:spcAft>
            <a:buChar char="•"/>
          </a:pPr>
          <a:r>
            <a:rPr lang="es-CO" sz="1200" kern="1200"/>
            <a:t>Rangos</a:t>
          </a:r>
        </a:p>
        <a:p>
          <a:pPr marL="114300" lvl="1" indent="-114300" algn="l" defTabSz="533400">
            <a:lnSpc>
              <a:spcPct val="90000"/>
            </a:lnSpc>
            <a:spcBef>
              <a:spcPct val="0"/>
            </a:spcBef>
            <a:spcAft>
              <a:spcPct val="15000"/>
            </a:spcAft>
            <a:buChar char="•"/>
          </a:pPr>
          <a:r>
            <a:rPr lang="es-CO" sz="1200" kern="1200"/>
            <a:t>Desglose</a:t>
          </a:r>
        </a:p>
      </dsp:txBody>
      <dsp:txXfrm>
        <a:off x="7790894" y="3232773"/>
        <a:ext cx="1480824" cy="1170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66222-74D7-48D7-B9DA-281861D3D8B9}">
      <dsp:nvSpPr>
        <dsp:cNvPr id="0" name=""/>
        <dsp:cNvSpPr/>
      </dsp:nvSpPr>
      <dsp:spPr>
        <a:xfrm>
          <a:off x="1594632" y="132580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Grupo EPM</a:t>
          </a:r>
        </a:p>
      </dsp:txBody>
      <dsp:txXfrm>
        <a:off x="1610578" y="1341753"/>
        <a:ext cx="784740" cy="512529"/>
      </dsp:txXfrm>
    </dsp:sp>
    <dsp:sp modelId="{FE1BC6F0-DD46-4041-B759-4A02ABC7B8A9}">
      <dsp:nvSpPr>
        <dsp:cNvPr id="0" name=""/>
        <dsp:cNvSpPr/>
      </dsp:nvSpPr>
      <dsp:spPr>
        <a:xfrm>
          <a:off x="410516" y="1870229"/>
          <a:ext cx="1592432" cy="217768"/>
        </a:xfrm>
        <a:custGeom>
          <a:avLst/>
          <a:gdLst/>
          <a:ahLst/>
          <a:cxnLst/>
          <a:rect l="0" t="0" r="0" b="0"/>
          <a:pathLst>
            <a:path>
              <a:moveTo>
                <a:pt x="1592432" y="0"/>
              </a:moveTo>
              <a:lnTo>
                <a:pt x="1592432" y="108884"/>
              </a:lnTo>
              <a:lnTo>
                <a:pt x="0" y="108884"/>
              </a:lnTo>
              <a:lnTo>
                <a:pt x="0"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128998-D441-425D-B543-FD6ACC98B02D}">
      <dsp:nvSpPr>
        <dsp:cNvPr id="0" name=""/>
        <dsp:cNvSpPr/>
      </dsp:nvSpPr>
      <dsp:spPr>
        <a:xfrm>
          <a:off x="2200"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EPM</a:t>
          </a:r>
        </a:p>
      </dsp:txBody>
      <dsp:txXfrm>
        <a:off x="18146" y="2103943"/>
        <a:ext cx="784740" cy="512529"/>
      </dsp:txXfrm>
    </dsp:sp>
    <dsp:sp modelId="{70EE1A31-AE0C-414D-BD16-AD35688D70D5}">
      <dsp:nvSpPr>
        <dsp:cNvPr id="0" name=""/>
        <dsp:cNvSpPr/>
      </dsp:nvSpPr>
      <dsp:spPr>
        <a:xfrm>
          <a:off x="364796" y="2632419"/>
          <a:ext cx="91440" cy="217768"/>
        </a:xfrm>
        <a:custGeom>
          <a:avLst/>
          <a:gdLst/>
          <a:ahLst/>
          <a:cxnLst/>
          <a:rect l="0" t="0" r="0" b="0"/>
          <a:pathLst>
            <a:path>
              <a:moveTo>
                <a:pt x="45720" y="0"/>
              </a:moveTo>
              <a:lnTo>
                <a:pt x="4572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D699A5-0435-45E9-8E34-8684D9BA4978}">
      <dsp:nvSpPr>
        <dsp:cNvPr id="0" name=""/>
        <dsp:cNvSpPr/>
      </dsp:nvSpPr>
      <dsp:spPr>
        <a:xfrm>
          <a:off x="2200"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a:t>EPM</a:t>
          </a:r>
        </a:p>
      </dsp:txBody>
      <dsp:txXfrm>
        <a:off x="18146" y="2866133"/>
        <a:ext cx="784740" cy="512529"/>
      </dsp:txXfrm>
    </dsp:sp>
    <dsp:sp modelId="{7353AB8B-B165-48EE-B3FA-2748A36BBFBE}">
      <dsp:nvSpPr>
        <dsp:cNvPr id="0" name=""/>
        <dsp:cNvSpPr/>
      </dsp:nvSpPr>
      <dsp:spPr>
        <a:xfrm>
          <a:off x="1957229" y="1870229"/>
          <a:ext cx="91440" cy="217768"/>
        </a:xfrm>
        <a:custGeom>
          <a:avLst/>
          <a:gdLst/>
          <a:ahLst/>
          <a:cxnLst/>
          <a:rect l="0" t="0" r="0" b="0"/>
          <a:pathLst>
            <a:path>
              <a:moveTo>
                <a:pt x="45720" y="0"/>
              </a:moveTo>
              <a:lnTo>
                <a:pt x="45720"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2F6D12-92F0-40F9-9A35-DA47F103A5BF}">
      <dsp:nvSpPr>
        <dsp:cNvPr id="0" name=""/>
        <dsp:cNvSpPr/>
      </dsp:nvSpPr>
      <dsp:spPr>
        <a:xfrm>
          <a:off x="1594632"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Ticsa</a:t>
          </a:r>
          <a:endParaRPr lang="es-CO" sz="1300" kern="1200"/>
        </a:p>
      </dsp:txBody>
      <dsp:txXfrm>
        <a:off x="1610578" y="2103943"/>
        <a:ext cx="784740" cy="512529"/>
      </dsp:txXfrm>
    </dsp:sp>
    <dsp:sp modelId="{E12158CA-E84D-47E3-ADF9-FE07BC0707FC}">
      <dsp:nvSpPr>
        <dsp:cNvPr id="0" name=""/>
        <dsp:cNvSpPr/>
      </dsp:nvSpPr>
      <dsp:spPr>
        <a:xfrm>
          <a:off x="1472138" y="2632419"/>
          <a:ext cx="530810" cy="217768"/>
        </a:xfrm>
        <a:custGeom>
          <a:avLst/>
          <a:gdLst/>
          <a:ahLst/>
          <a:cxnLst/>
          <a:rect l="0" t="0" r="0" b="0"/>
          <a:pathLst>
            <a:path>
              <a:moveTo>
                <a:pt x="530810" y="0"/>
              </a:moveTo>
              <a:lnTo>
                <a:pt x="530810" y="108884"/>
              </a:lnTo>
              <a:lnTo>
                <a:pt x="0" y="108884"/>
              </a:lnTo>
              <a:lnTo>
                <a:pt x="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4B3B74-3CEA-4929-A256-73A691BAAEC7}">
      <dsp:nvSpPr>
        <dsp:cNvPr id="0" name=""/>
        <dsp:cNvSpPr/>
      </dsp:nvSpPr>
      <dsp:spPr>
        <a:xfrm>
          <a:off x="1063822"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Ticsa</a:t>
          </a:r>
          <a:r>
            <a:rPr lang="es-CO" sz="1300" kern="1200"/>
            <a:t> México</a:t>
          </a:r>
        </a:p>
      </dsp:txBody>
      <dsp:txXfrm>
        <a:off x="1079768" y="2866133"/>
        <a:ext cx="784740" cy="512529"/>
      </dsp:txXfrm>
    </dsp:sp>
    <dsp:sp modelId="{D5DDEEFB-A178-470B-AF13-AF15C1E56918}">
      <dsp:nvSpPr>
        <dsp:cNvPr id="0" name=""/>
        <dsp:cNvSpPr/>
      </dsp:nvSpPr>
      <dsp:spPr>
        <a:xfrm>
          <a:off x="2002949" y="2632419"/>
          <a:ext cx="530810" cy="217768"/>
        </a:xfrm>
        <a:custGeom>
          <a:avLst/>
          <a:gdLst/>
          <a:ahLst/>
          <a:cxnLst/>
          <a:rect l="0" t="0" r="0" b="0"/>
          <a:pathLst>
            <a:path>
              <a:moveTo>
                <a:pt x="0" y="0"/>
              </a:moveTo>
              <a:lnTo>
                <a:pt x="0" y="108884"/>
              </a:lnTo>
              <a:lnTo>
                <a:pt x="530810" y="108884"/>
              </a:lnTo>
              <a:lnTo>
                <a:pt x="53081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769E01-E981-4D9F-BB3E-B5F061445167}">
      <dsp:nvSpPr>
        <dsp:cNvPr id="0" name=""/>
        <dsp:cNvSpPr/>
      </dsp:nvSpPr>
      <dsp:spPr>
        <a:xfrm>
          <a:off x="2125443"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Ticsa</a:t>
          </a:r>
          <a:r>
            <a:rPr lang="es-CO" sz="1300" kern="1200"/>
            <a:t> Colombia</a:t>
          </a:r>
        </a:p>
      </dsp:txBody>
      <dsp:txXfrm>
        <a:off x="2141389" y="2866133"/>
        <a:ext cx="784740" cy="512529"/>
      </dsp:txXfrm>
    </dsp:sp>
    <dsp:sp modelId="{EEB64638-BACF-4658-93D9-4DAE50E3F174}">
      <dsp:nvSpPr>
        <dsp:cNvPr id="0" name=""/>
        <dsp:cNvSpPr/>
      </dsp:nvSpPr>
      <dsp:spPr>
        <a:xfrm>
          <a:off x="2002949" y="1870229"/>
          <a:ext cx="1592432" cy="217768"/>
        </a:xfrm>
        <a:custGeom>
          <a:avLst/>
          <a:gdLst/>
          <a:ahLst/>
          <a:cxnLst/>
          <a:rect l="0" t="0" r="0" b="0"/>
          <a:pathLst>
            <a:path>
              <a:moveTo>
                <a:pt x="0" y="0"/>
              </a:moveTo>
              <a:lnTo>
                <a:pt x="0" y="108884"/>
              </a:lnTo>
              <a:lnTo>
                <a:pt x="1592432" y="108884"/>
              </a:lnTo>
              <a:lnTo>
                <a:pt x="1592432"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289032-E179-41D9-B682-C4714BA216E3}">
      <dsp:nvSpPr>
        <dsp:cNvPr id="0" name=""/>
        <dsp:cNvSpPr/>
      </dsp:nvSpPr>
      <dsp:spPr>
        <a:xfrm>
          <a:off x="3187065"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Afinia</a:t>
          </a:r>
          <a:endParaRPr lang="es-CO" sz="1300" kern="1200"/>
        </a:p>
      </dsp:txBody>
      <dsp:txXfrm>
        <a:off x="3203011" y="2103943"/>
        <a:ext cx="784740" cy="512529"/>
      </dsp:txXfrm>
    </dsp:sp>
    <dsp:sp modelId="{9F33B9E8-148C-4F3C-BDCF-7A8D19565048}">
      <dsp:nvSpPr>
        <dsp:cNvPr id="0" name=""/>
        <dsp:cNvSpPr/>
      </dsp:nvSpPr>
      <dsp:spPr>
        <a:xfrm>
          <a:off x="3549661" y="2632419"/>
          <a:ext cx="91440" cy="217768"/>
        </a:xfrm>
        <a:custGeom>
          <a:avLst/>
          <a:gdLst/>
          <a:ahLst/>
          <a:cxnLst/>
          <a:rect l="0" t="0" r="0" b="0"/>
          <a:pathLst>
            <a:path>
              <a:moveTo>
                <a:pt x="45720" y="0"/>
              </a:moveTo>
              <a:lnTo>
                <a:pt x="4572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CFFFD9-5D2F-47C6-ACFE-7D783EE2089B}">
      <dsp:nvSpPr>
        <dsp:cNvPr id="0" name=""/>
        <dsp:cNvSpPr/>
      </dsp:nvSpPr>
      <dsp:spPr>
        <a:xfrm>
          <a:off x="3187065"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CO" sz="1300" kern="1200" err="1"/>
            <a:t>Afinia</a:t>
          </a:r>
          <a:endParaRPr lang="es-CO" sz="1300" kern="1200"/>
        </a:p>
      </dsp:txBody>
      <dsp:txXfrm>
        <a:off x="3203011" y="2866133"/>
        <a:ext cx="784740" cy="512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640EF-7BC1-420D-B4F6-BC7C1B959494}">
      <dsp:nvSpPr>
        <dsp:cNvPr id="0" name=""/>
        <dsp:cNvSpPr/>
      </dsp:nvSpPr>
      <dsp:spPr>
        <a:xfrm>
          <a:off x="0" y="423130"/>
          <a:ext cx="2244090" cy="2244090"/>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8632D86-A0F2-48E3-867E-31CB2140B8B1}">
      <dsp:nvSpPr>
        <dsp:cNvPr id="0" name=""/>
        <dsp:cNvSpPr/>
      </dsp:nvSpPr>
      <dsp:spPr>
        <a:xfrm>
          <a:off x="1122045" y="423130"/>
          <a:ext cx="2618104" cy="224409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0L</a:t>
          </a:r>
          <a:r>
            <a:rPr lang="es-CO" sz="800" kern="1200"/>
            <a:t> : se gestionará conforme a Normas locales en cada país:</a:t>
          </a:r>
        </a:p>
      </dsp:txBody>
      <dsp:txXfrm>
        <a:off x="1122045" y="423130"/>
        <a:ext cx="1309052" cy="673228"/>
      </dsp:txXfrm>
    </dsp:sp>
    <dsp:sp modelId="{678DB765-F3B2-4AFD-A61E-1B86A33EEB34}">
      <dsp:nvSpPr>
        <dsp:cNvPr id="0" name=""/>
        <dsp:cNvSpPr/>
      </dsp:nvSpPr>
      <dsp:spPr>
        <a:xfrm>
          <a:off x="392716" y="1096358"/>
          <a:ext cx="1458657" cy="1458657"/>
        </a:xfrm>
        <a:prstGeom prst="pie">
          <a:avLst>
            <a:gd name="adj1" fmla="val 5400000"/>
            <a:gd name="adj2" fmla="val 16200000"/>
          </a:avLst>
        </a:prstGeom>
        <a:gradFill rotWithShape="0">
          <a:gsLst>
            <a:gs pos="0">
              <a:schemeClr val="accent2">
                <a:hueOff val="1620045"/>
                <a:satOff val="225"/>
                <a:lumOff val="196"/>
                <a:alphaOff val="0"/>
                <a:satMod val="103000"/>
                <a:lumMod val="102000"/>
                <a:tint val="94000"/>
              </a:schemeClr>
            </a:gs>
            <a:gs pos="50000">
              <a:schemeClr val="accent2">
                <a:hueOff val="1620045"/>
                <a:satOff val="225"/>
                <a:lumOff val="196"/>
                <a:alphaOff val="0"/>
                <a:satMod val="110000"/>
                <a:lumMod val="100000"/>
                <a:shade val="100000"/>
              </a:schemeClr>
            </a:gs>
            <a:gs pos="100000">
              <a:schemeClr val="accent2">
                <a:hueOff val="1620045"/>
                <a:satOff val="225"/>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9ACE9E-67D2-4801-8B4C-18E90A5860D4}">
      <dsp:nvSpPr>
        <dsp:cNvPr id="0" name=""/>
        <dsp:cNvSpPr/>
      </dsp:nvSpPr>
      <dsp:spPr>
        <a:xfrm>
          <a:off x="1122045" y="1096358"/>
          <a:ext cx="2618104" cy="1458657"/>
        </a:xfrm>
        <a:prstGeom prst="rect">
          <a:avLst/>
        </a:prstGeom>
        <a:solidFill>
          <a:schemeClr val="lt1">
            <a:alpha val="90000"/>
            <a:hueOff val="0"/>
            <a:satOff val="0"/>
            <a:lumOff val="0"/>
            <a:alphaOff val="0"/>
          </a:schemeClr>
        </a:solidFill>
        <a:ln w="12700" cap="flat" cmpd="sng" algn="ctr">
          <a:solidFill>
            <a:schemeClr val="accent2">
              <a:hueOff val="1620045"/>
              <a:satOff val="225"/>
              <a:lumOff val="19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L1</a:t>
          </a:r>
          <a:r>
            <a:rPr lang="es-CO" sz="800" kern="1200"/>
            <a:t>: </a:t>
          </a:r>
          <a:r>
            <a:rPr lang="es-CO" sz="800" kern="1200" err="1"/>
            <a:t>Ledger</a:t>
          </a:r>
          <a:r>
            <a:rPr lang="es-CO" sz="800" kern="1200"/>
            <a:t> NCIF: contabilidad de Grupo EPM bajo las Normas Internacionales de Información Financiera NIIF.</a:t>
          </a:r>
        </a:p>
      </dsp:txBody>
      <dsp:txXfrm>
        <a:off x="1122045" y="1096358"/>
        <a:ext cx="1309052" cy="673226"/>
      </dsp:txXfrm>
    </dsp:sp>
    <dsp:sp modelId="{5F2CF9F4-52F8-4ED1-9E7D-B2561BFA85C2}">
      <dsp:nvSpPr>
        <dsp:cNvPr id="0" name=""/>
        <dsp:cNvSpPr/>
      </dsp:nvSpPr>
      <dsp:spPr>
        <a:xfrm>
          <a:off x="785431" y="1769585"/>
          <a:ext cx="673226" cy="673226"/>
        </a:xfrm>
        <a:prstGeom prst="pie">
          <a:avLst>
            <a:gd name="adj1" fmla="val 5400000"/>
            <a:gd name="adj2" fmla="val 16200000"/>
          </a:avLst>
        </a:prstGeom>
        <a:gradFill rotWithShape="0">
          <a:gsLst>
            <a:gs pos="0">
              <a:schemeClr val="accent2">
                <a:hueOff val="3240090"/>
                <a:satOff val="451"/>
                <a:lumOff val="392"/>
                <a:alphaOff val="0"/>
                <a:satMod val="103000"/>
                <a:lumMod val="102000"/>
                <a:tint val="94000"/>
              </a:schemeClr>
            </a:gs>
            <a:gs pos="50000">
              <a:schemeClr val="accent2">
                <a:hueOff val="3240090"/>
                <a:satOff val="451"/>
                <a:lumOff val="392"/>
                <a:alphaOff val="0"/>
                <a:satMod val="110000"/>
                <a:lumMod val="100000"/>
                <a:shade val="100000"/>
              </a:schemeClr>
            </a:gs>
            <a:gs pos="100000">
              <a:schemeClr val="accent2">
                <a:hueOff val="3240090"/>
                <a:satOff val="451"/>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717F0FD-6CDB-48BF-AF7B-C158B6610559}">
      <dsp:nvSpPr>
        <dsp:cNvPr id="0" name=""/>
        <dsp:cNvSpPr/>
      </dsp:nvSpPr>
      <dsp:spPr>
        <a:xfrm>
          <a:off x="1122045" y="1769585"/>
          <a:ext cx="2618104" cy="673226"/>
        </a:xfrm>
        <a:prstGeom prst="rect">
          <a:avLst/>
        </a:prstGeom>
        <a:solidFill>
          <a:schemeClr val="lt1">
            <a:alpha val="90000"/>
            <a:hueOff val="0"/>
            <a:satOff val="0"/>
            <a:lumOff val="0"/>
            <a:alphaOff val="0"/>
          </a:schemeClr>
        </a:solidFill>
        <a:ln w="12700" cap="flat" cmpd="sng" algn="ctr">
          <a:solidFill>
            <a:schemeClr val="accent2">
              <a:hueOff val="3240090"/>
              <a:satOff val="451"/>
              <a:lumOff val="39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L2</a:t>
          </a:r>
          <a:r>
            <a:rPr lang="es-CO" sz="800" kern="1200"/>
            <a:t>: </a:t>
          </a:r>
          <a:r>
            <a:rPr lang="es-CO" sz="800" kern="1200" err="1"/>
            <a:t>Ledger</a:t>
          </a:r>
          <a:r>
            <a:rPr lang="es-CO" sz="800" kern="1200"/>
            <a:t> Fiscal: Llevar el histórico de los ajustes fiscales.</a:t>
          </a:r>
        </a:p>
      </dsp:txBody>
      <dsp:txXfrm>
        <a:off x="1122045" y="1769585"/>
        <a:ext cx="1309052" cy="673226"/>
      </dsp:txXfrm>
    </dsp:sp>
    <dsp:sp modelId="{B9642B72-4097-487A-B0C8-BBFA37EE2C78}">
      <dsp:nvSpPr>
        <dsp:cNvPr id="0" name=""/>
        <dsp:cNvSpPr/>
      </dsp:nvSpPr>
      <dsp:spPr>
        <a:xfrm>
          <a:off x="2431097" y="423130"/>
          <a:ext cx="1309052" cy="673228"/>
        </a:xfrm>
        <a:prstGeom prst="rect">
          <a:avLst/>
        </a:prstGeom>
        <a:noFill/>
        <a:ln w="1270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57150" lvl="1" indent="-57150" algn="l" defTabSz="400050">
            <a:lnSpc>
              <a:spcPct val="90000"/>
            </a:lnSpc>
            <a:spcBef>
              <a:spcPct val="0"/>
            </a:spcBef>
            <a:spcAft>
              <a:spcPct val="15000"/>
            </a:spcAft>
            <a:buNone/>
          </a:pPr>
          <a:r>
            <a:rPr lang="es-CO" sz="900" kern="1200"/>
            <a:t>Colombia - NCIF</a:t>
          </a:r>
        </a:p>
        <a:p>
          <a:pPr marL="57150" lvl="1" indent="-57150" algn="l" defTabSz="400050">
            <a:lnSpc>
              <a:spcPct val="90000"/>
            </a:lnSpc>
            <a:spcBef>
              <a:spcPct val="0"/>
            </a:spcBef>
            <a:spcAft>
              <a:spcPct val="15000"/>
            </a:spcAft>
            <a:buNone/>
          </a:pPr>
          <a:r>
            <a:rPr lang="es-CO" sz="900" kern="1200"/>
            <a:t>México- NIF</a:t>
          </a:r>
        </a:p>
        <a:p>
          <a:pPr marL="57150" lvl="1" indent="-57150" algn="l" defTabSz="400050">
            <a:lnSpc>
              <a:spcPct val="90000"/>
            </a:lnSpc>
            <a:spcBef>
              <a:spcPct val="0"/>
            </a:spcBef>
            <a:spcAft>
              <a:spcPct val="15000"/>
            </a:spcAft>
            <a:buNone/>
          </a:pPr>
          <a:r>
            <a:rPr lang="es-CO" sz="900" kern="1200"/>
            <a:t>Chile NIIF</a:t>
          </a:r>
        </a:p>
        <a:p>
          <a:pPr marL="57150" lvl="1" indent="-57150" algn="l" defTabSz="400050">
            <a:lnSpc>
              <a:spcPct val="90000"/>
            </a:lnSpc>
            <a:spcBef>
              <a:spcPct val="0"/>
            </a:spcBef>
            <a:spcAft>
              <a:spcPct val="15000"/>
            </a:spcAft>
            <a:buNone/>
          </a:pPr>
          <a:r>
            <a:rPr lang="es-CO" sz="900" kern="1200"/>
            <a:t>Salvador NIIF</a:t>
          </a:r>
        </a:p>
      </dsp:txBody>
      <dsp:txXfrm>
        <a:off x="2431097" y="423130"/>
        <a:ext cx="1309052" cy="673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8C28D-B2EE-4FCA-A9FF-BC9693A1B996}">
      <dsp:nvSpPr>
        <dsp:cNvPr id="0" name=""/>
        <dsp:cNvSpPr/>
      </dsp:nvSpPr>
      <dsp:spPr>
        <a:xfrm>
          <a:off x="1618742" y="722"/>
          <a:ext cx="2428113" cy="391393"/>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L1 - </a:t>
          </a:r>
          <a:r>
            <a:rPr lang="es-CO" sz="1900" kern="1200"/>
            <a:t>NCIF Grupo EPM</a:t>
          </a:r>
        </a:p>
      </dsp:txBody>
      <dsp:txXfrm>
        <a:off x="1618742" y="49646"/>
        <a:ext cx="2281341" cy="293545"/>
      </dsp:txXfrm>
    </dsp:sp>
    <dsp:sp modelId="{DB29F9C8-C168-4AD8-9634-6580DB085688}">
      <dsp:nvSpPr>
        <dsp:cNvPr id="0" name=""/>
        <dsp:cNvSpPr/>
      </dsp:nvSpPr>
      <dsp:spPr>
        <a:xfrm>
          <a:off x="0" y="722"/>
          <a:ext cx="1618742" cy="39139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L3 - </a:t>
          </a:r>
          <a:r>
            <a:rPr lang="es-CO" sz="1100" kern="1200"/>
            <a:t>NIIF Plenas</a:t>
          </a:r>
        </a:p>
      </dsp:txBody>
      <dsp:txXfrm>
        <a:off x="19106" y="19828"/>
        <a:ext cx="1580530" cy="353181"/>
      </dsp:txXfrm>
    </dsp:sp>
    <dsp:sp modelId="{003A98F3-0633-4255-9E48-4596BDBC3BAE}">
      <dsp:nvSpPr>
        <dsp:cNvPr id="0" name=""/>
        <dsp:cNvSpPr/>
      </dsp:nvSpPr>
      <dsp:spPr>
        <a:xfrm>
          <a:off x="1618742" y="431256"/>
          <a:ext cx="2428113" cy="391393"/>
        </a:xfrm>
        <a:prstGeom prst="rightArrow">
          <a:avLst>
            <a:gd name="adj1" fmla="val 75000"/>
            <a:gd name="adj2" fmla="val 50000"/>
          </a:avLst>
        </a:prstGeom>
        <a:solidFill>
          <a:schemeClr val="accent2">
            <a:tint val="40000"/>
            <a:alpha val="90000"/>
            <a:hueOff val="565076"/>
            <a:satOff val="211"/>
            <a:lumOff val="26"/>
            <a:alphaOff val="0"/>
          </a:schemeClr>
        </a:solidFill>
        <a:ln w="12700" cap="flat" cmpd="sng" algn="ctr">
          <a:solidFill>
            <a:schemeClr val="accent2">
              <a:tint val="40000"/>
              <a:alpha val="90000"/>
              <a:hueOff val="565076"/>
              <a:satOff val="211"/>
              <a:lumOff val="2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0L  - </a:t>
          </a:r>
          <a:r>
            <a:rPr lang="es-CO" sz="1900" kern="1200"/>
            <a:t>Norma Local </a:t>
          </a:r>
        </a:p>
      </dsp:txBody>
      <dsp:txXfrm>
        <a:off x="1618742" y="480180"/>
        <a:ext cx="2281341" cy="293545"/>
      </dsp:txXfrm>
    </dsp:sp>
    <dsp:sp modelId="{1CE8DD05-3048-4EA9-AA90-E9312CACCBFE}">
      <dsp:nvSpPr>
        <dsp:cNvPr id="0" name=""/>
        <dsp:cNvSpPr/>
      </dsp:nvSpPr>
      <dsp:spPr>
        <a:xfrm>
          <a:off x="0" y="431256"/>
          <a:ext cx="1618742" cy="391393"/>
        </a:xfrm>
        <a:prstGeom prst="roundRect">
          <a:avLst/>
        </a:prstGeom>
        <a:gradFill rotWithShape="0">
          <a:gsLst>
            <a:gs pos="0">
              <a:schemeClr val="accent2">
                <a:hueOff val="810023"/>
                <a:satOff val="113"/>
                <a:lumOff val="98"/>
                <a:alphaOff val="0"/>
                <a:lumMod val="110000"/>
                <a:satMod val="105000"/>
                <a:tint val="67000"/>
              </a:schemeClr>
            </a:gs>
            <a:gs pos="50000">
              <a:schemeClr val="accent2">
                <a:hueOff val="810023"/>
                <a:satOff val="113"/>
                <a:lumOff val="98"/>
                <a:alphaOff val="0"/>
                <a:lumMod val="105000"/>
                <a:satMod val="103000"/>
                <a:tint val="73000"/>
              </a:schemeClr>
            </a:gs>
            <a:gs pos="100000">
              <a:schemeClr val="accent2">
                <a:hueOff val="810023"/>
                <a:satOff val="113"/>
                <a:lumOff val="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L4 - </a:t>
          </a:r>
          <a:r>
            <a:rPr lang="es-CO" sz="1100" kern="1200" err="1"/>
            <a:t>Reexpresión</a:t>
          </a:r>
          <a:r>
            <a:rPr lang="es-CO" sz="1100" kern="1200"/>
            <a:t> Por NIC8 Local</a:t>
          </a:r>
        </a:p>
      </dsp:txBody>
      <dsp:txXfrm>
        <a:off x="19106" y="450362"/>
        <a:ext cx="1580530" cy="353181"/>
      </dsp:txXfrm>
    </dsp:sp>
    <dsp:sp modelId="{F9B88358-5D89-400B-A6EA-C5254F3350C5}">
      <dsp:nvSpPr>
        <dsp:cNvPr id="0" name=""/>
        <dsp:cNvSpPr/>
      </dsp:nvSpPr>
      <dsp:spPr>
        <a:xfrm>
          <a:off x="1618742" y="861789"/>
          <a:ext cx="2428113" cy="391393"/>
        </a:xfrm>
        <a:prstGeom prst="rightArrow">
          <a:avLst>
            <a:gd name="adj1" fmla="val 75000"/>
            <a:gd name="adj2" fmla="val 50000"/>
          </a:avLst>
        </a:prstGeom>
        <a:solidFill>
          <a:schemeClr val="accent2">
            <a:tint val="40000"/>
            <a:alpha val="90000"/>
            <a:hueOff val="1130152"/>
            <a:satOff val="422"/>
            <a:lumOff val="53"/>
            <a:alphaOff val="0"/>
          </a:schemeClr>
        </a:solidFill>
        <a:ln w="12700" cap="flat" cmpd="sng" algn="ctr">
          <a:solidFill>
            <a:schemeClr val="accent2">
              <a:tint val="40000"/>
              <a:alpha val="90000"/>
              <a:hueOff val="1130152"/>
              <a:satOff val="422"/>
              <a:lumOff val="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L1 - </a:t>
          </a:r>
          <a:r>
            <a:rPr lang="es-CO" sz="1900" kern="1200"/>
            <a:t>NCIF Grupo EPM</a:t>
          </a:r>
        </a:p>
      </dsp:txBody>
      <dsp:txXfrm>
        <a:off x="1618742" y="910713"/>
        <a:ext cx="2281341" cy="293545"/>
      </dsp:txXfrm>
    </dsp:sp>
    <dsp:sp modelId="{83F5DB07-8212-4F06-B3DA-AD6B8F12DE49}">
      <dsp:nvSpPr>
        <dsp:cNvPr id="0" name=""/>
        <dsp:cNvSpPr/>
      </dsp:nvSpPr>
      <dsp:spPr>
        <a:xfrm>
          <a:off x="0" y="861789"/>
          <a:ext cx="1618742" cy="391393"/>
        </a:xfrm>
        <a:prstGeom prst="roundRect">
          <a:avLst/>
        </a:prstGeom>
        <a:gradFill rotWithShape="0">
          <a:gsLst>
            <a:gs pos="0">
              <a:schemeClr val="accent2">
                <a:hueOff val="1620045"/>
                <a:satOff val="225"/>
                <a:lumOff val="196"/>
                <a:alphaOff val="0"/>
                <a:lumMod val="110000"/>
                <a:satMod val="105000"/>
                <a:tint val="67000"/>
              </a:schemeClr>
            </a:gs>
            <a:gs pos="50000">
              <a:schemeClr val="accent2">
                <a:hueOff val="1620045"/>
                <a:satOff val="225"/>
                <a:lumOff val="196"/>
                <a:alphaOff val="0"/>
                <a:lumMod val="105000"/>
                <a:satMod val="103000"/>
                <a:tint val="73000"/>
              </a:schemeClr>
            </a:gs>
            <a:gs pos="100000">
              <a:schemeClr val="accent2">
                <a:hueOff val="1620045"/>
                <a:satOff val="225"/>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L5 - </a:t>
          </a:r>
          <a:r>
            <a:rPr lang="es-CO" sz="1100" kern="1200" err="1"/>
            <a:t>Reexpresión</a:t>
          </a:r>
          <a:r>
            <a:rPr lang="es-CO" sz="1100" kern="1200"/>
            <a:t> Por NIC8 NCIF</a:t>
          </a:r>
        </a:p>
      </dsp:txBody>
      <dsp:txXfrm>
        <a:off x="19106" y="880895"/>
        <a:ext cx="1580530" cy="353181"/>
      </dsp:txXfrm>
    </dsp:sp>
    <dsp:sp modelId="{9E223A73-D928-4C2B-800F-5B5E345F03F2}">
      <dsp:nvSpPr>
        <dsp:cNvPr id="0" name=""/>
        <dsp:cNvSpPr/>
      </dsp:nvSpPr>
      <dsp:spPr>
        <a:xfrm>
          <a:off x="1618742" y="1292322"/>
          <a:ext cx="2428113" cy="391393"/>
        </a:xfrm>
        <a:prstGeom prst="rightArrow">
          <a:avLst>
            <a:gd name="adj1" fmla="val 75000"/>
            <a:gd name="adj2" fmla="val 50000"/>
          </a:avLst>
        </a:prstGeom>
        <a:solidFill>
          <a:schemeClr val="accent2">
            <a:tint val="40000"/>
            <a:alpha val="90000"/>
            <a:hueOff val="1695229"/>
            <a:satOff val="632"/>
            <a:lumOff val="79"/>
            <a:alphaOff val="0"/>
          </a:schemeClr>
        </a:solidFill>
        <a:ln w="12700" cap="flat" cmpd="sng" algn="ctr">
          <a:solidFill>
            <a:schemeClr val="accent2">
              <a:tint val="40000"/>
              <a:alpha val="90000"/>
              <a:hueOff val="1695229"/>
              <a:satOff val="632"/>
              <a:lumOff val="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L2 - </a:t>
          </a:r>
          <a:r>
            <a:rPr lang="es-CO" sz="1900" kern="1200"/>
            <a:t>Fiscal</a:t>
          </a:r>
        </a:p>
      </dsp:txBody>
      <dsp:txXfrm>
        <a:off x="1618742" y="1341246"/>
        <a:ext cx="2281341" cy="293545"/>
      </dsp:txXfrm>
    </dsp:sp>
    <dsp:sp modelId="{0FA816AB-B036-4B13-880D-46462EB47972}">
      <dsp:nvSpPr>
        <dsp:cNvPr id="0" name=""/>
        <dsp:cNvSpPr/>
      </dsp:nvSpPr>
      <dsp:spPr>
        <a:xfrm>
          <a:off x="0" y="1292322"/>
          <a:ext cx="1618742" cy="391393"/>
        </a:xfrm>
        <a:prstGeom prst="roundRect">
          <a:avLst/>
        </a:prstGeom>
        <a:gradFill rotWithShape="0">
          <a:gsLst>
            <a:gs pos="0">
              <a:schemeClr val="accent2">
                <a:hueOff val="2430068"/>
                <a:satOff val="338"/>
                <a:lumOff val="294"/>
                <a:alphaOff val="0"/>
                <a:lumMod val="110000"/>
                <a:satMod val="105000"/>
                <a:tint val="67000"/>
              </a:schemeClr>
            </a:gs>
            <a:gs pos="50000">
              <a:schemeClr val="accent2">
                <a:hueOff val="2430068"/>
                <a:satOff val="338"/>
                <a:lumOff val="294"/>
                <a:alphaOff val="0"/>
                <a:lumMod val="105000"/>
                <a:satMod val="103000"/>
                <a:tint val="73000"/>
              </a:schemeClr>
            </a:gs>
            <a:gs pos="100000">
              <a:schemeClr val="accent2">
                <a:hueOff val="2430068"/>
                <a:satOff val="338"/>
                <a:lumOff val="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L6 - </a:t>
          </a:r>
          <a:r>
            <a:rPr lang="es-CO" sz="1100" kern="1200"/>
            <a:t>Control Fiscal De Detalle Colombia </a:t>
          </a:r>
        </a:p>
      </dsp:txBody>
      <dsp:txXfrm>
        <a:off x="19106" y="1311428"/>
        <a:ext cx="1580530" cy="353181"/>
      </dsp:txXfrm>
    </dsp:sp>
    <dsp:sp modelId="{2051D6DD-E4CE-4D15-9778-CCE7F028578A}">
      <dsp:nvSpPr>
        <dsp:cNvPr id="0" name=""/>
        <dsp:cNvSpPr/>
      </dsp:nvSpPr>
      <dsp:spPr>
        <a:xfrm>
          <a:off x="1618742" y="1722856"/>
          <a:ext cx="2428113" cy="391393"/>
        </a:xfrm>
        <a:prstGeom prst="rightArrow">
          <a:avLst>
            <a:gd name="adj1" fmla="val 75000"/>
            <a:gd name="adj2" fmla="val 50000"/>
          </a:avLst>
        </a:prstGeom>
        <a:solidFill>
          <a:schemeClr val="accent2">
            <a:tint val="40000"/>
            <a:alpha val="90000"/>
            <a:hueOff val="2260305"/>
            <a:satOff val="843"/>
            <a:lumOff val="106"/>
            <a:alphaOff val="0"/>
          </a:schemeClr>
        </a:solidFill>
        <a:ln w="12700" cap="flat" cmpd="sng" algn="ctr">
          <a:solidFill>
            <a:schemeClr val="accent2">
              <a:tint val="40000"/>
              <a:alpha val="90000"/>
              <a:hueOff val="2260305"/>
              <a:satOff val="843"/>
              <a:lumOff val="1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None/>
          </a:pPr>
          <a:r>
            <a:rPr lang="es-CO" sz="1900" b="1" kern="1200"/>
            <a:t>L1 - </a:t>
          </a:r>
          <a:r>
            <a:rPr lang="es-CO" sz="1900" kern="1200"/>
            <a:t>NCIF Grupo EPM</a:t>
          </a:r>
        </a:p>
      </dsp:txBody>
      <dsp:txXfrm>
        <a:off x="1618742" y="1771780"/>
        <a:ext cx="2281341" cy="293545"/>
      </dsp:txXfrm>
    </dsp:sp>
    <dsp:sp modelId="{55B9E741-261C-41DA-80BF-4F7F30EF6F03}">
      <dsp:nvSpPr>
        <dsp:cNvPr id="0" name=""/>
        <dsp:cNvSpPr/>
      </dsp:nvSpPr>
      <dsp:spPr>
        <a:xfrm>
          <a:off x="0" y="1722856"/>
          <a:ext cx="1618742" cy="391393"/>
        </a:xfrm>
        <a:prstGeom prst="roundRect">
          <a:avLst/>
        </a:prstGeom>
        <a:gradFill rotWithShape="0">
          <a:gsLst>
            <a:gs pos="0">
              <a:schemeClr val="accent2">
                <a:hueOff val="3240090"/>
                <a:satOff val="451"/>
                <a:lumOff val="392"/>
                <a:alphaOff val="0"/>
                <a:lumMod val="110000"/>
                <a:satMod val="105000"/>
                <a:tint val="67000"/>
              </a:schemeClr>
            </a:gs>
            <a:gs pos="50000">
              <a:schemeClr val="accent2">
                <a:hueOff val="3240090"/>
                <a:satOff val="451"/>
                <a:lumOff val="392"/>
                <a:alphaOff val="0"/>
                <a:lumMod val="105000"/>
                <a:satMod val="103000"/>
                <a:tint val="73000"/>
              </a:schemeClr>
            </a:gs>
            <a:gs pos="100000">
              <a:schemeClr val="accent2">
                <a:hueOff val="3240090"/>
                <a:satOff val="451"/>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s-CO" sz="1100" b="1" kern="1200"/>
            <a:t>L7 - </a:t>
          </a:r>
          <a:r>
            <a:rPr lang="es-CO" sz="1100" kern="1200"/>
            <a:t>Ajuste para Chip</a:t>
          </a:r>
        </a:p>
      </dsp:txBody>
      <dsp:txXfrm>
        <a:off x="19106" y="1741962"/>
        <a:ext cx="1580530" cy="353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63FD1-37D8-472E-947B-5854B413CE6D}">
      <dsp:nvSpPr>
        <dsp:cNvPr id="0" name=""/>
        <dsp:cNvSpPr/>
      </dsp:nvSpPr>
      <dsp:spPr>
        <a:xfrm>
          <a:off x="1229581" y="2366169"/>
          <a:ext cx="589838" cy="1123930"/>
        </a:xfrm>
        <a:custGeom>
          <a:avLst/>
          <a:gdLst/>
          <a:ahLst/>
          <a:cxnLst/>
          <a:rect l="0" t="0" r="0" b="0"/>
          <a:pathLst>
            <a:path>
              <a:moveTo>
                <a:pt x="0" y="0"/>
              </a:moveTo>
              <a:lnTo>
                <a:pt x="294919" y="0"/>
              </a:lnTo>
              <a:lnTo>
                <a:pt x="294919" y="1123930"/>
              </a:lnTo>
              <a:lnTo>
                <a:pt x="589838" y="112393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492768" y="2896401"/>
        <a:ext cx="63465" cy="63465"/>
      </dsp:txXfrm>
    </dsp:sp>
    <dsp:sp modelId="{07790534-0BBF-4E93-AABB-4D8DA0ECB111}">
      <dsp:nvSpPr>
        <dsp:cNvPr id="0" name=""/>
        <dsp:cNvSpPr/>
      </dsp:nvSpPr>
      <dsp:spPr>
        <a:xfrm>
          <a:off x="1229581" y="2320449"/>
          <a:ext cx="589838" cy="91440"/>
        </a:xfrm>
        <a:custGeom>
          <a:avLst/>
          <a:gdLst/>
          <a:ahLst/>
          <a:cxnLst/>
          <a:rect l="0" t="0" r="0" b="0"/>
          <a:pathLst>
            <a:path>
              <a:moveTo>
                <a:pt x="0" y="45720"/>
              </a:moveTo>
              <a:lnTo>
                <a:pt x="589838" y="4572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09754" y="2351423"/>
        <a:ext cx="29491" cy="29491"/>
      </dsp:txXfrm>
    </dsp:sp>
    <dsp:sp modelId="{23C985D2-380C-410D-8322-D5CAED174FF9}">
      <dsp:nvSpPr>
        <dsp:cNvPr id="0" name=""/>
        <dsp:cNvSpPr/>
      </dsp:nvSpPr>
      <dsp:spPr>
        <a:xfrm>
          <a:off x="1229581" y="1242238"/>
          <a:ext cx="589838" cy="1123930"/>
        </a:xfrm>
        <a:custGeom>
          <a:avLst/>
          <a:gdLst/>
          <a:ahLst/>
          <a:cxnLst/>
          <a:rect l="0" t="0" r="0" b="0"/>
          <a:pathLst>
            <a:path>
              <a:moveTo>
                <a:pt x="0" y="1123930"/>
              </a:moveTo>
              <a:lnTo>
                <a:pt x="294919" y="1123930"/>
              </a:lnTo>
              <a:lnTo>
                <a:pt x="294919" y="0"/>
              </a:lnTo>
              <a:lnTo>
                <a:pt x="589838"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492768" y="1772471"/>
        <a:ext cx="63465" cy="63465"/>
      </dsp:txXfrm>
    </dsp:sp>
    <dsp:sp modelId="{2BD266F2-0793-4CD8-AA7B-40FBFA7FCAC1}">
      <dsp:nvSpPr>
        <dsp:cNvPr id="0" name=""/>
        <dsp:cNvSpPr/>
      </dsp:nvSpPr>
      <dsp:spPr>
        <a:xfrm rot="16200000">
          <a:off x="-1586159" y="1916596"/>
          <a:ext cx="4732338" cy="8991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s-CO" sz="3500" kern="1200"/>
            <a:t>Moneda de la transacción</a:t>
          </a:r>
        </a:p>
      </dsp:txBody>
      <dsp:txXfrm>
        <a:off x="-1586159" y="1916596"/>
        <a:ext cx="4732338" cy="899144"/>
      </dsp:txXfrm>
    </dsp:sp>
    <dsp:sp modelId="{EB2DDB05-A68A-4B75-8C53-14E60965AC76}">
      <dsp:nvSpPr>
        <dsp:cNvPr id="0" name=""/>
        <dsp:cNvSpPr/>
      </dsp:nvSpPr>
      <dsp:spPr>
        <a:xfrm>
          <a:off x="1819419" y="792666"/>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CO" sz="3000" kern="1200"/>
            <a:t>Moneda de la sociedad</a:t>
          </a:r>
        </a:p>
      </dsp:txBody>
      <dsp:txXfrm>
        <a:off x="1819419" y="792666"/>
        <a:ext cx="2949193" cy="899144"/>
      </dsp:txXfrm>
    </dsp:sp>
    <dsp:sp modelId="{B1D82683-411E-4801-A47E-C44FA01B771B}">
      <dsp:nvSpPr>
        <dsp:cNvPr id="0" name=""/>
        <dsp:cNvSpPr/>
      </dsp:nvSpPr>
      <dsp:spPr>
        <a:xfrm>
          <a:off x="1819419" y="1916596"/>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CO" sz="3000" kern="1200"/>
            <a:t>Moneda de grupo</a:t>
          </a:r>
        </a:p>
      </dsp:txBody>
      <dsp:txXfrm>
        <a:off x="1819419" y="1916596"/>
        <a:ext cx="2949193" cy="899144"/>
      </dsp:txXfrm>
    </dsp:sp>
    <dsp:sp modelId="{2305BDBE-DBBF-4D90-8428-5D05332F3EEE}">
      <dsp:nvSpPr>
        <dsp:cNvPr id="0" name=""/>
        <dsp:cNvSpPr/>
      </dsp:nvSpPr>
      <dsp:spPr>
        <a:xfrm>
          <a:off x="1819419" y="3040527"/>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CO" sz="3000" kern="1200"/>
            <a:t>Moneda fuerte</a:t>
          </a:r>
        </a:p>
      </dsp:txBody>
      <dsp:txXfrm>
        <a:off x="1819419" y="3040527"/>
        <a:ext cx="2949193" cy="8991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C5E8A-FCBA-4437-816A-9C5D69F06D0A}">
      <dsp:nvSpPr>
        <dsp:cNvPr id="0" name=""/>
        <dsp:cNvSpPr/>
      </dsp:nvSpPr>
      <dsp:spPr>
        <a:xfrm>
          <a:off x="1832" y="26"/>
          <a:ext cx="5095385" cy="22968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s-CO" sz="6000" kern="1200"/>
            <a:t>Planes de cuentas</a:t>
          </a:r>
        </a:p>
      </dsp:txBody>
      <dsp:txXfrm>
        <a:off x="69104" y="67298"/>
        <a:ext cx="4960841" cy="2162303"/>
      </dsp:txXfrm>
    </dsp:sp>
    <dsp:sp modelId="{C936D93E-CD1E-44D3-AA90-B74F0B6FD34A}">
      <dsp:nvSpPr>
        <dsp:cNvPr id="0" name=""/>
        <dsp:cNvSpPr/>
      </dsp:nvSpPr>
      <dsp:spPr>
        <a:xfrm>
          <a:off x="1832"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a:t>Operativo</a:t>
          </a:r>
        </a:p>
      </dsp:txBody>
      <dsp:txXfrm>
        <a:off x="48940" y="2482572"/>
        <a:ext cx="1514175" cy="2202631"/>
      </dsp:txXfrm>
    </dsp:sp>
    <dsp:sp modelId="{B40EADB2-15E9-4BC7-9EDF-19DEFCB15469}">
      <dsp:nvSpPr>
        <dsp:cNvPr id="0" name=""/>
        <dsp:cNvSpPr/>
      </dsp:nvSpPr>
      <dsp:spPr>
        <a:xfrm>
          <a:off x="1745329"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a:t>Grupo</a:t>
          </a:r>
        </a:p>
      </dsp:txBody>
      <dsp:txXfrm>
        <a:off x="1792437" y="2482572"/>
        <a:ext cx="1514175" cy="2202631"/>
      </dsp:txXfrm>
    </dsp:sp>
    <dsp:sp modelId="{423950F6-C4C5-4990-B69C-5693F3089AC1}">
      <dsp:nvSpPr>
        <dsp:cNvPr id="0" name=""/>
        <dsp:cNvSpPr/>
      </dsp:nvSpPr>
      <dsp:spPr>
        <a:xfrm>
          <a:off x="3488825"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a:t>Alterno</a:t>
          </a:r>
        </a:p>
      </dsp:txBody>
      <dsp:txXfrm>
        <a:off x="3535933" y="2482572"/>
        <a:ext cx="1514175" cy="22026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731A-6ED0-4671-87AC-4F065CC007E8}">
      <dsp:nvSpPr>
        <dsp:cNvPr id="0" name=""/>
        <dsp:cNvSpPr/>
      </dsp:nvSpPr>
      <dsp:spPr>
        <a:xfrm>
          <a:off x="2965783" y="4066585"/>
          <a:ext cx="166503" cy="536973"/>
        </a:xfrm>
        <a:custGeom>
          <a:avLst/>
          <a:gdLst/>
          <a:ahLst/>
          <a:cxnLst/>
          <a:rect l="0" t="0" r="0" b="0"/>
          <a:pathLst>
            <a:path>
              <a:moveTo>
                <a:pt x="0" y="0"/>
              </a:moveTo>
              <a:lnTo>
                <a:pt x="83251" y="0"/>
              </a:lnTo>
              <a:lnTo>
                <a:pt x="83251" y="536973"/>
              </a:lnTo>
              <a:lnTo>
                <a:pt x="166503" y="536973"/>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8589F7-7812-47E9-935E-C07604F2C8DC}">
      <dsp:nvSpPr>
        <dsp:cNvPr id="0" name=""/>
        <dsp:cNvSpPr/>
      </dsp:nvSpPr>
      <dsp:spPr>
        <a:xfrm>
          <a:off x="2965783" y="4066585"/>
          <a:ext cx="166503" cy="178991"/>
        </a:xfrm>
        <a:custGeom>
          <a:avLst/>
          <a:gdLst/>
          <a:ahLst/>
          <a:cxnLst/>
          <a:rect l="0" t="0" r="0" b="0"/>
          <a:pathLst>
            <a:path>
              <a:moveTo>
                <a:pt x="0" y="0"/>
              </a:moveTo>
              <a:lnTo>
                <a:pt x="83251" y="0"/>
              </a:lnTo>
              <a:lnTo>
                <a:pt x="83251" y="178991"/>
              </a:lnTo>
              <a:lnTo>
                <a:pt x="166503" y="178991"/>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10258A-1D7C-401A-910E-5748F1F33F04}">
      <dsp:nvSpPr>
        <dsp:cNvPr id="0" name=""/>
        <dsp:cNvSpPr/>
      </dsp:nvSpPr>
      <dsp:spPr>
        <a:xfrm>
          <a:off x="2965783" y="3887593"/>
          <a:ext cx="166503" cy="178991"/>
        </a:xfrm>
        <a:custGeom>
          <a:avLst/>
          <a:gdLst/>
          <a:ahLst/>
          <a:cxnLst/>
          <a:rect l="0" t="0" r="0" b="0"/>
          <a:pathLst>
            <a:path>
              <a:moveTo>
                <a:pt x="0" y="178991"/>
              </a:moveTo>
              <a:lnTo>
                <a:pt x="83251" y="178991"/>
              </a:lnTo>
              <a:lnTo>
                <a:pt x="83251" y="0"/>
              </a:lnTo>
              <a:lnTo>
                <a:pt x="166503" y="0"/>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DC4534-D1E1-4FDA-B48D-0F7345DA7046}">
      <dsp:nvSpPr>
        <dsp:cNvPr id="0" name=""/>
        <dsp:cNvSpPr/>
      </dsp:nvSpPr>
      <dsp:spPr>
        <a:xfrm>
          <a:off x="2965783" y="3529611"/>
          <a:ext cx="166503" cy="536973"/>
        </a:xfrm>
        <a:custGeom>
          <a:avLst/>
          <a:gdLst/>
          <a:ahLst/>
          <a:cxnLst/>
          <a:rect l="0" t="0" r="0" b="0"/>
          <a:pathLst>
            <a:path>
              <a:moveTo>
                <a:pt x="0" y="536973"/>
              </a:moveTo>
              <a:lnTo>
                <a:pt x="83251" y="536973"/>
              </a:lnTo>
              <a:lnTo>
                <a:pt x="83251" y="0"/>
              </a:lnTo>
              <a:lnTo>
                <a:pt x="166503" y="0"/>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B98A0F3-932D-4749-8D6B-4C01A3C09209}">
      <dsp:nvSpPr>
        <dsp:cNvPr id="0" name=""/>
        <dsp:cNvSpPr/>
      </dsp:nvSpPr>
      <dsp:spPr>
        <a:xfrm>
          <a:off x="1966763" y="2097682"/>
          <a:ext cx="166503" cy="1968902"/>
        </a:xfrm>
        <a:custGeom>
          <a:avLst/>
          <a:gdLst/>
          <a:ahLst/>
          <a:cxnLst/>
          <a:rect l="0" t="0" r="0" b="0"/>
          <a:pathLst>
            <a:path>
              <a:moveTo>
                <a:pt x="0" y="0"/>
              </a:moveTo>
              <a:lnTo>
                <a:pt x="83251" y="0"/>
              </a:lnTo>
              <a:lnTo>
                <a:pt x="83251" y="1968902"/>
              </a:lnTo>
              <a:lnTo>
                <a:pt x="166503" y="196890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789807-2F27-4EA3-89F1-5A1B0E80214D}">
      <dsp:nvSpPr>
        <dsp:cNvPr id="0" name=""/>
        <dsp:cNvSpPr/>
      </dsp:nvSpPr>
      <dsp:spPr>
        <a:xfrm>
          <a:off x="1966763" y="2097682"/>
          <a:ext cx="166503" cy="1610920"/>
        </a:xfrm>
        <a:custGeom>
          <a:avLst/>
          <a:gdLst/>
          <a:ahLst/>
          <a:cxnLst/>
          <a:rect l="0" t="0" r="0" b="0"/>
          <a:pathLst>
            <a:path>
              <a:moveTo>
                <a:pt x="0" y="0"/>
              </a:moveTo>
              <a:lnTo>
                <a:pt x="83251" y="0"/>
              </a:lnTo>
              <a:lnTo>
                <a:pt x="83251" y="1610920"/>
              </a:lnTo>
              <a:lnTo>
                <a:pt x="166503" y="161092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B1F42E-1967-4BF6-8CC2-7920A799F62E}">
      <dsp:nvSpPr>
        <dsp:cNvPr id="0" name=""/>
        <dsp:cNvSpPr/>
      </dsp:nvSpPr>
      <dsp:spPr>
        <a:xfrm>
          <a:off x="1966763" y="2097682"/>
          <a:ext cx="166503" cy="1252938"/>
        </a:xfrm>
        <a:custGeom>
          <a:avLst/>
          <a:gdLst/>
          <a:ahLst/>
          <a:cxnLst/>
          <a:rect l="0" t="0" r="0" b="0"/>
          <a:pathLst>
            <a:path>
              <a:moveTo>
                <a:pt x="0" y="0"/>
              </a:moveTo>
              <a:lnTo>
                <a:pt x="83251" y="0"/>
              </a:lnTo>
              <a:lnTo>
                <a:pt x="83251" y="1252938"/>
              </a:lnTo>
              <a:lnTo>
                <a:pt x="166503" y="1252938"/>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A4A942-311B-4418-80CE-34DE96668409}">
      <dsp:nvSpPr>
        <dsp:cNvPr id="0" name=""/>
        <dsp:cNvSpPr/>
      </dsp:nvSpPr>
      <dsp:spPr>
        <a:xfrm>
          <a:off x="1966763" y="2097682"/>
          <a:ext cx="166503" cy="894955"/>
        </a:xfrm>
        <a:custGeom>
          <a:avLst/>
          <a:gdLst/>
          <a:ahLst/>
          <a:cxnLst/>
          <a:rect l="0" t="0" r="0" b="0"/>
          <a:pathLst>
            <a:path>
              <a:moveTo>
                <a:pt x="0" y="0"/>
              </a:moveTo>
              <a:lnTo>
                <a:pt x="83251" y="0"/>
              </a:lnTo>
              <a:lnTo>
                <a:pt x="83251" y="894955"/>
              </a:lnTo>
              <a:lnTo>
                <a:pt x="166503" y="894955"/>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3C7CF9-FD7A-48D2-A2B2-02BD8ECB0FBF}">
      <dsp:nvSpPr>
        <dsp:cNvPr id="0" name=""/>
        <dsp:cNvSpPr/>
      </dsp:nvSpPr>
      <dsp:spPr>
        <a:xfrm>
          <a:off x="1966763" y="2097682"/>
          <a:ext cx="166503" cy="536973"/>
        </a:xfrm>
        <a:custGeom>
          <a:avLst/>
          <a:gdLst/>
          <a:ahLst/>
          <a:cxnLst/>
          <a:rect l="0" t="0" r="0" b="0"/>
          <a:pathLst>
            <a:path>
              <a:moveTo>
                <a:pt x="0" y="0"/>
              </a:moveTo>
              <a:lnTo>
                <a:pt x="83251" y="0"/>
              </a:lnTo>
              <a:lnTo>
                <a:pt x="83251" y="536973"/>
              </a:lnTo>
              <a:lnTo>
                <a:pt x="166503" y="536973"/>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B95004-F545-47A8-BC77-BE9B92277CEC}">
      <dsp:nvSpPr>
        <dsp:cNvPr id="0" name=""/>
        <dsp:cNvSpPr/>
      </dsp:nvSpPr>
      <dsp:spPr>
        <a:xfrm>
          <a:off x="1966763" y="2097682"/>
          <a:ext cx="166503" cy="178991"/>
        </a:xfrm>
        <a:custGeom>
          <a:avLst/>
          <a:gdLst/>
          <a:ahLst/>
          <a:cxnLst/>
          <a:rect l="0" t="0" r="0" b="0"/>
          <a:pathLst>
            <a:path>
              <a:moveTo>
                <a:pt x="0" y="0"/>
              </a:moveTo>
              <a:lnTo>
                <a:pt x="83251" y="0"/>
              </a:lnTo>
              <a:lnTo>
                <a:pt x="83251" y="178991"/>
              </a:lnTo>
              <a:lnTo>
                <a:pt x="166503" y="17899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A2D8B9-88CB-476E-AC5F-28DD9EFA727D}">
      <dsp:nvSpPr>
        <dsp:cNvPr id="0" name=""/>
        <dsp:cNvSpPr/>
      </dsp:nvSpPr>
      <dsp:spPr>
        <a:xfrm>
          <a:off x="1966763" y="1918691"/>
          <a:ext cx="166503" cy="178991"/>
        </a:xfrm>
        <a:custGeom>
          <a:avLst/>
          <a:gdLst/>
          <a:ahLst/>
          <a:cxnLst/>
          <a:rect l="0" t="0" r="0" b="0"/>
          <a:pathLst>
            <a:path>
              <a:moveTo>
                <a:pt x="0" y="178991"/>
              </a:moveTo>
              <a:lnTo>
                <a:pt x="83251" y="178991"/>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DBE88F-A7D0-4075-8C3B-AAA88BA7A8C7}">
      <dsp:nvSpPr>
        <dsp:cNvPr id="0" name=""/>
        <dsp:cNvSpPr/>
      </dsp:nvSpPr>
      <dsp:spPr>
        <a:xfrm>
          <a:off x="1966763" y="1560708"/>
          <a:ext cx="166503" cy="536973"/>
        </a:xfrm>
        <a:custGeom>
          <a:avLst/>
          <a:gdLst/>
          <a:ahLst/>
          <a:cxnLst/>
          <a:rect l="0" t="0" r="0" b="0"/>
          <a:pathLst>
            <a:path>
              <a:moveTo>
                <a:pt x="0" y="536973"/>
              </a:moveTo>
              <a:lnTo>
                <a:pt x="83251" y="536973"/>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DEA086-3116-49EF-A8AF-E31D16D4FC58}">
      <dsp:nvSpPr>
        <dsp:cNvPr id="0" name=""/>
        <dsp:cNvSpPr/>
      </dsp:nvSpPr>
      <dsp:spPr>
        <a:xfrm>
          <a:off x="1966763" y="1202726"/>
          <a:ext cx="166503" cy="894955"/>
        </a:xfrm>
        <a:custGeom>
          <a:avLst/>
          <a:gdLst/>
          <a:ahLst/>
          <a:cxnLst/>
          <a:rect l="0" t="0" r="0" b="0"/>
          <a:pathLst>
            <a:path>
              <a:moveTo>
                <a:pt x="0" y="894955"/>
              </a:moveTo>
              <a:lnTo>
                <a:pt x="83251" y="894955"/>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2D7B48-3AC6-4C6B-910C-90A5BBADC3FD}">
      <dsp:nvSpPr>
        <dsp:cNvPr id="0" name=""/>
        <dsp:cNvSpPr/>
      </dsp:nvSpPr>
      <dsp:spPr>
        <a:xfrm>
          <a:off x="1966763" y="844744"/>
          <a:ext cx="166503" cy="1252938"/>
        </a:xfrm>
        <a:custGeom>
          <a:avLst/>
          <a:gdLst/>
          <a:ahLst/>
          <a:cxnLst/>
          <a:rect l="0" t="0" r="0" b="0"/>
          <a:pathLst>
            <a:path>
              <a:moveTo>
                <a:pt x="0" y="1252938"/>
              </a:moveTo>
              <a:lnTo>
                <a:pt x="83251" y="1252938"/>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D72C14-CC0D-49E9-8ACD-535506BF7EBF}">
      <dsp:nvSpPr>
        <dsp:cNvPr id="0" name=""/>
        <dsp:cNvSpPr/>
      </dsp:nvSpPr>
      <dsp:spPr>
        <a:xfrm>
          <a:off x="1966763" y="486761"/>
          <a:ext cx="166503" cy="1610920"/>
        </a:xfrm>
        <a:custGeom>
          <a:avLst/>
          <a:gdLst/>
          <a:ahLst/>
          <a:cxnLst/>
          <a:rect l="0" t="0" r="0" b="0"/>
          <a:pathLst>
            <a:path>
              <a:moveTo>
                <a:pt x="0" y="1610920"/>
              </a:moveTo>
              <a:lnTo>
                <a:pt x="83251" y="1610920"/>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BA56E3-9DDB-4714-B6EB-21C961903735}">
      <dsp:nvSpPr>
        <dsp:cNvPr id="0" name=""/>
        <dsp:cNvSpPr/>
      </dsp:nvSpPr>
      <dsp:spPr>
        <a:xfrm>
          <a:off x="1966763" y="128779"/>
          <a:ext cx="166503" cy="1968902"/>
        </a:xfrm>
        <a:custGeom>
          <a:avLst/>
          <a:gdLst/>
          <a:ahLst/>
          <a:cxnLst/>
          <a:rect l="0" t="0" r="0" b="0"/>
          <a:pathLst>
            <a:path>
              <a:moveTo>
                <a:pt x="0" y="1968902"/>
              </a:moveTo>
              <a:lnTo>
                <a:pt x="83251" y="1968902"/>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FA48F2-0C13-49BD-B654-DA96F0068F3F}">
      <dsp:nvSpPr>
        <dsp:cNvPr id="0" name=""/>
        <dsp:cNvSpPr/>
      </dsp:nvSpPr>
      <dsp:spPr>
        <a:xfrm>
          <a:off x="1134246" y="1970723"/>
          <a:ext cx="832517" cy="25391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Variante – K4</a:t>
          </a:r>
        </a:p>
      </dsp:txBody>
      <dsp:txXfrm>
        <a:off x="1134246" y="1970723"/>
        <a:ext cx="832517" cy="253917"/>
      </dsp:txXfrm>
    </dsp:sp>
    <dsp:sp modelId="{B5F81474-9897-44A6-940C-3BD50AF1DCEB}">
      <dsp:nvSpPr>
        <dsp:cNvPr id="0" name=""/>
        <dsp:cNvSpPr/>
      </dsp:nvSpPr>
      <dsp:spPr>
        <a:xfrm>
          <a:off x="2133266" y="1820"/>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Enero</a:t>
          </a:r>
        </a:p>
      </dsp:txBody>
      <dsp:txXfrm>
        <a:off x="2133266" y="1820"/>
        <a:ext cx="832517" cy="253917"/>
      </dsp:txXfrm>
    </dsp:sp>
    <dsp:sp modelId="{D6278826-CD51-4984-A470-F0B97DB5DBEC}">
      <dsp:nvSpPr>
        <dsp:cNvPr id="0" name=""/>
        <dsp:cNvSpPr/>
      </dsp:nvSpPr>
      <dsp:spPr>
        <a:xfrm>
          <a:off x="2133266" y="359802"/>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Febrero</a:t>
          </a:r>
        </a:p>
      </dsp:txBody>
      <dsp:txXfrm>
        <a:off x="2133266" y="359802"/>
        <a:ext cx="832517" cy="253917"/>
      </dsp:txXfrm>
    </dsp:sp>
    <dsp:sp modelId="{18E20BFA-6077-4F34-B987-71E6DAA555DE}">
      <dsp:nvSpPr>
        <dsp:cNvPr id="0" name=""/>
        <dsp:cNvSpPr/>
      </dsp:nvSpPr>
      <dsp:spPr>
        <a:xfrm>
          <a:off x="2133266" y="717785"/>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Marzo</a:t>
          </a:r>
        </a:p>
      </dsp:txBody>
      <dsp:txXfrm>
        <a:off x="2133266" y="717785"/>
        <a:ext cx="832517" cy="253917"/>
      </dsp:txXfrm>
    </dsp:sp>
    <dsp:sp modelId="{C98FC776-D138-4961-AD9D-FB7174662DA2}">
      <dsp:nvSpPr>
        <dsp:cNvPr id="0" name=""/>
        <dsp:cNvSpPr/>
      </dsp:nvSpPr>
      <dsp:spPr>
        <a:xfrm>
          <a:off x="2133266" y="1075767"/>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Abril</a:t>
          </a:r>
        </a:p>
      </dsp:txBody>
      <dsp:txXfrm>
        <a:off x="2133266" y="1075767"/>
        <a:ext cx="832517" cy="253917"/>
      </dsp:txXfrm>
    </dsp:sp>
    <dsp:sp modelId="{AECA6779-C677-427A-9414-E67F5F652A65}">
      <dsp:nvSpPr>
        <dsp:cNvPr id="0" name=""/>
        <dsp:cNvSpPr/>
      </dsp:nvSpPr>
      <dsp:spPr>
        <a:xfrm>
          <a:off x="2133266" y="1433749"/>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Mayo</a:t>
          </a:r>
        </a:p>
      </dsp:txBody>
      <dsp:txXfrm>
        <a:off x="2133266" y="1433749"/>
        <a:ext cx="832517" cy="253917"/>
      </dsp:txXfrm>
    </dsp:sp>
    <dsp:sp modelId="{888D23A2-EB00-4020-B5AC-C35B2091BFA9}">
      <dsp:nvSpPr>
        <dsp:cNvPr id="0" name=""/>
        <dsp:cNvSpPr/>
      </dsp:nvSpPr>
      <dsp:spPr>
        <a:xfrm>
          <a:off x="2133266" y="1791732"/>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Junio</a:t>
          </a:r>
        </a:p>
      </dsp:txBody>
      <dsp:txXfrm>
        <a:off x="2133266" y="1791732"/>
        <a:ext cx="832517" cy="253917"/>
      </dsp:txXfrm>
    </dsp:sp>
    <dsp:sp modelId="{0E691C03-9342-4CBF-8357-79B5078F5BAF}">
      <dsp:nvSpPr>
        <dsp:cNvPr id="0" name=""/>
        <dsp:cNvSpPr/>
      </dsp:nvSpPr>
      <dsp:spPr>
        <a:xfrm>
          <a:off x="2133266" y="2149714"/>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Julio</a:t>
          </a:r>
        </a:p>
      </dsp:txBody>
      <dsp:txXfrm>
        <a:off x="2133266" y="2149714"/>
        <a:ext cx="832517" cy="253917"/>
      </dsp:txXfrm>
    </dsp:sp>
    <dsp:sp modelId="{31A365B3-40F1-4024-9BCF-AEA7B3F59F7C}">
      <dsp:nvSpPr>
        <dsp:cNvPr id="0" name=""/>
        <dsp:cNvSpPr/>
      </dsp:nvSpPr>
      <dsp:spPr>
        <a:xfrm>
          <a:off x="2133266" y="2507696"/>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Agosto</a:t>
          </a:r>
        </a:p>
      </dsp:txBody>
      <dsp:txXfrm>
        <a:off x="2133266" y="2507696"/>
        <a:ext cx="832517" cy="253917"/>
      </dsp:txXfrm>
    </dsp:sp>
    <dsp:sp modelId="{4AA98865-07CC-449E-94BD-E9D8A6A882BD}">
      <dsp:nvSpPr>
        <dsp:cNvPr id="0" name=""/>
        <dsp:cNvSpPr/>
      </dsp:nvSpPr>
      <dsp:spPr>
        <a:xfrm>
          <a:off x="2133266" y="2865679"/>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Septiembre</a:t>
          </a:r>
        </a:p>
      </dsp:txBody>
      <dsp:txXfrm>
        <a:off x="2133266" y="2865679"/>
        <a:ext cx="832517" cy="253917"/>
      </dsp:txXfrm>
    </dsp:sp>
    <dsp:sp modelId="{89E6B8E8-0D52-4BF9-9FB5-235207746DBB}">
      <dsp:nvSpPr>
        <dsp:cNvPr id="0" name=""/>
        <dsp:cNvSpPr/>
      </dsp:nvSpPr>
      <dsp:spPr>
        <a:xfrm>
          <a:off x="2133266" y="3223661"/>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Octubre</a:t>
          </a:r>
        </a:p>
      </dsp:txBody>
      <dsp:txXfrm>
        <a:off x="2133266" y="3223661"/>
        <a:ext cx="832517" cy="253917"/>
      </dsp:txXfrm>
    </dsp:sp>
    <dsp:sp modelId="{3FD8A706-B39D-4598-A370-FED6D92AABFD}">
      <dsp:nvSpPr>
        <dsp:cNvPr id="0" name=""/>
        <dsp:cNvSpPr/>
      </dsp:nvSpPr>
      <dsp:spPr>
        <a:xfrm>
          <a:off x="2133266" y="3581643"/>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Noviembre</a:t>
          </a:r>
        </a:p>
      </dsp:txBody>
      <dsp:txXfrm>
        <a:off x="2133266" y="3581643"/>
        <a:ext cx="832517" cy="253917"/>
      </dsp:txXfrm>
    </dsp:sp>
    <dsp:sp modelId="{48BB52E4-D8C5-4B20-BE67-9B2469722730}">
      <dsp:nvSpPr>
        <dsp:cNvPr id="0" name=""/>
        <dsp:cNvSpPr/>
      </dsp:nvSpPr>
      <dsp:spPr>
        <a:xfrm>
          <a:off x="2133266" y="3939626"/>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Diciembre</a:t>
          </a:r>
        </a:p>
      </dsp:txBody>
      <dsp:txXfrm>
        <a:off x="2133266" y="3939626"/>
        <a:ext cx="832517" cy="253917"/>
      </dsp:txXfrm>
    </dsp:sp>
    <dsp:sp modelId="{BF6D04BD-17E1-4791-AC06-1DCCE5F9FF0D}">
      <dsp:nvSpPr>
        <dsp:cNvPr id="0" name=""/>
        <dsp:cNvSpPr/>
      </dsp:nvSpPr>
      <dsp:spPr>
        <a:xfrm>
          <a:off x="3132286" y="3402652"/>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13</a:t>
          </a:r>
        </a:p>
      </dsp:txBody>
      <dsp:txXfrm>
        <a:off x="3132286" y="3402652"/>
        <a:ext cx="832517" cy="253917"/>
      </dsp:txXfrm>
    </dsp:sp>
    <dsp:sp modelId="{A51EE761-C2C4-4543-BBFC-677881AFC8FF}">
      <dsp:nvSpPr>
        <dsp:cNvPr id="0" name=""/>
        <dsp:cNvSpPr/>
      </dsp:nvSpPr>
      <dsp:spPr>
        <a:xfrm>
          <a:off x="3132286" y="3760634"/>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14</a:t>
          </a:r>
        </a:p>
      </dsp:txBody>
      <dsp:txXfrm>
        <a:off x="3132286" y="3760634"/>
        <a:ext cx="832517" cy="253917"/>
      </dsp:txXfrm>
    </dsp:sp>
    <dsp:sp modelId="{706DBD21-5724-444C-B8ED-BD697BC8BCC8}">
      <dsp:nvSpPr>
        <dsp:cNvPr id="0" name=""/>
        <dsp:cNvSpPr/>
      </dsp:nvSpPr>
      <dsp:spPr>
        <a:xfrm>
          <a:off x="3132286" y="4118617"/>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15</a:t>
          </a:r>
        </a:p>
      </dsp:txBody>
      <dsp:txXfrm>
        <a:off x="3132286" y="4118617"/>
        <a:ext cx="832517" cy="253917"/>
      </dsp:txXfrm>
    </dsp:sp>
    <dsp:sp modelId="{EBD41DB4-0AF2-4E7A-A0BD-88F495035A1B}">
      <dsp:nvSpPr>
        <dsp:cNvPr id="0" name=""/>
        <dsp:cNvSpPr/>
      </dsp:nvSpPr>
      <dsp:spPr>
        <a:xfrm>
          <a:off x="3132286" y="4476599"/>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Periodo 16</a:t>
          </a:r>
        </a:p>
      </dsp:txBody>
      <dsp:txXfrm>
        <a:off x="3132286" y="4476599"/>
        <a:ext cx="832517" cy="2539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9A631-78D8-4E5A-A082-1C195409CF98}">
      <dsp:nvSpPr>
        <dsp:cNvPr id="0" name=""/>
        <dsp:cNvSpPr/>
      </dsp:nvSpPr>
      <dsp:spPr>
        <a:xfrm>
          <a:off x="1436223" y="40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Contabilidad</a:t>
          </a:r>
        </a:p>
      </dsp:txBody>
      <dsp:txXfrm>
        <a:off x="1449809" y="13990"/>
        <a:ext cx="900578" cy="436703"/>
      </dsp:txXfrm>
    </dsp:sp>
    <dsp:sp modelId="{0C13022B-759C-4330-A006-4D015FD3FB1A}">
      <dsp:nvSpPr>
        <dsp:cNvPr id="0" name=""/>
        <dsp:cNvSpPr/>
      </dsp:nvSpPr>
      <dsp:spPr>
        <a:xfrm>
          <a:off x="1436223" y="533861"/>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Impuestos</a:t>
          </a:r>
        </a:p>
      </dsp:txBody>
      <dsp:txXfrm>
        <a:off x="1449809" y="547447"/>
        <a:ext cx="900578" cy="436703"/>
      </dsp:txXfrm>
    </dsp:sp>
    <dsp:sp modelId="{27BF7388-7815-4DD6-AEC2-E207E598D3DB}">
      <dsp:nvSpPr>
        <dsp:cNvPr id="0" name=""/>
        <dsp:cNvSpPr/>
      </dsp:nvSpPr>
      <dsp:spPr>
        <a:xfrm>
          <a:off x="1436223" y="1067317"/>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Activos</a:t>
          </a:r>
        </a:p>
      </dsp:txBody>
      <dsp:txXfrm>
        <a:off x="1449809" y="1080903"/>
        <a:ext cx="900578" cy="436703"/>
      </dsp:txXfrm>
    </dsp:sp>
    <dsp:sp modelId="{7852752A-3275-442C-9600-DED1415E777E}">
      <dsp:nvSpPr>
        <dsp:cNvPr id="0" name=""/>
        <dsp:cNvSpPr/>
      </dsp:nvSpPr>
      <dsp:spPr>
        <a:xfrm>
          <a:off x="1436223" y="160077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Clientes</a:t>
          </a:r>
        </a:p>
      </dsp:txBody>
      <dsp:txXfrm>
        <a:off x="1449809" y="1614360"/>
        <a:ext cx="900578" cy="436703"/>
      </dsp:txXfrm>
    </dsp:sp>
    <dsp:sp modelId="{3DEBE9CD-025B-41F0-9D05-EB6798BBD729}">
      <dsp:nvSpPr>
        <dsp:cNvPr id="0" name=""/>
        <dsp:cNvSpPr/>
      </dsp:nvSpPr>
      <dsp:spPr>
        <a:xfrm rot="19457599">
          <a:off x="2321019" y="1690526"/>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1687922"/>
        <a:ext cx="22850" cy="22850"/>
      </dsp:txXfrm>
    </dsp:sp>
    <dsp:sp modelId="{D9F767B6-A976-4A1E-9850-B20EEF95BB33}">
      <dsp:nvSpPr>
        <dsp:cNvPr id="0" name=""/>
        <dsp:cNvSpPr/>
      </dsp:nvSpPr>
      <dsp:spPr>
        <a:xfrm>
          <a:off x="2735075" y="1334046"/>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Ventas</a:t>
          </a:r>
        </a:p>
      </dsp:txBody>
      <dsp:txXfrm>
        <a:off x="2748661" y="1347632"/>
        <a:ext cx="900578" cy="436703"/>
      </dsp:txXfrm>
    </dsp:sp>
    <dsp:sp modelId="{CD96A094-CEBD-47EC-9380-CEDBCAE2FE68}">
      <dsp:nvSpPr>
        <dsp:cNvPr id="0" name=""/>
        <dsp:cNvSpPr/>
      </dsp:nvSpPr>
      <dsp:spPr>
        <a:xfrm rot="2142401">
          <a:off x="2321019" y="1957254"/>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1954651"/>
        <a:ext cx="22850" cy="22850"/>
      </dsp:txXfrm>
    </dsp:sp>
    <dsp:sp modelId="{A73E8C8C-0878-4E51-B9B1-71FD1DF3B247}">
      <dsp:nvSpPr>
        <dsp:cNvPr id="0" name=""/>
        <dsp:cNvSpPr/>
      </dsp:nvSpPr>
      <dsp:spPr>
        <a:xfrm>
          <a:off x="2735075" y="1867502"/>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Cuentas por cobrar</a:t>
          </a:r>
        </a:p>
      </dsp:txBody>
      <dsp:txXfrm>
        <a:off x="2748661" y="1881088"/>
        <a:ext cx="900578" cy="436703"/>
      </dsp:txXfrm>
    </dsp:sp>
    <dsp:sp modelId="{BB1307DF-3E15-45C1-91B3-01900E867B6B}">
      <dsp:nvSpPr>
        <dsp:cNvPr id="0" name=""/>
        <dsp:cNvSpPr/>
      </dsp:nvSpPr>
      <dsp:spPr>
        <a:xfrm>
          <a:off x="1436223" y="2667688"/>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Proveedores</a:t>
          </a:r>
        </a:p>
      </dsp:txBody>
      <dsp:txXfrm>
        <a:off x="1449809" y="2681274"/>
        <a:ext cx="900578" cy="436703"/>
      </dsp:txXfrm>
    </dsp:sp>
    <dsp:sp modelId="{D3490A18-47A4-4C75-964F-8D234CF1FDEF}">
      <dsp:nvSpPr>
        <dsp:cNvPr id="0" name=""/>
        <dsp:cNvSpPr/>
      </dsp:nvSpPr>
      <dsp:spPr>
        <a:xfrm rot="19457599">
          <a:off x="2321019" y="2757439"/>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2754836"/>
        <a:ext cx="22850" cy="22850"/>
      </dsp:txXfrm>
    </dsp:sp>
    <dsp:sp modelId="{9F669CA9-1ACC-4398-8678-E98FB6ECE169}">
      <dsp:nvSpPr>
        <dsp:cNvPr id="0" name=""/>
        <dsp:cNvSpPr/>
      </dsp:nvSpPr>
      <dsp:spPr>
        <a:xfrm>
          <a:off x="2735075" y="2400959"/>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Compras</a:t>
          </a:r>
        </a:p>
      </dsp:txBody>
      <dsp:txXfrm>
        <a:off x="2748661" y="2414545"/>
        <a:ext cx="900578" cy="436703"/>
      </dsp:txXfrm>
    </dsp:sp>
    <dsp:sp modelId="{29A74919-24BC-4519-AE36-D0C61AE05565}">
      <dsp:nvSpPr>
        <dsp:cNvPr id="0" name=""/>
        <dsp:cNvSpPr/>
      </dsp:nvSpPr>
      <dsp:spPr>
        <a:xfrm rot="2142401">
          <a:off x="2321019" y="3024167"/>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3021564"/>
        <a:ext cx="22850" cy="22850"/>
      </dsp:txXfrm>
    </dsp:sp>
    <dsp:sp modelId="{F9B06D58-25A5-468D-9DD4-0C35763260B9}">
      <dsp:nvSpPr>
        <dsp:cNvPr id="0" name=""/>
        <dsp:cNvSpPr/>
      </dsp:nvSpPr>
      <dsp:spPr>
        <a:xfrm>
          <a:off x="2735075" y="2934416"/>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Cuentas por pagar</a:t>
          </a:r>
        </a:p>
      </dsp:txBody>
      <dsp:txXfrm>
        <a:off x="2748661" y="2948002"/>
        <a:ext cx="900578" cy="436703"/>
      </dsp:txXfrm>
    </dsp:sp>
    <dsp:sp modelId="{375D992F-AA07-4AE4-9D3F-FD03A3F1DDF6}">
      <dsp:nvSpPr>
        <dsp:cNvPr id="0" name=""/>
        <dsp:cNvSpPr/>
      </dsp:nvSpPr>
      <dsp:spPr>
        <a:xfrm>
          <a:off x="1436223" y="320114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err="1"/>
            <a:t>Controlling</a:t>
          </a:r>
          <a:endParaRPr lang="es-CO" sz="1300" kern="1200"/>
        </a:p>
      </dsp:txBody>
      <dsp:txXfrm>
        <a:off x="1449809" y="3214730"/>
        <a:ext cx="900578" cy="436703"/>
      </dsp:txXfrm>
    </dsp:sp>
    <dsp:sp modelId="{A0D4AAE5-7D02-4809-9657-176A4E40FCCA}">
      <dsp:nvSpPr>
        <dsp:cNvPr id="0" name=""/>
        <dsp:cNvSpPr/>
      </dsp:nvSpPr>
      <dsp:spPr>
        <a:xfrm>
          <a:off x="1436223" y="3734601"/>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Real Estate</a:t>
          </a:r>
        </a:p>
      </dsp:txBody>
      <dsp:txXfrm>
        <a:off x="1449809" y="3748187"/>
        <a:ext cx="900578" cy="436703"/>
      </dsp:txXfrm>
    </dsp:sp>
    <dsp:sp modelId="{A319A647-8E38-4A96-BD53-92B0C7A7A981}">
      <dsp:nvSpPr>
        <dsp:cNvPr id="0" name=""/>
        <dsp:cNvSpPr/>
      </dsp:nvSpPr>
      <dsp:spPr>
        <a:xfrm>
          <a:off x="1436223" y="4268058"/>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a:t>Tesorería</a:t>
          </a:r>
        </a:p>
      </dsp:txBody>
      <dsp:txXfrm>
        <a:off x="1449809" y="4281644"/>
        <a:ext cx="900578" cy="4367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77C3A33-E1D6-4161-3314-2EF8C3A7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9E9199ED-3FDC-C940-6AC5-4D98EB70FF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83D36C-151A-4C7A-AF32-F862C780BF19}" type="datetimeFigureOut">
              <a:rPr lang="es-ES" smtClean="0"/>
              <a:t>29/05/2026</a:t>
            </a:fld>
            <a:endParaRPr lang="es-ES"/>
          </a:p>
        </p:txBody>
      </p:sp>
      <p:sp>
        <p:nvSpPr>
          <p:cNvPr id="4" name="Marcador de pie de página 3">
            <a:extLst>
              <a:ext uri="{FF2B5EF4-FFF2-40B4-BE49-F238E27FC236}">
                <a16:creationId xmlns:a16="http://schemas.microsoft.com/office/drawing/2014/main" id="{A80037BB-B11C-6900-A91C-6372E1CE26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63613E8E-A5BA-9CD2-87A1-E3CB51CBB1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B41CCE-B0E4-4944-AAFA-94EFF9DC7EFB}" type="slidenum">
              <a:rPr lang="es-ES" smtClean="0"/>
              <a:t>‹Nº›</a:t>
            </a:fld>
            <a:endParaRPr lang="es-ES"/>
          </a:p>
        </p:txBody>
      </p:sp>
    </p:spTree>
    <p:extLst>
      <p:ext uri="{BB962C8B-B14F-4D97-AF65-F5344CB8AC3E}">
        <p14:creationId xmlns:p14="http://schemas.microsoft.com/office/powerpoint/2010/main" val="31365304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B3DE-2547-42F5-858D-6F8A8B035A3A}" type="datetimeFigureOut">
              <a:rPr lang="es-CO" smtClean="0"/>
              <a:t>29/05/2026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2C52-DBF0-4EED-BFFE-943508295EB0}" type="slidenum">
              <a:rPr lang="es-CO" smtClean="0"/>
              <a:t>‹Nº›</a:t>
            </a:fld>
            <a:endParaRPr lang="es-CO"/>
          </a:p>
        </p:txBody>
      </p:sp>
    </p:spTree>
    <p:extLst>
      <p:ext uri="{BB962C8B-B14F-4D97-AF65-F5344CB8AC3E}">
        <p14:creationId xmlns:p14="http://schemas.microsoft.com/office/powerpoint/2010/main" val="262973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2</a:t>
            </a:fld>
            <a:endParaRPr lang="es-CO"/>
          </a:p>
        </p:txBody>
      </p:sp>
    </p:spTree>
    <p:extLst>
      <p:ext uri="{BB962C8B-B14F-4D97-AF65-F5344CB8AC3E}">
        <p14:creationId xmlns:p14="http://schemas.microsoft.com/office/powerpoint/2010/main" val="136617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072F-0CD3-C059-583B-B24EB8DEF9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4AFEF82-F54B-80D5-7339-CEE4F002A5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E475080-EFC3-8944-AF27-1AB9D6B6948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9B348E2-60EC-DE79-1552-A5CE4CBF5A4A}"/>
              </a:ext>
            </a:extLst>
          </p:cNvPr>
          <p:cNvSpPr>
            <a:spLocks noGrp="1"/>
          </p:cNvSpPr>
          <p:nvPr>
            <p:ph type="sldNum" sz="quarter" idx="5"/>
          </p:nvPr>
        </p:nvSpPr>
        <p:spPr/>
        <p:txBody>
          <a:bodyPr/>
          <a:lstStyle/>
          <a:p>
            <a:fld id="{F6A22C52-DBF0-4EED-BFFE-943508295EB0}" type="slidenum">
              <a:rPr lang="es-CO" smtClean="0"/>
              <a:t>55</a:t>
            </a:fld>
            <a:endParaRPr lang="es-CO"/>
          </a:p>
        </p:txBody>
      </p:sp>
    </p:spTree>
    <p:extLst>
      <p:ext uri="{BB962C8B-B14F-4D97-AF65-F5344CB8AC3E}">
        <p14:creationId xmlns:p14="http://schemas.microsoft.com/office/powerpoint/2010/main" val="318567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FEA1-2544-FD09-DCF5-A3799179E5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BC7DF3-3A8E-F320-E7FB-26DCBD33AB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3BC73B7-C79D-1252-D031-B18B88C7833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7AFC6A1-2769-B162-250E-48B04D0497B4}"/>
              </a:ext>
            </a:extLst>
          </p:cNvPr>
          <p:cNvSpPr>
            <a:spLocks noGrp="1"/>
          </p:cNvSpPr>
          <p:nvPr>
            <p:ph type="sldNum" sz="quarter" idx="5"/>
          </p:nvPr>
        </p:nvSpPr>
        <p:spPr/>
        <p:txBody>
          <a:bodyPr/>
          <a:lstStyle/>
          <a:p>
            <a:fld id="{F6A22C52-DBF0-4EED-BFFE-943508295EB0}" type="slidenum">
              <a:rPr lang="es-CO" smtClean="0"/>
              <a:t>56</a:t>
            </a:fld>
            <a:endParaRPr lang="es-CO"/>
          </a:p>
        </p:txBody>
      </p:sp>
    </p:spTree>
    <p:extLst>
      <p:ext uri="{BB962C8B-B14F-4D97-AF65-F5344CB8AC3E}">
        <p14:creationId xmlns:p14="http://schemas.microsoft.com/office/powerpoint/2010/main" val="196364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942F-ABE3-DF61-9DC8-A9AC370482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0E9D00-0F0E-C03F-EF20-89ED178E9D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A4C9EF-20EF-740F-1697-BF28C234887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4EE250F-E98C-750D-71B8-9FF5EFCC4A37}"/>
              </a:ext>
            </a:extLst>
          </p:cNvPr>
          <p:cNvSpPr>
            <a:spLocks noGrp="1"/>
          </p:cNvSpPr>
          <p:nvPr>
            <p:ph type="sldNum" sz="quarter" idx="5"/>
          </p:nvPr>
        </p:nvSpPr>
        <p:spPr/>
        <p:txBody>
          <a:bodyPr/>
          <a:lstStyle/>
          <a:p>
            <a:fld id="{F6A22C52-DBF0-4EED-BFFE-943508295EB0}" type="slidenum">
              <a:rPr lang="es-CO" smtClean="0"/>
              <a:t>57</a:t>
            </a:fld>
            <a:endParaRPr lang="es-CO"/>
          </a:p>
        </p:txBody>
      </p:sp>
    </p:spTree>
    <p:extLst>
      <p:ext uri="{BB962C8B-B14F-4D97-AF65-F5344CB8AC3E}">
        <p14:creationId xmlns:p14="http://schemas.microsoft.com/office/powerpoint/2010/main" val="114677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514FC-E407-4903-0307-31C811C468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845C79-FFDB-9BB5-CD17-EB981704FAE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F5B125-54DD-1745-CEB7-4A85C66D08E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EBB1903-7473-CDE9-758F-C84270626623}"/>
              </a:ext>
            </a:extLst>
          </p:cNvPr>
          <p:cNvSpPr>
            <a:spLocks noGrp="1"/>
          </p:cNvSpPr>
          <p:nvPr>
            <p:ph type="sldNum" sz="quarter" idx="5"/>
          </p:nvPr>
        </p:nvSpPr>
        <p:spPr/>
        <p:txBody>
          <a:bodyPr/>
          <a:lstStyle/>
          <a:p>
            <a:fld id="{F6A22C52-DBF0-4EED-BFFE-943508295EB0}" type="slidenum">
              <a:rPr lang="es-CO" smtClean="0"/>
              <a:t>58</a:t>
            </a:fld>
            <a:endParaRPr lang="es-CO"/>
          </a:p>
        </p:txBody>
      </p:sp>
    </p:spTree>
    <p:extLst>
      <p:ext uri="{BB962C8B-B14F-4D97-AF65-F5344CB8AC3E}">
        <p14:creationId xmlns:p14="http://schemas.microsoft.com/office/powerpoint/2010/main" val="420361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A0F3-FD4C-5A9A-CD67-7D8F4D4855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EA165D-38F9-C3AE-A359-1B62C9B8E05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FF798EE-36FA-238D-3EDB-42998588975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812E3DE-8EFE-2BBC-2FF8-78AA81FBE651}"/>
              </a:ext>
            </a:extLst>
          </p:cNvPr>
          <p:cNvSpPr>
            <a:spLocks noGrp="1"/>
          </p:cNvSpPr>
          <p:nvPr>
            <p:ph type="sldNum" sz="quarter" idx="5"/>
          </p:nvPr>
        </p:nvSpPr>
        <p:spPr/>
        <p:txBody>
          <a:bodyPr/>
          <a:lstStyle/>
          <a:p>
            <a:fld id="{F6A22C52-DBF0-4EED-BFFE-943508295EB0}" type="slidenum">
              <a:rPr lang="es-CO" smtClean="0"/>
              <a:t>59</a:t>
            </a:fld>
            <a:endParaRPr lang="es-CO"/>
          </a:p>
        </p:txBody>
      </p:sp>
    </p:spTree>
    <p:extLst>
      <p:ext uri="{BB962C8B-B14F-4D97-AF65-F5344CB8AC3E}">
        <p14:creationId xmlns:p14="http://schemas.microsoft.com/office/powerpoint/2010/main" val="177415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316B-F007-F3CC-8264-D557AE69314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A3CCE3-337A-AE00-B8A4-6CA2E563FEE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9C8F1E-C1AB-B8B5-7500-1FBA45C4886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2473147-DD78-942F-641C-BD6AC2BF356F}"/>
              </a:ext>
            </a:extLst>
          </p:cNvPr>
          <p:cNvSpPr>
            <a:spLocks noGrp="1"/>
          </p:cNvSpPr>
          <p:nvPr>
            <p:ph type="sldNum" sz="quarter" idx="5"/>
          </p:nvPr>
        </p:nvSpPr>
        <p:spPr/>
        <p:txBody>
          <a:bodyPr/>
          <a:lstStyle/>
          <a:p>
            <a:fld id="{F6A22C52-DBF0-4EED-BFFE-943508295EB0}" type="slidenum">
              <a:rPr lang="es-CO" smtClean="0"/>
              <a:t>60</a:t>
            </a:fld>
            <a:endParaRPr lang="es-CO"/>
          </a:p>
        </p:txBody>
      </p:sp>
    </p:spTree>
    <p:extLst>
      <p:ext uri="{BB962C8B-B14F-4D97-AF65-F5344CB8AC3E}">
        <p14:creationId xmlns:p14="http://schemas.microsoft.com/office/powerpoint/2010/main" val="149984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47</a:t>
            </a:fld>
            <a:endParaRPr lang="es-CO"/>
          </a:p>
        </p:txBody>
      </p:sp>
    </p:spTree>
    <p:extLst>
      <p:ext uri="{BB962C8B-B14F-4D97-AF65-F5344CB8AC3E}">
        <p14:creationId xmlns:p14="http://schemas.microsoft.com/office/powerpoint/2010/main" val="305530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A4D6-649D-214A-E601-972A9AA7FB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888174-9245-A855-96E5-D08EF2ADF8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869D755-ED59-E42B-1310-A9D0F0B63DE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744B614-8294-F455-07F2-43F6E89C2DDD}"/>
              </a:ext>
            </a:extLst>
          </p:cNvPr>
          <p:cNvSpPr>
            <a:spLocks noGrp="1"/>
          </p:cNvSpPr>
          <p:nvPr>
            <p:ph type="sldNum" sz="quarter" idx="5"/>
          </p:nvPr>
        </p:nvSpPr>
        <p:spPr/>
        <p:txBody>
          <a:bodyPr/>
          <a:lstStyle/>
          <a:p>
            <a:fld id="{F6A22C52-DBF0-4EED-BFFE-943508295EB0}" type="slidenum">
              <a:rPr lang="es-CO" smtClean="0"/>
              <a:t>48</a:t>
            </a:fld>
            <a:endParaRPr lang="es-CO"/>
          </a:p>
        </p:txBody>
      </p:sp>
    </p:spTree>
    <p:extLst>
      <p:ext uri="{BB962C8B-B14F-4D97-AF65-F5344CB8AC3E}">
        <p14:creationId xmlns:p14="http://schemas.microsoft.com/office/powerpoint/2010/main" val="73684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8563-372E-4959-AB88-608283D8AB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0FDFE0-80A5-503C-BAEC-B0B62BAD62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85BF3D-1A10-E2E0-74EB-CED07670BA3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103B505-99E2-8429-1E3F-485516459430}"/>
              </a:ext>
            </a:extLst>
          </p:cNvPr>
          <p:cNvSpPr>
            <a:spLocks noGrp="1"/>
          </p:cNvSpPr>
          <p:nvPr>
            <p:ph type="sldNum" sz="quarter" idx="5"/>
          </p:nvPr>
        </p:nvSpPr>
        <p:spPr/>
        <p:txBody>
          <a:bodyPr/>
          <a:lstStyle/>
          <a:p>
            <a:fld id="{F6A22C52-DBF0-4EED-BFFE-943508295EB0}" type="slidenum">
              <a:rPr lang="es-CO" smtClean="0"/>
              <a:t>49</a:t>
            </a:fld>
            <a:endParaRPr lang="es-CO"/>
          </a:p>
        </p:txBody>
      </p:sp>
    </p:spTree>
    <p:extLst>
      <p:ext uri="{BB962C8B-B14F-4D97-AF65-F5344CB8AC3E}">
        <p14:creationId xmlns:p14="http://schemas.microsoft.com/office/powerpoint/2010/main" val="595907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3D71-8F3C-370A-C53B-042D57F5EF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681B2A-827A-1E2B-E4BF-1C7E094004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AC314C-A4EB-FE11-AA3A-DF44A66D180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3137243-4CAC-6292-23C8-F46A31ECD367}"/>
              </a:ext>
            </a:extLst>
          </p:cNvPr>
          <p:cNvSpPr>
            <a:spLocks noGrp="1"/>
          </p:cNvSpPr>
          <p:nvPr>
            <p:ph type="sldNum" sz="quarter" idx="5"/>
          </p:nvPr>
        </p:nvSpPr>
        <p:spPr/>
        <p:txBody>
          <a:bodyPr/>
          <a:lstStyle/>
          <a:p>
            <a:fld id="{F6A22C52-DBF0-4EED-BFFE-943508295EB0}" type="slidenum">
              <a:rPr lang="es-CO" smtClean="0"/>
              <a:t>50</a:t>
            </a:fld>
            <a:endParaRPr lang="es-CO"/>
          </a:p>
        </p:txBody>
      </p:sp>
    </p:spTree>
    <p:extLst>
      <p:ext uri="{BB962C8B-B14F-4D97-AF65-F5344CB8AC3E}">
        <p14:creationId xmlns:p14="http://schemas.microsoft.com/office/powerpoint/2010/main" val="294471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E27D-312C-9758-3D1F-8E79AF589A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BF366B-B477-5C1A-AA72-5322AF03FA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AC752A-7A28-15E7-8CAC-3A4F197A807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F238B7D-9AB7-BB65-141B-557AC50C8501}"/>
              </a:ext>
            </a:extLst>
          </p:cNvPr>
          <p:cNvSpPr>
            <a:spLocks noGrp="1"/>
          </p:cNvSpPr>
          <p:nvPr>
            <p:ph type="sldNum" sz="quarter" idx="5"/>
          </p:nvPr>
        </p:nvSpPr>
        <p:spPr/>
        <p:txBody>
          <a:bodyPr/>
          <a:lstStyle/>
          <a:p>
            <a:fld id="{F6A22C52-DBF0-4EED-BFFE-943508295EB0}" type="slidenum">
              <a:rPr lang="es-CO" smtClean="0"/>
              <a:t>51</a:t>
            </a:fld>
            <a:endParaRPr lang="es-CO"/>
          </a:p>
        </p:txBody>
      </p:sp>
    </p:spTree>
    <p:extLst>
      <p:ext uri="{BB962C8B-B14F-4D97-AF65-F5344CB8AC3E}">
        <p14:creationId xmlns:p14="http://schemas.microsoft.com/office/powerpoint/2010/main" val="93799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2932-719B-EF29-6BE4-B936A8F96D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868E83-ABC1-921B-F743-994DAF642A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813D41-2200-EE5E-E5EB-FC00E7C0996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06F58AE-C989-4635-24CF-1A2A7678AD59}"/>
              </a:ext>
            </a:extLst>
          </p:cNvPr>
          <p:cNvSpPr>
            <a:spLocks noGrp="1"/>
          </p:cNvSpPr>
          <p:nvPr>
            <p:ph type="sldNum" sz="quarter" idx="5"/>
          </p:nvPr>
        </p:nvSpPr>
        <p:spPr/>
        <p:txBody>
          <a:bodyPr/>
          <a:lstStyle/>
          <a:p>
            <a:fld id="{F6A22C52-DBF0-4EED-BFFE-943508295EB0}" type="slidenum">
              <a:rPr lang="es-CO" smtClean="0"/>
              <a:t>52</a:t>
            </a:fld>
            <a:endParaRPr lang="es-CO"/>
          </a:p>
        </p:txBody>
      </p:sp>
    </p:spTree>
    <p:extLst>
      <p:ext uri="{BB962C8B-B14F-4D97-AF65-F5344CB8AC3E}">
        <p14:creationId xmlns:p14="http://schemas.microsoft.com/office/powerpoint/2010/main" val="56970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A484-86B1-31C9-306F-74CE8C13A4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E6DD82-D5DD-C260-A531-F3D064A901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57418E-3E83-9489-8709-2BD8DAFF981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E7C2EDFB-7E1B-056F-859F-54F2CE1EBEE4}"/>
              </a:ext>
            </a:extLst>
          </p:cNvPr>
          <p:cNvSpPr>
            <a:spLocks noGrp="1"/>
          </p:cNvSpPr>
          <p:nvPr>
            <p:ph type="sldNum" sz="quarter" idx="5"/>
          </p:nvPr>
        </p:nvSpPr>
        <p:spPr/>
        <p:txBody>
          <a:bodyPr/>
          <a:lstStyle/>
          <a:p>
            <a:fld id="{F6A22C52-DBF0-4EED-BFFE-943508295EB0}" type="slidenum">
              <a:rPr lang="es-CO" smtClean="0"/>
              <a:t>53</a:t>
            </a:fld>
            <a:endParaRPr lang="es-CO"/>
          </a:p>
        </p:txBody>
      </p:sp>
    </p:spTree>
    <p:extLst>
      <p:ext uri="{BB962C8B-B14F-4D97-AF65-F5344CB8AC3E}">
        <p14:creationId xmlns:p14="http://schemas.microsoft.com/office/powerpoint/2010/main" val="206661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05096-A258-53B3-803B-FC9B92670CC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163CD5-53AB-DB62-6A1A-62E556AA36B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803FAC-8C79-5CAB-4666-E05DACD53CD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76CEB82-FF4C-0BD1-44C0-A4980BB839C5}"/>
              </a:ext>
            </a:extLst>
          </p:cNvPr>
          <p:cNvSpPr>
            <a:spLocks noGrp="1"/>
          </p:cNvSpPr>
          <p:nvPr>
            <p:ph type="sldNum" sz="quarter" idx="5"/>
          </p:nvPr>
        </p:nvSpPr>
        <p:spPr/>
        <p:txBody>
          <a:bodyPr/>
          <a:lstStyle/>
          <a:p>
            <a:fld id="{F6A22C52-DBF0-4EED-BFFE-943508295EB0}" type="slidenum">
              <a:rPr lang="es-CO" smtClean="0"/>
              <a:t>54</a:t>
            </a:fld>
            <a:endParaRPr lang="es-CO"/>
          </a:p>
        </p:txBody>
      </p:sp>
    </p:spTree>
    <p:extLst>
      <p:ext uri="{BB962C8B-B14F-4D97-AF65-F5344CB8AC3E}">
        <p14:creationId xmlns:p14="http://schemas.microsoft.com/office/powerpoint/2010/main" val="1621573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sv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7191668" y="2707747"/>
            <a:ext cx="3530152" cy="1350144"/>
          </a:xfrm>
        </p:spPr>
        <p:txBody>
          <a:bodyPr anchor="b">
            <a:normAutofit/>
          </a:bodyPr>
          <a:lstStyle>
            <a:lvl1pPr algn="ctr">
              <a:defRPr sz="7200" spc="300">
                <a:solidFill>
                  <a:srgbClr val="007934"/>
                </a:solidFill>
                <a:latin typeface="Arial Rounded MT Bold" panose="020F0704030504030204" pitchFamily="34" charset="0"/>
              </a:defRPr>
            </a:lvl1pPr>
          </a:lstStyle>
          <a:p>
            <a:r>
              <a:rPr lang="es-ES"/>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6687127" y="4150253"/>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pic>
        <p:nvPicPr>
          <p:cNvPr id="10" name="Gráfico 9">
            <a:extLst>
              <a:ext uri="{FF2B5EF4-FFF2-40B4-BE49-F238E27FC236}">
                <a16:creationId xmlns:a16="http://schemas.microsoft.com/office/drawing/2014/main" id="{98C0D50D-E9DF-6D01-1D08-CD7BDFC40B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097818" y="6106388"/>
            <a:ext cx="3066471" cy="381745"/>
          </a:xfrm>
          <a:prstGeom prst="rect">
            <a:avLst/>
          </a:prstGeom>
        </p:spPr>
      </p:pic>
      <p:pic>
        <p:nvPicPr>
          <p:cNvPr id="5" name="Imagen 4" descr="Logotipo&#10;&#10;Descripción generada automáticamente con confianza media">
            <a:extLst>
              <a:ext uri="{FF2B5EF4-FFF2-40B4-BE49-F238E27FC236}">
                <a16:creationId xmlns:a16="http://schemas.microsoft.com/office/drawing/2014/main" id="{FE806B62-F694-A899-C019-2CA50EFD2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52488" y="1084047"/>
            <a:ext cx="2408512" cy="1088765"/>
          </a:xfrm>
          <a:prstGeom prst="rect">
            <a:avLst/>
          </a:prstGeom>
        </p:spPr>
      </p:pic>
      <p:sp>
        <p:nvSpPr>
          <p:cNvPr id="11" name="Marcador de texto 10">
            <a:extLst>
              <a:ext uri="{FF2B5EF4-FFF2-40B4-BE49-F238E27FC236}">
                <a16:creationId xmlns:a16="http://schemas.microsoft.com/office/drawing/2014/main" id="{EAE3F63F-1B26-F7E0-5131-F2CFE70209B3}"/>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a:t>Fecha</a:t>
            </a:r>
            <a:endParaRPr lang="es-CO"/>
          </a:p>
        </p:txBody>
      </p:sp>
    </p:spTree>
    <p:extLst>
      <p:ext uri="{BB962C8B-B14F-4D97-AF65-F5344CB8AC3E}">
        <p14:creationId xmlns:p14="http://schemas.microsoft.com/office/powerpoint/2010/main" val="210470602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media con 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1549666"/>
            <a:ext cx="4878388" cy="4720417"/>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256422" y="1549666"/>
            <a:ext cx="5098966" cy="4732449"/>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Gráfico 1">
            <a:extLst>
              <a:ext uri="{FF2B5EF4-FFF2-40B4-BE49-F238E27FC236}">
                <a16:creationId xmlns:a16="http://schemas.microsoft.com/office/drawing/2014/main" id="{45EE91BF-FCCC-F418-3E01-643AFF19979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4400C81B-A1E0-06AD-E424-EC5EA322B3A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62A37781-C5ED-E88A-61F5-480175882F24}"/>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8F7CCD05-8EB5-F0F2-558A-2077FFE1E28E}"/>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53437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7FEB267-82B4-304E-EB7E-F4A5415585F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72C0A9AE-2CAD-E3BB-2E37-79BBF79AB3D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8" name="Marcador de texto 3">
            <a:extLst>
              <a:ext uri="{FF2B5EF4-FFF2-40B4-BE49-F238E27FC236}">
                <a16:creationId xmlns:a16="http://schemas.microsoft.com/office/drawing/2014/main" id="{5AF5092D-DD3D-83AE-6FEC-DCE024593713}"/>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9" name="Marcador de texto 3">
            <a:extLst>
              <a:ext uri="{FF2B5EF4-FFF2-40B4-BE49-F238E27FC236}">
                <a16:creationId xmlns:a16="http://schemas.microsoft.com/office/drawing/2014/main" id="{BF765287-C277-29B9-84EC-8F9D5817BE38}"/>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9802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741945" y="3281808"/>
            <a:ext cx="3932237" cy="573296"/>
          </a:xfrm>
        </p:spPr>
        <p:txBody>
          <a:bodyPr anchor="ctr">
            <a:normAutofit/>
          </a:bodyPr>
          <a:lstStyle>
            <a:lvl1pPr algn="l">
              <a:defRPr sz="4400">
                <a:solidFill>
                  <a:srgbClr val="7AD400"/>
                </a:solidFill>
                <a:latin typeface="Arial Rounded MT Bold" panose="020F0704030504030204" pitchFamily="34" charset="0"/>
              </a:defRPr>
            </a:lvl1pPr>
          </a:lstStyle>
          <a:p>
            <a:r>
              <a:rPr lang="es-ES"/>
              <a:t>Contacto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hasCustomPrompt="1"/>
          </p:nvPr>
        </p:nvSpPr>
        <p:spPr>
          <a:xfrm>
            <a:off x="741945" y="4064602"/>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Nombre</a:t>
            </a:r>
          </a:p>
        </p:txBody>
      </p:sp>
      <p:sp>
        <p:nvSpPr>
          <p:cNvPr id="3" name="Marcador de texto 3">
            <a:extLst>
              <a:ext uri="{FF2B5EF4-FFF2-40B4-BE49-F238E27FC236}">
                <a16:creationId xmlns:a16="http://schemas.microsoft.com/office/drawing/2014/main" id="{F2730941-A9D4-593C-A93A-3064988A5850}"/>
              </a:ext>
            </a:extLst>
          </p:cNvPr>
          <p:cNvSpPr>
            <a:spLocks noGrp="1"/>
          </p:cNvSpPr>
          <p:nvPr>
            <p:ph type="body" sz="half" idx="14" hasCustomPrompt="1"/>
          </p:nvPr>
        </p:nvSpPr>
        <p:spPr>
          <a:xfrm>
            <a:off x="741944" y="4602013"/>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Correo</a:t>
            </a:r>
          </a:p>
        </p:txBody>
      </p:sp>
      <p:sp>
        <p:nvSpPr>
          <p:cNvPr id="5" name="Marcador de texto 3">
            <a:extLst>
              <a:ext uri="{FF2B5EF4-FFF2-40B4-BE49-F238E27FC236}">
                <a16:creationId xmlns:a16="http://schemas.microsoft.com/office/drawing/2014/main" id="{9489B8D5-0640-07D5-9EFD-6FCBC5CF9CC9}"/>
              </a:ext>
            </a:extLst>
          </p:cNvPr>
          <p:cNvSpPr>
            <a:spLocks noGrp="1"/>
          </p:cNvSpPr>
          <p:nvPr>
            <p:ph type="body" sz="half" idx="15" hasCustomPrompt="1"/>
          </p:nvPr>
        </p:nvSpPr>
        <p:spPr>
          <a:xfrm>
            <a:off x="741943" y="5144444"/>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Teléfono</a:t>
            </a:r>
          </a:p>
        </p:txBody>
      </p:sp>
      <p:pic>
        <p:nvPicPr>
          <p:cNvPr id="6" name="Gráfico 5">
            <a:extLst>
              <a:ext uri="{FF2B5EF4-FFF2-40B4-BE49-F238E27FC236}">
                <a16:creationId xmlns:a16="http://schemas.microsoft.com/office/drawing/2014/main" id="{FD817B85-4EC8-130B-49FF-7653FEB833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7" name="Gráfico 6">
            <a:extLst>
              <a:ext uri="{FF2B5EF4-FFF2-40B4-BE49-F238E27FC236}">
                <a16:creationId xmlns:a16="http://schemas.microsoft.com/office/drawing/2014/main" id="{BF6A2CD3-000F-E15D-255B-4D628DB61A0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9" name="Marcador de texto 3">
            <a:extLst>
              <a:ext uri="{FF2B5EF4-FFF2-40B4-BE49-F238E27FC236}">
                <a16:creationId xmlns:a16="http://schemas.microsoft.com/office/drawing/2014/main" id="{C0A499C9-7FF4-E48C-E156-AF37B9A8B4A9}"/>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1" name="Marcador de texto 3">
            <a:extLst>
              <a:ext uri="{FF2B5EF4-FFF2-40B4-BE49-F238E27FC236}">
                <a16:creationId xmlns:a16="http://schemas.microsoft.com/office/drawing/2014/main" id="{CDA2BEFA-0983-0644-4A6A-AB6E5BBFF795}"/>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60888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3302373" y="1364974"/>
            <a:ext cx="5591634" cy="2371151"/>
          </a:xfrm>
        </p:spPr>
        <p:txBody>
          <a:bodyPr anchor="ctr">
            <a:normAutofit/>
          </a:bodyPr>
          <a:lstStyle>
            <a:lvl1pPr algn="ctr">
              <a:defRPr sz="6600">
                <a:solidFill>
                  <a:srgbClr val="007934"/>
                </a:solidFill>
                <a:latin typeface="Arial Rounded MT Bold" panose="020F0704030504030204" pitchFamily="34" charset="0"/>
              </a:defRPr>
            </a:lvl1pPr>
          </a:lstStyle>
          <a:p>
            <a:r>
              <a:rPr lang="es-ES"/>
              <a:t>¡</a:t>
            </a:r>
            <a:r>
              <a:rPr lang="en-US"/>
              <a:t>G</a:t>
            </a:r>
            <a:r>
              <a:rPr lang="es-ES" err="1"/>
              <a:t>racias</a:t>
            </a:r>
            <a:r>
              <a:rPr lang="es-ES"/>
              <a:t>!</a:t>
            </a:r>
          </a:p>
        </p:txBody>
      </p:sp>
      <p:pic>
        <p:nvPicPr>
          <p:cNvPr id="5" name="Gráfico 4">
            <a:extLst>
              <a:ext uri="{FF2B5EF4-FFF2-40B4-BE49-F238E27FC236}">
                <a16:creationId xmlns:a16="http://schemas.microsoft.com/office/drawing/2014/main" id="{8E0D1618-C1E0-FA36-C109-F9FAC3BA77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0948" y="4477405"/>
            <a:ext cx="2755232" cy="2049243"/>
          </a:xfrm>
          <a:prstGeom prst="rect">
            <a:avLst/>
          </a:prstGeom>
        </p:spPr>
      </p:pic>
      <p:pic>
        <p:nvPicPr>
          <p:cNvPr id="3" name="Gráfico 2">
            <a:extLst>
              <a:ext uri="{FF2B5EF4-FFF2-40B4-BE49-F238E27FC236}">
                <a16:creationId xmlns:a16="http://schemas.microsoft.com/office/drawing/2014/main" id="{01CCFBD0-C9B7-30B0-3F6C-286ABB425AE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4" name="Imagen 3" descr="Logotipo&#10;&#10;Descripción generada automáticamente con confianza media">
            <a:extLst>
              <a:ext uri="{FF2B5EF4-FFF2-40B4-BE49-F238E27FC236}">
                <a16:creationId xmlns:a16="http://schemas.microsoft.com/office/drawing/2014/main" id="{99EC8EEB-B135-46BF-3C80-DA275DC230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7163" y="4296578"/>
            <a:ext cx="2883992" cy="1303705"/>
          </a:xfrm>
          <a:prstGeom prst="rect">
            <a:avLst/>
          </a:prstGeom>
        </p:spPr>
      </p:pic>
    </p:spTree>
    <p:extLst>
      <p:ext uri="{BB962C8B-B14F-4D97-AF65-F5344CB8AC3E}">
        <p14:creationId xmlns:p14="http://schemas.microsoft.com/office/powerpoint/2010/main" val="381306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229B1F5C-4769-B6C6-F508-92F59B1DEDE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62657" y="1921165"/>
            <a:ext cx="6331483" cy="4694471"/>
          </a:xfrm>
          <a:prstGeom prst="rect">
            <a:avLst/>
          </a:prstGeom>
        </p:spPr>
      </p:pic>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1677558" y="2215440"/>
            <a:ext cx="3530152" cy="2261416"/>
          </a:xfrm>
        </p:spPr>
        <p:txBody>
          <a:bodyPr anchor="b">
            <a:normAutofit/>
          </a:bodyPr>
          <a:lstStyle>
            <a:lvl1pPr algn="ctr">
              <a:defRPr sz="4200" spc="0">
                <a:solidFill>
                  <a:srgbClr val="007934"/>
                </a:solidFill>
                <a:latin typeface="Arial Rounded MT Bold" panose="020F0704030504030204" pitchFamily="34" charset="0"/>
              </a:defRPr>
            </a:lvl1pPr>
          </a:lstStyle>
          <a:p>
            <a:r>
              <a:rPr lang="es-ES"/>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1188961" y="4642560"/>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texto 10">
            <a:extLst>
              <a:ext uri="{FF2B5EF4-FFF2-40B4-BE49-F238E27FC236}">
                <a16:creationId xmlns:a16="http://schemas.microsoft.com/office/drawing/2014/main" id="{71DC6EB3-89D8-2B5A-85D4-37262AB1CC58}"/>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a:t>Fecha</a:t>
            </a:r>
            <a:endParaRPr lang="es-CO"/>
          </a:p>
        </p:txBody>
      </p:sp>
      <p:pic>
        <p:nvPicPr>
          <p:cNvPr id="5" name="Gráfico 4">
            <a:extLst>
              <a:ext uri="{FF2B5EF4-FFF2-40B4-BE49-F238E27FC236}">
                <a16:creationId xmlns:a16="http://schemas.microsoft.com/office/drawing/2014/main" id="{23BBF306-01E4-9628-65EF-97191763477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097818" y="6106388"/>
            <a:ext cx="3066471" cy="381745"/>
          </a:xfrm>
          <a:prstGeom prst="rect">
            <a:avLst/>
          </a:prstGeom>
        </p:spPr>
      </p:pic>
    </p:spTree>
    <p:extLst>
      <p:ext uri="{BB962C8B-B14F-4D97-AF65-F5344CB8AC3E}">
        <p14:creationId xmlns:p14="http://schemas.microsoft.com/office/powerpoint/2010/main" val="4242811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1357169" y="1734328"/>
            <a:ext cx="2948182" cy="951722"/>
          </a:xfrm>
        </p:spPr>
        <p:txBody>
          <a:bodyPr anchor="ctr">
            <a:noAutofit/>
          </a:bodyPr>
          <a:lstStyle>
            <a:lvl1pPr>
              <a:defRPr sz="6600">
                <a:solidFill>
                  <a:srgbClr val="7AD400"/>
                </a:solidFill>
                <a:latin typeface="Arial Rounded MT Bold" panose="020F0704030504030204" pitchFamily="34" charset="0"/>
              </a:defRPr>
            </a:lvl1pPr>
          </a:lstStyle>
          <a:p>
            <a:r>
              <a:rPr lang="es-ES"/>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1376218" y="3369740"/>
            <a:ext cx="3574473" cy="2415109"/>
          </a:xfrm>
        </p:spPr>
        <p:txBody>
          <a:bodyPr>
            <a:normAutofit/>
          </a:bodyPr>
          <a:lstStyle>
            <a:lvl1pPr marL="0" indent="0">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1" name="Gráfico 10">
            <a:extLst>
              <a:ext uri="{FF2B5EF4-FFF2-40B4-BE49-F238E27FC236}">
                <a16:creationId xmlns:a16="http://schemas.microsoft.com/office/drawing/2014/main" id="{86D7EA86-A326-E2EE-428D-B841877018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20" name="Gráfico 19">
            <a:extLst>
              <a:ext uri="{FF2B5EF4-FFF2-40B4-BE49-F238E27FC236}">
                <a16:creationId xmlns:a16="http://schemas.microsoft.com/office/drawing/2014/main" id="{22C25C18-B47C-3A9C-BA71-B97561ACA5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4582" y="939511"/>
            <a:ext cx="6204374" cy="5369905"/>
          </a:xfrm>
          <a:prstGeom prst="rect">
            <a:avLst/>
          </a:prstGeom>
        </p:spPr>
      </p:pic>
      <p:sp>
        <p:nvSpPr>
          <p:cNvPr id="34" name="Subtítulo 2">
            <a:extLst>
              <a:ext uri="{FF2B5EF4-FFF2-40B4-BE49-F238E27FC236}">
                <a16:creationId xmlns:a16="http://schemas.microsoft.com/office/drawing/2014/main" id="{1BC80DC9-1634-3593-D542-0229D2F3376C}"/>
              </a:ext>
            </a:extLst>
          </p:cNvPr>
          <p:cNvSpPr>
            <a:spLocks noGrp="1"/>
          </p:cNvSpPr>
          <p:nvPr>
            <p:ph type="subTitle" idx="1" hasCustomPrompt="1"/>
          </p:nvPr>
        </p:nvSpPr>
        <p:spPr>
          <a:xfrm>
            <a:off x="1357170" y="2686050"/>
            <a:ext cx="3593522" cy="535132"/>
          </a:xfrm>
        </p:spPr>
        <p:txBody>
          <a:bodyPr>
            <a:normAutofit/>
          </a:bodyPr>
          <a:lstStyle>
            <a:lvl1pPr marL="0" indent="0" algn="l">
              <a:buNone/>
              <a:defRPr sz="36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Titular</a:t>
            </a:r>
          </a:p>
        </p:txBody>
      </p:sp>
      <p:sp>
        <p:nvSpPr>
          <p:cNvPr id="37" name="Marcador de texto 3">
            <a:extLst>
              <a:ext uri="{FF2B5EF4-FFF2-40B4-BE49-F238E27FC236}">
                <a16:creationId xmlns:a16="http://schemas.microsoft.com/office/drawing/2014/main" id="{FD3FED75-5ED2-8C1A-2541-9E6B837C2A65}"/>
              </a:ext>
            </a:extLst>
          </p:cNvPr>
          <p:cNvSpPr>
            <a:spLocks noGrp="1"/>
          </p:cNvSpPr>
          <p:nvPr>
            <p:ph type="body" sz="half" idx="10" hasCustomPrompt="1"/>
          </p:nvPr>
        </p:nvSpPr>
        <p:spPr>
          <a:xfrm>
            <a:off x="836611" y="201662"/>
            <a:ext cx="3574473"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38" name="Marcador de texto 3">
            <a:extLst>
              <a:ext uri="{FF2B5EF4-FFF2-40B4-BE49-F238E27FC236}">
                <a16:creationId xmlns:a16="http://schemas.microsoft.com/office/drawing/2014/main" id="{6E3BB239-284F-32E6-AA16-B15419B9EBFA}"/>
              </a:ext>
            </a:extLst>
          </p:cNvPr>
          <p:cNvSpPr>
            <a:spLocks noGrp="1"/>
          </p:cNvSpPr>
          <p:nvPr>
            <p:ph type="body" sz="half" idx="11" hasCustomPrompt="1"/>
          </p:nvPr>
        </p:nvSpPr>
        <p:spPr>
          <a:xfrm>
            <a:off x="836612" y="766619"/>
            <a:ext cx="3574473"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8344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7443643" y="2958958"/>
            <a:ext cx="4186381" cy="951722"/>
          </a:xfrm>
        </p:spPr>
        <p:txBody>
          <a:bodyPr anchor="ctr">
            <a:noAutofit/>
          </a:bodyPr>
          <a:lstStyle>
            <a:lvl1pPr algn="r">
              <a:defRPr sz="7200">
                <a:solidFill>
                  <a:srgbClr val="7AD400"/>
                </a:solidFill>
                <a:latin typeface="Arial Rounded MT Bold" panose="020F0704030504030204" pitchFamily="34" charset="0"/>
              </a:defRPr>
            </a:lvl1pPr>
          </a:lstStyle>
          <a:p>
            <a:r>
              <a:rPr lang="es-ES"/>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7357918" y="4735657"/>
            <a:ext cx="4272105" cy="1065068"/>
          </a:xfrm>
        </p:spPr>
        <p:txBody>
          <a:bodyPr>
            <a:normAutofit/>
          </a:bodyPr>
          <a:lstStyle>
            <a:lvl1pPr marL="0" indent="0" algn="r">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23" name="Gráfico 22">
            <a:extLst>
              <a:ext uri="{FF2B5EF4-FFF2-40B4-BE49-F238E27FC236}">
                <a16:creationId xmlns:a16="http://schemas.microsoft.com/office/drawing/2014/main" id="{61E352FC-7FF1-1218-F2C8-3600BF673B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28314" y="4735657"/>
            <a:ext cx="45719" cy="215531"/>
          </a:xfrm>
          <a:prstGeom prst="rect">
            <a:avLst/>
          </a:prstGeom>
        </p:spPr>
      </p:pic>
      <p:pic>
        <p:nvPicPr>
          <p:cNvPr id="24" name="Gráfico 23">
            <a:extLst>
              <a:ext uri="{FF2B5EF4-FFF2-40B4-BE49-F238E27FC236}">
                <a16:creationId xmlns:a16="http://schemas.microsoft.com/office/drawing/2014/main" id="{8DD8495B-0686-6295-5CFD-01D997EE1F0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21518" y="995556"/>
            <a:ext cx="45719" cy="215531"/>
          </a:xfrm>
          <a:prstGeom prst="rect">
            <a:avLst/>
          </a:prstGeom>
        </p:spPr>
      </p:pic>
      <p:sp>
        <p:nvSpPr>
          <p:cNvPr id="31" name="CuadroTexto 30">
            <a:extLst>
              <a:ext uri="{FF2B5EF4-FFF2-40B4-BE49-F238E27FC236}">
                <a16:creationId xmlns:a16="http://schemas.microsoft.com/office/drawing/2014/main" id="{E19B5439-13DE-64E7-DD2C-4EEE1E3BC1E3}"/>
              </a:ext>
            </a:extLst>
          </p:cNvPr>
          <p:cNvSpPr txBox="1"/>
          <p:nvPr userDrawn="1"/>
        </p:nvSpPr>
        <p:spPr>
          <a:xfrm>
            <a:off x="731837" y="742950"/>
            <a:ext cx="1123398" cy="307777"/>
          </a:xfrm>
          <a:prstGeom prst="rect">
            <a:avLst/>
          </a:prstGeom>
          <a:noFill/>
        </p:spPr>
        <p:txBody>
          <a:bodyPr wrap="square" rtlCol="0">
            <a:spAutoFit/>
          </a:bodyPr>
          <a:lstStyle/>
          <a:p>
            <a:r>
              <a:rPr lang="es-ES" sz="1400">
                <a:solidFill>
                  <a:schemeClr val="bg1"/>
                </a:solidFill>
                <a:latin typeface="Calibri bold italic" panose="020F07020304040A0204" pitchFamily="34" charset="0"/>
                <a:ea typeface="Calibri bold italic" panose="020F07020304040A0204" pitchFamily="34" charset="0"/>
                <a:cs typeface="Calibri bold italic" panose="020F07020304040A0204" pitchFamily="34" charset="0"/>
              </a:rPr>
              <a:t>Tema</a:t>
            </a:r>
          </a:p>
        </p:txBody>
      </p:sp>
      <p:sp>
        <p:nvSpPr>
          <p:cNvPr id="30" name="CuadroTexto 29">
            <a:extLst>
              <a:ext uri="{FF2B5EF4-FFF2-40B4-BE49-F238E27FC236}">
                <a16:creationId xmlns:a16="http://schemas.microsoft.com/office/drawing/2014/main" id="{CA6FB961-AC77-55AF-9733-1D368B180251}"/>
              </a:ext>
            </a:extLst>
          </p:cNvPr>
          <p:cNvSpPr txBox="1"/>
          <p:nvPr userDrawn="1"/>
        </p:nvSpPr>
        <p:spPr>
          <a:xfrm>
            <a:off x="750887" y="523875"/>
            <a:ext cx="1123398" cy="307777"/>
          </a:xfrm>
          <a:prstGeom prst="rect">
            <a:avLst/>
          </a:prstGeom>
          <a:noFill/>
        </p:spPr>
        <p:txBody>
          <a:bodyPr wrap="square" rtlCol="0">
            <a:spAutoFit/>
          </a:bodyPr>
          <a:lstStyle/>
          <a:p>
            <a:r>
              <a:rPr lang="es-ES" sz="1400">
                <a:solidFill>
                  <a:schemeClr val="bg1"/>
                </a:solidFill>
                <a:latin typeface="Arial Rounded MT Bold" panose="020F0704030504030204" pitchFamily="34" charset="0"/>
              </a:rPr>
              <a:t>Capitular</a:t>
            </a:r>
          </a:p>
        </p:txBody>
      </p:sp>
      <p:sp>
        <p:nvSpPr>
          <p:cNvPr id="36" name="Subtítulo 2">
            <a:extLst>
              <a:ext uri="{FF2B5EF4-FFF2-40B4-BE49-F238E27FC236}">
                <a16:creationId xmlns:a16="http://schemas.microsoft.com/office/drawing/2014/main" id="{2F076D83-E756-9946-DF7E-0C77040D0933}"/>
              </a:ext>
            </a:extLst>
          </p:cNvPr>
          <p:cNvSpPr>
            <a:spLocks noGrp="1"/>
          </p:cNvSpPr>
          <p:nvPr>
            <p:ph type="subTitle" idx="1" hasCustomPrompt="1"/>
          </p:nvPr>
        </p:nvSpPr>
        <p:spPr>
          <a:xfrm>
            <a:off x="7796463" y="3952377"/>
            <a:ext cx="3833560" cy="783279"/>
          </a:xfrm>
        </p:spPr>
        <p:txBody>
          <a:bodyPr>
            <a:noAutofit/>
          </a:bodyPr>
          <a:lstStyle>
            <a:lvl1pPr marL="0" indent="0" algn="r">
              <a:buNone/>
              <a:defRPr sz="54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Titular</a:t>
            </a:r>
          </a:p>
        </p:txBody>
      </p:sp>
      <p:pic>
        <p:nvPicPr>
          <p:cNvPr id="3" name="Imagen 2" descr="Logotipo&#10;&#10;Descripción generada automáticamente con confianza media">
            <a:extLst>
              <a:ext uri="{FF2B5EF4-FFF2-40B4-BE49-F238E27FC236}">
                <a16:creationId xmlns:a16="http://schemas.microsoft.com/office/drawing/2014/main" id="{BB35C44C-A7F0-1160-478B-8EC8EF1A68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9714" y="677647"/>
            <a:ext cx="2408512" cy="1088765"/>
          </a:xfrm>
          <a:prstGeom prst="rect">
            <a:avLst/>
          </a:prstGeom>
        </p:spPr>
      </p:pic>
    </p:spTree>
    <p:extLst>
      <p:ext uri="{BB962C8B-B14F-4D97-AF65-F5344CB8AC3E}">
        <p14:creationId xmlns:p14="http://schemas.microsoft.com/office/powerpoint/2010/main" val="3554941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6680576" y="1696848"/>
            <a:ext cx="3932237" cy="573296"/>
          </a:xfrm>
        </p:spPr>
        <p:txBody>
          <a:bodyPr anchor="ctr">
            <a:normAutofit/>
          </a:bodyPr>
          <a:lstStyle>
            <a:lvl1pPr algn="ctr">
              <a:defRPr sz="4400">
                <a:solidFill>
                  <a:srgbClr val="7AD400"/>
                </a:solidFill>
                <a:latin typeface="Arial Rounded MT Bold" panose="020F0704030504030204" pitchFamily="34" charset="0"/>
              </a:defRPr>
            </a:lvl1pPr>
          </a:lstStyle>
          <a:p>
            <a:r>
              <a:rPr lang="es-ES"/>
              <a:t>Título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p:nvPr>
        </p:nvSpPr>
        <p:spPr>
          <a:xfrm>
            <a:off x="6548226" y="2597841"/>
            <a:ext cx="4340351" cy="247908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5" name="Gráfico 14">
            <a:extLst>
              <a:ext uri="{FF2B5EF4-FFF2-40B4-BE49-F238E27FC236}">
                <a16:creationId xmlns:a16="http://schemas.microsoft.com/office/drawing/2014/main" id="{C0F8ECAD-34FA-4359-2B25-5313EFD02D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67055" y="2696211"/>
            <a:ext cx="45719" cy="215531"/>
          </a:xfrm>
          <a:prstGeom prst="rect">
            <a:avLst/>
          </a:prstGeom>
        </p:spPr>
      </p:pic>
      <p:pic>
        <p:nvPicPr>
          <p:cNvPr id="3" name="Gráfico 2">
            <a:extLst>
              <a:ext uri="{FF2B5EF4-FFF2-40B4-BE49-F238E27FC236}">
                <a16:creationId xmlns:a16="http://schemas.microsoft.com/office/drawing/2014/main" id="{3C561E2F-0342-20DF-F1C0-8CA078FD18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02BF7261-8CFA-D22A-9182-E706DB2AA87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0A7D2203-6B0E-B8E9-AC19-063353735F37}"/>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506333E7-392A-1AC2-2502-5080D32E5CED}"/>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417327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1888958" y="2189747"/>
            <a:ext cx="8590547" cy="3231022"/>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4" name="Gráfico 3">
            <a:extLst>
              <a:ext uri="{FF2B5EF4-FFF2-40B4-BE49-F238E27FC236}">
                <a16:creationId xmlns:a16="http://schemas.microsoft.com/office/drawing/2014/main" id="{98C47FF6-1408-50BB-6502-76F0E12537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844F919F-A7D7-6949-D789-A95AD85A724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11" name="Marcador de texto 3">
            <a:extLst>
              <a:ext uri="{FF2B5EF4-FFF2-40B4-BE49-F238E27FC236}">
                <a16:creationId xmlns:a16="http://schemas.microsoft.com/office/drawing/2014/main" id="{472C1CB5-BA97-84CF-7796-D594CBD73CCB}"/>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4" name="Marcador de texto 3">
            <a:extLst>
              <a:ext uri="{FF2B5EF4-FFF2-40B4-BE49-F238E27FC236}">
                <a16:creationId xmlns:a16="http://schemas.microsoft.com/office/drawing/2014/main" id="{88BDC88B-48F7-CEBC-98B9-AF96AE4F7AFC}"/>
              </a:ext>
            </a:extLst>
          </p:cNvPr>
          <p:cNvSpPr>
            <a:spLocks noGrp="1"/>
          </p:cNvSpPr>
          <p:nvPr>
            <p:ph type="body" sz="half" idx="11" hasCustomPrompt="1"/>
          </p:nvPr>
        </p:nvSpPr>
        <p:spPr>
          <a:xfrm>
            <a:off x="850462" y="779625"/>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950041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2177715"/>
            <a:ext cx="4878388"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328610" y="2189747"/>
            <a:ext cx="5026777"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5" name="Gráfico 4">
            <a:extLst>
              <a:ext uri="{FF2B5EF4-FFF2-40B4-BE49-F238E27FC236}">
                <a16:creationId xmlns:a16="http://schemas.microsoft.com/office/drawing/2014/main" id="{9D8A0E84-B84B-2A5F-470D-897D851D76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C921300D-0B0C-DCDD-9924-41E76CBB335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8" name="Marcador de texto 3">
            <a:extLst>
              <a:ext uri="{FF2B5EF4-FFF2-40B4-BE49-F238E27FC236}">
                <a16:creationId xmlns:a16="http://schemas.microsoft.com/office/drawing/2014/main" id="{777A6BE3-7528-6662-8FA5-A14E3508683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0" name="Marcador de texto 3">
            <a:extLst>
              <a:ext uri="{FF2B5EF4-FFF2-40B4-BE49-F238E27FC236}">
                <a16:creationId xmlns:a16="http://schemas.microsoft.com/office/drawing/2014/main" id="{0993DAE8-326A-0AFD-168B-2461AAA031F0}"/>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28882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1" y="1342673"/>
            <a:ext cx="10340725" cy="4927410"/>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Gráfico 1">
            <a:extLst>
              <a:ext uri="{FF2B5EF4-FFF2-40B4-BE49-F238E27FC236}">
                <a16:creationId xmlns:a16="http://schemas.microsoft.com/office/drawing/2014/main" id="{E89CFBF5-3199-384A-48CF-5BDAADCC416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FC30D1AA-4784-71A4-F118-8C21DE28A3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6" name="Marcador de texto 3">
            <a:extLst>
              <a:ext uri="{FF2B5EF4-FFF2-40B4-BE49-F238E27FC236}">
                <a16:creationId xmlns:a16="http://schemas.microsoft.com/office/drawing/2014/main" id="{87580A36-F0B7-E81A-2D02-872285495BC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7" name="Marcador de texto 3">
            <a:extLst>
              <a:ext uri="{FF2B5EF4-FFF2-40B4-BE49-F238E27FC236}">
                <a16:creationId xmlns:a16="http://schemas.microsoft.com/office/drawing/2014/main" id="{D1966D40-20B9-91B7-2C61-4A240FF58172}"/>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26897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ja con contenedor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36612" y="1329504"/>
            <a:ext cx="10515600" cy="498082"/>
          </a:xfrm>
        </p:spPr>
        <p:txBody>
          <a:bodyPr>
            <a:noAutofit/>
          </a:bodyPr>
          <a:lstStyle>
            <a:lvl1pPr algn="ctr">
              <a:defRPr sz="3600">
                <a:solidFill>
                  <a:srgbClr val="92D050"/>
                </a:solidFill>
                <a:latin typeface="Arial Rounded MT Bold" panose="020F0704030504030204" pitchFamily="34" charset="0"/>
              </a:defRPr>
            </a:lvl1pPr>
          </a:lstStyle>
          <a:p>
            <a:r>
              <a:rPr lang="es-ES"/>
              <a:t>Título</a:t>
            </a:r>
          </a:p>
        </p:txBody>
      </p:sp>
      <p:sp>
        <p:nvSpPr>
          <p:cNvPr id="6" name="Marcador de texto 3">
            <a:extLst>
              <a:ext uri="{FF2B5EF4-FFF2-40B4-BE49-F238E27FC236}">
                <a16:creationId xmlns:a16="http://schemas.microsoft.com/office/drawing/2014/main" id="{5214F85D-043F-5B94-98FF-918E708F6655}"/>
              </a:ext>
            </a:extLst>
          </p:cNvPr>
          <p:cNvSpPr>
            <a:spLocks noGrp="1"/>
          </p:cNvSpPr>
          <p:nvPr>
            <p:ph type="body" sz="half" idx="2"/>
          </p:nvPr>
        </p:nvSpPr>
        <p:spPr>
          <a:xfrm>
            <a:off x="836612" y="2030909"/>
            <a:ext cx="10515600" cy="498082"/>
          </a:xfrm>
        </p:spPr>
        <p:txBody>
          <a:bodyPr/>
          <a:lstStyle>
            <a:lvl1pPr marL="0" indent="0" algn="ctr">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8" name="Marcador de texto 3">
            <a:extLst>
              <a:ext uri="{FF2B5EF4-FFF2-40B4-BE49-F238E27FC236}">
                <a16:creationId xmlns:a16="http://schemas.microsoft.com/office/drawing/2014/main" id="{D3F79702-5D76-FBC9-C46C-8E030D7F820F}"/>
              </a:ext>
            </a:extLst>
          </p:cNvPr>
          <p:cNvSpPr>
            <a:spLocks noGrp="1"/>
          </p:cNvSpPr>
          <p:nvPr>
            <p:ph type="body" sz="half" idx="14"/>
          </p:nvPr>
        </p:nvSpPr>
        <p:spPr>
          <a:xfrm>
            <a:off x="960280"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9" name="Marcador de texto 3">
            <a:extLst>
              <a:ext uri="{FF2B5EF4-FFF2-40B4-BE49-F238E27FC236}">
                <a16:creationId xmlns:a16="http://schemas.microsoft.com/office/drawing/2014/main" id="{D772DD30-FDC4-EB79-21C0-13AFD1A4B098}"/>
              </a:ext>
            </a:extLst>
          </p:cNvPr>
          <p:cNvSpPr>
            <a:spLocks noGrp="1"/>
          </p:cNvSpPr>
          <p:nvPr>
            <p:ph type="body" sz="half" idx="15"/>
          </p:nvPr>
        </p:nvSpPr>
        <p:spPr>
          <a:xfrm>
            <a:off x="3797174" y="3452562"/>
            <a:ext cx="1650574" cy="120365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0" name="Marcador de texto 3">
            <a:extLst>
              <a:ext uri="{FF2B5EF4-FFF2-40B4-BE49-F238E27FC236}">
                <a16:creationId xmlns:a16="http://schemas.microsoft.com/office/drawing/2014/main" id="{637CDB89-5ABB-E632-D89D-7C62B065D89F}"/>
              </a:ext>
            </a:extLst>
          </p:cNvPr>
          <p:cNvSpPr>
            <a:spLocks noGrp="1"/>
          </p:cNvSpPr>
          <p:nvPr>
            <p:ph type="body" sz="half" idx="16"/>
          </p:nvPr>
        </p:nvSpPr>
        <p:spPr>
          <a:xfrm>
            <a:off x="6620584"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Marcador de texto 3">
            <a:extLst>
              <a:ext uri="{FF2B5EF4-FFF2-40B4-BE49-F238E27FC236}">
                <a16:creationId xmlns:a16="http://schemas.microsoft.com/office/drawing/2014/main" id="{146DE8AC-C2A3-DB84-EFE2-FC902E3B4D1E}"/>
              </a:ext>
            </a:extLst>
          </p:cNvPr>
          <p:cNvSpPr>
            <a:spLocks noGrp="1"/>
          </p:cNvSpPr>
          <p:nvPr>
            <p:ph type="body" sz="half" idx="17"/>
          </p:nvPr>
        </p:nvSpPr>
        <p:spPr>
          <a:xfrm>
            <a:off x="9443994" y="3464698"/>
            <a:ext cx="1650574" cy="1191524"/>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2" name="Marcador de texto 3">
            <a:extLst>
              <a:ext uri="{FF2B5EF4-FFF2-40B4-BE49-F238E27FC236}">
                <a16:creationId xmlns:a16="http://schemas.microsoft.com/office/drawing/2014/main" id="{3D618DAC-FA6C-02E9-C44C-CD83C863596E}"/>
              </a:ext>
            </a:extLst>
          </p:cNvPr>
          <p:cNvSpPr>
            <a:spLocks noGrp="1"/>
          </p:cNvSpPr>
          <p:nvPr>
            <p:ph type="body" sz="half" idx="18" hasCustomPrompt="1"/>
          </p:nvPr>
        </p:nvSpPr>
        <p:spPr>
          <a:xfrm>
            <a:off x="2213986"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01</a:t>
            </a:r>
          </a:p>
        </p:txBody>
      </p:sp>
      <p:sp>
        <p:nvSpPr>
          <p:cNvPr id="23" name="Marcador de texto 3">
            <a:extLst>
              <a:ext uri="{FF2B5EF4-FFF2-40B4-BE49-F238E27FC236}">
                <a16:creationId xmlns:a16="http://schemas.microsoft.com/office/drawing/2014/main" id="{A967DAD1-DFFE-E3D7-DD7E-8A6FD36817A5}"/>
              </a:ext>
            </a:extLst>
          </p:cNvPr>
          <p:cNvSpPr>
            <a:spLocks noGrp="1"/>
          </p:cNvSpPr>
          <p:nvPr>
            <p:ph type="body" sz="half" idx="19" hasCustomPrompt="1"/>
          </p:nvPr>
        </p:nvSpPr>
        <p:spPr>
          <a:xfrm>
            <a:off x="5050880" y="4788671"/>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02</a:t>
            </a:r>
          </a:p>
        </p:txBody>
      </p:sp>
      <p:sp>
        <p:nvSpPr>
          <p:cNvPr id="24" name="Marcador de texto 3">
            <a:extLst>
              <a:ext uri="{FF2B5EF4-FFF2-40B4-BE49-F238E27FC236}">
                <a16:creationId xmlns:a16="http://schemas.microsoft.com/office/drawing/2014/main" id="{C7F25955-3670-F515-0D08-814B232AE15F}"/>
              </a:ext>
            </a:extLst>
          </p:cNvPr>
          <p:cNvSpPr>
            <a:spLocks noGrp="1"/>
          </p:cNvSpPr>
          <p:nvPr>
            <p:ph type="body" sz="half" idx="20" hasCustomPrompt="1"/>
          </p:nvPr>
        </p:nvSpPr>
        <p:spPr>
          <a:xfrm>
            <a:off x="7856331" y="4788670"/>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03</a:t>
            </a:r>
          </a:p>
        </p:txBody>
      </p:sp>
      <p:sp>
        <p:nvSpPr>
          <p:cNvPr id="25" name="Marcador de texto 3">
            <a:extLst>
              <a:ext uri="{FF2B5EF4-FFF2-40B4-BE49-F238E27FC236}">
                <a16:creationId xmlns:a16="http://schemas.microsoft.com/office/drawing/2014/main" id="{D1A5F168-0E71-B77E-9DE3-63C4F6EEFC1E}"/>
              </a:ext>
            </a:extLst>
          </p:cNvPr>
          <p:cNvSpPr>
            <a:spLocks noGrp="1"/>
          </p:cNvSpPr>
          <p:nvPr>
            <p:ph type="body" sz="half" idx="21" hasCustomPrompt="1"/>
          </p:nvPr>
        </p:nvSpPr>
        <p:spPr>
          <a:xfrm>
            <a:off x="10697700"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04</a:t>
            </a:r>
          </a:p>
        </p:txBody>
      </p:sp>
      <p:pic>
        <p:nvPicPr>
          <p:cNvPr id="3" name="Gráfico 2">
            <a:extLst>
              <a:ext uri="{FF2B5EF4-FFF2-40B4-BE49-F238E27FC236}">
                <a16:creationId xmlns:a16="http://schemas.microsoft.com/office/drawing/2014/main" id="{829A6F0A-D935-9DED-763E-D6D90D7323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A6E888B4-BCE0-B86D-73AF-E93B1DB500C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31F6CA8B-679D-A944-D1B4-03A276EF32B1}"/>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6D09F725-54DB-6E0B-9891-06C11D705826}"/>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65395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5115C9-20CC-ACFF-6FB1-CAA23E92C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D82BD1-1D5D-7B5E-F3EF-DC89494C9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DE00E-77B2-1E93-0808-4CD2D7B24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78E06E-8F37-41AA-9C3D-3453605617DE}" type="datetimeFigureOut">
              <a:rPr lang="es-ES" smtClean="0"/>
              <a:t>29/05/2026</a:t>
            </a:fld>
            <a:endParaRPr lang="es-ES"/>
          </a:p>
        </p:txBody>
      </p:sp>
      <p:sp>
        <p:nvSpPr>
          <p:cNvPr id="5" name="Marcador de pie de página 4">
            <a:extLst>
              <a:ext uri="{FF2B5EF4-FFF2-40B4-BE49-F238E27FC236}">
                <a16:creationId xmlns:a16="http://schemas.microsoft.com/office/drawing/2014/main" id="{522AE8FB-C3E8-C806-285A-97B2C3360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CE187F4-E80F-8AA1-026B-2675D13E2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ED0137-3E57-4958-8EDD-D1CB64DA0871}" type="slidenum">
              <a:rPr lang="es-ES" smtClean="0"/>
              <a:t>‹Nº›</a:t>
            </a:fld>
            <a:endParaRPr lang="es-ES"/>
          </a:p>
        </p:txBody>
      </p:sp>
    </p:spTree>
    <p:extLst>
      <p:ext uri="{BB962C8B-B14F-4D97-AF65-F5344CB8AC3E}">
        <p14:creationId xmlns:p14="http://schemas.microsoft.com/office/powerpoint/2010/main" val="37013987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7" r:id="rId3"/>
    <p:sldLayoutId id="2147483661" r:id="rId4"/>
    <p:sldLayoutId id="2147483656" r:id="rId5"/>
    <p:sldLayoutId id="2147483650" r:id="rId6"/>
    <p:sldLayoutId id="2147483662" r:id="rId7"/>
    <p:sldLayoutId id="2147483663" r:id="rId8"/>
    <p:sldLayoutId id="2147483664" r:id="rId9"/>
    <p:sldLayoutId id="2147483665" r:id="rId10"/>
    <p:sldLayoutId id="2147483655"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 Id="rId5" Type="http://schemas.openxmlformats.org/officeDocument/2006/relationships/image" Target="../media/image97.png"/><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09.png"/></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Layout" Target="../diagrams/layout9.xml"/><Relationship Id="rId7" Type="http://schemas.openxmlformats.org/officeDocument/2006/relationships/package" Target="../embeddings/Microsoft_Excel_Worksheet.xlsx"/><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1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1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1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8.xml"/><Relationship Id="rId4" Type="http://schemas.openxmlformats.org/officeDocument/2006/relationships/image" Target="../media/image158.png"/></Relationships>
</file>

<file path=ppt/slides/_rels/slide1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8.xml"/><Relationship Id="rId5" Type="http://schemas.openxmlformats.org/officeDocument/2006/relationships/image" Target="../media/image165.png"/><Relationship Id="rId4" Type="http://schemas.openxmlformats.org/officeDocument/2006/relationships/image" Target="../media/image164.png"/></Relationships>
</file>

<file path=ppt/slides/_rels/slide1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xml"/><Relationship Id="rId5" Type="http://schemas.openxmlformats.org/officeDocument/2006/relationships/image" Target="../media/image169.png"/><Relationship Id="rId4" Type="http://schemas.openxmlformats.org/officeDocument/2006/relationships/image" Target="../media/image168.png"/></Relationships>
</file>

<file path=ppt/slides/_rels/slide1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xml"/><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8.xml"/><Relationship Id="rId5" Type="http://schemas.openxmlformats.org/officeDocument/2006/relationships/image" Target="../media/image177.png"/><Relationship Id="rId4" Type="http://schemas.openxmlformats.org/officeDocument/2006/relationships/image" Target="../media/image176.png"/></Relationships>
</file>

<file path=ppt/slides/_rels/slide1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8.xml"/><Relationship Id="rId4" Type="http://schemas.openxmlformats.org/officeDocument/2006/relationships/image" Target="../media/image183.png"/></Relationships>
</file>

<file path=ppt/slides/_rels/slide1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8.xml"/><Relationship Id="rId4" Type="http://schemas.openxmlformats.org/officeDocument/2006/relationships/image" Target="../media/image186.png"/></Relationships>
</file>

<file path=ppt/slides/_rels/slide14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8.xml"/><Relationship Id="rId5" Type="http://schemas.openxmlformats.org/officeDocument/2006/relationships/image" Target="../media/image213.png"/><Relationship Id="rId4" Type="http://schemas.openxmlformats.org/officeDocument/2006/relationships/image" Target="../media/image212.png"/></Relationships>
</file>

<file path=ppt/slides/_rels/slide16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8.xml"/><Relationship Id="rId5" Type="http://schemas.openxmlformats.org/officeDocument/2006/relationships/image" Target="../media/image219.png"/><Relationship Id="rId4" Type="http://schemas.openxmlformats.org/officeDocument/2006/relationships/image" Target="../media/image21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247313-C19C-60BC-CB95-44949F215741}"/>
              </a:ext>
            </a:extLst>
          </p:cNvPr>
          <p:cNvSpPr txBox="1"/>
          <p:nvPr/>
        </p:nvSpPr>
        <p:spPr>
          <a:xfrm>
            <a:off x="1328737" y="2803574"/>
            <a:ext cx="10001251" cy="2923877"/>
          </a:xfrm>
          <a:prstGeom prst="rect">
            <a:avLst/>
          </a:prstGeom>
          <a:noFill/>
        </p:spPr>
        <p:txBody>
          <a:bodyPr wrap="square">
            <a:spAutoFit/>
          </a:bodyPr>
          <a:lstStyle/>
          <a:p>
            <a:pPr lvl="0" algn="r">
              <a:lnSpc>
                <a:spcPct val="90000"/>
              </a:lnSpc>
              <a:spcBef>
                <a:spcPct val="0"/>
              </a:spcBef>
              <a:defRPr/>
            </a:pPr>
            <a:r>
              <a:rPr lang="es-ES" sz="4000" spc="300" dirty="0">
                <a:solidFill>
                  <a:srgbClr val="007934"/>
                </a:solidFill>
                <a:latin typeface="VAGRounded" panose="00000400000000000000" pitchFamily="2" charset="0"/>
                <a:ea typeface="VAGRounded" panose="00000400000000000000" pitchFamily="2" charset="0"/>
                <a:cs typeface="+mj-cs"/>
              </a:rPr>
              <a:t> </a:t>
            </a:r>
          </a:p>
          <a:p>
            <a:pPr algn="r">
              <a:lnSpc>
                <a:spcPct val="90000"/>
              </a:lnSpc>
              <a:spcBef>
                <a:spcPct val="0"/>
              </a:spcBef>
              <a:defRPr/>
            </a:pPr>
            <a:r>
              <a:rPr lang="es-ES" sz="4000" spc="300" dirty="0">
                <a:solidFill>
                  <a:srgbClr val="007934"/>
                </a:solidFill>
                <a:latin typeface="VAGRounded" panose="00000400000000000000" pitchFamily="2" charset="0"/>
                <a:ea typeface="VAGRounded" panose="00000400000000000000" pitchFamily="2" charset="0"/>
                <a:cs typeface="+mj-cs"/>
              </a:rPr>
              <a:t>Diseño Instruccional</a:t>
            </a:r>
          </a:p>
          <a:p>
            <a:pPr algn="r">
              <a:lnSpc>
                <a:spcPct val="90000"/>
              </a:lnSpc>
              <a:spcBef>
                <a:spcPct val="0"/>
              </a:spcBef>
              <a:defRPr/>
            </a:pPr>
            <a:r>
              <a:rPr lang="es-ES" sz="4000" spc="300" dirty="0">
                <a:solidFill>
                  <a:srgbClr val="007934"/>
                </a:solidFill>
                <a:latin typeface="VAGRounded" panose="00000400000000000000" pitchFamily="2" charset="0"/>
                <a:ea typeface="VAGRounded" panose="00000400000000000000" pitchFamily="2" charset="0"/>
                <a:cs typeface="+mj-cs"/>
              </a:rPr>
              <a:t>Analista Financiero y Consulta </a:t>
            </a:r>
            <a:r>
              <a:rPr lang="es-ES" sz="4000" spc="300">
                <a:solidFill>
                  <a:srgbClr val="007934"/>
                </a:solidFill>
                <a:latin typeface="VAGRounded" panose="00000400000000000000" pitchFamily="2" charset="0"/>
                <a:ea typeface="VAGRounded" panose="00000400000000000000" pitchFamily="2" charset="0"/>
                <a:cs typeface="+mj-cs"/>
              </a:rPr>
              <a:t>Entes Externos</a:t>
            </a:r>
            <a:endParaRPr lang="es-ES" sz="3600" spc="300">
              <a:solidFill>
                <a:srgbClr val="007934"/>
              </a:solidFill>
              <a:latin typeface="VAGRounded" panose="00000400000000000000" pitchFamily="2" charset="0"/>
              <a:ea typeface="VAGRounded" panose="00000400000000000000" pitchFamily="2" charset="0"/>
              <a:cs typeface="+mj-cs"/>
            </a:endParaRPr>
          </a:p>
          <a:p>
            <a:pPr lvl="0" algn="r">
              <a:defRPr/>
            </a:pPr>
            <a:endParaRPr lang="es-CO" sz="4000" dirty="0">
              <a:latin typeface="VAGRounded" panose="00000400000000000000" pitchFamily="2" charset="0"/>
              <a:ea typeface="VAGRounded" panose="00000400000000000000" pitchFamily="2" charset="0"/>
            </a:endParaRPr>
          </a:p>
        </p:txBody>
      </p:sp>
      <p:sp>
        <p:nvSpPr>
          <p:cNvPr id="6" name="CuadroTexto 5">
            <a:extLst>
              <a:ext uri="{FF2B5EF4-FFF2-40B4-BE49-F238E27FC236}">
                <a16:creationId xmlns:a16="http://schemas.microsoft.com/office/drawing/2014/main" id="{35CA7847-BE98-8C7D-7F03-2B04A2730A0B}"/>
              </a:ext>
            </a:extLst>
          </p:cNvPr>
          <p:cNvSpPr txBox="1"/>
          <p:nvPr/>
        </p:nvSpPr>
        <p:spPr>
          <a:xfrm>
            <a:off x="1724025" y="4726821"/>
            <a:ext cx="10001251" cy="1015663"/>
          </a:xfrm>
          <a:prstGeom prst="rect">
            <a:avLst/>
          </a:prstGeom>
          <a:noFill/>
        </p:spPr>
        <p:txBody>
          <a:bodyPr wrap="square">
            <a:spAutoFit/>
          </a:bodyPr>
          <a:lstStyle/>
          <a:p>
            <a:pPr lvl="0" algn="r">
              <a:lnSpc>
                <a:spcPct val="90000"/>
              </a:lnSpc>
              <a:spcBef>
                <a:spcPct val="0"/>
              </a:spcBef>
              <a:defRPr/>
            </a:pPr>
            <a:endParaRPr lang="es-ES" sz="2400" spc="300">
              <a:solidFill>
                <a:srgbClr val="007934"/>
              </a:solidFill>
              <a:latin typeface="Arial Rounded MT Bold" panose="020F0704030504030204" pitchFamily="34" charset="0"/>
              <a:ea typeface="+mj-ea"/>
              <a:cs typeface="+mj-cs"/>
            </a:endParaRPr>
          </a:p>
          <a:p>
            <a:pPr lvl="0" algn="r">
              <a:lnSpc>
                <a:spcPct val="90000"/>
              </a:lnSpc>
              <a:spcBef>
                <a:spcPct val="0"/>
              </a:spcBef>
              <a:defRPr/>
            </a:pPr>
            <a:r>
              <a:rPr lang="es-ES" sz="1600" spc="300">
                <a:solidFill>
                  <a:srgbClr val="7AD400"/>
                </a:solidFill>
                <a:latin typeface="Arial Rounded MT Bold" panose="020F0704030504030204" pitchFamily="34" charset="0"/>
                <a:ea typeface="+mj-ea"/>
                <a:cs typeface="+mj-cs"/>
              </a:rPr>
              <a:t>2026</a:t>
            </a:r>
          </a:p>
          <a:p>
            <a:pPr lvl="0" algn="r">
              <a:defRPr/>
            </a:pPr>
            <a:endParaRPr lang="es-CO" sz="2400"/>
          </a:p>
        </p:txBody>
      </p:sp>
    </p:spTree>
    <p:extLst>
      <p:ext uri="{BB962C8B-B14F-4D97-AF65-F5344CB8AC3E}">
        <p14:creationId xmlns:p14="http://schemas.microsoft.com/office/powerpoint/2010/main" val="191412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2A97-7921-DC5E-F397-744DFA3B0EE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D9CFDAA-D6BD-8AA5-6421-0544D1DBE8C3}"/>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documento en SAP sirven para clasificar las distintas transacciones contabilizadas en la contabilidad financiera.</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Cada documento contable se asigna a un tipo de documento, por ejemplo, factura de proveedor tipo 1, factura de proveedor tipo 2, factura de cliente, contabilización de activos, entre otros.</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documento determinan la numeración asignada a los documentos, así como muchos otros parámetros importantes de configuración.  En la imagen anexa se puede observar cómo se configura una clase de documento y parámetros de control.</a:t>
            </a:r>
          </a:p>
        </p:txBody>
      </p:sp>
      <p:sp>
        <p:nvSpPr>
          <p:cNvPr id="6" name="Marcador de texto 5">
            <a:extLst>
              <a:ext uri="{FF2B5EF4-FFF2-40B4-BE49-F238E27FC236}">
                <a16:creationId xmlns:a16="http://schemas.microsoft.com/office/drawing/2014/main" id="{4AF30EB7-0A74-7771-7589-4170DF0C332E}"/>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1186806-2340-46C4-C945-544C68B6B5EF}"/>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sp>
        <p:nvSpPr>
          <p:cNvPr id="4" name="Marcador de contenido 3">
            <a:extLst>
              <a:ext uri="{FF2B5EF4-FFF2-40B4-BE49-F238E27FC236}">
                <a16:creationId xmlns:a16="http://schemas.microsoft.com/office/drawing/2014/main" id="{4AF7A460-0829-B84F-C733-05C07A243B99}"/>
              </a:ext>
            </a:extLst>
          </p:cNvPr>
          <p:cNvSpPr>
            <a:spLocks noGrp="1"/>
          </p:cNvSpPr>
          <p:nvPr>
            <p:ph idx="14"/>
          </p:nvPr>
        </p:nvSpPr>
        <p:spPr/>
        <p:txBody>
          <a:bodyPr/>
          <a:lstStyle/>
          <a:p>
            <a:endParaRPr lang="es-CO"/>
          </a:p>
        </p:txBody>
      </p:sp>
      <p:pic>
        <p:nvPicPr>
          <p:cNvPr id="13" name="Imagen 12">
            <a:extLst>
              <a:ext uri="{FF2B5EF4-FFF2-40B4-BE49-F238E27FC236}">
                <a16:creationId xmlns:a16="http://schemas.microsoft.com/office/drawing/2014/main" id="{2E295128-7A1C-81A9-ABA0-14CDA8443146}"/>
              </a:ext>
            </a:extLst>
          </p:cNvPr>
          <p:cNvPicPr>
            <a:picLocks noChangeAspect="1"/>
          </p:cNvPicPr>
          <p:nvPr/>
        </p:nvPicPr>
        <p:blipFill>
          <a:blip r:embed="rId2"/>
          <a:stretch>
            <a:fillRect/>
          </a:stretch>
        </p:blipFill>
        <p:spPr>
          <a:xfrm>
            <a:off x="6053038" y="1519146"/>
            <a:ext cx="5505733" cy="4572235"/>
          </a:xfrm>
          <a:prstGeom prst="rect">
            <a:avLst/>
          </a:prstGeom>
        </p:spPr>
      </p:pic>
    </p:spTree>
    <p:extLst>
      <p:ext uri="{BB962C8B-B14F-4D97-AF65-F5344CB8AC3E}">
        <p14:creationId xmlns:p14="http://schemas.microsoft.com/office/powerpoint/2010/main" val="1152610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CC3A1-352B-1A88-0C50-099BAA3E0B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272440-4543-E6B4-3CE5-7241BFEC7DB4}"/>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4043F86A-4FD9-AD69-564C-624D88F7619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C269F07-94B6-F20F-3117-69D5A1D9F61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7" name="Imagen 6">
            <a:extLst>
              <a:ext uri="{FF2B5EF4-FFF2-40B4-BE49-F238E27FC236}">
                <a16:creationId xmlns:a16="http://schemas.microsoft.com/office/drawing/2014/main" id="{56EC298B-40B1-3140-2FFC-3460CCE1977C}"/>
              </a:ext>
            </a:extLst>
          </p:cNvPr>
          <p:cNvPicPr>
            <a:picLocks noChangeAspect="1"/>
          </p:cNvPicPr>
          <p:nvPr/>
        </p:nvPicPr>
        <p:blipFill>
          <a:blip r:embed="rId2"/>
          <a:stretch>
            <a:fillRect/>
          </a:stretch>
        </p:blipFill>
        <p:spPr>
          <a:xfrm>
            <a:off x="1014664" y="1568564"/>
            <a:ext cx="4901504" cy="1692087"/>
          </a:xfrm>
          <a:prstGeom prst="rect">
            <a:avLst/>
          </a:prstGeom>
        </p:spPr>
      </p:pic>
      <p:pic>
        <p:nvPicPr>
          <p:cNvPr id="11" name="Imagen 10">
            <a:extLst>
              <a:ext uri="{FF2B5EF4-FFF2-40B4-BE49-F238E27FC236}">
                <a16:creationId xmlns:a16="http://schemas.microsoft.com/office/drawing/2014/main" id="{36AB0A71-4790-8E27-8FFE-3C581DEC8A88}"/>
              </a:ext>
            </a:extLst>
          </p:cNvPr>
          <p:cNvPicPr>
            <a:picLocks noChangeAspect="1"/>
          </p:cNvPicPr>
          <p:nvPr/>
        </p:nvPicPr>
        <p:blipFill>
          <a:blip r:embed="rId3"/>
          <a:stretch>
            <a:fillRect/>
          </a:stretch>
        </p:blipFill>
        <p:spPr>
          <a:xfrm>
            <a:off x="6094221" y="1568564"/>
            <a:ext cx="5083115" cy="1692087"/>
          </a:xfrm>
          <a:prstGeom prst="rect">
            <a:avLst/>
          </a:prstGeom>
        </p:spPr>
      </p:pic>
      <p:pic>
        <p:nvPicPr>
          <p:cNvPr id="18" name="Imagen 17">
            <a:extLst>
              <a:ext uri="{FF2B5EF4-FFF2-40B4-BE49-F238E27FC236}">
                <a16:creationId xmlns:a16="http://schemas.microsoft.com/office/drawing/2014/main" id="{F8011813-C97B-BB99-2F6E-4BF628593216}"/>
              </a:ext>
            </a:extLst>
          </p:cNvPr>
          <p:cNvPicPr>
            <a:picLocks noChangeAspect="1"/>
          </p:cNvPicPr>
          <p:nvPr/>
        </p:nvPicPr>
        <p:blipFill>
          <a:blip r:embed="rId4"/>
          <a:stretch>
            <a:fillRect/>
          </a:stretch>
        </p:blipFill>
        <p:spPr>
          <a:xfrm>
            <a:off x="1014664" y="3486016"/>
            <a:ext cx="4901504" cy="1803420"/>
          </a:xfrm>
          <a:prstGeom prst="rect">
            <a:avLst/>
          </a:prstGeom>
        </p:spPr>
      </p:pic>
      <p:pic>
        <p:nvPicPr>
          <p:cNvPr id="20" name="Imagen 19">
            <a:extLst>
              <a:ext uri="{FF2B5EF4-FFF2-40B4-BE49-F238E27FC236}">
                <a16:creationId xmlns:a16="http://schemas.microsoft.com/office/drawing/2014/main" id="{6B12687B-E9FB-3B71-8B40-F42892A8AFA0}"/>
              </a:ext>
            </a:extLst>
          </p:cNvPr>
          <p:cNvPicPr>
            <a:picLocks noChangeAspect="1"/>
          </p:cNvPicPr>
          <p:nvPr/>
        </p:nvPicPr>
        <p:blipFill>
          <a:blip r:embed="rId5"/>
          <a:stretch>
            <a:fillRect/>
          </a:stretch>
        </p:blipFill>
        <p:spPr>
          <a:xfrm>
            <a:off x="6094221" y="3486016"/>
            <a:ext cx="5083115" cy="1803420"/>
          </a:xfrm>
          <a:prstGeom prst="rect">
            <a:avLst/>
          </a:prstGeom>
        </p:spPr>
      </p:pic>
    </p:spTree>
    <p:extLst>
      <p:ext uri="{BB962C8B-B14F-4D97-AF65-F5344CB8AC3E}">
        <p14:creationId xmlns:p14="http://schemas.microsoft.com/office/powerpoint/2010/main" val="26602206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BDA48-DAA2-7922-0E7D-ECCB7CEE085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5EE0188-72D6-F6A1-2C59-0EAA0DEE49CB}"/>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 y seleccionar “Ir” para ejecutar la consulta y visualizar los movimientos</a:t>
            </a:r>
          </a:p>
          <a:p>
            <a:pPr marL="0" indent="0">
              <a:buNone/>
            </a:pPr>
            <a:endParaRPr lang="es-CO"/>
          </a:p>
        </p:txBody>
      </p:sp>
      <p:sp>
        <p:nvSpPr>
          <p:cNvPr id="3" name="Marcador de texto 2">
            <a:extLst>
              <a:ext uri="{FF2B5EF4-FFF2-40B4-BE49-F238E27FC236}">
                <a16:creationId xmlns:a16="http://schemas.microsoft.com/office/drawing/2014/main" id="{C8B3EFEF-1A9D-CF58-BFC3-B81EC0DD5BE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0A61505-CEF1-2E46-1920-82980C671549}"/>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14" name="Imagen 13">
            <a:extLst>
              <a:ext uri="{FF2B5EF4-FFF2-40B4-BE49-F238E27FC236}">
                <a16:creationId xmlns:a16="http://schemas.microsoft.com/office/drawing/2014/main" id="{B7EE2AA1-6F54-1C00-DE51-C9CDF19CB7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2591" y="3630571"/>
            <a:ext cx="8202699" cy="2460810"/>
          </a:xfrm>
          <a:prstGeom prst="rect">
            <a:avLst/>
          </a:prstGeom>
        </p:spPr>
      </p:pic>
      <p:pic>
        <p:nvPicPr>
          <p:cNvPr id="13" name="Imagen 12">
            <a:extLst>
              <a:ext uri="{FF2B5EF4-FFF2-40B4-BE49-F238E27FC236}">
                <a16:creationId xmlns:a16="http://schemas.microsoft.com/office/drawing/2014/main" id="{B048F639-A84A-5EB8-D5EE-407BE8B30179}"/>
              </a:ext>
            </a:extLst>
          </p:cNvPr>
          <p:cNvPicPr>
            <a:picLocks noChangeAspect="1"/>
          </p:cNvPicPr>
          <p:nvPr/>
        </p:nvPicPr>
        <p:blipFill>
          <a:blip r:embed="rId3"/>
          <a:stretch>
            <a:fillRect/>
          </a:stretch>
        </p:blipFill>
        <p:spPr>
          <a:xfrm>
            <a:off x="1098881" y="1708197"/>
            <a:ext cx="4493845" cy="1637515"/>
          </a:xfrm>
          <a:prstGeom prst="rect">
            <a:avLst/>
          </a:prstGeom>
        </p:spPr>
      </p:pic>
      <p:pic>
        <p:nvPicPr>
          <p:cNvPr id="17" name="Imagen 16">
            <a:extLst>
              <a:ext uri="{FF2B5EF4-FFF2-40B4-BE49-F238E27FC236}">
                <a16:creationId xmlns:a16="http://schemas.microsoft.com/office/drawing/2014/main" id="{9EF61C50-FDA2-0DBD-0761-1099A9E6011A}"/>
              </a:ext>
            </a:extLst>
          </p:cNvPr>
          <p:cNvPicPr>
            <a:picLocks noChangeAspect="1"/>
          </p:cNvPicPr>
          <p:nvPr/>
        </p:nvPicPr>
        <p:blipFill>
          <a:blip r:embed="rId4"/>
          <a:stretch>
            <a:fillRect/>
          </a:stretch>
        </p:blipFill>
        <p:spPr>
          <a:xfrm>
            <a:off x="5713228" y="1757916"/>
            <a:ext cx="4430232" cy="1587796"/>
          </a:xfrm>
          <a:prstGeom prst="rect">
            <a:avLst/>
          </a:prstGeom>
        </p:spPr>
      </p:pic>
    </p:spTree>
    <p:extLst>
      <p:ext uri="{BB962C8B-B14F-4D97-AF65-F5344CB8AC3E}">
        <p14:creationId xmlns:p14="http://schemas.microsoft.com/office/powerpoint/2010/main" val="2722850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DBDB-89CC-4743-449F-A54505F4C5E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FB02D6-1818-E09C-16B6-F32B74CADB4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el botón "Opciones" para agregar o retirar campos</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1B110028-F073-B37C-1E47-17447BD014BC}"/>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1370176-DF8C-A118-CB97-02D1B0097620}"/>
              </a:ext>
            </a:extLst>
          </p:cNvPr>
          <p:cNvSpPr>
            <a:spLocks noGrp="1"/>
          </p:cNvSpPr>
          <p:nvPr>
            <p:ph type="body" sz="half" idx="11"/>
          </p:nvPr>
        </p:nvSpPr>
        <p:spPr/>
        <p:txBody>
          <a:bodyPr vert="horz" lIns="91440" tIns="45720" rIns="91440" bIns="45720" rtlCol="0" anchor="t">
            <a:noAutofit/>
          </a:bodyPr>
          <a:lstStyle/>
          <a:p>
            <a:r>
              <a:rPr lang="es-ES" sz="1700">
                <a:latin typeface="Calibri bold italic"/>
                <a:ea typeface="Calibri bold italic"/>
                <a:cs typeface="Calibri bold italic"/>
              </a:rPr>
              <a:t>Visualizar partidas individuales en libro mayor -  (F2217)</a:t>
            </a:r>
            <a:endParaRPr lang="es-ES" sz="1700"/>
          </a:p>
        </p:txBody>
      </p:sp>
      <p:pic>
        <p:nvPicPr>
          <p:cNvPr id="9" name="Imagen 8">
            <a:extLst>
              <a:ext uri="{FF2B5EF4-FFF2-40B4-BE49-F238E27FC236}">
                <a16:creationId xmlns:a16="http://schemas.microsoft.com/office/drawing/2014/main" id="{302B68C9-43E5-B84F-A393-5CFF001253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2975" y="3726691"/>
            <a:ext cx="8970264" cy="2478024"/>
          </a:xfrm>
          <a:prstGeom prst="rect">
            <a:avLst/>
          </a:prstGeom>
        </p:spPr>
      </p:pic>
      <p:pic>
        <p:nvPicPr>
          <p:cNvPr id="7" name="Imagen 6">
            <a:extLst>
              <a:ext uri="{FF2B5EF4-FFF2-40B4-BE49-F238E27FC236}">
                <a16:creationId xmlns:a16="http://schemas.microsoft.com/office/drawing/2014/main" id="{DF36B8C6-CF43-4DBB-4A93-3CF74F7B10F9}"/>
              </a:ext>
            </a:extLst>
          </p:cNvPr>
          <p:cNvPicPr>
            <a:picLocks noChangeAspect="1"/>
          </p:cNvPicPr>
          <p:nvPr/>
        </p:nvPicPr>
        <p:blipFill>
          <a:blip r:embed="rId3"/>
          <a:stretch>
            <a:fillRect/>
          </a:stretch>
        </p:blipFill>
        <p:spPr>
          <a:xfrm>
            <a:off x="1071371" y="1684805"/>
            <a:ext cx="4656032" cy="1614709"/>
          </a:xfrm>
          <a:prstGeom prst="rect">
            <a:avLst/>
          </a:prstGeom>
        </p:spPr>
      </p:pic>
      <p:pic>
        <p:nvPicPr>
          <p:cNvPr id="10" name="Imagen 9">
            <a:extLst>
              <a:ext uri="{FF2B5EF4-FFF2-40B4-BE49-F238E27FC236}">
                <a16:creationId xmlns:a16="http://schemas.microsoft.com/office/drawing/2014/main" id="{D5830FA9-664B-225C-89F7-1AE33F7F7B98}"/>
              </a:ext>
            </a:extLst>
          </p:cNvPr>
          <p:cNvPicPr>
            <a:picLocks noChangeAspect="1"/>
          </p:cNvPicPr>
          <p:nvPr/>
        </p:nvPicPr>
        <p:blipFill>
          <a:blip r:embed="rId4"/>
          <a:stretch>
            <a:fillRect/>
          </a:stretch>
        </p:blipFill>
        <p:spPr>
          <a:xfrm>
            <a:off x="5848749" y="1684805"/>
            <a:ext cx="4464832" cy="1614709"/>
          </a:xfrm>
          <a:prstGeom prst="rect">
            <a:avLst/>
          </a:prstGeom>
        </p:spPr>
      </p:pic>
    </p:spTree>
    <p:extLst>
      <p:ext uri="{BB962C8B-B14F-4D97-AF65-F5344CB8AC3E}">
        <p14:creationId xmlns:p14="http://schemas.microsoft.com/office/powerpoint/2010/main" val="4013682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A6C6-BF5F-B72B-7CF6-C7235E2185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06C7E6F-685F-8FBF-093F-AA5560FB2AD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A493BF1D-B396-62F0-17B8-DB17A12F0C1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0E53D5D2-8F7B-A066-F887-8BE6FA7D83D9}"/>
              </a:ext>
            </a:extLst>
          </p:cNvPr>
          <p:cNvSpPr>
            <a:spLocks noGrp="1"/>
          </p:cNvSpPr>
          <p:nvPr>
            <p:ph type="body" sz="half" idx="11"/>
          </p:nvPr>
        </p:nvSpPr>
        <p:spPr/>
        <p:txBody>
          <a:bodyPr vert="horz" lIns="91440" tIns="45720" rIns="91440" bIns="45720" rtlCol="0" anchor="t">
            <a:noAutofit/>
          </a:bodyPr>
          <a:lstStyle/>
          <a:p>
            <a:r>
              <a:rPr lang="es-ES" sz="1700">
                <a:latin typeface="Calibri bold italic"/>
                <a:ea typeface="Calibri bold italic"/>
                <a:cs typeface="Calibri bold italic"/>
              </a:rPr>
              <a:t>Visualizar partidas individuales en libro mayor - (F2217)</a:t>
            </a:r>
          </a:p>
        </p:txBody>
      </p:sp>
      <p:pic>
        <p:nvPicPr>
          <p:cNvPr id="7" name="Imagen 6">
            <a:extLst>
              <a:ext uri="{FF2B5EF4-FFF2-40B4-BE49-F238E27FC236}">
                <a16:creationId xmlns:a16="http://schemas.microsoft.com/office/drawing/2014/main" id="{3BE6F4DC-AFF5-E8CA-3304-9B9877A8D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517553"/>
            <a:ext cx="9194357" cy="2110123"/>
          </a:xfrm>
          <a:prstGeom prst="rect">
            <a:avLst/>
          </a:prstGeom>
        </p:spPr>
      </p:pic>
      <p:pic>
        <p:nvPicPr>
          <p:cNvPr id="12" name="Imagen 11">
            <a:extLst>
              <a:ext uri="{FF2B5EF4-FFF2-40B4-BE49-F238E27FC236}">
                <a16:creationId xmlns:a16="http://schemas.microsoft.com/office/drawing/2014/main" id="{0DB37F27-CC16-4721-FFE1-F76EFB407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663" y="3981258"/>
            <a:ext cx="9194357" cy="2110123"/>
          </a:xfrm>
          <a:prstGeom prst="rect">
            <a:avLst/>
          </a:prstGeom>
        </p:spPr>
      </p:pic>
    </p:spTree>
    <p:extLst>
      <p:ext uri="{BB962C8B-B14F-4D97-AF65-F5344CB8AC3E}">
        <p14:creationId xmlns:p14="http://schemas.microsoft.com/office/powerpoint/2010/main" val="13371264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2F41-3D80-9C90-B01F-85D6128C245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078EE55-9DAE-E5E8-9E12-91A1A3E6EF7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entradas. Puede usar filtros para mostrar las partidas abiertas y compensadas de las cuentas gestionadas por partidas abiertas o todas las partidas de una cuenta de mayor. Puede seleccionar las partidas según una fecha clave o después de la fecha de compensación junto con una fecha clave. </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E3B7D269-96B3-20ED-139B-F32EEDE2748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228597B-B1EE-BEC8-4F3B-51A0207389EF}"/>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4F6E046-E66B-746A-D497-2FB923BAF470}"/>
              </a:ext>
            </a:extLst>
          </p:cNvPr>
          <p:cNvPicPr>
            <a:picLocks noChangeAspect="1"/>
          </p:cNvPicPr>
          <p:nvPr/>
        </p:nvPicPr>
        <p:blipFill>
          <a:blip r:embed="rId2"/>
          <a:stretch>
            <a:fillRect/>
          </a:stretch>
        </p:blipFill>
        <p:spPr>
          <a:xfrm>
            <a:off x="925637" y="2627565"/>
            <a:ext cx="10251699" cy="3066464"/>
          </a:xfrm>
          <a:prstGeom prst="rect">
            <a:avLst/>
          </a:prstGeom>
        </p:spPr>
      </p:pic>
    </p:spTree>
    <p:extLst>
      <p:ext uri="{BB962C8B-B14F-4D97-AF65-F5344CB8AC3E}">
        <p14:creationId xmlns:p14="http://schemas.microsoft.com/office/powerpoint/2010/main" val="19461503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9A29-9288-3686-2DE7-F09DBAB7D1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0C37E57-5C13-64AF-1A32-4AB89C463786}"/>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2F30FCD6-A11B-8E4F-6289-00DAB0F40AD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064D9F8-0749-A5C7-AEB4-624677BDBE03}"/>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888A2DE4-F85C-0E33-55DC-76CB95267377}"/>
              </a:ext>
            </a:extLst>
          </p:cNvPr>
          <p:cNvPicPr>
            <a:picLocks noChangeAspect="1"/>
          </p:cNvPicPr>
          <p:nvPr/>
        </p:nvPicPr>
        <p:blipFill>
          <a:blip r:embed="rId2"/>
          <a:stretch>
            <a:fillRect/>
          </a:stretch>
        </p:blipFill>
        <p:spPr>
          <a:xfrm>
            <a:off x="908173" y="1477814"/>
            <a:ext cx="4562324" cy="1567536"/>
          </a:xfrm>
          <a:prstGeom prst="rect">
            <a:avLst/>
          </a:prstGeom>
        </p:spPr>
      </p:pic>
      <p:pic>
        <p:nvPicPr>
          <p:cNvPr id="9" name="Imagen 8">
            <a:extLst>
              <a:ext uri="{FF2B5EF4-FFF2-40B4-BE49-F238E27FC236}">
                <a16:creationId xmlns:a16="http://schemas.microsoft.com/office/drawing/2014/main" id="{6823ADFE-1D99-8EBF-7527-1310CE296F4E}"/>
              </a:ext>
            </a:extLst>
          </p:cNvPr>
          <p:cNvPicPr>
            <a:picLocks noChangeAspect="1"/>
          </p:cNvPicPr>
          <p:nvPr/>
        </p:nvPicPr>
        <p:blipFill>
          <a:blip r:embed="rId3"/>
          <a:stretch>
            <a:fillRect/>
          </a:stretch>
        </p:blipFill>
        <p:spPr>
          <a:xfrm>
            <a:off x="5570882" y="1477814"/>
            <a:ext cx="4938602" cy="1567535"/>
          </a:xfrm>
          <a:prstGeom prst="rect">
            <a:avLst/>
          </a:prstGeom>
        </p:spPr>
      </p:pic>
      <p:pic>
        <p:nvPicPr>
          <p:cNvPr id="11" name="Imagen 10">
            <a:extLst>
              <a:ext uri="{FF2B5EF4-FFF2-40B4-BE49-F238E27FC236}">
                <a16:creationId xmlns:a16="http://schemas.microsoft.com/office/drawing/2014/main" id="{5FA1BAB6-46F4-4210-EE63-F2A7C73190DF}"/>
              </a:ext>
            </a:extLst>
          </p:cNvPr>
          <p:cNvPicPr>
            <a:picLocks noChangeAspect="1"/>
          </p:cNvPicPr>
          <p:nvPr/>
        </p:nvPicPr>
        <p:blipFill>
          <a:blip r:embed="rId4"/>
          <a:stretch>
            <a:fillRect/>
          </a:stretch>
        </p:blipFill>
        <p:spPr>
          <a:xfrm>
            <a:off x="908173" y="3158683"/>
            <a:ext cx="4562325" cy="1866541"/>
          </a:xfrm>
          <a:prstGeom prst="rect">
            <a:avLst/>
          </a:prstGeom>
        </p:spPr>
      </p:pic>
      <p:pic>
        <p:nvPicPr>
          <p:cNvPr id="15" name="Imagen 14">
            <a:extLst>
              <a:ext uri="{FF2B5EF4-FFF2-40B4-BE49-F238E27FC236}">
                <a16:creationId xmlns:a16="http://schemas.microsoft.com/office/drawing/2014/main" id="{28DADF01-5C91-FF60-E89A-706E1043525E}"/>
              </a:ext>
            </a:extLst>
          </p:cNvPr>
          <p:cNvPicPr>
            <a:picLocks noChangeAspect="1"/>
          </p:cNvPicPr>
          <p:nvPr/>
        </p:nvPicPr>
        <p:blipFill>
          <a:blip r:embed="rId5"/>
          <a:stretch>
            <a:fillRect/>
          </a:stretch>
        </p:blipFill>
        <p:spPr>
          <a:xfrm>
            <a:off x="5542060" y="3158683"/>
            <a:ext cx="4967424" cy="1866540"/>
          </a:xfrm>
          <a:prstGeom prst="rect">
            <a:avLst/>
          </a:prstGeom>
        </p:spPr>
      </p:pic>
    </p:spTree>
    <p:extLst>
      <p:ext uri="{BB962C8B-B14F-4D97-AF65-F5344CB8AC3E}">
        <p14:creationId xmlns:p14="http://schemas.microsoft.com/office/powerpoint/2010/main" val="796666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881E-F279-CAE6-A366-1D203D8B1F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1FC3484-A709-F279-ADDE-207652AF2F0B}"/>
              </a:ext>
            </a:extLst>
          </p:cNvPr>
          <p:cNvSpPr>
            <a:spLocks noGrp="1"/>
          </p:cNvSpPr>
          <p:nvPr>
            <p:ph idx="1"/>
          </p:nvPr>
        </p:nvSpPr>
        <p:spPr>
          <a:xfrm>
            <a:off x="878278" y="1163971"/>
            <a:ext cx="10340725" cy="4927410"/>
          </a:xfrm>
        </p:spPr>
        <p:txBody>
          <a:bodyPr/>
          <a:lstStyle/>
          <a:p>
            <a:pPr marL="0" indent="0">
              <a:buNone/>
            </a:pPr>
            <a:r>
              <a:rPr lang="es-CO">
                <a:latin typeface="Aptos" panose="020B0004020202020204" pitchFamily="34" charset="0"/>
              </a:rPr>
              <a:t>Ingresar parámetros de la consulta y ejecutar el botón ir para visualizar los movimientos</a:t>
            </a:r>
          </a:p>
          <a:p>
            <a:pPr marL="0" indent="0">
              <a:buNone/>
            </a:pPr>
            <a:endParaRPr lang="es-CO"/>
          </a:p>
        </p:txBody>
      </p:sp>
      <p:sp>
        <p:nvSpPr>
          <p:cNvPr id="3" name="Marcador de texto 2">
            <a:extLst>
              <a:ext uri="{FF2B5EF4-FFF2-40B4-BE49-F238E27FC236}">
                <a16:creationId xmlns:a16="http://schemas.microsoft.com/office/drawing/2014/main" id="{4A48EF76-7E2F-6635-8A2A-2A84765243F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8C3F8E0-65C6-90ED-1937-6FEB318B2F0F}"/>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13" name="Imagen 12">
            <a:extLst>
              <a:ext uri="{FF2B5EF4-FFF2-40B4-BE49-F238E27FC236}">
                <a16:creationId xmlns:a16="http://schemas.microsoft.com/office/drawing/2014/main" id="{D8AFB123-2076-4BD9-7D56-12173BBB9960}"/>
              </a:ext>
            </a:extLst>
          </p:cNvPr>
          <p:cNvPicPr>
            <a:picLocks noChangeAspect="1"/>
          </p:cNvPicPr>
          <p:nvPr/>
        </p:nvPicPr>
        <p:blipFill>
          <a:blip r:embed="rId2"/>
          <a:stretch>
            <a:fillRect/>
          </a:stretch>
        </p:blipFill>
        <p:spPr>
          <a:xfrm>
            <a:off x="972997" y="3649133"/>
            <a:ext cx="9025467" cy="2442248"/>
          </a:xfrm>
          <a:prstGeom prst="rect">
            <a:avLst/>
          </a:prstGeom>
        </p:spPr>
      </p:pic>
      <p:pic>
        <p:nvPicPr>
          <p:cNvPr id="18" name="Imagen 17">
            <a:extLst>
              <a:ext uri="{FF2B5EF4-FFF2-40B4-BE49-F238E27FC236}">
                <a16:creationId xmlns:a16="http://schemas.microsoft.com/office/drawing/2014/main" id="{884C9A3F-5157-95FC-7DDF-64E473D082DA}"/>
              </a:ext>
            </a:extLst>
          </p:cNvPr>
          <p:cNvPicPr>
            <a:picLocks noChangeAspect="1"/>
          </p:cNvPicPr>
          <p:nvPr/>
        </p:nvPicPr>
        <p:blipFill>
          <a:blip r:embed="rId3"/>
          <a:stretch>
            <a:fillRect/>
          </a:stretch>
        </p:blipFill>
        <p:spPr>
          <a:xfrm>
            <a:off x="1066798" y="1598107"/>
            <a:ext cx="8931666" cy="1787418"/>
          </a:xfrm>
          <a:prstGeom prst="rect">
            <a:avLst/>
          </a:prstGeom>
        </p:spPr>
      </p:pic>
    </p:spTree>
    <p:extLst>
      <p:ext uri="{BB962C8B-B14F-4D97-AF65-F5344CB8AC3E}">
        <p14:creationId xmlns:p14="http://schemas.microsoft.com/office/powerpoint/2010/main" val="967646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EEE03-14A0-19A4-0DB6-F0903BEFED2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57F923-7690-D1DB-0168-F55A7E44D44E}"/>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AC6ADE46-CD23-E08E-BE30-9B6B5EE1E26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2B27B0A-B939-2E21-C18F-76FA0CBC0CFE}"/>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50EAA548-BAC5-ABF0-9D0D-B940BFE311E7}"/>
              </a:ext>
            </a:extLst>
          </p:cNvPr>
          <p:cNvPicPr>
            <a:picLocks noChangeAspect="1"/>
          </p:cNvPicPr>
          <p:nvPr/>
        </p:nvPicPr>
        <p:blipFill>
          <a:blip r:embed="rId2"/>
          <a:stretch>
            <a:fillRect/>
          </a:stretch>
        </p:blipFill>
        <p:spPr>
          <a:xfrm>
            <a:off x="1014664" y="1642457"/>
            <a:ext cx="9670269" cy="4448923"/>
          </a:xfrm>
          <a:prstGeom prst="rect">
            <a:avLst/>
          </a:prstGeom>
        </p:spPr>
      </p:pic>
    </p:spTree>
    <p:extLst>
      <p:ext uri="{BB962C8B-B14F-4D97-AF65-F5344CB8AC3E}">
        <p14:creationId xmlns:p14="http://schemas.microsoft.com/office/powerpoint/2010/main" val="21468682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AD8F8-5B21-9E06-1C41-4B232022BA9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98BAFF-92EF-DF4E-0A7E-D519C69F51E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el botón "Opciones" para agregar o retirar campos</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241127AD-329A-50E8-98B2-FC2D5A5EAA0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825530D-C51B-E9F9-1F4F-EA15356FE18E}"/>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n-U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B489274-FB86-DAB6-4E31-E1F861D5504F}"/>
              </a:ext>
            </a:extLst>
          </p:cNvPr>
          <p:cNvPicPr>
            <a:picLocks noChangeAspect="1"/>
          </p:cNvPicPr>
          <p:nvPr/>
        </p:nvPicPr>
        <p:blipFill>
          <a:blip r:embed="rId2"/>
          <a:stretch>
            <a:fillRect/>
          </a:stretch>
        </p:blipFill>
        <p:spPr>
          <a:xfrm>
            <a:off x="968639" y="2856700"/>
            <a:ext cx="3886200" cy="1144600"/>
          </a:xfrm>
          <a:prstGeom prst="rect">
            <a:avLst/>
          </a:prstGeom>
        </p:spPr>
      </p:pic>
      <p:pic>
        <p:nvPicPr>
          <p:cNvPr id="11" name="Imagen 10">
            <a:extLst>
              <a:ext uri="{FF2B5EF4-FFF2-40B4-BE49-F238E27FC236}">
                <a16:creationId xmlns:a16="http://schemas.microsoft.com/office/drawing/2014/main" id="{BF468700-9E02-E9A7-A967-814CCF6DB8D8}"/>
              </a:ext>
            </a:extLst>
          </p:cNvPr>
          <p:cNvPicPr>
            <a:picLocks noChangeAspect="1"/>
          </p:cNvPicPr>
          <p:nvPr/>
        </p:nvPicPr>
        <p:blipFill>
          <a:blip r:embed="rId3"/>
          <a:stretch>
            <a:fillRect/>
          </a:stretch>
        </p:blipFill>
        <p:spPr>
          <a:xfrm>
            <a:off x="4986866" y="1865074"/>
            <a:ext cx="6841067" cy="3905155"/>
          </a:xfrm>
          <a:prstGeom prst="rect">
            <a:avLst/>
          </a:prstGeom>
        </p:spPr>
      </p:pic>
    </p:spTree>
    <p:extLst>
      <p:ext uri="{BB962C8B-B14F-4D97-AF65-F5344CB8AC3E}">
        <p14:creationId xmlns:p14="http://schemas.microsoft.com/office/powerpoint/2010/main" val="4167093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98B1-9BD4-6453-FFA9-A36FE391BC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1929FFF-BD27-ED08-E614-C90A5A9866B1}"/>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p>
        </p:txBody>
      </p:sp>
      <p:sp>
        <p:nvSpPr>
          <p:cNvPr id="3" name="Marcador de texto 2">
            <a:extLst>
              <a:ext uri="{FF2B5EF4-FFF2-40B4-BE49-F238E27FC236}">
                <a16:creationId xmlns:a16="http://schemas.microsoft.com/office/drawing/2014/main" id="{09879213-D3A2-2544-5316-CFB80C60A39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FEBEE42-073C-160D-11A7-DFD7A990A30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7F1B627B-BBFE-2DE1-DAC5-FB3859E64A5E}"/>
              </a:ext>
            </a:extLst>
          </p:cNvPr>
          <p:cNvPicPr>
            <a:picLocks noChangeAspect="1"/>
          </p:cNvPicPr>
          <p:nvPr/>
        </p:nvPicPr>
        <p:blipFill>
          <a:blip r:embed="rId2"/>
          <a:stretch>
            <a:fillRect/>
          </a:stretch>
        </p:blipFill>
        <p:spPr>
          <a:xfrm>
            <a:off x="922867" y="1620979"/>
            <a:ext cx="9025466" cy="1974791"/>
          </a:xfrm>
          <a:prstGeom prst="rect">
            <a:avLst/>
          </a:prstGeom>
        </p:spPr>
      </p:pic>
      <p:pic>
        <p:nvPicPr>
          <p:cNvPr id="9" name="Imagen 8">
            <a:extLst>
              <a:ext uri="{FF2B5EF4-FFF2-40B4-BE49-F238E27FC236}">
                <a16:creationId xmlns:a16="http://schemas.microsoft.com/office/drawing/2014/main" id="{FA9E5DF8-3D1B-69F6-0E0C-64EB0FC7EB65}"/>
              </a:ext>
            </a:extLst>
          </p:cNvPr>
          <p:cNvPicPr>
            <a:picLocks noChangeAspect="1"/>
          </p:cNvPicPr>
          <p:nvPr/>
        </p:nvPicPr>
        <p:blipFill>
          <a:blip r:embed="rId3"/>
          <a:stretch>
            <a:fillRect/>
          </a:stretch>
        </p:blipFill>
        <p:spPr>
          <a:xfrm>
            <a:off x="922867" y="3869970"/>
            <a:ext cx="9111722" cy="2158295"/>
          </a:xfrm>
          <a:prstGeom prst="rect">
            <a:avLst/>
          </a:prstGeom>
        </p:spPr>
      </p:pic>
    </p:spTree>
    <p:extLst>
      <p:ext uri="{BB962C8B-B14F-4D97-AF65-F5344CB8AC3E}">
        <p14:creationId xmlns:p14="http://schemas.microsoft.com/office/powerpoint/2010/main" val="73344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6D10F-F49B-648A-7706-03C730E0007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AB1ABA4-D604-1082-0E94-641F0586886E}"/>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Para Grupo EPM se definieron varias clases de documentos agrupadas por el tipo de operación que permitirán registrar.  Por cada clase de documento se definió un rango para su numeración, la cual se debe reiniciar anualmente.</a:t>
            </a: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el listado anexo se pueden observar el detalle definido: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algn="ctr"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4AD58E1B-8DB9-7254-024F-CD6A9640BA80}"/>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CA4E1FC-4F33-B440-910E-58D3ED87916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graphicFrame>
        <p:nvGraphicFramePr>
          <p:cNvPr id="2" name="Marcador de contenido 1">
            <a:extLst>
              <a:ext uri="{FF2B5EF4-FFF2-40B4-BE49-F238E27FC236}">
                <a16:creationId xmlns:a16="http://schemas.microsoft.com/office/drawing/2014/main" id="{94BEA924-D0FF-C855-6AAC-16F57C6A7D3B}"/>
              </a:ext>
            </a:extLst>
          </p:cNvPr>
          <p:cNvGraphicFramePr>
            <a:graphicFrameLocks noGrp="1"/>
          </p:cNvGraphicFramePr>
          <p:nvPr>
            <p:ph idx="14"/>
            <p:extLst>
              <p:ext uri="{D42A27DB-BD31-4B8C-83A1-F6EECF244321}">
                <p14:modId xmlns:p14="http://schemas.microsoft.com/office/powerpoint/2010/main" val="781153255"/>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Objeto 4">
            <a:hlinkClick r:id="" action="ppaction://ole?verb=1"/>
            <a:extLst>
              <a:ext uri="{FF2B5EF4-FFF2-40B4-BE49-F238E27FC236}">
                <a16:creationId xmlns:a16="http://schemas.microsoft.com/office/drawing/2014/main" id="{BD7DE036-98F1-2D61-D6B2-5F7B618CAECF}"/>
              </a:ext>
            </a:extLst>
          </p:cNvPr>
          <p:cNvGraphicFramePr>
            <a:graphicFrameLocks noChangeAspect="1"/>
          </p:cNvGraphicFramePr>
          <p:nvPr>
            <p:extLst>
              <p:ext uri="{D42A27DB-BD31-4B8C-83A1-F6EECF244321}">
                <p14:modId xmlns:p14="http://schemas.microsoft.com/office/powerpoint/2010/main" val="2163323670"/>
              </p:ext>
            </p:extLst>
          </p:nvPr>
        </p:nvGraphicFramePr>
        <p:xfrm>
          <a:off x="2857500" y="5024438"/>
          <a:ext cx="835025" cy="736600"/>
        </p:xfrm>
        <a:graphic>
          <a:graphicData uri="http://schemas.openxmlformats.org/presentationml/2006/ole">
            <mc:AlternateContent xmlns:mc="http://schemas.openxmlformats.org/markup-compatibility/2006">
              <mc:Choice xmlns:v="urn:schemas-microsoft-com:vml" Requires="v">
                <p:oleObj name="Worksheet" showAsIcon="1" r:id="rId7" imgW="834480" imgH="736560" progId="Excel.Sheet.12">
                  <p:embed/>
                </p:oleObj>
              </mc:Choice>
              <mc:Fallback>
                <p:oleObj name="Worksheet" showAsIcon="1" r:id="rId7" imgW="834480" imgH="736560" progId="Excel.Sheet.12">
                  <p:embed/>
                  <p:pic>
                    <p:nvPicPr>
                      <p:cNvPr id="5" name="Objeto 4">
                        <a:hlinkClick r:id="" action="ppaction://ole?verb=1"/>
                        <a:extLst>
                          <a:ext uri="{FF2B5EF4-FFF2-40B4-BE49-F238E27FC236}">
                            <a16:creationId xmlns:a16="http://schemas.microsoft.com/office/drawing/2014/main" id="{BD7DE036-98F1-2D61-D6B2-5F7B618CAECF}"/>
                          </a:ext>
                        </a:extLst>
                      </p:cNvPr>
                      <p:cNvPicPr/>
                      <p:nvPr/>
                    </p:nvPicPr>
                    <p:blipFill>
                      <a:blip r:embed="rId8"/>
                      <a:stretch>
                        <a:fillRect/>
                      </a:stretch>
                    </p:blipFill>
                    <p:spPr>
                      <a:xfrm>
                        <a:off x="2857500" y="5024438"/>
                        <a:ext cx="835025" cy="736600"/>
                      </a:xfrm>
                      <a:prstGeom prst="rect">
                        <a:avLst/>
                      </a:prstGeom>
                    </p:spPr>
                  </p:pic>
                </p:oleObj>
              </mc:Fallback>
            </mc:AlternateContent>
          </a:graphicData>
        </a:graphic>
      </p:graphicFrame>
    </p:spTree>
    <p:extLst>
      <p:ext uri="{BB962C8B-B14F-4D97-AF65-F5344CB8AC3E}">
        <p14:creationId xmlns:p14="http://schemas.microsoft.com/office/powerpoint/2010/main" val="12223634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D5DC-4277-E378-841A-A30EF15F5C6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C015682-DBFD-9466-D8D3-0F537D4792A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libro mayor y se pueden realizar diferentes filtros por campos como centro de beneficio, centros de costos, elemento PEP, clase de documentos.</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AF65534E-34F6-0239-FB80-C52888B79D1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8A0F9CDE-1069-CC6B-A296-201ABDE3F656}"/>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9D9426DB-EDE0-3970-C2F1-3604DA78EE39}"/>
              </a:ext>
            </a:extLst>
          </p:cNvPr>
          <p:cNvPicPr>
            <a:picLocks noChangeAspect="1"/>
          </p:cNvPicPr>
          <p:nvPr/>
        </p:nvPicPr>
        <p:blipFill>
          <a:blip r:embed="rId2"/>
          <a:stretch>
            <a:fillRect/>
          </a:stretch>
        </p:blipFill>
        <p:spPr>
          <a:xfrm>
            <a:off x="836611" y="2269066"/>
            <a:ext cx="8028386" cy="4106333"/>
          </a:xfrm>
          <a:prstGeom prst="rect">
            <a:avLst/>
          </a:prstGeom>
        </p:spPr>
      </p:pic>
    </p:spTree>
    <p:extLst>
      <p:ext uri="{BB962C8B-B14F-4D97-AF65-F5344CB8AC3E}">
        <p14:creationId xmlns:p14="http://schemas.microsoft.com/office/powerpoint/2010/main" val="40891072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7819-80CE-A998-2AF1-6EA0C4490FE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880B50-FFFE-6E83-30E0-806A93DBD423}"/>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5D88AAF3-D358-01C2-0682-5B16A6BD3FE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6683850-35AA-6587-CE33-E7C5FB85BAE3}"/>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8FC26688-2BEC-8DBF-DFEE-0B610D2A142C}"/>
              </a:ext>
            </a:extLst>
          </p:cNvPr>
          <p:cNvPicPr>
            <a:picLocks noChangeAspect="1"/>
          </p:cNvPicPr>
          <p:nvPr/>
        </p:nvPicPr>
        <p:blipFill>
          <a:blip r:embed="rId2"/>
          <a:stretch>
            <a:fillRect/>
          </a:stretch>
        </p:blipFill>
        <p:spPr>
          <a:xfrm>
            <a:off x="948266" y="1477814"/>
            <a:ext cx="9254067" cy="4766808"/>
          </a:xfrm>
          <a:prstGeom prst="rect">
            <a:avLst/>
          </a:prstGeom>
        </p:spPr>
      </p:pic>
    </p:spTree>
    <p:extLst>
      <p:ext uri="{BB962C8B-B14F-4D97-AF65-F5344CB8AC3E}">
        <p14:creationId xmlns:p14="http://schemas.microsoft.com/office/powerpoint/2010/main" val="20469554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69BF-5331-B0F5-4DCD-DB71D3FCC93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36FAA3F-584B-FC5F-4411-1A82F8B0C496}"/>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661F8A9B-8465-C5C3-7FD7-E1F5857C6B9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C5FF8B1-071C-B046-19A3-34F7460D5736}"/>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47C009E7-5713-9C0B-DFF7-22EC5AC68636}"/>
              </a:ext>
            </a:extLst>
          </p:cNvPr>
          <p:cNvPicPr>
            <a:picLocks noChangeAspect="1"/>
          </p:cNvPicPr>
          <p:nvPr/>
        </p:nvPicPr>
        <p:blipFill>
          <a:blip r:embed="rId2"/>
          <a:stretch>
            <a:fillRect/>
          </a:stretch>
        </p:blipFill>
        <p:spPr>
          <a:xfrm>
            <a:off x="955144" y="1533227"/>
            <a:ext cx="9237133" cy="4671488"/>
          </a:xfrm>
          <a:prstGeom prst="rect">
            <a:avLst/>
          </a:prstGeom>
        </p:spPr>
      </p:pic>
    </p:spTree>
    <p:extLst>
      <p:ext uri="{BB962C8B-B14F-4D97-AF65-F5344CB8AC3E}">
        <p14:creationId xmlns:p14="http://schemas.microsoft.com/office/powerpoint/2010/main" val="31127149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6FB49-FF43-928F-7E24-3F540FBC932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4B13658-E17B-4373-1506-3563A6902540}"/>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5BF2D535-2EFE-CE3E-C8FB-9417DCE3FAD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2C6C9F3-B238-87B5-9944-6B897DBCCFEB}"/>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0003A7B-2BE9-F6C0-5DA0-462D7793E338}"/>
              </a:ext>
            </a:extLst>
          </p:cNvPr>
          <p:cNvPicPr>
            <a:picLocks noChangeAspect="1"/>
          </p:cNvPicPr>
          <p:nvPr/>
        </p:nvPicPr>
        <p:blipFill>
          <a:blip r:embed="rId2"/>
          <a:stretch>
            <a:fillRect/>
          </a:stretch>
        </p:blipFill>
        <p:spPr>
          <a:xfrm>
            <a:off x="929996" y="1625601"/>
            <a:ext cx="4869671" cy="1532467"/>
          </a:xfrm>
          <a:prstGeom prst="rect">
            <a:avLst/>
          </a:prstGeom>
        </p:spPr>
      </p:pic>
      <p:pic>
        <p:nvPicPr>
          <p:cNvPr id="9" name="Imagen 8">
            <a:extLst>
              <a:ext uri="{FF2B5EF4-FFF2-40B4-BE49-F238E27FC236}">
                <a16:creationId xmlns:a16="http://schemas.microsoft.com/office/drawing/2014/main" id="{37DFC216-BBAD-9C29-69FF-5DED7389D901}"/>
              </a:ext>
            </a:extLst>
          </p:cNvPr>
          <p:cNvPicPr>
            <a:picLocks noChangeAspect="1"/>
          </p:cNvPicPr>
          <p:nvPr/>
        </p:nvPicPr>
        <p:blipFill>
          <a:blip r:embed="rId3"/>
          <a:stretch>
            <a:fillRect/>
          </a:stretch>
        </p:blipFill>
        <p:spPr>
          <a:xfrm>
            <a:off x="6180670" y="1625601"/>
            <a:ext cx="4766730" cy="1532467"/>
          </a:xfrm>
          <a:prstGeom prst="rect">
            <a:avLst/>
          </a:prstGeom>
        </p:spPr>
      </p:pic>
      <p:pic>
        <p:nvPicPr>
          <p:cNvPr id="13" name="Imagen 12">
            <a:extLst>
              <a:ext uri="{FF2B5EF4-FFF2-40B4-BE49-F238E27FC236}">
                <a16:creationId xmlns:a16="http://schemas.microsoft.com/office/drawing/2014/main" id="{540A2EE5-C2B4-A626-8212-35C2667C7176}"/>
              </a:ext>
            </a:extLst>
          </p:cNvPr>
          <p:cNvPicPr>
            <a:picLocks noChangeAspect="1"/>
          </p:cNvPicPr>
          <p:nvPr/>
        </p:nvPicPr>
        <p:blipFill>
          <a:blip r:embed="rId4"/>
          <a:stretch>
            <a:fillRect/>
          </a:stretch>
        </p:blipFill>
        <p:spPr>
          <a:xfrm>
            <a:off x="1418774" y="3352800"/>
            <a:ext cx="9176398" cy="2738581"/>
          </a:xfrm>
          <a:prstGeom prst="rect">
            <a:avLst/>
          </a:prstGeom>
        </p:spPr>
      </p:pic>
    </p:spTree>
    <p:extLst>
      <p:ext uri="{BB962C8B-B14F-4D97-AF65-F5344CB8AC3E}">
        <p14:creationId xmlns:p14="http://schemas.microsoft.com/office/powerpoint/2010/main" val="20759581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0C37-C162-6E3F-6035-EFB67E4B6E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584D9AE-ABFD-32A0-862E-71A1EBDD10BA}"/>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visualizar todas las asignaciones de cuentas para cada posición y desde esta aplicación se tiene acceso a las siguientes opciones: </a:t>
            </a:r>
            <a:r>
              <a:rPr lang="es-CO">
                <a:latin typeface="Aptos" panose="020B0004020202020204" pitchFamily="34" charset="0"/>
              </a:rPr>
              <a:t>cambiar documento, mostrar otro documento, descripción general del documento, Encabezado del documento, más datos.</a:t>
            </a:r>
          </a:p>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D8F149C1-B6FC-A22D-DE70-BB5547139A5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6EB97FE-9279-8553-2CAE-D407AE2CA7E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n-U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3F319BA0-F7E6-28E0-565C-0611FC6AF944}"/>
              </a:ext>
            </a:extLst>
          </p:cNvPr>
          <p:cNvPicPr>
            <a:picLocks noChangeAspect="1"/>
          </p:cNvPicPr>
          <p:nvPr/>
        </p:nvPicPr>
        <p:blipFill>
          <a:blip r:embed="rId2"/>
          <a:stretch>
            <a:fillRect/>
          </a:stretch>
        </p:blipFill>
        <p:spPr>
          <a:xfrm>
            <a:off x="938464" y="2272595"/>
            <a:ext cx="8078536" cy="4035072"/>
          </a:xfrm>
          <a:prstGeom prst="rect">
            <a:avLst/>
          </a:prstGeom>
        </p:spPr>
      </p:pic>
    </p:spTree>
    <p:extLst>
      <p:ext uri="{BB962C8B-B14F-4D97-AF65-F5344CB8AC3E}">
        <p14:creationId xmlns:p14="http://schemas.microsoft.com/office/powerpoint/2010/main" val="655640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FB6F-0B71-3501-76D1-BB92E68B826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B1043A-FEDD-6273-63D2-C08BD70058E9}"/>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D049CA11-2ACF-635B-50FB-59F5882FFAB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4E4CF07-29D7-1FA0-4918-6ADC1A769562}"/>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2E6B628-CC80-CC4A-B433-E061C251195D}"/>
              </a:ext>
            </a:extLst>
          </p:cNvPr>
          <p:cNvPicPr>
            <a:picLocks noChangeAspect="1"/>
          </p:cNvPicPr>
          <p:nvPr/>
        </p:nvPicPr>
        <p:blipFill>
          <a:blip r:embed="rId2"/>
          <a:stretch>
            <a:fillRect/>
          </a:stretch>
        </p:blipFill>
        <p:spPr>
          <a:xfrm>
            <a:off x="1014664" y="1561418"/>
            <a:ext cx="8632257" cy="4464496"/>
          </a:xfrm>
          <a:prstGeom prst="rect">
            <a:avLst/>
          </a:prstGeom>
        </p:spPr>
      </p:pic>
    </p:spTree>
    <p:extLst>
      <p:ext uri="{BB962C8B-B14F-4D97-AF65-F5344CB8AC3E}">
        <p14:creationId xmlns:p14="http://schemas.microsoft.com/office/powerpoint/2010/main" val="42907783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79DE-50C8-A4A1-D869-B743FFFF07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3F96B1D-98F1-687D-288F-EBC9CB55481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sp>
        <p:nvSpPr>
          <p:cNvPr id="3" name="Marcador de texto 2">
            <a:extLst>
              <a:ext uri="{FF2B5EF4-FFF2-40B4-BE49-F238E27FC236}">
                <a16:creationId xmlns:a16="http://schemas.microsoft.com/office/drawing/2014/main" id="{48B50C77-9E09-1DA5-FA59-A6AA5ABB7157}"/>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1332672-8325-429E-EABD-DFA1AA03BFA2}"/>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8A50986-F5E0-2F6B-D6FB-651A2A43615E}"/>
              </a:ext>
            </a:extLst>
          </p:cNvPr>
          <p:cNvPicPr>
            <a:picLocks noChangeAspect="1"/>
          </p:cNvPicPr>
          <p:nvPr/>
        </p:nvPicPr>
        <p:blipFill>
          <a:blip r:embed="rId2"/>
          <a:stretch>
            <a:fillRect/>
          </a:stretch>
        </p:blipFill>
        <p:spPr>
          <a:xfrm>
            <a:off x="5566901" y="1791080"/>
            <a:ext cx="4616843" cy="2442253"/>
          </a:xfrm>
          <a:prstGeom prst="rect">
            <a:avLst/>
          </a:prstGeom>
        </p:spPr>
      </p:pic>
      <p:pic>
        <p:nvPicPr>
          <p:cNvPr id="9" name="Imagen 8">
            <a:extLst>
              <a:ext uri="{FF2B5EF4-FFF2-40B4-BE49-F238E27FC236}">
                <a16:creationId xmlns:a16="http://schemas.microsoft.com/office/drawing/2014/main" id="{50FD985D-C420-109B-F0B8-086867E61E51}"/>
              </a:ext>
            </a:extLst>
          </p:cNvPr>
          <p:cNvPicPr>
            <a:picLocks noChangeAspect="1"/>
          </p:cNvPicPr>
          <p:nvPr/>
        </p:nvPicPr>
        <p:blipFill>
          <a:blip r:embed="rId3"/>
          <a:stretch>
            <a:fillRect/>
          </a:stretch>
        </p:blipFill>
        <p:spPr>
          <a:xfrm>
            <a:off x="1014664" y="1791080"/>
            <a:ext cx="4374184" cy="2442253"/>
          </a:xfrm>
          <a:prstGeom prst="rect">
            <a:avLst/>
          </a:prstGeom>
        </p:spPr>
      </p:pic>
    </p:spTree>
    <p:extLst>
      <p:ext uri="{BB962C8B-B14F-4D97-AF65-F5344CB8AC3E}">
        <p14:creationId xmlns:p14="http://schemas.microsoft.com/office/powerpoint/2010/main" val="15768227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A9034-F9D2-2AC5-C6D6-ED620071EC8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84E75C3-0372-7DDE-E331-460C195785D5}"/>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p>
        </p:txBody>
      </p:sp>
      <p:sp>
        <p:nvSpPr>
          <p:cNvPr id="3" name="Marcador de texto 2">
            <a:extLst>
              <a:ext uri="{FF2B5EF4-FFF2-40B4-BE49-F238E27FC236}">
                <a16:creationId xmlns:a16="http://schemas.microsoft.com/office/drawing/2014/main" id="{D07CFF1B-9D00-3C3F-810E-8E6D7426575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FF84A32-D7A4-1AEC-88F5-8CD93F756358}"/>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68272984-E77A-8C85-DB27-4757630D9C0E}"/>
              </a:ext>
            </a:extLst>
          </p:cNvPr>
          <p:cNvPicPr>
            <a:picLocks noChangeAspect="1"/>
          </p:cNvPicPr>
          <p:nvPr/>
        </p:nvPicPr>
        <p:blipFill>
          <a:blip r:embed="rId2"/>
          <a:stretch>
            <a:fillRect/>
          </a:stretch>
        </p:blipFill>
        <p:spPr>
          <a:xfrm>
            <a:off x="938211" y="1636117"/>
            <a:ext cx="5437189" cy="2008895"/>
          </a:xfrm>
          <a:prstGeom prst="rect">
            <a:avLst/>
          </a:prstGeom>
        </p:spPr>
      </p:pic>
      <p:pic>
        <p:nvPicPr>
          <p:cNvPr id="11" name="Imagen 10">
            <a:extLst>
              <a:ext uri="{FF2B5EF4-FFF2-40B4-BE49-F238E27FC236}">
                <a16:creationId xmlns:a16="http://schemas.microsoft.com/office/drawing/2014/main" id="{0EB90C28-E316-8E3B-1D07-888352805DD1}"/>
              </a:ext>
            </a:extLst>
          </p:cNvPr>
          <p:cNvPicPr>
            <a:picLocks noChangeAspect="1"/>
          </p:cNvPicPr>
          <p:nvPr/>
        </p:nvPicPr>
        <p:blipFill>
          <a:blip r:embed="rId3"/>
          <a:stretch>
            <a:fillRect/>
          </a:stretch>
        </p:blipFill>
        <p:spPr>
          <a:xfrm>
            <a:off x="6790267" y="1870622"/>
            <a:ext cx="3724806" cy="1558378"/>
          </a:xfrm>
          <a:prstGeom prst="rect">
            <a:avLst/>
          </a:prstGeom>
        </p:spPr>
      </p:pic>
      <p:pic>
        <p:nvPicPr>
          <p:cNvPr id="14" name="Imagen 13">
            <a:extLst>
              <a:ext uri="{FF2B5EF4-FFF2-40B4-BE49-F238E27FC236}">
                <a16:creationId xmlns:a16="http://schemas.microsoft.com/office/drawing/2014/main" id="{FAF06C34-B736-83F3-992F-D986F10FA907}"/>
              </a:ext>
            </a:extLst>
          </p:cNvPr>
          <p:cNvPicPr>
            <a:picLocks noChangeAspect="1"/>
          </p:cNvPicPr>
          <p:nvPr/>
        </p:nvPicPr>
        <p:blipFill>
          <a:blip r:embed="rId4"/>
          <a:stretch>
            <a:fillRect/>
          </a:stretch>
        </p:blipFill>
        <p:spPr>
          <a:xfrm>
            <a:off x="1653802" y="3856177"/>
            <a:ext cx="8884395" cy="1938834"/>
          </a:xfrm>
          <a:prstGeom prst="rect">
            <a:avLst/>
          </a:prstGeom>
        </p:spPr>
      </p:pic>
    </p:spTree>
    <p:extLst>
      <p:ext uri="{BB962C8B-B14F-4D97-AF65-F5344CB8AC3E}">
        <p14:creationId xmlns:p14="http://schemas.microsoft.com/office/powerpoint/2010/main" val="8838330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C7211-9E14-D009-C3C4-A6FD337F954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FAA69C-D063-0806-E87B-81EF1E8A91B1}"/>
              </a:ext>
            </a:extLst>
          </p:cNvPr>
          <p:cNvSpPr>
            <a:spLocks noGrp="1"/>
          </p:cNvSpPr>
          <p:nvPr>
            <p:ph idx="1"/>
          </p:nvPr>
        </p:nvSpPr>
        <p:spPr>
          <a:xfrm>
            <a:off x="836611" y="1163971"/>
            <a:ext cx="10340725" cy="4927410"/>
          </a:xfrm>
        </p:spPr>
        <p:txBody>
          <a:bodyPr/>
          <a:lstStyle/>
          <a:p>
            <a:pPr marL="0" lvl="0">
              <a:lnSpc>
                <a:spcPct val="100000"/>
              </a:lnSpc>
              <a:spcBef>
                <a:spcPts val="0"/>
              </a:spcBef>
              <a:buNone/>
            </a:pPr>
            <a:r>
              <a:rPr lang="es-ES">
                <a:latin typeface="Aptos" panose="020B0004020202020204" pitchFamily="34" charset="0"/>
              </a:rPr>
              <a:t>Puede usar esta aplicación para solicitudes puntuales o informes recurrentes y encontrar fácilmente partidas de proveedores mediante una amplia gama de criterios de búsqueda. Por ejemplo, puede ver todas las partidas de una cuenta de proveedor o todas las facturas de proveedor pendientes de una empresa que vencen en una fecha clave.</a:t>
            </a:r>
          </a:p>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F23A5E8C-90DB-1C45-6C2A-D3B5DB54FDE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3E4684C-CD53-9DDC-5126-05E5741028D4}"/>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77D7D458-4250-4DB1-394E-4AFEFB9FC69F}"/>
              </a:ext>
            </a:extLst>
          </p:cNvPr>
          <p:cNvPicPr>
            <a:picLocks noChangeAspect="1"/>
          </p:cNvPicPr>
          <p:nvPr/>
        </p:nvPicPr>
        <p:blipFill>
          <a:blip r:embed="rId2"/>
          <a:stretch>
            <a:fillRect/>
          </a:stretch>
        </p:blipFill>
        <p:spPr>
          <a:xfrm>
            <a:off x="1014664" y="2514601"/>
            <a:ext cx="9811698" cy="3044952"/>
          </a:xfrm>
          <a:prstGeom prst="rect">
            <a:avLst/>
          </a:prstGeom>
        </p:spPr>
      </p:pic>
    </p:spTree>
    <p:extLst>
      <p:ext uri="{BB962C8B-B14F-4D97-AF65-F5344CB8AC3E}">
        <p14:creationId xmlns:p14="http://schemas.microsoft.com/office/powerpoint/2010/main" val="15572282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B67C4-104F-BBC7-0300-400BA0ACE2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C013E5C-849E-0FF4-24E5-C024F12ABE84}"/>
              </a:ext>
            </a:extLst>
          </p:cNvPr>
          <p:cNvSpPr>
            <a:spLocks noGrp="1"/>
          </p:cNvSpPr>
          <p:nvPr>
            <p:ph idx="1"/>
          </p:nvPr>
        </p:nvSpPr>
        <p:spPr>
          <a:xfrm>
            <a:off x="836611" y="1173115"/>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D55B8496-BBE3-67F0-5659-13DBB51DD91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9A5B92D-1AC5-4CD6-B092-D564A707B783}"/>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1A24646B-8B85-7BF4-424D-1CA538C28ED3}"/>
              </a:ext>
            </a:extLst>
          </p:cNvPr>
          <p:cNvPicPr>
            <a:picLocks noChangeAspect="1"/>
          </p:cNvPicPr>
          <p:nvPr/>
        </p:nvPicPr>
        <p:blipFill>
          <a:blip r:embed="rId2"/>
          <a:stretch>
            <a:fillRect/>
          </a:stretch>
        </p:blipFill>
        <p:spPr>
          <a:xfrm>
            <a:off x="928051" y="1671228"/>
            <a:ext cx="4846945" cy="1538316"/>
          </a:xfrm>
          <a:prstGeom prst="rect">
            <a:avLst/>
          </a:prstGeom>
        </p:spPr>
      </p:pic>
      <p:pic>
        <p:nvPicPr>
          <p:cNvPr id="9" name="Imagen 8">
            <a:extLst>
              <a:ext uri="{FF2B5EF4-FFF2-40B4-BE49-F238E27FC236}">
                <a16:creationId xmlns:a16="http://schemas.microsoft.com/office/drawing/2014/main" id="{DE5D8A68-A67C-C038-AA51-270881187743}"/>
              </a:ext>
            </a:extLst>
          </p:cNvPr>
          <p:cNvPicPr>
            <a:picLocks noChangeAspect="1"/>
          </p:cNvPicPr>
          <p:nvPr/>
        </p:nvPicPr>
        <p:blipFill>
          <a:blip r:embed="rId3"/>
          <a:stretch>
            <a:fillRect/>
          </a:stretch>
        </p:blipFill>
        <p:spPr>
          <a:xfrm>
            <a:off x="5843016" y="1671228"/>
            <a:ext cx="5102343" cy="1538316"/>
          </a:xfrm>
          <a:prstGeom prst="rect">
            <a:avLst/>
          </a:prstGeom>
        </p:spPr>
      </p:pic>
      <p:pic>
        <p:nvPicPr>
          <p:cNvPr id="11" name="Imagen 10">
            <a:extLst>
              <a:ext uri="{FF2B5EF4-FFF2-40B4-BE49-F238E27FC236}">
                <a16:creationId xmlns:a16="http://schemas.microsoft.com/office/drawing/2014/main" id="{42BCB312-DAFA-7EE4-E448-ED7E8BA33B11}"/>
              </a:ext>
            </a:extLst>
          </p:cNvPr>
          <p:cNvPicPr>
            <a:picLocks noChangeAspect="1"/>
          </p:cNvPicPr>
          <p:nvPr/>
        </p:nvPicPr>
        <p:blipFill>
          <a:blip r:embed="rId4"/>
          <a:stretch>
            <a:fillRect/>
          </a:stretch>
        </p:blipFill>
        <p:spPr>
          <a:xfrm>
            <a:off x="928050" y="3524777"/>
            <a:ext cx="4846945" cy="1538317"/>
          </a:xfrm>
          <a:prstGeom prst="rect">
            <a:avLst/>
          </a:prstGeom>
        </p:spPr>
      </p:pic>
      <p:pic>
        <p:nvPicPr>
          <p:cNvPr id="13" name="Imagen 12">
            <a:extLst>
              <a:ext uri="{FF2B5EF4-FFF2-40B4-BE49-F238E27FC236}">
                <a16:creationId xmlns:a16="http://schemas.microsoft.com/office/drawing/2014/main" id="{151BF215-2A9D-C58A-39D2-7DA1A017262A}"/>
              </a:ext>
            </a:extLst>
          </p:cNvPr>
          <p:cNvPicPr>
            <a:picLocks noChangeAspect="1"/>
          </p:cNvPicPr>
          <p:nvPr/>
        </p:nvPicPr>
        <p:blipFill>
          <a:blip r:embed="rId5"/>
          <a:stretch>
            <a:fillRect/>
          </a:stretch>
        </p:blipFill>
        <p:spPr>
          <a:xfrm>
            <a:off x="5843016" y="3524779"/>
            <a:ext cx="5102343" cy="1538315"/>
          </a:xfrm>
          <a:prstGeom prst="rect">
            <a:avLst/>
          </a:prstGeom>
        </p:spPr>
      </p:pic>
    </p:spTree>
    <p:extLst>
      <p:ext uri="{BB962C8B-B14F-4D97-AF65-F5344CB8AC3E}">
        <p14:creationId xmlns:p14="http://schemas.microsoft.com/office/powerpoint/2010/main" val="1097532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D9E6-E001-CE39-A4A7-633135E90E9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33E1854-E7D8-B194-7931-C6D605DFBF58}"/>
              </a:ext>
            </a:extLst>
          </p:cNvPr>
          <p:cNvSpPr>
            <a:spLocks noGrp="1"/>
          </p:cNvSpPr>
          <p:nvPr>
            <p:ph idx="1"/>
          </p:nvPr>
        </p:nvSpPr>
        <p:spPr/>
        <p:txBody>
          <a:bodyPr anchor="ctr" anchorCtr="0">
            <a:normAutofit lnSpcReduction="10000"/>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Otro elemento relevante para el trabajo con clases de documentos es la funcionalidad “desglose de documentos” la cual divide automáticamente documentos contables por  centros de beneficios a partir de la causación de los resultados del periodo discriminados en los resultados del periodo que se utilicen en el documento o en los registros contables preliminares que se utilizan para el cierre de operaciones, ejemplo cancelación de un pasivo a través de un pago bancario.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El desglose se realiza solo en la vista del libro mayor, no en la vista de entrada del documento. El usuario registra el documento normalmente, y SAP se encarga de crear líneas adicionales para asegurar que cada característica de segmentación esté presente en todas las posiciones relevantes.</a:t>
            </a:r>
          </a:p>
        </p:txBody>
      </p:sp>
      <p:sp>
        <p:nvSpPr>
          <p:cNvPr id="6" name="Marcador de texto 5">
            <a:extLst>
              <a:ext uri="{FF2B5EF4-FFF2-40B4-BE49-F238E27FC236}">
                <a16:creationId xmlns:a16="http://schemas.microsoft.com/office/drawing/2014/main" id="{9CCCF3C5-3D21-1663-1577-093B851BA9E6}"/>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47EF1BA9-FA4F-108F-6712-DEA70C794E6B}"/>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graphicFrame>
        <p:nvGraphicFramePr>
          <p:cNvPr id="9" name="Marcador de contenido 8">
            <a:extLst>
              <a:ext uri="{FF2B5EF4-FFF2-40B4-BE49-F238E27FC236}">
                <a16:creationId xmlns:a16="http://schemas.microsoft.com/office/drawing/2014/main" id="{12EAD828-71C7-B617-F278-06C83C592340}"/>
              </a:ext>
            </a:extLst>
          </p:cNvPr>
          <p:cNvGraphicFramePr>
            <a:graphicFrameLocks noGrp="1"/>
          </p:cNvGraphicFramePr>
          <p:nvPr>
            <p:ph idx="14"/>
            <p:extLst>
              <p:ext uri="{D42A27DB-BD31-4B8C-83A1-F6EECF244321}">
                <p14:modId xmlns:p14="http://schemas.microsoft.com/office/powerpoint/2010/main" val="1256289641"/>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4258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F21A-ED1B-50C5-7A74-DE455BB82A6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8CC5B0-2F10-EDE3-9402-D5B474B3CAEE}"/>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r>
              <a:rPr lang="es-CO">
                <a:latin typeface="Aptos" panose="020B0004020202020204" pitchFamily="34" charset="0"/>
              </a:rPr>
              <a:t>Visualización de los movimientos contables</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9C4D08E1-C508-95E6-D35A-10B9FC523E4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8DE4444-9F7D-BD3C-08C2-03B6ABAE7215}"/>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2D6F79E8-B70B-730A-4B2A-7EC36F8FD903}"/>
              </a:ext>
            </a:extLst>
          </p:cNvPr>
          <p:cNvPicPr>
            <a:picLocks noChangeAspect="1"/>
          </p:cNvPicPr>
          <p:nvPr/>
        </p:nvPicPr>
        <p:blipFill>
          <a:blip r:embed="rId2"/>
          <a:stretch>
            <a:fillRect/>
          </a:stretch>
        </p:blipFill>
        <p:spPr>
          <a:xfrm>
            <a:off x="1307592" y="1504661"/>
            <a:ext cx="8723377" cy="2228926"/>
          </a:xfrm>
          <a:prstGeom prst="rect">
            <a:avLst/>
          </a:prstGeom>
        </p:spPr>
      </p:pic>
      <p:pic>
        <p:nvPicPr>
          <p:cNvPr id="9" name="Imagen 8">
            <a:extLst>
              <a:ext uri="{FF2B5EF4-FFF2-40B4-BE49-F238E27FC236}">
                <a16:creationId xmlns:a16="http://schemas.microsoft.com/office/drawing/2014/main" id="{8289F081-5334-D8D1-2903-DD03CE460903}"/>
              </a:ext>
            </a:extLst>
          </p:cNvPr>
          <p:cNvPicPr>
            <a:picLocks noChangeAspect="1"/>
          </p:cNvPicPr>
          <p:nvPr/>
        </p:nvPicPr>
        <p:blipFill>
          <a:blip r:embed="rId3"/>
          <a:stretch>
            <a:fillRect/>
          </a:stretch>
        </p:blipFill>
        <p:spPr>
          <a:xfrm>
            <a:off x="1417320" y="4160764"/>
            <a:ext cx="8723376" cy="2289222"/>
          </a:xfrm>
          <a:prstGeom prst="rect">
            <a:avLst/>
          </a:prstGeom>
        </p:spPr>
      </p:pic>
    </p:spTree>
    <p:extLst>
      <p:ext uri="{BB962C8B-B14F-4D97-AF65-F5344CB8AC3E}">
        <p14:creationId xmlns:p14="http://schemas.microsoft.com/office/powerpoint/2010/main" val="257952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A33A-E4F2-DE77-9686-DFBA1DEA0D5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BCB2BB7-7C92-F3F2-FDAF-003C32A67E0D}"/>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o retirar campos y exportar a Excel</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A0C5F0A5-0084-8C8D-DC96-EABAA1D15F9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9BA46BA-86FC-DE7C-6E78-2875C490B69B}"/>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9867A10-D0F3-A1B4-80D1-EA3124D4979A}"/>
              </a:ext>
            </a:extLst>
          </p:cNvPr>
          <p:cNvPicPr>
            <a:picLocks noChangeAspect="1"/>
          </p:cNvPicPr>
          <p:nvPr/>
        </p:nvPicPr>
        <p:blipFill>
          <a:blip r:embed="rId2"/>
          <a:stretch>
            <a:fillRect/>
          </a:stretch>
        </p:blipFill>
        <p:spPr>
          <a:xfrm>
            <a:off x="836611" y="1627632"/>
            <a:ext cx="5259389" cy="1801368"/>
          </a:xfrm>
          <a:prstGeom prst="rect">
            <a:avLst/>
          </a:prstGeom>
        </p:spPr>
      </p:pic>
      <p:pic>
        <p:nvPicPr>
          <p:cNvPr id="12" name="Imagen 11">
            <a:extLst>
              <a:ext uri="{FF2B5EF4-FFF2-40B4-BE49-F238E27FC236}">
                <a16:creationId xmlns:a16="http://schemas.microsoft.com/office/drawing/2014/main" id="{44710C7F-B1ED-D0A1-C6D3-DD71DAD9EFCF}"/>
              </a:ext>
            </a:extLst>
          </p:cNvPr>
          <p:cNvPicPr>
            <a:picLocks noChangeAspect="1"/>
          </p:cNvPicPr>
          <p:nvPr/>
        </p:nvPicPr>
        <p:blipFill>
          <a:blip r:embed="rId3"/>
          <a:stretch>
            <a:fillRect/>
          </a:stretch>
        </p:blipFill>
        <p:spPr>
          <a:xfrm>
            <a:off x="6224016" y="1654084"/>
            <a:ext cx="5131373" cy="1774916"/>
          </a:xfrm>
          <a:prstGeom prst="rect">
            <a:avLst/>
          </a:prstGeom>
        </p:spPr>
      </p:pic>
      <p:pic>
        <p:nvPicPr>
          <p:cNvPr id="16" name="Imagen 15">
            <a:extLst>
              <a:ext uri="{FF2B5EF4-FFF2-40B4-BE49-F238E27FC236}">
                <a16:creationId xmlns:a16="http://schemas.microsoft.com/office/drawing/2014/main" id="{97E63AE0-8006-D3EA-8F3F-77002A6868A5}"/>
              </a:ext>
            </a:extLst>
          </p:cNvPr>
          <p:cNvPicPr>
            <a:picLocks noChangeAspect="1"/>
          </p:cNvPicPr>
          <p:nvPr/>
        </p:nvPicPr>
        <p:blipFill>
          <a:blip r:embed="rId4"/>
          <a:stretch>
            <a:fillRect/>
          </a:stretch>
        </p:blipFill>
        <p:spPr>
          <a:xfrm>
            <a:off x="836611" y="3647474"/>
            <a:ext cx="10518778" cy="2213830"/>
          </a:xfrm>
          <a:prstGeom prst="rect">
            <a:avLst/>
          </a:prstGeom>
        </p:spPr>
      </p:pic>
    </p:spTree>
    <p:extLst>
      <p:ext uri="{BB962C8B-B14F-4D97-AF65-F5344CB8AC3E}">
        <p14:creationId xmlns:p14="http://schemas.microsoft.com/office/powerpoint/2010/main" val="12192087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683A-AC5D-23D0-DD68-0FBBEF91EE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FE58082-4C12-96A2-8A41-1EDC383DA254}"/>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ES">
                <a:latin typeface="Aptos" panose="020B0004020202020204" pitchFamily="34" charset="0"/>
              </a:rPr>
              <a:t>En SAP se utiliza para consultar partidas individuales de proveedores. Es muy útil para revisar facturas, pagos, notas de crédito y saldos pendientes. </a:t>
            </a:r>
          </a:p>
          <a:p>
            <a:pPr marL="0" lvl="0" indent="0">
              <a:lnSpc>
                <a:spcPct val="100000"/>
              </a:lnSpc>
              <a:spcBef>
                <a:spcPts val="0"/>
              </a:spcBef>
              <a:buNone/>
            </a:pPr>
            <a:endParaRPr lang="es-ES">
              <a:latin typeface="Aptos" panose="020B0004020202020204" pitchFamily="34" charset="0"/>
            </a:endParaRPr>
          </a:p>
          <a:p>
            <a:pPr marL="0" lvl="0" indent="0">
              <a:lnSpc>
                <a:spcPct val="100000"/>
              </a:lnSpc>
              <a:spcBef>
                <a:spcPts val="0"/>
              </a:spcBef>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6482AB36-5098-E636-C68A-08996C96A84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3D0C689-7F1E-7B40-EE1A-80B6DE5AF1DE}"/>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23AE0391-197D-A3C1-E06D-9870EE5A5F41}"/>
              </a:ext>
            </a:extLst>
          </p:cNvPr>
          <p:cNvPicPr>
            <a:picLocks noChangeAspect="1"/>
          </p:cNvPicPr>
          <p:nvPr/>
        </p:nvPicPr>
        <p:blipFill>
          <a:blip r:embed="rId2"/>
          <a:stretch>
            <a:fillRect/>
          </a:stretch>
        </p:blipFill>
        <p:spPr>
          <a:xfrm>
            <a:off x="941832" y="2286622"/>
            <a:ext cx="7552944" cy="4205259"/>
          </a:xfrm>
          <a:prstGeom prst="rect">
            <a:avLst/>
          </a:prstGeom>
        </p:spPr>
      </p:pic>
    </p:spTree>
    <p:extLst>
      <p:ext uri="{BB962C8B-B14F-4D97-AF65-F5344CB8AC3E}">
        <p14:creationId xmlns:p14="http://schemas.microsoft.com/office/powerpoint/2010/main" val="18724755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9460-190C-17D2-417D-06E02D8832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6E77B6-D655-8373-AA1E-87F3F9467C20}"/>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0481E4B4-AEE3-6D22-7401-F296E5EDCFFD}"/>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5F66855-0E79-AF2C-4F1D-1839C9674CEC}"/>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13" name="Imagen 12">
            <a:extLst>
              <a:ext uri="{FF2B5EF4-FFF2-40B4-BE49-F238E27FC236}">
                <a16:creationId xmlns:a16="http://schemas.microsoft.com/office/drawing/2014/main" id="{D9D95767-48D8-CA63-8899-72E82C4F79F4}"/>
              </a:ext>
            </a:extLst>
          </p:cNvPr>
          <p:cNvPicPr>
            <a:picLocks noChangeAspect="1"/>
          </p:cNvPicPr>
          <p:nvPr/>
        </p:nvPicPr>
        <p:blipFill>
          <a:blip r:embed="rId2"/>
          <a:stretch>
            <a:fillRect/>
          </a:stretch>
        </p:blipFill>
        <p:spPr>
          <a:xfrm>
            <a:off x="909763" y="1603338"/>
            <a:ext cx="8497824" cy="4731341"/>
          </a:xfrm>
          <a:prstGeom prst="rect">
            <a:avLst/>
          </a:prstGeom>
        </p:spPr>
      </p:pic>
    </p:spTree>
    <p:extLst>
      <p:ext uri="{BB962C8B-B14F-4D97-AF65-F5344CB8AC3E}">
        <p14:creationId xmlns:p14="http://schemas.microsoft.com/office/powerpoint/2010/main" val="18482388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A94F-E2DF-AD76-0A74-75D111F737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52093BD-8E17-1C2A-A2A9-F06694F31CCD}"/>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 y modificar </a:t>
            </a:r>
            <a:r>
              <a:rPr lang="es-ES" err="1">
                <a:solidFill>
                  <a:srgbClr val="808080"/>
                </a:solidFill>
                <a:latin typeface="Aptos" panose="020B0004020202020204" pitchFamily="34" charset="0"/>
              </a:rPr>
              <a:t>layout</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93868937-00B3-7522-1D3A-9CCA965C040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995AD0A-6F79-E53A-0B22-DF60FA8BB668}"/>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D637D1F6-B6CA-F8E6-AA5C-F5C883D6DA23}"/>
              </a:ext>
            </a:extLst>
          </p:cNvPr>
          <p:cNvPicPr>
            <a:picLocks noChangeAspect="1"/>
          </p:cNvPicPr>
          <p:nvPr/>
        </p:nvPicPr>
        <p:blipFill>
          <a:blip r:embed="rId2"/>
          <a:stretch>
            <a:fillRect/>
          </a:stretch>
        </p:blipFill>
        <p:spPr>
          <a:xfrm>
            <a:off x="1014665" y="1565910"/>
            <a:ext cx="5081335" cy="2382098"/>
          </a:xfrm>
          <a:prstGeom prst="rect">
            <a:avLst/>
          </a:prstGeom>
        </p:spPr>
      </p:pic>
      <p:pic>
        <p:nvPicPr>
          <p:cNvPr id="13" name="Imagen 12">
            <a:extLst>
              <a:ext uri="{FF2B5EF4-FFF2-40B4-BE49-F238E27FC236}">
                <a16:creationId xmlns:a16="http://schemas.microsoft.com/office/drawing/2014/main" id="{BB30F2FA-4989-EA81-6A61-8A4F383D6949}"/>
              </a:ext>
            </a:extLst>
          </p:cNvPr>
          <p:cNvPicPr>
            <a:picLocks noChangeAspect="1"/>
          </p:cNvPicPr>
          <p:nvPr/>
        </p:nvPicPr>
        <p:blipFill>
          <a:blip r:embed="rId3"/>
          <a:stretch>
            <a:fillRect/>
          </a:stretch>
        </p:blipFill>
        <p:spPr>
          <a:xfrm>
            <a:off x="1699514" y="4013096"/>
            <a:ext cx="9247632" cy="2480224"/>
          </a:xfrm>
          <a:prstGeom prst="rect">
            <a:avLst/>
          </a:prstGeom>
        </p:spPr>
      </p:pic>
      <p:pic>
        <p:nvPicPr>
          <p:cNvPr id="17" name="Imagen 16">
            <a:extLst>
              <a:ext uri="{FF2B5EF4-FFF2-40B4-BE49-F238E27FC236}">
                <a16:creationId xmlns:a16="http://schemas.microsoft.com/office/drawing/2014/main" id="{BDE3260C-7CC8-77A2-6FF3-9DFB24775725}"/>
              </a:ext>
            </a:extLst>
          </p:cNvPr>
          <p:cNvPicPr>
            <a:picLocks noChangeAspect="1"/>
          </p:cNvPicPr>
          <p:nvPr/>
        </p:nvPicPr>
        <p:blipFill>
          <a:blip r:embed="rId4"/>
          <a:stretch>
            <a:fillRect/>
          </a:stretch>
        </p:blipFill>
        <p:spPr>
          <a:xfrm>
            <a:off x="6323330" y="1439350"/>
            <a:ext cx="5032059" cy="2508657"/>
          </a:xfrm>
          <a:prstGeom prst="rect">
            <a:avLst/>
          </a:prstGeom>
        </p:spPr>
      </p:pic>
    </p:spTree>
    <p:extLst>
      <p:ext uri="{BB962C8B-B14F-4D97-AF65-F5344CB8AC3E}">
        <p14:creationId xmlns:p14="http://schemas.microsoft.com/office/powerpoint/2010/main" val="9427639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3A68-01D4-2A58-C3CC-676C02A8C84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DEC4C8-4359-E9B7-69E8-3662223E5A47}"/>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Exportar a Excel</a:t>
            </a: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E0304C18-0A46-B5D4-2C27-630701DB677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895F862-470E-534D-3DF9-EC7B210A24E3}"/>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EF31596-3E18-6885-909F-0DE16AAE13AC}"/>
              </a:ext>
            </a:extLst>
          </p:cNvPr>
          <p:cNvPicPr>
            <a:picLocks noChangeAspect="1"/>
          </p:cNvPicPr>
          <p:nvPr/>
        </p:nvPicPr>
        <p:blipFill>
          <a:blip r:embed="rId2"/>
          <a:stretch>
            <a:fillRect/>
          </a:stretch>
        </p:blipFill>
        <p:spPr>
          <a:xfrm>
            <a:off x="1014664" y="1542526"/>
            <a:ext cx="5248976" cy="2142506"/>
          </a:xfrm>
          <a:prstGeom prst="rect">
            <a:avLst/>
          </a:prstGeom>
        </p:spPr>
      </p:pic>
      <p:pic>
        <p:nvPicPr>
          <p:cNvPr id="9" name="Imagen 8">
            <a:extLst>
              <a:ext uri="{FF2B5EF4-FFF2-40B4-BE49-F238E27FC236}">
                <a16:creationId xmlns:a16="http://schemas.microsoft.com/office/drawing/2014/main" id="{E08348E6-2CCA-22BA-8EEE-2699F6B77613}"/>
              </a:ext>
            </a:extLst>
          </p:cNvPr>
          <p:cNvPicPr>
            <a:picLocks noChangeAspect="1"/>
          </p:cNvPicPr>
          <p:nvPr/>
        </p:nvPicPr>
        <p:blipFill>
          <a:blip r:embed="rId3"/>
          <a:stretch>
            <a:fillRect/>
          </a:stretch>
        </p:blipFill>
        <p:spPr>
          <a:xfrm>
            <a:off x="6263640" y="1542526"/>
            <a:ext cx="5091749" cy="2142506"/>
          </a:xfrm>
          <a:prstGeom prst="rect">
            <a:avLst/>
          </a:prstGeom>
        </p:spPr>
      </p:pic>
      <p:pic>
        <p:nvPicPr>
          <p:cNvPr id="14" name="Imagen 13">
            <a:extLst>
              <a:ext uri="{FF2B5EF4-FFF2-40B4-BE49-F238E27FC236}">
                <a16:creationId xmlns:a16="http://schemas.microsoft.com/office/drawing/2014/main" id="{EA09C6CC-ED05-AB51-B5E3-8E7BB580AA38}"/>
              </a:ext>
            </a:extLst>
          </p:cNvPr>
          <p:cNvPicPr>
            <a:picLocks noChangeAspect="1"/>
          </p:cNvPicPr>
          <p:nvPr/>
        </p:nvPicPr>
        <p:blipFill>
          <a:blip r:embed="rId4"/>
          <a:stretch>
            <a:fillRect/>
          </a:stretch>
        </p:blipFill>
        <p:spPr>
          <a:xfrm>
            <a:off x="1014664" y="3956263"/>
            <a:ext cx="10340724" cy="2248452"/>
          </a:xfrm>
          <a:prstGeom prst="rect">
            <a:avLst/>
          </a:prstGeom>
        </p:spPr>
      </p:pic>
    </p:spTree>
    <p:extLst>
      <p:ext uri="{BB962C8B-B14F-4D97-AF65-F5344CB8AC3E}">
        <p14:creationId xmlns:p14="http://schemas.microsoft.com/office/powerpoint/2010/main" val="28432875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0C50-1368-45A7-0A85-1EFEBC1A56F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3DA19F-9C1F-2853-C672-022908366E3D}"/>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ES">
                <a:latin typeface="Aptos" panose="020B0004020202020204" pitchFamily="34" charset="0"/>
              </a:rPr>
              <a:t>Puede usar esta aplicación para solicitudes puntuales o informes recurrentes y encontrar fácilmente partidas de clientes mediante una amplia gama de criterios de búsqueda. Por ejemplo, puede ver todas las partidas de una cuenta de cliente específica o todos los pagos no asignados de una empresa específica al final de un período.</a:t>
            </a:r>
          </a:p>
          <a:p>
            <a:pPr marL="0" lvl="0" indent="0">
              <a:lnSpc>
                <a:spcPct val="100000"/>
              </a:lnSpc>
              <a:spcBef>
                <a:spcPts val="0"/>
              </a:spcBef>
              <a:buNone/>
            </a:pPr>
            <a:endParaRPr lang="es-ES">
              <a:latin typeface="Aptos" panose="020B0004020202020204" pitchFamily="34" charset="0"/>
            </a:endParaRPr>
          </a:p>
          <a:p>
            <a:pPr marL="0" lvl="0" indent="0">
              <a:lnSpc>
                <a:spcPct val="100000"/>
              </a:lnSpc>
              <a:spcBef>
                <a:spcPts val="0"/>
              </a:spcBef>
              <a:buNone/>
            </a:pPr>
            <a:r>
              <a:rPr lang="es-ES">
                <a:latin typeface="Aptos" panose="020B0004020202020204" pitchFamily="34" charset="0"/>
              </a:rPr>
              <a:t>Ingresar parámetros de la consulta</a:t>
            </a: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466F7A7C-6C58-BD95-C8F0-754623098C91}"/>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5E408CF-F03B-B6AE-D0F9-F5238A9EDFA2}"/>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2E02BBAC-62C2-C62C-D4BF-E0F4BF90860B}"/>
              </a:ext>
            </a:extLst>
          </p:cNvPr>
          <p:cNvPicPr>
            <a:picLocks noChangeAspect="1"/>
          </p:cNvPicPr>
          <p:nvPr/>
        </p:nvPicPr>
        <p:blipFill>
          <a:blip r:embed="rId2"/>
          <a:stretch>
            <a:fillRect/>
          </a:stretch>
        </p:blipFill>
        <p:spPr>
          <a:xfrm>
            <a:off x="925637" y="2720485"/>
            <a:ext cx="10251699" cy="2973544"/>
          </a:xfrm>
          <a:prstGeom prst="rect">
            <a:avLst/>
          </a:prstGeom>
        </p:spPr>
      </p:pic>
    </p:spTree>
    <p:extLst>
      <p:ext uri="{BB962C8B-B14F-4D97-AF65-F5344CB8AC3E}">
        <p14:creationId xmlns:p14="http://schemas.microsoft.com/office/powerpoint/2010/main" val="650914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EF2CA-BAB7-E171-5AC4-FA7F73A3A01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D466365-515F-B810-39FD-3D088E2F544E}"/>
              </a:ext>
            </a:extLst>
          </p:cNvPr>
          <p:cNvSpPr>
            <a:spLocks noGrp="1"/>
          </p:cNvSpPr>
          <p:nvPr>
            <p:ph idx="1"/>
          </p:nvPr>
        </p:nvSpPr>
        <p:spPr>
          <a:xfrm>
            <a:off x="836611" y="1173115"/>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r>
              <a:rPr lang="es-CO">
                <a:latin typeface="Aptos" panose="020B0004020202020204" pitchFamily="34" charset="0"/>
              </a:rPr>
              <a:t>Visualizar movimientos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8D7F3DCD-F478-2F75-171F-C4D048408F2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26638C3-9FA8-00CE-B323-61EEE2F0F0D9}"/>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CE2841C-7F59-8B87-A232-A5EF01B6D421}"/>
              </a:ext>
            </a:extLst>
          </p:cNvPr>
          <p:cNvPicPr>
            <a:picLocks noChangeAspect="1"/>
          </p:cNvPicPr>
          <p:nvPr/>
        </p:nvPicPr>
        <p:blipFill>
          <a:blip r:embed="rId2"/>
          <a:stretch>
            <a:fillRect/>
          </a:stretch>
        </p:blipFill>
        <p:spPr>
          <a:xfrm>
            <a:off x="937195" y="1550662"/>
            <a:ext cx="9504856" cy="2049485"/>
          </a:xfrm>
          <a:prstGeom prst="rect">
            <a:avLst/>
          </a:prstGeom>
        </p:spPr>
      </p:pic>
      <p:pic>
        <p:nvPicPr>
          <p:cNvPr id="10" name="Imagen 9">
            <a:extLst>
              <a:ext uri="{FF2B5EF4-FFF2-40B4-BE49-F238E27FC236}">
                <a16:creationId xmlns:a16="http://schemas.microsoft.com/office/drawing/2014/main" id="{68C0F27F-D5FD-1107-D237-DBC4248ACD34}"/>
              </a:ext>
            </a:extLst>
          </p:cNvPr>
          <p:cNvPicPr>
            <a:picLocks noChangeAspect="1"/>
          </p:cNvPicPr>
          <p:nvPr/>
        </p:nvPicPr>
        <p:blipFill>
          <a:blip r:embed="rId3"/>
          <a:stretch>
            <a:fillRect/>
          </a:stretch>
        </p:blipFill>
        <p:spPr>
          <a:xfrm>
            <a:off x="836611" y="4169611"/>
            <a:ext cx="9504856" cy="2591636"/>
          </a:xfrm>
          <a:prstGeom prst="rect">
            <a:avLst/>
          </a:prstGeom>
        </p:spPr>
      </p:pic>
    </p:spTree>
    <p:extLst>
      <p:ext uri="{BB962C8B-B14F-4D97-AF65-F5344CB8AC3E}">
        <p14:creationId xmlns:p14="http://schemas.microsoft.com/office/powerpoint/2010/main" val="41105364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0E292-A417-1AA3-2AB5-7B8DAF59DB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5A2F26-FF4A-0059-5B49-6CA853DAF34B}"/>
              </a:ext>
            </a:extLst>
          </p:cNvPr>
          <p:cNvSpPr>
            <a:spLocks noGrp="1"/>
          </p:cNvSpPr>
          <p:nvPr>
            <p:ph idx="1"/>
          </p:nvPr>
        </p:nvSpPr>
        <p:spPr>
          <a:xfrm>
            <a:off x="836611" y="1163971"/>
            <a:ext cx="10340725" cy="4927410"/>
          </a:xfrm>
        </p:spPr>
        <p:txBody>
          <a:bodyPr/>
          <a:lstStyle/>
          <a:p>
            <a:pPr marL="0" lvl="0">
              <a:lnSpc>
                <a:spcPct val="100000"/>
              </a:lnSpc>
              <a:spcBef>
                <a:spcPts val="0"/>
              </a:spcBef>
              <a:buNone/>
            </a:pPr>
            <a:r>
              <a:rPr lang="es-CO">
                <a:latin typeface="Aptos" panose="020B0004020202020204" pitchFamily="34" charset="0"/>
              </a:rPr>
              <a:t>Ingresar o retirar campos adicionales y exportar a Excel</a:t>
            </a:r>
          </a:p>
        </p:txBody>
      </p:sp>
      <p:sp>
        <p:nvSpPr>
          <p:cNvPr id="3" name="Marcador de texto 2">
            <a:extLst>
              <a:ext uri="{FF2B5EF4-FFF2-40B4-BE49-F238E27FC236}">
                <a16:creationId xmlns:a16="http://schemas.microsoft.com/office/drawing/2014/main" id="{6319719D-FD37-F4BC-7F0A-4B08D99D1D8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12AE413-D1BD-5FD8-9010-7C8A6AD81598}"/>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C54645E-E6F0-7C6C-2979-5E9D54E1E684}"/>
              </a:ext>
            </a:extLst>
          </p:cNvPr>
          <p:cNvPicPr>
            <a:picLocks noChangeAspect="1"/>
          </p:cNvPicPr>
          <p:nvPr/>
        </p:nvPicPr>
        <p:blipFill>
          <a:blip r:embed="rId2"/>
          <a:stretch>
            <a:fillRect/>
          </a:stretch>
        </p:blipFill>
        <p:spPr>
          <a:xfrm>
            <a:off x="923224" y="1602884"/>
            <a:ext cx="5172776" cy="1986816"/>
          </a:xfrm>
          <a:prstGeom prst="rect">
            <a:avLst/>
          </a:prstGeom>
        </p:spPr>
      </p:pic>
      <p:pic>
        <p:nvPicPr>
          <p:cNvPr id="8" name="Imagen 7">
            <a:extLst>
              <a:ext uri="{FF2B5EF4-FFF2-40B4-BE49-F238E27FC236}">
                <a16:creationId xmlns:a16="http://schemas.microsoft.com/office/drawing/2014/main" id="{CECDE45F-D4BD-9043-34F2-21DE64B8F31F}"/>
              </a:ext>
            </a:extLst>
          </p:cNvPr>
          <p:cNvPicPr>
            <a:picLocks noChangeAspect="1"/>
          </p:cNvPicPr>
          <p:nvPr/>
        </p:nvPicPr>
        <p:blipFill>
          <a:blip r:embed="rId3"/>
          <a:stretch>
            <a:fillRect/>
          </a:stretch>
        </p:blipFill>
        <p:spPr>
          <a:xfrm>
            <a:off x="6299836" y="1602885"/>
            <a:ext cx="4945445" cy="1986816"/>
          </a:xfrm>
          <a:prstGeom prst="rect">
            <a:avLst/>
          </a:prstGeom>
        </p:spPr>
      </p:pic>
      <p:pic>
        <p:nvPicPr>
          <p:cNvPr id="12" name="Imagen 11">
            <a:extLst>
              <a:ext uri="{FF2B5EF4-FFF2-40B4-BE49-F238E27FC236}">
                <a16:creationId xmlns:a16="http://schemas.microsoft.com/office/drawing/2014/main" id="{48C72B32-D943-7109-CECA-326D6FB8CDA3}"/>
              </a:ext>
            </a:extLst>
          </p:cNvPr>
          <p:cNvPicPr>
            <a:picLocks noChangeAspect="1"/>
          </p:cNvPicPr>
          <p:nvPr/>
        </p:nvPicPr>
        <p:blipFill>
          <a:blip r:embed="rId4"/>
          <a:stretch>
            <a:fillRect/>
          </a:stretch>
        </p:blipFill>
        <p:spPr>
          <a:xfrm>
            <a:off x="923224" y="3884029"/>
            <a:ext cx="10254112" cy="2320686"/>
          </a:xfrm>
          <a:prstGeom prst="rect">
            <a:avLst/>
          </a:prstGeom>
        </p:spPr>
      </p:pic>
    </p:spTree>
    <p:extLst>
      <p:ext uri="{BB962C8B-B14F-4D97-AF65-F5344CB8AC3E}">
        <p14:creationId xmlns:p14="http://schemas.microsoft.com/office/powerpoint/2010/main" val="15237504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F7DA0-EB11-5D4E-5DCF-D7FF1810EB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8A055-75D8-F8BB-25BC-4C2B416327A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transacción se utiliza para visualizar partidas individuales de clientes (cuentas por cobrar): Se puede consultar partidas abiertas, compensadas o todas las partidas de un cliente; también se puede filtrar por sociedad, fecha de vencimiento, número de documento, etc.; se puede ver detalles como importe, fecha de contabilización, texto, referencia, etc.; y además se puede exportar los resultados a Excel para análisis externo.</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CE5585D4-6414-7BEE-79B2-0D21A549198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8AC6025E-56BD-4741-63DF-6E016C9E536E}"/>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151C9448-A0BC-E3BA-B806-A2D19EDE3A43}"/>
              </a:ext>
            </a:extLst>
          </p:cNvPr>
          <p:cNvPicPr>
            <a:picLocks noChangeAspect="1"/>
          </p:cNvPicPr>
          <p:nvPr/>
        </p:nvPicPr>
        <p:blipFill>
          <a:blip r:embed="rId2"/>
          <a:stretch>
            <a:fillRect/>
          </a:stretch>
        </p:blipFill>
        <p:spPr>
          <a:xfrm>
            <a:off x="1014664" y="2587752"/>
            <a:ext cx="7452680" cy="3930805"/>
          </a:xfrm>
          <a:prstGeom prst="rect">
            <a:avLst/>
          </a:prstGeom>
        </p:spPr>
      </p:pic>
    </p:spTree>
    <p:extLst>
      <p:ext uri="{BB962C8B-B14F-4D97-AF65-F5344CB8AC3E}">
        <p14:creationId xmlns:p14="http://schemas.microsoft.com/office/powerpoint/2010/main" val="3700344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5993-6521-A5F3-850F-CD3E6EACCC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DECD1E4-831C-584A-A948-E3EBBBF66817}"/>
              </a:ext>
            </a:extLst>
          </p:cNvPr>
          <p:cNvSpPr>
            <a:spLocks noGrp="1"/>
          </p:cNvSpPr>
          <p:nvPr>
            <p:ph type="ctrTitle"/>
          </p:nvPr>
        </p:nvSpPr>
        <p:spPr/>
        <p:txBody>
          <a:bodyPr>
            <a:noAutofit/>
          </a:bodyPr>
          <a:lstStyle/>
          <a:p>
            <a:r>
              <a:rPr lang="es-CO" sz="3600"/>
              <a:t>Estructuras Organizativas </a:t>
            </a:r>
          </a:p>
        </p:txBody>
      </p:sp>
      <p:sp>
        <p:nvSpPr>
          <p:cNvPr id="3" name="Subtítulo 2">
            <a:extLst>
              <a:ext uri="{FF2B5EF4-FFF2-40B4-BE49-F238E27FC236}">
                <a16:creationId xmlns:a16="http://schemas.microsoft.com/office/drawing/2014/main" id="{B3E6A953-FC0F-7997-015E-EB8C1267DF2F}"/>
              </a:ext>
            </a:extLst>
          </p:cNvPr>
          <p:cNvSpPr>
            <a:spLocks noGrp="1"/>
          </p:cNvSpPr>
          <p:nvPr>
            <p:ph type="subTitle" idx="1"/>
          </p:nvPr>
        </p:nvSpPr>
        <p:spPr/>
        <p:txBody>
          <a:bodyPr/>
          <a:lstStyle/>
          <a:p>
            <a:r>
              <a:rPr lang="es-CO"/>
              <a:t>Otros módulos</a:t>
            </a:r>
          </a:p>
        </p:txBody>
      </p:sp>
      <p:sp>
        <p:nvSpPr>
          <p:cNvPr id="5" name="Marcador de texto 4">
            <a:extLst>
              <a:ext uri="{FF2B5EF4-FFF2-40B4-BE49-F238E27FC236}">
                <a16:creationId xmlns:a16="http://schemas.microsoft.com/office/drawing/2014/main" id="{F7B3ECFA-389A-2712-6C3D-B2EA1C9AEE07}"/>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3282308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1041-AE9D-EC2E-5DDA-879947F8BC0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7D44F5A-32B2-87FA-EBE1-D82E570BAF4C}"/>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 y modificar </a:t>
            </a:r>
            <a:r>
              <a:rPr lang="es-ES" err="1">
                <a:solidFill>
                  <a:srgbClr val="808080"/>
                </a:solidFill>
                <a:latin typeface="Aptos" panose="020B0004020202020204" pitchFamily="34" charset="0"/>
              </a:rPr>
              <a:t>layout</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077AAAD-1A70-1D86-152F-9AA399B18E8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BEFB6FA-F12E-29CB-9FC3-E03FB8AC6E53}"/>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4F99F498-195A-F345-E0BD-5E3587DCE368}"/>
              </a:ext>
            </a:extLst>
          </p:cNvPr>
          <p:cNvPicPr>
            <a:picLocks noChangeAspect="1"/>
          </p:cNvPicPr>
          <p:nvPr/>
        </p:nvPicPr>
        <p:blipFill>
          <a:blip r:embed="rId2"/>
          <a:stretch>
            <a:fillRect/>
          </a:stretch>
        </p:blipFill>
        <p:spPr>
          <a:xfrm>
            <a:off x="1074420" y="1567389"/>
            <a:ext cx="4599432" cy="2318811"/>
          </a:xfrm>
          <a:prstGeom prst="rect">
            <a:avLst/>
          </a:prstGeom>
        </p:spPr>
      </p:pic>
      <p:pic>
        <p:nvPicPr>
          <p:cNvPr id="11" name="Imagen 10">
            <a:extLst>
              <a:ext uri="{FF2B5EF4-FFF2-40B4-BE49-F238E27FC236}">
                <a16:creationId xmlns:a16="http://schemas.microsoft.com/office/drawing/2014/main" id="{2476C3BE-8E34-7B7B-8A36-3099DF6AA3C1}"/>
              </a:ext>
            </a:extLst>
          </p:cNvPr>
          <p:cNvPicPr>
            <a:picLocks noChangeAspect="1"/>
          </p:cNvPicPr>
          <p:nvPr/>
        </p:nvPicPr>
        <p:blipFill>
          <a:blip r:embed="rId3"/>
          <a:stretch>
            <a:fillRect/>
          </a:stretch>
        </p:blipFill>
        <p:spPr>
          <a:xfrm>
            <a:off x="6006973" y="1542714"/>
            <a:ext cx="4917948" cy="2318812"/>
          </a:xfrm>
          <a:prstGeom prst="rect">
            <a:avLst/>
          </a:prstGeom>
        </p:spPr>
      </p:pic>
      <p:pic>
        <p:nvPicPr>
          <p:cNvPr id="13" name="Imagen 12">
            <a:extLst>
              <a:ext uri="{FF2B5EF4-FFF2-40B4-BE49-F238E27FC236}">
                <a16:creationId xmlns:a16="http://schemas.microsoft.com/office/drawing/2014/main" id="{F8D8E887-347E-66BA-BCDC-ED90A0A21166}"/>
              </a:ext>
            </a:extLst>
          </p:cNvPr>
          <p:cNvPicPr>
            <a:picLocks noChangeAspect="1"/>
          </p:cNvPicPr>
          <p:nvPr/>
        </p:nvPicPr>
        <p:blipFill>
          <a:blip r:embed="rId4"/>
          <a:stretch>
            <a:fillRect/>
          </a:stretch>
        </p:blipFill>
        <p:spPr>
          <a:xfrm>
            <a:off x="2132076" y="3943946"/>
            <a:ext cx="7927848" cy="2712391"/>
          </a:xfrm>
          <a:prstGeom prst="rect">
            <a:avLst/>
          </a:prstGeom>
        </p:spPr>
      </p:pic>
    </p:spTree>
    <p:extLst>
      <p:ext uri="{BB962C8B-B14F-4D97-AF65-F5344CB8AC3E}">
        <p14:creationId xmlns:p14="http://schemas.microsoft.com/office/powerpoint/2010/main" val="31819593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D639-758B-8541-87B3-6185750638C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EAB0C60-4BF3-30C0-5695-EFB0D3395C3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p:txBody>
      </p:sp>
      <p:sp>
        <p:nvSpPr>
          <p:cNvPr id="3" name="Marcador de texto 2">
            <a:extLst>
              <a:ext uri="{FF2B5EF4-FFF2-40B4-BE49-F238E27FC236}">
                <a16:creationId xmlns:a16="http://schemas.microsoft.com/office/drawing/2014/main" id="{3B7C9DCD-07EE-0000-187C-D0EEF3D68B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77B53D3-78F9-8912-969F-9982AD81E62E}"/>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E6B3BD0A-0F81-E9F8-6BB7-E8CF23A506A2}"/>
              </a:ext>
            </a:extLst>
          </p:cNvPr>
          <p:cNvPicPr>
            <a:picLocks noChangeAspect="1"/>
          </p:cNvPicPr>
          <p:nvPr/>
        </p:nvPicPr>
        <p:blipFill>
          <a:blip r:embed="rId2"/>
          <a:stretch>
            <a:fillRect/>
          </a:stretch>
        </p:blipFill>
        <p:spPr>
          <a:xfrm>
            <a:off x="889221" y="1686346"/>
            <a:ext cx="4965192" cy="2080981"/>
          </a:xfrm>
          <a:prstGeom prst="rect">
            <a:avLst/>
          </a:prstGeom>
        </p:spPr>
      </p:pic>
      <p:pic>
        <p:nvPicPr>
          <p:cNvPr id="12" name="Imagen 11">
            <a:extLst>
              <a:ext uri="{FF2B5EF4-FFF2-40B4-BE49-F238E27FC236}">
                <a16:creationId xmlns:a16="http://schemas.microsoft.com/office/drawing/2014/main" id="{8FA0CBF2-C1E6-F29C-6F8B-7542410C6C60}"/>
              </a:ext>
            </a:extLst>
          </p:cNvPr>
          <p:cNvPicPr>
            <a:picLocks noChangeAspect="1"/>
          </p:cNvPicPr>
          <p:nvPr/>
        </p:nvPicPr>
        <p:blipFill>
          <a:blip r:embed="rId2"/>
          <a:stretch>
            <a:fillRect/>
          </a:stretch>
        </p:blipFill>
        <p:spPr>
          <a:xfrm>
            <a:off x="5907025" y="1713778"/>
            <a:ext cx="5270312" cy="2080981"/>
          </a:xfrm>
          <a:prstGeom prst="rect">
            <a:avLst/>
          </a:prstGeom>
        </p:spPr>
      </p:pic>
      <p:pic>
        <p:nvPicPr>
          <p:cNvPr id="17" name="Imagen 16">
            <a:extLst>
              <a:ext uri="{FF2B5EF4-FFF2-40B4-BE49-F238E27FC236}">
                <a16:creationId xmlns:a16="http://schemas.microsoft.com/office/drawing/2014/main" id="{F5C23326-3F37-8DCA-1BFC-E77391D3A391}"/>
              </a:ext>
            </a:extLst>
          </p:cNvPr>
          <p:cNvPicPr>
            <a:picLocks noChangeAspect="1"/>
          </p:cNvPicPr>
          <p:nvPr/>
        </p:nvPicPr>
        <p:blipFill>
          <a:blip r:embed="rId3"/>
          <a:stretch>
            <a:fillRect/>
          </a:stretch>
        </p:blipFill>
        <p:spPr>
          <a:xfrm>
            <a:off x="889221" y="3975600"/>
            <a:ext cx="10340724" cy="2176061"/>
          </a:xfrm>
          <a:prstGeom prst="rect">
            <a:avLst/>
          </a:prstGeom>
        </p:spPr>
      </p:pic>
    </p:spTree>
    <p:extLst>
      <p:ext uri="{BB962C8B-B14F-4D97-AF65-F5344CB8AC3E}">
        <p14:creationId xmlns:p14="http://schemas.microsoft.com/office/powerpoint/2010/main" val="3890058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C821-0610-75F9-57F5-624C2BFD7D6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50179CD-A7CA-C5F5-767D-78C49D1677A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Este reporte proporciona una visión detallada de todas las partidas individuales registradas en el libro mayor (GL). Es útil para: a) Analizar movimientos contables, b) Comparar registros y c) Identificar errores o discrepancias.</a:t>
            </a:r>
          </a:p>
          <a:p>
            <a:pPr marL="0" indent="0">
              <a:buNone/>
            </a:pPr>
            <a:r>
              <a:rPr lang="es-ES">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1ED65176-9083-5919-DEEE-B4413661E6F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0C8E04D4-70D2-0C6D-2FF3-272F180947FE}"/>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B530A46D-CD74-F161-B4A1-C64B4E357B69}"/>
              </a:ext>
            </a:extLst>
          </p:cNvPr>
          <p:cNvPicPr>
            <a:picLocks noChangeAspect="1"/>
          </p:cNvPicPr>
          <p:nvPr/>
        </p:nvPicPr>
        <p:blipFill>
          <a:blip r:embed="rId2"/>
          <a:stretch>
            <a:fillRect/>
          </a:stretch>
        </p:blipFill>
        <p:spPr>
          <a:xfrm>
            <a:off x="1014664" y="2025362"/>
            <a:ext cx="8168639" cy="4520628"/>
          </a:xfrm>
          <a:prstGeom prst="rect">
            <a:avLst/>
          </a:prstGeom>
        </p:spPr>
      </p:pic>
    </p:spTree>
    <p:extLst>
      <p:ext uri="{BB962C8B-B14F-4D97-AF65-F5344CB8AC3E}">
        <p14:creationId xmlns:p14="http://schemas.microsoft.com/office/powerpoint/2010/main" val="35812840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AA57-8ED6-8782-4356-49632517CE7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FB991B4-5D94-E18C-25C1-59DD5E9EA5BD}"/>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8727002-0848-4933-4D4A-C63DA858E7F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03B133C-2A62-3FC2-B419-8B26740C2703}"/>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3F4A6A0A-8230-88AE-C29C-9ECC9D8968C6}"/>
              </a:ext>
            </a:extLst>
          </p:cNvPr>
          <p:cNvPicPr>
            <a:picLocks noChangeAspect="1"/>
          </p:cNvPicPr>
          <p:nvPr/>
        </p:nvPicPr>
        <p:blipFill>
          <a:blip r:embed="rId2"/>
          <a:stretch>
            <a:fillRect/>
          </a:stretch>
        </p:blipFill>
        <p:spPr>
          <a:xfrm>
            <a:off x="929640" y="1700783"/>
            <a:ext cx="4940808" cy="2377441"/>
          </a:xfrm>
          <a:prstGeom prst="rect">
            <a:avLst/>
          </a:prstGeom>
        </p:spPr>
      </p:pic>
      <p:pic>
        <p:nvPicPr>
          <p:cNvPr id="12" name="Imagen 11">
            <a:extLst>
              <a:ext uri="{FF2B5EF4-FFF2-40B4-BE49-F238E27FC236}">
                <a16:creationId xmlns:a16="http://schemas.microsoft.com/office/drawing/2014/main" id="{13B03F05-17B9-D773-B66B-8390712344CE}"/>
              </a:ext>
            </a:extLst>
          </p:cNvPr>
          <p:cNvPicPr>
            <a:picLocks noChangeAspect="1"/>
          </p:cNvPicPr>
          <p:nvPr/>
        </p:nvPicPr>
        <p:blipFill>
          <a:blip r:embed="rId3"/>
          <a:stretch>
            <a:fillRect/>
          </a:stretch>
        </p:blipFill>
        <p:spPr>
          <a:xfrm>
            <a:off x="6096000" y="1700783"/>
            <a:ext cx="4835581" cy="2377441"/>
          </a:xfrm>
          <a:prstGeom prst="rect">
            <a:avLst/>
          </a:prstGeom>
        </p:spPr>
      </p:pic>
      <p:pic>
        <p:nvPicPr>
          <p:cNvPr id="14" name="Imagen 13">
            <a:extLst>
              <a:ext uri="{FF2B5EF4-FFF2-40B4-BE49-F238E27FC236}">
                <a16:creationId xmlns:a16="http://schemas.microsoft.com/office/drawing/2014/main" id="{8F1F37A9-0A19-A3FE-934A-7F486FC05D5B}"/>
              </a:ext>
            </a:extLst>
          </p:cNvPr>
          <p:cNvPicPr>
            <a:picLocks noChangeAspect="1"/>
          </p:cNvPicPr>
          <p:nvPr/>
        </p:nvPicPr>
        <p:blipFill>
          <a:blip r:embed="rId4"/>
          <a:stretch>
            <a:fillRect/>
          </a:stretch>
        </p:blipFill>
        <p:spPr>
          <a:xfrm>
            <a:off x="929640" y="4223160"/>
            <a:ext cx="4940808" cy="2158238"/>
          </a:xfrm>
          <a:prstGeom prst="rect">
            <a:avLst/>
          </a:prstGeom>
        </p:spPr>
      </p:pic>
      <p:pic>
        <p:nvPicPr>
          <p:cNvPr id="16" name="Imagen 15">
            <a:extLst>
              <a:ext uri="{FF2B5EF4-FFF2-40B4-BE49-F238E27FC236}">
                <a16:creationId xmlns:a16="http://schemas.microsoft.com/office/drawing/2014/main" id="{BB470E06-B387-40F1-E673-6C362397B167}"/>
              </a:ext>
            </a:extLst>
          </p:cNvPr>
          <p:cNvPicPr>
            <a:picLocks noChangeAspect="1"/>
          </p:cNvPicPr>
          <p:nvPr/>
        </p:nvPicPr>
        <p:blipFill>
          <a:blip r:embed="rId5"/>
          <a:stretch>
            <a:fillRect/>
          </a:stretch>
        </p:blipFill>
        <p:spPr>
          <a:xfrm>
            <a:off x="6151393" y="4223161"/>
            <a:ext cx="4780188" cy="2158238"/>
          </a:xfrm>
          <a:prstGeom prst="rect">
            <a:avLst/>
          </a:prstGeom>
        </p:spPr>
      </p:pic>
    </p:spTree>
    <p:extLst>
      <p:ext uri="{BB962C8B-B14F-4D97-AF65-F5344CB8AC3E}">
        <p14:creationId xmlns:p14="http://schemas.microsoft.com/office/powerpoint/2010/main" val="13140605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2D15-6EAE-303E-B350-6CF6C6D6E4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F407662-D4A4-AD61-02CF-6FE5257C5519}"/>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Modificar </a:t>
            </a:r>
            <a:r>
              <a:rPr lang="es-ES" err="1">
                <a:solidFill>
                  <a:srgbClr val="808080"/>
                </a:solidFill>
                <a:latin typeface="Aptos" panose="020B0004020202020204" pitchFamily="34" charset="0"/>
              </a:rPr>
              <a:t>layout</a:t>
            </a:r>
            <a:r>
              <a:rPr lang="es-ES">
                <a:solidFill>
                  <a:srgbClr val="808080"/>
                </a:solidFill>
                <a:latin typeface="Aptos" panose="020B0004020202020204" pitchFamily="34" charset="0"/>
              </a:rPr>
              <a:t> para adicionar o retirar campos de la consulta</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r>
              <a:rPr lang="es-ES">
                <a:solidFill>
                  <a:srgbClr val="808080"/>
                </a:solidFill>
                <a:latin typeface="Aptos" panose="020B0004020202020204" pitchFamily="34" charset="0"/>
              </a:rPr>
              <a:t> Exportar a Excel</a:t>
            </a: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0C749CF-69BB-5034-C6A2-ABA13B47CDA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7CDA964-0B40-0450-E9A7-B07342B37F59}"/>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4CA6F567-6D86-E295-C4E0-41001F4D2E9F}"/>
              </a:ext>
            </a:extLst>
          </p:cNvPr>
          <p:cNvPicPr>
            <a:picLocks noChangeAspect="1"/>
          </p:cNvPicPr>
          <p:nvPr/>
        </p:nvPicPr>
        <p:blipFill>
          <a:blip r:embed="rId2"/>
          <a:stretch>
            <a:fillRect/>
          </a:stretch>
        </p:blipFill>
        <p:spPr>
          <a:xfrm>
            <a:off x="914400" y="1576847"/>
            <a:ext cx="4636008" cy="2281921"/>
          </a:xfrm>
          <a:prstGeom prst="rect">
            <a:avLst/>
          </a:prstGeom>
        </p:spPr>
      </p:pic>
      <p:pic>
        <p:nvPicPr>
          <p:cNvPr id="8" name="Imagen 7">
            <a:extLst>
              <a:ext uri="{FF2B5EF4-FFF2-40B4-BE49-F238E27FC236}">
                <a16:creationId xmlns:a16="http://schemas.microsoft.com/office/drawing/2014/main" id="{9473D6F6-1434-F72A-0BA4-2279C4F2616E}"/>
              </a:ext>
            </a:extLst>
          </p:cNvPr>
          <p:cNvPicPr>
            <a:picLocks noChangeAspect="1"/>
          </p:cNvPicPr>
          <p:nvPr/>
        </p:nvPicPr>
        <p:blipFill>
          <a:blip r:embed="rId3"/>
          <a:stretch>
            <a:fillRect/>
          </a:stretch>
        </p:blipFill>
        <p:spPr>
          <a:xfrm>
            <a:off x="5695252" y="1576847"/>
            <a:ext cx="4893500" cy="2281921"/>
          </a:xfrm>
          <a:prstGeom prst="rect">
            <a:avLst/>
          </a:prstGeom>
        </p:spPr>
      </p:pic>
      <p:pic>
        <p:nvPicPr>
          <p:cNvPr id="11" name="Imagen 10">
            <a:extLst>
              <a:ext uri="{FF2B5EF4-FFF2-40B4-BE49-F238E27FC236}">
                <a16:creationId xmlns:a16="http://schemas.microsoft.com/office/drawing/2014/main" id="{B700E482-4741-F474-BD1F-B7F6E1EE20E2}"/>
              </a:ext>
            </a:extLst>
          </p:cNvPr>
          <p:cNvPicPr>
            <a:picLocks noChangeAspect="1"/>
          </p:cNvPicPr>
          <p:nvPr/>
        </p:nvPicPr>
        <p:blipFill>
          <a:blip r:embed="rId4"/>
          <a:stretch>
            <a:fillRect/>
          </a:stretch>
        </p:blipFill>
        <p:spPr>
          <a:xfrm>
            <a:off x="914400" y="4493742"/>
            <a:ext cx="4636008" cy="1925346"/>
          </a:xfrm>
          <a:prstGeom prst="rect">
            <a:avLst/>
          </a:prstGeom>
        </p:spPr>
      </p:pic>
      <p:pic>
        <p:nvPicPr>
          <p:cNvPr id="22" name="Imagen 21">
            <a:extLst>
              <a:ext uri="{FF2B5EF4-FFF2-40B4-BE49-F238E27FC236}">
                <a16:creationId xmlns:a16="http://schemas.microsoft.com/office/drawing/2014/main" id="{89A8BE25-3C16-A901-ECB8-26C1FEC70978}"/>
              </a:ext>
            </a:extLst>
          </p:cNvPr>
          <p:cNvPicPr>
            <a:picLocks noChangeAspect="1"/>
          </p:cNvPicPr>
          <p:nvPr/>
        </p:nvPicPr>
        <p:blipFill>
          <a:blip r:embed="rId5"/>
          <a:stretch>
            <a:fillRect/>
          </a:stretch>
        </p:blipFill>
        <p:spPr>
          <a:xfrm>
            <a:off x="5759260" y="4493742"/>
            <a:ext cx="4893500" cy="1925346"/>
          </a:xfrm>
          <a:prstGeom prst="rect">
            <a:avLst/>
          </a:prstGeom>
        </p:spPr>
      </p:pic>
    </p:spTree>
    <p:extLst>
      <p:ext uri="{BB962C8B-B14F-4D97-AF65-F5344CB8AC3E}">
        <p14:creationId xmlns:p14="http://schemas.microsoft.com/office/powerpoint/2010/main" val="10546464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864E-B97C-4679-E3C1-32D1ACADF6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3D2153A-3887-FBF8-EE1E-3DBA90EB649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se utiliza para analizar los asientos contables registrados en un período seleccionado. Proporciona una visión general de los importes agregados de los asientos contables seleccionados en las cuentas de mayor. Estos se pueden agrupar por varios campos del encabezado o segmento de partida, como la sociedad, el ejercicio fiscal, la fecha de contabilización o el centro de beneficio. </a:t>
            </a:r>
          </a:p>
          <a:p>
            <a:pPr marL="0" indent="0">
              <a:buNone/>
            </a:pPr>
            <a:r>
              <a:rPr lang="es-ES">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57756F9E-D4D8-A25C-243F-E6A67B2610B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D37E9F9-871B-B096-282E-1F28E930B4CE}"/>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93D03EDD-4ED3-DBCC-9D32-07C6104938DA}"/>
              </a:ext>
            </a:extLst>
          </p:cNvPr>
          <p:cNvPicPr>
            <a:picLocks noChangeAspect="1"/>
          </p:cNvPicPr>
          <p:nvPr/>
        </p:nvPicPr>
        <p:blipFill>
          <a:blip r:embed="rId2"/>
          <a:stretch>
            <a:fillRect/>
          </a:stretch>
        </p:blipFill>
        <p:spPr>
          <a:xfrm>
            <a:off x="875665" y="2514414"/>
            <a:ext cx="10301671" cy="3576967"/>
          </a:xfrm>
          <a:prstGeom prst="rect">
            <a:avLst/>
          </a:prstGeom>
        </p:spPr>
      </p:pic>
    </p:spTree>
    <p:extLst>
      <p:ext uri="{BB962C8B-B14F-4D97-AF65-F5344CB8AC3E}">
        <p14:creationId xmlns:p14="http://schemas.microsoft.com/office/powerpoint/2010/main" val="18472487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94BF-90CA-F7CC-A73B-157CD75E588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AB10AEC-B9E3-35BC-1389-EC80BCFCB970}"/>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p:txBody>
      </p:sp>
      <p:sp>
        <p:nvSpPr>
          <p:cNvPr id="3" name="Marcador de texto 2">
            <a:extLst>
              <a:ext uri="{FF2B5EF4-FFF2-40B4-BE49-F238E27FC236}">
                <a16:creationId xmlns:a16="http://schemas.microsoft.com/office/drawing/2014/main" id="{C05744A1-A6C5-2D1E-0395-D122B325CB9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B285A83-6DB0-4E3E-2404-8C42F459A4EF}"/>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63982C7-7308-1B19-3CEE-08127A66C9FD}"/>
              </a:ext>
            </a:extLst>
          </p:cNvPr>
          <p:cNvPicPr>
            <a:picLocks noChangeAspect="1"/>
          </p:cNvPicPr>
          <p:nvPr/>
        </p:nvPicPr>
        <p:blipFill>
          <a:blip r:embed="rId2"/>
          <a:stretch>
            <a:fillRect/>
          </a:stretch>
        </p:blipFill>
        <p:spPr>
          <a:xfrm>
            <a:off x="932688" y="1477814"/>
            <a:ext cx="4931665" cy="2670047"/>
          </a:xfrm>
          <a:prstGeom prst="rect">
            <a:avLst/>
          </a:prstGeom>
        </p:spPr>
      </p:pic>
      <p:pic>
        <p:nvPicPr>
          <p:cNvPr id="11" name="Imagen 10">
            <a:extLst>
              <a:ext uri="{FF2B5EF4-FFF2-40B4-BE49-F238E27FC236}">
                <a16:creationId xmlns:a16="http://schemas.microsoft.com/office/drawing/2014/main" id="{E02C8FD1-46D9-7B44-0363-E95C9C0D61FC}"/>
              </a:ext>
            </a:extLst>
          </p:cNvPr>
          <p:cNvPicPr>
            <a:picLocks noChangeAspect="1"/>
          </p:cNvPicPr>
          <p:nvPr/>
        </p:nvPicPr>
        <p:blipFill>
          <a:blip r:embed="rId3"/>
          <a:stretch>
            <a:fillRect/>
          </a:stretch>
        </p:blipFill>
        <p:spPr>
          <a:xfrm>
            <a:off x="5960430" y="1477814"/>
            <a:ext cx="4918538" cy="2670047"/>
          </a:xfrm>
          <a:prstGeom prst="rect">
            <a:avLst/>
          </a:prstGeom>
        </p:spPr>
      </p:pic>
      <p:pic>
        <p:nvPicPr>
          <p:cNvPr id="13" name="Imagen 12">
            <a:extLst>
              <a:ext uri="{FF2B5EF4-FFF2-40B4-BE49-F238E27FC236}">
                <a16:creationId xmlns:a16="http://schemas.microsoft.com/office/drawing/2014/main" id="{13E05004-5AE0-1857-E759-2EE624FD2874}"/>
              </a:ext>
            </a:extLst>
          </p:cNvPr>
          <p:cNvPicPr>
            <a:picLocks noChangeAspect="1"/>
          </p:cNvPicPr>
          <p:nvPr/>
        </p:nvPicPr>
        <p:blipFill>
          <a:blip r:embed="rId4"/>
          <a:stretch>
            <a:fillRect/>
          </a:stretch>
        </p:blipFill>
        <p:spPr>
          <a:xfrm>
            <a:off x="3541140" y="4256038"/>
            <a:ext cx="4931665" cy="2400300"/>
          </a:xfrm>
          <a:prstGeom prst="rect">
            <a:avLst/>
          </a:prstGeom>
        </p:spPr>
      </p:pic>
    </p:spTree>
    <p:extLst>
      <p:ext uri="{BB962C8B-B14F-4D97-AF65-F5344CB8AC3E}">
        <p14:creationId xmlns:p14="http://schemas.microsoft.com/office/powerpoint/2010/main" val="17672724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B175-4B0E-CAD1-9DF0-68822DAF6A0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3DB16F1-F413-273B-DF06-ED932427191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o retirar campos a la consulta de analizador de asientos contables</a:t>
            </a:r>
          </a:p>
        </p:txBody>
      </p:sp>
      <p:sp>
        <p:nvSpPr>
          <p:cNvPr id="3" name="Marcador de texto 2">
            <a:extLst>
              <a:ext uri="{FF2B5EF4-FFF2-40B4-BE49-F238E27FC236}">
                <a16:creationId xmlns:a16="http://schemas.microsoft.com/office/drawing/2014/main" id="{B63F1E51-2A9A-A465-2E08-CFC8D3C3CB9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41E4D7C-AE39-183C-A7DB-9243DFECD323}"/>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C8DE3B8-AAD4-366B-639C-F5CADE9B4C2D}"/>
              </a:ext>
            </a:extLst>
          </p:cNvPr>
          <p:cNvPicPr>
            <a:picLocks noChangeAspect="1"/>
          </p:cNvPicPr>
          <p:nvPr/>
        </p:nvPicPr>
        <p:blipFill>
          <a:blip r:embed="rId2"/>
          <a:stretch>
            <a:fillRect/>
          </a:stretch>
        </p:blipFill>
        <p:spPr>
          <a:xfrm>
            <a:off x="905256" y="1577746"/>
            <a:ext cx="5190744" cy="2198726"/>
          </a:xfrm>
          <a:prstGeom prst="rect">
            <a:avLst/>
          </a:prstGeom>
        </p:spPr>
      </p:pic>
      <p:pic>
        <p:nvPicPr>
          <p:cNvPr id="9" name="Imagen 8">
            <a:extLst>
              <a:ext uri="{FF2B5EF4-FFF2-40B4-BE49-F238E27FC236}">
                <a16:creationId xmlns:a16="http://schemas.microsoft.com/office/drawing/2014/main" id="{0308012F-9CBD-B524-4B22-DE8E462309F9}"/>
              </a:ext>
            </a:extLst>
          </p:cNvPr>
          <p:cNvPicPr>
            <a:picLocks noChangeAspect="1"/>
          </p:cNvPicPr>
          <p:nvPr/>
        </p:nvPicPr>
        <p:blipFill>
          <a:blip r:embed="rId3"/>
          <a:stretch>
            <a:fillRect/>
          </a:stretch>
        </p:blipFill>
        <p:spPr>
          <a:xfrm>
            <a:off x="6247036" y="1577746"/>
            <a:ext cx="4930300" cy="2198726"/>
          </a:xfrm>
          <a:prstGeom prst="rect">
            <a:avLst/>
          </a:prstGeom>
        </p:spPr>
      </p:pic>
      <p:pic>
        <p:nvPicPr>
          <p:cNvPr id="12" name="Imagen 11">
            <a:extLst>
              <a:ext uri="{FF2B5EF4-FFF2-40B4-BE49-F238E27FC236}">
                <a16:creationId xmlns:a16="http://schemas.microsoft.com/office/drawing/2014/main" id="{2D783AA5-4007-229D-A95E-D09C3449809B}"/>
              </a:ext>
            </a:extLst>
          </p:cNvPr>
          <p:cNvPicPr>
            <a:picLocks noChangeAspect="1"/>
          </p:cNvPicPr>
          <p:nvPr/>
        </p:nvPicPr>
        <p:blipFill>
          <a:blip r:embed="rId4"/>
          <a:stretch>
            <a:fillRect/>
          </a:stretch>
        </p:blipFill>
        <p:spPr>
          <a:xfrm>
            <a:off x="905256" y="3976652"/>
            <a:ext cx="5190744" cy="2228063"/>
          </a:xfrm>
          <a:prstGeom prst="rect">
            <a:avLst/>
          </a:prstGeom>
        </p:spPr>
      </p:pic>
      <p:pic>
        <p:nvPicPr>
          <p:cNvPr id="17" name="Imagen 16">
            <a:extLst>
              <a:ext uri="{FF2B5EF4-FFF2-40B4-BE49-F238E27FC236}">
                <a16:creationId xmlns:a16="http://schemas.microsoft.com/office/drawing/2014/main" id="{F9A5D8A3-4271-3682-17FF-25CFA6A6870F}"/>
              </a:ext>
            </a:extLst>
          </p:cNvPr>
          <p:cNvPicPr>
            <a:picLocks noChangeAspect="1"/>
          </p:cNvPicPr>
          <p:nvPr/>
        </p:nvPicPr>
        <p:blipFill>
          <a:blip r:embed="rId5"/>
          <a:stretch>
            <a:fillRect/>
          </a:stretch>
        </p:blipFill>
        <p:spPr>
          <a:xfrm>
            <a:off x="6247036" y="3976651"/>
            <a:ext cx="5039708" cy="2228063"/>
          </a:xfrm>
          <a:prstGeom prst="rect">
            <a:avLst/>
          </a:prstGeom>
        </p:spPr>
      </p:pic>
    </p:spTree>
    <p:extLst>
      <p:ext uri="{BB962C8B-B14F-4D97-AF65-F5344CB8AC3E}">
        <p14:creationId xmlns:p14="http://schemas.microsoft.com/office/powerpoint/2010/main" val="29754907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21F1-A948-1A5F-D0C7-59A1CC071D1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6B5388-3D89-529C-DF0B-3C8F6465279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6749251F-DA4C-3A37-AA32-B2E0E09EBE6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16D5836-D1C4-F340-08FE-ECBC6B89A63C}"/>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1CF82F59-07D5-21BF-1F9F-1FF84CB3E565}"/>
              </a:ext>
            </a:extLst>
          </p:cNvPr>
          <p:cNvPicPr>
            <a:picLocks noChangeAspect="1"/>
          </p:cNvPicPr>
          <p:nvPr/>
        </p:nvPicPr>
        <p:blipFill>
          <a:blip r:embed="rId2"/>
          <a:stretch>
            <a:fillRect/>
          </a:stretch>
        </p:blipFill>
        <p:spPr>
          <a:xfrm>
            <a:off x="947644" y="1477814"/>
            <a:ext cx="5718332" cy="2295145"/>
          </a:xfrm>
          <a:prstGeom prst="rect">
            <a:avLst/>
          </a:prstGeom>
        </p:spPr>
      </p:pic>
      <p:pic>
        <p:nvPicPr>
          <p:cNvPr id="13" name="Imagen 12">
            <a:extLst>
              <a:ext uri="{FF2B5EF4-FFF2-40B4-BE49-F238E27FC236}">
                <a16:creationId xmlns:a16="http://schemas.microsoft.com/office/drawing/2014/main" id="{BEFE454B-76AF-DF45-FBC9-421A60D48692}"/>
              </a:ext>
            </a:extLst>
          </p:cNvPr>
          <p:cNvPicPr>
            <a:picLocks noChangeAspect="1"/>
          </p:cNvPicPr>
          <p:nvPr/>
        </p:nvPicPr>
        <p:blipFill>
          <a:blip r:embed="rId3"/>
          <a:stretch>
            <a:fillRect/>
          </a:stretch>
        </p:blipFill>
        <p:spPr>
          <a:xfrm>
            <a:off x="2949739" y="3954159"/>
            <a:ext cx="6404573" cy="2702179"/>
          </a:xfrm>
          <a:prstGeom prst="rect">
            <a:avLst/>
          </a:prstGeom>
        </p:spPr>
      </p:pic>
    </p:spTree>
    <p:extLst>
      <p:ext uri="{BB962C8B-B14F-4D97-AF65-F5344CB8AC3E}">
        <p14:creationId xmlns:p14="http://schemas.microsoft.com/office/powerpoint/2010/main" val="39924084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86C0-438B-643B-4B8B-81802A061F4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D14DB09-E6C7-4EBB-26A2-333CA9295D3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cómo una o varias entradas de diario afectan a las cuentas contables donde se registran.</a:t>
            </a:r>
          </a:p>
          <a:p>
            <a:pPr marL="0" indent="0">
              <a:buNone/>
            </a:pPr>
            <a:r>
              <a:rPr lang="es-ES">
                <a:latin typeface="Aptos" panose="020B0004020202020204" pitchFamily="34" charset="0"/>
              </a:rPr>
              <a:t>Esta aplicación permite:</a:t>
            </a:r>
          </a:p>
          <a:p>
            <a:r>
              <a:rPr lang="es-ES">
                <a:latin typeface="Aptos" panose="020B0004020202020204" pitchFamily="34" charset="0"/>
              </a:rPr>
              <a:t>Seleccione una o varias entradas de diario y muestre las cuentas contables donde se registraron.</a:t>
            </a:r>
          </a:p>
          <a:p>
            <a:r>
              <a:rPr lang="es-ES">
                <a:latin typeface="Aptos" panose="020B0004020202020204" pitchFamily="34" charset="0"/>
              </a:rPr>
              <a:t>Compruebe cómo las líneas de asientos de diario afectan los lados de débito y crédito de las cuentas contables individuales.</a:t>
            </a:r>
          </a:p>
          <a:p>
            <a:r>
              <a:rPr lang="es-ES">
                <a:latin typeface="Aptos" panose="020B0004020202020204" pitchFamily="34" charset="0"/>
              </a:rPr>
              <a:t>Busque entradas de débito y crédito coincidentes en las cuentas contables afectadas.</a:t>
            </a:r>
          </a:p>
          <a:p>
            <a:r>
              <a:rPr lang="es-ES">
                <a:latin typeface="Aptos" panose="020B0004020202020204" pitchFamily="34" charset="0"/>
              </a:rPr>
              <a:t>Mostrar entradas de diario en la vista de cuenta T o en la vista de tabla.</a:t>
            </a:r>
          </a:p>
          <a:p>
            <a:r>
              <a:rPr lang="es-ES">
                <a:latin typeface="Aptos" panose="020B0004020202020204" pitchFamily="34" charset="0"/>
              </a:rPr>
              <a:t>Ingresar parámetros de la consulta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B68B9B2A-61FE-E1BD-3836-BD878384D7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582B985-6B78-A391-A82E-296ED0A501AA}"/>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189C337-9396-7BBC-459C-1F5DA5C8AD20}"/>
              </a:ext>
            </a:extLst>
          </p:cNvPr>
          <p:cNvPicPr>
            <a:picLocks noChangeAspect="1"/>
          </p:cNvPicPr>
          <p:nvPr/>
        </p:nvPicPr>
        <p:blipFill>
          <a:blip r:embed="rId2"/>
          <a:stretch>
            <a:fillRect/>
          </a:stretch>
        </p:blipFill>
        <p:spPr>
          <a:xfrm>
            <a:off x="1694052" y="4099196"/>
            <a:ext cx="8986139" cy="2419362"/>
          </a:xfrm>
          <a:prstGeom prst="rect">
            <a:avLst/>
          </a:prstGeom>
        </p:spPr>
      </p:pic>
    </p:spTree>
    <p:extLst>
      <p:ext uri="{BB962C8B-B14F-4D97-AF65-F5344CB8AC3E}">
        <p14:creationId xmlns:p14="http://schemas.microsoft.com/office/powerpoint/2010/main" val="348725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523D4-2075-7A83-463C-C2A964145B76}"/>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1D208A1D-4789-D1C2-95B6-0591516ADC0C}"/>
              </a:ext>
            </a:extLst>
          </p:cNvPr>
          <p:cNvGraphicFramePr>
            <a:graphicFrameLocks noGrp="1"/>
          </p:cNvGraphicFramePr>
          <p:nvPr>
            <p:ph idx="1"/>
            <p:extLst>
              <p:ext uri="{D42A27DB-BD31-4B8C-83A1-F6EECF244321}">
                <p14:modId xmlns:p14="http://schemas.microsoft.com/office/powerpoint/2010/main" val="672820361"/>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D5BBAF5E-6F34-48A9-02BB-5FAF9BB78A0E}"/>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80DDCD10-926D-517C-913C-4DB6816EC5AC}"/>
              </a:ext>
            </a:extLst>
          </p:cNvPr>
          <p:cNvSpPr>
            <a:spLocks noGrp="1"/>
          </p:cNvSpPr>
          <p:nvPr>
            <p:ph type="body" sz="half" idx="11"/>
          </p:nvPr>
        </p:nvSpPr>
        <p:spPr/>
        <p:txBody>
          <a:bodyPr>
            <a:normAutofit fontScale="92500" lnSpcReduction="10000"/>
          </a:bodyPr>
          <a:lstStyle/>
          <a:p>
            <a:r>
              <a:rPr lang="es-CO" sz="1600" err="1">
                <a:latin typeface="VAGRounded" panose="00000400000000000000" pitchFamily="2" charset="0"/>
                <a:ea typeface="VAGRounded" panose="00000400000000000000" pitchFamily="2" charset="0"/>
              </a:rPr>
              <a:t>Controlling</a:t>
            </a:r>
            <a:endParaRPr lang="es-CO" sz="1600">
              <a:latin typeface="VAGRounded" panose="00000400000000000000" pitchFamily="2" charset="0"/>
              <a:ea typeface="VAGRounded" panose="00000400000000000000" pitchFamily="2" charset="0"/>
            </a:endParaRPr>
          </a:p>
        </p:txBody>
      </p:sp>
    </p:spTree>
    <p:extLst>
      <p:ext uri="{BB962C8B-B14F-4D97-AF65-F5344CB8AC3E}">
        <p14:creationId xmlns:p14="http://schemas.microsoft.com/office/powerpoint/2010/main" val="556764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432A-E106-9B65-BB5E-F4E2092DAA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AF05DF-54A9-A586-136E-F3023FA5CF4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la consulta y visualizar los movimientos en la cuenta T</a:t>
            </a:r>
          </a:p>
        </p:txBody>
      </p:sp>
      <p:sp>
        <p:nvSpPr>
          <p:cNvPr id="3" name="Marcador de texto 2">
            <a:extLst>
              <a:ext uri="{FF2B5EF4-FFF2-40B4-BE49-F238E27FC236}">
                <a16:creationId xmlns:a16="http://schemas.microsoft.com/office/drawing/2014/main" id="{B3FC0853-7352-CB19-5417-BF4EC85DB28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B9D11B2-104C-186A-D9BF-0DCBB9A94F81}"/>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2" name="Imagen 11">
            <a:extLst>
              <a:ext uri="{FF2B5EF4-FFF2-40B4-BE49-F238E27FC236}">
                <a16:creationId xmlns:a16="http://schemas.microsoft.com/office/drawing/2014/main" id="{136432FB-72D8-5F41-FF2E-E072F893B471}"/>
              </a:ext>
            </a:extLst>
          </p:cNvPr>
          <p:cNvPicPr>
            <a:picLocks noChangeAspect="1"/>
          </p:cNvPicPr>
          <p:nvPr/>
        </p:nvPicPr>
        <p:blipFill>
          <a:blip r:embed="rId2"/>
          <a:stretch>
            <a:fillRect/>
          </a:stretch>
        </p:blipFill>
        <p:spPr>
          <a:xfrm>
            <a:off x="949813" y="1477814"/>
            <a:ext cx="4934351" cy="2420619"/>
          </a:xfrm>
          <a:prstGeom prst="rect">
            <a:avLst/>
          </a:prstGeom>
        </p:spPr>
      </p:pic>
      <p:pic>
        <p:nvPicPr>
          <p:cNvPr id="14" name="Imagen 13">
            <a:extLst>
              <a:ext uri="{FF2B5EF4-FFF2-40B4-BE49-F238E27FC236}">
                <a16:creationId xmlns:a16="http://schemas.microsoft.com/office/drawing/2014/main" id="{BEF36D3E-2398-3902-2E7B-18CCA02D1291}"/>
              </a:ext>
            </a:extLst>
          </p:cNvPr>
          <p:cNvPicPr>
            <a:picLocks noChangeAspect="1"/>
          </p:cNvPicPr>
          <p:nvPr/>
        </p:nvPicPr>
        <p:blipFill>
          <a:blip r:embed="rId3"/>
          <a:stretch>
            <a:fillRect/>
          </a:stretch>
        </p:blipFill>
        <p:spPr>
          <a:xfrm>
            <a:off x="5997366" y="1477813"/>
            <a:ext cx="5015484" cy="2420619"/>
          </a:xfrm>
          <a:prstGeom prst="rect">
            <a:avLst/>
          </a:prstGeom>
        </p:spPr>
      </p:pic>
      <p:pic>
        <p:nvPicPr>
          <p:cNvPr id="16" name="Imagen 15">
            <a:extLst>
              <a:ext uri="{FF2B5EF4-FFF2-40B4-BE49-F238E27FC236}">
                <a16:creationId xmlns:a16="http://schemas.microsoft.com/office/drawing/2014/main" id="{17B6373B-0229-1F15-DC15-CE2FF4341950}"/>
              </a:ext>
            </a:extLst>
          </p:cNvPr>
          <p:cNvPicPr>
            <a:picLocks noChangeAspect="1"/>
          </p:cNvPicPr>
          <p:nvPr/>
        </p:nvPicPr>
        <p:blipFill>
          <a:blip r:embed="rId4"/>
          <a:stretch>
            <a:fillRect/>
          </a:stretch>
        </p:blipFill>
        <p:spPr>
          <a:xfrm>
            <a:off x="1891412" y="3948452"/>
            <a:ext cx="8231122" cy="2570106"/>
          </a:xfrm>
          <a:prstGeom prst="rect">
            <a:avLst/>
          </a:prstGeom>
        </p:spPr>
      </p:pic>
    </p:spTree>
    <p:extLst>
      <p:ext uri="{BB962C8B-B14F-4D97-AF65-F5344CB8AC3E}">
        <p14:creationId xmlns:p14="http://schemas.microsoft.com/office/powerpoint/2010/main" val="25278324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F48D-E41E-2286-C12A-11F7B3AF28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336DC16-4D7F-FD8E-5576-C3FCDFD9658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o retirar campos en la consulta y exportar a Excel</a:t>
            </a:r>
          </a:p>
        </p:txBody>
      </p:sp>
      <p:sp>
        <p:nvSpPr>
          <p:cNvPr id="3" name="Marcador de texto 2">
            <a:extLst>
              <a:ext uri="{FF2B5EF4-FFF2-40B4-BE49-F238E27FC236}">
                <a16:creationId xmlns:a16="http://schemas.microsoft.com/office/drawing/2014/main" id="{F8196D47-7423-B2C8-AE23-E0DADCADFE0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01EF5DF-6175-132D-FFC5-5B3667283AFF}"/>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2EC2C1C8-8248-6BE0-F989-36375239FF80}"/>
              </a:ext>
            </a:extLst>
          </p:cNvPr>
          <p:cNvPicPr>
            <a:picLocks noChangeAspect="1"/>
          </p:cNvPicPr>
          <p:nvPr/>
        </p:nvPicPr>
        <p:blipFill>
          <a:blip r:embed="rId2"/>
          <a:stretch>
            <a:fillRect/>
          </a:stretch>
        </p:blipFill>
        <p:spPr>
          <a:xfrm>
            <a:off x="907439" y="1600199"/>
            <a:ext cx="5188562" cy="2002537"/>
          </a:xfrm>
          <a:prstGeom prst="rect">
            <a:avLst/>
          </a:prstGeom>
        </p:spPr>
      </p:pic>
      <p:pic>
        <p:nvPicPr>
          <p:cNvPr id="8" name="Imagen 7">
            <a:extLst>
              <a:ext uri="{FF2B5EF4-FFF2-40B4-BE49-F238E27FC236}">
                <a16:creationId xmlns:a16="http://schemas.microsoft.com/office/drawing/2014/main" id="{C5CCB8FA-4E38-BB30-40B6-C05FC7238E08}"/>
              </a:ext>
            </a:extLst>
          </p:cNvPr>
          <p:cNvPicPr>
            <a:picLocks noChangeAspect="1"/>
          </p:cNvPicPr>
          <p:nvPr/>
        </p:nvPicPr>
        <p:blipFill>
          <a:blip r:embed="rId3"/>
          <a:stretch>
            <a:fillRect/>
          </a:stretch>
        </p:blipFill>
        <p:spPr>
          <a:xfrm>
            <a:off x="6222492" y="1600199"/>
            <a:ext cx="4954844" cy="2002537"/>
          </a:xfrm>
          <a:prstGeom prst="rect">
            <a:avLst/>
          </a:prstGeom>
        </p:spPr>
      </p:pic>
      <p:pic>
        <p:nvPicPr>
          <p:cNvPr id="10" name="Imagen 9">
            <a:extLst>
              <a:ext uri="{FF2B5EF4-FFF2-40B4-BE49-F238E27FC236}">
                <a16:creationId xmlns:a16="http://schemas.microsoft.com/office/drawing/2014/main" id="{21B6B54A-7CE5-B3B5-9F94-85E85932CA2C}"/>
              </a:ext>
            </a:extLst>
          </p:cNvPr>
          <p:cNvPicPr>
            <a:picLocks noChangeAspect="1"/>
          </p:cNvPicPr>
          <p:nvPr/>
        </p:nvPicPr>
        <p:blipFill>
          <a:blip r:embed="rId4"/>
          <a:stretch>
            <a:fillRect/>
          </a:stretch>
        </p:blipFill>
        <p:spPr>
          <a:xfrm>
            <a:off x="1391412" y="3845790"/>
            <a:ext cx="9409175" cy="2002536"/>
          </a:xfrm>
          <a:prstGeom prst="rect">
            <a:avLst/>
          </a:prstGeom>
        </p:spPr>
      </p:pic>
    </p:spTree>
    <p:extLst>
      <p:ext uri="{BB962C8B-B14F-4D97-AF65-F5344CB8AC3E}">
        <p14:creationId xmlns:p14="http://schemas.microsoft.com/office/powerpoint/2010/main" val="35253453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C067-BCF2-431E-4C24-D1E6A173D62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916C8F-C4DC-4976-43C7-F5CCD34E3EC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obtendrá información sobre la gestión de las provisiones para cuentas de cobro dudoso y podrá evaluar la idoneidad de los niveles actuales de provisiones. Esto se refiere a las provisiones creadas para cubrir el posible impago de cuentas por cobrar vencidas.</a:t>
            </a:r>
          </a:p>
          <a:p>
            <a:pPr marL="0" indent="0">
              <a:buNone/>
            </a:pPr>
            <a:r>
              <a:rPr lang="es-ES">
                <a:latin typeface="Aptos" panose="020B0004020202020204" pitchFamily="34" charset="0"/>
              </a:rPr>
              <a:t>La aplicación le brinda una visión clara de las cuentas por cobrar vencidas y sus asignaciones asociadas, y puede explorar en detalle las cuentas de clientes individuales a nivel de entrada de diario.</a:t>
            </a:r>
          </a:p>
          <a:p>
            <a:pPr marL="0" indent="0">
              <a:buNone/>
            </a:pPr>
            <a:r>
              <a:rPr lang="es-ES">
                <a:latin typeface="Aptos" panose="020B0004020202020204" pitchFamily="34" charset="0"/>
              </a:rPr>
              <a:t>Ingresar parámetro para la consulta</a:t>
            </a:r>
          </a:p>
        </p:txBody>
      </p:sp>
      <p:sp>
        <p:nvSpPr>
          <p:cNvPr id="3" name="Marcador de texto 2">
            <a:extLst>
              <a:ext uri="{FF2B5EF4-FFF2-40B4-BE49-F238E27FC236}">
                <a16:creationId xmlns:a16="http://schemas.microsoft.com/office/drawing/2014/main" id="{166BC014-4E29-CB39-32DF-03DF47B5AAE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21239FE-DC02-3614-1E44-0ED0F23BE812}"/>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91A3533F-CC91-8C1D-1D78-EF2A2DC771D3}"/>
              </a:ext>
            </a:extLst>
          </p:cNvPr>
          <p:cNvPicPr>
            <a:picLocks noChangeAspect="1"/>
          </p:cNvPicPr>
          <p:nvPr/>
        </p:nvPicPr>
        <p:blipFill>
          <a:blip r:embed="rId2"/>
          <a:stretch>
            <a:fillRect/>
          </a:stretch>
        </p:blipFill>
        <p:spPr>
          <a:xfrm>
            <a:off x="836610" y="2925428"/>
            <a:ext cx="7941629" cy="3606823"/>
          </a:xfrm>
          <a:prstGeom prst="rect">
            <a:avLst/>
          </a:prstGeom>
        </p:spPr>
      </p:pic>
    </p:spTree>
    <p:extLst>
      <p:ext uri="{BB962C8B-B14F-4D97-AF65-F5344CB8AC3E}">
        <p14:creationId xmlns:p14="http://schemas.microsoft.com/office/powerpoint/2010/main" val="1924368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EC95-6C3F-5EE3-0A32-46B11C8CC4E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0296D2-BCD5-68A9-1946-8E479BDDD0D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partidas de deudores por edades de vencimiento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F6853F1-1A28-C7CE-7AC8-946B351FE72D}"/>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3E4464F-AC85-7AAE-6E43-415DDBC1A117}"/>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EE20410A-E858-2B56-B07A-8E95420ECE7D}"/>
              </a:ext>
            </a:extLst>
          </p:cNvPr>
          <p:cNvPicPr>
            <a:picLocks noChangeAspect="1"/>
          </p:cNvPicPr>
          <p:nvPr/>
        </p:nvPicPr>
        <p:blipFill>
          <a:blip r:embed="rId2"/>
          <a:stretch>
            <a:fillRect/>
          </a:stretch>
        </p:blipFill>
        <p:spPr>
          <a:xfrm>
            <a:off x="836611" y="1477814"/>
            <a:ext cx="9164988" cy="5040744"/>
          </a:xfrm>
          <a:prstGeom prst="rect">
            <a:avLst/>
          </a:prstGeom>
        </p:spPr>
      </p:pic>
    </p:spTree>
    <p:extLst>
      <p:ext uri="{BB962C8B-B14F-4D97-AF65-F5344CB8AC3E}">
        <p14:creationId xmlns:p14="http://schemas.microsoft.com/office/powerpoint/2010/main" val="42197104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2D5A4-8ED8-DF97-299A-F9A9BB44846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B1C183D-4916-029B-FDA5-3903091497B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partidas de deudores por edades de vencimiento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CA360FCB-20CA-6F7F-2103-94780C348A8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6A87361-F77F-4E2A-40AE-6682527F6C58}"/>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55CFD9BE-5755-F1C2-0FAF-FF72CAA6FF91}"/>
              </a:ext>
            </a:extLst>
          </p:cNvPr>
          <p:cNvPicPr>
            <a:picLocks noChangeAspect="1"/>
          </p:cNvPicPr>
          <p:nvPr/>
        </p:nvPicPr>
        <p:blipFill>
          <a:blip r:embed="rId2"/>
          <a:stretch>
            <a:fillRect/>
          </a:stretch>
        </p:blipFill>
        <p:spPr>
          <a:xfrm>
            <a:off x="923544" y="1580223"/>
            <a:ext cx="8360664" cy="4624492"/>
          </a:xfrm>
          <a:prstGeom prst="rect">
            <a:avLst/>
          </a:prstGeom>
        </p:spPr>
      </p:pic>
    </p:spTree>
    <p:extLst>
      <p:ext uri="{BB962C8B-B14F-4D97-AF65-F5344CB8AC3E}">
        <p14:creationId xmlns:p14="http://schemas.microsoft.com/office/powerpoint/2010/main" val="28603617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E79F-E725-B4E4-4C79-3DB9B195C1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EB3878E-C978-804E-4C58-9B28BE94CF0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permite a los usuarios ver los cambios realizados en documentos contables, como: órdenes de venta, órdenes de compra, facturas, documentos del Libro Mayor. </a:t>
            </a:r>
          </a:p>
          <a:p>
            <a:pPr marL="0" indent="0">
              <a:buNone/>
            </a:pPr>
            <a:r>
              <a:rPr lang="es-ES">
                <a:latin typeface="Aptos" panose="020B0004020202020204" pitchFamily="34" charset="0"/>
              </a:rPr>
              <a:t>Este reporte es especialmente útil para auditorías, control interno, y seguimiento de modificaciones sensibles en la contabilidad</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21C9B3CC-9C81-4C58-CE68-793B816C211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465C9DD-221B-7616-6DF4-ACE113C9060A}"/>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1E38BC7-47D1-B3A6-B5F8-EBFA949920F3}"/>
              </a:ext>
            </a:extLst>
          </p:cNvPr>
          <p:cNvPicPr>
            <a:picLocks noChangeAspect="1"/>
          </p:cNvPicPr>
          <p:nvPr/>
        </p:nvPicPr>
        <p:blipFill>
          <a:blip r:embed="rId2"/>
          <a:stretch>
            <a:fillRect/>
          </a:stretch>
        </p:blipFill>
        <p:spPr>
          <a:xfrm>
            <a:off x="941832" y="2664569"/>
            <a:ext cx="7095744" cy="3853989"/>
          </a:xfrm>
          <a:prstGeom prst="rect">
            <a:avLst/>
          </a:prstGeom>
        </p:spPr>
      </p:pic>
    </p:spTree>
    <p:extLst>
      <p:ext uri="{BB962C8B-B14F-4D97-AF65-F5344CB8AC3E}">
        <p14:creationId xmlns:p14="http://schemas.microsoft.com/office/powerpoint/2010/main" val="16548221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91F8-BF8A-A407-044B-941C7CB6ED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7B18696-26D5-31CB-E05E-1F26858DE3B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 posición con el nombre del campo modificado con valor nuevo y valor anterior</a:t>
            </a:r>
          </a:p>
        </p:txBody>
      </p:sp>
      <p:sp>
        <p:nvSpPr>
          <p:cNvPr id="3" name="Marcador de texto 2">
            <a:extLst>
              <a:ext uri="{FF2B5EF4-FFF2-40B4-BE49-F238E27FC236}">
                <a16:creationId xmlns:a16="http://schemas.microsoft.com/office/drawing/2014/main" id="{497B2D9D-8924-421E-43C5-A766B25257D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7B543A4-878D-D140-6009-ECDFD69CE5F7}"/>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D719827-95E1-F7A9-14DE-6EAC38D532DF}"/>
              </a:ext>
            </a:extLst>
          </p:cNvPr>
          <p:cNvPicPr>
            <a:picLocks noChangeAspect="1"/>
          </p:cNvPicPr>
          <p:nvPr/>
        </p:nvPicPr>
        <p:blipFill>
          <a:blip r:embed="rId2"/>
          <a:stretch>
            <a:fillRect/>
          </a:stretch>
        </p:blipFill>
        <p:spPr>
          <a:xfrm>
            <a:off x="1014664" y="1651220"/>
            <a:ext cx="9043736" cy="4767868"/>
          </a:xfrm>
          <a:prstGeom prst="rect">
            <a:avLst/>
          </a:prstGeom>
        </p:spPr>
      </p:pic>
    </p:spTree>
    <p:extLst>
      <p:ext uri="{BB962C8B-B14F-4D97-AF65-F5344CB8AC3E}">
        <p14:creationId xmlns:p14="http://schemas.microsoft.com/office/powerpoint/2010/main" val="33246042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C11AE-67CE-7B4C-1200-A6C8C772606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DB23508-A83D-486B-D619-E4584A93848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F666FBDA-DE94-7EB8-CB59-18DEE6275E5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698FA04-DC4F-7F49-1480-1B8E67DF95BF}"/>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3CAA0FB7-4549-4FC1-732F-62859190AEA5}"/>
              </a:ext>
            </a:extLst>
          </p:cNvPr>
          <p:cNvPicPr>
            <a:picLocks noChangeAspect="1"/>
          </p:cNvPicPr>
          <p:nvPr/>
        </p:nvPicPr>
        <p:blipFill>
          <a:blip r:embed="rId2"/>
          <a:stretch>
            <a:fillRect/>
          </a:stretch>
        </p:blipFill>
        <p:spPr>
          <a:xfrm>
            <a:off x="1014664" y="1596685"/>
            <a:ext cx="9120410" cy="4731212"/>
          </a:xfrm>
          <a:prstGeom prst="rect">
            <a:avLst/>
          </a:prstGeom>
        </p:spPr>
      </p:pic>
    </p:spTree>
    <p:extLst>
      <p:ext uri="{BB962C8B-B14F-4D97-AF65-F5344CB8AC3E}">
        <p14:creationId xmlns:p14="http://schemas.microsoft.com/office/powerpoint/2010/main" val="4135452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5E0A8-E5B8-D153-9E78-9D5D0EDD824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DF26B04-4087-24C1-E163-6471EAEBDFB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 posición con el nombre del campo modificado con valor nuevo y valor anterior</a:t>
            </a:r>
          </a:p>
        </p:txBody>
      </p:sp>
      <p:sp>
        <p:nvSpPr>
          <p:cNvPr id="3" name="Marcador de texto 2">
            <a:extLst>
              <a:ext uri="{FF2B5EF4-FFF2-40B4-BE49-F238E27FC236}">
                <a16:creationId xmlns:a16="http://schemas.microsoft.com/office/drawing/2014/main" id="{B5337FD1-C09A-D308-6C49-006D87C660BC}"/>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C43F256-A0DA-CDFF-15B3-2CA956E4E166}"/>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30FADB96-C5BB-3FC2-6908-C22822C3F0DF}"/>
              </a:ext>
            </a:extLst>
          </p:cNvPr>
          <p:cNvPicPr>
            <a:picLocks noChangeAspect="1"/>
          </p:cNvPicPr>
          <p:nvPr/>
        </p:nvPicPr>
        <p:blipFill>
          <a:blip r:embed="rId2"/>
          <a:stretch>
            <a:fillRect/>
          </a:stretch>
        </p:blipFill>
        <p:spPr>
          <a:xfrm>
            <a:off x="946338" y="1641366"/>
            <a:ext cx="9221790" cy="4704569"/>
          </a:xfrm>
          <a:prstGeom prst="rect">
            <a:avLst/>
          </a:prstGeom>
        </p:spPr>
      </p:pic>
    </p:spTree>
    <p:extLst>
      <p:ext uri="{BB962C8B-B14F-4D97-AF65-F5344CB8AC3E}">
        <p14:creationId xmlns:p14="http://schemas.microsoft.com/office/powerpoint/2010/main" val="10066419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A222-9CF9-C3D4-3F95-3BB4311D120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69FB82E-E892-89E0-B1BB-A740131E19D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muestra las cuentas de mayor que correspondan a una sociedad en particular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24EA85BD-0AE6-ECE9-9352-BB3D8290763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E14AC25-77A9-A6EE-B44D-254B01038F1E}"/>
              </a:ext>
            </a:extLst>
          </p:cNvPr>
          <p:cNvSpPr>
            <a:spLocks noGrp="1"/>
          </p:cNvSpPr>
          <p:nvPr>
            <p:ph type="body" sz="half" idx="11"/>
          </p:nvPr>
        </p:nvSpPr>
        <p:spPr/>
        <p:txBody>
          <a:bodyPr>
            <a:normAutofit fontScale="92500" lnSpcReduction="20000"/>
          </a:bodyPr>
          <a:lstStyle/>
          <a:p>
            <a:r>
              <a:rPr lang="es-ES"/>
              <a:t>Índice de cuentas de mayor - S_ALR_87012333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447FA2D5-3233-AC1E-E2CF-7EE165BB05B9}"/>
              </a:ext>
            </a:extLst>
          </p:cNvPr>
          <p:cNvPicPr>
            <a:picLocks noChangeAspect="1"/>
          </p:cNvPicPr>
          <p:nvPr/>
        </p:nvPicPr>
        <p:blipFill>
          <a:blip r:embed="rId2"/>
          <a:stretch>
            <a:fillRect/>
          </a:stretch>
        </p:blipFill>
        <p:spPr>
          <a:xfrm>
            <a:off x="937195" y="1906069"/>
            <a:ext cx="8430998" cy="4375859"/>
          </a:xfrm>
          <a:prstGeom prst="rect">
            <a:avLst/>
          </a:prstGeom>
        </p:spPr>
      </p:pic>
    </p:spTree>
    <p:extLst>
      <p:ext uri="{BB962C8B-B14F-4D97-AF65-F5344CB8AC3E}">
        <p14:creationId xmlns:p14="http://schemas.microsoft.com/office/powerpoint/2010/main" val="98354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D7CF8-6D7F-4C9F-6C69-F07B29474F30}"/>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4126CEF2-CDE8-3833-FC53-0055A0E5D7BB}"/>
              </a:ext>
            </a:extLst>
          </p:cNvPr>
          <p:cNvGraphicFramePr>
            <a:graphicFrameLocks noGrp="1"/>
          </p:cNvGraphicFramePr>
          <p:nvPr>
            <p:ph idx="1"/>
            <p:extLst>
              <p:ext uri="{D42A27DB-BD31-4B8C-83A1-F6EECF244321}">
                <p14:modId xmlns:p14="http://schemas.microsoft.com/office/powerpoint/2010/main" val="3113983161"/>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59B1B143-6C48-36F1-2E30-C565C4B449CF}"/>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2279B19A-134D-DF48-3CA4-4585F66652C9}"/>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Compras e Inventarios</a:t>
            </a:r>
          </a:p>
        </p:txBody>
      </p:sp>
    </p:spTree>
    <p:extLst>
      <p:ext uri="{BB962C8B-B14F-4D97-AF65-F5344CB8AC3E}">
        <p14:creationId xmlns:p14="http://schemas.microsoft.com/office/powerpoint/2010/main" val="8605500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6A95-7FBF-4495-4841-AF97AF2249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8776923-CF75-EE29-5049-426AD18D481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cuentas del POPE en la sociedad 100</a:t>
            </a:r>
          </a:p>
        </p:txBody>
      </p:sp>
      <p:sp>
        <p:nvSpPr>
          <p:cNvPr id="3" name="Marcador de texto 2">
            <a:extLst>
              <a:ext uri="{FF2B5EF4-FFF2-40B4-BE49-F238E27FC236}">
                <a16:creationId xmlns:a16="http://schemas.microsoft.com/office/drawing/2014/main" id="{B314C54F-2BDF-C6CA-4D24-8FA57C58349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CCA297E-E1E3-19FF-ECB9-BF3A6FB89E90}"/>
              </a:ext>
            </a:extLst>
          </p:cNvPr>
          <p:cNvSpPr>
            <a:spLocks noGrp="1"/>
          </p:cNvSpPr>
          <p:nvPr>
            <p:ph type="body" sz="half" idx="11"/>
          </p:nvPr>
        </p:nvSpPr>
        <p:spPr/>
        <p:txBody>
          <a:bodyPr>
            <a:normAutofit fontScale="92500" lnSpcReduction="20000"/>
          </a:bodyPr>
          <a:lstStyle/>
          <a:p>
            <a:r>
              <a:rPr lang="es-ES"/>
              <a:t>Índice de cuentas de mayor - S_ALR_87012333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CB97E09-149F-53F1-B4D2-8764A0CA88E1}"/>
              </a:ext>
            </a:extLst>
          </p:cNvPr>
          <p:cNvPicPr>
            <a:picLocks noChangeAspect="1"/>
          </p:cNvPicPr>
          <p:nvPr/>
        </p:nvPicPr>
        <p:blipFill>
          <a:blip r:embed="rId2"/>
          <a:stretch>
            <a:fillRect/>
          </a:stretch>
        </p:blipFill>
        <p:spPr>
          <a:xfrm>
            <a:off x="964307" y="1554808"/>
            <a:ext cx="9020320" cy="4836847"/>
          </a:xfrm>
          <a:prstGeom prst="rect">
            <a:avLst/>
          </a:prstGeom>
        </p:spPr>
      </p:pic>
    </p:spTree>
    <p:extLst>
      <p:ext uri="{BB962C8B-B14F-4D97-AF65-F5344CB8AC3E}">
        <p14:creationId xmlns:p14="http://schemas.microsoft.com/office/powerpoint/2010/main" val="10517334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7CF2-7F86-86FD-C92D-452EFA54357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F95B2-18F2-ABD6-A661-64A6B50CCF0F}"/>
              </a:ext>
            </a:extLst>
          </p:cNvPr>
          <p:cNvSpPr>
            <a:spLocks noGrp="1"/>
          </p:cNvSpPr>
          <p:nvPr>
            <p:ph type="ctrTitle"/>
          </p:nvPr>
        </p:nvSpPr>
        <p:spPr>
          <a:xfrm>
            <a:off x="1376423" y="2027583"/>
            <a:ext cx="4507345" cy="2449273"/>
          </a:xfrm>
        </p:spPr>
        <p:txBody>
          <a:bodyPr>
            <a:normAutofit/>
          </a:bodyPr>
          <a:lstStyle/>
          <a:p>
            <a:r>
              <a:rPr lang="es-ES" sz="4800"/>
              <a:t>Visualización de saldos de cuentas</a:t>
            </a:r>
            <a:endParaRPr lang="es-CO" sz="4800"/>
          </a:p>
        </p:txBody>
      </p:sp>
      <p:sp>
        <p:nvSpPr>
          <p:cNvPr id="3" name="Subtítulo 2">
            <a:extLst>
              <a:ext uri="{FF2B5EF4-FFF2-40B4-BE49-F238E27FC236}">
                <a16:creationId xmlns:a16="http://schemas.microsoft.com/office/drawing/2014/main" id="{695B4927-B796-43A3-2255-181E0C459650}"/>
              </a:ext>
            </a:extLst>
          </p:cNvPr>
          <p:cNvSpPr>
            <a:spLocks noGrp="1"/>
          </p:cNvSpPr>
          <p:nvPr>
            <p:ph type="subTitle" idx="1"/>
          </p:nvPr>
        </p:nvSpPr>
        <p:spPr>
          <a:xfrm>
            <a:off x="1363171" y="4669065"/>
            <a:ext cx="4507345" cy="653206"/>
          </a:xfrm>
        </p:spPr>
        <p:txBody>
          <a:bodyPr/>
          <a:lstStyle/>
          <a:p>
            <a:endParaRPr lang="es-CO"/>
          </a:p>
        </p:txBody>
      </p:sp>
      <p:sp>
        <p:nvSpPr>
          <p:cNvPr id="4" name="Marcador de texto 3">
            <a:extLst>
              <a:ext uri="{FF2B5EF4-FFF2-40B4-BE49-F238E27FC236}">
                <a16:creationId xmlns:a16="http://schemas.microsoft.com/office/drawing/2014/main" id="{40998444-0B8A-4CC7-3FB2-09C2E35A92A8}"/>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9523070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66817-4EE7-2234-0E1A-BCED0F37ADD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7EA6E91-8531-5891-B2D6-EFB7D0F37C29}"/>
              </a:ext>
            </a:extLst>
          </p:cNvPr>
          <p:cNvSpPr>
            <a:spLocks noGrp="1"/>
          </p:cNvSpPr>
          <p:nvPr>
            <p:ph idx="1"/>
          </p:nvPr>
        </p:nvSpPr>
        <p:spPr/>
        <p:txBody>
          <a:bodyPr/>
          <a:lstStyle/>
          <a:p>
            <a:pPr marL="0" indent="0">
              <a:buNone/>
            </a:pPr>
            <a:r>
              <a:rPr lang="es-ES"/>
              <a:t>En el sistema SAP la visualización de saldos de cuentas se realiza mediante el uso de las siguientes aplicaciones:</a:t>
            </a:r>
          </a:p>
          <a:p>
            <a:pPr marL="0" indent="0">
              <a:buNone/>
            </a:pPr>
            <a:endParaRPr lang="es-CO"/>
          </a:p>
        </p:txBody>
      </p:sp>
      <p:sp>
        <p:nvSpPr>
          <p:cNvPr id="3" name="Marcador de texto 2">
            <a:extLst>
              <a:ext uri="{FF2B5EF4-FFF2-40B4-BE49-F238E27FC236}">
                <a16:creationId xmlns:a16="http://schemas.microsoft.com/office/drawing/2014/main" id="{7E034B27-60DF-D74C-DA42-4F8532C53396}"/>
              </a:ext>
            </a:extLst>
          </p:cNvPr>
          <p:cNvSpPr>
            <a:spLocks noGrp="1"/>
          </p:cNvSpPr>
          <p:nvPr>
            <p:ph type="body" sz="half" idx="10"/>
          </p:nvPr>
        </p:nvSpPr>
        <p:spPr/>
        <p:txBody>
          <a:bodyPr/>
          <a:lstStyle/>
          <a:p>
            <a:r>
              <a:rPr lang="es-CO">
                <a:latin typeface="Arial Rounded MT Bold"/>
              </a:rPr>
              <a:t>Visualización de saldos de cuentas</a:t>
            </a:r>
            <a:endParaRPr lang="en-US"/>
          </a:p>
        </p:txBody>
      </p:sp>
      <p:sp>
        <p:nvSpPr>
          <p:cNvPr id="4" name="Marcador de texto 3">
            <a:extLst>
              <a:ext uri="{FF2B5EF4-FFF2-40B4-BE49-F238E27FC236}">
                <a16:creationId xmlns:a16="http://schemas.microsoft.com/office/drawing/2014/main" id="{2A1D1B75-42F7-AB38-1766-FC4E38D3817E}"/>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22" name="Table 21">
            <a:extLst>
              <a:ext uri="{FF2B5EF4-FFF2-40B4-BE49-F238E27FC236}">
                <a16:creationId xmlns:a16="http://schemas.microsoft.com/office/drawing/2014/main" id="{55325FB3-AAB4-5C05-E50B-DC7060571D5E}"/>
              </a:ext>
            </a:extLst>
          </p:cNvPr>
          <p:cNvGraphicFramePr>
            <a:graphicFrameLocks noGrp="1"/>
          </p:cNvGraphicFramePr>
          <p:nvPr>
            <p:extLst>
              <p:ext uri="{D42A27DB-BD31-4B8C-83A1-F6EECF244321}">
                <p14:modId xmlns:p14="http://schemas.microsoft.com/office/powerpoint/2010/main" val="2826077008"/>
              </p:ext>
            </p:extLst>
          </p:nvPr>
        </p:nvGraphicFramePr>
        <p:xfrm>
          <a:off x="2136000" y="1707193"/>
          <a:ext cx="7920000" cy="379559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300" u="none" strike="noStrike" noProof="0">
                          <a:solidFill>
                            <a:srgbClr val="FFFFFF"/>
                          </a:solidFill>
                          <a:latin typeface="+mn-lt"/>
                        </a:rPr>
                        <a:t>Nombre de la aplicación</a:t>
                      </a:r>
                      <a:endParaRPr lang="en-US" sz="13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300" u="none" strike="noStrike" noProof="0">
                          <a:solidFill>
                            <a:srgbClr val="FFFFFF"/>
                          </a:solidFill>
                          <a:latin typeface="+mn-lt"/>
                        </a:rPr>
                        <a:t>Aplicación</a:t>
                      </a:r>
                      <a:endParaRPr lang="en-US" sz="13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a:lnSpc>
                          <a:spcPct val="100000"/>
                        </a:lnSpc>
                        <a:spcBef>
                          <a:spcPts val="0"/>
                        </a:spcBef>
                        <a:spcAft>
                          <a:spcPts val="0"/>
                        </a:spcAft>
                        <a:buNone/>
                      </a:pPr>
                      <a:r>
                        <a:rPr lang="es-ES" sz="1300" b="0" i="0" u="none" strike="noStrike" noProof="0" err="1">
                          <a:solidFill>
                            <a:srgbClr val="808080"/>
                          </a:solidFill>
                          <a:latin typeface="+mn-lt"/>
                        </a:rPr>
                        <a:t>Report</a:t>
                      </a:r>
                      <a:r>
                        <a:rPr lang="es-ES" sz="1300" b="0" i="0" u="none" strike="noStrike" noProof="0">
                          <a:solidFill>
                            <a:srgbClr val="808080"/>
                          </a:solidFill>
                          <a:latin typeface="+mn-lt"/>
                        </a:rPr>
                        <a:t> ABAP: Balance</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F.01</a:t>
                      </a:r>
                      <a:endParaRPr lang="en-US" sz="1300">
                        <a:latin typeface="+mn-lt"/>
                      </a:endParaRPr>
                    </a:p>
                  </a:txBody>
                  <a:tcPr/>
                </a:tc>
                <a:extLst>
                  <a:ext uri="{0D108BD9-81ED-4DB2-BD59-A6C34878D82A}">
                    <a16:rowId xmlns:a16="http://schemas.microsoft.com/office/drawing/2014/main" val="325360292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Visualización de balances de cuentas de mayor - Para </a:t>
                      </a:r>
                      <a:r>
                        <a:rPr lang="es-ES" sz="1300" b="0" i="0" u="none" strike="noStrike" noProof="0" err="1">
                          <a:solidFill>
                            <a:srgbClr val="808080"/>
                          </a:solidFill>
                          <a:latin typeface="+mn-lt"/>
                        </a:rPr>
                        <a:t>ledger</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FAGLB03</a:t>
                      </a:r>
                      <a:endParaRPr lang="en-US" sz="1300">
                        <a:latin typeface="+mn-lt"/>
                      </a:endParaRPr>
                    </a:p>
                  </a:txBody>
                  <a:tcPr/>
                </a:tc>
                <a:extLst>
                  <a:ext uri="{0D108BD9-81ED-4DB2-BD59-A6C34878D82A}">
                    <a16:rowId xmlns:a16="http://schemas.microsoft.com/office/drawing/2014/main" val="216434889"/>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Visualizar saldos de cuenta de mayor</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F0707A</a:t>
                      </a:r>
                      <a:endParaRPr lang="en-US" sz="1300">
                        <a:latin typeface="+mn-lt"/>
                      </a:endParaRPr>
                    </a:p>
                  </a:txBody>
                  <a:tcPr/>
                </a:tc>
                <a:extLst>
                  <a:ext uri="{0D108BD9-81ED-4DB2-BD59-A6C34878D82A}">
                    <a16:rowId xmlns:a16="http://schemas.microsoft.com/office/drawing/2014/main" val="2687331591"/>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Saldos de cuentas de mayor - S_ALR_87012277</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S_ALR_87012277</a:t>
                      </a:r>
                      <a:endParaRPr lang="en-US" sz="1300">
                        <a:latin typeface="+mn-lt"/>
                      </a:endParaRPr>
                    </a:p>
                  </a:txBody>
                  <a:tcPr/>
                </a:tc>
                <a:extLst>
                  <a:ext uri="{0D108BD9-81ED-4DB2-BD59-A6C34878D82A}">
                    <a16:rowId xmlns:a16="http://schemas.microsoft.com/office/drawing/2014/main" val="840549752"/>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Visualización de balances de cuentas de mayor - F.08</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F.08</a:t>
                      </a:r>
                      <a:endParaRPr lang="en-US" sz="1300">
                        <a:latin typeface="+mn-lt"/>
                      </a:endParaRPr>
                    </a:p>
                  </a:txBody>
                  <a:tcPr/>
                </a:tc>
                <a:extLst>
                  <a:ext uri="{0D108BD9-81ED-4DB2-BD59-A6C34878D82A}">
                    <a16:rowId xmlns:a16="http://schemas.microsoft.com/office/drawing/2014/main" val="2463332032"/>
                  </a:ext>
                </a:extLst>
              </a:tr>
              <a:tr h="265547">
                <a:tc>
                  <a:txBody>
                    <a:bodyPr/>
                    <a:lstStyle/>
                    <a:p>
                      <a:pPr marL="0" lvl="0" algn="l" defTabSz="914400">
                        <a:lnSpc>
                          <a:spcPct val="100000"/>
                        </a:lnSpc>
                        <a:spcBef>
                          <a:spcPts val="0"/>
                        </a:spcBef>
                        <a:spcAft>
                          <a:spcPts val="0"/>
                        </a:spcAft>
                        <a:buNone/>
                      </a:pPr>
                      <a:r>
                        <a:rPr lang="es-ES" sz="1300" b="0" i="0" u="none" strike="noStrike" kern="1200" noProof="0">
                          <a:solidFill>
                            <a:srgbClr val="808080"/>
                          </a:solidFill>
                          <a:latin typeface="+mn-lt"/>
                        </a:rPr>
                        <a:t>Balance/</a:t>
                      </a:r>
                      <a:r>
                        <a:rPr lang="es-ES" sz="1300" b="0" i="0" u="none" strike="noStrike" kern="1200" noProof="0" err="1">
                          <a:solidFill>
                            <a:srgbClr val="808080"/>
                          </a:solidFill>
                          <a:latin typeface="+mn-lt"/>
                        </a:rPr>
                        <a:t>PyG</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F0708</a:t>
                      </a:r>
                      <a:endParaRPr lang="en-US" sz="1300">
                        <a:latin typeface="+mn-lt"/>
                      </a:endParaRPr>
                    </a:p>
                  </a:txBody>
                  <a:tcPr/>
                </a:tc>
                <a:extLst>
                  <a:ext uri="{0D108BD9-81ED-4DB2-BD59-A6C34878D82A}">
                    <a16:rowId xmlns:a16="http://schemas.microsoft.com/office/drawing/2014/main" val="3506742023"/>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Balance/PyG - Multidimensional</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W0161</a:t>
                      </a:r>
                      <a:endParaRPr lang="en-US" sz="1300">
                        <a:latin typeface="+mn-lt"/>
                      </a:endParaRPr>
                    </a:p>
                  </a:txBody>
                  <a:tcPr/>
                </a:tc>
                <a:extLst>
                  <a:ext uri="{0D108BD9-81ED-4DB2-BD59-A6C34878D82A}">
                    <a16:rowId xmlns:a16="http://schemas.microsoft.com/office/drawing/2014/main" val="3823186696"/>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Balance contable - Comparación de ledgers</a:t>
                      </a:r>
                      <a:endParaRPr lang="en-US" sz="1300" err="1">
                        <a:latin typeface="+mn-lt"/>
                      </a:endParaRPr>
                    </a:p>
                  </a:txBody>
                  <a:tcPr/>
                </a:tc>
                <a:tc>
                  <a:txBody>
                    <a:bodyPr/>
                    <a:lstStyle/>
                    <a:p>
                      <a:pPr marL="0" lvl="0" algn="l" defTabSz="914400">
                        <a:buNone/>
                      </a:pPr>
                      <a:r>
                        <a:rPr lang="en-US" sz="1300" b="0" i="0" u="none" strike="noStrike" kern="1200" noProof="0">
                          <a:solidFill>
                            <a:srgbClr val="808080"/>
                          </a:solidFill>
                          <a:latin typeface="+mn-lt"/>
                        </a:rPr>
                        <a:t>S_EBS_44000137</a:t>
                      </a:r>
                      <a:endParaRPr lang="en-US" sz="1300">
                        <a:latin typeface="+mn-lt"/>
                      </a:endParaRPr>
                    </a:p>
                  </a:txBody>
                  <a:tcPr/>
                </a:tc>
                <a:extLst>
                  <a:ext uri="{0D108BD9-81ED-4DB2-BD59-A6C34878D82A}">
                    <a16:rowId xmlns:a16="http://schemas.microsoft.com/office/drawing/2014/main" val="4106331446"/>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Informe de estado de cuentas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F0996</a:t>
                      </a:r>
                      <a:endParaRPr lang="en-US" sz="1300">
                        <a:latin typeface="+mn-lt"/>
                      </a:endParaRPr>
                    </a:p>
                  </a:txBody>
                  <a:tcPr/>
                </a:tc>
                <a:extLst>
                  <a:ext uri="{0D108BD9-81ED-4DB2-BD59-A6C34878D82A}">
                    <a16:rowId xmlns:a16="http://schemas.microsoft.com/office/drawing/2014/main" val="1101088087"/>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Comparación de informe de estado de cuentas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W0097</a:t>
                      </a:r>
                      <a:endParaRPr lang="en-US" sz="1300">
                        <a:latin typeface="+mn-lt"/>
                      </a:endParaRPr>
                    </a:p>
                  </a:txBody>
                  <a:tcPr/>
                </a:tc>
                <a:extLst>
                  <a:ext uri="{0D108BD9-81ED-4DB2-BD59-A6C34878D82A}">
                    <a16:rowId xmlns:a16="http://schemas.microsoft.com/office/drawing/2014/main" val="188027885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Beneficio, resultado positivo - Valores reales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F0958</a:t>
                      </a:r>
                      <a:endParaRPr lang="en-US" sz="1300">
                        <a:latin typeface="+mn-lt"/>
                      </a:endParaRPr>
                    </a:p>
                  </a:txBody>
                  <a:tcPr/>
                </a:tc>
                <a:extLst>
                  <a:ext uri="{0D108BD9-81ED-4DB2-BD59-A6C34878D82A}">
                    <a16:rowId xmlns:a16="http://schemas.microsoft.com/office/drawing/2014/main" val="35210521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Beneficio, resultado positivo - Plan/Real</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F1710</a:t>
                      </a:r>
                      <a:endParaRPr lang="en-US" sz="1300">
                        <a:latin typeface="+mn-lt"/>
                      </a:endParaRPr>
                    </a:p>
                  </a:txBody>
                  <a:tcPr/>
                </a:tc>
                <a:extLst>
                  <a:ext uri="{0D108BD9-81ED-4DB2-BD59-A6C34878D82A}">
                    <a16:rowId xmlns:a16="http://schemas.microsoft.com/office/drawing/2014/main" val="607115973"/>
                  </a:ext>
                </a:extLst>
              </a:tr>
            </a:tbl>
          </a:graphicData>
        </a:graphic>
      </p:graphicFrame>
    </p:spTree>
    <p:extLst>
      <p:ext uri="{BB962C8B-B14F-4D97-AF65-F5344CB8AC3E}">
        <p14:creationId xmlns:p14="http://schemas.microsoft.com/office/powerpoint/2010/main" val="16048486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FA6F1-D77E-5550-9198-FF0C97B3EB7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716690C-BF58-E3A8-A29E-85143B5B2DF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es utilizada para generar el Estado de Situación Financiera, en el sistema contable. Al utilizar esta aplicación se pueden seleccionar los parámetros necesarios como la sociedad, el ejercicio, la </a:t>
            </a:r>
            <a:r>
              <a:rPr lang="es-CO"/>
              <a:t>estructura balance/</a:t>
            </a:r>
            <a:r>
              <a:rPr lang="es-CO" err="1"/>
              <a:t>PyG</a:t>
            </a:r>
            <a:r>
              <a:rPr lang="es-CO"/>
              <a:t> y los periodos de comparación.</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53ED325A-836F-C020-7C7E-F7DCB7AFF82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6DC5212-F10E-33FB-E0CB-FEB45B7C2C5F}"/>
              </a:ext>
            </a:extLst>
          </p:cNvPr>
          <p:cNvSpPr>
            <a:spLocks noGrp="1"/>
          </p:cNvSpPr>
          <p:nvPr>
            <p:ph type="body" sz="half" idx="11"/>
          </p:nvPr>
        </p:nvSpPr>
        <p:spPr/>
        <p:txBody>
          <a:bodyPr>
            <a:normAutofit fontScale="92500" lnSpcReduction="20000"/>
          </a:bodyPr>
          <a:lstStyle/>
          <a:p>
            <a:r>
              <a:rPr lang="es-ES" err="1"/>
              <a:t>Report</a:t>
            </a:r>
            <a:r>
              <a:rPr lang="es-ES"/>
              <a:t> ABAP: Balance -  (F.01)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A92CEC98-D932-62D9-8AB0-843D11FCF7EE}"/>
              </a:ext>
            </a:extLst>
          </p:cNvPr>
          <p:cNvPicPr>
            <a:picLocks noChangeAspect="1"/>
          </p:cNvPicPr>
          <p:nvPr/>
        </p:nvPicPr>
        <p:blipFill>
          <a:blip r:embed="rId2"/>
          <a:stretch>
            <a:fillRect/>
          </a:stretch>
        </p:blipFill>
        <p:spPr>
          <a:xfrm>
            <a:off x="941832" y="2280606"/>
            <a:ext cx="7647432" cy="4237952"/>
          </a:xfrm>
          <a:prstGeom prst="rect">
            <a:avLst/>
          </a:prstGeom>
        </p:spPr>
      </p:pic>
    </p:spTree>
    <p:extLst>
      <p:ext uri="{BB962C8B-B14F-4D97-AF65-F5344CB8AC3E}">
        <p14:creationId xmlns:p14="http://schemas.microsoft.com/office/powerpoint/2010/main" val="35206426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31E8-0C4F-9648-BAEF-0BCC5CA2C0F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D0A12F3-BFEB-1DD6-21C4-A1A4B699B3E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a:t>
            </a:r>
          </a:p>
        </p:txBody>
      </p:sp>
      <p:sp>
        <p:nvSpPr>
          <p:cNvPr id="3" name="Marcador de texto 2">
            <a:extLst>
              <a:ext uri="{FF2B5EF4-FFF2-40B4-BE49-F238E27FC236}">
                <a16:creationId xmlns:a16="http://schemas.microsoft.com/office/drawing/2014/main" id="{D0651739-3E66-BC70-18BE-55A646204CA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5302C702-61B2-46C3-FD85-F451516D96ED}"/>
              </a:ext>
            </a:extLst>
          </p:cNvPr>
          <p:cNvSpPr>
            <a:spLocks noGrp="1"/>
          </p:cNvSpPr>
          <p:nvPr>
            <p:ph type="body" sz="half" idx="11"/>
          </p:nvPr>
        </p:nvSpPr>
        <p:spPr/>
        <p:txBody>
          <a:bodyPr>
            <a:normAutofit fontScale="92500" lnSpcReduction="20000"/>
          </a:bodyPr>
          <a:lstStyle/>
          <a:p>
            <a:r>
              <a:rPr lang="es-ES" err="1"/>
              <a:t>Report</a:t>
            </a:r>
            <a:r>
              <a:rPr lang="es-ES"/>
              <a:t> ABAP: Balance -  (F.01)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88C0D68C-D4FD-F7C4-ECBF-7CA1E063E474}"/>
              </a:ext>
            </a:extLst>
          </p:cNvPr>
          <p:cNvPicPr>
            <a:picLocks noChangeAspect="1"/>
          </p:cNvPicPr>
          <p:nvPr/>
        </p:nvPicPr>
        <p:blipFill>
          <a:blip r:embed="rId2"/>
          <a:stretch>
            <a:fillRect/>
          </a:stretch>
        </p:blipFill>
        <p:spPr>
          <a:xfrm>
            <a:off x="1014664" y="1477814"/>
            <a:ext cx="8817864" cy="4849825"/>
          </a:xfrm>
          <a:prstGeom prst="rect">
            <a:avLst/>
          </a:prstGeom>
        </p:spPr>
      </p:pic>
    </p:spTree>
    <p:extLst>
      <p:ext uri="{BB962C8B-B14F-4D97-AF65-F5344CB8AC3E}">
        <p14:creationId xmlns:p14="http://schemas.microsoft.com/office/powerpoint/2010/main" val="7877168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8552-D4B2-C2B8-DE87-D97A16CCD66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7733867-5CE1-46C2-C3A0-C3FA60FB380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saldos de los períodos contables individuales de las cuentas de mayor. Se debe seleccionar el libro mayor cuyos saldos de cuentas se desee visualizar.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00C1654C-FA3F-140B-5FE3-CADAD8FF40EF}"/>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07F382A0-84D3-CA90-78A4-4CC1E2C8E8F6}"/>
              </a:ext>
            </a:extLst>
          </p:cNvPr>
          <p:cNvSpPr>
            <a:spLocks noGrp="1"/>
          </p:cNvSpPr>
          <p:nvPr>
            <p:ph type="body" sz="half" idx="11"/>
          </p:nvPr>
        </p:nvSpPr>
        <p:spPr/>
        <p:txBody>
          <a:bodyPr>
            <a:normAutofit fontScale="92500" lnSpcReduction="20000"/>
          </a:bodyPr>
          <a:lstStyle/>
          <a:p>
            <a:r>
              <a:rPr lang="es-ES"/>
              <a:t>Visualización de balances de cuentas de mayor - Para </a:t>
            </a:r>
            <a:r>
              <a:rPr lang="es-ES" err="1"/>
              <a:t>ledger</a:t>
            </a:r>
            <a:r>
              <a:rPr lang="es-ES"/>
              <a:t> -  (FAGLB03)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F71BE1C8-9EEB-34A2-1C7D-AF4C3488FA05}"/>
              </a:ext>
            </a:extLst>
          </p:cNvPr>
          <p:cNvPicPr>
            <a:picLocks noChangeAspect="1"/>
          </p:cNvPicPr>
          <p:nvPr/>
        </p:nvPicPr>
        <p:blipFill>
          <a:blip r:embed="rId2"/>
          <a:stretch>
            <a:fillRect/>
          </a:stretch>
        </p:blipFill>
        <p:spPr>
          <a:xfrm>
            <a:off x="938141" y="2336289"/>
            <a:ext cx="5283147" cy="2751639"/>
          </a:xfrm>
          <a:prstGeom prst="rect">
            <a:avLst/>
          </a:prstGeom>
        </p:spPr>
      </p:pic>
      <p:pic>
        <p:nvPicPr>
          <p:cNvPr id="8" name="Imagen 7">
            <a:extLst>
              <a:ext uri="{FF2B5EF4-FFF2-40B4-BE49-F238E27FC236}">
                <a16:creationId xmlns:a16="http://schemas.microsoft.com/office/drawing/2014/main" id="{FA5B08FE-1BAC-975A-4208-48690AB54D89}"/>
              </a:ext>
            </a:extLst>
          </p:cNvPr>
          <p:cNvPicPr>
            <a:picLocks noChangeAspect="1"/>
          </p:cNvPicPr>
          <p:nvPr/>
        </p:nvPicPr>
        <p:blipFill>
          <a:blip r:embed="rId3"/>
          <a:stretch>
            <a:fillRect/>
          </a:stretch>
        </p:blipFill>
        <p:spPr>
          <a:xfrm>
            <a:off x="6399341" y="2336288"/>
            <a:ext cx="4956048" cy="2751639"/>
          </a:xfrm>
          <a:prstGeom prst="rect">
            <a:avLst/>
          </a:prstGeom>
        </p:spPr>
      </p:pic>
    </p:spTree>
    <p:extLst>
      <p:ext uri="{BB962C8B-B14F-4D97-AF65-F5344CB8AC3E}">
        <p14:creationId xmlns:p14="http://schemas.microsoft.com/office/powerpoint/2010/main" val="39354470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3A12-1A3D-A3C4-9677-A962A59F90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4A7F93-15D3-82FF-7FA5-0C05D32BC02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saldos de los períodos contables individuales de las cuentas de mayor. Se debe seleccionar el libro mayor cuyos saldos de cuentas se desee visualizar.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0013B734-2CF5-AC60-1D85-9318AF0C51F0}"/>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A8175F0-1F6F-FC28-7655-855B2B101DD3}"/>
              </a:ext>
            </a:extLst>
          </p:cNvPr>
          <p:cNvSpPr>
            <a:spLocks noGrp="1"/>
          </p:cNvSpPr>
          <p:nvPr>
            <p:ph type="body" sz="half" idx="11"/>
          </p:nvPr>
        </p:nvSpPr>
        <p:spPr/>
        <p:txBody>
          <a:bodyPr>
            <a:normAutofit fontScale="92500" lnSpcReduction="20000"/>
          </a:bodyPr>
          <a:lstStyle/>
          <a:p>
            <a:r>
              <a:rPr lang="es-ES"/>
              <a:t>Visualización de balances de cuentas de mayor - Para </a:t>
            </a:r>
            <a:r>
              <a:rPr lang="es-ES" err="1"/>
              <a:t>ledger</a:t>
            </a:r>
            <a:r>
              <a:rPr lang="es-ES"/>
              <a:t> -  (FAGLB03)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0AD377EB-BACB-8526-ADF9-19DD1746C024}"/>
              </a:ext>
            </a:extLst>
          </p:cNvPr>
          <p:cNvPicPr>
            <a:picLocks noChangeAspect="1"/>
          </p:cNvPicPr>
          <p:nvPr/>
        </p:nvPicPr>
        <p:blipFill>
          <a:blip r:embed="rId2"/>
          <a:stretch>
            <a:fillRect/>
          </a:stretch>
        </p:blipFill>
        <p:spPr>
          <a:xfrm>
            <a:off x="1014664" y="2078242"/>
            <a:ext cx="8915720" cy="4368278"/>
          </a:xfrm>
          <a:prstGeom prst="rect">
            <a:avLst/>
          </a:prstGeom>
        </p:spPr>
      </p:pic>
    </p:spTree>
    <p:extLst>
      <p:ext uri="{BB962C8B-B14F-4D97-AF65-F5344CB8AC3E}">
        <p14:creationId xmlns:p14="http://schemas.microsoft.com/office/powerpoint/2010/main" val="6290050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2D58-7DFF-E41D-8D54-EF6AFA6C78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06DB5E-FD8F-EBB8-FF7F-3F13CA9702D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consultar y comparar los saldos y los importes de crédito y débito de un libro mayor en una sociedad para cada período del ejercicio fiscal. También se puede restringir los datos a una sola cuenta contable o a otros criterios de selección, por ejemplo, centro de beneficio.</a:t>
            </a:r>
          </a:p>
          <a:p>
            <a:pPr marL="0" indent="0">
              <a:buNone/>
            </a:pPr>
            <a:r>
              <a:rPr lang="es-ES">
                <a:latin typeface="Aptos" panose="020B0004020202020204" pitchFamily="34" charset="0"/>
              </a:rPr>
              <a:t>En una vista adicional, seleccionando Comparar , se puede comparar entre sí los saldos correspondientes a varios ejercicios fiscales.</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6C08B998-28E2-0C51-F2A1-18CFF296EF14}"/>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B03C9F6-7087-7A0B-288F-C2EA8E2CC40D}"/>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1C7AFF26-EFA4-C367-5AB0-7400E3A207AF}"/>
              </a:ext>
            </a:extLst>
          </p:cNvPr>
          <p:cNvPicPr>
            <a:picLocks noChangeAspect="1"/>
          </p:cNvPicPr>
          <p:nvPr/>
        </p:nvPicPr>
        <p:blipFill>
          <a:blip r:embed="rId2"/>
          <a:stretch>
            <a:fillRect/>
          </a:stretch>
        </p:blipFill>
        <p:spPr>
          <a:xfrm>
            <a:off x="925637" y="2876294"/>
            <a:ext cx="10340725" cy="3423922"/>
          </a:xfrm>
          <a:prstGeom prst="rect">
            <a:avLst/>
          </a:prstGeom>
        </p:spPr>
      </p:pic>
    </p:spTree>
    <p:extLst>
      <p:ext uri="{BB962C8B-B14F-4D97-AF65-F5344CB8AC3E}">
        <p14:creationId xmlns:p14="http://schemas.microsoft.com/office/powerpoint/2010/main" val="16031138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5112-461E-1123-3DDA-DF2E60AD243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D5E8530-799B-4F1D-7BE8-54817D9AB52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entrada y visualizar saldos</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3725DBC-DE2B-5802-E4DE-E91AB16BE94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4E1FFB38-72B3-2389-8157-4783A0172FB3}"/>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AEC0CBFD-FD79-ADF7-D940-23408C8156EE}"/>
              </a:ext>
            </a:extLst>
          </p:cNvPr>
          <p:cNvPicPr>
            <a:picLocks noChangeAspect="1"/>
          </p:cNvPicPr>
          <p:nvPr/>
        </p:nvPicPr>
        <p:blipFill>
          <a:blip r:embed="rId2"/>
          <a:stretch>
            <a:fillRect/>
          </a:stretch>
        </p:blipFill>
        <p:spPr>
          <a:xfrm>
            <a:off x="1014664" y="1477814"/>
            <a:ext cx="8991600" cy="4678442"/>
          </a:xfrm>
          <a:prstGeom prst="rect">
            <a:avLst/>
          </a:prstGeom>
        </p:spPr>
      </p:pic>
    </p:spTree>
    <p:extLst>
      <p:ext uri="{BB962C8B-B14F-4D97-AF65-F5344CB8AC3E}">
        <p14:creationId xmlns:p14="http://schemas.microsoft.com/office/powerpoint/2010/main" val="16880002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680B-F97D-D86F-2328-507C11C373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1C26DCE-C8E0-C0A3-BEE2-C0A62885159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comparación de saldos del periodo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BC5F593C-B5D2-E789-9820-6DE0ED287B7D}"/>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E0D1AC1-F292-DE96-1449-8DFAE9DB54EA}"/>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DD41AD8E-4957-BFE2-DAF2-F3801F386FA2}"/>
              </a:ext>
            </a:extLst>
          </p:cNvPr>
          <p:cNvPicPr>
            <a:picLocks noChangeAspect="1"/>
          </p:cNvPicPr>
          <p:nvPr/>
        </p:nvPicPr>
        <p:blipFill>
          <a:blip r:embed="rId2"/>
          <a:stretch>
            <a:fillRect/>
          </a:stretch>
        </p:blipFill>
        <p:spPr>
          <a:xfrm>
            <a:off x="1014664" y="1551177"/>
            <a:ext cx="8632257" cy="4783709"/>
          </a:xfrm>
          <a:prstGeom prst="rect">
            <a:avLst/>
          </a:prstGeom>
        </p:spPr>
      </p:pic>
    </p:spTree>
    <p:extLst>
      <p:ext uri="{BB962C8B-B14F-4D97-AF65-F5344CB8AC3E}">
        <p14:creationId xmlns:p14="http://schemas.microsoft.com/office/powerpoint/2010/main" val="3069760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377E3-7971-DC77-A331-5FF8BBC3C21B}"/>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C78FA2FE-9223-D4AD-1617-0AC054941A5D}"/>
              </a:ext>
            </a:extLst>
          </p:cNvPr>
          <p:cNvGraphicFramePr>
            <a:graphicFrameLocks noGrp="1"/>
          </p:cNvGraphicFramePr>
          <p:nvPr>
            <p:ph idx="1"/>
            <p:extLst>
              <p:ext uri="{D42A27DB-BD31-4B8C-83A1-F6EECF244321}">
                <p14:modId xmlns:p14="http://schemas.microsoft.com/office/powerpoint/2010/main" val="3098580848"/>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68A73B26-8C5C-E4C6-9E89-50E4F20371E0}"/>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A21817EF-F96F-11AC-B07B-AF6199DB64A2}"/>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Ventas</a:t>
            </a:r>
          </a:p>
        </p:txBody>
      </p:sp>
    </p:spTree>
    <p:extLst>
      <p:ext uri="{BB962C8B-B14F-4D97-AF65-F5344CB8AC3E}">
        <p14:creationId xmlns:p14="http://schemas.microsoft.com/office/powerpoint/2010/main" val="10739493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62F9-A809-4882-53A7-9C76D6B5BB9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C4D5E7-7333-E04E-6FF6-9E25B046993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comparación de saldos finales</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FD909B34-3292-F061-98B7-14F9E05504CC}"/>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5A6401A-1330-1E0E-070B-4434EB9328A7}"/>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8397CFDF-2759-D579-B357-45F136532CBE}"/>
              </a:ext>
            </a:extLst>
          </p:cNvPr>
          <p:cNvPicPr>
            <a:picLocks noChangeAspect="1"/>
          </p:cNvPicPr>
          <p:nvPr/>
        </p:nvPicPr>
        <p:blipFill>
          <a:blip r:embed="rId2"/>
          <a:stretch>
            <a:fillRect/>
          </a:stretch>
        </p:blipFill>
        <p:spPr>
          <a:xfrm>
            <a:off x="1014663" y="1515984"/>
            <a:ext cx="8748593" cy="4829952"/>
          </a:xfrm>
          <a:prstGeom prst="rect">
            <a:avLst/>
          </a:prstGeom>
        </p:spPr>
      </p:pic>
    </p:spTree>
    <p:extLst>
      <p:ext uri="{BB962C8B-B14F-4D97-AF65-F5344CB8AC3E}">
        <p14:creationId xmlns:p14="http://schemas.microsoft.com/office/powerpoint/2010/main" val="19237071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829E-CFF7-55D5-8446-B6E3FB12476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9D8B630-29BF-BB7D-6162-7ABCF064810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S_ALR_87012277 es un código de transacción en SAP que se utiliza para generar informes financieros, específicamente el Balance de Comprobación. Este reporte permite visualizar los saldos de cuentas contables en un período determinado, facilitando el análisis contable y financiero dentro del módulo FI (</a:t>
            </a:r>
            <a:r>
              <a:rPr lang="es-ES" err="1">
                <a:latin typeface="Aptos" panose="020B0004020202020204" pitchFamily="34" charset="0"/>
              </a:rPr>
              <a:t>Financial</a:t>
            </a:r>
            <a:r>
              <a:rPr lang="es-ES">
                <a:latin typeface="Aptos" panose="020B0004020202020204" pitchFamily="34" charset="0"/>
              </a:rPr>
              <a:t> </a:t>
            </a:r>
            <a:r>
              <a:rPr lang="es-ES" err="1">
                <a:latin typeface="Aptos" panose="020B0004020202020204" pitchFamily="34" charset="0"/>
              </a:rPr>
              <a:t>Accounting</a:t>
            </a:r>
            <a:r>
              <a:rPr lang="es-ES">
                <a:latin typeface="Aptos" panose="020B0004020202020204" pitchFamily="34" charset="0"/>
              </a:rPr>
              <a:t>) de SAP. Este reporte muestra saldos iniciales, débitos, créditos y saldos finales por cuenta contable.</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DF634C47-87A2-3D4E-9E0F-E70761E0072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3874227-872B-7BA0-8B70-E310F4C8612C}"/>
              </a:ext>
            </a:extLst>
          </p:cNvPr>
          <p:cNvSpPr>
            <a:spLocks noGrp="1"/>
          </p:cNvSpPr>
          <p:nvPr>
            <p:ph type="body" sz="half" idx="11"/>
          </p:nvPr>
        </p:nvSpPr>
        <p:spPr/>
        <p:txBody>
          <a:bodyPr>
            <a:normAutofit fontScale="92500" lnSpcReduction="20000"/>
          </a:bodyPr>
          <a:lstStyle/>
          <a:p>
            <a:r>
              <a:rPr lang="es-ES"/>
              <a:t>Saldos de cuentas de mayor - (S_ALR_87012277)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FA6C8C28-6B61-DB4C-C011-70A6E890AC54}"/>
              </a:ext>
            </a:extLst>
          </p:cNvPr>
          <p:cNvPicPr>
            <a:picLocks noChangeAspect="1"/>
          </p:cNvPicPr>
          <p:nvPr/>
        </p:nvPicPr>
        <p:blipFill>
          <a:blip r:embed="rId2"/>
          <a:stretch>
            <a:fillRect/>
          </a:stretch>
        </p:blipFill>
        <p:spPr>
          <a:xfrm>
            <a:off x="1014665" y="2487168"/>
            <a:ext cx="7132640" cy="3982391"/>
          </a:xfrm>
          <a:prstGeom prst="rect">
            <a:avLst/>
          </a:prstGeom>
        </p:spPr>
      </p:pic>
    </p:spTree>
    <p:extLst>
      <p:ext uri="{BB962C8B-B14F-4D97-AF65-F5344CB8AC3E}">
        <p14:creationId xmlns:p14="http://schemas.microsoft.com/office/powerpoint/2010/main" val="22029729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510A8-7A69-5D0E-D5C4-39F1A1D57A1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DC9EE5-1167-660A-8116-7C5BEDC914B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balance de comprobación</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32D46C28-76DF-D427-6C31-A9B14C72C3C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01A0230-2D11-B456-F4E7-713740DE2542}"/>
              </a:ext>
            </a:extLst>
          </p:cNvPr>
          <p:cNvSpPr>
            <a:spLocks noGrp="1"/>
          </p:cNvSpPr>
          <p:nvPr>
            <p:ph type="body" sz="half" idx="11"/>
          </p:nvPr>
        </p:nvSpPr>
        <p:spPr/>
        <p:txBody>
          <a:bodyPr>
            <a:normAutofit fontScale="92500" lnSpcReduction="20000"/>
          </a:bodyPr>
          <a:lstStyle/>
          <a:p>
            <a:r>
              <a:rPr lang="es-ES"/>
              <a:t>Saldos de cuentas de mayor -  (S_ALR_87012277)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EA30AF8F-698A-D463-F1FB-3877C455C5AE}"/>
              </a:ext>
            </a:extLst>
          </p:cNvPr>
          <p:cNvPicPr>
            <a:picLocks noChangeAspect="1"/>
          </p:cNvPicPr>
          <p:nvPr/>
        </p:nvPicPr>
        <p:blipFill>
          <a:blip r:embed="rId2"/>
          <a:stretch>
            <a:fillRect/>
          </a:stretch>
        </p:blipFill>
        <p:spPr>
          <a:xfrm>
            <a:off x="1014664" y="1477814"/>
            <a:ext cx="9101328" cy="4887223"/>
          </a:xfrm>
          <a:prstGeom prst="rect">
            <a:avLst/>
          </a:prstGeom>
        </p:spPr>
      </p:pic>
    </p:spTree>
    <p:extLst>
      <p:ext uri="{BB962C8B-B14F-4D97-AF65-F5344CB8AC3E}">
        <p14:creationId xmlns:p14="http://schemas.microsoft.com/office/powerpoint/2010/main" val="13564883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BA0B8-57C6-EAB8-BB1F-2F3AEDD48E2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E3F18EE-A641-B563-1586-98B6E684E82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transacción F.08 en SAP se utiliza para ejecutar el Balance de comprobación dentro del módulo de Finanzas (FI). Es una herramienta fundamental para revisar el estado de las cuentas contables en un período determinado</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48366B4D-8A86-28B9-3608-6415A8787ED1}"/>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2E7FC08-2AB2-B018-713A-DF351D975BF6}"/>
              </a:ext>
            </a:extLst>
          </p:cNvPr>
          <p:cNvSpPr>
            <a:spLocks noGrp="1"/>
          </p:cNvSpPr>
          <p:nvPr>
            <p:ph type="body" sz="half" idx="11"/>
          </p:nvPr>
        </p:nvSpPr>
        <p:spPr/>
        <p:txBody>
          <a:bodyPr>
            <a:normAutofit fontScale="92500" lnSpcReduction="20000"/>
          </a:bodyPr>
          <a:lstStyle/>
          <a:p>
            <a:r>
              <a:rPr lang="es-ES"/>
              <a:t>Visualización de balances de cuentas de mayor – (F.08)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6B75DCD-4309-03D8-563B-CB93361C47DE}"/>
              </a:ext>
            </a:extLst>
          </p:cNvPr>
          <p:cNvPicPr>
            <a:picLocks noChangeAspect="1"/>
          </p:cNvPicPr>
          <p:nvPr/>
        </p:nvPicPr>
        <p:blipFill>
          <a:blip r:embed="rId2"/>
          <a:stretch>
            <a:fillRect/>
          </a:stretch>
        </p:blipFill>
        <p:spPr>
          <a:xfrm>
            <a:off x="1014664" y="2057400"/>
            <a:ext cx="8220776" cy="4343400"/>
          </a:xfrm>
          <a:prstGeom prst="rect">
            <a:avLst/>
          </a:prstGeom>
        </p:spPr>
      </p:pic>
    </p:spTree>
    <p:extLst>
      <p:ext uri="{BB962C8B-B14F-4D97-AF65-F5344CB8AC3E}">
        <p14:creationId xmlns:p14="http://schemas.microsoft.com/office/powerpoint/2010/main" val="5295004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9AC7-3D4A-2FC8-C0CA-C6AC4281F7B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F1C419F-BA7B-9E62-8164-79E9667D42E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balance de comprobación</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2E95799D-9A5D-F576-143C-A265521B13A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15B3B82-B985-32C7-60CB-11F461BB21F9}"/>
              </a:ext>
            </a:extLst>
          </p:cNvPr>
          <p:cNvSpPr>
            <a:spLocks noGrp="1"/>
          </p:cNvSpPr>
          <p:nvPr>
            <p:ph type="body" sz="half" idx="11"/>
          </p:nvPr>
        </p:nvSpPr>
        <p:spPr/>
        <p:txBody>
          <a:bodyPr>
            <a:normAutofit fontScale="92500" lnSpcReduction="20000"/>
          </a:bodyPr>
          <a:lstStyle/>
          <a:p>
            <a:r>
              <a:rPr lang="es-ES"/>
              <a:t>Visualización de balances de cuentas de mayor – (F.08)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5F4078D5-346C-261A-AC3B-41CDCDBF84EC}"/>
              </a:ext>
            </a:extLst>
          </p:cNvPr>
          <p:cNvPicPr>
            <a:picLocks noChangeAspect="1"/>
          </p:cNvPicPr>
          <p:nvPr/>
        </p:nvPicPr>
        <p:blipFill>
          <a:blip r:embed="rId2"/>
          <a:stretch>
            <a:fillRect/>
          </a:stretch>
        </p:blipFill>
        <p:spPr>
          <a:xfrm>
            <a:off x="1014664" y="1516788"/>
            <a:ext cx="9025448" cy="4832374"/>
          </a:xfrm>
          <a:prstGeom prst="rect">
            <a:avLst/>
          </a:prstGeom>
        </p:spPr>
      </p:pic>
    </p:spTree>
    <p:extLst>
      <p:ext uri="{BB962C8B-B14F-4D97-AF65-F5344CB8AC3E}">
        <p14:creationId xmlns:p14="http://schemas.microsoft.com/office/powerpoint/2010/main" val="38532394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7956C-C554-1186-195C-C30BB13BFB7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A74B7F4-D020-3AD1-E839-8DE8B3574D8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F0708 en SAP Fiori permite a los usuarios visualizar y filtrar estados financieros de una empresa, como el balance general y el estado de resultados. Los usuarios pueden aplicar filtros para el </a:t>
            </a:r>
            <a:r>
              <a:rPr lang="es-ES" err="1">
                <a:latin typeface="Aptos" panose="020B0004020202020204" pitchFamily="34" charset="0"/>
              </a:rPr>
              <a:t>ledger</a:t>
            </a:r>
            <a:r>
              <a:rPr lang="es-ES">
                <a:latin typeface="Aptos" panose="020B0004020202020204" pitchFamily="34" charset="0"/>
              </a:rPr>
              <a:t>, código de sociedad, tipo de estado, período, y otros criterios para obtener informes detallados de la situación financiera de una compañía</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521B4923-C1D9-4ABE-7624-8632959B51C3}"/>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D08E67B-1F3D-5DFC-E19B-8EC710606604}"/>
              </a:ext>
            </a:extLst>
          </p:cNvPr>
          <p:cNvSpPr>
            <a:spLocks noGrp="1"/>
          </p:cNvSpPr>
          <p:nvPr>
            <p:ph type="body" sz="half" idx="11"/>
          </p:nvPr>
        </p:nvSpPr>
        <p:spPr/>
        <p:txBody>
          <a:bodyPr>
            <a:normAutofit fontScale="92500" lnSpcReduction="20000"/>
          </a:bodyPr>
          <a:lstStyle/>
          <a:p>
            <a:r>
              <a:rPr lang="es-ES"/>
              <a:t>Balance/</a:t>
            </a:r>
            <a:r>
              <a:rPr lang="es-ES" err="1"/>
              <a:t>PyG</a:t>
            </a:r>
            <a:r>
              <a:rPr lang="es-ES"/>
              <a:t> -  (F0708)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504DBB6-5A87-185F-10F8-CBD07652C6B8}"/>
              </a:ext>
            </a:extLst>
          </p:cNvPr>
          <p:cNvPicPr>
            <a:picLocks noChangeAspect="1"/>
          </p:cNvPicPr>
          <p:nvPr/>
        </p:nvPicPr>
        <p:blipFill>
          <a:blip r:embed="rId2"/>
          <a:stretch>
            <a:fillRect/>
          </a:stretch>
        </p:blipFill>
        <p:spPr>
          <a:xfrm>
            <a:off x="1014664" y="2487248"/>
            <a:ext cx="9673301" cy="3803823"/>
          </a:xfrm>
          <a:prstGeom prst="rect">
            <a:avLst/>
          </a:prstGeom>
        </p:spPr>
      </p:pic>
    </p:spTree>
    <p:extLst>
      <p:ext uri="{BB962C8B-B14F-4D97-AF65-F5344CB8AC3E}">
        <p14:creationId xmlns:p14="http://schemas.microsoft.com/office/powerpoint/2010/main" val="21160234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2F01-4940-5639-0787-B491154827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E2C117-D877-357A-15B1-F636516C13CA}"/>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con estructuras de balance</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845825EF-601C-EFAB-26ED-21C33A7A5D59}"/>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B60D9B0-54D9-D19A-3A1A-23DF34E40B06}"/>
              </a:ext>
            </a:extLst>
          </p:cNvPr>
          <p:cNvSpPr>
            <a:spLocks noGrp="1"/>
          </p:cNvSpPr>
          <p:nvPr>
            <p:ph type="body" sz="half" idx="11"/>
          </p:nvPr>
        </p:nvSpPr>
        <p:spPr/>
        <p:txBody>
          <a:bodyPr>
            <a:normAutofit fontScale="92500" lnSpcReduction="20000"/>
          </a:bodyPr>
          <a:lstStyle/>
          <a:p>
            <a:r>
              <a:rPr lang="es-ES"/>
              <a:t>Balance/</a:t>
            </a:r>
            <a:r>
              <a:rPr lang="es-ES" err="1"/>
              <a:t>PyG</a:t>
            </a:r>
            <a:r>
              <a:rPr lang="es-ES"/>
              <a:t> -  (F0708)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8CD4E3C1-A2F6-CDDC-1B28-A50054D48DE1}"/>
              </a:ext>
            </a:extLst>
          </p:cNvPr>
          <p:cNvPicPr>
            <a:picLocks noChangeAspect="1"/>
          </p:cNvPicPr>
          <p:nvPr/>
        </p:nvPicPr>
        <p:blipFill>
          <a:blip r:embed="rId2"/>
          <a:stretch>
            <a:fillRect/>
          </a:stretch>
        </p:blipFill>
        <p:spPr>
          <a:xfrm>
            <a:off x="1014663" y="1477814"/>
            <a:ext cx="4629913" cy="2572978"/>
          </a:xfrm>
          <a:prstGeom prst="rect">
            <a:avLst/>
          </a:prstGeom>
        </p:spPr>
      </p:pic>
      <p:pic>
        <p:nvPicPr>
          <p:cNvPr id="12" name="Imagen 11">
            <a:extLst>
              <a:ext uri="{FF2B5EF4-FFF2-40B4-BE49-F238E27FC236}">
                <a16:creationId xmlns:a16="http://schemas.microsoft.com/office/drawing/2014/main" id="{53FA1F04-3F42-9E7F-1F0A-8E336D6F134F}"/>
              </a:ext>
            </a:extLst>
          </p:cNvPr>
          <p:cNvPicPr>
            <a:picLocks noChangeAspect="1"/>
          </p:cNvPicPr>
          <p:nvPr/>
        </p:nvPicPr>
        <p:blipFill>
          <a:blip r:embed="rId3"/>
          <a:stretch>
            <a:fillRect/>
          </a:stretch>
        </p:blipFill>
        <p:spPr>
          <a:xfrm>
            <a:off x="5884227" y="1477814"/>
            <a:ext cx="4700398" cy="2572978"/>
          </a:xfrm>
          <a:prstGeom prst="rect">
            <a:avLst/>
          </a:prstGeom>
        </p:spPr>
      </p:pic>
      <p:pic>
        <p:nvPicPr>
          <p:cNvPr id="14" name="Imagen 13">
            <a:extLst>
              <a:ext uri="{FF2B5EF4-FFF2-40B4-BE49-F238E27FC236}">
                <a16:creationId xmlns:a16="http://schemas.microsoft.com/office/drawing/2014/main" id="{7B03985C-1B73-2CE4-E4F6-1D4B320B68EE}"/>
              </a:ext>
            </a:extLst>
          </p:cNvPr>
          <p:cNvPicPr>
            <a:picLocks noChangeAspect="1"/>
          </p:cNvPicPr>
          <p:nvPr/>
        </p:nvPicPr>
        <p:blipFill>
          <a:blip r:embed="rId4"/>
          <a:stretch>
            <a:fillRect/>
          </a:stretch>
        </p:blipFill>
        <p:spPr>
          <a:xfrm>
            <a:off x="1014663" y="4184091"/>
            <a:ext cx="4629913" cy="2472247"/>
          </a:xfrm>
          <a:prstGeom prst="rect">
            <a:avLst/>
          </a:prstGeom>
        </p:spPr>
      </p:pic>
      <p:pic>
        <p:nvPicPr>
          <p:cNvPr id="16" name="Imagen 15">
            <a:extLst>
              <a:ext uri="{FF2B5EF4-FFF2-40B4-BE49-F238E27FC236}">
                <a16:creationId xmlns:a16="http://schemas.microsoft.com/office/drawing/2014/main" id="{2C61D6CA-1D6F-83C6-E4A7-A8C1FD17D68B}"/>
              </a:ext>
            </a:extLst>
          </p:cNvPr>
          <p:cNvPicPr>
            <a:picLocks noChangeAspect="1"/>
          </p:cNvPicPr>
          <p:nvPr/>
        </p:nvPicPr>
        <p:blipFill>
          <a:blip r:embed="rId5"/>
          <a:stretch>
            <a:fillRect/>
          </a:stretch>
        </p:blipFill>
        <p:spPr>
          <a:xfrm>
            <a:off x="5841746" y="4184091"/>
            <a:ext cx="4785360" cy="2472247"/>
          </a:xfrm>
          <a:prstGeom prst="rect">
            <a:avLst/>
          </a:prstGeom>
        </p:spPr>
      </p:pic>
    </p:spTree>
    <p:extLst>
      <p:ext uri="{BB962C8B-B14F-4D97-AF65-F5344CB8AC3E}">
        <p14:creationId xmlns:p14="http://schemas.microsoft.com/office/powerpoint/2010/main" val="7753638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933D6-36BA-611B-27C8-28D47B30F75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47E2571-85C8-48EC-E5BB-3732C4C7D02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balances mediante planes de cuentas operativos, locales y globales. Estos informes se generan sobre la marcha analizando todas las partidas relevantes. Desde estos informes, también puede acceder a las partidas de una cuenta de mayor específica. Si necesita compartir y analizar con más detalle los estados financieros, puede exportarlos a Excel con la aplicación </a:t>
            </a:r>
            <a:r>
              <a:rPr lang="es-ES" err="1">
                <a:latin typeface="Aptos" panose="020B0004020202020204" pitchFamily="34" charset="0"/>
              </a:rPr>
              <a:t>Design</a:t>
            </a:r>
            <a:r>
              <a:rPr lang="es-ES">
                <a:latin typeface="Aptos" panose="020B0004020202020204" pitchFamily="34" charset="0"/>
              </a:rPr>
              <a:t> Studio o a Excel y PDF. También puede comparar diferentes ejercicios fiscales, diferentes libros mayores y datos reales con los planificados para la versión de los estados financieros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7033C6B9-EFCE-A918-4292-9AA63A6ECE0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E830A0B-2626-666B-34F7-465BFCE8F00F}"/>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a:t>
            </a:r>
            <a:r>
              <a:rPr lang="es-ES" err="1"/>
              <a:t>PyG</a:t>
            </a:r>
            <a:r>
              <a:rPr lang="es-ES"/>
              <a:t> Multidimensional – (W0161)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4FC34D23-9545-A732-E272-2B903027EFD3}"/>
              </a:ext>
            </a:extLst>
          </p:cNvPr>
          <p:cNvPicPr>
            <a:picLocks noChangeAspect="1"/>
          </p:cNvPicPr>
          <p:nvPr/>
        </p:nvPicPr>
        <p:blipFill>
          <a:blip r:embed="rId2"/>
          <a:stretch>
            <a:fillRect/>
          </a:stretch>
        </p:blipFill>
        <p:spPr>
          <a:xfrm>
            <a:off x="836611" y="2961504"/>
            <a:ext cx="6394704" cy="3557054"/>
          </a:xfrm>
          <a:prstGeom prst="rect">
            <a:avLst/>
          </a:prstGeom>
        </p:spPr>
      </p:pic>
    </p:spTree>
    <p:extLst>
      <p:ext uri="{BB962C8B-B14F-4D97-AF65-F5344CB8AC3E}">
        <p14:creationId xmlns:p14="http://schemas.microsoft.com/office/powerpoint/2010/main" val="14159766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7D553-5529-027D-445E-3D97140457B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C4B2039-107F-122F-649A-9A51F26BC9E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libro 0L vs L2 con estructuras de balance</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A199970-9633-4139-FCB8-E252204DF97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122B3064-61FF-2E96-5ADB-CA1AFAF6437D}"/>
              </a:ext>
            </a:extLst>
          </p:cNvPr>
          <p:cNvSpPr>
            <a:spLocks noGrp="1"/>
          </p:cNvSpPr>
          <p:nvPr>
            <p:ph type="body" sz="half" idx="11"/>
          </p:nvPr>
        </p:nvSpPr>
        <p:spPr/>
        <p:txBody>
          <a:bodyPr>
            <a:normAutofit fontScale="85000" lnSpcReduction="10000"/>
          </a:bodyPr>
          <a:lstStyle/>
          <a:p>
            <a:r>
              <a:rPr lang="es-ES"/>
              <a:t>Balance/</a:t>
            </a:r>
            <a:r>
              <a:rPr lang="es-ES" err="1"/>
              <a:t>PyG</a:t>
            </a:r>
            <a:r>
              <a:rPr lang="es-ES"/>
              <a:t> Multidimensional – (W0161)</a:t>
            </a:r>
          </a:p>
        </p:txBody>
      </p:sp>
      <p:pic>
        <p:nvPicPr>
          <p:cNvPr id="6" name="Imagen 5">
            <a:extLst>
              <a:ext uri="{FF2B5EF4-FFF2-40B4-BE49-F238E27FC236}">
                <a16:creationId xmlns:a16="http://schemas.microsoft.com/office/drawing/2014/main" id="{2467C7A0-2096-19B9-109E-6FE9A59E2078}"/>
              </a:ext>
            </a:extLst>
          </p:cNvPr>
          <p:cNvPicPr>
            <a:picLocks noChangeAspect="1"/>
          </p:cNvPicPr>
          <p:nvPr/>
        </p:nvPicPr>
        <p:blipFill>
          <a:blip r:embed="rId2"/>
          <a:stretch>
            <a:fillRect/>
          </a:stretch>
        </p:blipFill>
        <p:spPr>
          <a:xfrm>
            <a:off x="1014664" y="1477814"/>
            <a:ext cx="9244904" cy="4461628"/>
          </a:xfrm>
          <a:prstGeom prst="rect">
            <a:avLst/>
          </a:prstGeom>
        </p:spPr>
      </p:pic>
    </p:spTree>
    <p:extLst>
      <p:ext uri="{BB962C8B-B14F-4D97-AF65-F5344CB8AC3E}">
        <p14:creationId xmlns:p14="http://schemas.microsoft.com/office/powerpoint/2010/main" val="15846637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115F-4177-8BEC-D5E3-BB25D0D17A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8590499-B301-E69C-3A00-156DF2FAFE9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Añadir desglose, para visualizar el campo Centro de Beneficio en la consulta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r>
              <a:rPr lang="es-ES">
                <a:latin typeface="Aptos" panose="020B0004020202020204" pitchFamily="34" charset="0"/>
              </a:rPr>
              <a:t>Seleccionar adaptar filtros para buscar únicamente saldos del Centro de Beneficio 100511</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C3808FE9-5812-A512-6B6B-F46EF1DC341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00D5780-C3C8-3001-2BF0-D14AD25552D8}"/>
              </a:ext>
            </a:extLst>
          </p:cNvPr>
          <p:cNvSpPr>
            <a:spLocks noGrp="1"/>
          </p:cNvSpPr>
          <p:nvPr>
            <p:ph type="body" sz="half" idx="11"/>
          </p:nvPr>
        </p:nvSpPr>
        <p:spPr/>
        <p:txBody>
          <a:bodyPr>
            <a:normAutofit fontScale="85000" lnSpcReduction="10000"/>
          </a:bodyPr>
          <a:lstStyle/>
          <a:p>
            <a:r>
              <a:rPr lang="es-ES"/>
              <a:t>Balance/</a:t>
            </a:r>
            <a:r>
              <a:rPr lang="es-ES" err="1"/>
              <a:t>PyG</a:t>
            </a:r>
            <a:r>
              <a:rPr lang="es-ES"/>
              <a:t> Multidimensional – (W0161)</a:t>
            </a:r>
          </a:p>
        </p:txBody>
      </p:sp>
      <p:pic>
        <p:nvPicPr>
          <p:cNvPr id="8" name="Imagen 7">
            <a:extLst>
              <a:ext uri="{FF2B5EF4-FFF2-40B4-BE49-F238E27FC236}">
                <a16:creationId xmlns:a16="http://schemas.microsoft.com/office/drawing/2014/main" id="{7479CEAB-C17D-650C-90F4-2AADF0AA5AB5}"/>
              </a:ext>
            </a:extLst>
          </p:cNvPr>
          <p:cNvPicPr>
            <a:picLocks noChangeAspect="1"/>
          </p:cNvPicPr>
          <p:nvPr/>
        </p:nvPicPr>
        <p:blipFill>
          <a:blip r:embed="rId2"/>
          <a:stretch>
            <a:fillRect/>
          </a:stretch>
        </p:blipFill>
        <p:spPr>
          <a:xfrm>
            <a:off x="944879" y="1477814"/>
            <a:ext cx="4980433" cy="2262082"/>
          </a:xfrm>
          <a:prstGeom prst="rect">
            <a:avLst/>
          </a:prstGeom>
        </p:spPr>
      </p:pic>
      <p:pic>
        <p:nvPicPr>
          <p:cNvPr id="11" name="Imagen 10">
            <a:extLst>
              <a:ext uri="{FF2B5EF4-FFF2-40B4-BE49-F238E27FC236}">
                <a16:creationId xmlns:a16="http://schemas.microsoft.com/office/drawing/2014/main" id="{8A93A2C6-2258-24BD-F762-1FBB3523B8DC}"/>
              </a:ext>
            </a:extLst>
          </p:cNvPr>
          <p:cNvPicPr>
            <a:picLocks noChangeAspect="1"/>
          </p:cNvPicPr>
          <p:nvPr/>
        </p:nvPicPr>
        <p:blipFill>
          <a:blip r:embed="rId3"/>
          <a:stretch>
            <a:fillRect/>
          </a:stretch>
        </p:blipFill>
        <p:spPr>
          <a:xfrm>
            <a:off x="6044504" y="1477815"/>
            <a:ext cx="4898137" cy="2262081"/>
          </a:xfrm>
          <a:prstGeom prst="rect">
            <a:avLst/>
          </a:prstGeom>
        </p:spPr>
      </p:pic>
      <p:pic>
        <p:nvPicPr>
          <p:cNvPr id="15" name="Imagen 14">
            <a:extLst>
              <a:ext uri="{FF2B5EF4-FFF2-40B4-BE49-F238E27FC236}">
                <a16:creationId xmlns:a16="http://schemas.microsoft.com/office/drawing/2014/main" id="{141D980D-836E-EF33-2258-211BA5F3CD36}"/>
              </a:ext>
            </a:extLst>
          </p:cNvPr>
          <p:cNvPicPr>
            <a:picLocks noChangeAspect="1"/>
          </p:cNvPicPr>
          <p:nvPr/>
        </p:nvPicPr>
        <p:blipFill>
          <a:blip r:embed="rId4"/>
          <a:stretch>
            <a:fillRect/>
          </a:stretch>
        </p:blipFill>
        <p:spPr>
          <a:xfrm>
            <a:off x="944879" y="4245763"/>
            <a:ext cx="4980432" cy="2272795"/>
          </a:xfrm>
          <a:prstGeom prst="rect">
            <a:avLst/>
          </a:prstGeom>
        </p:spPr>
      </p:pic>
      <p:pic>
        <p:nvPicPr>
          <p:cNvPr id="20" name="Imagen 19">
            <a:extLst>
              <a:ext uri="{FF2B5EF4-FFF2-40B4-BE49-F238E27FC236}">
                <a16:creationId xmlns:a16="http://schemas.microsoft.com/office/drawing/2014/main" id="{91FBF7CC-84B9-8439-94E5-9957DC921BF4}"/>
              </a:ext>
            </a:extLst>
          </p:cNvPr>
          <p:cNvPicPr>
            <a:picLocks noChangeAspect="1"/>
          </p:cNvPicPr>
          <p:nvPr/>
        </p:nvPicPr>
        <p:blipFill>
          <a:blip r:embed="rId5"/>
          <a:stretch>
            <a:fillRect/>
          </a:stretch>
        </p:blipFill>
        <p:spPr>
          <a:xfrm>
            <a:off x="6047343" y="4245763"/>
            <a:ext cx="4895298" cy="2272795"/>
          </a:xfrm>
          <a:prstGeom prst="rect">
            <a:avLst/>
          </a:prstGeom>
        </p:spPr>
      </p:pic>
    </p:spTree>
    <p:extLst>
      <p:ext uri="{BB962C8B-B14F-4D97-AF65-F5344CB8AC3E}">
        <p14:creationId xmlns:p14="http://schemas.microsoft.com/office/powerpoint/2010/main" val="235846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D30EC-B6A0-97A9-6EAC-996ED77FA713}"/>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D206A642-22B0-E3A8-9BF7-41E2446E47E9}"/>
              </a:ext>
            </a:extLst>
          </p:cNvPr>
          <p:cNvGraphicFramePr>
            <a:graphicFrameLocks noGrp="1"/>
          </p:cNvGraphicFramePr>
          <p:nvPr>
            <p:ph idx="1"/>
            <p:extLst>
              <p:ext uri="{D42A27DB-BD31-4B8C-83A1-F6EECF244321}">
                <p14:modId xmlns:p14="http://schemas.microsoft.com/office/powerpoint/2010/main" val="310664054"/>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7691DBA0-5C48-3E8C-B51C-ACA319A9A518}"/>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1C21C333-F079-6839-122A-06D57528D34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Presupuesto</a:t>
            </a:r>
          </a:p>
        </p:txBody>
      </p:sp>
    </p:spTree>
    <p:extLst>
      <p:ext uri="{BB962C8B-B14F-4D97-AF65-F5344CB8AC3E}">
        <p14:creationId xmlns:p14="http://schemas.microsoft.com/office/powerpoint/2010/main" val="23976104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5C6C-0226-37F1-58A0-311F51CCF2E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AF31174-6D9C-7871-616A-5741218ACAF0}"/>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transacción permite comparar los saldos entre diferentes libros contables, por ejemplo, entre el libro principal y libros secundarios o libros apéndices, lo cual es útil para: a) verificar la consistencia de los datos financieros entre distintos </a:t>
            </a:r>
            <a:r>
              <a:rPr lang="es-ES" err="1">
                <a:latin typeface="Aptos" panose="020B0004020202020204" pitchFamily="34" charset="0"/>
              </a:rPr>
              <a:t>ledgers</a:t>
            </a:r>
            <a:r>
              <a:rPr lang="es-ES">
                <a:latin typeface="Aptos" panose="020B0004020202020204" pitchFamily="34" charset="0"/>
              </a:rPr>
              <a:t>; b) identificar discrepancias contables entre libros que manejan diferentes normas contables (como IFRS vs. normas locales) y c) apoyar procesos de auditoría y conciliación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E61F1632-BBE0-5A12-FBBC-A859EE3B3DDF}"/>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5A73E89F-216B-A72F-789A-15795CDF13E1}"/>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 contable Comparación de </a:t>
            </a:r>
            <a:r>
              <a:rPr lang="es-ES" err="1"/>
              <a:t>ledgers</a:t>
            </a:r>
            <a:r>
              <a:rPr lang="es-ES"/>
              <a:t> – (S_EBS_44000137)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968949AD-6E9A-E2B8-F8E2-70A99F2F6D04}"/>
              </a:ext>
            </a:extLst>
          </p:cNvPr>
          <p:cNvPicPr>
            <a:picLocks noChangeAspect="1"/>
          </p:cNvPicPr>
          <p:nvPr/>
        </p:nvPicPr>
        <p:blipFill>
          <a:blip r:embed="rId2"/>
          <a:stretch>
            <a:fillRect/>
          </a:stretch>
        </p:blipFill>
        <p:spPr>
          <a:xfrm>
            <a:off x="836610" y="2736850"/>
            <a:ext cx="4914965" cy="2717800"/>
          </a:xfrm>
          <a:prstGeom prst="rect">
            <a:avLst/>
          </a:prstGeom>
        </p:spPr>
      </p:pic>
      <p:pic>
        <p:nvPicPr>
          <p:cNvPr id="13" name="Imagen 12">
            <a:extLst>
              <a:ext uri="{FF2B5EF4-FFF2-40B4-BE49-F238E27FC236}">
                <a16:creationId xmlns:a16="http://schemas.microsoft.com/office/drawing/2014/main" id="{1CCB88F7-1559-C2FB-0950-9B5B2EA9E808}"/>
              </a:ext>
            </a:extLst>
          </p:cNvPr>
          <p:cNvPicPr>
            <a:picLocks noChangeAspect="1"/>
          </p:cNvPicPr>
          <p:nvPr/>
        </p:nvPicPr>
        <p:blipFill>
          <a:blip r:embed="rId3"/>
          <a:stretch>
            <a:fillRect/>
          </a:stretch>
        </p:blipFill>
        <p:spPr>
          <a:xfrm>
            <a:off x="5868189" y="2736851"/>
            <a:ext cx="5022315" cy="2717800"/>
          </a:xfrm>
          <a:prstGeom prst="rect">
            <a:avLst/>
          </a:prstGeom>
        </p:spPr>
      </p:pic>
    </p:spTree>
    <p:extLst>
      <p:ext uri="{BB962C8B-B14F-4D97-AF65-F5344CB8AC3E}">
        <p14:creationId xmlns:p14="http://schemas.microsoft.com/office/powerpoint/2010/main" val="14206688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EF7B-5B26-9273-67C1-88196F15747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4C84922-DBEF-4577-D8E1-DA839F8345C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libro 0L vs L2 con estructuras de balance</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CDC18D4-2610-91D1-DA9C-1E550FD85791}"/>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1AE52A5-4ABD-D7E7-E542-39404479191F}"/>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 contable Comparación de </a:t>
            </a:r>
            <a:r>
              <a:rPr lang="es-ES" err="1"/>
              <a:t>ledgers</a:t>
            </a:r>
            <a:r>
              <a:rPr lang="es-ES"/>
              <a:t> – (S_EBS_44000137)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5" name="Imagen 4">
            <a:extLst>
              <a:ext uri="{FF2B5EF4-FFF2-40B4-BE49-F238E27FC236}">
                <a16:creationId xmlns:a16="http://schemas.microsoft.com/office/drawing/2014/main" id="{A0686EA0-4B23-50D7-B4D6-B8089FE4BA4B}"/>
              </a:ext>
            </a:extLst>
          </p:cNvPr>
          <p:cNvPicPr>
            <a:picLocks noChangeAspect="1"/>
          </p:cNvPicPr>
          <p:nvPr/>
        </p:nvPicPr>
        <p:blipFill>
          <a:blip r:embed="rId2"/>
          <a:stretch>
            <a:fillRect/>
          </a:stretch>
        </p:blipFill>
        <p:spPr>
          <a:xfrm>
            <a:off x="932687" y="1556002"/>
            <a:ext cx="8714233" cy="4847292"/>
          </a:xfrm>
          <a:prstGeom prst="rect">
            <a:avLst/>
          </a:prstGeom>
        </p:spPr>
      </p:pic>
    </p:spTree>
    <p:extLst>
      <p:ext uri="{BB962C8B-B14F-4D97-AF65-F5344CB8AC3E}">
        <p14:creationId xmlns:p14="http://schemas.microsoft.com/office/powerpoint/2010/main" val="16363694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CEF4-DD76-38E1-D6BC-98E1940C9E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17FA87E-0C1D-E9EA-CFAF-4068769A139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Permite generar un informe que muestra los saldos de todas las cuentas del libro mayor en un período determinado. Es una herramienta clave para: a) visualizar el estado financiero, b) comparar débitos y créditos por cuenta contable, c) detectar diferencias contables que puedan requerir ajustes y d) apoyar auditorias y procesos de cierre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1252F4C1-608C-3CCF-7EFE-0D51C9CE88A9}"/>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FF6809D9-664B-B4E7-F4DD-606CA8FD2585}"/>
              </a:ext>
            </a:extLst>
          </p:cNvPr>
          <p:cNvSpPr>
            <a:spLocks noGrp="1"/>
          </p:cNvSpPr>
          <p:nvPr>
            <p:ph type="body" sz="half" idx="11"/>
          </p:nvPr>
        </p:nvSpPr>
        <p:spPr>
          <a:xfrm>
            <a:off x="836611" y="766619"/>
            <a:ext cx="8810310" cy="284018"/>
          </a:xfrm>
        </p:spPr>
        <p:txBody>
          <a:bodyPr>
            <a:normAutofit fontScale="92500" lnSpcReduction="20000"/>
          </a:bodyPr>
          <a:lstStyle/>
          <a:p>
            <a:r>
              <a:rPr lang="es-ES"/>
              <a:t>Informe de estado de cuentas - (F0996)</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A3CFA42-336D-19A0-04A1-ACD9A1096442}"/>
              </a:ext>
            </a:extLst>
          </p:cNvPr>
          <p:cNvPicPr>
            <a:picLocks noChangeAspect="1"/>
          </p:cNvPicPr>
          <p:nvPr/>
        </p:nvPicPr>
        <p:blipFill>
          <a:blip r:embed="rId2"/>
          <a:stretch>
            <a:fillRect/>
          </a:stretch>
        </p:blipFill>
        <p:spPr>
          <a:xfrm>
            <a:off x="1014664" y="2478916"/>
            <a:ext cx="7658902" cy="4039642"/>
          </a:xfrm>
          <a:prstGeom prst="rect">
            <a:avLst/>
          </a:prstGeom>
        </p:spPr>
      </p:pic>
    </p:spTree>
    <p:extLst>
      <p:ext uri="{BB962C8B-B14F-4D97-AF65-F5344CB8AC3E}">
        <p14:creationId xmlns:p14="http://schemas.microsoft.com/office/powerpoint/2010/main" val="19469443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DACC-2D03-1951-A599-2C8FE5E81D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300463-F0EF-30C0-C973-E67CE7AC144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campos al filtro para realizar búsqueda por Centro de Beneficio u otros campos</a:t>
            </a:r>
          </a:p>
        </p:txBody>
      </p:sp>
      <p:sp>
        <p:nvSpPr>
          <p:cNvPr id="3" name="Marcador de texto 2">
            <a:extLst>
              <a:ext uri="{FF2B5EF4-FFF2-40B4-BE49-F238E27FC236}">
                <a16:creationId xmlns:a16="http://schemas.microsoft.com/office/drawing/2014/main" id="{A5FCA144-9819-CB16-5B8E-3E9E9FE7380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D750ECD-7892-05EF-3B39-60CF2DFBE932}"/>
              </a:ext>
            </a:extLst>
          </p:cNvPr>
          <p:cNvSpPr>
            <a:spLocks noGrp="1"/>
          </p:cNvSpPr>
          <p:nvPr>
            <p:ph type="body" sz="half" idx="11"/>
          </p:nvPr>
        </p:nvSpPr>
        <p:spPr>
          <a:xfrm>
            <a:off x="836611" y="766619"/>
            <a:ext cx="8810310" cy="284018"/>
          </a:xfrm>
        </p:spPr>
        <p:txBody>
          <a:bodyPr>
            <a:normAutofit fontScale="92500" lnSpcReduction="20000"/>
          </a:bodyPr>
          <a:lstStyle/>
          <a:p>
            <a:r>
              <a:rPr lang="es-ES"/>
              <a:t>Informe de estado de cuentas - (F0996)</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E097376-0476-A8DF-ACF5-20A7C7861DA5}"/>
              </a:ext>
            </a:extLst>
          </p:cNvPr>
          <p:cNvPicPr>
            <a:picLocks noChangeAspect="1"/>
          </p:cNvPicPr>
          <p:nvPr/>
        </p:nvPicPr>
        <p:blipFill>
          <a:blip r:embed="rId2"/>
          <a:stretch>
            <a:fillRect/>
          </a:stretch>
        </p:blipFill>
        <p:spPr>
          <a:xfrm>
            <a:off x="910717" y="1477814"/>
            <a:ext cx="4831080" cy="2694837"/>
          </a:xfrm>
          <a:prstGeom prst="rect">
            <a:avLst/>
          </a:prstGeom>
        </p:spPr>
      </p:pic>
      <p:pic>
        <p:nvPicPr>
          <p:cNvPr id="11" name="Imagen 10">
            <a:extLst>
              <a:ext uri="{FF2B5EF4-FFF2-40B4-BE49-F238E27FC236}">
                <a16:creationId xmlns:a16="http://schemas.microsoft.com/office/drawing/2014/main" id="{0198277A-789C-49B1-16CF-15B612AC2185}"/>
              </a:ext>
            </a:extLst>
          </p:cNvPr>
          <p:cNvPicPr>
            <a:picLocks noChangeAspect="1"/>
          </p:cNvPicPr>
          <p:nvPr/>
        </p:nvPicPr>
        <p:blipFill>
          <a:blip r:embed="rId3"/>
          <a:stretch>
            <a:fillRect/>
          </a:stretch>
        </p:blipFill>
        <p:spPr>
          <a:xfrm>
            <a:off x="5815903" y="1477813"/>
            <a:ext cx="5194866" cy="2694837"/>
          </a:xfrm>
          <a:prstGeom prst="rect">
            <a:avLst/>
          </a:prstGeom>
        </p:spPr>
      </p:pic>
    </p:spTree>
    <p:extLst>
      <p:ext uri="{BB962C8B-B14F-4D97-AF65-F5344CB8AC3E}">
        <p14:creationId xmlns:p14="http://schemas.microsoft.com/office/powerpoint/2010/main" val="6635508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D2832-C09C-C163-346A-5B64B53BCEF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2228C8-8ACA-5D73-EB72-93089126D26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Permite generar un informe que muestra los saldos de todas las cuentas del libro mayor en un período determinado. Es una herramienta clave para: a) visualizar el estado financiero, b) comparar débitos y créditos por cuenta contable, c) detectar diferencias contables que puedan requerir ajustes y d) apoyar auditorias y procesos de cierre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13FB81F1-F6D3-9974-FDF1-2ED518CFF64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1496A92-EE40-F6B7-EBAD-016010D948C0}"/>
              </a:ext>
            </a:extLst>
          </p:cNvPr>
          <p:cNvSpPr>
            <a:spLocks noGrp="1"/>
          </p:cNvSpPr>
          <p:nvPr>
            <p:ph type="body" sz="half" idx="11"/>
          </p:nvPr>
        </p:nvSpPr>
        <p:spPr>
          <a:xfrm>
            <a:off x="836611" y="766619"/>
            <a:ext cx="8810310" cy="284018"/>
          </a:xfrm>
        </p:spPr>
        <p:txBody>
          <a:bodyPr>
            <a:normAutofit fontScale="92500" lnSpcReduction="20000"/>
          </a:bodyPr>
          <a:lstStyle/>
          <a:p>
            <a:r>
              <a:rPr lang="es-ES"/>
              <a:t>Comparación de informe de estado de cuentas – (W0097)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3063B29-F8A4-22CC-B3C4-F6B37542B3C8}"/>
              </a:ext>
            </a:extLst>
          </p:cNvPr>
          <p:cNvPicPr>
            <a:picLocks noChangeAspect="1"/>
          </p:cNvPicPr>
          <p:nvPr/>
        </p:nvPicPr>
        <p:blipFill>
          <a:blip r:embed="rId2"/>
          <a:stretch>
            <a:fillRect/>
          </a:stretch>
        </p:blipFill>
        <p:spPr>
          <a:xfrm>
            <a:off x="1014664" y="2478916"/>
            <a:ext cx="7658902" cy="4039642"/>
          </a:xfrm>
          <a:prstGeom prst="rect">
            <a:avLst/>
          </a:prstGeom>
        </p:spPr>
      </p:pic>
    </p:spTree>
    <p:extLst>
      <p:ext uri="{BB962C8B-B14F-4D97-AF65-F5344CB8AC3E}">
        <p14:creationId xmlns:p14="http://schemas.microsoft.com/office/powerpoint/2010/main" val="116280054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372CE-EF43-F466-9E52-66F6CF0C8B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94131C-7765-3CE4-099F-2EAEDF5060A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periodo y saldos iniciales</a:t>
            </a:r>
          </a:p>
        </p:txBody>
      </p:sp>
      <p:sp>
        <p:nvSpPr>
          <p:cNvPr id="3" name="Marcador de texto 2">
            <a:extLst>
              <a:ext uri="{FF2B5EF4-FFF2-40B4-BE49-F238E27FC236}">
                <a16:creationId xmlns:a16="http://schemas.microsoft.com/office/drawing/2014/main" id="{84EB62F1-1A3D-6F07-4E2C-B92E9A81A30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650B18A-E879-31CC-03E9-F4E7E8850484}"/>
              </a:ext>
            </a:extLst>
          </p:cNvPr>
          <p:cNvSpPr>
            <a:spLocks noGrp="1"/>
          </p:cNvSpPr>
          <p:nvPr>
            <p:ph type="body" sz="half" idx="11"/>
          </p:nvPr>
        </p:nvSpPr>
        <p:spPr>
          <a:xfrm>
            <a:off x="836611" y="766619"/>
            <a:ext cx="8810310" cy="284018"/>
          </a:xfrm>
        </p:spPr>
        <p:txBody>
          <a:bodyPr>
            <a:normAutofit fontScale="92500" lnSpcReduction="20000"/>
          </a:bodyPr>
          <a:lstStyle/>
          <a:p>
            <a:r>
              <a:rPr lang="es-ES"/>
              <a:t>Comparación de informe de estado de cuentas – (W0097)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DB169B11-8FAD-A254-F3EC-C674C8393D9C}"/>
              </a:ext>
            </a:extLst>
          </p:cNvPr>
          <p:cNvPicPr>
            <a:picLocks noChangeAspect="1"/>
          </p:cNvPicPr>
          <p:nvPr/>
        </p:nvPicPr>
        <p:blipFill>
          <a:blip r:embed="rId2"/>
          <a:stretch>
            <a:fillRect/>
          </a:stretch>
        </p:blipFill>
        <p:spPr>
          <a:xfrm>
            <a:off x="923544" y="1477814"/>
            <a:ext cx="9643860" cy="4927410"/>
          </a:xfrm>
          <a:prstGeom prst="rect">
            <a:avLst/>
          </a:prstGeom>
        </p:spPr>
      </p:pic>
    </p:spTree>
    <p:extLst>
      <p:ext uri="{BB962C8B-B14F-4D97-AF65-F5344CB8AC3E}">
        <p14:creationId xmlns:p14="http://schemas.microsoft.com/office/powerpoint/2010/main" val="27678155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0DF1-1569-989F-D4D3-F4A7106A985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20043-FF2B-6751-49DE-6D8A9E0605B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F0958 permite visualizar los valores reales del estado de pérdidas y ganancias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A28F4CE0-134E-01C8-AE83-700CFAE9EE7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96D33636-C8C2-5367-70B4-2F46A8CB986E}"/>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Valores reales - (F0958)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587FFFCF-8909-48B8-5F44-BA2F09E5D5B2}"/>
              </a:ext>
            </a:extLst>
          </p:cNvPr>
          <p:cNvPicPr>
            <a:picLocks noChangeAspect="1"/>
          </p:cNvPicPr>
          <p:nvPr/>
        </p:nvPicPr>
        <p:blipFill>
          <a:blip r:embed="rId2"/>
          <a:stretch>
            <a:fillRect/>
          </a:stretch>
        </p:blipFill>
        <p:spPr>
          <a:xfrm>
            <a:off x="1014663" y="1847088"/>
            <a:ext cx="8795638" cy="4558157"/>
          </a:xfrm>
          <a:prstGeom prst="rect">
            <a:avLst/>
          </a:prstGeom>
        </p:spPr>
      </p:pic>
    </p:spTree>
    <p:extLst>
      <p:ext uri="{BB962C8B-B14F-4D97-AF65-F5344CB8AC3E}">
        <p14:creationId xmlns:p14="http://schemas.microsoft.com/office/powerpoint/2010/main" val="21327115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00FF5-3B0B-E1FB-205D-6E409DF7A6D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AFDD59-AE41-296C-FC7C-A0DEBB8EEA7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moneda de la transacción, de la sociedad y moneda global del estado de pérdidas y ganancias</a:t>
            </a:r>
          </a:p>
        </p:txBody>
      </p:sp>
      <p:sp>
        <p:nvSpPr>
          <p:cNvPr id="3" name="Marcador de texto 2">
            <a:extLst>
              <a:ext uri="{FF2B5EF4-FFF2-40B4-BE49-F238E27FC236}">
                <a16:creationId xmlns:a16="http://schemas.microsoft.com/office/drawing/2014/main" id="{E7EB89F0-1374-44CD-00E2-9D312E57594C}"/>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788E2B4-D1A3-C9C6-1D63-4470FC3F22DE}"/>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Valores reales - (F0958)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F0765A8A-56E9-AAE9-8F4E-B42B5E2DEEE4}"/>
              </a:ext>
            </a:extLst>
          </p:cNvPr>
          <p:cNvPicPr>
            <a:picLocks noChangeAspect="1"/>
          </p:cNvPicPr>
          <p:nvPr/>
        </p:nvPicPr>
        <p:blipFill>
          <a:blip r:embed="rId2"/>
          <a:stretch>
            <a:fillRect/>
          </a:stretch>
        </p:blipFill>
        <p:spPr>
          <a:xfrm>
            <a:off x="941832" y="1846931"/>
            <a:ext cx="8988552" cy="4653448"/>
          </a:xfrm>
          <a:prstGeom prst="rect">
            <a:avLst/>
          </a:prstGeom>
        </p:spPr>
      </p:pic>
    </p:spTree>
    <p:extLst>
      <p:ext uri="{BB962C8B-B14F-4D97-AF65-F5344CB8AC3E}">
        <p14:creationId xmlns:p14="http://schemas.microsoft.com/office/powerpoint/2010/main" val="42921391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5087-735A-BFDE-4D31-9C60065C42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8CCC2A6-815A-7DB3-C007-0B370EF88BA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de gestión se puede generar informes sobre datos reales y planificados de diferentes entidades relevantes para la contabilidad de gestión.</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3FADEC19-EBA7-5AD8-0E4A-A5E9DBFE30D7}"/>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430C4CA-C046-4FD3-FDA9-D59C51D41552}"/>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Plan/Real – (F1710)</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D2302261-B0BE-3105-B497-D76CDC9D694F}"/>
              </a:ext>
            </a:extLst>
          </p:cNvPr>
          <p:cNvPicPr>
            <a:picLocks noChangeAspect="1"/>
          </p:cNvPicPr>
          <p:nvPr/>
        </p:nvPicPr>
        <p:blipFill>
          <a:blip r:embed="rId2"/>
          <a:stretch>
            <a:fillRect/>
          </a:stretch>
        </p:blipFill>
        <p:spPr>
          <a:xfrm>
            <a:off x="1014664" y="2093976"/>
            <a:ext cx="9857552" cy="4250304"/>
          </a:xfrm>
          <a:prstGeom prst="rect">
            <a:avLst/>
          </a:prstGeom>
        </p:spPr>
      </p:pic>
    </p:spTree>
    <p:extLst>
      <p:ext uri="{BB962C8B-B14F-4D97-AF65-F5344CB8AC3E}">
        <p14:creationId xmlns:p14="http://schemas.microsoft.com/office/powerpoint/2010/main" val="5988234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952A-E086-F768-384B-C3F50AA12E2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8C21A44-FA22-121A-45D7-6571C30E8AD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del estado de pérdidas y ganancias comparado con la categoría PLN Planificados </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37A9AB52-D667-C6DB-D7D2-266CB67362F8}"/>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4FF3B2A-30A2-8518-1FB0-DED2B71F58A0}"/>
              </a:ext>
            </a:extLst>
          </p:cNvPr>
          <p:cNvSpPr>
            <a:spLocks noGrp="1"/>
          </p:cNvSpPr>
          <p:nvPr>
            <p:ph type="body" sz="half" idx="11"/>
          </p:nvPr>
        </p:nvSpPr>
        <p:spPr>
          <a:xfrm>
            <a:off x="836611" y="766619"/>
            <a:ext cx="8810310" cy="284018"/>
          </a:xfrm>
        </p:spPr>
        <p:txBody>
          <a:bodyPr>
            <a:normAutofit fontScale="85000" lnSpcReduction="10000"/>
          </a:bodyPr>
          <a:lstStyle/>
          <a:p>
            <a:r>
              <a:rPr lang="es-ES"/>
              <a:t>Beneficio, resultado positivo - Plan/Real – (F1710)</a:t>
            </a:r>
          </a:p>
        </p:txBody>
      </p:sp>
      <p:pic>
        <p:nvPicPr>
          <p:cNvPr id="9" name="Imagen 8">
            <a:extLst>
              <a:ext uri="{FF2B5EF4-FFF2-40B4-BE49-F238E27FC236}">
                <a16:creationId xmlns:a16="http://schemas.microsoft.com/office/drawing/2014/main" id="{AF52BD5A-629E-15F6-5505-FA8671EA8A78}"/>
              </a:ext>
            </a:extLst>
          </p:cNvPr>
          <p:cNvPicPr>
            <a:picLocks noChangeAspect="1"/>
          </p:cNvPicPr>
          <p:nvPr/>
        </p:nvPicPr>
        <p:blipFill>
          <a:blip r:embed="rId2"/>
          <a:stretch>
            <a:fillRect/>
          </a:stretch>
        </p:blipFill>
        <p:spPr>
          <a:xfrm>
            <a:off x="1014664" y="1477813"/>
            <a:ext cx="9775256" cy="5050549"/>
          </a:xfrm>
          <a:prstGeom prst="rect">
            <a:avLst/>
          </a:prstGeom>
        </p:spPr>
      </p:pic>
    </p:spTree>
    <p:extLst>
      <p:ext uri="{BB962C8B-B14F-4D97-AF65-F5344CB8AC3E}">
        <p14:creationId xmlns:p14="http://schemas.microsoft.com/office/powerpoint/2010/main" val="395490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E6828-6B57-8643-C2E6-F099C210D230}"/>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1805CCE6-8595-0B59-4743-1DEF663E057A}"/>
              </a:ext>
            </a:extLst>
          </p:cNvPr>
          <p:cNvGraphicFramePr>
            <a:graphicFrameLocks noGrp="1"/>
          </p:cNvGraphicFramePr>
          <p:nvPr>
            <p:ph idx="1"/>
            <p:extLst>
              <p:ext uri="{D42A27DB-BD31-4B8C-83A1-F6EECF244321}">
                <p14:modId xmlns:p14="http://schemas.microsoft.com/office/powerpoint/2010/main" val="2683072856"/>
              </p:ext>
            </p:extLst>
          </p:nvPr>
        </p:nvGraphicFramePr>
        <p:xfrm>
          <a:off x="9255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E39A996F-C618-3F37-28A3-47642D0D88AB}"/>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7771CAE1-BEEF-D595-3DA6-05D74BE9C05A}"/>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Presupuesto – proceso resumido para control en empresas colombianas Grupo EPM</a:t>
            </a:r>
          </a:p>
        </p:txBody>
      </p:sp>
    </p:spTree>
    <p:extLst>
      <p:ext uri="{BB962C8B-B14F-4D97-AF65-F5344CB8AC3E}">
        <p14:creationId xmlns:p14="http://schemas.microsoft.com/office/powerpoint/2010/main" val="37194819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5F3FC6-2C31-4389-3BC5-D33DC6176784}"/>
              </a:ext>
            </a:extLst>
          </p:cNvPr>
          <p:cNvSpPr>
            <a:spLocks noGrp="1"/>
          </p:cNvSpPr>
          <p:nvPr>
            <p:ph type="title"/>
          </p:nvPr>
        </p:nvSpPr>
        <p:spPr>
          <a:xfrm>
            <a:off x="2478742" y="2118791"/>
            <a:ext cx="7234517" cy="1431699"/>
          </a:xfrm>
        </p:spPr>
        <p:txBody>
          <a:bodyPr>
            <a:normAutofit fontScale="90000"/>
          </a:bodyPr>
          <a:lstStyle/>
          <a:p>
            <a:r>
              <a:rPr lang="es-ES"/>
              <a:t>¡Juntos logramos la excelencia!</a:t>
            </a:r>
            <a:endParaRPr lang="es-CO"/>
          </a:p>
        </p:txBody>
      </p:sp>
    </p:spTree>
    <p:extLst>
      <p:ext uri="{BB962C8B-B14F-4D97-AF65-F5344CB8AC3E}">
        <p14:creationId xmlns:p14="http://schemas.microsoft.com/office/powerpoint/2010/main" val="274825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A91C1B-2384-D079-ACC1-81B310458154}"/>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3CEA3C45-FB0A-FDDD-7F00-137BFFB96DC5}"/>
              </a:ext>
            </a:extLst>
          </p:cNvPr>
          <p:cNvGraphicFramePr>
            <a:graphicFrameLocks noGrp="1"/>
          </p:cNvGraphicFramePr>
          <p:nvPr>
            <p:ph idx="1"/>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8FC28158-216F-B43D-C2CB-4A993D2D5C15}"/>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00400AAA-AEC5-2257-CB3D-95F4ABFE9D68}"/>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Activos fijos</a:t>
            </a:r>
          </a:p>
        </p:txBody>
      </p:sp>
    </p:spTree>
    <p:extLst>
      <p:ext uri="{BB962C8B-B14F-4D97-AF65-F5344CB8AC3E}">
        <p14:creationId xmlns:p14="http://schemas.microsoft.com/office/powerpoint/2010/main" val="405478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C75AAC1D-88AF-D3C5-EE1A-2F2695C5076F}"/>
              </a:ext>
            </a:extLst>
          </p:cNvPr>
          <p:cNvSpPr>
            <a:spLocks noGrp="1"/>
          </p:cNvSpPr>
          <p:nvPr>
            <p:ph type="body" sz="half" idx="10"/>
          </p:nvPr>
        </p:nvSpPr>
        <p:spPr/>
        <p:txBody>
          <a:bodyPr/>
          <a:lstStyle/>
          <a:p>
            <a:endParaRPr lang="es-CO"/>
          </a:p>
        </p:txBody>
      </p:sp>
      <p:sp>
        <p:nvSpPr>
          <p:cNvPr id="9" name="Marcador de texto 8">
            <a:extLst>
              <a:ext uri="{FF2B5EF4-FFF2-40B4-BE49-F238E27FC236}">
                <a16:creationId xmlns:a16="http://schemas.microsoft.com/office/drawing/2014/main" id="{2F47C07E-8CCD-0A3C-A16F-C02234248B99}"/>
              </a:ext>
            </a:extLst>
          </p:cNvPr>
          <p:cNvSpPr>
            <a:spLocks noGrp="1"/>
          </p:cNvSpPr>
          <p:nvPr>
            <p:ph type="body" sz="half" idx="11"/>
          </p:nvPr>
        </p:nvSpPr>
        <p:spPr/>
        <p:txBody>
          <a:bodyPr>
            <a:normAutofit fontScale="85000" lnSpcReduction="10000"/>
          </a:bodyPr>
          <a:lstStyle/>
          <a:p>
            <a:endParaRPr lang="es-CO"/>
          </a:p>
        </p:txBody>
      </p:sp>
      <p:pic>
        <p:nvPicPr>
          <p:cNvPr id="3" name="videoplayback">
            <a:hlinkClick r:id="" action="ppaction://media"/>
            <a:extLst>
              <a:ext uri="{FF2B5EF4-FFF2-40B4-BE49-F238E27FC236}">
                <a16:creationId xmlns:a16="http://schemas.microsoft.com/office/drawing/2014/main" id="{6482A044-8C1F-4E6D-48E4-DEFA22D0B3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7049" y="951101"/>
            <a:ext cx="8810309" cy="4955799"/>
          </a:xfrm>
          <a:prstGeom prst="rect">
            <a:avLst/>
          </a:prstGeom>
        </p:spPr>
      </p:pic>
    </p:spTree>
    <p:extLst>
      <p:ext uri="{BB962C8B-B14F-4D97-AF65-F5344CB8AC3E}">
        <p14:creationId xmlns:p14="http://schemas.microsoft.com/office/powerpoint/2010/main" val="336856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F598FA-7A0E-200E-5293-146ECA4C3C8C}"/>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A5B157E9-E89B-7101-0F44-5E5FCA72BB78}"/>
              </a:ext>
            </a:extLst>
          </p:cNvPr>
          <p:cNvGraphicFramePr>
            <a:graphicFrameLocks noGrp="1"/>
          </p:cNvGraphicFramePr>
          <p:nvPr>
            <p:ph idx="1"/>
            <p:extLst>
              <p:ext uri="{D42A27DB-BD31-4B8C-83A1-F6EECF244321}">
                <p14:modId xmlns:p14="http://schemas.microsoft.com/office/powerpoint/2010/main" val="2277737480"/>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45B9E2AB-D93E-D684-7ABF-AEEAFB887A49}"/>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8819C1BC-1DF1-36CF-7E62-334884AE041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Real Estate</a:t>
            </a:r>
          </a:p>
        </p:txBody>
      </p:sp>
    </p:spTree>
    <p:extLst>
      <p:ext uri="{BB962C8B-B14F-4D97-AF65-F5344CB8AC3E}">
        <p14:creationId xmlns:p14="http://schemas.microsoft.com/office/powerpoint/2010/main" val="3984802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AA21-E0DA-2299-538C-3BB534A4CA21}"/>
            </a:ext>
          </a:extLst>
        </p:cNvPr>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89F664A6-F939-150E-DBF8-D8786526FED0}"/>
              </a:ext>
            </a:extLst>
          </p:cNvPr>
          <p:cNvGraphicFramePr>
            <a:graphicFrameLocks noGrp="1"/>
          </p:cNvGraphicFramePr>
          <p:nvPr>
            <p:ph idx="14"/>
            <p:extLst>
              <p:ext uri="{D42A27DB-BD31-4B8C-83A1-F6EECF244321}">
                <p14:modId xmlns:p14="http://schemas.microsoft.com/office/powerpoint/2010/main" val="3895590214"/>
              </p:ext>
            </p:extLst>
          </p:nvPr>
        </p:nvGraphicFramePr>
        <p:xfrm>
          <a:off x="5829300" y="1050638"/>
          <a:ext cx="5760720" cy="5219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A8B4D4D0-43B5-DE35-F303-35F7C31686B1}"/>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C93E2A59-92FA-58FE-075E-BC5B65E8D6E6}"/>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Business </a:t>
            </a:r>
            <a:r>
              <a:rPr lang="es-CO" sz="1600" err="1">
                <a:latin typeface="VAGRounded" panose="00000400000000000000" pitchFamily="2" charset="0"/>
                <a:ea typeface="VAGRounded" panose="00000400000000000000" pitchFamily="2" charset="0"/>
              </a:rPr>
              <a:t>Partner</a:t>
            </a:r>
            <a:endParaRPr lang="es-CO" sz="1600">
              <a:latin typeface="VAGRounded" panose="00000400000000000000" pitchFamily="2" charset="0"/>
              <a:ea typeface="VAGRounded" panose="00000400000000000000" pitchFamily="2" charset="0"/>
            </a:endParaRPr>
          </a:p>
        </p:txBody>
      </p:sp>
      <p:sp>
        <p:nvSpPr>
          <p:cNvPr id="4" name="Marcador de contenido 3">
            <a:extLst>
              <a:ext uri="{FF2B5EF4-FFF2-40B4-BE49-F238E27FC236}">
                <a16:creationId xmlns:a16="http://schemas.microsoft.com/office/drawing/2014/main" id="{2E43CAF4-B62E-2BD1-6BBB-82C804CFF273}"/>
              </a:ext>
            </a:extLst>
          </p:cNvPr>
          <p:cNvSpPr>
            <a:spLocks noGrp="1"/>
          </p:cNvSpPr>
          <p:nvPr>
            <p:ph idx="1"/>
          </p:nvPr>
        </p:nvSpPr>
        <p:spPr/>
        <p:txBody>
          <a:bodyPr anchor="ctr" anchorCtr="0"/>
          <a:lstStyle/>
          <a:p>
            <a:pPr marL="0" indent="0">
              <a:buNone/>
            </a:pPr>
            <a:r>
              <a:rPr lang="es-ES"/>
              <a:t>El Business </a:t>
            </a:r>
            <a:r>
              <a:rPr lang="es-ES" err="1"/>
              <a:t>Partner</a:t>
            </a:r>
            <a:r>
              <a:rPr lang="es-ES"/>
              <a:t> (BP) es una entidad única que representa cualquier tercero con el que la empresa interactúa, tales como:</a:t>
            </a:r>
          </a:p>
          <a:p>
            <a:pPr marL="0" indent="0">
              <a:buNone/>
            </a:pPr>
            <a:endParaRPr lang="es-ES"/>
          </a:p>
          <a:p>
            <a:r>
              <a:rPr lang="es-ES"/>
              <a:t>Clientes</a:t>
            </a:r>
          </a:p>
          <a:p>
            <a:r>
              <a:rPr lang="es-ES"/>
              <a:t>Proveedores</a:t>
            </a:r>
          </a:p>
          <a:p>
            <a:r>
              <a:rPr lang="es-ES"/>
              <a:t>Empleados</a:t>
            </a:r>
          </a:p>
          <a:p>
            <a:r>
              <a:rPr lang="es-ES"/>
              <a:t>Organizaciones externas</a:t>
            </a:r>
          </a:p>
          <a:p>
            <a:pPr marL="0" indent="0">
              <a:buNone/>
            </a:pPr>
            <a:endParaRPr lang="es-ES"/>
          </a:p>
          <a:p>
            <a:pPr marL="0" indent="0">
              <a:buNone/>
            </a:pPr>
            <a:r>
              <a:rPr lang="es-ES"/>
              <a:t>SAP lo utiliza como objeto central para gestionar los datos maestros de manera unificada y flexible para todas las empresas implementadas en la misma instancia.</a:t>
            </a:r>
          </a:p>
          <a:p>
            <a:pPr marL="0" indent="0">
              <a:buNone/>
            </a:pPr>
            <a:endParaRPr lang="es-ES"/>
          </a:p>
          <a:p>
            <a:pPr marL="0" indent="0">
              <a:buNone/>
            </a:pPr>
            <a:r>
              <a:rPr lang="es-ES"/>
              <a:t>El catálogo de BP se utilizará para crear las relaciones de partes relacionadas y de empresas del sector público.</a:t>
            </a:r>
          </a:p>
        </p:txBody>
      </p:sp>
    </p:spTree>
    <p:extLst>
      <p:ext uri="{BB962C8B-B14F-4D97-AF65-F5344CB8AC3E}">
        <p14:creationId xmlns:p14="http://schemas.microsoft.com/office/powerpoint/2010/main" val="424026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5F599-742F-CE67-7469-4B7E8AF071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EB05E72-28A6-CFAF-01D1-50C1F4EAA7FC}"/>
              </a:ext>
            </a:extLst>
          </p:cNvPr>
          <p:cNvSpPr>
            <a:spLocks noGrp="1"/>
          </p:cNvSpPr>
          <p:nvPr>
            <p:ph type="ctrTitle"/>
          </p:nvPr>
        </p:nvSpPr>
        <p:spPr/>
        <p:txBody>
          <a:bodyPr>
            <a:noAutofit/>
          </a:bodyPr>
          <a:lstStyle/>
          <a:p>
            <a:r>
              <a:rPr lang="es-ES" sz="4000"/>
              <a:t>Visualización de planes de cuentas</a:t>
            </a:r>
            <a:endParaRPr lang="es-CO" sz="4000"/>
          </a:p>
        </p:txBody>
      </p:sp>
      <p:sp>
        <p:nvSpPr>
          <p:cNvPr id="5" name="Subtítulo 4">
            <a:extLst>
              <a:ext uri="{FF2B5EF4-FFF2-40B4-BE49-F238E27FC236}">
                <a16:creationId xmlns:a16="http://schemas.microsoft.com/office/drawing/2014/main" id="{D7ADB76E-76F2-CA09-F1CA-90AAF05B4030}"/>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15C1A59A-3839-AA8F-E149-D4F9A817BB00}"/>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1752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B876-4958-AB28-2383-F9E7DA6B4D41}"/>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9A72BC97-ADB3-1731-81D8-70322B6F0D62}"/>
              </a:ext>
            </a:extLst>
          </p:cNvPr>
          <p:cNvSpPr>
            <a:spLocks noGrp="1"/>
          </p:cNvSpPr>
          <p:nvPr>
            <p:ph idx="1"/>
          </p:nvPr>
        </p:nvSpPr>
        <p:spPr/>
        <p:txBody>
          <a:bodyPr>
            <a:noAutofit/>
          </a:bodyPr>
          <a:lstStyle/>
          <a:p>
            <a:pPr fontAlgn="t"/>
            <a:r>
              <a:rPr lang="es-CO" sz="2000">
                <a:latin typeface="Calibri" panose="020F0502020204030204" pitchFamily="34" charset="0"/>
                <a:ea typeface="Calibri" panose="020F0502020204030204" pitchFamily="34" charset="0"/>
                <a:cs typeface="Calibri" panose="020F0502020204030204" pitchFamily="34" charset="0"/>
              </a:rPr>
              <a:t>Homologar el catálogo para todas las empresas del Grupo</a:t>
            </a:r>
          </a:p>
          <a:p>
            <a:pPr fontAlgn="t"/>
            <a:r>
              <a:rPr lang="es-CO" sz="2000">
                <a:latin typeface="Calibri" panose="020F0502020204030204" pitchFamily="34" charset="0"/>
                <a:ea typeface="Calibri" panose="020F0502020204030204" pitchFamily="34" charset="0"/>
                <a:cs typeface="Calibri" panose="020F0502020204030204" pitchFamily="34" charset="0"/>
              </a:rPr>
              <a:t>Incorporar en la estructura de cuentas los rubros de los estados financieros, para facilitar el proceso de elaboración de las revelaciones.</a:t>
            </a:r>
          </a:p>
          <a:p>
            <a:pPr fontAlgn="t"/>
            <a:r>
              <a:rPr lang="es-CO" sz="2000">
                <a:latin typeface="Calibri" panose="020F0502020204030204" pitchFamily="34" charset="0"/>
                <a:ea typeface="Calibri" panose="020F0502020204030204" pitchFamily="34" charset="0"/>
                <a:cs typeface="Calibri" panose="020F0502020204030204" pitchFamily="34" charset="0"/>
              </a:rPr>
              <a:t>Se mantienen conceptos y código del nivel 1 y se separaron algunos grupos de cuentas:</a:t>
            </a:r>
          </a:p>
          <a:p>
            <a:pPr lvl="1" fontAlgn="t"/>
            <a:r>
              <a:rPr lang="es-CO" sz="2000" b="1">
                <a:latin typeface="Calibri" panose="020F0502020204030204" pitchFamily="34" charset="0"/>
                <a:ea typeface="Calibri" panose="020F0502020204030204" pitchFamily="34" charset="0"/>
                <a:cs typeface="Calibri" panose="020F0502020204030204" pitchFamily="34" charset="0"/>
              </a:rPr>
              <a:t>Activo</a:t>
            </a:r>
            <a:r>
              <a:rPr lang="es-CO" sz="2000">
                <a:latin typeface="Calibri" panose="020F0502020204030204" pitchFamily="34" charset="0"/>
                <a:ea typeface="Calibri" panose="020F0502020204030204" pitchFamily="34" charset="0"/>
                <a:cs typeface="Calibri" panose="020F0502020204030204" pitchFamily="34" charset="0"/>
              </a:rPr>
              <a:t>: 13 Derechos de uso, 17 Intangibles y 18 Impuestos, contribuciones y tasas</a:t>
            </a:r>
          </a:p>
          <a:p>
            <a:pPr lvl="1" fontAlgn="t"/>
            <a:r>
              <a:rPr lang="es-CO" sz="2000" b="1">
                <a:latin typeface="Calibri" panose="020F0502020204030204" pitchFamily="34" charset="0"/>
                <a:ea typeface="Calibri" panose="020F0502020204030204" pitchFamily="34" charset="0"/>
                <a:cs typeface="Calibri" panose="020F0502020204030204" pitchFamily="34" charset="0"/>
              </a:rPr>
              <a:t>Pasivo</a:t>
            </a:r>
            <a:r>
              <a:rPr lang="es-CO" sz="2000">
                <a:latin typeface="Calibri" panose="020F0502020204030204" pitchFamily="34" charset="0"/>
                <a:ea typeface="Calibri" panose="020F0502020204030204" pitchFamily="34" charset="0"/>
                <a:cs typeface="Calibri" panose="020F0502020204030204" pitchFamily="34" charset="0"/>
              </a:rPr>
              <a:t>: 22 Instrumentos derivados, 23 impuesto sobre la renta, 26 pasivos no corrientes mantenidos para la venta y 28 Impuestos, contribuciones y tasas</a:t>
            </a:r>
          </a:p>
          <a:p>
            <a:pPr lvl="1" fontAlgn="t"/>
            <a:r>
              <a:rPr lang="es-CO" sz="2000" b="1">
                <a:latin typeface="Calibri" panose="020F0502020204030204" pitchFamily="34" charset="0"/>
                <a:ea typeface="Calibri" panose="020F0502020204030204" pitchFamily="34" charset="0"/>
                <a:cs typeface="Calibri" panose="020F0502020204030204" pitchFamily="34" charset="0"/>
              </a:rPr>
              <a:t>Patrimonio </a:t>
            </a:r>
            <a:r>
              <a:rPr lang="es-CO" sz="2000">
                <a:latin typeface="Calibri" panose="020F0502020204030204" pitchFamily="34" charset="0"/>
                <a:ea typeface="Calibri" panose="020F0502020204030204" pitchFamily="34" charset="0"/>
                <a:cs typeface="Calibri" panose="020F0502020204030204" pitchFamily="34" charset="0"/>
              </a:rPr>
              <a:t>(cuenta 36): Se incorporan las cuentas de ORI del periodo (46 y 56)</a:t>
            </a:r>
          </a:p>
          <a:p>
            <a:pPr fontAlgn="t"/>
            <a:r>
              <a:rPr lang="es-CO" sz="2000">
                <a:latin typeface="Calibri" panose="020F0502020204030204" pitchFamily="34" charset="0"/>
                <a:ea typeface="Calibri" panose="020F0502020204030204" pitchFamily="34" charset="0"/>
                <a:cs typeface="Calibri" panose="020F0502020204030204" pitchFamily="34" charset="0"/>
              </a:rPr>
              <a:t>Clasificación corto y largo plazo cuentas de balance - en las posiciones 3 y 4 se identificará la porción corriente (00-49) y no corriente (50-99)</a:t>
            </a:r>
          </a:p>
        </p:txBody>
      </p:sp>
      <p:sp>
        <p:nvSpPr>
          <p:cNvPr id="6" name="Marcador de texto 5">
            <a:extLst>
              <a:ext uri="{FF2B5EF4-FFF2-40B4-BE49-F238E27FC236}">
                <a16:creationId xmlns:a16="http://schemas.microsoft.com/office/drawing/2014/main" id="{2728DAE2-0E40-D6E6-1FFC-35FF6FE00D25}"/>
              </a:ext>
            </a:extLst>
          </p:cNvPr>
          <p:cNvSpPr>
            <a:spLocks noGrp="1"/>
          </p:cNvSpPr>
          <p:nvPr>
            <p:ph type="body" sz="half" idx="10"/>
          </p:nvPr>
        </p:nvSpPr>
        <p:spPr/>
        <p:txBody>
          <a:bodyPr/>
          <a:lstStyle/>
          <a:p>
            <a:r>
              <a:rPr lang="es-ES">
                <a:latin typeface="+mj-lt"/>
              </a:rPr>
              <a:t>Visualización de planes de cuentas</a:t>
            </a:r>
          </a:p>
        </p:txBody>
      </p:sp>
      <p:sp>
        <p:nvSpPr>
          <p:cNvPr id="7" name="Marcador de texto 6">
            <a:extLst>
              <a:ext uri="{FF2B5EF4-FFF2-40B4-BE49-F238E27FC236}">
                <a16:creationId xmlns:a16="http://schemas.microsoft.com/office/drawing/2014/main" id="{87A6B9C1-5C82-E73E-905C-7B2AEE571CFE}"/>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Premisas plan de cuentas</a:t>
            </a:r>
          </a:p>
        </p:txBody>
      </p:sp>
    </p:spTree>
    <p:extLst>
      <p:ext uri="{BB962C8B-B14F-4D97-AF65-F5344CB8AC3E}">
        <p14:creationId xmlns:p14="http://schemas.microsoft.com/office/powerpoint/2010/main" val="279356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69BD6-00A2-B90B-B7D2-4875EA49FF29}"/>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26FEAE2B-9DD9-52D6-AF62-095F38FA98C1}"/>
              </a:ext>
            </a:extLst>
          </p:cNvPr>
          <p:cNvSpPr>
            <a:spLocks noGrp="1"/>
          </p:cNvSpPr>
          <p:nvPr>
            <p:ph idx="1"/>
          </p:nvPr>
        </p:nvSpPr>
        <p:spPr/>
        <p:txBody>
          <a:bodyPr>
            <a:noAutofit/>
          </a:bodyPr>
          <a:lstStyle/>
          <a:p>
            <a:pPr fontAlgn="t"/>
            <a:r>
              <a:rPr lang="es-CO" sz="2000">
                <a:latin typeface="Calibri" panose="020F0502020204030204" pitchFamily="34" charset="0"/>
                <a:ea typeface="Calibri" panose="020F0502020204030204" pitchFamily="34" charset="0"/>
                <a:cs typeface="Calibri" panose="020F0502020204030204" pitchFamily="34" charset="0"/>
              </a:rPr>
              <a:t>Las cuentas asociadas terminarán en XXXXXXX900 - XXXXXXX999 (anteriormente se conocían como cuentas de módulo)</a:t>
            </a:r>
          </a:p>
          <a:p>
            <a:pPr fontAlgn="t"/>
            <a:r>
              <a:rPr lang="es-CO" sz="2000">
                <a:latin typeface="Calibri" panose="020F0502020204030204" pitchFamily="34" charset="0"/>
                <a:ea typeface="Calibri" panose="020F0502020204030204" pitchFamily="34" charset="0"/>
                <a:cs typeface="Calibri" panose="020F0502020204030204" pitchFamily="34" charset="0"/>
              </a:rPr>
              <a:t>No existen cuentas contables específicas de Ajustes ejercicios anteriores – AEA</a:t>
            </a:r>
          </a:p>
          <a:p>
            <a:pPr fontAlgn="t"/>
            <a:r>
              <a:rPr lang="es-CO" sz="2000">
                <a:latin typeface="Calibri" panose="020F0502020204030204" pitchFamily="34" charset="0"/>
                <a:ea typeface="Calibri" panose="020F0502020204030204" pitchFamily="34" charset="0"/>
                <a:cs typeface="Calibri" panose="020F0502020204030204" pitchFamily="34" charset="0"/>
              </a:rPr>
              <a:t>No existen cuentas estimadas (inicia auxiliar en JDE en 0195)</a:t>
            </a:r>
          </a:p>
          <a:p>
            <a:pPr fontAlgn="t"/>
            <a:r>
              <a:rPr lang="es-CO" sz="2000">
                <a:latin typeface="Calibri" panose="020F0502020204030204" pitchFamily="34" charset="0"/>
                <a:ea typeface="Calibri" panose="020F0502020204030204" pitchFamily="34" charset="0"/>
                <a:cs typeface="Calibri" panose="020F0502020204030204" pitchFamily="34" charset="0"/>
              </a:rPr>
              <a:t>Separación de las cuentas de diferencia en cambio en el activo y el pasivo (terminadas en 100 VME)</a:t>
            </a:r>
          </a:p>
          <a:p>
            <a:pPr fontAlgn="t"/>
            <a:r>
              <a:rPr lang="es-CO" sz="2000">
                <a:latin typeface="Calibri" panose="020F0502020204030204" pitchFamily="34" charset="0"/>
                <a:ea typeface="Calibri" panose="020F0502020204030204" pitchFamily="34" charset="0"/>
                <a:cs typeface="Calibri" panose="020F0502020204030204" pitchFamily="34" charset="0"/>
              </a:rPr>
              <a:t>Las cuentas de distribución de corporativos (DC) en el activo y el pasivo terminarán en XXXXXX9000 – XXXXXX9999  </a:t>
            </a:r>
          </a:p>
          <a:p>
            <a:pPr fontAlgn="t"/>
            <a:r>
              <a:rPr lang="es-CO" sz="2000">
                <a:latin typeface="Calibri" panose="020F0502020204030204" pitchFamily="34" charset="0"/>
                <a:ea typeface="Calibri" panose="020F0502020204030204" pitchFamily="34" charset="0"/>
                <a:cs typeface="Calibri" panose="020F0502020204030204" pitchFamily="34" charset="0"/>
              </a:rPr>
              <a:t>Los ingresos y gastos asociadas a inversiones patrimoniales, diferencia en cambio, impuesto sobre la renta, operaciones discontinuadas, cuentas regulatorias diferidas y participaciones no controladoras se reconocerán por su costo neto en la cuenta 6</a:t>
            </a:r>
          </a:p>
          <a:p>
            <a:pPr marL="0" indent="0" fontAlgn="t">
              <a:buNone/>
            </a:pPr>
            <a:endParaRPr lang="es-CO" sz="20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AABC3659-23F9-C2B5-7041-0AFC82D11BAB}"/>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7B868748-5530-0EEE-C26E-72E8EFF02F5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Premisas plan de cuentas</a:t>
            </a:r>
          </a:p>
        </p:txBody>
      </p:sp>
    </p:spTree>
    <p:extLst>
      <p:ext uri="{BB962C8B-B14F-4D97-AF65-F5344CB8AC3E}">
        <p14:creationId xmlns:p14="http://schemas.microsoft.com/office/powerpoint/2010/main" val="3125622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87D2-6924-FE95-BE9A-86C4AFBDC4E6}"/>
            </a:ext>
          </a:extLst>
        </p:cNvPr>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55E38A12-42AE-D306-4967-4B614A1E2417}"/>
              </a:ext>
            </a:extLst>
          </p:cNvPr>
          <p:cNvGraphicFramePr>
            <a:graphicFrameLocks noGrp="1"/>
          </p:cNvGraphicFramePr>
          <p:nvPr/>
        </p:nvGraphicFramePr>
        <p:xfrm>
          <a:off x="3081139" y="4711724"/>
          <a:ext cx="7972010" cy="1375888"/>
        </p:xfrm>
        <a:graphic>
          <a:graphicData uri="http://schemas.openxmlformats.org/drawingml/2006/table">
            <a:tbl>
              <a:tblPr/>
              <a:tblGrid>
                <a:gridCol w="774700">
                  <a:extLst>
                    <a:ext uri="{9D8B030D-6E8A-4147-A177-3AD203B41FA5}">
                      <a16:colId xmlns:a16="http://schemas.microsoft.com/office/drawing/2014/main" val="138683509"/>
                    </a:ext>
                  </a:extLst>
                </a:gridCol>
                <a:gridCol w="1012874">
                  <a:extLst>
                    <a:ext uri="{9D8B030D-6E8A-4147-A177-3AD203B41FA5}">
                      <a16:colId xmlns:a16="http://schemas.microsoft.com/office/drawing/2014/main" val="713727123"/>
                    </a:ext>
                  </a:extLst>
                </a:gridCol>
                <a:gridCol w="3136964">
                  <a:extLst>
                    <a:ext uri="{9D8B030D-6E8A-4147-A177-3AD203B41FA5}">
                      <a16:colId xmlns:a16="http://schemas.microsoft.com/office/drawing/2014/main" val="3983767269"/>
                    </a:ext>
                  </a:extLst>
                </a:gridCol>
                <a:gridCol w="984738">
                  <a:extLst>
                    <a:ext uri="{9D8B030D-6E8A-4147-A177-3AD203B41FA5}">
                      <a16:colId xmlns:a16="http://schemas.microsoft.com/office/drawing/2014/main" val="3681836145"/>
                    </a:ext>
                  </a:extLst>
                </a:gridCol>
                <a:gridCol w="2062734">
                  <a:extLst>
                    <a:ext uri="{9D8B030D-6E8A-4147-A177-3AD203B41FA5}">
                      <a16:colId xmlns:a16="http://schemas.microsoft.com/office/drawing/2014/main" val="2005407890"/>
                    </a:ext>
                  </a:extLst>
                </a:gridCol>
              </a:tblGrid>
              <a:tr h="327928">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Código</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Tipo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Descripción Plan de Cuentas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Longitud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Uso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697904493"/>
                  </a:ext>
                </a:extLst>
              </a:tr>
              <a:tr h="264865">
                <a:tc>
                  <a:txBody>
                    <a:bodyPr/>
                    <a:lstStyle/>
                    <a:p>
                      <a:pPr algn="ctr" fontAlgn="ctr"/>
                      <a:r>
                        <a:rPr lang="es-CO" sz="1600" b="0" i="0" u="none" strike="noStrike" err="1">
                          <a:solidFill>
                            <a:schemeClr val="bg1">
                              <a:lumMod val="50000"/>
                            </a:schemeClr>
                          </a:solidFill>
                          <a:effectLst/>
                          <a:latin typeface="Arial Nova Cond" panose="020B0506020202020204" pitchFamily="34" charset="0"/>
                          <a:cs typeface="Arial" panose="020B0604020202020204" pitchFamily="34" charset="0"/>
                        </a:rPr>
                        <a:t>GEPM</a:t>
                      </a:r>
                      <a:endParaRPr lang="es-CO" sz="1600" b="0" i="0" u="none" strike="noStrike">
                        <a:solidFill>
                          <a:schemeClr val="bg1">
                            <a:lumMod val="50000"/>
                          </a:schemeClr>
                        </a:solidFill>
                        <a:effectLst/>
                        <a:latin typeface="Arial Nova Cond" panose="020B0506020202020204" pitchFamily="34" charset="0"/>
                        <a:cs typeface="Arial" panose="020B0604020202020204" pitchFamily="34" charset="0"/>
                      </a:endParaRP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Grupo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Grupo EPM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Todas las sociedades GL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BF5"/>
                    </a:solidFill>
                  </a:tcPr>
                </a:tc>
                <a:extLst>
                  <a:ext uri="{0D108BD9-81ED-4DB2-BD59-A6C34878D82A}">
                    <a16:rowId xmlns:a16="http://schemas.microsoft.com/office/drawing/2014/main" val="2301246793"/>
                  </a:ext>
                </a:extLst>
              </a:tr>
              <a:tr h="264865">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POPE</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Operativo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operativo Grupo EPM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Todas las sociedades FI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2036289912"/>
                  </a:ext>
                </a:extLst>
              </a:tr>
              <a:tr h="264865">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CO01</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Alterno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 CGN -Colombia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Colombia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1392240824"/>
                  </a:ext>
                </a:extLst>
              </a:tr>
              <a:tr h="239639">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SV01</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Alterno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SIGET -El Salvador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El Salvador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1580484077"/>
                  </a:ext>
                </a:extLst>
              </a:tr>
            </a:tbl>
          </a:graphicData>
        </a:graphic>
      </p:graphicFrame>
      <p:pic>
        <p:nvPicPr>
          <p:cNvPr id="14" name="Gráfico 13" descr="Flecha: curva ligera contorno">
            <a:extLst>
              <a:ext uri="{FF2B5EF4-FFF2-40B4-BE49-F238E27FC236}">
                <a16:creationId xmlns:a16="http://schemas.microsoft.com/office/drawing/2014/main" id="{AC6B4174-2474-E2BA-3B5C-22139FA2C7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367352" y="1774354"/>
            <a:ext cx="1074530" cy="914400"/>
          </a:xfrm>
          <a:prstGeom prst="rect">
            <a:avLst/>
          </a:prstGeom>
        </p:spPr>
      </p:pic>
      <p:pic>
        <p:nvPicPr>
          <p:cNvPr id="15" name="Gráfico 14" descr="Flecha: curva ligera contorno">
            <a:extLst>
              <a:ext uri="{FF2B5EF4-FFF2-40B4-BE49-F238E27FC236}">
                <a16:creationId xmlns:a16="http://schemas.microsoft.com/office/drawing/2014/main" id="{58D330D3-500B-CACF-B1A4-6446C9C1483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0523" y="1824448"/>
            <a:ext cx="1074530" cy="914400"/>
          </a:xfrm>
          <a:prstGeom prst="rect">
            <a:avLst/>
          </a:prstGeom>
        </p:spPr>
      </p:pic>
      <p:sp>
        <p:nvSpPr>
          <p:cNvPr id="16" name="CuadroTexto 15">
            <a:extLst>
              <a:ext uri="{FF2B5EF4-FFF2-40B4-BE49-F238E27FC236}">
                <a16:creationId xmlns:a16="http://schemas.microsoft.com/office/drawing/2014/main" id="{96836EC7-2677-6D7C-15E7-94C9EE6BCF08}"/>
              </a:ext>
            </a:extLst>
          </p:cNvPr>
          <p:cNvSpPr txBox="1"/>
          <p:nvPr/>
        </p:nvSpPr>
        <p:spPr>
          <a:xfrm>
            <a:off x="1350234" y="3476744"/>
            <a:ext cx="1410910" cy="593047"/>
          </a:xfrm>
          <a:prstGeom prst="rect">
            <a:avLst/>
          </a:prstGeom>
          <a:noFill/>
        </p:spPr>
        <p:txBody>
          <a:bodyPr wrap="square" rtlCol="0">
            <a:spAutoFit/>
          </a:bodyPr>
          <a:lstStyle/>
          <a:p>
            <a:pPr lvl="0">
              <a:lnSpc>
                <a:spcPct val="150000"/>
              </a:lnSpc>
              <a:defRPr/>
            </a:pPr>
            <a:r>
              <a:rPr lang="es-CO" sz="2400">
                <a:solidFill>
                  <a:srgbClr val="7AD400"/>
                </a:solidFill>
                <a:latin typeface="+mj-lt"/>
              </a:rPr>
              <a:t>110100</a:t>
            </a:r>
            <a:endParaRPr lang="es-CO" sz="2200">
              <a:solidFill>
                <a:srgbClr val="7AD400"/>
              </a:solidFill>
              <a:latin typeface="+mj-lt"/>
            </a:endParaRPr>
          </a:p>
        </p:txBody>
      </p:sp>
      <p:sp>
        <p:nvSpPr>
          <p:cNvPr id="17" name="CuadroTexto 16">
            <a:extLst>
              <a:ext uri="{FF2B5EF4-FFF2-40B4-BE49-F238E27FC236}">
                <a16:creationId xmlns:a16="http://schemas.microsoft.com/office/drawing/2014/main" id="{AFC1D3E3-C2CE-8DD1-FF41-BA0A68E53369}"/>
              </a:ext>
            </a:extLst>
          </p:cNvPr>
          <p:cNvSpPr txBox="1"/>
          <p:nvPr/>
        </p:nvSpPr>
        <p:spPr>
          <a:xfrm>
            <a:off x="4922868" y="3516404"/>
            <a:ext cx="1898129" cy="589072"/>
          </a:xfrm>
          <a:prstGeom prst="rect">
            <a:avLst/>
          </a:prstGeom>
          <a:noFill/>
        </p:spPr>
        <p:txBody>
          <a:bodyPr wrap="square" rtlCol="0">
            <a:spAutoFit/>
          </a:bodyPr>
          <a:lstStyle/>
          <a:p>
            <a:pPr lvl="0">
              <a:lnSpc>
                <a:spcPct val="150000"/>
              </a:lnSpc>
              <a:defRPr/>
            </a:pPr>
            <a:r>
              <a:rPr lang="es-CO" sz="2400">
                <a:solidFill>
                  <a:srgbClr val="7AD400"/>
                </a:solidFill>
                <a:latin typeface="+mj-lt"/>
              </a:rPr>
              <a:t>110100</a:t>
            </a:r>
            <a:r>
              <a:rPr kumimoji="0" lang="es-CO" sz="2400" b="1" i="0" u="none" strike="noStrike" kern="1200" cap="none" spc="0" normalizeH="0" baseline="0" noProof="0">
                <a:ln>
                  <a:noFill/>
                </a:ln>
                <a:solidFill>
                  <a:srgbClr val="ED7D31">
                    <a:lumMod val="75000"/>
                  </a:srgbClr>
                </a:solidFill>
                <a:effectLst/>
                <a:uLnTx/>
                <a:uFillTx/>
                <a:latin typeface="Calibri" panose="020F0502020204030204"/>
                <a:ea typeface="+mn-ea"/>
                <a:cs typeface="Posterama" panose="020B0502040204020203" pitchFamily="34" charset="0"/>
              </a:rPr>
              <a:t>0000</a:t>
            </a:r>
            <a:endParaRPr kumimoji="0" lang="es-CO" sz="2000" b="1" i="0" u="none" strike="noStrike" kern="1200" cap="none" spc="0" normalizeH="0" baseline="0" noProof="0">
              <a:ln>
                <a:noFill/>
              </a:ln>
              <a:solidFill>
                <a:srgbClr val="ED7D31">
                  <a:lumMod val="75000"/>
                </a:srgbClr>
              </a:solidFill>
              <a:effectLst/>
              <a:uLnTx/>
              <a:uFillTx/>
              <a:latin typeface="Calibri" panose="020F0502020204030204"/>
              <a:ea typeface="+mn-ea"/>
              <a:cs typeface="Posterama" panose="020B0502040204020203" pitchFamily="34" charset="0"/>
            </a:endParaRPr>
          </a:p>
        </p:txBody>
      </p:sp>
      <p:sp>
        <p:nvSpPr>
          <p:cNvPr id="18" name="CuadroTexto 17">
            <a:extLst>
              <a:ext uri="{FF2B5EF4-FFF2-40B4-BE49-F238E27FC236}">
                <a16:creationId xmlns:a16="http://schemas.microsoft.com/office/drawing/2014/main" id="{EC2A4846-221A-A5AD-A15B-9AA1BFEA9EE3}"/>
              </a:ext>
            </a:extLst>
          </p:cNvPr>
          <p:cNvSpPr txBox="1"/>
          <p:nvPr/>
        </p:nvSpPr>
        <p:spPr>
          <a:xfrm>
            <a:off x="7724775" y="3476744"/>
            <a:ext cx="2962275" cy="589072"/>
          </a:xfrm>
          <a:prstGeom prst="rect">
            <a:avLst/>
          </a:prstGeom>
          <a:noFill/>
        </p:spPr>
        <p:txBody>
          <a:bodyPr wrap="square" rtlCol="0">
            <a:spAutoFit/>
          </a:bodyPr>
          <a:lstStyle/>
          <a:p>
            <a:pPr lvl="0">
              <a:lnSpc>
                <a:spcPct val="150000"/>
              </a:lnSpc>
              <a:defRPr/>
            </a:pPr>
            <a:r>
              <a:rPr kumimoji="0" lang="es-CO" sz="2400" b="1" i="0" u="none" strike="noStrike" kern="1200" cap="none" spc="0" normalizeH="0" baseline="0" noProof="0">
                <a:ln>
                  <a:noFill/>
                </a:ln>
                <a:solidFill>
                  <a:srgbClr val="D7B303"/>
                </a:solidFill>
                <a:effectLst/>
                <a:uLnTx/>
                <a:uFillTx/>
                <a:latin typeface="Calibri" panose="020F0502020204030204"/>
                <a:ea typeface="+mn-ea"/>
                <a:cs typeface="Posterama" panose="020B0502040204020203" pitchFamily="34" charset="0"/>
              </a:rPr>
              <a:t>110501 </a:t>
            </a:r>
            <a:r>
              <a:rPr lang="es-CO" sz="2400" b="1">
                <a:solidFill>
                  <a:srgbClr val="D7B303"/>
                </a:solidFill>
                <a:latin typeface="Calibri" panose="020F0502020204030204"/>
                <a:cs typeface="Posterama" panose="020B0502040204020203" pitchFamily="34" charset="0"/>
              </a:rPr>
              <a:t>-1101000000 </a:t>
            </a:r>
          </a:p>
        </p:txBody>
      </p:sp>
      <p:sp>
        <p:nvSpPr>
          <p:cNvPr id="19" name="Diagrama de flujo: documento 18">
            <a:extLst>
              <a:ext uri="{FF2B5EF4-FFF2-40B4-BE49-F238E27FC236}">
                <a16:creationId xmlns:a16="http://schemas.microsoft.com/office/drawing/2014/main" id="{B61479CC-AE8B-EB6B-15A8-4BD00E7000E1}"/>
              </a:ext>
            </a:extLst>
          </p:cNvPr>
          <p:cNvSpPr/>
          <p:nvPr/>
        </p:nvSpPr>
        <p:spPr>
          <a:xfrm>
            <a:off x="1295370"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Plan de cuentas de Grupo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GEPM</a:t>
            </a:r>
            <a:endParaRPr kumimoji="0" lang="es-CO"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20" name="Diagrama de flujo: documento 19">
            <a:extLst>
              <a:ext uri="{FF2B5EF4-FFF2-40B4-BE49-F238E27FC236}">
                <a16:creationId xmlns:a16="http://schemas.microsoft.com/office/drawing/2014/main" id="{A5FE1B8D-8B2D-326C-267B-86849276FC0B}"/>
              </a:ext>
            </a:extLst>
          </p:cNvPr>
          <p:cNvSpPr/>
          <p:nvPr/>
        </p:nvSpPr>
        <p:spPr>
          <a:xfrm>
            <a:off x="4825031"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Plan de cuentas operativo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POPE</a:t>
            </a:r>
            <a:endParaRPr kumimoji="0" lang="es-CO"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21" name="Diagrama de flujo: documento 20">
            <a:hlinkClick r:id="" action="ppaction://noaction"/>
            <a:extLst>
              <a:ext uri="{FF2B5EF4-FFF2-40B4-BE49-F238E27FC236}">
                <a16:creationId xmlns:a16="http://schemas.microsoft.com/office/drawing/2014/main" id="{501A06C4-8823-6416-22E2-B86CFB17919F}"/>
              </a:ext>
            </a:extLst>
          </p:cNvPr>
          <p:cNvSpPr/>
          <p:nvPr/>
        </p:nvSpPr>
        <p:spPr>
          <a:xfrm>
            <a:off x="8354692"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Plan de cuentas alterno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CO01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rPr>
              <a:t>SV01</a:t>
            </a:r>
            <a:endParaRPr kumimoji="0" lang="es-CO" sz="1800" b="1" i="0" u="none" strike="noStrike" kern="1200" cap="none" spc="0" normalizeH="0" baseline="0" noProof="0">
              <a:ln>
                <a:noFill/>
              </a:ln>
              <a:solidFill>
                <a:prstClr val="white"/>
              </a:solidFill>
              <a:effectLst/>
              <a:uLnTx/>
              <a:uFillTx/>
              <a:latin typeface="Arial Nova Cond" panose="020B0506020202020204" pitchFamily="34" charset="0"/>
              <a:ea typeface="+mn-ea"/>
              <a:cs typeface="+mn-cs"/>
            </a:endParaRPr>
          </a:p>
        </p:txBody>
      </p:sp>
      <p:sp>
        <p:nvSpPr>
          <p:cNvPr id="26" name="Marcador de texto 5">
            <a:extLst>
              <a:ext uri="{FF2B5EF4-FFF2-40B4-BE49-F238E27FC236}">
                <a16:creationId xmlns:a16="http://schemas.microsoft.com/office/drawing/2014/main" id="{C3A0EBBF-F0D3-CAE3-2D8F-DEA384715BE8}"/>
              </a:ext>
            </a:extLst>
          </p:cNvPr>
          <p:cNvSpPr>
            <a:spLocks noGrp="1"/>
          </p:cNvSpPr>
          <p:nvPr>
            <p:ph type="body" sz="half" idx="10"/>
          </p:nvPr>
        </p:nvSpPr>
        <p:spPr>
          <a:xfrm>
            <a:off x="836611" y="201662"/>
            <a:ext cx="8810310" cy="535132"/>
          </a:xfrm>
        </p:spPr>
        <p:txBody>
          <a:bodyPr/>
          <a:lstStyle/>
          <a:p>
            <a:r>
              <a:rPr lang="es-ES"/>
              <a:t>Visualización de planes de cuentas</a:t>
            </a:r>
          </a:p>
        </p:txBody>
      </p:sp>
      <p:sp>
        <p:nvSpPr>
          <p:cNvPr id="27" name="Marcador de texto 6">
            <a:extLst>
              <a:ext uri="{FF2B5EF4-FFF2-40B4-BE49-F238E27FC236}">
                <a16:creationId xmlns:a16="http://schemas.microsoft.com/office/drawing/2014/main" id="{32128087-7553-13AB-EE03-71DBBC87D235}"/>
              </a:ext>
            </a:extLst>
          </p:cNvPr>
          <p:cNvSpPr>
            <a:spLocks noGrp="1"/>
          </p:cNvSpPr>
          <p:nvPr>
            <p:ph type="body" sz="half" idx="11"/>
          </p:nvPr>
        </p:nvSpPr>
        <p:spPr>
          <a:xfrm>
            <a:off x="836612" y="766619"/>
            <a:ext cx="8810310" cy="284018"/>
          </a:xfrm>
        </p:spPr>
        <p:txBody>
          <a:bodyPr>
            <a:normAutofit fontScale="92500" lnSpcReduction="10000"/>
          </a:bodyPr>
          <a:lstStyle/>
          <a:p>
            <a:r>
              <a:rPr lang="es-CO" sz="1600">
                <a:latin typeface="VAGRounded" panose="00000400000000000000" pitchFamily="2" charset="0"/>
              </a:rPr>
              <a:t>Plan de cuentas</a:t>
            </a:r>
          </a:p>
        </p:txBody>
      </p:sp>
    </p:spTree>
    <p:extLst>
      <p:ext uri="{BB962C8B-B14F-4D97-AF65-F5344CB8AC3E}">
        <p14:creationId xmlns:p14="http://schemas.microsoft.com/office/powerpoint/2010/main" val="28688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2FE9-5314-5891-7902-7BCB4144205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117F162-2202-36A6-85D0-FFD59BAD44E0}"/>
              </a:ext>
            </a:extLst>
          </p:cNvPr>
          <p:cNvSpPr>
            <a:spLocks noGrp="1"/>
          </p:cNvSpPr>
          <p:nvPr>
            <p:ph idx="1"/>
          </p:nvPr>
        </p:nvSpPr>
        <p:spPr/>
        <p:txBody>
          <a:bodyPr>
            <a:normAutofit/>
          </a:bodyPr>
          <a:lstStyle/>
          <a:p>
            <a:pPr marL="0" indent="0" fontAlgn="t">
              <a:buNone/>
            </a:pPr>
            <a:r>
              <a:rPr lang="es-MX" sz="1800">
                <a:latin typeface="Calibri" panose="020F0502020204030204" pitchFamily="34" charset="0"/>
                <a:ea typeface="Calibri" panose="020F0502020204030204" pitchFamily="34" charset="0"/>
                <a:cs typeface="Calibri" panose="020F0502020204030204" pitchFamily="34" charset="0"/>
              </a:rPr>
              <a:t>Los objetos de imputación son a los que se pueden asignar compras/ventas de bienes y servicios. Permiten asignar recursos a los negocios y diferentes áreas.</a:t>
            </a:r>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5C42DE00-EEC7-BADF-0AB1-081D6950A885}"/>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45DD8DC2-A348-AF46-DD0C-0248FBFF006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Objetos de imputación</a:t>
            </a:r>
          </a:p>
          <a:p>
            <a:endParaRPr lang="es-CO" sz="1600">
              <a:latin typeface="VAGRounded" panose="00000400000000000000" pitchFamily="2" charset="0"/>
              <a:ea typeface="VAGRounded" panose="00000400000000000000" pitchFamily="2" charset="0"/>
            </a:endParaRPr>
          </a:p>
        </p:txBody>
      </p:sp>
      <p:sp>
        <p:nvSpPr>
          <p:cNvPr id="11" name="CuadroTexto 10">
            <a:extLst>
              <a:ext uri="{FF2B5EF4-FFF2-40B4-BE49-F238E27FC236}">
                <a16:creationId xmlns:a16="http://schemas.microsoft.com/office/drawing/2014/main" id="{7A64DF17-8D42-FA2E-8859-E516DAC9CFFD}"/>
              </a:ext>
            </a:extLst>
          </p:cNvPr>
          <p:cNvSpPr txBox="1"/>
          <p:nvPr/>
        </p:nvSpPr>
        <p:spPr>
          <a:xfrm>
            <a:off x="603505" y="5644673"/>
            <a:ext cx="7717980" cy="461665"/>
          </a:xfrm>
          <a:prstGeom prst="rect">
            <a:avLst/>
          </a:prstGeom>
          <a:no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4472C4">
                    <a:lumMod val="75000"/>
                  </a:srgbClr>
                </a:solidFill>
                <a:effectLst/>
                <a:uLnTx/>
                <a:uFillTx/>
                <a:latin typeface="Trebuchet MS" panose="020B0603020202020204" pitchFamily="34" charset="0"/>
                <a:ea typeface="+mn-ea"/>
                <a:cs typeface="+mn-cs"/>
              </a:rPr>
              <a:t>Unidad de Negocio</a:t>
            </a:r>
          </a:p>
        </p:txBody>
      </p:sp>
      <p:sp>
        <p:nvSpPr>
          <p:cNvPr id="12" name="CuadroTexto 11">
            <a:extLst>
              <a:ext uri="{FF2B5EF4-FFF2-40B4-BE49-F238E27FC236}">
                <a16:creationId xmlns:a16="http://schemas.microsoft.com/office/drawing/2014/main" id="{D92EBF9F-F5BA-B161-29F2-92675A66056E}"/>
              </a:ext>
            </a:extLst>
          </p:cNvPr>
          <p:cNvSpPr txBox="1"/>
          <p:nvPr/>
        </p:nvSpPr>
        <p:spPr>
          <a:xfrm>
            <a:off x="437295" y="4805982"/>
            <a:ext cx="21934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0131</a:t>
            </a:r>
          </a:p>
        </p:txBody>
      </p:sp>
      <p:sp>
        <p:nvSpPr>
          <p:cNvPr id="13" name="CuadroTexto 12">
            <a:extLst>
              <a:ext uri="{FF2B5EF4-FFF2-40B4-BE49-F238E27FC236}">
                <a16:creationId xmlns:a16="http://schemas.microsoft.com/office/drawing/2014/main" id="{4ABDFD9B-AB5C-64E6-8413-6F60EA472C8A}"/>
              </a:ext>
            </a:extLst>
          </p:cNvPr>
          <p:cNvSpPr txBox="1"/>
          <p:nvPr/>
        </p:nvSpPr>
        <p:spPr>
          <a:xfrm>
            <a:off x="2882779" y="4805982"/>
            <a:ext cx="24532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01312200</a:t>
            </a:r>
          </a:p>
        </p:txBody>
      </p:sp>
      <p:sp>
        <p:nvSpPr>
          <p:cNvPr id="14" name="CuadroTexto 13">
            <a:extLst>
              <a:ext uri="{FF2B5EF4-FFF2-40B4-BE49-F238E27FC236}">
                <a16:creationId xmlns:a16="http://schemas.microsoft.com/office/drawing/2014/main" id="{7F7B6E9A-F2F2-E3D6-3BDE-9B2341532551}"/>
              </a:ext>
            </a:extLst>
          </p:cNvPr>
          <p:cNvSpPr txBox="1"/>
          <p:nvPr/>
        </p:nvSpPr>
        <p:spPr>
          <a:xfrm>
            <a:off x="5664497" y="4805982"/>
            <a:ext cx="2620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33EXPANSI</a:t>
            </a:r>
          </a:p>
        </p:txBody>
      </p:sp>
      <p:grpSp>
        <p:nvGrpSpPr>
          <p:cNvPr id="15" name="Grupo 14">
            <a:extLst>
              <a:ext uri="{FF2B5EF4-FFF2-40B4-BE49-F238E27FC236}">
                <a16:creationId xmlns:a16="http://schemas.microsoft.com/office/drawing/2014/main" id="{F82B6DAE-7EDE-EC0C-FF4D-465192CFBE6C}"/>
              </a:ext>
            </a:extLst>
          </p:cNvPr>
          <p:cNvGrpSpPr/>
          <p:nvPr/>
        </p:nvGrpSpPr>
        <p:grpSpPr>
          <a:xfrm>
            <a:off x="459632" y="2062655"/>
            <a:ext cx="2203700" cy="2734185"/>
            <a:chOff x="453561" y="2141882"/>
            <a:chExt cx="2124829" cy="2048016"/>
          </a:xfrm>
        </p:grpSpPr>
        <p:grpSp>
          <p:nvGrpSpPr>
            <p:cNvPr id="16" name="Grupo 15">
              <a:extLst>
                <a:ext uri="{FF2B5EF4-FFF2-40B4-BE49-F238E27FC236}">
                  <a16:creationId xmlns:a16="http://schemas.microsoft.com/office/drawing/2014/main" id="{9D98EEE1-C5B5-97EB-148F-E3CA504A9F1F}"/>
                </a:ext>
              </a:extLst>
            </p:cNvPr>
            <p:cNvGrpSpPr/>
            <p:nvPr/>
          </p:nvGrpSpPr>
          <p:grpSpPr>
            <a:xfrm>
              <a:off x="453561" y="2141882"/>
              <a:ext cx="2119867" cy="986756"/>
              <a:chOff x="1592808" y="2141882"/>
              <a:chExt cx="2119867" cy="986756"/>
            </a:xfrm>
          </p:grpSpPr>
          <p:sp>
            <p:nvSpPr>
              <p:cNvPr id="18" name="CuadroTexto 17">
                <a:extLst>
                  <a:ext uri="{FF2B5EF4-FFF2-40B4-BE49-F238E27FC236}">
                    <a16:creationId xmlns:a16="http://schemas.microsoft.com/office/drawing/2014/main" id="{0A217934-AFB9-D60D-960E-583DDD7A91B6}"/>
                  </a:ext>
                </a:extLst>
              </p:cNvPr>
              <p:cNvSpPr txBox="1"/>
              <p:nvPr/>
            </p:nvSpPr>
            <p:spPr>
              <a:xfrm>
                <a:off x="1592808" y="2141882"/>
                <a:ext cx="2114906" cy="530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CeBe</a:t>
                </a:r>
              </a:p>
            </p:txBody>
          </p:sp>
          <p:sp>
            <p:nvSpPr>
              <p:cNvPr id="19" name="Título 1">
                <a:extLst>
                  <a:ext uri="{FF2B5EF4-FFF2-40B4-BE49-F238E27FC236}">
                    <a16:creationId xmlns:a16="http://schemas.microsoft.com/office/drawing/2014/main" id="{833FECC5-4BBD-1AEE-B0A1-553647239D38}"/>
                  </a:ext>
                </a:extLst>
              </p:cNvPr>
              <p:cNvSpPr txBox="1">
                <a:spLocks/>
              </p:cNvSpPr>
              <p:nvPr/>
            </p:nvSpPr>
            <p:spPr>
              <a:xfrm>
                <a:off x="1597769" y="2808553"/>
                <a:ext cx="2114906" cy="320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Centro de Beneficio</a:t>
                </a:r>
                <a:endParaRPr kumimoji="0" lang="es-ES_tradnl"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sp>
          <p:nvSpPr>
            <p:cNvPr id="17" name="Título 1">
              <a:extLst>
                <a:ext uri="{FF2B5EF4-FFF2-40B4-BE49-F238E27FC236}">
                  <a16:creationId xmlns:a16="http://schemas.microsoft.com/office/drawing/2014/main" id="{7DCFD642-6078-5E00-4937-C480F9D58C3E}"/>
                </a:ext>
              </a:extLst>
            </p:cNvPr>
            <p:cNvSpPr txBox="1">
              <a:spLocks/>
            </p:cNvSpPr>
            <p:nvPr/>
          </p:nvSpPr>
          <p:spPr>
            <a:xfrm>
              <a:off x="463483" y="3265073"/>
              <a:ext cx="2114907" cy="9248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Unidad organizativa que permite gestionar áreas y/o negocios y generar estados financieros.</a:t>
              </a:r>
              <a:endParaRPr kumimoji="0" lang="es-ES_tradnl"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grpSp>
        <p:nvGrpSpPr>
          <p:cNvPr id="20" name="Grupo 19">
            <a:extLst>
              <a:ext uri="{FF2B5EF4-FFF2-40B4-BE49-F238E27FC236}">
                <a16:creationId xmlns:a16="http://schemas.microsoft.com/office/drawing/2014/main" id="{0B265170-55F6-6939-A1F7-71057218A145}"/>
              </a:ext>
            </a:extLst>
          </p:cNvPr>
          <p:cNvGrpSpPr/>
          <p:nvPr/>
        </p:nvGrpSpPr>
        <p:grpSpPr>
          <a:xfrm>
            <a:off x="2899397" y="2062656"/>
            <a:ext cx="2439642" cy="2734184"/>
            <a:chOff x="2468968" y="1608814"/>
            <a:chExt cx="2439642" cy="4306109"/>
          </a:xfrm>
        </p:grpSpPr>
        <p:pic>
          <p:nvPicPr>
            <p:cNvPr id="21" name="Picture 8">
              <a:extLst>
                <a:ext uri="{FF2B5EF4-FFF2-40B4-BE49-F238E27FC236}">
                  <a16:creationId xmlns:a16="http://schemas.microsoft.com/office/drawing/2014/main" id="{71A3E5A4-B5D6-FF68-806E-97335F78EC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22" name="Grupo 21">
              <a:extLst>
                <a:ext uri="{FF2B5EF4-FFF2-40B4-BE49-F238E27FC236}">
                  <a16:creationId xmlns:a16="http://schemas.microsoft.com/office/drawing/2014/main" id="{184B6A4C-BC2A-E488-9493-A5C90EC2302D}"/>
                </a:ext>
              </a:extLst>
            </p:cNvPr>
            <p:cNvGrpSpPr/>
            <p:nvPr/>
          </p:nvGrpSpPr>
          <p:grpSpPr>
            <a:xfrm>
              <a:off x="2632099" y="1611946"/>
              <a:ext cx="2276511" cy="4209245"/>
              <a:chOff x="2632099" y="1611946"/>
              <a:chExt cx="2276511" cy="4209245"/>
            </a:xfrm>
          </p:grpSpPr>
          <p:grpSp>
            <p:nvGrpSpPr>
              <p:cNvPr id="23" name="Grupo 22">
                <a:extLst>
                  <a:ext uri="{FF2B5EF4-FFF2-40B4-BE49-F238E27FC236}">
                    <a16:creationId xmlns:a16="http://schemas.microsoft.com/office/drawing/2014/main" id="{E3D69B0D-2CD6-59BA-CBE9-25D6C55F8F68}"/>
                  </a:ext>
                </a:extLst>
              </p:cNvPr>
              <p:cNvGrpSpPr/>
              <p:nvPr/>
            </p:nvGrpSpPr>
            <p:grpSpPr>
              <a:xfrm>
                <a:off x="2632099" y="1611946"/>
                <a:ext cx="2220295" cy="1976764"/>
                <a:chOff x="3900533" y="1671216"/>
                <a:chExt cx="2220295" cy="1976764"/>
              </a:xfrm>
            </p:grpSpPr>
            <p:sp>
              <p:nvSpPr>
                <p:cNvPr id="25" name="CuadroTexto 24">
                  <a:extLst>
                    <a:ext uri="{FF2B5EF4-FFF2-40B4-BE49-F238E27FC236}">
                      <a16:creationId xmlns:a16="http://schemas.microsoft.com/office/drawing/2014/main" id="{DE8CA7D7-8A78-4827-88B7-EE82B97B0806}"/>
                    </a:ext>
                  </a:extLst>
                </p:cNvPr>
                <p:cNvSpPr txBox="1"/>
                <p:nvPr/>
              </p:nvSpPr>
              <p:spPr>
                <a:xfrm>
                  <a:off x="4012964" y="1671216"/>
                  <a:ext cx="2107864" cy="1114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err="1">
                      <a:ln>
                        <a:noFill/>
                      </a:ln>
                      <a:solidFill>
                        <a:srgbClr val="E7E6E6">
                          <a:lumMod val="50000"/>
                        </a:srgbClr>
                      </a:solidFill>
                      <a:effectLst/>
                      <a:uLnTx/>
                      <a:uFillTx/>
                      <a:latin typeface="Calibri" panose="020F0502020204030204"/>
                      <a:ea typeface="+mn-ea"/>
                      <a:cs typeface="+mn-cs"/>
                    </a:rPr>
                    <a:t>CeCo</a:t>
                  </a:r>
                  <a:endParaRPr kumimoji="0" lang="es-CO" sz="4000" b="1"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26" name="Título 1">
                  <a:extLst>
                    <a:ext uri="{FF2B5EF4-FFF2-40B4-BE49-F238E27FC236}">
                      <a16:creationId xmlns:a16="http://schemas.microsoft.com/office/drawing/2014/main" id="{A23CFAE9-28F4-F88D-1C9C-4CAAF21A68D6}"/>
                    </a:ext>
                  </a:extLst>
                </p:cNvPr>
                <p:cNvSpPr txBox="1">
                  <a:spLocks/>
                </p:cNvSpPr>
                <p:nvPr/>
              </p:nvSpPr>
              <p:spPr>
                <a:xfrm>
                  <a:off x="3900533" y="3098246"/>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Centro de Costos</a:t>
                  </a:r>
                  <a:endParaRPr kumimoji="0" lang="es-ES_tradnl" sz="1600" b="1"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sp>
            <p:nvSpPr>
              <p:cNvPr id="24" name="Título 1">
                <a:extLst>
                  <a:ext uri="{FF2B5EF4-FFF2-40B4-BE49-F238E27FC236}">
                    <a16:creationId xmlns:a16="http://schemas.microsoft.com/office/drawing/2014/main" id="{001EB8C6-D03C-256C-6EEA-9E6E6F498622}"/>
                  </a:ext>
                </a:extLst>
              </p:cNvPr>
              <p:cNvSpPr txBox="1">
                <a:spLocks/>
              </p:cNvSpPr>
              <p:nvPr/>
            </p:nvSpPr>
            <p:spPr>
              <a:xfrm>
                <a:off x="2688315" y="3900881"/>
                <a:ext cx="2220295" cy="1920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rPr>
                  <a:t>Representa un área que gestiona costos y gastos.</a:t>
                </a:r>
                <a:endParaRPr kumimoji="0" lang="es-ES_tradnl" sz="1600" b="0" i="0" u="none" strike="noStrike" kern="1200" cap="none" spc="0" normalizeH="0" baseline="0" noProof="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grpSp>
      <p:grpSp>
        <p:nvGrpSpPr>
          <p:cNvPr id="47" name="Grupo 46">
            <a:extLst>
              <a:ext uri="{FF2B5EF4-FFF2-40B4-BE49-F238E27FC236}">
                <a16:creationId xmlns:a16="http://schemas.microsoft.com/office/drawing/2014/main" id="{59B9B681-A3DD-556E-2CB9-881E13CEF228}"/>
              </a:ext>
            </a:extLst>
          </p:cNvPr>
          <p:cNvGrpSpPr/>
          <p:nvPr/>
        </p:nvGrpSpPr>
        <p:grpSpPr>
          <a:xfrm>
            <a:off x="8321484" y="2062656"/>
            <a:ext cx="3263964" cy="2734184"/>
            <a:chOff x="2468968" y="1608814"/>
            <a:chExt cx="2474979" cy="4306109"/>
          </a:xfrm>
        </p:grpSpPr>
        <p:pic>
          <p:nvPicPr>
            <p:cNvPr id="48" name="Picture 8">
              <a:extLst>
                <a:ext uri="{FF2B5EF4-FFF2-40B4-BE49-F238E27FC236}">
                  <a16:creationId xmlns:a16="http://schemas.microsoft.com/office/drawing/2014/main" id="{92DE5C22-6645-3780-67F3-6334F273AA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49" name="Grupo 48">
              <a:extLst>
                <a:ext uri="{FF2B5EF4-FFF2-40B4-BE49-F238E27FC236}">
                  <a16:creationId xmlns:a16="http://schemas.microsoft.com/office/drawing/2014/main" id="{9F7E56FA-999A-8931-95D9-EEFA16C517D4}"/>
                </a:ext>
              </a:extLst>
            </p:cNvPr>
            <p:cNvGrpSpPr/>
            <p:nvPr/>
          </p:nvGrpSpPr>
          <p:grpSpPr>
            <a:xfrm>
              <a:off x="2468968" y="1611947"/>
              <a:ext cx="2474979" cy="4209245"/>
              <a:chOff x="2468968" y="1611947"/>
              <a:chExt cx="2474979" cy="4209245"/>
            </a:xfrm>
          </p:grpSpPr>
          <p:grpSp>
            <p:nvGrpSpPr>
              <p:cNvPr id="50" name="Grupo 49">
                <a:extLst>
                  <a:ext uri="{FF2B5EF4-FFF2-40B4-BE49-F238E27FC236}">
                    <a16:creationId xmlns:a16="http://schemas.microsoft.com/office/drawing/2014/main" id="{CE3B678E-2549-7F60-032F-01483BB080FE}"/>
                  </a:ext>
                </a:extLst>
              </p:cNvPr>
              <p:cNvGrpSpPr/>
              <p:nvPr/>
            </p:nvGrpSpPr>
            <p:grpSpPr>
              <a:xfrm>
                <a:off x="2468968" y="1611947"/>
                <a:ext cx="2474979" cy="1727623"/>
                <a:chOff x="3737402" y="1671217"/>
                <a:chExt cx="2474979" cy="1727623"/>
              </a:xfrm>
            </p:grpSpPr>
            <p:sp>
              <p:nvSpPr>
                <p:cNvPr id="52" name="CuadroTexto 51">
                  <a:extLst>
                    <a:ext uri="{FF2B5EF4-FFF2-40B4-BE49-F238E27FC236}">
                      <a16:creationId xmlns:a16="http://schemas.microsoft.com/office/drawing/2014/main" id="{6554E1B0-4408-D93B-9FB5-BF5592480637}"/>
                    </a:ext>
                  </a:extLst>
                </p:cNvPr>
                <p:cNvSpPr txBox="1"/>
                <p:nvPr/>
              </p:nvSpPr>
              <p:spPr>
                <a:xfrm>
                  <a:off x="3737402" y="1671217"/>
                  <a:ext cx="2474979" cy="1114861"/>
                </a:xfrm>
                <a:prstGeom prst="rect">
                  <a:avLst/>
                </a:prstGeom>
                <a:noFill/>
              </p:spPr>
              <p:txBody>
                <a:bodyPr wrap="square" rtlCol="0">
                  <a:spAutoFit/>
                </a:bodyPr>
                <a:lstStyle/>
                <a:p>
                  <a:pPr lvl="0" algn="ctr">
                    <a:defRPr/>
                  </a:pPr>
                  <a:r>
                    <a:rPr lang="es-CO" sz="4000" b="1">
                      <a:solidFill>
                        <a:srgbClr val="E7E6E6">
                          <a:lumMod val="50000"/>
                        </a:srgbClr>
                      </a:solidFill>
                      <a:latin typeface="Calibri" panose="020F0502020204030204"/>
                    </a:rPr>
                    <a:t>Orden interna</a:t>
                  </a:r>
                </a:p>
              </p:txBody>
            </p:sp>
            <p:sp>
              <p:nvSpPr>
                <p:cNvPr id="53" name="Título 1">
                  <a:extLst>
                    <a:ext uri="{FF2B5EF4-FFF2-40B4-BE49-F238E27FC236}">
                      <a16:creationId xmlns:a16="http://schemas.microsoft.com/office/drawing/2014/main" id="{46B4F054-AD39-A215-5CB1-203CF380A85A}"/>
                    </a:ext>
                  </a:extLst>
                </p:cNvPr>
                <p:cNvSpPr txBox="1">
                  <a:spLocks/>
                </p:cNvSpPr>
                <p:nvPr/>
              </p:nvSpPr>
              <p:spPr>
                <a:xfrm>
                  <a:off x="3907650" y="2849106"/>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b="1">
                      <a:solidFill>
                        <a:prstClr val="black">
                          <a:lumMod val="75000"/>
                          <a:lumOff val="25000"/>
                        </a:prstClr>
                      </a:solidFill>
                      <a:latin typeface="Arial Nova Cond" panose="020B0506020202020204" pitchFamily="34" charset="0"/>
                      <a:cs typeface="Arial" charset="0"/>
                    </a:rPr>
                    <a:t>¡Nuevo!</a:t>
                  </a:r>
                  <a:endParaRPr lang="es-ES_tradnl" sz="1600" b="1">
                    <a:solidFill>
                      <a:prstClr val="black">
                        <a:lumMod val="75000"/>
                        <a:lumOff val="25000"/>
                      </a:prstClr>
                    </a:solidFill>
                    <a:latin typeface="Arial Nova Cond" panose="020B0506020202020204" pitchFamily="34" charset="0"/>
                    <a:cs typeface="Arial" charset="0"/>
                  </a:endParaRPr>
                </a:p>
              </p:txBody>
            </p:sp>
          </p:grpSp>
          <p:sp>
            <p:nvSpPr>
              <p:cNvPr id="51" name="Título 1">
                <a:extLst>
                  <a:ext uri="{FF2B5EF4-FFF2-40B4-BE49-F238E27FC236}">
                    <a16:creationId xmlns:a16="http://schemas.microsoft.com/office/drawing/2014/main" id="{D2926F7C-BE7D-6710-372A-AB59FA647C2F}"/>
                  </a:ext>
                </a:extLst>
              </p:cNvPr>
              <p:cNvSpPr txBox="1">
                <a:spLocks/>
              </p:cNvSpPr>
              <p:nvPr/>
            </p:nvSpPr>
            <p:spPr>
              <a:xfrm>
                <a:off x="2607812" y="3402598"/>
                <a:ext cx="2336135" cy="2418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a:solidFill>
                      <a:prstClr val="black">
                        <a:lumMod val="75000"/>
                        <a:lumOff val="25000"/>
                      </a:prstClr>
                    </a:solidFill>
                    <a:latin typeface="Arial Nova Cond" panose="020B0506020202020204" pitchFamily="34" charset="0"/>
                    <a:cs typeface="Arial" charset="0"/>
                  </a:rPr>
                  <a:t>Elemento flexible que permite planificar, recopilar y monitorear los costos de una determinada actividad. Es un objeto temporal, se liquida a un </a:t>
                </a:r>
                <a:r>
                  <a:rPr lang="es-ES" sz="1600" err="1">
                    <a:solidFill>
                      <a:prstClr val="black">
                        <a:lumMod val="75000"/>
                        <a:lumOff val="25000"/>
                      </a:prstClr>
                    </a:solidFill>
                    <a:latin typeface="Arial Nova Cond" panose="020B0506020202020204" pitchFamily="34" charset="0"/>
                    <a:cs typeface="Arial" charset="0"/>
                  </a:rPr>
                  <a:t>CeCo</a:t>
                </a:r>
                <a:r>
                  <a:rPr lang="es-ES" sz="1600">
                    <a:solidFill>
                      <a:prstClr val="black">
                        <a:lumMod val="75000"/>
                        <a:lumOff val="25000"/>
                      </a:prstClr>
                    </a:solidFill>
                    <a:latin typeface="Arial Nova Cond" panose="020B0506020202020204" pitchFamily="34" charset="0"/>
                    <a:cs typeface="Arial" charset="0"/>
                  </a:rPr>
                  <a:t> o un PEP.</a:t>
                </a:r>
                <a:endParaRPr lang="es-ES_tradnl" sz="1600">
                  <a:solidFill>
                    <a:prstClr val="black">
                      <a:lumMod val="75000"/>
                      <a:lumOff val="25000"/>
                    </a:prstClr>
                  </a:solidFill>
                  <a:latin typeface="Arial Nova Cond" panose="020B0506020202020204" pitchFamily="34" charset="0"/>
                  <a:cs typeface="Arial" charset="0"/>
                </a:endParaRPr>
              </a:p>
            </p:txBody>
          </p:sp>
        </p:grpSp>
      </p:grpSp>
      <p:grpSp>
        <p:nvGrpSpPr>
          <p:cNvPr id="54" name="Grupo 53">
            <a:extLst>
              <a:ext uri="{FF2B5EF4-FFF2-40B4-BE49-F238E27FC236}">
                <a16:creationId xmlns:a16="http://schemas.microsoft.com/office/drawing/2014/main" id="{4CBCBFCB-E521-240C-7C9D-07EF946139E7}"/>
              </a:ext>
            </a:extLst>
          </p:cNvPr>
          <p:cNvGrpSpPr/>
          <p:nvPr/>
        </p:nvGrpSpPr>
        <p:grpSpPr>
          <a:xfrm>
            <a:off x="5610441" y="2062656"/>
            <a:ext cx="2474979" cy="2734184"/>
            <a:chOff x="2468968" y="1608814"/>
            <a:chExt cx="2474979" cy="4306109"/>
          </a:xfrm>
        </p:grpSpPr>
        <p:pic>
          <p:nvPicPr>
            <p:cNvPr id="55" name="Picture 8">
              <a:extLst>
                <a:ext uri="{FF2B5EF4-FFF2-40B4-BE49-F238E27FC236}">
                  <a16:creationId xmlns:a16="http://schemas.microsoft.com/office/drawing/2014/main" id="{1AECE5B5-C7E5-3CAB-EFEA-ADF9B88F13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56" name="Grupo 55">
              <a:extLst>
                <a:ext uri="{FF2B5EF4-FFF2-40B4-BE49-F238E27FC236}">
                  <a16:creationId xmlns:a16="http://schemas.microsoft.com/office/drawing/2014/main" id="{7D3D60BE-8035-529D-2473-2B6B9D4E2F01}"/>
                </a:ext>
              </a:extLst>
            </p:cNvPr>
            <p:cNvGrpSpPr/>
            <p:nvPr/>
          </p:nvGrpSpPr>
          <p:grpSpPr>
            <a:xfrm>
              <a:off x="2652978" y="1611947"/>
              <a:ext cx="2290969" cy="4209245"/>
              <a:chOff x="2652978" y="1611947"/>
              <a:chExt cx="2290969" cy="4209245"/>
            </a:xfrm>
          </p:grpSpPr>
          <p:grpSp>
            <p:nvGrpSpPr>
              <p:cNvPr id="57" name="Grupo 56">
                <a:extLst>
                  <a:ext uri="{FF2B5EF4-FFF2-40B4-BE49-F238E27FC236}">
                    <a16:creationId xmlns:a16="http://schemas.microsoft.com/office/drawing/2014/main" id="{67E43707-2CF6-37B1-3EDC-272186834E4E}"/>
                  </a:ext>
                </a:extLst>
              </p:cNvPr>
              <p:cNvGrpSpPr/>
              <p:nvPr/>
            </p:nvGrpSpPr>
            <p:grpSpPr>
              <a:xfrm>
                <a:off x="2652978" y="1611947"/>
                <a:ext cx="2248811" cy="1976765"/>
                <a:chOff x="3921412" y="1671217"/>
                <a:chExt cx="2248811" cy="1976765"/>
              </a:xfrm>
            </p:grpSpPr>
            <p:sp>
              <p:nvSpPr>
                <p:cNvPr id="59" name="CuadroTexto 58">
                  <a:extLst>
                    <a:ext uri="{FF2B5EF4-FFF2-40B4-BE49-F238E27FC236}">
                      <a16:creationId xmlns:a16="http://schemas.microsoft.com/office/drawing/2014/main" id="{9A88FF89-AC98-1D49-4BEF-82FAA565AA39}"/>
                    </a:ext>
                  </a:extLst>
                </p:cNvPr>
                <p:cNvSpPr txBox="1"/>
                <p:nvPr/>
              </p:nvSpPr>
              <p:spPr>
                <a:xfrm>
                  <a:off x="3921412" y="1671217"/>
                  <a:ext cx="2107864" cy="1114861"/>
                </a:xfrm>
                <a:prstGeom prst="rect">
                  <a:avLst/>
                </a:prstGeom>
                <a:noFill/>
              </p:spPr>
              <p:txBody>
                <a:bodyPr wrap="square" rtlCol="0">
                  <a:spAutoFit/>
                </a:bodyPr>
                <a:lstStyle/>
                <a:p>
                  <a:pPr lvl="0" algn="ctr">
                    <a:defRPr/>
                  </a:pPr>
                  <a:r>
                    <a:rPr lang="es-CO" sz="4000" b="1">
                      <a:solidFill>
                        <a:srgbClr val="E7E6E6">
                          <a:lumMod val="50000"/>
                        </a:srgbClr>
                      </a:solidFill>
                      <a:latin typeface="Calibri" panose="020F0502020204030204"/>
                    </a:rPr>
                    <a:t>PEP</a:t>
                  </a:r>
                  <a:endParaRPr kumimoji="0" lang="es-CO" sz="4000" b="1"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60" name="Título 1">
                  <a:extLst>
                    <a:ext uri="{FF2B5EF4-FFF2-40B4-BE49-F238E27FC236}">
                      <a16:creationId xmlns:a16="http://schemas.microsoft.com/office/drawing/2014/main" id="{4A19AE7C-2455-B6D3-7ABF-675413893AF2}"/>
                    </a:ext>
                  </a:extLst>
                </p:cNvPr>
                <p:cNvSpPr txBox="1">
                  <a:spLocks/>
                </p:cNvSpPr>
                <p:nvPr/>
              </p:nvSpPr>
              <p:spPr>
                <a:xfrm>
                  <a:off x="3949928" y="3098248"/>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CO" sz="1600" b="1">
                      <a:solidFill>
                        <a:prstClr val="black">
                          <a:lumMod val="75000"/>
                          <a:lumOff val="25000"/>
                        </a:prstClr>
                      </a:solidFill>
                      <a:latin typeface="Arial Nova Cond" panose="020B0506020202020204" pitchFamily="34" charset="0"/>
                      <a:cs typeface="Arial" charset="0"/>
                    </a:rPr>
                    <a:t>Project </a:t>
                  </a:r>
                  <a:r>
                    <a:rPr lang="es-CO" sz="1600" b="1" err="1">
                      <a:solidFill>
                        <a:prstClr val="black">
                          <a:lumMod val="75000"/>
                          <a:lumOff val="25000"/>
                        </a:prstClr>
                      </a:solidFill>
                      <a:latin typeface="Arial Nova Cond" panose="020B0506020202020204" pitchFamily="34" charset="0"/>
                      <a:cs typeface="Arial" charset="0"/>
                    </a:rPr>
                    <a:t>Element</a:t>
                  </a:r>
                  <a:r>
                    <a:rPr lang="es-CO" sz="1600" b="1">
                      <a:solidFill>
                        <a:prstClr val="black">
                          <a:lumMod val="75000"/>
                          <a:lumOff val="25000"/>
                        </a:prstClr>
                      </a:solidFill>
                      <a:latin typeface="Arial Nova Cond" panose="020B0506020202020204" pitchFamily="34" charset="0"/>
                      <a:cs typeface="Arial" charset="0"/>
                    </a:rPr>
                    <a:t> Plan</a:t>
                  </a:r>
                  <a:endParaRPr lang="es-ES_tradnl" sz="1600" b="1">
                    <a:solidFill>
                      <a:prstClr val="black">
                        <a:lumMod val="75000"/>
                        <a:lumOff val="25000"/>
                      </a:prstClr>
                    </a:solidFill>
                    <a:latin typeface="Arial Nova Cond" panose="020B0506020202020204" pitchFamily="34" charset="0"/>
                    <a:cs typeface="Arial" charset="0"/>
                  </a:endParaRPr>
                </a:p>
              </p:txBody>
            </p:sp>
          </p:grpSp>
          <p:sp>
            <p:nvSpPr>
              <p:cNvPr id="58" name="Título 1">
                <a:extLst>
                  <a:ext uri="{FF2B5EF4-FFF2-40B4-BE49-F238E27FC236}">
                    <a16:creationId xmlns:a16="http://schemas.microsoft.com/office/drawing/2014/main" id="{424AF1CD-7A56-7F2C-AF16-BC7BB3218FCA}"/>
                  </a:ext>
                </a:extLst>
              </p:cNvPr>
              <p:cNvSpPr txBox="1">
                <a:spLocks/>
              </p:cNvSpPr>
              <p:nvPr/>
            </p:nvSpPr>
            <p:spPr>
              <a:xfrm>
                <a:off x="2723652" y="3900882"/>
                <a:ext cx="2220295" cy="1920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a:solidFill>
                      <a:prstClr val="black">
                        <a:lumMod val="75000"/>
                        <a:lumOff val="25000"/>
                      </a:prstClr>
                    </a:solidFill>
                    <a:latin typeface="Arial Nova Cond" panose="020B0506020202020204" pitchFamily="34" charset="0"/>
                    <a:cs typeface="Arial" charset="0"/>
                  </a:rPr>
                  <a:t>Jerarquía de un proyecto que representa las actividades en las que se desagrega un proyecto.</a:t>
                </a:r>
                <a:endParaRPr lang="es-ES_tradnl" sz="1600">
                  <a:solidFill>
                    <a:prstClr val="black">
                      <a:lumMod val="75000"/>
                      <a:lumOff val="25000"/>
                    </a:prstClr>
                  </a:solidFill>
                  <a:latin typeface="Arial Nova Cond" panose="020B0506020202020204" pitchFamily="34" charset="0"/>
                  <a:cs typeface="Arial" charset="0"/>
                </a:endParaRPr>
              </a:p>
            </p:txBody>
          </p:sp>
        </p:grpSp>
      </p:grpSp>
    </p:spTree>
    <p:extLst>
      <p:ext uri="{BB962C8B-B14F-4D97-AF65-F5344CB8AC3E}">
        <p14:creationId xmlns:p14="http://schemas.microsoft.com/office/powerpoint/2010/main" val="8844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FAE29-40CD-9829-C767-30BFBB107D09}"/>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4442ACE0-CE8E-BC20-D944-1F1D517E94E0}"/>
              </a:ext>
            </a:extLst>
          </p:cNvPr>
          <p:cNvSpPr>
            <a:spLocks noGrp="1"/>
          </p:cNvSpPr>
          <p:nvPr>
            <p:ph type="body" sz="half" idx="10"/>
          </p:nvPr>
        </p:nvSpPr>
        <p:spPr/>
        <p:txBody>
          <a:bodyPr/>
          <a:lstStyle/>
          <a:p>
            <a:r>
              <a:rPr lang="es-419">
                <a:latin typeface="+mj-lt"/>
              </a:rPr>
              <a:t>Tipo de clase de coste</a:t>
            </a:r>
            <a:endParaRPr lang="es-ES">
              <a:latin typeface="+mj-lt"/>
            </a:endParaRPr>
          </a:p>
        </p:txBody>
      </p:sp>
      <p:sp>
        <p:nvSpPr>
          <p:cNvPr id="7" name="Marcador de texto 6">
            <a:extLst>
              <a:ext uri="{FF2B5EF4-FFF2-40B4-BE49-F238E27FC236}">
                <a16:creationId xmlns:a16="http://schemas.microsoft.com/office/drawing/2014/main" id="{A865FAB6-972C-85A9-D19E-541535B78A94}"/>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Plan de cuentas</a:t>
            </a:r>
          </a:p>
        </p:txBody>
      </p:sp>
      <p:sp>
        <p:nvSpPr>
          <p:cNvPr id="3" name="Marcador de contenido 2">
            <a:extLst>
              <a:ext uri="{FF2B5EF4-FFF2-40B4-BE49-F238E27FC236}">
                <a16:creationId xmlns:a16="http://schemas.microsoft.com/office/drawing/2014/main" id="{C71E1935-5BFD-96CC-3AE0-1977ECCAE5C4}"/>
              </a:ext>
            </a:extLst>
          </p:cNvPr>
          <p:cNvSpPr>
            <a:spLocks noGrp="1"/>
          </p:cNvSpPr>
          <p:nvPr>
            <p:ph idx="1"/>
          </p:nvPr>
        </p:nvSpPr>
        <p:spPr>
          <a:xfrm>
            <a:off x="941037" y="1547622"/>
            <a:ext cx="10223969" cy="774954"/>
          </a:xfrm>
        </p:spPr>
        <p:txBody>
          <a:bodyPr>
            <a:noAutofit/>
          </a:bodyPr>
          <a:lstStyle/>
          <a:p>
            <a:pPr marL="0" indent="0" fontAlgn="t">
              <a:buNone/>
            </a:pPr>
            <a:r>
              <a:rPr lang="es-CO" sz="2000">
                <a:latin typeface="Calibri" panose="020F0502020204030204" pitchFamily="34" charset="0"/>
                <a:ea typeface="Calibri" panose="020F0502020204030204" pitchFamily="34" charset="0"/>
                <a:cs typeface="Calibri" panose="020F0502020204030204" pitchFamily="34" charset="0"/>
              </a:rPr>
              <a:t>Las cuentas de resultados tienen una marcación denominada </a:t>
            </a:r>
            <a:r>
              <a:rPr lang="es-ES" sz="2000">
                <a:latin typeface="Calibri" panose="020F0502020204030204" pitchFamily="34" charset="0"/>
                <a:ea typeface="Calibri" panose="020F0502020204030204" pitchFamily="34" charset="0"/>
                <a:cs typeface="Calibri" panose="020F0502020204030204" pitchFamily="34" charset="0"/>
              </a:rPr>
              <a:t>tipo de clase de costos que determina si la cuenta contable debe llevar </a:t>
            </a:r>
            <a:r>
              <a:rPr lang="es-ES" sz="2000" err="1">
                <a:latin typeface="Calibri" panose="020F0502020204030204" pitchFamily="34" charset="0"/>
                <a:ea typeface="Calibri" panose="020F0502020204030204" pitchFamily="34" charset="0"/>
                <a:cs typeface="Calibri" panose="020F0502020204030204" pitchFamily="34" charset="0"/>
              </a:rPr>
              <a:t>CeBe</a:t>
            </a:r>
            <a:r>
              <a:rPr lang="es-ES" sz="2000">
                <a:latin typeface="Calibri" panose="020F0502020204030204" pitchFamily="34" charset="0"/>
                <a:ea typeface="Calibri" panose="020F0502020204030204" pitchFamily="34" charset="0"/>
                <a:cs typeface="Calibri" panose="020F0502020204030204" pitchFamily="34" charset="0"/>
              </a:rPr>
              <a:t>, </a:t>
            </a:r>
            <a:r>
              <a:rPr lang="es-ES" sz="2000" err="1">
                <a:latin typeface="Calibri" panose="020F0502020204030204" pitchFamily="34" charset="0"/>
                <a:ea typeface="Calibri" panose="020F0502020204030204" pitchFamily="34" charset="0"/>
                <a:cs typeface="Calibri" panose="020F0502020204030204" pitchFamily="34" charset="0"/>
              </a:rPr>
              <a:t>CeCo</a:t>
            </a:r>
            <a:r>
              <a:rPr lang="es-ES" sz="2000">
                <a:latin typeface="Calibri" panose="020F0502020204030204" pitchFamily="34" charset="0"/>
                <a:ea typeface="Calibri" panose="020F0502020204030204" pitchFamily="34" charset="0"/>
                <a:cs typeface="Calibri" panose="020F0502020204030204" pitchFamily="34" charset="0"/>
              </a:rPr>
              <a:t>, orden interna o elemento PEP</a:t>
            </a:r>
          </a:p>
        </p:txBody>
      </p:sp>
      <p:pic>
        <p:nvPicPr>
          <p:cNvPr id="12" name="Imagen 11">
            <a:extLst>
              <a:ext uri="{FF2B5EF4-FFF2-40B4-BE49-F238E27FC236}">
                <a16:creationId xmlns:a16="http://schemas.microsoft.com/office/drawing/2014/main" id="{9007016F-180D-18F7-CA9D-F0813F32423A}"/>
              </a:ext>
            </a:extLst>
          </p:cNvPr>
          <p:cNvPicPr>
            <a:picLocks noChangeAspect="1"/>
          </p:cNvPicPr>
          <p:nvPr/>
        </p:nvPicPr>
        <p:blipFill>
          <a:blip r:embed="rId2"/>
          <a:stretch>
            <a:fillRect/>
          </a:stretch>
        </p:blipFill>
        <p:spPr>
          <a:xfrm>
            <a:off x="946735" y="2675330"/>
            <a:ext cx="10223969" cy="2918512"/>
          </a:xfrm>
          <a:prstGeom prst="rect">
            <a:avLst/>
          </a:prstGeom>
        </p:spPr>
      </p:pic>
    </p:spTree>
    <p:extLst>
      <p:ext uri="{BB962C8B-B14F-4D97-AF65-F5344CB8AC3E}">
        <p14:creationId xmlns:p14="http://schemas.microsoft.com/office/powerpoint/2010/main" val="2995656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8F4D-CB5E-41A4-B994-20C198DFA40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6B5456B0-3C03-687D-1E47-729D9D6996B1}"/>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58B7C4AD-D5F9-666B-FAB9-8123D6B6D1F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Plan de cuentas</a:t>
            </a:r>
          </a:p>
        </p:txBody>
      </p:sp>
      <p:sp>
        <p:nvSpPr>
          <p:cNvPr id="13" name="Rectángulo 12">
            <a:hlinkClick r:id="" action="ppaction://noaction"/>
            <a:extLst>
              <a:ext uri="{FF2B5EF4-FFF2-40B4-BE49-F238E27FC236}">
                <a16:creationId xmlns:a16="http://schemas.microsoft.com/office/drawing/2014/main" id="{D404A1F6-985B-4F7D-9F85-1AB2272DCBA8}"/>
              </a:ext>
            </a:extLst>
          </p:cNvPr>
          <p:cNvSpPr/>
          <p:nvPr/>
        </p:nvSpPr>
        <p:spPr>
          <a:xfrm>
            <a:off x="1347509" y="1324513"/>
            <a:ext cx="9148646" cy="923330"/>
          </a:xfrm>
          <a:prstGeom prst="rect">
            <a:avLst/>
          </a:prstGeom>
          <a:noFill/>
        </p:spPr>
        <p:txBody>
          <a:bodyPr wrap="square" lIns="91440" tIns="45720" rIns="91440" bIns="45720">
            <a:spAutoFit/>
          </a:bodyPr>
          <a:lstStyle/>
          <a:p>
            <a:pPr algn="ctr">
              <a:defRPr/>
            </a:pPr>
            <a:r>
              <a:rPr lang="es-ES" sz="5400">
                <a:ln w="0">
                  <a:solidFill>
                    <a:srgbClr val="FFC000"/>
                  </a:solidFill>
                </a:ln>
                <a:solidFill>
                  <a:srgbClr val="FFC000"/>
                </a:solidFill>
                <a:effectLst>
                  <a:outerShdw blurRad="38100" dist="25400" dir="5400000" algn="ctr" rotWithShape="0">
                    <a:srgbClr val="6E747A">
                      <a:alpha val="43000"/>
                    </a:srgbClr>
                  </a:outerShdw>
                </a:effectLst>
                <a:latin typeface="Aptos" panose="02110004020202020204"/>
              </a:rPr>
              <a:t>0133.</a:t>
            </a:r>
            <a:r>
              <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140801.01010101</a:t>
            </a:r>
          </a:p>
        </p:txBody>
      </p:sp>
      <p:sp>
        <p:nvSpPr>
          <p:cNvPr id="14" name="Rectángulo 13">
            <a:hlinkClick r:id="" action="ppaction://noaction"/>
            <a:extLst>
              <a:ext uri="{FF2B5EF4-FFF2-40B4-BE49-F238E27FC236}">
                <a16:creationId xmlns:a16="http://schemas.microsoft.com/office/drawing/2014/main" id="{731CE812-939E-BF17-6DD7-10EFF4338C32}"/>
              </a:ext>
            </a:extLst>
          </p:cNvPr>
          <p:cNvSpPr/>
          <p:nvPr/>
        </p:nvSpPr>
        <p:spPr>
          <a:xfrm>
            <a:off x="4576157" y="2568348"/>
            <a:ext cx="432948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1403000001</a:t>
            </a:r>
          </a:p>
        </p:txBody>
      </p:sp>
      <p:sp>
        <p:nvSpPr>
          <p:cNvPr id="15" name="CuadroTexto 14">
            <a:extLst>
              <a:ext uri="{FF2B5EF4-FFF2-40B4-BE49-F238E27FC236}">
                <a16:creationId xmlns:a16="http://schemas.microsoft.com/office/drawing/2014/main" id="{526AAACE-E55A-5841-8E87-76D395266AF3}"/>
              </a:ext>
            </a:extLst>
          </p:cNvPr>
          <p:cNvSpPr txBox="1"/>
          <p:nvPr/>
        </p:nvSpPr>
        <p:spPr>
          <a:xfrm>
            <a:off x="1347509" y="2366305"/>
            <a:ext cx="21934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CeBe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CeCo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PEP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C000"/>
                </a:solidFill>
                <a:effectLst/>
                <a:uLnTx/>
                <a:uFillTx/>
                <a:latin typeface="Trebuchet MS" panose="020B0603020202020204" pitchFamily="34" charset="0"/>
                <a:ea typeface="+mn-ea"/>
                <a:cs typeface="+mn-cs"/>
              </a:rPr>
              <a:t>Orden interna</a:t>
            </a:r>
          </a:p>
        </p:txBody>
      </p:sp>
      <p:sp>
        <p:nvSpPr>
          <p:cNvPr id="16" name="Cerrar llave 15">
            <a:extLst>
              <a:ext uri="{FF2B5EF4-FFF2-40B4-BE49-F238E27FC236}">
                <a16:creationId xmlns:a16="http://schemas.microsoft.com/office/drawing/2014/main" id="{59308793-A8D1-1714-644F-007EB9391414}"/>
              </a:ext>
            </a:extLst>
          </p:cNvPr>
          <p:cNvSpPr/>
          <p:nvPr/>
        </p:nvSpPr>
        <p:spPr>
          <a:xfrm rot="5400000">
            <a:off x="6544608" y="-148613"/>
            <a:ext cx="335433" cy="4850897"/>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7" name="Rectángulo 16">
            <a:hlinkClick r:id="" action="ppaction://noaction"/>
            <a:extLst>
              <a:ext uri="{FF2B5EF4-FFF2-40B4-BE49-F238E27FC236}">
                <a16:creationId xmlns:a16="http://schemas.microsoft.com/office/drawing/2014/main" id="{74B5013E-CD94-3653-FC0E-A1A547206E97}"/>
              </a:ext>
            </a:extLst>
          </p:cNvPr>
          <p:cNvSpPr/>
          <p:nvPr/>
        </p:nvSpPr>
        <p:spPr>
          <a:xfrm>
            <a:off x="1347509" y="4210969"/>
            <a:ext cx="9148646" cy="923330"/>
          </a:xfrm>
          <a:prstGeom prst="rect">
            <a:avLst/>
          </a:prstGeom>
          <a:noFill/>
        </p:spPr>
        <p:txBody>
          <a:bodyPr wrap="square" lIns="91440" tIns="45720" rIns="91440" bIns="45720">
            <a:spAutoFit/>
          </a:bodyPr>
          <a:lstStyle/>
          <a:p>
            <a:pPr algn="ctr">
              <a:defRPr/>
            </a:pPr>
            <a:r>
              <a:rPr lang="es-ES" sz="5400">
                <a:ln w="0">
                  <a:solidFill>
                    <a:srgbClr val="FFC000"/>
                  </a:solidFill>
                </a:ln>
                <a:solidFill>
                  <a:srgbClr val="FFC000"/>
                </a:solidFill>
                <a:effectLst>
                  <a:outerShdw blurRad="38100" dist="25400" dir="5400000" algn="ctr" rotWithShape="0">
                    <a:srgbClr val="6E747A">
                      <a:alpha val="43000"/>
                    </a:srgbClr>
                  </a:outerShdw>
                </a:effectLst>
                <a:latin typeface="Aptos" panose="02110004020202020204"/>
              </a:rPr>
              <a:t>01980610.</a:t>
            </a:r>
            <a:r>
              <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510101.01010101</a:t>
            </a:r>
          </a:p>
        </p:txBody>
      </p:sp>
      <p:sp>
        <p:nvSpPr>
          <p:cNvPr id="18" name="Rectángulo 17">
            <a:hlinkClick r:id="" action="ppaction://noaction"/>
            <a:extLst>
              <a:ext uri="{FF2B5EF4-FFF2-40B4-BE49-F238E27FC236}">
                <a16:creationId xmlns:a16="http://schemas.microsoft.com/office/drawing/2014/main" id="{DB928BC1-A364-0A44-79A6-FEEE7D010712}"/>
              </a:ext>
            </a:extLst>
          </p:cNvPr>
          <p:cNvSpPr/>
          <p:nvPr/>
        </p:nvSpPr>
        <p:spPr>
          <a:xfrm>
            <a:off x="5252432" y="5454804"/>
            <a:ext cx="4329484" cy="923330"/>
          </a:xfrm>
          <a:prstGeom prst="rect">
            <a:avLst/>
          </a:prstGeom>
          <a:noFill/>
        </p:spPr>
        <p:txBody>
          <a:bodyPr wrap="square" lIns="91440" tIns="45720" rIns="91440" bIns="45720">
            <a:spAutoFit/>
          </a:bodyPr>
          <a:lstStyle/>
          <a:p>
            <a:pPr lvl="0" algn="ctr">
              <a:defRPr/>
            </a:pPr>
            <a:r>
              <a:rPr lang="es-ES" sz="5400">
                <a:ln w="0">
                  <a:solidFill>
                    <a:srgbClr val="008475"/>
                  </a:solidFill>
                </a:ln>
                <a:solidFill>
                  <a:srgbClr val="008475"/>
                </a:solidFill>
                <a:effectLst>
                  <a:outerShdw blurRad="38100" dist="25400" dir="5400000" algn="ctr" rotWithShape="0">
                    <a:srgbClr val="6E747A">
                      <a:alpha val="43000"/>
                    </a:srgbClr>
                  </a:outerShdw>
                </a:effectLst>
                <a:latin typeface="Aptos" panose="02110004020202020204"/>
              </a:rPr>
              <a:t>5101000000</a:t>
            </a:r>
            <a:endParaRPr kumimoji="0" lang="es-ES" sz="5400" b="0" i="0" u="none" strike="noStrike" kern="1200" cap="none" spc="0" normalizeH="0" baseline="0" noProof="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endParaRPr>
          </a:p>
        </p:txBody>
      </p:sp>
      <p:sp>
        <p:nvSpPr>
          <p:cNvPr id="19" name="Cerrar llave 18">
            <a:extLst>
              <a:ext uri="{FF2B5EF4-FFF2-40B4-BE49-F238E27FC236}">
                <a16:creationId xmlns:a16="http://schemas.microsoft.com/office/drawing/2014/main" id="{483F6CE9-BE01-3B76-DF8B-5F356FA8D28B}"/>
              </a:ext>
            </a:extLst>
          </p:cNvPr>
          <p:cNvSpPr/>
          <p:nvPr/>
        </p:nvSpPr>
        <p:spPr>
          <a:xfrm rot="5400000">
            <a:off x="7239933" y="2737843"/>
            <a:ext cx="335433" cy="4850897"/>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2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85185E-6 L 0.1733 -0.00254 " pathEditMode="relative" rAng="0" ptsTypes="AA">
                                      <p:cBhvr>
                                        <p:cTn id="6" dur="2000" fill="hold"/>
                                        <p:tgtEl>
                                          <p:spTgt spid="13"/>
                                        </p:tgtEl>
                                        <p:attrNameLst>
                                          <p:attrName>ppt_x</p:attrName>
                                          <p:attrName>ppt_y</p:attrName>
                                        </p:attrNameLst>
                                      </p:cBhvr>
                                      <p:rCtr x="8659" y="-13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2.91667E-6 -1.85185E-6 L 0.1733 -0.00254 " pathEditMode="relative" rAng="0" ptsTypes="AA">
                                      <p:cBhvr>
                                        <p:cTn id="20" dur="2000" fill="hold"/>
                                        <p:tgtEl>
                                          <p:spTgt spid="17"/>
                                        </p:tgtEl>
                                        <p:attrNameLst>
                                          <p:attrName>ppt_x</p:attrName>
                                          <p:attrName>ppt_y</p:attrName>
                                        </p:attrNameLst>
                                      </p:cBhvr>
                                      <p:rCtr x="8659" y="-13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p:bldP spid="18"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3978-EFA6-893B-D132-65A68A893CE9}"/>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3D66CCC5-A363-9F9C-ACB7-120A9E200576}"/>
              </a:ext>
            </a:extLst>
          </p:cNvPr>
          <p:cNvSpPr>
            <a:spLocks noGrp="1"/>
          </p:cNvSpPr>
          <p:nvPr>
            <p:ph type="body" sz="half" idx="10"/>
          </p:nvPr>
        </p:nvSpPr>
        <p:spPr>
          <a:xfrm>
            <a:off x="522077" y="201662"/>
            <a:ext cx="4690004" cy="676162"/>
          </a:xfrm>
        </p:spPr>
        <p:txBody>
          <a:bodyPr>
            <a:noAutofit/>
          </a:bodyPr>
          <a:lstStyle/>
          <a:p>
            <a:r>
              <a:rPr lang="es-CO" sz="4000">
                <a:latin typeface="+mj-lt"/>
              </a:rPr>
              <a:t>00 – 49 Corriente</a:t>
            </a:r>
          </a:p>
        </p:txBody>
      </p:sp>
      <p:graphicFrame>
        <p:nvGraphicFramePr>
          <p:cNvPr id="15" name="Tabla 14">
            <a:extLst>
              <a:ext uri="{FF2B5EF4-FFF2-40B4-BE49-F238E27FC236}">
                <a16:creationId xmlns:a16="http://schemas.microsoft.com/office/drawing/2014/main" id="{30198789-A694-8B89-B9C8-3DBBBD139EE5}"/>
              </a:ext>
            </a:extLst>
          </p:cNvPr>
          <p:cNvGraphicFramePr>
            <a:graphicFrameLocks noGrp="1"/>
          </p:cNvGraphicFramePr>
          <p:nvPr/>
        </p:nvGraphicFramePr>
        <p:xfrm>
          <a:off x="522076" y="1057428"/>
          <a:ext cx="7448272" cy="2133600"/>
        </p:xfrm>
        <a:graphic>
          <a:graphicData uri="http://schemas.openxmlformats.org/drawingml/2006/table">
            <a:tbl>
              <a:tblPr>
                <a:tableStyleId>{00A15C55-8517-42AA-B614-E9B94910E393}</a:tableStyleId>
              </a:tblPr>
              <a:tblGrid>
                <a:gridCol w="1182907">
                  <a:extLst>
                    <a:ext uri="{9D8B030D-6E8A-4147-A177-3AD203B41FA5}">
                      <a16:colId xmlns:a16="http://schemas.microsoft.com/office/drawing/2014/main" val="2504012564"/>
                    </a:ext>
                  </a:extLst>
                </a:gridCol>
                <a:gridCol w="6265365">
                  <a:extLst>
                    <a:ext uri="{9D8B030D-6E8A-4147-A177-3AD203B41FA5}">
                      <a16:colId xmlns:a16="http://schemas.microsoft.com/office/drawing/2014/main" val="1003100642"/>
                    </a:ext>
                  </a:extLst>
                </a:gridCol>
              </a:tblGrid>
              <a:tr h="204023">
                <a:tc>
                  <a:txBody>
                    <a:bodyPr/>
                    <a:lstStyle/>
                    <a:p>
                      <a:pPr algn="l" fontAlgn="b"/>
                      <a:r>
                        <a:rPr lang="es-CO" sz="2000" b="1" i="0" u="none" strike="noStrike">
                          <a:solidFill>
                            <a:schemeClr val="bg2">
                              <a:lumMod val="50000"/>
                            </a:schemeClr>
                          </a:solidFill>
                          <a:effectLst/>
                          <a:latin typeface="Arial Nova" panose="020B0504020202020204" pitchFamily="34" charset="0"/>
                        </a:rPr>
                        <a:t>21</a:t>
                      </a:r>
                    </a:p>
                  </a:txBody>
                  <a:tcPr marL="0" marR="0" marT="0" marB="0" anchor="b"/>
                </a:tc>
                <a:tc>
                  <a:txBody>
                    <a:bodyPr/>
                    <a:lstStyle/>
                    <a:p>
                      <a:pPr algn="l" fontAlgn="ctr"/>
                      <a:r>
                        <a:rPr lang="es-ES" sz="2000" b="1" i="0" u="none" strike="noStrike">
                          <a:solidFill>
                            <a:schemeClr val="bg2">
                              <a:lumMod val="50000"/>
                            </a:schemeClr>
                          </a:solidFill>
                          <a:effectLst/>
                          <a:latin typeface="Arial Nova" panose="020B0504020202020204" pitchFamily="34" charset="0"/>
                        </a:rPr>
                        <a:t>Créditos y préstamos</a:t>
                      </a:r>
                    </a:p>
                  </a:txBody>
                  <a:tcPr marL="0" marR="0" marT="0" marB="0" anchor="ctr"/>
                </a:tc>
                <a:extLst>
                  <a:ext uri="{0D108BD9-81ED-4DB2-BD59-A6C34878D82A}">
                    <a16:rowId xmlns:a16="http://schemas.microsoft.com/office/drawing/2014/main" val="2471735910"/>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2100</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interno CP </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4117980905"/>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2101</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externo CP</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257873514"/>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2102</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internas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146177457"/>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2103</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externas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13639992"/>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2104</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Arrendamiento financiero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397415526"/>
                  </a:ext>
                </a:extLst>
              </a:tr>
              <a:tr h="204023">
                <a:tc>
                  <a:txBody>
                    <a:bodyPr/>
                    <a:lstStyle/>
                    <a:p>
                      <a:pPr algn="l" fontAlgn="b"/>
                      <a:r>
                        <a:rPr lang="es-CO" sz="2000" u="none" strike="noStrike">
                          <a:solidFill>
                            <a:schemeClr val="bg2">
                              <a:lumMod val="50000"/>
                            </a:schemeClr>
                          </a:solidFill>
                          <a:effectLst/>
                          <a:latin typeface="Arial Nova" panose="020B0504020202020204" pitchFamily="34" charset="0"/>
                        </a:rPr>
                        <a:t>2105</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Préstamos a partes relacionadas CP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691535095"/>
                  </a:ext>
                </a:extLst>
              </a:tr>
            </a:tbl>
          </a:graphicData>
        </a:graphic>
      </p:graphicFrame>
      <p:graphicFrame>
        <p:nvGraphicFramePr>
          <p:cNvPr id="16" name="Tabla 15">
            <a:extLst>
              <a:ext uri="{FF2B5EF4-FFF2-40B4-BE49-F238E27FC236}">
                <a16:creationId xmlns:a16="http://schemas.microsoft.com/office/drawing/2014/main" id="{8976B2E6-BB1F-8F1A-336F-C3B5A407D5D1}"/>
              </a:ext>
            </a:extLst>
          </p:cNvPr>
          <p:cNvGraphicFramePr>
            <a:graphicFrameLocks noGrp="1"/>
          </p:cNvGraphicFramePr>
          <p:nvPr/>
        </p:nvGraphicFramePr>
        <p:xfrm>
          <a:off x="3863752" y="4343185"/>
          <a:ext cx="7272808" cy="1828800"/>
        </p:xfrm>
        <a:graphic>
          <a:graphicData uri="http://schemas.openxmlformats.org/drawingml/2006/table">
            <a:tbl>
              <a:tblPr>
                <a:tableStyleId>{00A15C55-8517-42AA-B614-E9B94910E393}</a:tableStyleId>
              </a:tblPr>
              <a:tblGrid>
                <a:gridCol w="1010950">
                  <a:extLst>
                    <a:ext uri="{9D8B030D-6E8A-4147-A177-3AD203B41FA5}">
                      <a16:colId xmlns:a16="http://schemas.microsoft.com/office/drawing/2014/main" val="1385420078"/>
                    </a:ext>
                  </a:extLst>
                </a:gridCol>
                <a:gridCol w="6261858">
                  <a:extLst>
                    <a:ext uri="{9D8B030D-6E8A-4147-A177-3AD203B41FA5}">
                      <a16:colId xmlns:a16="http://schemas.microsoft.com/office/drawing/2014/main" val="1771148581"/>
                    </a:ext>
                  </a:extLst>
                </a:gridCol>
              </a:tblGrid>
              <a:tr h="200025">
                <a:tc>
                  <a:txBody>
                    <a:bodyPr/>
                    <a:lstStyle/>
                    <a:p>
                      <a:pPr algn="l" fontAlgn="b"/>
                      <a:r>
                        <a:rPr lang="es-CO" sz="2000" u="none" strike="noStrike">
                          <a:solidFill>
                            <a:schemeClr val="bg2">
                              <a:lumMod val="50000"/>
                            </a:schemeClr>
                          </a:solidFill>
                          <a:effectLst/>
                          <a:latin typeface="Arial Nova" panose="020B0504020202020204" pitchFamily="34" charset="0"/>
                        </a:rPr>
                        <a:t>2150</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interno LP</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170783805"/>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2151</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a:solidFill>
                            <a:schemeClr val="bg2">
                              <a:lumMod val="50000"/>
                            </a:schemeClr>
                          </a:solidFill>
                          <a:effectLst/>
                          <a:latin typeface="Arial Nova" panose="020B0504020202020204" pitchFamily="34" charset="0"/>
                        </a:rPr>
                        <a:t>Emisión y colocación de títulos de deuda externo LP</a:t>
                      </a:r>
                      <a:endParaRPr lang="es-ES"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47748468"/>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2152</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internas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4123266993"/>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2153</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Operaciones de financiamiento externas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10879052"/>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2154</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Arrendamiento financiero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317903109"/>
                  </a:ext>
                </a:extLst>
              </a:tr>
              <a:tr h="200025">
                <a:tc>
                  <a:txBody>
                    <a:bodyPr/>
                    <a:lstStyle/>
                    <a:p>
                      <a:pPr algn="l" fontAlgn="b"/>
                      <a:r>
                        <a:rPr lang="es-CO" sz="2000" u="none" strike="noStrike">
                          <a:solidFill>
                            <a:schemeClr val="bg2">
                              <a:lumMod val="50000"/>
                            </a:schemeClr>
                          </a:solidFill>
                          <a:effectLst/>
                          <a:latin typeface="Arial Nova" panose="020B0504020202020204" pitchFamily="34" charset="0"/>
                        </a:rPr>
                        <a:t>2155</a:t>
                      </a:r>
                      <a:endParaRPr lang="es-CO" sz="2000" b="0" i="0" u="none" strike="noStrike">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a:solidFill>
                            <a:schemeClr val="bg2">
                              <a:lumMod val="50000"/>
                            </a:schemeClr>
                          </a:solidFill>
                          <a:effectLst/>
                          <a:latin typeface="Arial Nova" panose="020B0504020202020204" pitchFamily="34" charset="0"/>
                        </a:rPr>
                        <a:t>Préstamos a partes relacionadas LP</a:t>
                      </a:r>
                      <a:endParaRPr lang="es-CO" sz="2000" b="1" i="0" u="none" strike="noStrike">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728506945"/>
                  </a:ext>
                </a:extLst>
              </a:tr>
            </a:tbl>
          </a:graphicData>
        </a:graphic>
      </p:graphicFrame>
      <p:sp>
        <p:nvSpPr>
          <p:cNvPr id="17" name="Marcador de texto 5">
            <a:extLst>
              <a:ext uri="{FF2B5EF4-FFF2-40B4-BE49-F238E27FC236}">
                <a16:creationId xmlns:a16="http://schemas.microsoft.com/office/drawing/2014/main" id="{26E30D19-006E-E40F-1221-02B1C5874838}"/>
              </a:ext>
            </a:extLst>
          </p:cNvPr>
          <p:cNvSpPr txBox="1">
            <a:spLocks/>
          </p:cNvSpPr>
          <p:nvPr/>
        </p:nvSpPr>
        <p:spPr>
          <a:xfrm>
            <a:off x="3863752" y="3561613"/>
            <a:ext cx="4690004" cy="6761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7AD400"/>
                </a:solidFill>
                <a:latin typeface="Arial Rounded MT Bold" panose="020F07040305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CO" sz="4000">
                <a:latin typeface="+mj-lt"/>
              </a:rPr>
              <a:t>50 – 99 No corriente</a:t>
            </a:r>
          </a:p>
        </p:txBody>
      </p:sp>
    </p:spTree>
    <p:extLst>
      <p:ext uri="{BB962C8B-B14F-4D97-AF65-F5344CB8AC3E}">
        <p14:creationId xmlns:p14="http://schemas.microsoft.com/office/powerpoint/2010/main" val="237387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E70CAD9B-4602-BF22-5535-B529DBACE2B7}"/>
              </a:ext>
            </a:extLst>
          </p:cNvPr>
          <p:cNvGraphicFramePr>
            <a:graphicFrameLocks noGrp="1"/>
          </p:cNvGraphicFramePr>
          <p:nvPr>
            <p:ph idx="1"/>
            <p:extLst>
              <p:ext uri="{D42A27DB-BD31-4B8C-83A1-F6EECF244321}">
                <p14:modId xmlns:p14="http://schemas.microsoft.com/office/powerpoint/2010/main" val="3651248466"/>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630233E6-E76F-F409-FDBE-7182E576AF39}"/>
              </a:ext>
            </a:extLst>
          </p:cNvPr>
          <p:cNvSpPr>
            <a:spLocks noGrp="1"/>
          </p:cNvSpPr>
          <p:nvPr>
            <p:ph type="body" sz="half" idx="10"/>
          </p:nvPr>
        </p:nvSpPr>
        <p:spPr/>
        <p:txBody>
          <a:bodyPr/>
          <a:lstStyle/>
          <a:p>
            <a:r>
              <a:rPr lang="es-CO"/>
              <a:t>Estructuras Organizativas - FI</a:t>
            </a:r>
          </a:p>
        </p:txBody>
      </p:sp>
      <p:sp>
        <p:nvSpPr>
          <p:cNvPr id="7" name="Marcador de texto 6">
            <a:extLst>
              <a:ext uri="{FF2B5EF4-FFF2-40B4-BE49-F238E27FC236}">
                <a16:creationId xmlns:a16="http://schemas.microsoft.com/office/drawing/2014/main" id="{E0FAFDC0-3297-5678-C454-AB17475215C7}"/>
              </a:ext>
            </a:extLst>
          </p:cNvPr>
          <p:cNvSpPr>
            <a:spLocks noGrp="1"/>
          </p:cNvSpPr>
          <p:nvPr>
            <p:ph type="body" sz="half" idx="11"/>
          </p:nvPr>
        </p:nvSpPr>
        <p:spPr/>
        <p:txBody>
          <a:bodyPr>
            <a:normAutofit fontScale="85000" lnSpcReduction="10000"/>
          </a:bodyPr>
          <a:lstStyle/>
          <a:p>
            <a:r>
              <a:rPr lang="es-CO"/>
              <a:t>Definición básica para SAP</a:t>
            </a:r>
          </a:p>
        </p:txBody>
      </p:sp>
    </p:spTree>
    <p:extLst>
      <p:ext uri="{BB962C8B-B14F-4D97-AF65-F5344CB8AC3E}">
        <p14:creationId xmlns:p14="http://schemas.microsoft.com/office/powerpoint/2010/main" val="315859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E279-6810-8A6A-1604-C0B6A72602F3}"/>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BE57131F-1B36-848E-3576-07D6F1F2C316}"/>
              </a:ext>
            </a:extLst>
          </p:cNvPr>
          <p:cNvSpPr>
            <a:spLocks noGrp="1"/>
          </p:cNvSpPr>
          <p:nvPr>
            <p:ph idx="1"/>
          </p:nvPr>
        </p:nvSpPr>
        <p:spPr>
          <a:xfrm>
            <a:off x="922062" y="5554739"/>
            <a:ext cx="10096458" cy="535132"/>
          </a:xfrm>
        </p:spPr>
        <p:txBody>
          <a:bodyPr>
            <a:normAutofit/>
          </a:bodyPr>
          <a:lstStyle/>
          <a:p>
            <a:pPr marL="0" indent="0" fontAlgn="t">
              <a:buNone/>
            </a:pPr>
            <a:r>
              <a:rPr lang="es-CO" sz="1800">
                <a:latin typeface="Calibri" panose="020F0502020204030204" pitchFamily="34" charset="0"/>
                <a:ea typeface="Calibri" panose="020F0502020204030204" pitchFamily="34" charset="0"/>
                <a:cs typeface="Calibri" panose="020F0502020204030204" pitchFamily="34" charset="0"/>
              </a:rPr>
              <a:t>El costo neto de los activos se verá reflejado a nivel 4, la terminación es igual para las cuentas 13, 16 y 17</a:t>
            </a:r>
          </a:p>
          <a:p>
            <a:pPr fontAlgn="t"/>
            <a:endParaRPr lang="es-CO" sz="1800">
              <a:latin typeface="Calibri" panose="020F0502020204030204" pitchFamily="34" charset="0"/>
              <a:ea typeface="Calibri" panose="020F0502020204030204" pitchFamily="34" charset="0"/>
              <a:cs typeface="Calibri" panose="020F0502020204030204" pitchFamily="34" charset="0"/>
            </a:endParaRPr>
          </a:p>
          <a:p>
            <a:pPr fontAlgn="t"/>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ECD88309-F7F6-8A06-C64B-0AB0EEE4A157}"/>
              </a:ext>
            </a:extLst>
          </p:cNvPr>
          <p:cNvPicPr>
            <a:picLocks noChangeAspect="1"/>
          </p:cNvPicPr>
          <p:nvPr/>
        </p:nvPicPr>
        <p:blipFill>
          <a:blip r:embed="rId2"/>
          <a:stretch>
            <a:fillRect/>
          </a:stretch>
        </p:blipFill>
        <p:spPr>
          <a:xfrm>
            <a:off x="922062" y="607292"/>
            <a:ext cx="10169610" cy="4781700"/>
          </a:xfrm>
          <a:prstGeom prst="rect">
            <a:avLst/>
          </a:prstGeom>
        </p:spPr>
      </p:pic>
    </p:spTree>
    <p:extLst>
      <p:ext uri="{BB962C8B-B14F-4D97-AF65-F5344CB8AC3E}">
        <p14:creationId xmlns:p14="http://schemas.microsoft.com/office/powerpoint/2010/main" val="309479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B87F-3EA6-51AC-086C-DB412245B79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73DB9073-13BF-B1F6-009C-5B5BE9A54870}"/>
              </a:ext>
            </a:extLst>
          </p:cNvPr>
          <p:cNvSpPr>
            <a:spLocks noGrp="1"/>
          </p:cNvSpPr>
          <p:nvPr>
            <p:ph type="body" sz="half" idx="10"/>
          </p:nvPr>
        </p:nvSpPr>
        <p:spPr/>
        <p:txBody>
          <a:bodyPr/>
          <a:lstStyle/>
          <a:p>
            <a:r>
              <a:rPr lang="es-ES"/>
              <a:t>Visualización de planes de cuentas</a:t>
            </a:r>
          </a:p>
        </p:txBody>
      </p:sp>
      <p:sp>
        <p:nvSpPr>
          <p:cNvPr id="7" name="Marcador de texto 6">
            <a:extLst>
              <a:ext uri="{FF2B5EF4-FFF2-40B4-BE49-F238E27FC236}">
                <a16:creationId xmlns:a16="http://schemas.microsoft.com/office/drawing/2014/main" id="{7A9E8686-BA3A-15F8-D5B1-D2CAD33EB9B4}"/>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rPr>
              <a:t>Plan de cuentas</a:t>
            </a:r>
          </a:p>
        </p:txBody>
      </p:sp>
      <p:pic>
        <p:nvPicPr>
          <p:cNvPr id="5" name="Imagen 4">
            <a:extLst>
              <a:ext uri="{FF2B5EF4-FFF2-40B4-BE49-F238E27FC236}">
                <a16:creationId xmlns:a16="http://schemas.microsoft.com/office/drawing/2014/main" id="{47FD6BC7-FFB3-DCB5-9811-CE4CAF72E05D}"/>
              </a:ext>
            </a:extLst>
          </p:cNvPr>
          <p:cNvPicPr>
            <a:picLocks noChangeAspect="1"/>
          </p:cNvPicPr>
          <p:nvPr/>
        </p:nvPicPr>
        <p:blipFill>
          <a:blip r:embed="rId2"/>
          <a:stretch>
            <a:fillRect/>
          </a:stretch>
        </p:blipFill>
        <p:spPr>
          <a:xfrm>
            <a:off x="1700496" y="2102739"/>
            <a:ext cx="8791009" cy="2652522"/>
          </a:xfrm>
          <a:prstGeom prst="rect">
            <a:avLst/>
          </a:prstGeom>
        </p:spPr>
      </p:pic>
    </p:spTree>
    <p:extLst>
      <p:ext uri="{BB962C8B-B14F-4D97-AF65-F5344CB8AC3E}">
        <p14:creationId xmlns:p14="http://schemas.microsoft.com/office/powerpoint/2010/main" val="269207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CE472-6E9F-C30C-81D7-1C5CB3892196}"/>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13F3E2BF-E628-B3D9-9864-F908CCFA3112}"/>
              </a:ext>
            </a:extLst>
          </p:cNvPr>
          <p:cNvGrpSpPr/>
          <p:nvPr/>
        </p:nvGrpSpPr>
        <p:grpSpPr>
          <a:xfrm>
            <a:off x="255896" y="437370"/>
            <a:ext cx="6647688" cy="4435399"/>
            <a:chOff x="-123336" y="116632"/>
            <a:chExt cx="7182428" cy="4554613"/>
          </a:xfrm>
        </p:grpSpPr>
        <p:sp>
          <p:nvSpPr>
            <p:cNvPr id="3" name="Rectángulo: esquinas redondeadas 2">
              <a:extLst>
                <a:ext uri="{FF2B5EF4-FFF2-40B4-BE49-F238E27FC236}">
                  <a16:creationId xmlns:a16="http://schemas.microsoft.com/office/drawing/2014/main" id="{1AD32D60-8754-E3A7-1C6B-3DA07E8BA70D}"/>
                </a:ext>
              </a:extLst>
            </p:cNvPr>
            <p:cNvSpPr/>
            <p:nvPr/>
          </p:nvSpPr>
          <p:spPr>
            <a:xfrm rot="5400000">
              <a:off x="1861598" y="-584369"/>
              <a:ext cx="3878360" cy="6516629"/>
            </a:xfrm>
            <a:prstGeom prst="roundRect">
              <a:avLst>
                <a:gd name="adj" fmla="val 7023"/>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FF98DC8-908D-92EF-F426-08183E7799AC}"/>
                </a:ext>
              </a:extLst>
            </p:cNvPr>
            <p:cNvSpPr txBox="1"/>
            <p:nvPr/>
          </p:nvSpPr>
          <p:spPr>
            <a:xfrm>
              <a:off x="835689" y="1415940"/>
              <a:ext cx="5530891" cy="3255305"/>
            </a:xfrm>
            <a:prstGeom prst="rect">
              <a:avLst/>
            </a:prstGeom>
            <a:noFill/>
          </p:spPr>
          <p:txBody>
            <a:bodyPr wrap="square" rtlCol="0">
              <a:spAutoFit/>
            </a:bodyPr>
            <a:lstStyle/>
            <a:p>
              <a:pPr fontAlgn="ctr"/>
              <a:r>
                <a:rPr lang="es-CO" sz="2000">
                  <a:solidFill>
                    <a:schemeClr val="bg1"/>
                  </a:solidFill>
                  <a:latin typeface="Calibri" panose="020F0502020204030204" pitchFamily="34" charset="0"/>
                  <a:cs typeface="Calibri" panose="020F0502020204030204" pitchFamily="34" charset="0"/>
                </a:rPr>
                <a:t>1401 -Venta de bienes</a:t>
              </a:r>
            </a:p>
            <a:p>
              <a:pPr fontAlgn="ctr"/>
              <a:r>
                <a:rPr lang="es-CO" sz="2000">
                  <a:solidFill>
                    <a:schemeClr val="bg1"/>
                  </a:solidFill>
                  <a:latin typeface="Calibri" panose="020F0502020204030204" pitchFamily="34" charset="0"/>
                  <a:cs typeface="Calibri" panose="020F0502020204030204" pitchFamily="34" charset="0"/>
                </a:rPr>
                <a:t>1402 -Arrendamientos</a:t>
              </a:r>
            </a:p>
            <a:p>
              <a:pPr fontAlgn="ctr"/>
              <a:r>
                <a:rPr lang="es-CO" sz="2000">
                  <a:solidFill>
                    <a:schemeClr val="bg1"/>
                  </a:solidFill>
                  <a:latin typeface="Calibri" panose="020F0502020204030204" pitchFamily="34" charset="0"/>
                  <a:cs typeface="Calibri" panose="020F0502020204030204" pitchFamily="34" charset="0"/>
                </a:rPr>
                <a:t>1403 -Prestación de servicios</a:t>
              </a:r>
            </a:p>
            <a:p>
              <a:pPr fontAlgn="ctr"/>
              <a:r>
                <a:rPr lang="es-CO" sz="2000">
                  <a:solidFill>
                    <a:schemeClr val="bg1"/>
                  </a:solidFill>
                  <a:latin typeface="Calibri" panose="020F0502020204030204" pitchFamily="34" charset="0"/>
                  <a:cs typeface="Calibri" panose="020F0502020204030204" pitchFamily="34" charset="0"/>
                </a:rPr>
                <a:t>1404 -Otros ingresos</a:t>
              </a:r>
            </a:p>
            <a:p>
              <a:pPr fontAlgn="ctr"/>
              <a:r>
                <a:rPr lang="es-CO" sz="2000">
                  <a:solidFill>
                    <a:schemeClr val="bg1"/>
                  </a:solidFill>
                  <a:latin typeface="Calibri" panose="020F0502020204030204" pitchFamily="34" charset="0"/>
                  <a:cs typeface="Calibri" panose="020F0502020204030204" pitchFamily="34" charset="0"/>
                </a:rPr>
                <a:t>1405 -Otros deudores</a:t>
              </a:r>
            </a:p>
            <a:p>
              <a:pPr fontAlgn="ctr"/>
              <a:r>
                <a:rPr lang="es-CO" sz="2000">
                  <a:solidFill>
                    <a:schemeClr val="bg1"/>
                  </a:solidFill>
                  <a:latin typeface="Calibri" panose="020F0502020204030204" pitchFamily="34" charset="0"/>
                  <a:cs typeface="Calibri" panose="020F0502020204030204" pitchFamily="34" charset="0"/>
                </a:rPr>
                <a:t>1406 -</a:t>
              </a:r>
              <a:r>
                <a:rPr lang="es-ES" sz="2000">
                  <a:solidFill>
                    <a:schemeClr val="bg1"/>
                  </a:solidFill>
                  <a:latin typeface="Calibri" panose="020F0502020204030204" pitchFamily="34" charset="0"/>
                  <a:cs typeface="Calibri" panose="020F0502020204030204" pitchFamily="34" charset="0"/>
                </a:rPr>
                <a:t>Deudores medidos a valor razonable</a:t>
              </a:r>
              <a:endParaRPr lang="es-CO" sz="2000">
                <a:solidFill>
                  <a:schemeClr val="bg1"/>
                </a:solidFill>
                <a:latin typeface="Calibri" panose="020F0502020204030204" pitchFamily="34" charset="0"/>
                <a:cs typeface="Calibri" panose="020F0502020204030204" pitchFamily="34" charset="0"/>
              </a:endParaRPr>
            </a:p>
            <a:p>
              <a:pPr fontAlgn="ctr"/>
              <a:r>
                <a:rPr lang="es-CO" sz="2000">
                  <a:solidFill>
                    <a:schemeClr val="bg1"/>
                  </a:solidFill>
                  <a:latin typeface="Calibri" panose="020F0502020204030204" pitchFamily="34" charset="0"/>
                  <a:cs typeface="Calibri" panose="020F0502020204030204" pitchFamily="34" charset="0"/>
                </a:rPr>
                <a:t>1407 -Subsidios entregados</a:t>
              </a:r>
            </a:p>
            <a:p>
              <a:pPr fontAlgn="ctr"/>
              <a:r>
                <a:rPr lang="es-CO" sz="2000">
                  <a:solidFill>
                    <a:schemeClr val="bg1"/>
                  </a:solidFill>
                  <a:latin typeface="Calibri" panose="020F0502020204030204" pitchFamily="34" charset="0"/>
                  <a:cs typeface="Calibri" panose="020F0502020204030204" pitchFamily="34" charset="0"/>
                </a:rPr>
                <a:t>1408 -Depósitos entregados en garantía</a:t>
              </a:r>
            </a:p>
            <a:p>
              <a:pPr fontAlgn="ctr"/>
              <a:r>
                <a:rPr lang="es-CO" sz="2000">
                  <a:solidFill>
                    <a:schemeClr val="bg1"/>
                  </a:solidFill>
                  <a:latin typeface="Calibri" panose="020F0502020204030204" pitchFamily="34" charset="0"/>
                  <a:cs typeface="Calibri" panose="020F0502020204030204" pitchFamily="34" charset="0"/>
                </a:rPr>
                <a:t>1409 -Préstamos concedidos</a:t>
              </a:r>
            </a:p>
            <a:p>
              <a:pPr fontAlgn="ctr"/>
              <a:r>
                <a:rPr lang="es-CO" sz="2000">
                  <a:solidFill>
                    <a:schemeClr val="bg1"/>
                  </a:solidFill>
                  <a:latin typeface="Calibri" panose="020F0502020204030204" pitchFamily="34" charset="0"/>
                  <a:cs typeface="Calibri" panose="020F0502020204030204" pitchFamily="34" charset="0"/>
                </a:rPr>
                <a:t>1410 -Cuentas por cobrar a partes relacionadas</a:t>
              </a:r>
            </a:p>
          </p:txBody>
        </p:sp>
        <p:sp>
          <p:nvSpPr>
            <p:cNvPr id="5" name="CuadroTexto 4">
              <a:extLst>
                <a:ext uri="{FF2B5EF4-FFF2-40B4-BE49-F238E27FC236}">
                  <a16:creationId xmlns:a16="http://schemas.microsoft.com/office/drawing/2014/main" id="{CE98DDE3-09A9-3550-C49E-26EB9BAA24FB}"/>
                </a:ext>
              </a:extLst>
            </p:cNvPr>
            <p:cNvSpPr txBox="1"/>
            <p:nvPr/>
          </p:nvSpPr>
          <p:spPr>
            <a:xfrm>
              <a:off x="1327956" y="653432"/>
              <a:ext cx="5038623" cy="707886"/>
            </a:xfrm>
            <a:prstGeom prst="rect">
              <a:avLst/>
            </a:prstGeom>
            <a:noFill/>
          </p:spPr>
          <p:txBody>
            <a:bodyPr wrap="none" rtlCol="0">
              <a:spAutoFit/>
            </a:bodyPr>
            <a:lstStyle/>
            <a:p>
              <a:r>
                <a:rPr lang="es-ES" sz="4000" b="1">
                  <a:solidFill>
                    <a:schemeClr val="bg1"/>
                  </a:solidFill>
                  <a:latin typeface="Arial Rounded MT Bold" panose="020F0704030504030204" pitchFamily="34" charset="0"/>
                  <a:cs typeface="Calibri" panose="020F0502020204030204" pitchFamily="34" charset="0"/>
                </a:rPr>
                <a:t>Cuentas por cobrar</a:t>
              </a:r>
              <a:endParaRPr lang="es-CO" sz="4000" b="1">
                <a:solidFill>
                  <a:schemeClr val="bg1"/>
                </a:solidFill>
                <a:latin typeface="Arial Rounded MT Bold" panose="020F0704030504030204" pitchFamily="34" charset="0"/>
                <a:cs typeface="Calibri" panose="020F0502020204030204" pitchFamily="34" charset="0"/>
              </a:endParaRPr>
            </a:p>
          </p:txBody>
        </p:sp>
        <p:grpSp>
          <p:nvGrpSpPr>
            <p:cNvPr id="8" name="Grupo 7">
              <a:extLst>
                <a:ext uri="{FF2B5EF4-FFF2-40B4-BE49-F238E27FC236}">
                  <a16:creationId xmlns:a16="http://schemas.microsoft.com/office/drawing/2014/main" id="{0D1511D6-D0AE-C728-3DC7-88871516F3EC}"/>
                </a:ext>
              </a:extLst>
            </p:cNvPr>
            <p:cNvGrpSpPr/>
            <p:nvPr/>
          </p:nvGrpSpPr>
          <p:grpSpPr>
            <a:xfrm>
              <a:off x="-123336" y="116632"/>
              <a:ext cx="1616046" cy="1118642"/>
              <a:chOff x="315792" y="1504358"/>
              <a:chExt cx="1373364" cy="948966"/>
            </a:xfrm>
          </p:grpSpPr>
          <p:sp>
            <p:nvSpPr>
              <p:cNvPr id="11" name="Elipse 10">
                <a:extLst>
                  <a:ext uri="{FF2B5EF4-FFF2-40B4-BE49-F238E27FC236}">
                    <a16:creationId xmlns:a16="http://schemas.microsoft.com/office/drawing/2014/main" id="{810BF678-DD77-2357-A8C5-D7FBC42138CA}"/>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12" name="Elipse 11">
                <a:extLst>
                  <a:ext uri="{FF2B5EF4-FFF2-40B4-BE49-F238E27FC236}">
                    <a16:creationId xmlns:a16="http://schemas.microsoft.com/office/drawing/2014/main" id="{CCBCB3AB-8C49-45AB-E56E-9B67A4575753}"/>
                  </a:ext>
                </a:extLst>
              </p:cNvPr>
              <p:cNvSpPr/>
              <p:nvPr/>
            </p:nvSpPr>
            <p:spPr>
              <a:xfrm>
                <a:off x="519821" y="1504358"/>
                <a:ext cx="965306" cy="944055"/>
              </a:xfrm>
              <a:prstGeom prst="ellipse">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B212E4B4-22FA-9704-01B5-37E23189F89A}"/>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77049A63-79C3-68E6-0063-CCEB1D018836}"/>
                  </a:ext>
                </a:extLst>
              </p:cNvPr>
              <p:cNvSpPr txBox="1"/>
              <p:nvPr/>
            </p:nvSpPr>
            <p:spPr>
              <a:xfrm>
                <a:off x="315792" y="1639919"/>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008475"/>
                    </a:solidFill>
                    <a:effectLst/>
                    <a:uLnTx/>
                    <a:uFillTx/>
                    <a:latin typeface="Arial Rounded MT Bold" panose="020F0704030504030204" pitchFamily="34" charset="0"/>
                    <a:cs typeface="Calibri" panose="020F0502020204030204" pitchFamily="34" charset="0"/>
                  </a:rPr>
                  <a:t>14</a:t>
                </a:r>
              </a:p>
            </p:txBody>
          </p:sp>
        </p:grpSp>
        <p:sp>
          <p:nvSpPr>
            <p:cNvPr id="9" name="Rectángulo: esquinas redondeadas 8">
              <a:hlinkClick r:id="" action="ppaction://noaction"/>
              <a:extLst>
                <a:ext uri="{FF2B5EF4-FFF2-40B4-BE49-F238E27FC236}">
                  <a16:creationId xmlns:a16="http://schemas.microsoft.com/office/drawing/2014/main" id="{586F8C5C-062E-8A8A-7FE2-C57F59D2E307}"/>
                </a:ext>
              </a:extLst>
            </p:cNvPr>
            <p:cNvSpPr/>
            <p:nvPr/>
          </p:nvSpPr>
          <p:spPr>
            <a:xfrm>
              <a:off x="763851" y="1380399"/>
              <a:ext cx="4464496" cy="1345459"/>
            </a:xfrm>
            <a:prstGeom prst="round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grpSp>
        <p:nvGrpSpPr>
          <p:cNvPr id="15" name="Grupo 14">
            <a:extLst>
              <a:ext uri="{FF2B5EF4-FFF2-40B4-BE49-F238E27FC236}">
                <a16:creationId xmlns:a16="http://schemas.microsoft.com/office/drawing/2014/main" id="{1017C467-14B4-6A19-5DE0-C460A473FA8C}"/>
              </a:ext>
            </a:extLst>
          </p:cNvPr>
          <p:cNvGrpSpPr/>
          <p:nvPr/>
        </p:nvGrpSpPr>
        <p:grpSpPr>
          <a:xfrm>
            <a:off x="5684393" y="2655070"/>
            <a:ext cx="6008822" cy="3314720"/>
            <a:chOff x="5242878" y="3264689"/>
            <a:chExt cx="6607768" cy="3327959"/>
          </a:xfrm>
        </p:grpSpPr>
        <p:sp>
          <p:nvSpPr>
            <p:cNvPr id="16" name="Rectángulo: esquinas redondeadas 15">
              <a:extLst>
                <a:ext uri="{FF2B5EF4-FFF2-40B4-BE49-F238E27FC236}">
                  <a16:creationId xmlns:a16="http://schemas.microsoft.com/office/drawing/2014/main" id="{730686C1-8E9C-8E1E-CCCF-ADB5B50671AB}"/>
                </a:ext>
              </a:extLst>
            </p:cNvPr>
            <p:cNvSpPr/>
            <p:nvPr/>
          </p:nvSpPr>
          <p:spPr>
            <a:xfrm rot="5400000">
              <a:off x="7542804" y="2284807"/>
              <a:ext cx="2820093" cy="5795590"/>
            </a:xfrm>
            <a:prstGeom prst="roundRect">
              <a:avLst>
                <a:gd name="adj" fmla="val 7023"/>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9BA3819E-EB52-900B-4271-45AAFC648087}"/>
                </a:ext>
              </a:extLst>
            </p:cNvPr>
            <p:cNvSpPr txBox="1"/>
            <p:nvPr/>
          </p:nvSpPr>
          <p:spPr>
            <a:xfrm>
              <a:off x="6847147" y="3793541"/>
              <a:ext cx="2586078" cy="651305"/>
            </a:xfrm>
            <a:prstGeom prst="rect">
              <a:avLst/>
            </a:prstGeom>
            <a:noFill/>
          </p:spPr>
          <p:txBody>
            <a:bodyPr wrap="none" rtlCol="0">
              <a:spAutoFit/>
            </a:bodyPr>
            <a:lstStyle/>
            <a:p>
              <a:r>
                <a:rPr lang="es-ES" sz="4000" b="1">
                  <a:solidFill>
                    <a:schemeClr val="bg1"/>
                  </a:solidFill>
                  <a:latin typeface="Arial Rounded MT Bold" panose="020F0704030504030204" pitchFamily="34" charset="0"/>
                  <a:cs typeface="Calibri" panose="020F0502020204030204" pitchFamily="34" charset="0"/>
                </a:rPr>
                <a:t>Ingresos</a:t>
              </a:r>
              <a:endParaRPr lang="es-CO" sz="4000" b="1">
                <a:solidFill>
                  <a:schemeClr val="bg1"/>
                </a:solidFill>
                <a:latin typeface="Arial Rounded MT Bold" panose="020F0704030504030204" pitchFamily="34" charset="0"/>
                <a:cs typeface="Calibri" panose="020F0502020204030204" pitchFamily="34" charset="0"/>
              </a:endParaRPr>
            </a:p>
          </p:txBody>
        </p:sp>
        <p:grpSp>
          <p:nvGrpSpPr>
            <p:cNvPr id="18" name="Grupo 17">
              <a:extLst>
                <a:ext uri="{FF2B5EF4-FFF2-40B4-BE49-F238E27FC236}">
                  <a16:creationId xmlns:a16="http://schemas.microsoft.com/office/drawing/2014/main" id="{DDEBE2F3-0045-FD9F-90E4-AEE8F7FECE28}"/>
                </a:ext>
              </a:extLst>
            </p:cNvPr>
            <p:cNvGrpSpPr/>
            <p:nvPr/>
          </p:nvGrpSpPr>
          <p:grpSpPr>
            <a:xfrm>
              <a:off x="5242878" y="3264689"/>
              <a:ext cx="1616046" cy="1113206"/>
              <a:chOff x="-655801" y="2454274"/>
              <a:chExt cx="1373364" cy="944355"/>
            </a:xfrm>
          </p:grpSpPr>
          <p:sp>
            <p:nvSpPr>
              <p:cNvPr id="20" name="Elipse 19">
                <a:extLst>
                  <a:ext uri="{FF2B5EF4-FFF2-40B4-BE49-F238E27FC236}">
                    <a16:creationId xmlns:a16="http://schemas.microsoft.com/office/drawing/2014/main" id="{8AB9F2B5-5FD8-FAF0-5590-D09FAA80C1AA}"/>
                  </a:ext>
                </a:extLst>
              </p:cNvPr>
              <p:cNvSpPr/>
              <p:nvPr/>
            </p:nvSpPr>
            <p:spPr>
              <a:xfrm>
                <a:off x="-413538" y="2454274"/>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21" name="Elipse 20">
                <a:extLst>
                  <a:ext uri="{FF2B5EF4-FFF2-40B4-BE49-F238E27FC236}">
                    <a16:creationId xmlns:a16="http://schemas.microsoft.com/office/drawing/2014/main" id="{7B3CB76B-1A16-1744-9C14-DA4CCAEA1B22}"/>
                  </a:ext>
                </a:extLst>
              </p:cNvPr>
              <p:cNvSpPr/>
              <p:nvPr/>
            </p:nvSpPr>
            <p:spPr>
              <a:xfrm>
                <a:off x="-413538" y="2454574"/>
                <a:ext cx="965306" cy="944055"/>
              </a:xfrm>
              <a:prstGeom prst="ellipse">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6E3FB35D-E57F-C5C3-312B-0E987E79AA3D}"/>
                  </a:ext>
                </a:extLst>
              </p:cNvPr>
              <p:cNvSpPr/>
              <p:nvPr/>
            </p:nvSpPr>
            <p:spPr>
              <a:xfrm>
                <a:off x="-300289" y="255427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B5841409-8689-7F2C-4053-ED43FE4C41F9}"/>
                  </a:ext>
                </a:extLst>
              </p:cNvPr>
              <p:cNvSpPr txBox="1"/>
              <p:nvPr/>
            </p:nvSpPr>
            <p:spPr>
              <a:xfrm>
                <a:off x="-655801" y="2602025"/>
                <a:ext cx="1373364" cy="5525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D16014"/>
                    </a:solidFill>
                    <a:effectLst/>
                    <a:uLnTx/>
                    <a:uFillTx/>
                    <a:latin typeface="Arial Rounded MT Bold" panose="020F0704030504030204" pitchFamily="34" charset="0"/>
                    <a:cs typeface="Calibri" panose="020F0502020204030204" pitchFamily="34" charset="0"/>
                  </a:rPr>
                  <a:t>4</a:t>
                </a:r>
              </a:p>
            </p:txBody>
          </p:sp>
        </p:grpSp>
        <p:sp>
          <p:nvSpPr>
            <p:cNvPr id="19" name="CuadroTexto 18">
              <a:extLst>
                <a:ext uri="{FF2B5EF4-FFF2-40B4-BE49-F238E27FC236}">
                  <a16:creationId xmlns:a16="http://schemas.microsoft.com/office/drawing/2014/main" id="{3FB1B79F-37D8-B853-5E59-2A8111DA1C37}"/>
                </a:ext>
              </a:extLst>
            </p:cNvPr>
            <p:cNvSpPr txBox="1"/>
            <p:nvPr/>
          </p:nvSpPr>
          <p:spPr>
            <a:xfrm>
              <a:off x="6333676" y="4411217"/>
              <a:ext cx="5238350" cy="1784010"/>
            </a:xfrm>
            <a:prstGeom prst="rect">
              <a:avLst/>
            </a:prstGeom>
            <a:noFill/>
          </p:spPr>
          <p:txBody>
            <a:bodyPr wrap="square" rtlCol="0">
              <a:spAutoFit/>
            </a:bodyPr>
            <a:lstStyle/>
            <a:p>
              <a:pPr fontAlgn="ctr"/>
              <a:r>
                <a:rPr lang="es-CO" sz="2000">
                  <a:solidFill>
                    <a:schemeClr val="bg1"/>
                  </a:solidFill>
                  <a:latin typeface="Calibri" panose="020F0502020204030204" pitchFamily="34" charset="0"/>
                  <a:cs typeface="Calibri" panose="020F0502020204030204" pitchFamily="34" charset="0"/>
                </a:rPr>
                <a:t>41 – Venta de bienes</a:t>
              </a:r>
            </a:p>
            <a:p>
              <a:pPr fontAlgn="ctr"/>
              <a:r>
                <a:rPr lang="es-CO" sz="2000">
                  <a:solidFill>
                    <a:schemeClr val="bg1"/>
                  </a:solidFill>
                  <a:latin typeface="Calibri" panose="020F0502020204030204" pitchFamily="34" charset="0"/>
                  <a:cs typeface="Calibri" panose="020F0502020204030204" pitchFamily="34" charset="0"/>
                </a:rPr>
                <a:t>42 – Arrendamientos</a:t>
              </a:r>
            </a:p>
            <a:p>
              <a:pPr fontAlgn="ctr"/>
              <a:r>
                <a:rPr lang="es-CO" sz="2000">
                  <a:solidFill>
                    <a:schemeClr val="bg1"/>
                  </a:solidFill>
                  <a:latin typeface="Calibri" panose="020F0502020204030204" pitchFamily="34" charset="0"/>
                  <a:cs typeface="Calibri" panose="020F0502020204030204" pitchFamily="34" charset="0"/>
                </a:rPr>
                <a:t>43 – ingresos por prestación de servicios</a:t>
              </a:r>
            </a:p>
            <a:p>
              <a:pPr fontAlgn="ctr"/>
              <a:r>
                <a:rPr lang="es-CO" sz="2000">
                  <a:solidFill>
                    <a:schemeClr val="bg1"/>
                  </a:solidFill>
                  <a:latin typeface="Calibri" panose="020F0502020204030204" pitchFamily="34" charset="0"/>
                  <a:cs typeface="Calibri" panose="020F0502020204030204" pitchFamily="34" charset="0"/>
                </a:rPr>
                <a:t>44 – Otros ingresos</a:t>
              </a:r>
            </a:p>
            <a:p>
              <a:pPr fontAlgn="ctr"/>
              <a:r>
                <a:rPr lang="es-CO" sz="2000">
                  <a:solidFill>
                    <a:schemeClr val="bg1"/>
                  </a:solidFill>
                  <a:latin typeface="Calibri" panose="020F0502020204030204" pitchFamily="34" charset="0"/>
                  <a:cs typeface="Calibri" panose="020F0502020204030204" pitchFamily="34" charset="0"/>
                </a:rPr>
                <a:t>45 – Reversión pérdida por deterioro</a:t>
              </a:r>
              <a:endParaRPr lang="es-ES" sz="2000">
                <a:solidFill>
                  <a:schemeClr val="bg1"/>
                </a:solidFill>
                <a:latin typeface="Calibri" panose="020F0502020204030204" pitchFamily="34" charset="0"/>
                <a:cs typeface="Calibri" panose="020F0502020204030204" pitchFamily="34" charset="0"/>
              </a:endParaRPr>
            </a:p>
            <a:p>
              <a:r>
                <a:rPr lang="es-CO" sz="2000">
                  <a:solidFill>
                    <a:schemeClr val="bg1"/>
                  </a:solidFill>
                  <a:latin typeface="Calibri" panose="020F0502020204030204" pitchFamily="34" charset="0"/>
                  <a:cs typeface="Calibri" panose="020F0502020204030204" pitchFamily="34" charset="0"/>
                </a:rPr>
                <a:t>46 – Ingresos financieros</a:t>
              </a:r>
            </a:p>
          </p:txBody>
        </p:sp>
      </p:grpSp>
    </p:spTree>
    <p:extLst>
      <p:ext uri="{BB962C8B-B14F-4D97-AF65-F5344CB8AC3E}">
        <p14:creationId xmlns:p14="http://schemas.microsoft.com/office/powerpoint/2010/main" val="2153965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95E7-EB21-C0FC-45A5-039051A8ECFB}"/>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A96C791F-03B6-41C6-3A3F-6D4935E4A321}"/>
              </a:ext>
            </a:extLst>
          </p:cNvPr>
          <p:cNvPicPr>
            <a:picLocks noChangeAspect="1"/>
          </p:cNvPicPr>
          <p:nvPr/>
        </p:nvPicPr>
        <p:blipFill>
          <a:blip r:embed="rId2"/>
          <a:stretch>
            <a:fillRect/>
          </a:stretch>
        </p:blipFill>
        <p:spPr>
          <a:xfrm>
            <a:off x="950977" y="739252"/>
            <a:ext cx="10272680" cy="5379496"/>
          </a:xfrm>
          <a:prstGeom prst="rect">
            <a:avLst/>
          </a:prstGeom>
        </p:spPr>
      </p:pic>
    </p:spTree>
    <p:extLst>
      <p:ext uri="{BB962C8B-B14F-4D97-AF65-F5344CB8AC3E}">
        <p14:creationId xmlns:p14="http://schemas.microsoft.com/office/powerpoint/2010/main" val="3461750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5474-3FA4-43FD-221D-E00ED8714C1A}"/>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9CA89511-5A98-1299-6AAF-9AE4617C650B}"/>
              </a:ext>
            </a:extLst>
          </p:cNvPr>
          <p:cNvGrpSpPr/>
          <p:nvPr/>
        </p:nvGrpSpPr>
        <p:grpSpPr>
          <a:xfrm>
            <a:off x="406422" y="675280"/>
            <a:ext cx="6084850" cy="3304593"/>
            <a:chOff x="-168696" y="116632"/>
            <a:chExt cx="6084850" cy="3304593"/>
          </a:xfrm>
        </p:grpSpPr>
        <p:sp>
          <p:nvSpPr>
            <p:cNvPr id="3" name="Rectángulo: esquinas redondeadas 2">
              <a:extLst>
                <a:ext uri="{FF2B5EF4-FFF2-40B4-BE49-F238E27FC236}">
                  <a16:creationId xmlns:a16="http://schemas.microsoft.com/office/drawing/2014/main" id="{E040BC09-8F51-CC97-A845-08CCC4062B09}"/>
                </a:ext>
              </a:extLst>
            </p:cNvPr>
            <p:cNvSpPr/>
            <p:nvPr/>
          </p:nvSpPr>
          <p:spPr>
            <a:xfrm rot="5400000">
              <a:off x="1886078" y="-608851"/>
              <a:ext cx="2686462" cy="5373690"/>
            </a:xfrm>
            <a:prstGeom prst="roundRect">
              <a:avLst>
                <a:gd name="adj" fmla="val 7023"/>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0D187AF-37FA-2602-2DC3-83629953E16B}"/>
                </a:ext>
              </a:extLst>
            </p:cNvPr>
            <p:cNvSpPr txBox="1"/>
            <p:nvPr/>
          </p:nvSpPr>
          <p:spPr>
            <a:xfrm>
              <a:off x="740133" y="1401560"/>
              <a:ext cx="49783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51 - Gastos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52 - Provisiones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54 - Otros gastos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55 - Deterioro de activos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56 - Gastos financieros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59 - </a:t>
              </a: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Cierre de ingresos, gastos y costos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2C3B410A-693E-F9C2-7058-D1982D6B273A}"/>
                </a:ext>
              </a:extLst>
            </p:cNvPr>
            <p:cNvSpPr txBox="1"/>
            <p:nvPr/>
          </p:nvSpPr>
          <p:spPr>
            <a:xfrm>
              <a:off x="1579188" y="514405"/>
              <a:ext cx="28216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Gastos</a:t>
              </a:r>
              <a:endParaRPr kumimoji="0" lang="es-CO"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8" name="Grupo 7">
              <a:extLst>
                <a:ext uri="{FF2B5EF4-FFF2-40B4-BE49-F238E27FC236}">
                  <a16:creationId xmlns:a16="http://schemas.microsoft.com/office/drawing/2014/main" id="{644096E5-3F33-005D-46DE-2EF4BFB4B3A4}"/>
                </a:ext>
              </a:extLst>
            </p:cNvPr>
            <p:cNvGrpSpPr/>
            <p:nvPr/>
          </p:nvGrpSpPr>
          <p:grpSpPr>
            <a:xfrm>
              <a:off x="-168696" y="116632"/>
              <a:ext cx="1616046" cy="1118642"/>
              <a:chOff x="277244" y="1504358"/>
              <a:chExt cx="1373364" cy="948966"/>
            </a:xfrm>
          </p:grpSpPr>
          <p:sp>
            <p:nvSpPr>
              <p:cNvPr id="9" name="Elipse 8">
                <a:extLst>
                  <a:ext uri="{FF2B5EF4-FFF2-40B4-BE49-F238E27FC236}">
                    <a16:creationId xmlns:a16="http://schemas.microsoft.com/office/drawing/2014/main" id="{A826C089-91C3-5206-6862-C84746310954}"/>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E6F63666-8358-AAD7-2AE8-98E8E45EB03C}"/>
                  </a:ext>
                </a:extLst>
              </p:cNvPr>
              <p:cNvSpPr/>
              <p:nvPr/>
            </p:nvSpPr>
            <p:spPr>
              <a:xfrm>
                <a:off x="519821" y="1504358"/>
                <a:ext cx="965306" cy="944055"/>
              </a:xfrm>
              <a:prstGeom prst="ellipse">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7ACECC19-64E8-DC45-D243-6FF0F191ABB7}"/>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E507FF29-A8D6-B4DF-72B6-89C010412D68}"/>
                  </a:ext>
                </a:extLst>
              </p:cNvPr>
              <p:cNvSpPr txBox="1"/>
              <p:nvPr/>
            </p:nvSpPr>
            <p:spPr>
              <a:xfrm>
                <a:off x="277244" y="1509269"/>
                <a:ext cx="1373364" cy="8616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all" spc="100" normalizeH="0" baseline="0" noProof="0">
                    <a:ln>
                      <a:noFill/>
                    </a:ln>
                    <a:solidFill>
                      <a:srgbClr val="008475"/>
                    </a:solidFill>
                    <a:effectLst/>
                    <a:uLnTx/>
                    <a:uFillTx/>
                    <a:latin typeface="Arial Rounded MT Bold" panose="020F0704030504030204" pitchFamily="34" charset="0"/>
                    <a:ea typeface="+mn-ea"/>
                    <a:cs typeface="Calibri" panose="020F0502020204030204" pitchFamily="34" charset="0"/>
                  </a:rPr>
                  <a:t>5</a:t>
                </a:r>
              </a:p>
            </p:txBody>
          </p:sp>
        </p:grpSp>
      </p:grpSp>
      <p:grpSp>
        <p:nvGrpSpPr>
          <p:cNvPr id="14" name="Grupo 13">
            <a:extLst>
              <a:ext uri="{FF2B5EF4-FFF2-40B4-BE49-F238E27FC236}">
                <a16:creationId xmlns:a16="http://schemas.microsoft.com/office/drawing/2014/main" id="{85CC604D-3AB2-14A5-DA94-4E58B7F250A0}"/>
              </a:ext>
            </a:extLst>
          </p:cNvPr>
          <p:cNvGrpSpPr/>
          <p:nvPr/>
        </p:nvGrpSpPr>
        <p:grpSpPr>
          <a:xfrm>
            <a:off x="5203027" y="2294096"/>
            <a:ext cx="6028853" cy="3371553"/>
            <a:chOff x="5198783" y="3020160"/>
            <a:chExt cx="6028853" cy="3371553"/>
          </a:xfrm>
        </p:grpSpPr>
        <p:sp>
          <p:nvSpPr>
            <p:cNvPr id="15" name="Rectángulo: esquinas redondeadas 14">
              <a:extLst>
                <a:ext uri="{FF2B5EF4-FFF2-40B4-BE49-F238E27FC236}">
                  <a16:creationId xmlns:a16="http://schemas.microsoft.com/office/drawing/2014/main" id="{7B145DE2-2B6D-1969-D192-57A384F59116}"/>
                </a:ext>
              </a:extLst>
            </p:cNvPr>
            <p:cNvSpPr/>
            <p:nvPr/>
          </p:nvSpPr>
          <p:spPr>
            <a:xfrm rot="5400000">
              <a:off x="7197560" y="2361637"/>
              <a:ext cx="2686462" cy="5373690"/>
            </a:xfrm>
            <a:prstGeom prst="roundRect">
              <a:avLst>
                <a:gd name="adj" fmla="val 7023"/>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7A83CFC5-DD64-E086-2319-BFC5013A437D}"/>
                </a:ext>
              </a:extLst>
            </p:cNvPr>
            <p:cNvSpPr txBox="1"/>
            <p:nvPr/>
          </p:nvSpPr>
          <p:spPr>
            <a:xfrm>
              <a:off x="6249284" y="4452721"/>
              <a:ext cx="49783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71 –Costos energía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72 –Costos acueducto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73 –Costos alcantarillado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74 –Costos aseo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75 –Costos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76 –Costos otros servicios</a:t>
              </a:r>
            </a:p>
          </p:txBody>
        </p:sp>
        <p:sp>
          <p:nvSpPr>
            <p:cNvPr id="17" name="CuadroTexto 16">
              <a:extLst>
                <a:ext uri="{FF2B5EF4-FFF2-40B4-BE49-F238E27FC236}">
                  <a16:creationId xmlns:a16="http://schemas.microsoft.com/office/drawing/2014/main" id="{55739BEA-290F-5821-51E1-DA3DE0C32D12}"/>
                </a:ext>
              </a:extLst>
            </p:cNvPr>
            <p:cNvSpPr txBox="1"/>
            <p:nvPr/>
          </p:nvSpPr>
          <p:spPr>
            <a:xfrm>
              <a:off x="6783716" y="3586975"/>
              <a:ext cx="279114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Costos</a:t>
              </a:r>
              <a:endParaRPr kumimoji="0" lang="es-CO" sz="6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pic>
          <p:nvPicPr>
            <p:cNvPr id="18" name="Imagen 17">
              <a:extLst>
                <a:ext uri="{FF2B5EF4-FFF2-40B4-BE49-F238E27FC236}">
                  <a16:creationId xmlns:a16="http://schemas.microsoft.com/office/drawing/2014/main" id="{401133CC-78AC-54BC-6AF5-07963C4A04FA}"/>
                </a:ext>
              </a:extLst>
            </p:cNvPr>
            <p:cNvPicPr>
              <a:picLocks noChangeAspect="1"/>
            </p:cNvPicPr>
            <p:nvPr/>
          </p:nvPicPr>
          <p:blipFill>
            <a:blip r:embed="rId2"/>
            <a:stretch>
              <a:fillRect/>
            </a:stretch>
          </p:blipFill>
          <p:spPr>
            <a:xfrm>
              <a:off x="5198783" y="3020160"/>
              <a:ext cx="1956986" cy="1938696"/>
            </a:xfrm>
            <a:prstGeom prst="rect">
              <a:avLst/>
            </a:prstGeom>
          </p:spPr>
        </p:pic>
      </p:grpSp>
    </p:spTree>
    <p:extLst>
      <p:ext uri="{BB962C8B-B14F-4D97-AF65-F5344CB8AC3E}">
        <p14:creationId xmlns:p14="http://schemas.microsoft.com/office/powerpoint/2010/main" val="1524939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BF8B-A625-7B4F-D4F1-569B998EB03E}"/>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7E5A76E-A0F5-0325-773C-AC49C2F1B012}"/>
              </a:ext>
            </a:extLst>
          </p:cNvPr>
          <p:cNvGrpSpPr/>
          <p:nvPr/>
        </p:nvGrpSpPr>
        <p:grpSpPr>
          <a:xfrm>
            <a:off x="-93033" y="276972"/>
            <a:ext cx="7036200" cy="3726218"/>
            <a:chOff x="-123336" y="116632"/>
            <a:chExt cx="7200794" cy="3741189"/>
          </a:xfrm>
        </p:grpSpPr>
        <p:sp>
          <p:nvSpPr>
            <p:cNvPr id="3" name="Rectángulo: esquinas redondeadas 2">
              <a:extLst>
                <a:ext uri="{FF2B5EF4-FFF2-40B4-BE49-F238E27FC236}">
                  <a16:creationId xmlns:a16="http://schemas.microsoft.com/office/drawing/2014/main" id="{140ACAA7-200B-E724-9FCA-3BEC932AAFAC}"/>
                </a:ext>
              </a:extLst>
            </p:cNvPr>
            <p:cNvSpPr/>
            <p:nvPr/>
          </p:nvSpPr>
          <p:spPr>
            <a:xfrm rot="5400000">
              <a:off x="2248432" y="-971206"/>
              <a:ext cx="3123058" cy="6534995"/>
            </a:xfrm>
            <a:prstGeom prst="roundRect">
              <a:avLst>
                <a:gd name="adj" fmla="val 7023"/>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2910E6B2-5D02-C48A-F96A-F20114D73A72}"/>
                </a:ext>
              </a:extLst>
            </p:cNvPr>
            <p:cNvSpPr txBox="1"/>
            <p:nvPr/>
          </p:nvSpPr>
          <p:spPr>
            <a:xfrm>
              <a:off x="601608" y="1303275"/>
              <a:ext cx="6035586" cy="255454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5100 - </a:t>
              </a:r>
              <a:r>
                <a:rPr kumimoji="0" lang="es-ES" sz="2000" b="0" i="0" u="none" strike="noStrike" kern="1200" cap="none" spc="0" normalizeH="0" baseline="0" noProof="0">
                  <a:ln>
                    <a:noFill/>
                  </a:ln>
                  <a:solidFill>
                    <a:prstClr val="white"/>
                  </a:solidFill>
                  <a:effectLst/>
                  <a:uLnTx/>
                  <a:uFillTx/>
                  <a:latin typeface="Calibri" panose="020F0502020204030204"/>
                  <a:ea typeface="+mn-ea"/>
                  <a:cs typeface="+mn-cs"/>
                </a:rPr>
                <a:t>Administración de la seguridad social en salud</a:t>
              </a:r>
              <a:endParaRPr kumimoji="0" lang="es-ES"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5101 -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Beneficios a los empleados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5102 -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Generales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5103 -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Órdenes y contratos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5104 - Impuestos, tasas y contribuciones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5105 - </a:t>
              </a:r>
              <a:r>
                <a:rPr kumimoji="0" lang="es-ES" sz="2000" b="0" i="0" u="none" strike="noStrike" kern="1200" cap="none" spc="0" normalizeH="0" baseline="0" noProof="0">
                  <a:ln>
                    <a:noFill/>
                  </a:ln>
                  <a:solidFill>
                    <a:prstClr val="white"/>
                  </a:solidFill>
                  <a:effectLst/>
                  <a:uLnTx/>
                  <a:uFillTx/>
                  <a:latin typeface="Calibri" panose="020F0502020204030204"/>
                  <a:ea typeface="+mn-ea"/>
                  <a:cs typeface="+mn-cs"/>
                </a:rPr>
                <a:t>Depreciación propiedades, planta y equipo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5106 -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Amortización de intangibles</a:t>
              </a:r>
              <a:endPar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5107 - Amortización derechos de uso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10A91AAE-9FB5-C9BF-C21E-6FFA5ED7C1C9}"/>
                </a:ext>
              </a:extLst>
            </p:cNvPr>
            <p:cNvSpPr txBox="1"/>
            <p:nvPr/>
          </p:nvSpPr>
          <p:spPr>
            <a:xfrm>
              <a:off x="1103103" y="706282"/>
              <a:ext cx="58847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Gastos administrativos</a:t>
              </a:r>
              <a:endParaRPr kumimoji="0" lang="es-CO"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10" name="Grupo 9">
              <a:extLst>
                <a:ext uri="{FF2B5EF4-FFF2-40B4-BE49-F238E27FC236}">
                  <a16:creationId xmlns:a16="http://schemas.microsoft.com/office/drawing/2014/main" id="{4AA464C1-0332-7B4D-27A8-093E7353C288}"/>
                </a:ext>
              </a:extLst>
            </p:cNvPr>
            <p:cNvGrpSpPr/>
            <p:nvPr/>
          </p:nvGrpSpPr>
          <p:grpSpPr>
            <a:xfrm>
              <a:off x="-123336" y="116632"/>
              <a:ext cx="1616046" cy="1118642"/>
              <a:chOff x="315792" y="1504358"/>
              <a:chExt cx="1373364" cy="948966"/>
            </a:xfrm>
          </p:grpSpPr>
          <p:sp>
            <p:nvSpPr>
              <p:cNvPr id="11" name="Elipse 10">
                <a:extLst>
                  <a:ext uri="{FF2B5EF4-FFF2-40B4-BE49-F238E27FC236}">
                    <a16:creationId xmlns:a16="http://schemas.microsoft.com/office/drawing/2014/main" id="{0BC0A2EF-301D-3E83-BD65-892DF41E6913}"/>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D3ACDBC7-4F0D-730A-F8DC-BBA10542DE84}"/>
                  </a:ext>
                </a:extLst>
              </p:cNvPr>
              <p:cNvSpPr/>
              <p:nvPr/>
            </p:nvSpPr>
            <p:spPr>
              <a:xfrm>
                <a:off x="519821" y="1504358"/>
                <a:ext cx="965306" cy="944055"/>
              </a:xfrm>
              <a:prstGeom prst="ellipse">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08357E8C-90EB-8669-65F8-2D84B5665391}"/>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adroTexto 31">
                <a:extLst>
                  <a:ext uri="{FF2B5EF4-FFF2-40B4-BE49-F238E27FC236}">
                    <a16:creationId xmlns:a16="http://schemas.microsoft.com/office/drawing/2014/main" id="{AA68799B-B0F1-D8C0-0E90-A0C3617D0029}"/>
                  </a:ext>
                </a:extLst>
              </p:cNvPr>
              <p:cNvSpPr txBox="1"/>
              <p:nvPr/>
            </p:nvSpPr>
            <p:spPr>
              <a:xfrm>
                <a:off x="315792" y="1639919"/>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D7B303"/>
                    </a:solidFill>
                    <a:effectLst/>
                    <a:uLnTx/>
                    <a:uFillTx/>
                    <a:latin typeface="Arial Rounded MT Bold" panose="020F0704030504030204" pitchFamily="34" charset="0"/>
                    <a:ea typeface="+mn-ea"/>
                    <a:cs typeface="Calibri" panose="020F0502020204030204" pitchFamily="34" charset="0"/>
                  </a:rPr>
                  <a:t>51</a:t>
                </a:r>
              </a:p>
            </p:txBody>
          </p:sp>
        </p:grpSp>
      </p:grpSp>
      <p:grpSp>
        <p:nvGrpSpPr>
          <p:cNvPr id="33" name="Grupo 32">
            <a:extLst>
              <a:ext uri="{FF2B5EF4-FFF2-40B4-BE49-F238E27FC236}">
                <a16:creationId xmlns:a16="http://schemas.microsoft.com/office/drawing/2014/main" id="{C0E9A4BC-904B-4037-D069-C1BE1932A9BE}"/>
              </a:ext>
            </a:extLst>
          </p:cNvPr>
          <p:cNvGrpSpPr/>
          <p:nvPr/>
        </p:nvGrpSpPr>
        <p:grpSpPr>
          <a:xfrm>
            <a:off x="5515581" y="2135553"/>
            <a:ext cx="6410687" cy="4008141"/>
            <a:chOff x="5243075" y="3093926"/>
            <a:chExt cx="6410687" cy="3617772"/>
          </a:xfrm>
        </p:grpSpPr>
        <p:sp>
          <p:nvSpPr>
            <p:cNvPr id="34" name="Rectángulo: esquinas redondeadas 33">
              <a:extLst>
                <a:ext uri="{FF2B5EF4-FFF2-40B4-BE49-F238E27FC236}">
                  <a16:creationId xmlns:a16="http://schemas.microsoft.com/office/drawing/2014/main" id="{504FAAC5-4B44-4060-8ADF-E915D856DD97}"/>
                </a:ext>
              </a:extLst>
            </p:cNvPr>
            <p:cNvSpPr/>
            <p:nvPr/>
          </p:nvSpPr>
          <p:spPr>
            <a:xfrm rot="5400000">
              <a:off x="7250631" y="2308568"/>
              <a:ext cx="3006445" cy="5799816"/>
            </a:xfrm>
            <a:prstGeom prst="roundRect">
              <a:avLst>
                <a:gd name="adj" fmla="val 7023"/>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uadroTexto 34">
              <a:extLst>
                <a:ext uri="{FF2B5EF4-FFF2-40B4-BE49-F238E27FC236}">
                  <a16:creationId xmlns:a16="http://schemas.microsoft.com/office/drawing/2014/main" id="{532FCC76-114E-F6E0-CA5B-6D286E0859C0}"/>
                </a:ext>
              </a:extLst>
            </p:cNvPr>
            <p:cNvSpPr txBox="1"/>
            <p:nvPr/>
          </p:nvSpPr>
          <p:spPr>
            <a:xfrm>
              <a:off x="6647583" y="3716534"/>
              <a:ext cx="500617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rPr>
                <a:t>Costos por servicio</a:t>
              </a:r>
              <a:endParaRPr kumimoji="0" lang="es-CO" sz="4000" b="1" i="0" u="none" strike="noStrike" kern="1200" cap="none" spc="0" normalizeH="0" baseline="0" noProof="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36" name="Grupo 35">
              <a:extLst>
                <a:ext uri="{FF2B5EF4-FFF2-40B4-BE49-F238E27FC236}">
                  <a16:creationId xmlns:a16="http://schemas.microsoft.com/office/drawing/2014/main" id="{59100195-64B9-0D48-7993-9F0607D527F2}"/>
                </a:ext>
              </a:extLst>
            </p:cNvPr>
            <p:cNvGrpSpPr/>
            <p:nvPr/>
          </p:nvGrpSpPr>
          <p:grpSpPr>
            <a:xfrm>
              <a:off x="5243075" y="3093926"/>
              <a:ext cx="1616046" cy="1116091"/>
              <a:chOff x="-655634" y="2309412"/>
              <a:chExt cx="1373364" cy="946802"/>
            </a:xfrm>
          </p:grpSpPr>
          <p:sp>
            <p:nvSpPr>
              <p:cNvPr id="38" name="Elipse 37">
                <a:extLst>
                  <a:ext uri="{FF2B5EF4-FFF2-40B4-BE49-F238E27FC236}">
                    <a16:creationId xmlns:a16="http://schemas.microsoft.com/office/drawing/2014/main" id="{7B8C6EEF-05CF-09ED-10E5-A6EC43C48CDF}"/>
                  </a:ext>
                </a:extLst>
              </p:cNvPr>
              <p:cNvSpPr/>
              <p:nvPr/>
            </p:nvSpPr>
            <p:spPr>
              <a:xfrm>
                <a:off x="-427348" y="2309412"/>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39" name="Elipse 38">
                <a:extLst>
                  <a:ext uri="{FF2B5EF4-FFF2-40B4-BE49-F238E27FC236}">
                    <a16:creationId xmlns:a16="http://schemas.microsoft.com/office/drawing/2014/main" id="{5A1BD0CF-70EA-0B87-2B27-780803EB4197}"/>
                  </a:ext>
                </a:extLst>
              </p:cNvPr>
              <p:cNvSpPr/>
              <p:nvPr/>
            </p:nvSpPr>
            <p:spPr>
              <a:xfrm>
                <a:off x="-412565" y="2312159"/>
                <a:ext cx="965306" cy="944055"/>
              </a:xfrm>
              <a:prstGeom prst="ellipse">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Elipse 39">
                <a:extLst>
                  <a:ext uri="{FF2B5EF4-FFF2-40B4-BE49-F238E27FC236}">
                    <a16:creationId xmlns:a16="http://schemas.microsoft.com/office/drawing/2014/main" id="{948ADD92-BCC5-1B2B-6FEC-73F9378783CD}"/>
                  </a:ext>
                </a:extLst>
              </p:cNvPr>
              <p:cNvSpPr/>
              <p:nvPr/>
            </p:nvSpPr>
            <p:spPr>
              <a:xfrm>
                <a:off x="-299316" y="2411863"/>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uadroTexto 40">
                <a:extLst>
                  <a:ext uri="{FF2B5EF4-FFF2-40B4-BE49-F238E27FC236}">
                    <a16:creationId xmlns:a16="http://schemas.microsoft.com/office/drawing/2014/main" id="{006B1326-4C1D-7181-D94F-A0B9C94D2C26}"/>
                  </a:ext>
                </a:extLst>
              </p:cNvPr>
              <p:cNvSpPr txBox="1"/>
              <p:nvPr/>
            </p:nvSpPr>
            <p:spPr>
              <a:xfrm>
                <a:off x="-655634" y="2466711"/>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a:ln>
                      <a:noFill/>
                    </a:ln>
                    <a:solidFill>
                      <a:srgbClr val="D16014"/>
                    </a:solidFill>
                    <a:effectLst/>
                    <a:uLnTx/>
                    <a:uFillTx/>
                    <a:latin typeface="Arial Rounded MT Bold" panose="020F0704030504030204" pitchFamily="34" charset="0"/>
                    <a:ea typeface="+mn-ea"/>
                    <a:cs typeface="Calibri" panose="020F0502020204030204" pitchFamily="34" charset="0"/>
                  </a:rPr>
                  <a:t>7X</a:t>
                </a:r>
              </a:p>
            </p:txBody>
          </p:sp>
        </p:grpSp>
        <p:sp>
          <p:nvSpPr>
            <p:cNvPr id="37" name="CuadroTexto 36">
              <a:extLst>
                <a:ext uri="{FF2B5EF4-FFF2-40B4-BE49-F238E27FC236}">
                  <a16:creationId xmlns:a16="http://schemas.microsoft.com/office/drawing/2014/main" id="{0D47F1EA-F39E-7AF8-ACB4-2E224FDD90D1}"/>
                </a:ext>
              </a:extLst>
            </p:cNvPr>
            <p:cNvSpPr txBox="1"/>
            <p:nvPr/>
          </p:nvSpPr>
          <p:spPr>
            <a:xfrm>
              <a:off x="6058783" y="4321694"/>
              <a:ext cx="5404452" cy="230574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7X00 - Costos directos del negocio</a:t>
              </a:r>
              <a:endPar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7X01 -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Beneficios a los empleados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7X02 -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Generales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7X03 -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Órdenes y contratos</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04 - Impuestos, tasas y contribuciones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7X05 - </a:t>
              </a:r>
              <a:r>
                <a:rPr kumimoji="0" lang="es-ES" sz="2000" b="0" i="0" u="none" strike="noStrike" kern="1200" cap="none" spc="0" normalizeH="0" baseline="0" noProof="0">
                  <a:ln>
                    <a:noFill/>
                  </a:ln>
                  <a:solidFill>
                    <a:prstClr val="white"/>
                  </a:solidFill>
                  <a:effectLst/>
                  <a:uLnTx/>
                  <a:uFillTx/>
                  <a:latin typeface="Calibri" panose="020F0502020204030204"/>
                  <a:ea typeface="+mn-ea"/>
                  <a:cs typeface="+mn-cs"/>
                </a:rPr>
                <a:t>Depreciación propiedades, planta y equipo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06 - </a:t>
              </a:r>
              <a:r>
                <a:rPr kumimoji="0" lang="es-CO" sz="2000" b="0" i="0" u="none" strike="noStrike" kern="1200" cap="none" spc="0" normalizeH="0" baseline="0" noProof="0">
                  <a:ln>
                    <a:noFill/>
                  </a:ln>
                  <a:solidFill>
                    <a:prstClr val="white"/>
                  </a:solidFill>
                  <a:effectLst/>
                  <a:uLnTx/>
                  <a:uFillTx/>
                  <a:latin typeface="Calibri" panose="020F0502020204030204"/>
                  <a:ea typeface="+mn-ea"/>
                  <a:cs typeface="+mn-cs"/>
                </a:rPr>
                <a:t>Amortización de intangibles</a:t>
              </a:r>
              <a:endPar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E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07 - Amortización derechos de uso</a:t>
              </a:r>
              <a:endParaRPr kumimoji="0" lang="es-CO"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60180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E3E5-346A-2C44-7BF1-885C3F113B86}"/>
            </a:ext>
          </a:extLst>
        </p:cNvPr>
        <p:cNvGrpSpPr/>
        <p:nvPr/>
      </p:nvGrpSpPr>
      <p:grpSpPr>
        <a:xfrm>
          <a:off x="0" y="0"/>
          <a:ext cx="0" cy="0"/>
          <a:chOff x="0" y="0"/>
          <a:chExt cx="0" cy="0"/>
        </a:xfrm>
      </p:grpSpPr>
      <p:grpSp>
        <p:nvGrpSpPr>
          <p:cNvPr id="33" name="Grupo 32">
            <a:extLst>
              <a:ext uri="{FF2B5EF4-FFF2-40B4-BE49-F238E27FC236}">
                <a16:creationId xmlns:a16="http://schemas.microsoft.com/office/drawing/2014/main" id="{29181645-5E17-B9C1-8004-94ABDF595F20}"/>
              </a:ext>
            </a:extLst>
          </p:cNvPr>
          <p:cNvGrpSpPr/>
          <p:nvPr/>
        </p:nvGrpSpPr>
        <p:grpSpPr>
          <a:xfrm>
            <a:off x="735416" y="712309"/>
            <a:ext cx="10056440" cy="4752528"/>
            <a:chOff x="-96688" y="188640"/>
            <a:chExt cx="10056440" cy="4752528"/>
          </a:xfrm>
        </p:grpSpPr>
        <p:sp>
          <p:nvSpPr>
            <p:cNvPr id="34" name="Rectángulo: esquinas redondeadas 33">
              <a:extLst>
                <a:ext uri="{FF2B5EF4-FFF2-40B4-BE49-F238E27FC236}">
                  <a16:creationId xmlns:a16="http://schemas.microsoft.com/office/drawing/2014/main" id="{DE8A5A91-172D-2E44-687E-42D3CA124D18}"/>
                </a:ext>
              </a:extLst>
            </p:cNvPr>
            <p:cNvSpPr/>
            <p:nvPr/>
          </p:nvSpPr>
          <p:spPr>
            <a:xfrm rot="5400000">
              <a:off x="3222595" y="-1795989"/>
              <a:ext cx="4140184" cy="9334130"/>
            </a:xfrm>
            <a:prstGeom prst="roundRect">
              <a:avLst>
                <a:gd name="adj" fmla="val 7023"/>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15767ADE-E4EE-5189-60CB-BBF2128E2A28}"/>
                </a:ext>
              </a:extLst>
            </p:cNvPr>
            <p:cNvSpPr txBox="1"/>
            <p:nvPr/>
          </p:nvSpPr>
          <p:spPr>
            <a:xfrm>
              <a:off x="983432" y="1890049"/>
              <a:ext cx="6309243" cy="2862322"/>
            </a:xfrm>
            <a:prstGeom prst="rect">
              <a:avLst/>
            </a:prstGeom>
            <a:noFill/>
          </p:spPr>
          <p:txBody>
            <a:bodyPr wrap="square" rtlCol="0">
              <a:spAutoFit/>
            </a:bodyPr>
            <a:lstStyle/>
            <a:p>
              <a:r>
                <a:rPr lang="es-CO" sz="2000">
                  <a:solidFill>
                    <a:schemeClr val="bg1"/>
                  </a:solidFill>
                  <a:latin typeface="Calibri" panose="020F0502020204030204" pitchFamily="34" charset="0"/>
                  <a:cs typeface="Calibri" panose="020F0502020204030204" pitchFamily="34" charset="0"/>
                </a:rPr>
                <a:t>61 -</a:t>
              </a:r>
              <a:r>
                <a:rPr lang="es-ES" sz="2000">
                  <a:solidFill>
                    <a:schemeClr val="bg1"/>
                  </a:solidFill>
                  <a:latin typeface="Calibri" panose="020F0502020204030204" pitchFamily="34" charset="0"/>
                  <a:cs typeface="Calibri" panose="020F0502020204030204" pitchFamily="34" charset="0"/>
                </a:rPr>
                <a:t>Costo de ventas de bienes</a:t>
              </a:r>
              <a:endParaRPr lang="es-CO" sz="2000">
                <a:solidFill>
                  <a:schemeClr val="bg1"/>
                </a:solidFill>
                <a:latin typeface="Calibri" panose="020F0502020204030204" pitchFamily="34" charset="0"/>
                <a:cs typeface="Calibri" panose="020F0502020204030204" pitchFamily="34" charset="0"/>
              </a:endParaRPr>
            </a:p>
            <a:p>
              <a:r>
                <a:rPr lang="es-CO" sz="2000">
                  <a:solidFill>
                    <a:schemeClr val="bg1"/>
                  </a:solidFill>
                  <a:latin typeface="Calibri" panose="020F0502020204030204" pitchFamily="34" charset="0"/>
                  <a:cs typeface="Calibri" panose="020F0502020204030204" pitchFamily="34" charset="0"/>
                </a:rPr>
                <a:t>62 -</a:t>
              </a:r>
              <a:r>
                <a:rPr lang="es-ES" sz="2000">
                  <a:solidFill>
                    <a:schemeClr val="bg1"/>
                  </a:solidFill>
                  <a:latin typeface="Calibri" panose="020F0502020204030204" pitchFamily="34" charset="0"/>
                  <a:cs typeface="Calibri" panose="020F0502020204030204" pitchFamily="34" charset="0"/>
                </a:rPr>
                <a:t>Costo de ventas de servicios</a:t>
              </a:r>
              <a:endParaRPr lang="es-CO" sz="2000">
                <a:solidFill>
                  <a:schemeClr val="bg1"/>
                </a:solidFill>
                <a:latin typeface="Calibri" panose="020F0502020204030204" pitchFamily="34" charset="0"/>
                <a:cs typeface="Calibri" panose="020F0502020204030204" pitchFamily="34" charset="0"/>
              </a:endParaRPr>
            </a:p>
            <a:p>
              <a:endParaRPr lang="es-CO" sz="2000">
                <a:solidFill>
                  <a:schemeClr val="bg1"/>
                </a:solidFill>
                <a:latin typeface="Calibri" panose="020F0502020204030204" pitchFamily="34" charset="0"/>
                <a:cs typeface="Calibri" panose="020F0502020204030204" pitchFamily="34" charset="0"/>
              </a:endParaRPr>
            </a:p>
            <a:p>
              <a:r>
                <a:rPr lang="es-CO" sz="2000" b="1">
                  <a:solidFill>
                    <a:schemeClr val="bg1"/>
                  </a:solidFill>
                  <a:latin typeface="Calibri" panose="020F0502020204030204" pitchFamily="34" charset="0"/>
                  <a:cs typeface="Calibri" panose="020F0502020204030204" pitchFamily="34" charset="0"/>
                </a:rPr>
                <a:t>63 -</a:t>
              </a:r>
              <a:r>
                <a:rPr lang="es-ES" sz="2000" b="1">
                  <a:solidFill>
                    <a:schemeClr val="bg1"/>
                  </a:solidFill>
                  <a:latin typeface="Calibri" panose="020F0502020204030204" pitchFamily="34" charset="0"/>
                  <a:cs typeface="Calibri" panose="020F0502020204030204" pitchFamily="34" charset="0"/>
                </a:rPr>
                <a:t>Conceptos asociados a inversiones patrimoniales</a:t>
              </a:r>
              <a:endParaRPr lang="es-CO" sz="2000" b="1">
                <a:solidFill>
                  <a:schemeClr val="bg1"/>
                </a:solidFill>
                <a:latin typeface="Calibri" panose="020F0502020204030204" pitchFamily="34" charset="0"/>
                <a:cs typeface="Calibri" panose="020F0502020204030204" pitchFamily="34" charset="0"/>
              </a:endParaRPr>
            </a:p>
            <a:p>
              <a:r>
                <a:rPr lang="es-CO" sz="2000" b="1">
                  <a:solidFill>
                    <a:schemeClr val="bg1"/>
                  </a:solidFill>
                  <a:latin typeface="Calibri" panose="020F0502020204030204" pitchFamily="34" charset="0"/>
                  <a:cs typeface="Calibri" panose="020F0502020204030204" pitchFamily="34" charset="0"/>
                </a:rPr>
                <a:t>64 -Diferencia en cambio neta</a:t>
              </a:r>
            </a:p>
            <a:p>
              <a:r>
                <a:rPr lang="es-CO" sz="2000" b="1">
                  <a:solidFill>
                    <a:schemeClr val="bg1"/>
                  </a:solidFill>
                  <a:latin typeface="Calibri" panose="020F0502020204030204" pitchFamily="34" charset="0"/>
                  <a:cs typeface="Calibri" panose="020F0502020204030204" pitchFamily="34" charset="0"/>
                </a:rPr>
                <a:t>65 -Impuesto sobre la renta</a:t>
              </a:r>
            </a:p>
            <a:p>
              <a:r>
                <a:rPr lang="es-CO" sz="2000" b="1">
                  <a:solidFill>
                    <a:schemeClr val="bg1"/>
                  </a:solidFill>
                  <a:latin typeface="Calibri" panose="020F0502020204030204" pitchFamily="34" charset="0"/>
                  <a:cs typeface="Calibri" panose="020F0502020204030204" pitchFamily="34" charset="0"/>
                </a:rPr>
                <a:t>66 -</a:t>
              </a:r>
              <a:r>
                <a:rPr lang="es-ES" sz="2000" b="1">
                  <a:solidFill>
                    <a:schemeClr val="bg1"/>
                  </a:solidFill>
                  <a:latin typeface="Calibri" panose="020F0502020204030204" pitchFamily="34" charset="0"/>
                  <a:cs typeface="Calibri" panose="020F0502020204030204" pitchFamily="34" charset="0"/>
                </a:rPr>
                <a:t>Operaciones discontinuadas, después de impuestos</a:t>
              </a:r>
              <a:endParaRPr lang="es-CO" sz="2000" b="1">
                <a:solidFill>
                  <a:schemeClr val="bg1"/>
                </a:solidFill>
                <a:latin typeface="Calibri" panose="020F0502020204030204" pitchFamily="34" charset="0"/>
                <a:cs typeface="Calibri" panose="020F0502020204030204" pitchFamily="34" charset="0"/>
              </a:endParaRPr>
            </a:p>
            <a:p>
              <a:r>
                <a:rPr lang="es-CO" sz="2000" b="1">
                  <a:solidFill>
                    <a:schemeClr val="bg1"/>
                  </a:solidFill>
                  <a:latin typeface="Calibri" panose="020F0502020204030204" pitchFamily="34" charset="0"/>
                  <a:cs typeface="Calibri" panose="020F0502020204030204" pitchFamily="34" charset="0"/>
                </a:rPr>
                <a:t>67 -Cuentas regulatorias diferidas</a:t>
              </a:r>
            </a:p>
            <a:p>
              <a:r>
                <a:rPr lang="es-CO" sz="2000" b="1">
                  <a:solidFill>
                    <a:schemeClr val="bg1"/>
                  </a:solidFill>
                  <a:latin typeface="Calibri" panose="020F0502020204030204" pitchFamily="34" charset="0"/>
                  <a:cs typeface="Calibri" panose="020F0502020204030204" pitchFamily="34" charset="0"/>
                </a:rPr>
                <a:t>68 -Participaciones controladoras</a:t>
              </a:r>
            </a:p>
          </p:txBody>
        </p:sp>
        <p:sp>
          <p:nvSpPr>
            <p:cNvPr id="36" name="CuadroTexto 35">
              <a:extLst>
                <a:ext uri="{FF2B5EF4-FFF2-40B4-BE49-F238E27FC236}">
                  <a16:creationId xmlns:a16="http://schemas.microsoft.com/office/drawing/2014/main" id="{F43892B8-E80C-99D1-77BF-A2A2AAB668DC}"/>
                </a:ext>
              </a:extLst>
            </p:cNvPr>
            <p:cNvSpPr txBox="1"/>
            <p:nvPr/>
          </p:nvSpPr>
          <p:spPr>
            <a:xfrm>
              <a:off x="1344160" y="984252"/>
              <a:ext cx="8352240" cy="707886"/>
            </a:xfrm>
            <a:prstGeom prst="rect">
              <a:avLst/>
            </a:prstGeom>
            <a:noFill/>
          </p:spPr>
          <p:txBody>
            <a:bodyPr wrap="square" rtlCol="0">
              <a:spAutoFit/>
            </a:bodyPr>
            <a:lstStyle/>
            <a:p>
              <a:r>
                <a:rPr lang="es-ES" sz="4000" b="1">
                  <a:solidFill>
                    <a:schemeClr val="bg1"/>
                  </a:solidFill>
                  <a:latin typeface="Arial Rounded MT Bold" panose="020F0704030504030204" pitchFamily="34" charset="0"/>
                  <a:cs typeface="Calibri" panose="020F0502020204030204" pitchFamily="34" charset="0"/>
                </a:rPr>
                <a:t>Cierre costos y otros conceptos</a:t>
              </a:r>
              <a:endParaRPr lang="es-CO" sz="4000" b="1">
                <a:solidFill>
                  <a:schemeClr val="bg1"/>
                </a:solidFill>
                <a:latin typeface="Arial Rounded MT Bold" panose="020F0704030504030204" pitchFamily="34" charset="0"/>
                <a:cs typeface="Calibri" panose="020F0502020204030204" pitchFamily="34" charset="0"/>
              </a:endParaRPr>
            </a:p>
          </p:txBody>
        </p:sp>
        <p:grpSp>
          <p:nvGrpSpPr>
            <p:cNvPr id="37" name="Grupo 36">
              <a:extLst>
                <a:ext uri="{FF2B5EF4-FFF2-40B4-BE49-F238E27FC236}">
                  <a16:creationId xmlns:a16="http://schemas.microsoft.com/office/drawing/2014/main" id="{3F6F82AA-5BAE-C10A-A25D-3D39FA022CFB}"/>
                </a:ext>
              </a:extLst>
            </p:cNvPr>
            <p:cNvGrpSpPr/>
            <p:nvPr/>
          </p:nvGrpSpPr>
          <p:grpSpPr>
            <a:xfrm>
              <a:off x="-96688" y="188640"/>
              <a:ext cx="1616046" cy="1112853"/>
              <a:chOff x="267768" y="1509269"/>
              <a:chExt cx="1373364" cy="944055"/>
            </a:xfrm>
          </p:grpSpPr>
          <p:sp>
            <p:nvSpPr>
              <p:cNvPr id="38" name="Elipse 37">
                <a:extLst>
                  <a:ext uri="{FF2B5EF4-FFF2-40B4-BE49-F238E27FC236}">
                    <a16:creationId xmlns:a16="http://schemas.microsoft.com/office/drawing/2014/main" id="{BC5F68CA-8118-3C8F-8321-82FE0C2640EB}"/>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39" name="Elipse 38">
                <a:extLst>
                  <a:ext uri="{FF2B5EF4-FFF2-40B4-BE49-F238E27FC236}">
                    <a16:creationId xmlns:a16="http://schemas.microsoft.com/office/drawing/2014/main" id="{B402FC86-4581-5178-FB8D-2F4C37D589A7}"/>
                  </a:ext>
                </a:extLst>
              </p:cNvPr>
              <p:cNvSpPr/>
              <p:nvPr/>
            </p:nvSpPr>
            <p:spPr>
              <a:xfrm>
                <a:off x="512305" y="1509269"/>
                <a:ext cx="965306" cy="944055"/>
              </a:xfrm>
              <a:prstGeom prst="ellipse">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Elipse 39">
                <a:extLst>
                  <a:ext uri="{FF2B5EF4-FFF2-40B4-BE49-F238E27FC236}">
                    <a16:creationId xmlns:a16="http://schemas.microsoft.com/office/drawing/2014/main" id="{6E7DA467-E0EB-1F4B-03EB-28F8CD11C527}"/>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CuadroTexto 40">
                <a:extLst>
                  <a:ext uri="{FF2B5EF4-FFF2-40B4-BE49-F238E27FC236}">
                    <a16:creationId xmlns:a16="http://schemas.microsoft.com/office/drawing/2014/main" id="{82AE1F17-60D6-AFFB-E8C3-E7D3303A7073}"/>
                  </a:ext>
                </a:extLst>
              </p:cNvPr>
              <p:cNvSpPr txBox="1"/>
              <p:nvPr/>
            </p:nvSpPr>
            <p:spPr>
              <a:xfrm>
                <a:off x="267768" y="1529449"/>
                <a:ext cx="1373364" cy="8616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all" spc="100" normalizeH="0" baseline="0" noProof="0">
                    <a:ln>
                      <a:noFill/>
                    </a:ln>
                    <a:solidFill>
                      <a:srgbClr val="D7B303"/>
                    </a:solidFill>
                    <a:effectLst/>
                    <a:uLnTx/>
                    <a:uFillTx/>
                    <a:latin typeface="Arial Rounded MT Bold" panose="020F0704030504030204" pitchFamily="34" charset="0"/>
                    <a:cs typeface="Calibri" panose="020F0502020204030204" pitchFamily="34" charset="0"/>
                  </a:rPr>
                  <a:t>6</a:t>
                </a:r>
              </a:p>
            </p:txBody>
          </p:sp>
        </p:grpSp>
      </p:grpSp>
    </p:spTree>
    <p:extLst>
      <p:ext uri="{BB962C8B-B14F-4D97-AF65-F5344CB8AC3E}">
        <p14:creationId xmlns:p14="http://schemas.microsoft.com/office/powerpoint/2010/main" val="4048943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9B0D-B4CA-4180-09DB-4AC1D8BB9780}"/>
            </a:ext>
          </a:extLst>
        </p:cNvPr>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0F2E5ADB-06DF-F47C-B10C-4D95F0CB1D6A}"/>
              </a:ext>
            </a:extLst>
          </p:cNvPr>
          <p:cNvSpPr>
            <a:spLocks noGrp="1"/>
          </p:cNvSpPr>
          <p:nvPr>
            <p:ph idx="1"/>
          </p:nvPr>
        </p:nvSpPr>
        <p:spPr/>
        <p:txBody>
          <a:bodyPr/>
          <a:lstStyle/>
          <a:p>
            <a:endParaRPr lang="es-CO"/>
          </a:p>
        </p:txBody>
      </p:sp>
      <p:sp>
        <p:nvSpPr>
          <p:cNvPr id="6" name="Marcador de texto 5">
            <a:extLst>
              <a:ext uri="{FF2B5EF4-FFF2-40B4-BE49-F238E27FC236}">
                <a16:creationId xmlns:a16="http://schemas.microsoft.com/office/drawing/2014/main" id="{A9CD4285-0519-838D-A60E-11DA0E5DC41B}"/>
              </a:ext>
            </a:extLst>
          </p:cNvPr>
          <p:cNvSpPr>
            <a:spLocks noGrp="1"/>
          </p:cNvSpPr>
          <p:nvPr>
            <p:ph type="body" sz="half" idx="10"/>
          </p:nvPr>
        </p:nvSpPr>
        <p:spPr/>
        <p:txBody>
          <a:bodyPr/>
          <a:lstStyle/>
          <a:p>
            <a:r>
              <a:rPr lang="es-ES"/>
              <a:t>Visualización de planes de cuentas</a:t>
            </a:r>
          </a:p>
        </p:txBody>
      </p:sp>
      <p:sp>
        <p:nvSpPr>
          <p:cNvPr id="8" name="Marcador de texto 7">
            <a:extLst>
              <a:ext uri="{FF2B5EF4-FFF2-40B4-BE49-F238E27FC236}">
                <a16:creationId xmlns:a16="http://schemas.microsoft.com/office/drawing/2014/main" id="{9F446A0F-F0D6-7449-D23D-FC995383AB00}"/>
              </a:ext>
            </a:extLst>
          </p:cNvPr>
          <p:cNvSpPr>
            <a:spLocks noGrp="1"/>
          </p:cNvSpPr>
          <p:nvPr>
            <p:ph type="body" sz="half" idx="11"/>
          </p:nvPr>
        </p:nvSpPr>
        <p:spPr/>
        <p:txBody>
          <a:bodyPr>
            <a:normAutofit fontScale="85000" lnSpcReduction="10000"/>
          </a:bodyPr>
          <a:lstStyle/>
          <a:p>
            <a:r>
              <a:rPr lang="es-CO"/>
              <a:t>Módulo FI-GL</a:t>
            </a:r>
          </a:p>
        </p:txBody>
      </p:sp>
      <p:grpSp>
        <p:nvGrpSpPr>
          <p:cNvPr id="2" name="Grupo 1">
            <a:extLst>
              <a:ext uri="{FF2B5EF4-FFF2-40B4-BE49-F238E27FC236}">
                <a16:creationId xmlns:a16="http://schemas.microsoft.com/office/drawing/2014/main" id="{A1902E23-AF7C-8783-8E12-8A7C5BD3E898}"/>
              </a:ext>
            </a:extLst>
          </p:cNvPr>
          <p:cNvGrpSpPr/>
          <p:nvPr/>
        </p:nvGrpSpPr>
        <p:grpSpPr>
          <a:xfrm>
            <a:off x="599558" y="1667102"/>
            <a:ext cx="3277497" cy="3746908"/>
            <a:chOff x="4386808" y="1441140"/>
            <a:chExt cx="2916418" cy="4023710"/>
          </a:xfrm>
        </p:grpSpPr>
        <p:pic>
          <p:nvPicPr>
            <p:cNvPr id="3" name="3 Imagen" descr="FondoDestacados.png">
              <a:extLst>
                <a:ext uri="{FF2B5EF4-FFF2-40B4-BE49-F238E27FC236}">
                  <a16:creationId xmlns:a16="http://schemas.microsoft.com/office/drawing/2014/main" id="{D1ED4237-8F83-8A9A-C13C-7A33DC2B37FF}"/>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4" name="2 Marcador de contenido">
              <a:extLst>
                <a:ext uri="{FF2B5EF4-FFF2-40B4-BE49-F238E27FC236}">
                  <a16:creationId xmlns:a16="http://schemas.microsoft.com/office/drawing/2014/main" id="{D12E3B45-E838-1D77-C871-731FBDCB9DF8}"/>
                </a:ext>
              </a:extLst>
            </p:cNvPr>
            <p:cNvSpPr txBox="1">
              <a:spLocks/>
            </p:cNvSpPr>
            <p:nvPr/>
          </p:nvSpPr>
          <p:spPr>
            <a:xfrm>
              <a:off x="4764810" y="1946741"/>
              <a:ext cx="2066493" cy="1356319"/>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Gestión de datos maestros de cuentas de mayor - </a:t>
              </a:r>
              <a:r>
                <a:rPr lang="es-CO" sz="2000">
                  <a:solidFill>
                    <a:srgbClr val="7DD227"/>
                  </a:solidFill>
                  <a:latin typeface="Arial Rounded MT Bold" panose="020F0704030504030204" pitchFamily="34" charset="0"/>
                </a:rPr>
                <a:t>F0731A</a:t>
              </a:r>
            </a:p>
          </p:txBody>
        </p:sp>
        <p:sp>
          <p:nvSpPr>
            <p:cNvPr id="5" name="2 Marcador de contenido">
              <a:extLst>
                <a:ext uri="{FF2B5EF4-FFF2-40B4-BE49-F238E27FC236}">
                  <a16:creationId xmlns:a16="http://schemas.microsoft.com/office/drawing/2014/main" id="{19CB376B-BD3B-26BA-B4DD-6BE7E77C7D54}"/>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PUC Grupo EPM - GEPM</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POPE </a:t>
              </a:r>
              <a:r>
                <a:rPr lang="es-CO" sz="1400">
                  <a:solidFill>
                    <a:srgbClr val="D16014"/>
                  </a:solidFill>
                  <a:latin typeface="Arial Rounded MT Bold" panose="020F0704030504030204" pitchFamily="34" charset="0"/>
                </a:rPr>
                <a:t>(sociedad)</a:t>
              </a:r>
            </a:p>
            <a:p>
              <a:pPr marL="0" lvl="0" indent="0" algn="ctr">
                <a:buNone/>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Alternos </a:t>
              </a:r>
              <a:r>
                <a:rPr lang="es-CO" sz="1400">
                  <a:solidFill>
                    <a:srgbClr val="D16014"/>
                  </a:solidFill>
                  <a:latin typeface="Arial Rounded MT Bold" panose="020F0704030504030204" pitchFamily="34" charset="0"/>
                </a:rPr>
                <a:t>CO01 - SV1</a:t>
              </a:r>
              <a:endPar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endParaRPr>
            </a:p>
          </p:txBody>
        </p:sp>
      </p:grpSp>
      <p:grpSp>
        <p:nvGrpSpPr>
          <p:cNvPr id="10" name="Grupo 9">
            <a:extLst>
              <a:ext uri="{FF2B5EF4-FFF2-40B4-BE49-F238E27FC236}">
                <a16:creationId xmlns:a16="http://schemas.microsoft.com/office/drawing/2014/main" id="{831019A5-03CA-9F56-F9C0-3F7DFD99EFE4}"/>
              </a:ext>
            </a:extLst>
          </p:cNvPr>
          <p:cNvGrpSpPr/>
          <p:nvPr/>
        </p:nvGrpSpPr>
        <p:grpSpPr>
          <a:xfrm>
            <a:off x="4473566" y="1667102"/>
            <a:ext cx="3277497" cy="3746909"/>
            <a:chOff x="4386808" y="1441140"/>
            <a:chExt cx="2916418" cy="4023710"/>
          </a:xfrm>
        </p:grpSpPr>
        <p:pic>
          <p:nvPicPr>
            <p:cNvPr id="11" name="3 Imagen" descr="FondoDestacados.png">
              <a:extLst>
                <a:ext uri="{FF2B5EF4-FFF2-40B4-BE49-F238E27FC236}">
                  <a16:creationId xmlns:a16="http://schemas.microsoft.com/office/drawing/2014/main" id="{BE6FBE73-4052-1DB9-2D1B-105FF91D20BC}"/>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12" name="2 Marcador de contenido">
              <a:extLst>
                <a:ext uri="{FF2B5EF4-FFF2-40B4-BE49-F238E27FC236}">
                  <a16:creationId xmlns:a16="http://schemas.microsoft.com/office/drawing/2014/main" id="{1F99BC00-AB20-370B-760C-0F46B3CAB2E3}"/>
                </a:ext>
              </a:extLst>
            </p:cNvPr>
            <p:cNvSpPr txBox="1">
              <a:spLocks/>
            </p:cNvSpPr>
            <p:nvPr/>
          </p:nvSpPr>
          <p:spPr>
            <a:xfrm>
              <a:off x="4723249" y="1946741"/>
              <a:ext cx="2118904" cy="135631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Gestionar</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plan de </a:t>
              </a:r>
            </a:p>
            <a:p>
              <a:pPr marL="0" lvl="0" indent="0" algn="ctr">
                <a:buNone/>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Cuentas </a:t>
              </a:r>
              <a:r>
                <a:rPr lang="es-CO" sz="2000">
                  <a:solidFill>
                    <a:srgbClr val="7DD227"/>
                  </a:solidFill>
                  <a:latin typeface="Arial Rounded MT Bold" panose="020F0704030504030204" pitchFamily="34" charset="0"/>
                </a:rPr>
                <a:t>- F0763A</a:t>
              </a:r>
            </a:p>
          </p:txBody>
        </p:sp>
        <p:sp>
          <p:nvSpPr>
            <p:cNvPr id="13" name="2 Marcador de contenido">
              <a:extLst>
                <a:ext uri="{FF2B5EF4-FFF2-40B4-BE49-F238E27FC236}">
                  <a16:creationId xmlns:a16="http://schemas.microsoft.com/office/drawing/2014/main" id="{7517DD4D-CD7B-C03C-DA04-185B9E5534F1}"/>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Estructuras de balance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CO" sz="1400">
                  <a:solidFill>
                    <a:srgbClr val="D16014"/>
                  </a:solidFill>
                  <a:latin typeface="Arial Rounded MT Bold" panose="020F0704030504030204" pitchFamily="34" charset="0"/>
                </a:rPr>
                <a:t>Plan de cuentas (vista de plan de cuentas o vista sociedad)</a:t>
              </a:r>
              <a:endPar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endParaRPr>
            </a:p>
          </p:txBody>
        </p:sp>
      </p:grpSp>
      <p:grpSp>
        <p:nvGrpSpPr>
          <p:cNvPr id="14" name="Grupo 13">
            <a:extLst>
              <a:ext uri="{FF2B5EF4-FFF2-40B4-BE49-F238E27FC236}">
                <a16:creationId xmlns:a16="http://schemas.microsoft.com/office/drawing/2014/main" id="{CA4E3913-8F03-965F-0A98-4F6BF70A623F}"/>
              </a:ext>
            </a:extLst>
          </p:cNvPr>
          <p:cNvGrpSpPr/>
          <p:nvPr/>
        </p:nvGrpSpPr>
        <p:grpSpPr>
          <a:xfrm>
            <a:off x="8347574" y="1667102"/>
            <a:ext cx="3277497" cy="3746908"/>
            <a:chOff x="4386808" y="1441140"/>
            <a:chExt cx="2916418" cy="4023710"/>
          </a:xfrm>
        </p:grpSpPr>
        <p:pic>
          <p:nvPicPr>
            <p:cNvPr id="15" name="3 Imagen" descr="FondoDestacados.png">
              <a:extLst>
                <a:ext uri="{FF2B5EF4-FFF2-40B4-BE49-F238E27FC236}">
                  <a16:creationId xmlns:a16="http://schemas.microsoft.com/office/drawing/2014/main" id="{7C254C77-AB5E-0054-D875-5305E1EFA161}"/>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16" name="2 Marcador de contenido">
              <a:extLst>
                <a:ext uri="{FF2B5EF4-FFF2-40B4-BE49-F238E27FC236}">
                  <a16:creationId xmlns:a16="http://schemas.microsoft.com/office/drawing/2014/main" id="{69BD16AA-A476-1D75-D6AD-DB7F105B3CBD}"/>
                </a:ext>
              </a:extLst>
            </p:cNvPr>
            <p:cNvSpPr txBox="1">
              <a:spLocks/>
            </p:cNvSpPr>
            <p:nvPr/>
          </p:nvSpPr>
          <p:spPr>
            <a:xfrm>
              <a:off x="4723249" y="1946741"/>
              <a:ext cx="2172941" cy="135631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kumimoji="0" lang="es-CO" sz="2000" b="0" i="0" u="none" strike="noStrike" kern="1200" cap="none" spc="0" normalizeH="0" baseline="0" noProof="0">
                  <a:ln>
                    <a:noFill/>
                  </a:ln>
                  <a:solidFill>
                    <a:srgbClr val="7DD227"/>
                  </a:solidFill>
                  <a:effectLst/>
                  <a:uLnTx/>
                  <a:uFillTx/>
                  <a:latin typeface="Arial Rounded MT Bold" panose="020F0704030504030204" pitchFamily="34" charset="0"/>
                  <a:ea typeface="+mn-ea"/>
                  <a:cs typeface="+mn-cs"/>
                </a:rPr>
                <a:t>Tratar cuenta de mayor </a:t>
              </a:r>
              <a:r>
                <a:rPr lang="es-CO" sz="2000">
                  <a:solidFill>
                    <a:srgbClr val="7DD227"/>
                  </a:solidFill>
                  <a:latin typeface="Arial Rounded MT Bold" panose="020F0704030504030204" pitchFamily="34" charset="0"/>
                </a:rPr>
                <a:t>– Vista central - FS00</a:t>
              </a:r>
            </a:p>
          </p:txBody>
        </p:sp>
        <p:sp>
          <p:nvSpPr>
            <p:cNvPr id="17" name="2 Marcador de contenido">
              <a:extLst>
                <a:ext uri="{FF2B5EF4-FFF2-40B4-BE49-F238E27FC236}">
                  <a16:creationId xmlns:a16="http://schemas.microsoft.com/office/drawing/2014/main" id="{3BC933FF-34FB-B793-6959-926D51127213}"/>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a:ln>
                    <a:noFill/>
                  </a:ln>
                  <a:solidFill>
                    <a:srgbClr val="D16014"/>
                  </a:solidFill>
                  <a:effectLst/>
                  <a:uLnTx/>
                  <a:uFillTx/>
                  <a:latin typeface="Arial Rounded MT Bold" panose="020F0704030504030204" pitchFamily="34" charset="0"/>
                  <a:ea typeface="+mn-ea"/>
                  <a:cs typeface="+mn-cs"/>
                </a:rPr>
                <a:t>Solo permite consulta por cuenta contable POPE</a:t>
              </a:r>
            </a:p>
          </p:txBody>
        </p:sp>
      </p:grpSp>
    </p:spTree>
    <p:extLst>
      <p:ext uri="{BB962C8B-B14F-4D97-AF65-F5344CB8AC3E}">
        <p14:creationId xmlns:p14="http://schemas.microsoft.com/office/powerpoint/2010/main" val="3407243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43EFE-4262-F352-0E42-B0E5A410783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7DDE9A-2C9C-3E67-F758-CFFA17A6E26B}"/>
              </a:ext>
            </a:extLst>
          </p:cNvPr>
          <p:cNvSpPr>
            <a:spLocks noGrp="1"/>
          </p:cNvSpPr>
          <p:nvPr>
            <p:ph type="ctrTitle"/>
          </p:nvPr>
        </p:nvSpPr>
        <p:spPr/>
        <p:txBody>
          <a:bodyPr>
            <a:normAutofit/>
          </a:bodyPr>
          <a:lstStyle/>
          <a:p>
            <a:r>
              <a:rPr lang="es-CO" sz="3600"/>
              <a:t>Visualización de documentos</a:t>
            </a:r>
          </a:p>
        </p:txBody>
      </p:sp>
      <p:sp>
        <p:nvSpPr>
          <p:cNvPr id="3" name="Subtítulo 2">
            <a:extLst>
              <a:ext uri="{FF2B5EF4-FFF2-40B4-BE49-F238E27FC236}">
                <a16:creationId xmlns:a16="http://schemas.microsoft.com/office/drawing/2014/main" id="{CE1D9101-C60A-6CEC-F4A1-C4ED72E05556}"/>
              </a:ext>
            </a:extLst>
          </p:cNvPr>
          <p:cNvSpPr>
            <a:spLocks noGrp="1"/>
          </p:cNvSpPr>
          <p:nvPr>
            <p:ph type="subTitle" idx="1"/>
          </p:nvPr>
        </p:nvSpPr>
        <p:spPr/>
        <p:txBody>
          <a:bodyPr/>
          <a:lstStyle/>
          <a:p>
            <a:endParaRPr lang="es-CO"/>
          </a:p>
        </p:txBody>
      </p:sp>
      <p:sp>
        <p:nvSpPr>
          <p:cNvPr id="4" name="Marcador de texto 3">
            <a:extLst>
              <a:ext uri="{FF2B5EF4-FFF2-40B4-BE49-F238E27FC236}">
                <a16:creationId xmlns:a16="http://schemas.microsoft.com/office/drawing/2014/main" id="{C662362E-F528-1DA5-4C1D-1D7548F46B31}"/>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0513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DB1F-00F7-551C-2727-9F8DE9166E7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285EED-7CE4-5178-73A3-834A12FD9026}"/>
              </a:ext>
            </a:extLst>
          </p:cNvPr>
          <p:cNvSpPr>
            <a:spLocks noGrp="1"/>
          </p:cNvSpPr>
          <p:nvPr>
            <p:ph idx="1"/>
          </p:nvPr>
        </p:nvSpPr>
        <p:spPr>
          <a:xfrm>
            <a:off x="836611" y="1050637"/>
            <a:ext cx="10340725" cy="5219446"/>
          </a:xfrm>
        </p:spPr>
        <p:txBody>
          <a:bodyPr/>
          <a:lstStyle/>
          <a:p>
            <a:pPr marL="0" indent="0" algn="just">
              <a:buNone/>
            </a:pPr>
            <a:r>
              <a:rPr lang="es-MX"/>
              <a:t>Corresponde a diferentes transacciones que permiten la consulta de registros contables ingresando daros como número de documento, sociedad, ejercicio, periodo, cuenta, entre otros.</a:t>
            </a:r>
          </a:p>
          <a:p>
            <a:pPr marL="0" indent="0" algn="just">
              <a:buNone/>
            </a:pPr>
            <a:endParaRPr lang="es-MX"/>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A6358B26-A59A-E283-2408-939017B24DD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2065BAB6-3558-D13C-936D-5528ACAA1D1D}"/>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7" name="Table 21">
            <a:extLst>
              <a:ext uri="{FF2B5EF4-FFF2-40B4-BE49-F238E27FC236}">
                <a16:creationId xmlns:a16="http://schemas.microsoft.com/office/drawing/2014/main" id="{FB98BBD3-BE9E-48C9-20DF-9EC2793FDA33}"/>
              </a:ext>
            </a:extLst>
          </p:cNvPr>
          <p:cNvGraphicFramePr>
            <a:graphicFrameLocks noGrp="1"/>
          </p:cNvGraphicFramePr>
          <p:nvPr>
            <p:extLst>
              <p:ext uri="{D42A27DB-BD31-4B8C-83A1-F6EECF244321}">
                <p14:modId xmlns:p14="http://schemas.microsoft.com/office/powerpoint/2010/main" val="1325396314"/>
              </p:ext>
            </p:extLst>
          </p:nvPr>
        </p:nvGraphicFramePr>
        <p:xfrm>
          <a:off x="2048256" y="2067244"/>
          <a:ext cx="8187744" cy="2896644"/>
        </p:xfrm>
        <a:graphic>
          <a:graphicData uri="http://schemas.openxmlformats.org/drawingml/2006/table">
            <a:tbl>
              <a:tblPr firstRow="1" bandRow="1">
                <a:tableStyleId>{5C22544A-7EE6-4342-B048-85BDC9FD1C3A}</a:tableStyleId>
              </a:tblPr>
              <a:tblGrid>
                <a:gridCol w="5751576">
                  <a:extLst>
                    <a:ext uri="{9D8B030D-6E8A-4147-A177-3AD203B41FA5}">
                      <a16:colId xmlns:a16="http://schemas.microsoft.com/office/drawing/2014/main" val="917083527"/>
                    </a:ext>
                  </a:extLst>
                </a:gridCol>
                <a:gridCol w="2436168">
                  <a:extLst>
                    <a:ext uri="{9D8B030D-6E8A-4147-A177-3AD203B41FA5}">
                      <a16:colId xmlns:a16="http://schemas.microsoft.com/office/drawing/2014/main" val="875042441"/>
                    </a:ext>
                  </a:extLst>
                </a:gridCol>
              </a:tblGrid>
              <a:tr h="482774">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Nombre de la aplicación</a:t>
                      </a:r>
                      <a:endParaRPr lang="en-US" sz="16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Aplicación</a:t>
                      </a:r>
                      <a:endParaRPr lang="en-US" sz="16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Gestionar</a:t>
                      </a:r>
                      <a:r>
                        <a:rPr lang="en-US" sz="1600" b="0" i="0">
                          <a:solidFill>
                            <a:srgbClr val="808080"/>
                          </a:solidFill>
                          <a:latin typeface="+mn-lt"/>
                          <a:cs typeface="Arial" panose="020B0604020202020204" pitchFamily="34" charset="0"/>
                        </a:rPr>
                        <a:t> asientos </a:t>
                      </a:r>
                      <a:r>
                        <a:rPr lang="en-US" sz="1600" b="0" i="0" err="1">
                          <a:solidFill>
                            <a:srgbClr val="808080"/>
                          </a:solidFill>
                          <a:latin typeface="+mn-lt"/>
                          <a:cs typeface="Arial" panose="020B0604020202020204" pitchFamily="34" charset="0"/>
                        </a:rPr>
                        <a:t>contables</a:t>
                      </a:r>
                      <a:r>
                        <a:rPr lang="en-US" sz="1600" b="0" i="0">
                          <a:solidFill>
                            <a:srgbClr val="808080"/>
                          </a:solidFill>
                          <a:latin typeface="+mn-lt"/>
                          <a:cs typeface="Arial" panose="020B0604020202020204" pitchFamily="34" charset="0"/>
                        </a:rPr>
                        <a:t> version </a:t>
                      </a:r>
                      <a:r>
                        <a:rPr lang="en-US" sz="1600" b="0" i="0" err="1">
                          <a:solidFill>
                            <a:srgbClr val="808080"/>
                          </a:solidFill>
                          <a:latin typeface="+mn-lt"/>
                          <a:cs typeface="Arial" panose="020B0604020202020204" pitchFamily="34" charset="0"/>
                        </a:rPr>
                        <a:t>nueva</a:t>
                      </a:r>
                      <a:endParaRPr lang="en-US" sz="16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F0717A</a:t>
                      </a:r>
                    </a:p>
                  </a:txBody>
                  <a:tcPr/>
                </a:tc>
                <a:extLst>
                  <a:ext uri="{0D108BD9-81ED-4DB2-BD59-A6C34878D82A}">
                    <a16:rowId xmlns:a16="http://schemas.microsoft.com/office/drawing/2014/main" val="3253602920"/>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Visualizar</a:t>
                      </a:r>
                      <a:r>
                        <a:rPr lang="en-US" sz="1600" b="0" i="0">
                          <a:solidFill>
                            <a:srgbClr val="808080"/>
                          </a:solidFill>
                          <a:latin typeface="+mn-lt"/>
                          <a:cs typeface="Arial" panose="020B0604020202020204" pitchFamily="34" charset="0"/>
                        </a:rPr>
                        <a:t> </a:t>
                      </a:r>
                      <a:r>
                        <a:rPr lang="en-US" sz="1600" b="0" i="0" err="1">
                          <a:solidFill>
                            <a:srgbClr val="808080"/>
                          </a:solidFill>
                          <a:latin typeface="+mn-lt"/>
                          <a:cs typeface="Arial" panose="020B0604020202020204" pitchFamily="34" charset="0"/>
                        </a:rPr>
                        <a:t>documento</a:t>
                      </a:r>
                      <a:endParaRPr lang="en-US" sz="16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FB03</a:t>
                      </a:r>
                    </a:p>
                  </a:txBody>
                  <a:tcPr/>
                </a:tc>
                <a:extLst>
                  <a:ext uri="{0D108BD9-81ED-4DB2-BD59-A6C34878D82A}">
                    <a16:rowId xmlns:a16="http://schemas.microsoft.com/office/drawing/2014/main" val="216434889"/>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Visualizar</a:t>
                      </a:r>
                      <a:r>
                        <a:rPr lang="en-US" sz="1600" b="0" i="0">
                          <a:solidFill>
                            <a:srgbClr val="808080"/>
                          </a:solidFill>
                          <a:latin typeface="+mn-lt"/>
                          <a:cs typeface="Arial" panose="020B0604020202020204" pitchFamily="34" charset="0"/>
                        </a:rPr>
                        <a:t> entradas de </a:t>
                      </a:r>
                      <a:r>
                        <a:rPr lang="en-US" sz="1600" b="0" i="0" err="1">
                          <a:solidFill>
                            <a:srgbClr val="808080"/>
                          </a:solidFill>
                          <a:latin typeface="+mn-lt"/>
                          <a:cs typeface="Arial" panose="020B0604020202020204" pitchFamily="34" charset="0"/>
                        </a:rPr>
                        <a:t>diario</a:t>
                      </a:r>
                      <a:r>
                        <a:rPr lang="en-US" sz="1600" b="0" i="0">
                          <a:solidFill>
                            <a:srgbClr val="808080"/>
                          </a:solidFill>
                          <a:latin typeface="+mn-lt"/>
                          <a:cs typeface="Arial" panose="020B0604020202020204" pitchFamily="34" charset="0"/>
                        </a:rPr>
                        <a:t> para ledgers</a:t>
                      </a: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FB03L</a:t>
                      </a:r>
                    </a:p>
                  </a:txBody>
                  <a:tcPr/>
                </a:tc>
                <a:extLst>
                  <a:ext uri="{0D108BD9-81ED-4DB2-BD59-A6C34878D82A}">
                    <a16:rowId xmlns:a16="http://schemas.microsoft.com/office/drawing/2014/main" val="3506742023"/>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Diario</a:t>
                      </a:r>
                      <a:r>
                        <a:rPr lang="en-US" sz="1600" b="0" i="0">
                          <a:solidFill>
                            <a:srgbClr val="808080"/>
                          </a:solidFill>
                          <a:latin typeface="+mn-lt"/>
                          <a:cs typeface="Arial" panose="020B0604020202020204" pitchFamily="34" charset="0"/>
                        </a:rPr>
                        <a:t> de auditoria</a:t>
                      </a: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F0997</a:t>
                      </a:r>
                    </a:p>
                  </a:txBody>
                  <a:tcPr/>
                </a:tc>
                <a:extLst>
                  <a:ext uri="{0D108BD9-81ED-4DB2-BD59-A6C34878D82A}">
                    <a16:rowId xmlns:a16="http://schemas.microsoft.com/office/drawing/2014/main" val="3823186696"/>
                  </a:ext>
                </a:extLst>
              </a:tr>
              <a:tr h="482774">
                <a:tc>
                  <a:txBody>
                    <a:bodyPr/>
                    <a:lstStyle/>
                    <a:p>
                      <a:pPr marL="0" lvl="0" algn="l" defTabSz="914400" rtl="0" eaLnBrk="1" latinLnBrk="0" hangingPunct="1">
                        <a:lnSpc>
                          <a:spcPct val="100000"/>
                        </a:lnSpc>
                        <a:spcBef>
                          <a:spcPts val="0"/>
                        </a:spcBef>
                        <a:spcAft>
                          <a:spcPts val="0"/>
                        </a:spcAft>
                        <a:buNone/>
                      </a:pPr>
                      <a:r>
                        <a:rPr lang="en-US" sz="1600" b="0" i="0" err="1">
                          <a:solidFill>
                            <a:srgbClr val="808080"/>
                          </a:solidFill>
                          <a:latin typeface="+mn-lt"/>
                          <a:cs typeface="Arial" panose="020B0604020202020204" pitchFamily="34" charset="0"/>
                        </a:rPr>
                        <a:t>Visualizar</a:t>
                      </a:r>
                      <a:r>
                        <a:rPr lang="en-US" sz="1600" b="0" i="0">
                          <a:solidFill>
                            <a:srgbClr val="808080"/>
                          </a:solidFill>
                          <a:latin typeface="+mn-lt"/>
                          <a:cs typeface="Arial" panose="020B0604020202020204" pitchFamily="34" charset="0"/>
                        </a:rPr>
                        <a:t> </a:t>
                      </a:r>
                      <a:r>
                        <a:rPr lang="en-US" sz="1600" b="0" i="0" err="1">
                          <a:solidFill>
                            <a:srgbClr val="808080"/>
                          </a:solidFill>
                          <a:latin typeface="+mn-lt"/>
                          <a:cs typeface="Arial" panose="020B0604020202020204" pitchFamily="34" charset="0"/>
                        </a:rPr>
                        <a:t>diario</a:t>
                      </a:r>
                      <a:r>
                        <a:rPr lang="en-US" sz="1600" b="0" i="0">
                          <a:solidFill>
                            <a:srgbClr val="808080"/>
                          </a:solidFill>
                          <a:latin typeface="+mn-lt"/>
                          <a:cs typeface="Arial" panose="020B0604020202020204" pitchFamily="34" charset="0"/>
                        </a:rPr>
                        <a:t> de </a:t>
                      </a:r>
                      <a:r>
                        <a:rPr lang="en-US" sz="1600" b="0" i="0" err="1">
                          <a:solidFill>
                            <a:srgbClr val="808080"/>
                          </a:solidFill>
                          <a:latin typeface="+mn-lt"/>
                          <a:cs typeface="Arial" panose="020B0604020202020204" pitchFamily="34" charset="0"/>
                        </a:rPr>
                        <a:t>documento</a:t>
                      </a:r>
                      <a:endParaRPr lang="en-US" sz="16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rgbClr val="808080"/>
                          </a:solidFill>
                          <a:latin typeface="+mn-lt"/>
                          <a:ea typeface="+mn-ea"/>
                          <a:cs typeface="Arial" panose="020B0604020202020204" pitchFamily="34" charset="0"/>
                        </a:rPr>
                        <a:t>S_ALR_87012287</a:t>
                      </a:r>
                    </a:p>
                  </a:txBody>
                  <a:tcPr/>
                </a:tc>
                <a:extLst>
                  <a:ext uri="{0D108BD9-81ED-4DB2-BD59-A6C34878D82A}">
                    <a16:rowId xmlns:a16="http://schemas.microsoft.com/office/drawing/2014/main" val="2526492838"/>
                  </a:ext>
                </a:extLst>
              </a:tr>
            </a:tbl>
          </a:graphicData>
        </a:graphic>
      </p:graphicFrame>
    </p:spTree>
    <p:extLst>
      <p:ext uri="{BB962C8B-B14F-4D97-AF65-F5344CB8AC3E}">
        <p14:creationId xmlns:p14="http://schemas.microsoft.com/office/powerpoint/2010/main" val="329681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43E2-DB63-3760-C6C6-F8FFBD5E2E1C}"/>
            </a:ext>
          </a:extLst>
        </p:cNvPr>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490F85B1-0C37-D581-F751-84C5123128CA}"/>
              </a:ext>
            </a:extLst>
          </p:cNvPr>
          <p:cNvGraphicFramePr>
            <a:graphicFrameLocks noGrp="1"/>
          </p:cNvGraphicFramePr>
          <p:nvPr>
            <p:ph idx="1"/>
            <p:extLst>
              <p:ext uri="{D42A27DB-BD31-4B8C-83A1-F6EECF244321}">
                <p14:modId xmlns:p14="http://schemas.microsoft.com/office/powerpoint/2010/main" val="726854668"/>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9C2147E0-8199-ABB6-8939-EE90E8920329}"/>
              </a:ext>
            </a:extLst>
          </p:cNvPr>
          <p:cNvSpPr>
            <a:spLocks noGrp="1"/>
          </p:cNvSpPr>
          <p:nvPr>
            <p:ph type="body" sz="half" idx="10"/>
          </p:nvPr>
        </p:nvSpPr>
        <p:spPr/>
        <p:txBody>
          <a:bodyPr/>
          <a:lstStyle/>
          <a:p>
            <a:r>
              <a:rPr lang="es-CO"/>
              <a:t>Estructuras Organizativas - FI</a:t>
            </a:r>
          </a:p>
        </p:txBody>
      </p:sp>
      <p:sp>
        <p:nvSpPr>
          <p:cNvPr id="7" name="Marcador de texto 6">
            <a:extLst>
              <a:ext uri="{FF2B5EF4-FFF2-40B4-BE49-F238E27FC236}">
                <a16:creationId xmlns:a16="http://schemas.microsoft.com/office/drawing/2014/main" id="{DA730B1B-46F9-2738-44AB-D06643A83BD1}"/>
              </a:ext>
            </a:extLst>
          </p:cNvPr>
          <p:cNvSpPr>
            <a:spLocks noGrp="1"/>
          </p:cNvSpPr>
          <p:nvPr>
            <p:ph type="body" sz="half" idx="11"/>
          </p:nvPr>
        </p:nvSpPr>
        <p:spPr/>
        <p:txBody>
          <a:bodyPr>
            <a:normAutofit fontScale="85000" lnSpcReduction="10000"/>
          </a:bodyPr>
          <a:lstStyle/>
          <a:p>
            <a:r>
              <a:rPr lang="es-CO"/>
              <a:t>Definición particular para FI Grupo EPM</a:t>
            </a:r>
          </a:p>
        </p:txBody>
      </p:sp>
    </p:spTree>
    <p:extLst>
      <p:ext uri="{BB962C8B-B14F-4D97-AF65-F5344CB8AC3E}">
        <p14:creationId xmlns:p14="http://schemas.microsoft.com/office/powerpoint/2010/main" val="20299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A318-F1BF-7952-0AAA-721B074C44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28FC036-507F-5884-46C9-0C847E07DA55}"/>
              </a:ext>
            </a:extLst>
          </p:cNvPr>
          <p:cNvSpPr>
            <a:spLocks noGrp="1"/>
          </p:cNvSpPr>
          <p:nvPr>
            <p:ph idx="1"/>
          </p:nvPr>
        </p:nvSpPr>
        <p:spPr>
          <a:xfrm>
            <a:off x="836611" y="1080462"/>
            <a:ext cx="10340725" cy="5189621"/>
          </a:xfrm>
        </p:spPr>
        <p:txBody>
          <a:bodyPr/>
          <a:lstStyle/>
          <a:p>
            <a:pPr marL="0" indent="0">
              <a:buNone/>
            </a:pPr>
            <a:r>
              <a:rPr lang="es-MX"/>
              <a:t>Esta transacción está diseñada para facilitar la gestión de asientos contables de forma eficiente y moderna. Su propósito es; </a:t>
            </a:r>
            <a:r>
              <a:rPr lang="es-MX" b="1"/>
              <a:t>visualizar, crear, editar, publicar y revertir</a:t>
            </a:r>
            <a:r>
              <a:rPr lang="es-MX"/>
              <a:t> asientos contables.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r>
              <a:rPr lang="es-MX"/>
              <a:t>Filtros por los cuales se puede consultar: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1C29836-DB82-0915-91D1-FB2D266EF188}"/>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0BF0D6B1-FE64-377A-320B-C6B627AE2CD8}"/>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9" name="Imagen 8">
            <a:extLst>
              <a:ext uri="{FF2B5EF4-FFF2-40B4-BE49-F238E27FC236}">
                <a16:creationId xmlns:a16="http://schemas.microsoft.com/office/drawing/2014/main" id="{19F02872-AC14-EE99-0A9C-387D96C47EB0}"/>
              </a:ext>
            </a:extLst>
          </p:cNvPr>
          <p:cNvPicPr>
            <a:picLocks noChangeAspect="1"/>
          </p:cNvPicPr>
          <p:nvPr/>
        </p:nvPicPr>
        <p:blipFill>
          <a:blip r:embed="rId2"/>
          <a:stretch>
            <a:fillRect/>
          </a:stretch>
        </p:blipFill>
        <p:spPr>
          <a:xfrm>
            <a:off x="916465" y="1657844"/>
            <a:ext cx="2355971" cy="1143059"/>
          </a:xfrm>
          <a:prstGeom prst="rect">
            <a:avLst/>
          </a:prstGeom>
        </p:spPr>
      </p:pic>
      <p:pic>
        <p:nvPicPr>
          <p:cNvPr id="6" name="Imagen 5">
            <a:extLst>
              <a:ext uri="{FF2B5EF4-FFF2-40B4-BE49-F238E27FC236}">
                <a16:creationId xmlns:a16="http://schemas.microsoft.com/office/drawing/2014/main" id="{796EBE0D-D105-7105-C4B4-82CB2A495925}"/>
              </a:ext>
            </a:extLst>
          </p:cNvPr>
          <p:cNvPicPr>
            <a:picLocks noChangeAspect="1"/>
          </p:cNvPicPr>
          <p:nvPr/>
        </p:nvPicPr>
        <p:blipFill>
          <a:blip r:embed="rId3"/>
          <a:stretch>
            <a:fillRect/>
          </a:stretch>
        </p:blipFill>
        <p:spPr>
          <a:xfrm>
            <a:off x="1014664" y="3675272"/>
            <a:ext cx="9466336" cy="1529653"/>
          </a:xfrm>
          <a:prstGeom prst="rect">
            <a:avLst/>
          </a:prstGeom>
        </p:spPr>
      </p:pic>
    </p:spTree>
    <p:extLst>
      <p:ext uri="{BB962C8B-B14F-4D97-AF65-F5344CB8AC3E}">
        <p14:creationId xmlns:p14="http://schemas.microsoft.com/office/powerpoint/2010/main" val="2336397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0167-D3F4-6AF5-C1CF-5BB62CDC065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F02676-8AB8-BCAF-05D0-7C6C68724E9F}"/>
              </a:ext>
            </a:extLst>
          </p:cNvPr>
          <p:cNvSpPr>
            <a:spLocks noGrp="1"/>
          </p:cNvSpPr>
          <p:nvPr>
            <p:ph idx="1"/>
          </p:nvPr>
        </p:nvSpPr>
        <p:spPr>
          <a:xfrm>
            <a:off x="836611"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FE1AB06-CCE8-3DD9-5824-D5DEA55D3DD2}"/>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3EB350B-8F85-B73E-6033-F849DE450E97}"/>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7" name="Imagen 6">
            <a:extLst>
              <a:ext uri="{FF2B5EF4-FFF2-40B4-BE49-F238E27FC236}">
                <a16:creationId xmlns:a16="http://schemas.microsoft.com/office/drawing/2014/main" id="{19CD29F2-2633-4999-758F-1E6C09C6463A}"/>
              </a:ext>
            </a:extLst>
          </p:cNvPr>
          <p:cNvPicPr>
            <a:picLocks noChangeAspect="1"/>
          </p:cNvPicPr>
          <p:nvPr/>
        </p:nvPicPr>
        <p:blipFill>
          <a:blip r:embed="rId2"/>
          <a:srcRect l="1" r="56892"/>
          <a:stretch>
            <a:fillRect/>
          </a:stretch>
        </p:blipFill>
        <p:spPr>
          <a:xfrm>
            <a:off x="624140" y="1163209"/>
            <a:ext cx="1547560" cy="4719239"/>
          </a:xfrm>
          <a:prstGeom prst="rect">
            <a:avLst/>
          </a:prstGeom>
        </p:spPr>
      </p:pic>
      <p:pic>
        <p:nvPicPr>
          <p:cNvPr id="10" name="Imagen 9">
            <a:extLst>
              <a:ext uri="{FF2B5EF4-FFF2-40B4-BE49-F238E27FC236}">
                <a16:creationId xmlns:a16="http://schemas.microsoft.com/office/drawing/2014/main" id="{953B4114-7B12-318B-9323-790550F218FA}"/>
              </a:ext>
            </a:extLst>
          </p:cNvPr>
          <p:cNvPicPr>
            <a:picLocks noChangeAspect="1"/>
          </p:cNvPicPr>
          <p:nvPr/>
        </p:nvPicPr>
        <p:blipFill>
          <a:blip r:embed="rId3"/>
          <a:srcRect r="46152" b="3977"/>
          <a:stretch>
            <a:fillRect/>
          </a:stretch>
        </p:blipFill>
        <p:spPr>
          <a:xfrm>
            <a:off x="2171700" y="1163208"/>
            <a:ext cx="1965071" cy="4644156"/>
          </a:xfrm>
          <a:prstGeom prst="rect">
            <a:avLst/>
          </a:prstGeom>
        </p:spPr>
      </p:pic>
      <p:pic>
        <p:nvPicPr>
          <p:cNvPr id="12" name="Imagen 11">
            <a:extLst>
              <a:ext uri="{FF2B5EF4-FFF2-40B4-BE49-F238E27FC236}">
                <a16:creationId xmlns:a16="http://schemas.microsoft.com/office/drawing/2014/main" id="{BC969D7D-817D-056B-E0AB-F6C559E356DC}"/>
              </a:ext>
            </a:extLst>
          </p:cNvPr>
          <p:cNvPicPr>
            <a:picLocks noChangeAspect="1"/>
          </p:cNvPicPr>
          <p:nvPr/>
        </p:nvPicPr>
        <p:blipFill>
          <a:blip r:embed="rId4"/>
          <a:stretch>
            <a:fillRect/>
          </a:stretch>
        </p:blipFill>
        <p:spPr>
          <a:xfrm>
            <a:off x="4101687" y="1080462"/>
            <a:ext cx="2578233" cy="4697076"/>
          </a:xfrm>
          <a:prstGeom prst="rect">
            <a:avLst/>
          </a:prstGeom>
        </p:spPr>
      </p:pic>
      <p:pic>
        <p:nvPicPr>
          <p:cNvPr id="14" name="Imagen 13">
            <a:extLst>
              <a:ext uri="{FF2B5EF4-FFF2-40B4-BE49-F238E27FC236}">
                <a16:creationId xmlns:a16="http://schemas.microsoft.com/office/drawing/2014/main" id="{97474910-4B5C-513D-7583-78B2682DF0CC}"/>
              </a:ext>
            </a:extLst>
          </p:cNvPr>
          <p:cNvPicPr>
            <a:picLocks noChangeAspect="1"/>
          </p:cNvPicPr>
          <p:nvPr/>
        </p:nvPicPr>
        <p:blipFill>
          <a:blip r:embed="rId5"/>
          <a:stretch>
            <a:fillRect/>
          </a:stretch>
        </p:blipFill>
        <p:spPr>
          <a:xfrm>
            <a:off x="6346456" y="1276350"/>
            <a:ext cx="2140384" cy="4531013"/>
          </a:xfrm>
          <a:prstGeom prst="rect">
            <a:avLst/>
          </a:prstGeom>
        </p:spPr>
      </p:pic>
    </p:spTree>
    <p:extLst>
      <p:ext uri="{BB962C8B-B14F-4D97-AF65-F5344CB8AC3E}">
        <p14:creationId xmlns:p14="http://schemas.microsoft.com/office/powerpoint/2010/main" val="2315721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08A7-5162-63A0-4DA1-EE260A5723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29B6511-245D-3447-5F41-15D71218A916}"/>
              </a:ext>
            </a:extLst>
          </p:cNvPr>
          <p:cNvSpPr>
            <a:spLocks noGrp="1"/>
          </p:cNvSpPr>
          <p:nvPr>
            <p:ph idx="1"/>
          </p:nvPr>
        </p:nvSpPr>
        <p:spPr>
          <a:xfrm>
            <a:off x="836611"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E325FDD-C146-E842-A59A-0162CB95F2D3}"/>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16E3100-9811-EAF6-7457-AE4DEA07E68C}"/>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9" name="Imagen 8">
            <a:extLst>
              <a:ext uri="{FF2B5EF4-FFF2-40B4-BE49-F238E27FC236}">
                <a16:creationId xmlns:a16="http://schemas.microsoft.com/office/drawing/2014/main" id="{84F35F9A-A844-514E-84E1-16FF48479C1B}"/>
              </a:ext>
            </a:extLst>
          </p:cNvPr>
          <p:cNvPicPr>
            <a:picLocks noChangeAspect="1"/>
          </p:cNvPicPr>
          <p:nvPr/>
        </p:nvPicPr>
        <p:blipFill>
          <a:blip r:embed="rId2"/>
          <a:stretch>
            <a:fillRect/>
          </a:stretch>
        </p:blipFill>
        <p:spPr>
          <a:xfrm>
            <a:off x="836611" y="1483459"/>
            <a:ext cx="10865937" cy="4294079"/>
          </a:xfrm>
          <a:prstGeom prst="rect">
            <a:avLst/>
          </a:prstGeom>
        </p:spPr>
      </p:pic>
    </p:spTree>
    <p:extLst>
      <p:ext uri="{BB962C8B-B14F-4D97-AF65-F5344CB8AC3E}">
        <p14:creationId xmlns:p14="http://schemas.microsoft.com/office/powerpoint/2010/main" val="1371178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A768-D391-C297-3536-07C45FF46B9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4DCBE36-ABAE-75EB-10CC-2A22E70D3D1C}"/>
              </a:ext>
            </a:extLst>
          </p:cNvPr>
          <p:cNvSpPr>
            <a:spLocks noGrp="1"/>
          </p:cNvSpPr>
          <p:nvPr>
            <p:ph idx="1"/>
          </p:nvPr>
        </p:nvSpPr>
        <p:spPr>
          <a:xfrm>
            <a:off x="822543" y="1080462"/>
            <a:ext cx="10340725" cy="5189621"/>
          </a:xfrm>
        </p:spPr>
        <p:txBody>
          <a:bodyPr/>
          <a:lstStyle/>
          <a:p>
            <a:pPr marL="0" indent="0">
              <a:buNone/>
            </a:pPr>
            <a:r>
              <a:rPr lang="es-MX"/>
              <a:t>Se puede ingresar al documento dando clic sobre el</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04614D2-EE3A-5709-D48E-6245927219A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454C46D5-7F2D-2771-3A66-5C65FBD9D9E4}"/>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6" name="Imagen 5">
            <a:extLst>
              <a:ext uri="{FF2B5EF4-FFF2-40B4-BE49-F238E27FC236}">
                <a16:creationId xmlns:a16="http://schemas.microsoft.com/office/drawing/2014/main" id="{A70FF7A3-3562-4F3D-0CAB-2AF8B1B116F7}"/>
              </a:ext>
            </a:extLst>
          </p:cNvPr>
          <p:cNvPicPr>
            <a:picLocks noChangeAspect="1"/>
          </p:cNvPicPr>
          <p:nvPr/>
        </p:nvPicPr>
        <p:blipFill>
          <a:blip r:embed="rId2"/>
          <a:stretch>
            <a:fillRect/>
          </a:stretch>
        </p:blipFill>
        <p:spPr>
          <a:xfrm>
            <a:off x="822543" y="1394305"/>
            <a:ext cx="10231834" cy="4129414"/>
          </a:xfrm>
          <a:prstGeom prst="rect">
            <a:avLst/>
          </a:prstGeom>
        </p:spPr>
      </p:pic>
    </p:spTree>
    <p:extLst>
      <p:ext uri="{BB962C8B-B14F-4D97-AF65-F5344CB8AC3E}">
        <p14:creationId xmlns:p14="http://schemas.microsoft.com/office/powerpoint/2010/main" val="768005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BEA4-AA63-9D2C-6482-8A2C9ABC417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7351847-DEA9-A42F-2F64-20491FCA105F}"/>
              </a:ext>
            </a:extLst>
          </p:cNvPr>
          <p:cNvSpPr>
            <a:spLocks noGrp="1"/>
          </p:cNvSpPr>
          <p:nvPr>
            <p:ph idx="1"/>
          </p:nvPr>
        </p:nvSpPr>
        <p:spPr>
          <a:xfrm>
            <a:off x="822543" y="1080462"/>
            <a:ext cx="10340725" cy="5189621"/>
          </a:xfrm>
        </p:spPr>
        <p:txBody>
          <a:bodyPr/>
          <a:lstStyle/>
          <a:p>
            <a:pPr marL="0" indent="0">
              <a:buNone/>
            </a:pPr>
            <a:r>
              <a:rPr lang="es-MX"/>
              <a:t>Se puede ingresar al documento dando clic sobre el</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8014307-0D4C-FA21-6D5E-EFC8EC58AFE4}"/>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6D1D6AF3-67A7-60BA-E0BE-DA8AF0AF27A5}"/>
              </a:ext>
            </a:extLst>
          </p:cNvPr>
          <p:cNvSpPr>
            <a:spLocks noGrp="1"/>
          </p:cNvSpPr>
          <p:nvPr>
            <p:ph type="body" sz="half" idx="11"/>
          </p:nvPr>
        </p:nvSpPr>
        <p:spPr/>
        <p:txBody>
          <a:bodyPr>
            <a:normAutofit fontScale="85000" lnSpcReduction="10000"/>
          </a:bodyPr>
          <a:lstStyle/>
          <a:p>
            <a:r>
              <a:rPr lang="es-ES"/>
              <a:t>Gestionar asientos contables versión nueva - (F0717A)</a:t>
            </a:r>
            <a:endParaRPr lang="es-CO"/>
          </a:p>
        </p:txBody>
      </p:sp>
      <p:pic>
        <p:nvPicPr>
          <p:cNvPr id="7" name="Imagen 6">
            <a:extLst>
              <a:ext uri="{FF2B5EF4-FFF2-40B4-BE49-F238E27FC236}">
                <a16:creationId xmlns:a16="http://schemas.microsoft.com/office/drawing/2014/main" id="{9B6E3E84-4F57-38C9-CCF4-047739E0A12E}"/>
              </a:ext>
            </a:extLst>
          </p:cNvPr>
          <p:cNvPicPr>
            <a:picLocks noChangeAspect="1"/>
          </p:cNvPicPr>
          <p:nvPr/>
        </p:nvPicPr>
        <p:blipFill>
          <a:blip r:embed="rId2"/>
          <a:stretch>
            <a:fillRect/>
          </a:stretch>
        </p:blipFill>
        <p:spPr>
          <a:xfrm>
            <a:off x="822543" y="1466466"/>
            <a:ext cx="9897176" cy="4311072"/>
          </a:xfrm>
          <a:prstGeom prst="rect">
            <a:avLst/>
          </a:prstGeom>
        </p:spPr>
      </p:pic>
    </p:spTree>
    <p:extLst>
      <p:ext uri="{BB962C8B-B14F-4D97-AF65-F5344CB8AC3E}">
        <p14:creationId xmlns:p14="http://schemas.microsoft.com/office/powerpoint/2010/main" val="2388622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B940-3D2C-905F-E821-5A6397F440B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5547982-F4E9-7533-4C57-349C44C5506F}"/>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2BF7BD8-F5A0-E88B-0661-0B031A78401C}"/>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A2CD4C6C-D631-2417-3220-CB495E0D4F3D}"/>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9" name="Imagen 8">
            <a:extLst>
              <a:ext uri="{FF2B5EF4-FFF2-40B4-BE49-F238E27FC236}">
                <a16:creationId xmlns:a16="http://schemas.microsoft.com/office/drawing/2014/main" id="{B9BF2434-BFB8-045C-160C-7691109F3E92}"/>
              </a:ext>
            </a:extLst>
          </p:cNvPr>
          <p:cNvPicPr>
            <a:picLocks noChangeAspect="1"/>
          </p:cNvPicPr>
          <p:nvPr/>
        </p:nvPicPr>
        <p:blipFill>
          <a:blip r:embed="rId2"/>
          <a:stretch>
            <a:fillRect/>
          </a:stretch>
        </p:blipFill>
        <p:spPr>
          <a:xfrm>
            <a:off x="836611" y="1835731"/>
            <a:ext cx="5165628" cy="2215764"/>
          </a:xfrm>
          <a:prstGeom prst="rect">
            <a:avLst/>
          </a:prstGeom>
        </p:spPr>
      </p:pic>
    </p:spTree>
    <p:extLst>
      <p:ext uri="{BB962C8B-B14F-4D97-AF65-F5344CB8AC3E}">
        <p14:creationId xmlns:p14="http://schemas.microsoft.com/office/powerpoint/2010/main" val="2721355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D044-17FC-A4AD-3C10-F28C677E57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FD17B1F-2DDE-5CFE-DE13-3B01629F9BBA}"/>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09F0DC2-290F-D015-587E-93B2731067F4}"/>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132C2FC-B629-C85C-C9E3-21BC80C45BB4}"/>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8" name="Imagen 7">
            <a:extLst>
              <a:ext uri="{FF2B5EF4-FFF2-40B4-BE49-F238E27FC236}">
                <a16:creationId xmlns:a16="http://schemas.microsoft.com/office/drawing/2014/main" id="{B592634E-6434-CD2B-8608-22829632A662}"/>
              </a:ext>
            </a:extLst>
          </p:cNvPr>
          <p:cNvPicPr>
            <a:picLocks noChangeAspect="1"/>
          </p:cNvPicPr>
          <p:nvPr/>
        </p:nvPicPr>
        <p:blipFill>
          <a:blip r:embed="rId2"/>
          <a:stretch>
            <a:fillRect/>
          </a:stretch>
        </p:blipFill>
        <p:spPr>
          <a:xfrm>
            <a:off x="961646" y="1894005"/>
            <a:ext cx="8560240" cy="3562533"/>
          </a:xfrm>
          <a:prstGeom prst="rect">
            <a:avLst/>
          </a:prstGeom>
        </p:spPr>
      </p:pic>
    </p:spTree>
    <p:extLst>
      <p:ext uri="{BB962C8B-B14F-4D97-AF65-F5344CB8AC3E}">
        <p14:creationId xmlns:p14="http://schemas.microsoft.com/office/powerpoint/2010/main" val="3193114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CAAA-5A2B-12A5-7D14-F3CB0DCB200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FA659E1-EAD3-2BC4-2ADA-7FD46213457D}"/>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r>
              <a:rPr lang="es-MX"/>
              <a:t>Búsqueda por lista de documentos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A7FF856-2FFF-D836-85C1-7C6404EC9A2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EBBDC855-7F65-7B02-BECD-CCDBC80C9EBB}"/>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6" name="Imagen 5">
            <a:extLst>
              <a:ext uri="{FF2B5EF4-FFF2-40B4-BE49-F238E27FC236}">
                <a16:creationId xmlns:a16="http://schemas.microsoft.com/office/drawing/2014/main" id="{18CC175A-3829-027F-6E4D-220E753FDF75}"/>
              </a:ext>
            </a:extLst>
          </p:cNvPr>
          <p:cNvPicPr>
            <a:picLocks noChangeAspect="1"/>
          </p:cNvPicPr>
          <p:nvPr/>
        </p:nvPicPr>
        <p:blipFill>
          <a:blip r:embed="rId3"/>
          <a:stretch>
            <a:fillRect/>
          </a:stretch>
        </p:blipFill>
        <p:spPr>
          <a:xfrm>
            <a:off x="836611" y="2181514"/>
            <a:ext cx="5334274" cy="2044805"/>
          </a:xfrm>
          <a:prstGeom prst="rect">
            <a:avLst/>
          </a:prstGeom>
        </p:spPr>
      </p:pic>
    </p:spTree>
    <p:extLst>
      <p:ext uri="{BB962C8B-B14F-4D97-AF65-F5344CB8AC3E}">
        <p14:creationId xmlns:p14="http://schemas.microsoft.com/office/powerpoint/2010/main" val="3773120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3FDEC-E771-CEF5-C68B-8FCD60E6E59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8C0883B-0C68-4A97-5409-D89A68BE0EF9}"/>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931156C-275E-AF3D-6523-57948BBA09C0}"/>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DFB54E17-1E2D-184D-AF03-55333C719EE6}"/>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7" name="Imagen 6">
            <a:extLst>
              <a:ext uri="{FF2B5EF4-FFF2-40B4-BE49-F238E27FC236}">
                <a16:creationId xmlns:a16="http://schemas.microsoft.com/office/drawing/2014/main" id="{D5C77DC7-9B48-4701-C2CE-CF9CBF489139}"/>
              </a:ext>
            </a:extLst>
          </p:cNvPr>
          <p:cNvPicPr>
            <a:picLocks noChangeAspect="1"/>
          </p:cNvPicPr>
          <p:nvPr/>
        </p:nvPicPr>
        <p:blipFill>
          <a:blip r:embed="rId3"/>
          <a:stretch>
            <a:fillRect/>
          </a:stretch>
        </p:blipFill>
        <p:spPr>
          <a:xfrm>
            <a:off x="1028732" y="1190156"/>
            <a:ext cx="8155014" cy="4477687"/>
          </a:xfrm>
          <a:prstGeom prst="rect">
            <a:avLst/>
          </a:prstGeom>
        </p:spPr>
      </p:pic>
    </p:spTree>
    <p:extLst>
      <p:ext uri="{BB962C8B-B14F-4D97-AF65-F5344CB8AC3E}">
        <p14:creationId xmlns:p14="http://schemas.microsoft.com/office/powerpoint/2010/main" val="1289696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4F06-4E9D-72F0-72F4-B24F2769461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BAF4883-32F8-E04D-5AF2-8DA1CC538197}"/>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23784AE-9FCE-1CB0-4094-A55AD966A48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875363E-1DEC-8A9D-7C3C-777ABE44299F}"/>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6" name="Imagen 5">
            <a:extLst>
              <a:ext uri="{FF2B5EF4-FFF2-40B4-BE49-F238E27FC236}">
                <a16:creationId xmlns:a16="http://schemas.microsoft.com/office/drawing/2014/main" id="{1AF711CC-C624-0BD2-2302-DDBDFD4AC91C}"/>
              </a:ext>
            </a:extLst>
          </p:cNvPr>
          <p:cNvPicPr>
            <a:picLocks noChangeAspect="1"/>
          </p:cNvPicPr>
          <p:nvPr/>
        </p:nvPicPr>
        <p:blipFill>
          <a:blip r:embed="rId3"/>
          <a:stretch>
            <a:fillRect/>
          </a:stretch>
        </p:blipFill>
        <p:spPr>
          <a:xfrm>
            <a:off x="916830" y="1080462"/>
            <a:ext cx="5399564" cy="4438493"/>
          </a:xfrm>
          <a:prstGeom prst="rect">
            <a:avLst/>
          </a:prstGeom>
        </p:spPr>
      </p:pic>
    </p:spTree>
    <p:extLst>
      <p:ext uri="{BB962C8B-B14F-4D97-AF65-F5344CB8AC3E}">
        <p14:creationId xmlns:p14="http://schemas.microsoft.com/office/powerpoint/2010/main" val="189401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2A90-0136-AA19-BAE6-2B205691995D}"/>
            </a:ext>
          </a:extLst>
        </p:cNvPr>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ADE96CF5-0130-0E7A-D20E-6F59763F4816}"/>
              </a:ext>
            </a:extLst>
          </p:cNvPr>
          <p:cNvSpPr/>
          <p:nvPr/>
        </p:nvSpPr>
        <p:spPr>
          <a:xfrm>
            <a:off x="5875020" y="3231278"/>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Sociedad GL</a:t>
            </a:r>
          </a:p>
        </p:txBody>
      </p:sp>
      <p:sp>
        <p:nvSpPr>
          <p:cNvPr id="10" name="Rectángulo: esquinas redondeadas 9">
            <a:extLst>
              <a:ext uri="{FF2B5EF4-FFF2-40B4-BE49-F238E27FC236}">
                <a16:creationId xmlns:a16="http://schemas.microsoft.com/office/drawing/2014/main" id="{1FF1C53D-5045-BABD-EEFB-F62908D130A7}"/>
              </a:ext>
            </a:extLst>
          </p:cNvPr>
          <p:cNvSpPr/>
          <p:nvPr/>
        </p:nvSpPr>
        <p:spPr>
          <a:xfrm>
            <a:off x="5875020" y="3998184"/>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Sociedad FI</a:t>
            </a:r>
          </a:p>
        </p:txBody>
      </p:sp>
      <p:sp>
        <p:nvSpPr>
          <p:cNvPr id="8" name="Rectángulo: esquinas redondeadas 7">
            <a:extLst>
              <a:ext uri="{FF2B5EF4-FFF2-40B4-BE49-F238E27FC236}">
                <a16:creationId xmlns:a16="http://schemas.microsoft.com/office/drawing/2014/main" id="{2EA78500-1B48-9FFB-231E-BE5041570323}"/>
              </a:ext>
            </a:extLst>
          </p:cNvPr>
          <p:cNvSpPr/>
          <p:nvPr/>
        </p:nvSpPr>
        <p:spPr>
          <a:xfrm>
            <a:off x="5875020" y="2446020"/>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Unidad de </a:t>
            </a:r>
          </a:p>
          <a:p>
            <a:r>
              <a:rPr lang="es-CO" sz="1400"/>
              <a:t>Consolidación</a:t>
            </a:r>
          </a:p>
        </p:txBody>
      </p:sp>
      <p:sp>
        <p:nvSpPr>
          <p:cNvPr id="3" name="Marcador de contenido 2">
            <a:extLst>
              <a:ext uri="{FF2B5EF4-FFF2-40B4-BE49-F238E27FC236}">
                <a16:creationId xmlns:a16="http://schemas.microsoft.com/office/drawing/2014/main" id="{C3B39780-0EEA-FEEC-CD78-BDBD4CF139C0}"/>
              </a:ext>
            </a:extLst>
          </p:cNvPr>
          <p:cNvSpPr>
            <a:spLocks noGrp="1"/>
          </p:cNvSpPr>
          <p:nvPr>
            <p:ph idx="1"/>
          </p:nvPr>
        </p:nvSpPr>
        <p:spPr/>
        <p:txBody>
          <a:bodyPr>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SAP, una sociedad es una unidad organizativa fundamental dentro del sistema financiero.  Los tipos de sociedad implantados son los siguientes:</a:t>
            </a: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a:p>
            <a:pPr fontAlgn="t"/>
            <a:r>
              <a:rPr lang="es-CO" sz="1800" b="1">
                <a:latin typeface="Calibri" panose="020F0502020204030204" pitchFamily="34" charset="0"/>
                <a:ea typeface="Calibri" panose="020F0502020204030204" pitchFamily="34" charset="0"/>
                <a:cs typeface="Calibri" panose="020F0502020204030204" pitchFamily="34" charset="0"/>
              </a:rPr>
              <a:t>Sociedad GL: </a:t>
            </a:r>
            <a:r>
              <a:rPr lang="es-ES" sz="1800">
                <a:latin typeface="Calibri" panose="020F0502020204030204" pitchFamily="34" charset="0"/>
                <a:ea typeface="Calibri" panose="020F0502020204030204" pitchFamily="34" charset="0"/>
                <a:cs typeface="Calibri" panose="020F0502020204030204" pitchFamily="34" charset="0"/>
              </a:rPr>
              <a:t>Unidad organizativa independiente dentro del sistema SAP que representa una entidad legal para la cual se pueden generar estados financieros completos (como el balance general y el estado de resultados).</a:t>
            </a:r>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a:p>
            <a:pPr fontAlgn="t"/>
            <a:r>
              <a:rPr lang="es-CO" sz="1800" b="1">
                <a:latin typeface="Calibri" panose="020F0502020204030204" pitchFamily="34" charset="0"/>
                <a:ea typeface="Calibri" panose="020F0502020204030204" pitchFamily="34" charset="0"/>
                <a:cs typeface="Calibri" panose="020F0502020204030204" pitchFamily="34" charset="0"/>
              </a:rPr>
              <a:t>Sociedad FI: </a:t>
            </a:r>
            <a:r>
              <a:rPr lang="es-ES" sz="1800">
                <a:latin typeface="Calibri" panose="020F0502020204030204" pitchFamily="34" charset="0"/>
                <a:ea typeface="Calibri" panose="020F0502020204030204" pitchFamily="34" charset="0"/>
                <a:cs typeface="Calibri" panose="020F0502020204030204" pitchFamily="34" charset="0"/>
              </a:rPr>
              <a:t>Unidad organizativa independiente para la contabilidad financiera con su propio balance.</a:t>
            </a:r>
            <a:endParaRPr lang="es-CO" sz="180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Marcador de contenido 4">
            <a:extLst>
              <a:ext uri="{FF2B5EF4-FFF2-40B4-BE49-F238E27FC236}">
                <a16:creationId xmlns:a16="http://schemas.microsoft.com/office/drawing/2014/main" id="{540AB030-089B-4412-D442-BD1C301F22F8}"/>
              </a:ext>
            </a:extLst>
          </p:cNvPr>
          <p:cNvGraphicFramePr>
            <a:graphicFrameLocks noGrp="1"/>
          </p:cNvGraphicFramePr>
          <p:nvPr>
            <p:ph idx="14"/>
            <p:extLst>
              <p:ext uri="{D42A27DB-BD31-4B8C-83A1-F6EECF244321}">
                <p14:modId xmlns:p14="http://schemas.microsoft.com/office/powerpoint/2010/main" val="3648165356"/>
              </p:ext>
            </p:extLst>
          </p:nvPr>
        </p:nvGraphicFramePr>
        <p:xfrm>
          <a:off x="7349490" y="1195070"/>
          <a:ext cx="4005898" cy="472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1D3D9AE1-5E7A-FCEF-2BAD-4E2D017552A2}"/>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B781CF51-ED73-A9D7-4B1A-E8713EFAFA7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Sociedades</a:t>
            </a:r>
          </a:p>
        </p:txBody>
      </p:sp>
    </p:spTree>
    <p:extLst>
      <p:ext uri="{BB962C8B-B14F-4D97-AF65-F5344CB8AC3E}">
        <p14:creationId xmlns:p14="http://schemas.microsoft.com/office/powerpoint/2010/main" val="3827780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AC73-4DCF-8412-1894-F8A17CBF597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B8550AD-7276-BEA0-D7EB-59305B485C4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952F05B-56DB-2A61-1DF5-75316BA50203}"/>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1AC36C5-A7B1-DDD2-AD9D-81C79C8D6541}"/>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7" name="Imagen 6">
            <a:extLst>
              <a:ext uri="{FF2B5EF4-FFF2-40B4-BE49-F238E27FC236}">
                <a16:creationId xmlns:a16="http://schemas.microsoft.com/office/drawing/2014/main" id="{C5640E40-1F72-8FBE-5703-C69F837695DF}"/>
              </a:ext>
            </a:extLst>
          </p:cNvPr>
          <p:cNvPicPr>
            <a:picLocks noChangeAspect="1"/>
          </p:cNvPicPr>
          <p:nvPr/>
        </p:nvPicPr>
        <p:blipFill>
          <a:blip r:embed="rId3"/>
          <a:stretch>
            <a:fillRect/>
          </a:stretch>
        </p:blipFill>
        <p:spPr>
          <a:xfrm>
            <a:off x="836611" y="1261653"/>
            <a:ext cx="5814211" cy="2606962"/>
          </a:xfrm>
          <a:prstGeom prst="rect">
            <a:avLst/>
          </a:prstGeom>
        </p:spPr>
      </p:pic>
    </p:spTree>
    <p:extLst>
      <p:ext uri="{BB962C8B-B14F-4D97-AF65-F5344CB8AC3E}">
        <p14:creationId xmlns:p14="http://schemas.microsoft.com/office/powerpoint/2010/main" val="1240617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118F-3346-9B1D-E88F-8EEE8269A9A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BBAAFBA-AE1F-FB5E-7362-78D6EE7A359A}"/>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5CD57A3-0DB5-7449-384A-30D29E632898}"/>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40B074A-698E-B004-A236-3AF331827541}"/>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9C7F02C9-7DCC-6667-EA60-AE8C21D79F03}"/>
              </a:ext>
            </a:extLst>
          </p:cNvPr>
          <p:cNvSpPr txBox="1"/>
          <p:nvPr/>
        </p:nvSpPr>
        <p:spPr>
          <a:xfrm>
            <a:off x="822542" y="1080462"/>
            <a:ext cx="9165519" cy="646331"/>
          </a:xfrm>
          <a:prstGeom prst="rect">
            <a:avLst/>
          </a:prstGeom>
          <a:noFill/>
        </p:spPr>
        <p:txBody>
          <a:bodyPr wrap="square">
            <a:spAutoFit/>
          </a:bodyPr>
          <a:lstStyle/>
          <a:p>
            <a:r>
              <a:rPr lang="es-MX"/>
              <a:t>Vista de entrada</a:t>
            </a:r>
          </a:p>
          <a:p>
            <a:endParaRPr lang="es-CO"/>
          </a:p>
        </p:txBody>
      </p:sp>
      <p:pic>
        <p:nvPicPr>
          <p:cNvPr id="10" name="Imagen 9">
            <a:extLst>
              <a:ext uri="{FF2B5EF4-FFF2-40B4-BE49-F238E27FC236}">
                <a16:creationId xmlns:a16="http://schemas.microsoft.com/office/drawing/2014/main" id="{14C233F5-524F-D94C-F18E-BAAD735A95DB}"/>
              </a:ext>
            </a:extLst>
          </p:cNvPr>
          <p:cNvPicPr>
            <a:picLocks noChangeAspect="1"/>
          </p:cNvPicPr>
          <p:nvPr/>
        </p:nvPicPr>
        <p:blipFill>
          <a:blip r:embed="rId3"/>
          <a:stretch>
            <a:fillRect/>
          </a:stretch>
        </p:blipFill>
        <p:spPr>
          <a:xfrm>
            <a:off x="836611" y="1572765"/>
            <a:ext cx="9512789" cy="3149762"/>
          </a:xfrm>
          <a:prstGeom prst="rect">
            <a:avLst/>
          </a:prstGeom>
        </p:spPr>
      </p:pic>
    </p:spTree>
    <p:extLst>
      <p:ext uri="{BB962C8B-B14F-4D97-AF65-F5344CB8AC3E}">
        <p14:creationId xmlns:p14="http://schemas.microsoft.com/office/powerpoint/2010/main" val="2152690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237D5-8C44-1B7E-0AF7-D5364ECF526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7CED27A-4C6A-B986-A63E-BE7F32808A64}"/>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888D916-B517-4B5F-F265-763025DAB47C}"/>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82789F60-1CC3-8F23-C1F2-3E0ABE30E86C}"/>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C6749470-EA69-9AC5-688E-B7E2254C6234}"/>
              </a:ext>
            </a:extLst>
          </p:cNvPr>
          <p:cNvSpPr txBox="1"/>
          <p:nvPr/>
        </p:nvSpPr>
        <p:spPr>
          <a:xfrm>
            <a:off x="822542" y="1080462"/>
            <a:ext cx="9165519" cy="646331"/>
          </a:xfrm>
          <a:prstGeom prst="rect">
            <a:avLst/>
          </a:prstGeom>
          <a:noFill/>
        </p:spPr>
        <p:txBody>
          <a:bodyPr wrap="square">
            <a:spAutoFit/>
          </a:bodyPr>
          <a:lstStyle/>
          <a:p>
            <a:r>
              <a:rPr lang="es-MX"/>
              <a:t>Vista de Libro mayor</a:t>
            </a:r>
          </a:p>
          <a:p>
            <a:endParaRPr lang="es-CO"/>
          </a:p>
        </p:txBody>
      </p:sp>
      <p:pic>
        <p:nvPicPr>
          <p:cNvPr id="6" name="Imagen 5">
            <a:extLst>
              <a:ext uri="{FF2B5EF4-FFF2-40B4-BE49-F238E27FC236}">
                <a16:creationId xmlns:a16="http://schemas.microsoft.com/office/drawing/2014/main" id="{B6396E68-2AB7-F1BC-BF50-7743C15FA9BB}"/>
              </a:ext>
            </a:extLst>
          </p:cNvPr>
          <p:cNvPicPr>
            <a:picLocks noChangeAspect="1"/>
          </p:cNvPicPr>
          <p:nvPr/>
        </p:nvPicPr>
        <p:blipFill>
          <a:blip r:embed="rId3"/>
          <a:stretch>
            <a:fillRect/>
          </a:stretch>
        </p:blipFill>
        <p:spPr>
          <a:xfrm>
            <a:off x="1028732" y="1475298"/>
            <a:ext cx="6079430" cy="3693968"/>
          </a:xfrm>
          <a:prstGeom prst="rect">
            <a:avLst/>
          </a:prstGeom>
        </p:spPr>
      </p:pic>
    </p:spTree>
    <p:extLst>
      <p:ext uri="{BB962C8B-B14F-4D97-AF65-F5344CB8AC3E}">
        <p14:creationId xmlns:p14="http://schemas.microsoft.com/office/powerpoint/2010/main" val="2137920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DF221-F9C3-D00F-F15D-C46DBCD31A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C8ECF2A-B08E-BB43-408D-E832675801B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472A05F-21DA-F327-14B9-78A6DF54427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66AA8A87-1C11-CD37-D434-779FA077F8DC}"/>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F0AB0C23-9C55-59DD-25BB-6C8463DC1B92}"/>
              </a:ext>
            </a:extLst>
          </p:cNvPr>
          <p:cNvSpPr txBox="1"/>
          <p:nvPr/>
        </p:nvSpPr>
        <p:spPr>
          <a:xfrm>
            <a:off x="822542" y="1080462"/>
            <a:ext cx="9165519" cy="646331"/>
          </a:xfrm>
          <a:prstGeom prst="rect">
            <a:avLst/>
          </a:prstGeom>
          <a:noFill/>
        </p:spPr>
        <p:txBody>
          <a:bodyPr wrap="square">
            <a:spAutoFit/>
          </a:bodyPr>
          <a:lstStyle/>
          <a:p>
            <a:r>
              <a:rPr lang="es-MX"/>
              <a:t>Vista de Libro mayor</a:t>
            </a:r>
          </a:p>
          <a:p>
            <a:endParaRPr lang="es-CO"/>
          </a:p>
        </p:txBody>
      </p:sp>
      <p:pic>
        <p:nvPicPr>
          <p:cNvPr id="6" name="Imagen 5">
            <a:extLst>
              <a:ext uri="{FF2B5EF4-FFF2-40B4-BE49-F238E27FC236}">
                <a16:creationId xmlns:a16="http://schemas.microsoft.com/office/drawing/2014/main" id="{96B4506B-D2CF-0764-9B06-4B60C3718E6C}"/>
              </a:ext>
            </a:extLst>
          </p:cNvPr>
          <p:cNvPicPr>
            <a:picLocks noChangeAspect="1"/>
          </p:cNvPicPr>
          <p:nvPr/>
        </p:nvPicPr>
        <p:blipFill>
          <a:blip r:embed="rId3"/>
          <a:stretch>
            <a:fillRect/>
          </a:stretch>
        </p:blipFill>
        <p:spPr>
          <a:xfrm>
            <a:off x="1028732" y="1475298"/>
            <a:ext cx="6079430" cy="3693968"/>
          </a:xfrm>
          <a:prstGeom prst="rect">
            <a:avLst/>
          </a:prstGeom>
        </p:spPr>
      </p:pic>
    </p:spTree>
    <p:extLst>
      <p:ext uri="{BB962C8B-B14F-4D97-AF65-F5344CB8AC3E}">
        <p14:creationId xmlns:p14="http://schemas.microsoft.com/office/powerpoint/2010/main" val="624393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331C-BE2D-1771-553E-BE694540FF9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8B098E8-8BF9-B818-4457-9B1440424BD4}"/>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EEEABE1-C7E7-B470-1E13-53AB7A3517A5}"/>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B0A11E30-8855-D2B0-F3E0-35170039547D}"/>
              </a:ext>
            </a:extLst>
          </p:cNvPr>
          <p:cNvSpPr>
            <a:spLocks noGrp="1"/>
          </p:cNvSpPr>
          <p:nvPr>
            <p:ph type="body" sz="half" idx="11"/>
          </p:nvPr>
        </p:nvSpPr>
        <p:spPr/>
        <p:txBody>
          <a:bodyPr>
            <a:normAutofit fontScale="85000" lnSpcReduction="10000"/>
          </a:bodyPr>
          <a:lstStyle/>
          <a:p>
            <a:r>
              <a:rPr lang="es-CO"/>
              <a:t>Visualizar entradas de diario para </a:t>
            </a:r>
            <a:r>
              <a:rPr lang="es-CO" err="1"/>
              <a:t>ledger</a:t>
            </a:r>
            <a:r>
              <a:rPr lang="es-CO"/>
              <a:t>: FB03L</a:t>
            </a:r>
          </a:p>
        </p:txBody>
      </p:sp>
      <p:sp>
        <p:nvSpPr>
          <p:cNvPr id="8" name="CuadroTexto 7">
            <a:extLst>
              <a:ext uri="{FF2B5EF4-FFF2-40B4-BE49-F238E27FC236}">
                <a16:creationId xmlns:a16="http://schemas.microsoft.com/office/drawing/2014/main" id="{B236EE9A-AE2C-F8DE-F110-6B3A1AED1627}"/>
              </a:ext>
            </a:extLst>
          </p:cNvPr>
          <p:cNvSpPr txBox="1"/>
          <p:nvPr/>
        </p:nvSpPr>
        <p:spPr>
          <a:xfrm>
            <a:off x="822542" y="1080462"/>
            <a:ext cx="9165519" cy="646331"/>
          </a:xfrm>
          <a:prstGeom prst="rect">
            <a:avLst/>
          </a:prstGeom>
          <a:noFill/>
        </p:spPr>
        <p:txBody>
          <a:bodyPr wrap="square">
            <a:spAutoFit/>
          </a:bodyPr>
          <a:lstStyle/>
          <a:p>
            <a:r>
              <a:rPr lang="es-MX"/>
              <a:t>La transacción FB03L es una variante de la transacción estándar FB03. Ambas cumplen las misma función: mostrar el encabezado y las líneas del documento.</a:t>
            </a:r>
            <a:endParaRPr lang="es-CO"/>
          </a:p>
        </p:txBody>
      </p:sp>
      <p:pic>
        <p:nvPicPr>
          <p:cNvPr id="7" name="Imagen 6">
            <a:extLst>
              <a:ext uri="{FF2B5EF4-FFF2-40B4-BE49-F238E27FC236}">
                <a16:creationId xmlns:a16="http://schemas.microsoft.com/office/drawing/2014/main" id="{2A357056-78B3-D1BE-A4B8-AB763FE2E6F8}"/>
              </a:ext>
            </a:extLst>
          </p:cNvPr>
          <p:cNvPicPr>
            <a:picLocks noChangeAspect="1"/>
          </p:cNvPicPr>
          <p:nvPr/>
        </p:nvPicPr>
        <p:blipFill>
          <a:blip r:embed="rId3"/>
          <a:stretch>
            <a:fillRect/>
          </a:stretch>
        </p:blipFill>
        <p:spPr>
          <a:xfrm>
            <a:off x="1028732" y="1745434"/>
            <a:ext cx="1860646" cy="958899"/>
          </a:xfrm>
          <a:prstGeom prst="rect">
            <a:avLst/>
          </a:prstGeom>
        </p:spPr>
      </p:pic>
      <p:pic>
        <p:nvPicPr>
          <p:cNvPr id="10" name="Imagen 9">
            <a:extLst>
              <a:ext uri="{FF2B5EF4-FFF2-40B4-BE49-F238E27FC236}">
                <a16:creationId xmlns:a16="http://schemas.microsoft.com/office/drawing/2014/main" id="{8701F4EC-93EC-A344-F89F-E718DD89B8B5}"/>
              </a:ext>
            </a:extLst>
          </p:cNvPr>
          <p:cNvPicPr>
            <a:picLocks noChangeAspect="1"/>
          </p:cNvPicPr>
          <p:nvPr/>
        </p:nvPicPr>
        <p:blipFill>
          <a:blip r:embed="rId4"/>
          <a:stretch>
            <a:fillRect/>
          </a:stretch>
        </p:blipFill>
        <p:spPr>
          <a:xfrm>
            <a:off x="2889378" y="1745434"/>
            <a:ext cx="3606985" cy="2159111"/>
          </a:xfrm>
          <a:prstGeom prst="rect">
            <a:avLst/>
          </a:prstGeom>
        </p:spPr>
      </p:pic>
      <p:pic>
        <p:nvPicPr>
          <p:cNvPr id="12" name="Imagen 11">
            <a:extLst>
              <a:ext uri="{FF2B5EF4-FFF2-40B4-BE49-F238E27FC236}">
                <a16:creationId xmlns:a16="http://schemas.microsoft.com/office/drawing/2014/main" id="{D963C267-452F-B76E-66CB-7E34C3083C3E}"/>
              </a:ext>
            </a:extLst>
          </p:cNvPr>
          <p:cNvPicPr>
            <a:picLocks noChangeAspect="1"/>
          </p:cNvPicPr>
          <p:nvPr/>
        </p:nvPicPr>
        <p:blipFill>
          <a:blip r:embed="rId5"/>
          <a:stretch>
            <a:fillRect/>
          </a:stretch>
        </p:blipFill>
        <p:spPr>
          <a:xfrm>
            <a:off x="952911" y="3851136"/>
            <a:ext cx="6010598" cy="2442579"/>
          </a:xfrm>
          <a:prstGeom prst="rect">
            <a:avLst/>
          </a:prstGeom>
        </p:spPr>
      </p:pic>
    </p:spTree>
    <p:extLst>
      <p:ext uri="{BB962C8B-B14F-4D97-AF65-F5344CB8AC3E}">
        <p14:creationId xmlns:p14="http://schemas.microsoft.com/office/powerpoint/2010/main" val="3966918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79C3-4A25-C9E2-FB9F-34CAEF6EA5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2F0E392-CEBA-1D0A-12F4-21EA361C4E02}"/>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70E7509F-29DF-50E5-A922-31E5737CA9C1}"/>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D735A8E4-FB9B-06B3-E767-C142EE7532EF}"/>
              </a:ext>
            </a:extLst>
          </p:cNvPr>
          <p:cNvSpPr>
            <a:spLocks noGrp="1"/>
          </p:cNvSpPr>
          <p:nvPr>
            <p:ph type="body" sz="half" idx="11"/>
          </p:nvPr>
        </p:nvSpPr>
        <p:spPr/>
        <p:txBody>
          <a:bodyPr>
            <a:normAutofit fontScale="85000" lnSpcReduction="10000"/>
          </a:bodyPr>
          <a:lstStyle/>
          <a:p>
            <a:r>
              <a:rPr lang="es-CO"/>
              <a:t>Visualizar entradas de diario para </a:t>
            </a:r>
            <a:r>
              <a:rPr lang="es-CO" err="1"/>
              <a:t>ledger</a:t>
            </a:r>
            <a:r>
              <a:rPr lang="es-CO"/>
              <a:t>: FB03L</a:t>
            </a:r>
          </a:p>
        </p:txBody>
      </p:sp>
      <p:sp>
        <p:nvSpPr>
          <p:cNvPr id="8" name="CuadroTexto 7">
            <a:extLst>
              <a:ext uri="{FF2B5EF4-FFF2-40B4-BE49-F238E27FC236}">
                <a16:creationId xmlns:a16="http://schemas.microsoft.com/office/drawing/2014/main" id="{014A9572-B48B-D131-1048-BBBDB5B3F625}"/>
              </a:ext>
            </a:extLst>
          </p:cNvPr>
          <p:cNvSpPr txBox="1"/>
          <p:nvPr/>
        </p:nvSpPr>
        <p:spPr>
          <a:xfrm>
            <a:off x="822542" y="1080462"/>
            <a:ext cx="9165519" cy="369332"/>
          </a:xfrm>
          <a:prstGeom prst="rect">
            <a:avLst/>
          </a:prstGeom>
          <a:noFill/>
        </p:spPr>
        <p:txBody>
          <a:bodyPr wrap="square">
            <a:spAutoFit/>
          </a:bodyPr>
          <a:lstStyle/>
          <a:p>
            <a:r>
              <a:rPr lang="es-MX"/>
              <a:t>.</a:t>
            </a:r>
            <a:endParaRPr lang="es-CO"/>
          </a:p>
        </p:txBody>
      </p:sp>
      <p:pic>
        <p:nvPicPr>
          <p:cNvPr id="6" name="Imagen 5">
            <a:extLst>
              <a:ext uri="{FF2B5EF4-FFF2-40B4-BE49-F238E27FC236}">
                <a16:creationId xmlns:a16="http://schemas.microsoft.com/office/drawing/2014/main" id="{CD9E17DC-D648-7667-D2E4-841ED180DDB7}"/>
              </a:ext>
            </a:extLst>
          </p:cNvPr>
          <p:cNvPicPr>
            <a:picLocks noChangeAspect="1"/>
          </p:cNvPicPr>
          <p:nvPr/>
        </p:nvPicPr>
        <p:blipFill>
          <a:blip r:embed="rId3"/>
          <a:stretch>
            <a:fillRect/>
          </a:stretch>
        </p:blipFill>
        <p:spPr>
          <a:xfrm>
            <a:off x="836611" y="1311196"/>
            <a:ext cx="7855354" cy="4299171"/>
          </a:xfrm>
          <a:prstGeom prst="rect">
            <a:avLst/>
          </a:prstGeom>
        </p:spPr>
      </p:pic>
    </p:spTree>
    <p:extLst>
      <p:ext uri="{BB962C8B-B14F-4D97-AF65-F5344CB8AC3E}">
        <p14:creationId xmlns:p14="http://schemas.microsoft.com/office/powerpoint/2010/main" val="2995118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BAD9-88EE-3FC0-ADBE-9F977DDCA6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40C833-9A0E-CC3C-6FC8-85CA613884E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7E8B1C5-DECE-83DB-B0BC-E9283DF9B96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176579C-D583-08E2-E24A-3431A85B07F5}"/>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CCCFFACA-07F2-EFCD-4324-9EE3C6196568}"/>
              </a:ext>
            </a:extLst>
          </p:cNvPr>
          <p:cNvSpPr txBox="1"/>
          <p:nvPr/>
        </p:nvSpPr>
        <p:spPr>
          <a:xfrm>
            <a:off x="822542" y="1080462"/>
            <a:ext cx="9165519" cy="923330"/>
          </a:xfrm>
          <a:prstGeom prst="rect">
            <a:avLst/>
          </a:prstGeom>
          <a:noFill/>
        </p:spPr>
        <p:txBody>
          <a:bodyPr wrap="square">
            <a:spAutoFit/>
          </a:bodyPr>
          <a:lstStyle/>
          <a:p>
            <a:r>
              <a:rPr lang="es-MX"/>
              <a:t>Con esta aplicación, se pueden ejecutar varios informes de auditoria para garantizar la exactitud de sus diarios.</a:t>
            </a:r>
          </a:p>
          <a:p>
            <a:endParaRPr lang="es-CO"/>
          </a:p>
        </p:txBody>
      </p:sp>
      <p:pic>
        <p:nvPicPr>
          <p:cNvPr id="7" name="Imagen 6">
            <a:extLst>
              <a:ext uri="{FF2B5EF4-FFF2-40B4-BE49-F238E27FC236}">
                <a16:creationId xmlns:a16="http://schemas.microsoft.com/office/drawing/2014/main" id="{FA006613-B2E7-6EF7-A3A4-C1EE61481498}"/>
              </a:ext>
            </a:extLst>
          </p:cNvPr>
          <p:cNvPicPr>
            <a:picLocks noChangeAspect="1"/>
          </p:cNvPicPr>
          <p:nvPr/>
        </p:nvPicPr>
        <p:blipFill>
          <a:blip r:embed="rId3"/>
          <a:stretch>
            <a:fillRect/>
          </a:stretch>
        </p:blipFill>
        <p:spPr>
          <a:xfrm>
            <a:off x="836611" y="1695129"/>
            <a:ext cx="2370823" cy="2580013"/>
          </a:xfrm>
          <a:prstGeom prst="rect">
            <a:avLst/>
          </a:prstGeom>
        </p:spPr>
      </p:pic>
    </p:spTree>
    <p:extLst>
      <p:ext uri="{BB962C8B-B14F-4D97-AF65-F5344CB8AC3E}">
        <p14:creationId xmlns:p14="http://schemas.microsoft.com/office/powerpoint/2010/main" val="1604914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52B9-6C77-52B3-A8DD-9E224A4F302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F77A9ED-82B0-A5C7-EBB3-3DDF471A16E6}"/>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EC1E8C4-54D3-B209-6E0C-C41CF213DCE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A14E6863-AA8C-4109-1A2A-04685E53BAA3}"/>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0E0156B5-7840-5B05-B752-9BAAFE141D7D}"/>
              </a:ext>
            </a:extLst>
          </p:cNvPr>
          <p:cNvSpPr txBox="1"/>
          <p:nvPr/>
        </p:nvSpPr>
        <p:spPr>
          <a:xfrm>
            <a:off x="822542" y="1080462"/>
            <a:ext cx="9165519" cy="646331"/>
          </a:xfrm>
          <a:prstGeom prst="rect">
            <a:avLst/>
          </a:prstGeom>
          <a:noFill/>
        </p:spPr>
        <p:txBody>
          <a:bodyPr wrap="square">
            <a:spAutoFit/>
          </a:bodyPr>
          <a:lstStyle/>
          <a:p>
            <a:r>
              <a:rPr lang="es-MX"/>
              <a:t>Consulta de todas las cuentas por Cobrar</a:t>
            </a:r>
          </a:p>
          <a:p>
            <a:endParaRPr lang="es-CO"/>
          </a:p>
        </p:txBody>
      </p:sp>
      <p:pic>
        <p:nvPicPr>
          <p:cNvPr id="6" name="Imagen 5">
            <a:extLst>
              <a:ext uri="{FF2B5EF4-FFF2-40B4-BE49-F238E27FC236}">
                <a16:creationId xmlns:a16="http://schemas.microsoft.com/office/drawing/2014/main" id="{B8DCA2CF-2423-9F1A-54A5-2B138AB63F6E}"/>
              </a:ext>
            </a:extLst>
          </p:cNvPr>
          <p:cNvPicPr>
            <a:picLocks noChangeAspect="1"/>
          </p:cNvPicPr>
          <p:nvPr/>
        </p:nvPicPr>
        <p:blipFill>
          <a:blip r:embed="rId3"/>
          <a:stretch>
            <a:fillRect/>
          </a:stretch>
        </p:blipFill>
        <p:spPr>
          <a:xfrm>
            <a:off x="836611" y="1726792"/>
            <a:ext cx="9165519" cy="3942487"/>
          </a:xfrm>
          <a:prstGeom prst="rect">
            <a:avLst/>
          </a:prstGeom>
        </p:spPr>
      </p:pic>
    </p:spTree>
    <p:extLst>
      <p:ext uri="{BB962C8B-B14F-4D97-AF65-F5344CB8AC3E}">
        <p14:creationId xmlns:p14="http://schemas.microsoft.com/office/powerpoint/2010/main" val="208226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AE7E2-7F44-DE56-7533-849BBDF6424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669F25-7FE0-3269-942E-3979F3F28FAF}"/>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757D05F-4592-8E0F-97CC-31C75C14D981}"/>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18E665B1-5F6D-C126-4D9E-B770BC91B725}"/>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99E16FD8-D7FB-024C-AC83-A1F1A09CFFBA}"/>
              </a:ext>
            </a:extLst>
          </p:cNvPr>
          <p:cNvSpPr txBox="1"/>
          <p:nvPr/>
        </p:nvSpPr>
        <p:spPr>
          <a:xfrm>
            <a:off x="1028732" y="1080462"/>
            <a:ext cx="9165519" cy="646331"/>
          </a:xfrm>
          <a:prstGeom prst="rect">
            <a:avLst/>
          </a:prstGeom>
          <a:noFill/>
        </p:spPr>
        <p:txBody>
          <a:bodyPr wrap="square">
            <a:spAutoFit/>
          </a:bodyPr>
          <a:lstStyle/>
          <a:p>
            <a:r>
              <a:rPr lang="es-MX"/>
              <a:t>Revisamos para el mes de septiembre el movimiento de las cuentas 140490*</a:t>
            </a:r>
          </a:p>
          <a:p>
            <a:endParaRPr lang="es-CO"/>
          </a:p>
        </p:txBody>
      </p:sp>
      <p:pic>
        <p:nvPicPr>
          <p:cNvPr id="10" name="Imagen 9">
            <a:extLst>
              <a:ext uri="{FF2B5EF4-FFF2-40B4-BE49-F238E27FC236}">
                <a16:creationId xmlns:a16="http://schemas.microsoft.com/office/drawing/2014/main" id="{4CD2AC13-3267-86FC-5B43-32F15ED93901}"/>
              </a:ext>
            </a:extLst>
          </p:cNvPr>
          <p:cNvPicPr>
            <a:picLocks noChangeAspect="1"/>
          </p:cNvPicPr>
          <p:nvPr/>
        </p:nvPicPr>
        <p:blipFill>
          <a:blip r:embed="rId3"/>
          <a:stretch>
            <a:fillRect/>
          </a:stretch>
        </p:blipFill>
        <p:spPr>
          <a:xfrm>
            <a:off x="1028732" y="1454523"/>
            <a:ext cx="6926201" cy="3362990"/>
          </a:xfrm>
          <a:prstGeom prst="rect">
            <a:avLst/>
          </a:prstGeom>
        </p:spPr>
      </p:pic>
      <p:sp>
        <p:nvSpPr>
          <p:cNvPr id="12" name="CuadroTexto 11">
            <a:extLst>
              <a:ext uri="{FF2B5EF4-FFF2-40B4-BE49-F238E27FC236}">
                <a16:creationId xmlns:a16="http://schemas.microsoft.com/office/drawing/2014/main" id="{9BFDF1CD-BE37-19A4-85D2-93A75A50123D}"/>
              </a:ext>
            </a:extLst>
          </p:cNvPr>
          <p:cNvSpPr txBox="1"/>
          <p:nvPr/>
        </p:nvSpPr>
        <p:spPr>
          <a:xfrm rot="10800000" flipV="1">
            <a:off x="1028732" y="4899571"/>
            <a:ext cx="7318716" cy="523220"/>
          </a:xfrm>
          <a:prstGeom prst="rect">
            <a:avLst/>
          </a:prstGeom>
          <a:noFill/>
        </p:spPr>
        <p:txBody>
          <a:bodyPr wrap="square">
            <a:spAutoFit/>
          </a:bodyPr>
          <a:lstStyle/>
          <a:p>
            <a:r>
              <a:rPr lang="es-MX" sz="1400"/>
              <a:t>La vista anterior muestra el movimiento de la cuenta por clase de documento, además indica los totales por clase de cuenta: de mayor, deudoras, acreedoras y el total</a:t>
            </a:r>
          </a:p>
        </p:txBody>
      </p:sp>
    </p:spTree>
    <p:extLst>
      <p:ext uri="{BB962C8B-B14F-4D97-AF65-F5344CB8AC3E}">
        <p14:creationId xmlns:p14="http://schemas.microsoft.com/office/powerpoint/2010/main" val="711255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9802-89B1-28E6-9109-E395A892E35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90770D3-47A1-1B18-53ED-58ED3545EA8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2A6743D-832A-73FE-0724-54F59C8D73DD}"/>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2C346230-0961-7CF2-5FBE-362B65B63C49}"/>
              </a:ext>
            </a:extLst>
          </p:cNvPr>
          <p:cNvSpPr>
            <a:spLocks noGrp="1"/>
          </p:cNvSpPr>
          <p:nvPr>
            <p:ph type="body" sz="half" idx="11"/>
          </p:nvPr>
        </p:nvSpPr>
        <p:spPr>
          <a:xfrm>
            <a:off x="836611" y="796444"/>
            <a:ext cx="8810310" cy="284018"/>
          </a:xfrm>
        </p:spPr>
        <p:txBody>
          <a:bodyPr>
            <a:normAutofit fontScale="85000" lnSpcReduction="10000"/>
          </a:bodyPr>
          <a:lstStyle/>
          <a:p>
            <a:r>
              <a:rPr lang="es-CO"/>
              <a:t>Visualizar diario de documento:  S_ALR_87012287</a:t>
            </a:r>
          </a:p>
        </p:txBody>
      </p:sp>
      <p:sp>
        <p:nvSpPr>
          <p:cNvPr id="8" name="CuadroTexto 7">
            <a:extLst>
              <a:ext uri="{FF2B5EF4-FFF2-40B4-BE49-F238E27FC236}">
                <a16:creationId xmlns:a16="http://schemas.microsoft.com/office/drawing/2014/main" id="{26ED2867-5C39-2A66-781E-28B20732804D}"/>
              </a:ext>
            </a:extLst>
          </p:cNvPr>
          <p:cNvSpPr txBox="1"/>
          <p:nvPr/>
        </p:nvSpPr>
        <p:spPr>
          <a:xfrm>
            <a:off x="1028732" y="1080462"/>
            <a:ext cx="9165519" cy="1200329"/>
          </a:xfrm>
          <a:prstGeom prst="rect">
            <a:avLst/>
          </a:prstGeom>
          <a:noFill/>
        </p:spPr>
        <p:txBody>
          <a:bodyPr wrap="square">
            <a:spAutoFit/>
          </a:bodyPr>
          <a:lstStyle/>
          <a:p>
            <a:r>
              <a:rPr lang="es-MX"/>
              <a:t>Es un reporte que permite visualizar el Diario General en SAP, el cual contiene todos los asientos contables registrados por una empresa durante un periodo especifico.</a:t>
            </a:r>
          </a:p>
          <a:p>
            <a:endParaRPr lang="es-MX"/>
          </a:p>
          <a:p>
            <a:endParaRPr lang="es-CO"/>
          </a:p>
        </p:txBody>
      </p:sp>
      <p:pic>
        <p:nvPicPr>
          <p:cNvPr id="6" name="Imagen 5">
            <a:extLst>
              <a:ext uri="{FF2B5EF4-FFF2-40B4-BE49-F238E27FC236}">
                <a16:creationId xmlns:a16="http://schemas.microsoft.com/office/drawing/2014/main" id="{269C3F4D-650D-6C0D-468D-305C53D8911D}"/>
              </a:ext>
            </a:extLst>
          </p:cNvPr>
          <p:cNvPicPr>
            <a:picLocks noChangeAspect="1"/>
          </p:cNvPicPr>
          <p:nvPr/>
        </p:nvPicPr>
        <p:blipFill>
          <a:blip r:embed="rId3"/>
          <a:stretch>
            <a:fillRect/>
          </a:stretch>
        </p:blipFill>
        <p:spPr>
          <a:xfrm>
            <a:off x="1028732" y="1680626"/>
            <a:ext cx="1276416" cy="1162110"/>
          </a:xfrm>
          <a:prstGeom prst="rect">
            <a:avLst/>
          </a:prstGeom>
        </p:spPr>
      </p:pic>
      <p:pic>
        <p:nvPicPr>
          <p:cNvPr id="12" name="Imagen 11">
            <a:extLst>
              <a:ext uri="{FF2B5EF4-FFF2-40B4-BE49-F238E27FC236}">
                <a16:creationId xmlns:a16="http://schemas.microsoft.com/office/drawing/2014/main" id="{6BD55F33-1346-4221-CF3D-5C96ACF77F25}"/>
              </a:ext>
            </a:extLst>
          </p:cNvPr>
          <p:cNvPicPr>
            <a:picLocks noChangeAspect="1"/>
          </p:cNvPicPr>
          <p:nvPr/>
        </p:nvPicPr>
        <p:blipFill>
          <a:blip r:embed="rId4"/>
          <a:stretch>
            <a:fillRect/>
          </a:stretch>
        </p:blipFill>
        <p:spPr>
          <a:xfrm>
            <a:off x="2634402" y="1692058"/>
            <a:ext cx="5623334" cy="4255621"/>
          </a:xfrm>
          <a:prstGeom prst="rect">
            <a:avLst/>
          </a:prstGeom>
        </p:spPr>
      </p:pic>
    </p:spTree>
    <p:extLst>
      <p:ext uri="{BB962C8B-B14F-4D97-AF65-F5344CB8AC3E}">
        <p14:creationId xmlns:p14="http://schemas.microsoft.com/office/powerpoint/2010/main" val="166147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86782-A841-54F4-B9CA-46ABBD680499}"/>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A993A7-2B8A-A7FF-BF16-ECCCF1C908CC}"/>
              </a:ext>
            </a:extLst>
          </p:cNvPr>
          <p:cNvSpPr>
            <a:spLocks noGrp="1"/>
          </p:cNvSpPr>
          <p:nvPr>
            <p:ph idx="1"/>
          </p:nvPr>
        </p:nvSpPr>
        <p:spPr>
          <a:xfrm>
            <a:off x="836611" y="1549666"/>
            <a:ext cx="6102669" cy="4720417"/>
          </a:xfrm>
        </p:spPr>
        <p:txBody>
          <a:bodyPr>
            <a:normAutofit lnSpcReduction="10000"/>
          </a:bodyPr>
          <a:lstStyle/>
          <a:p>
            <a:pPr marL="0" indent="0" fontAlgn="t">
              <a:buNone/>
            </a:pPr>
            <a:r>
              <a:rPr lang="es-ES">
                <a:latin typeface="Calibri" panose="020F0502020204030204" pitchFamily="34" charset="0"/>
                <a:ea typeface="Calibri" panose="020F0502020204030204" pitchFamily="34" charset="0"/>
                <a:cs typeface="Calibri" panose="020F0502020204030204" pitchFamily="34" charset="0"/>
              </a:rPr>
              <a:t>Un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es un libro contable que registra todas las transacciones financieras de una empresa. Cada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se asocia con un principio contable específico, lo que permite generar estados financieros conforme a su norma.</a:t>
            </a:r>
          </a:p>
          <a:p>
            <a:pPr marL="0" indent="0" fontAlgn="t">
              <a:buNone/>
            </a:pPr>
            <a:endParaRPr lang="es-ES">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a:latin typeface="Calibri" panose="020F0502020204030204" pitchFamily="34" charset="0"/>
                <a:ea typeface="Calibri" panose="020F0502020204030204" pitchFamily="34" charset="0"/>
                <a:cs typeface="Calibri" panose="020F0502020204030204" pitchFamily="34" charset="0"/>
              </a:rPr>
              <a:t>Tipos de </a:t>
            </a:r>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en SAP S/4HANA:</a:t>
            </a:r>
          </a:p>
          <a:p>
            <a:pPr marL="0" indent="0" fontAlgn="t">
              <a:buNone/>
            </a:pPr>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principal (Código 0L): Es obligatorio y el principal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del sistema. Registra todas las transacciones financieras y sirve como base para los informes financieros oficiales.</a:t>
            </a:r>
          </a:p>
          <a:p>
            <a:pPr fontAlgn="t"/>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alternos: Se utilizan para contabilidad relacionada y permiten registrar transacciones bajo principios contables distintos al del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principal del cual duplican los registros principales.</a:t>
            </a:r>
          </a:p>
          <a:p>
            <a:pPr fontAlgn="t"/>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apéndices:  Sirven para registros tipo delta y solo registran diferencias respecto a un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base.  Se usan para ajustes internos, simulaciones o reportes de gestión sin duplicar datos.</a:t>
            </a:r>
          </a:p>
        </p:txBody>
      </p:sp>
      <p:sp>
        <p:nvSpPr>
          <p:cNvPr id="6" name="Marcador de texto 5">
            <a:extLst>
              <a:ext uri="{FF2B5EF4-FFF2-40B4-BE49-F238E27FC236}">
                <a16:creationId xmlns:a16="http://schemas.microsoft.com/office/drawing/2014/main" id="{05E3B848-29BB-8E72-6020-35A73B87800F}"/>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8EB236B2-C7ED-C83F-5012-6337F19470A3}"/>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a:t>
            </a:r>
            <a:r>
              <a:rPr lang="es-CO" sz="1600" err="1">
                <a:latin typeface="VAGRounded" panose="00000400000000000000" pitchFamily="2" charset="0"/>
                <a:ea typeface="VAGRounded" panose="00000400000000000000" pitchFamily="2" charset="0"/>
              </a:rPr>
              <a:t>Ledger</a:t>
            </a:r>
            <a:endParaRPr lang="es-CO" sz="1600">
              <a:latin typeface="VAGRounded" panose="00000400000000000000" pitchFamily="2" charset="0"/>
              <a:ea typeface="VAGRounded" panose="00000400000000000000" pitchFamily="2" charset="0"/>
            </a:endParaRPr>
          </a:p>
        </p:txBody>
      </p:sp>
      <p:graphicFrame>
        <p:nvGraphicFramePr>
          <p:cNvPr id="11" name="Diagrama 10">
            <a:extLst>
              <a:ext uri="{FF2B5EF4-FFF2-40B4-BE49-F238E27FC236}">
                <a16:creationId xmlns:a16="http://schemas.microsoft.com/office/drawing/2014/main" id="{CD5BAFEF-E28D-DED1-1FCB-CAFA5A2B1A58}"/>
              </a:ext>
            </a:extLst>
          </p:cNvPr>
          <p:cNvGraphicFramePr/>
          <p:nvPr>
            <p:extLst>
              <p:ext uri="{D42A27DB-BD31-4B8C-83A1-F6EECF244321}">
                <p14:modId xmlns:p14="http://schemas.microsoft.com/office/powerpoint/2010/main" val="3490332050"/>
              </p:ext>
            </p:extLst>
          </p:nvPr>
        </p:nvGraphicFramePr>
        <p:xfrm>
          <a:off x="7137400" y="915533"/>
          <a:ext cx="3740150" cy="309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3FD2164C-7C9F-DB4D-DD47-EED4A186E496}"/>
              </a:ext>
            </a:extLst>
          </p:cNvPr>
          <p:cNvGraphicFramePr/>
          <p:nvPr>
            <p:extLst>
              <p:ext uri="{D42A27DB-BD31-4B8C-83A1-F6EECF244321}">
                <p14:modId xmlns:p14="http://schemas.microsoft.com/office/powerpoint/2010/main" val="4287158187"/>
              </p:ext>
            </p:extLst>
          </p:nvPr>
        </p:nvGraphicFramePr>
        <p:xfrm>
          <a:off x="7028814" y="4005884"/>
          <a:ext cx="4046855" cy="21149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54969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5BE1-5434-A518-B5E4-67587629F4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91E775-5001-7E8B-5969-5329ADD03D83}"/>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E02C4B44-0D46-5E9E-115D-C15C485BC5F2}"/>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E6DB77CE-2330-E995-41FC-B66D8AE2FB5D}"/>
              </a:ext>
            </a:extLst>
          </p:cNvPr>
          <p:cNvSpPr>
            <a:spLocks noGrp="1"/>
          </p:cNvSpPr>
          <p:nvPr>
            <p:ph type="body" sz="half" idx="11"/>
          </p:nvPr>
        </p:nvSpPr>
        <p:spPr/>
        <p:txBody>
          <a:bodyPr>
            <a:normAutofit fontScale="85000" lnSpcReduction="10000"/>
          </a:bodyPr>
          <a:lstStyle/>
          <a:p>
            <a:r>
              <a:rPr lang="es-CO"/>
              <a:t>Visualizar diario de documento:  S_ALR_87012287</a:t>
            </a:r>
          </a:p>
        </p:txBody>
      </p:sp>
      <p:sp>
        <p:nvSpPr>
          <p:cNvPr id="8" name="CuadroTexto 7">
            <a:extLst>
              <a:ext uri="{FF2B5EF4-FFF2-40B4-BE49-F238E27FC236}">
                <a16:creationId xmlns:a16="http://schemas.microsoft.com/office/drawing/2014/main" id="{8E87D9E8-3EC9-B729-BF7E-E8B7AC05B585}"/>
              </a:ext>
            </a:extLst>
          </p:cNvPr>
          <p:cNvSpPr txBox="1"/>
          <p:nvPr/>
        </p:nvSpPr>
        <p:spPr>
          <a:xfrm>
            <a:off x="1028732" y="1080462"/>
            <a:ext cx="9165519" cy="646331"/>
          </a:xfrm>
          <a:prstGeom prst="rect">
            <a:avLst/>
          </a:prstGeom>
          <a:noFill/>
        </p:spPr>
        <p:txBody>
          <a:bodyPr wrap="square">
            <a:spAutoFit/>
          </a:bodyPr>
          <a:lstStyle/>
          <a:p>
            <a:endParaRPr lang="es-MX"/>
          </a:p>
          <a:p>
            <a:endParaRPr lang="es-CO"/>
          </a:p>
        </p:txBody>
      </p:sp>
      <p:pic>
        <p:nvPicPr>
          <p:cNvPr id="7" name="Imagen 6">
            <a:extLst>
              <a:ext uri="{FF2B5EF4-FFF2-40B4-BE49-F238E27FC236}">
                <a16:creationId xmlns:a16="http://schemas.microsoft.com/office/drawing/2014/main" id="{FFF49751-3955-5AB4-8C6C-3DFDD7B24E83}"/>
              </a:ext>
            </a:extLst>
          </p:cNvPr>
          <p:cNvPicPr>
            <a:picLocks noChangeAspect="1"/>
          </p:cNvPicPr>
          <p:nvPr/>
        </p:nvPicPr>
        <p:blipFill>
          <a:blip r:embed="rId3"/>
          <a:stretch>
            <a:fillRect/>
          </a:stretch>
        </p:blipFill>
        <p:spPr>
          <a:xfrm>
            <a:off x="836611" y="1394305"/>
            <a:ext cx="9427832" cy="3951418"/>
          </a:xfrm>
          <a:prstGeom prst="rect">
            <a:avLst/>
          </a:prstGeom>
        </p:spPr>
      </p:pic>
    </p:spTree>
    <p:extLst>
      <p:ext uri="{BB962C8B-B14F-4D97-AF65-F5344CB8AC3E}">
        <p14:creationId xmlns:p14="http://schemas.microsoft.com/office/powerpoint/2010/main" val="2941818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1ECF-02CE-4A36-F09E-4017F8B4146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6D6B4BC-7AD4-1F49-73CC-486B5D4462E6}"/>
              </a:ext>
            </a:extLst>
          </p:cNvPr>
          <p:cNvSpPr>
            <a:spLocks noGrp="1"/>
          </p:cNvSpPr>
          <p:nvPr>
            <p:ph type="ctrTitle"/>
          </p:nvPr>
        </p:nvSpPr>
        <p:spPr/>
        <p:txBody>
          <a:bodyPr>
            <a:normAutofit/>
          </a:bodyPr>
          <a:lstStyle/>
          <a:p>
            <a:r>
              <a:rPr lang="es-CO" sz="4000"/>
              <a:t>Visualización flujos de documentos</a:t>
            </a:r>
          </a:p>
        </p:txBody>
      </p:sp>
      <p:sp>
        <p:nvSpPr>
          <p:cNvPr id="5" name="Subtítulo 4">
            <a:extLst>
              <a:ext uri="{FF2B5EF4-FFF2-40B4-BE49-F238E27FC236}">
                <a16:creationId xmlns:a16="http://schemas.microsoft.com/office/drawing/2014/main" id="{53F0CAAE-3497-B8DA-6D37-10B0ABD05837}"/>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C74D5418-821C-9366-FC27-BA65E0FE0F5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460719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CCD9A42-0EF4-6D9F-5E67-962349FA2C06}"/>
              </a:ext>
            </a:extLst>
          </p:cNvPr>
          <p:cNvSpPr>
            <a:spLocks noGrp="1"/>
          </p:cNvSpPr>
          <p:nvPr>
            <p:ph idx="1"/>
          </p:nvPr>
        </p:nvSpPr>
        <p:spPr/>
        <p:txBody>
          <a:bodyPr/>
          <a:lstStyle/>
          <a:p>
            <a:pPr marL="0" indent="0">
              <a:buNone/>
            </a:pPr>
            <a:r>
              <a:rPr lang="es-ES"/>
              <a:t>En SAP S/4HANA existen varias aplicaciones Fiori y herramientas que permiten revisar el flujo de documentos dentro de los procesos empresariales, especialmente en módulos como FI, MM, SD, CO, RE-FX, entre otros. Estas aplicaciones ayudan a rastrear cómo se originan, procesan y se relacionan los documentos entre sí.</a:t>
            </a:r>
            <a:endParaRPr lang="es-CO"/>
          </a:p>
        </p:txBody>
      </p:sp>
      <p:sp>
        <p:nvSpPr>
          <p:cNvPr id="4" name="Marcador de texto 3">
            <a:extLst>
              <a:ext uri="{FF2B5EF4-FFF2-40B4-BE49-F238E27FC236}">
                <a16:creationId xmlns:a16="http://schemas.microsoft.com/office/drawing/2014/main" id="{540D63B4-89DC-E5EF-9AB6-90B1278DB299}"/>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DC18AE68-2FC0-2F6F-D122-8A78A7A9E992}"/>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8" name="Table 21">
            <a:extLst>
              <a:ext uri="{FF2B5EF4-FFF2-40B4-BE49-F238E27FC236}">
                <a16:creationId xmlns:a16="http://schemas.microsoft.com/office/drawing/2014/main" id="{F8127CBB-9D7F-88AE-C183-D6CBE841AC42}"/>
              </a:ext>
            </a:extLst>
          </p:cNvPr>
          <p:cNvGraphicFramePr>
            <a:graphicFrameLocks noGrp="1"/>
          </p:cNvGraphicFramePr>
          <p:nvPr/>
        </p:nvGraphicFramePr>
        <p:xfrm>
          <a:off x="1956000" y="2221543"/>
          <a:ext cx="8280000" cy="1341120"/>
        </p:xfrm>
        <a:graphic>
          <a:graphicData uri="http://schemas.openxmlformats.org/drawingml/2006/table">
            <a:tbl>
              <a:tblPr firstRow="1" bandRow="1">
                <a:tableStyleId>{0660B408-B3CF-4A94-85FC-2B1E0A45F4A2}</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rPr>
                        <a:t>Nombre de la aplicación</a:t>
                      </a:r>
                      <a:endParaRPr lang="en-US" sz="1600">
                        <a:solidFill>
                          <a:srgbClr val="FFFFFF"/>
                        </a:solidFill>
                        <a:latin typeface="+mn-lt"/>
                      </a:endParaRPr>
                    </a:p>
                  </a:txBody>
                  <a:tcPr/>
                </a:tc>
                <a:tc>
                  <a:txBody>
                    <a:bodyPr/>
                    <a:lstStyle/>
                    <a:p>
                      <a:pPr marL="0" lvl="0" algn="l" defTabSz="914400" rtl="0" eaLnBrk="1" latinLnBrk="0" hangingPunct="1">
                        <a:buNone/>
                      </a:pPr>
                      <a:r>
                        <a:rPr lang="es-ES" sz="1600" u="none" strike="noStrike" noProof="0">
                          <a:solidFill>
                            <a:srgbClr val="FFFFFF"/>
                          </a:solidFill>
                        </a:rPr>
                        <a:t>Aplicación</a:t>
                      </a:r>
                      <a:endParaRPr lang="en-US" sz="1600">
                        <a:solidFill>
                          <a:srgbClr val="FFFFFF"/>
                        </a:solidFill>
                        <a:latin typeface="+mn-lt"/>
                      </a:endParaRPr>
                    </a:p>
                  </a:txBody>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err="1">
                          <a:solidFill>
                            <a:schemeClr val="tx1"/>
                          </a:solidFill>
                        </a:rPr>
                        <a:t>Visualizar</a:t>
                      </a:r>
                      <a:r>
                        <a:rPr lang="en-US" sz="1600">
                          <a:solidFill>
                            <a:schemeClr val="tx1"/>
                          </a:solidFill>
                        </a:rPr>
                        <a:t> </a:t>
                      </a:r>
                      <a:r>
                        <a:rPr lang="en-US" sz="1600" err="1">
                          <a:solidFill>
                            <a:schemeClr val="tx1"/>
                          </a:solidFill>
                        </a:rPr>
                        <a:t>flujo</a:t>
                      </a:r>
                      <a:r>
                        <a:rPr lang="en-US" sz="1600">
                          <a:solidFill>
                            <a:schemeClr val="tx1"/>
                          </a:solidFill>
                        </a:rPr>
                        <a:t> de </a:t>
                      </a:r>
                      <a:r>
                        <a:rPr lang="en-US" sz="1600" err="1">
                          <a:solidFill>
                            <a:schemeClr val="tx1"/>
                          </a:solidFill>
                        </a:rPr>
                        <a:t>documentos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F3665</a:t>
                      </a:r>
                      <a:endParaRPr lang="en-US" sz="1600">
                        <a:solidFill>
                          <a:schemeClr val="tx1"/>
                        </a:solidFill>
                        <a:latin typeface="+mn-lt"/>
                      </a:endParaRPr>
                    </a:p>
                  </a:txBody>
                  <a:tcPr/>
                </a:tc>
                <a:extLst>
                  <a:ext uri="{0D108BD9-81ED-4DB2-BD59-A6C34878D82A}">
                    <a16:rowId xmlns:a16="http://schemas.microsoft.com/office/drawing/2014/main" val="3253602920"/>
                  </a:ext>
                </a:extLst>
              </a:tr>
              <a:tr h="290537">
                <a:tc>
                  <a:txBody>
                    <a:bodyPr/>
                    <a:lstStyle/>
                    <a:p>
                      <a:pPr marL="0" lvl="0" algn="l">
                        <a:lnSpc>
                          <a:spcPct val="100000"/>
                        </a:lnSpc>
                        <a:spcBef>
                          <a:spcPts val="0"/>
                        </a:spcBef>
                        <a:spcAft>
                          <a:spcPts val="0"/>
                        </a:spcAft>
                        <a:buNone/>
                      </a:pPr>
                      <a:r>
                        <a:rPr lang="es-ES" sz="1600">
                          <a:solidFill>
                            <a:schemeClr val="tx1"/>
                          </a:solidFill>
                        </a:rPr>
                        <a:t>Visualización del flujo de proceso - Contabilidad de acreedores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F2691</a:t>
                      </a:r>
                      <a:endParaRPr lang="en-US" sz="1600">
                        <a:solidFill>
                          <a:schemeClr val="tx1"/>
                        </a:solidFill>
                        <a:latin typeface="+mn-lt"/>
                      </a:endParaRPr>
                    </a:p>
                  </a:txBody>
                  <a:tcPr/>
                </a:tc>
                <a:extLst>
                  <a:ext uri="{0D108BD9-81ED-4DB2-BD59-A6C34878D82A}">
                    <a16:rowId xmlns:a16="http://schemas.microsoft.com/office/drawing/2014/main" val="216434889"/>
                  </a:ext>
                </a:extLst>
              </a:tr>
              <a:tr h="290537">
                <a:tc>
                  <a:txBody>
                    <a:bodyPr/>
                    <a:lstStyle/>
                    <a:p>
                      <a:pPr marL="0" lvl="0" algn="l">
                        <a:lnSpc>
                          <a:spcPct val="100000"/>
                        </a:lnSpc>
                        <a:spcBef>
                          <a:spcPts val="0"/>
                        </a:spcBef>
                        <a:spcAft>
                          <a:spcPts val="0"/>
                        </a:spcAft>
                        <a:buNone/>
                      </a:pPr>
                      <a:r>
                        <a:rPr lang="es-ES" sz="1600">
                          <a:solidFill>
                            <a:schemeClr val="tx1"/>
                          </a:solidFill>
                        </a:rPr>
                        <a:t>Visualizar flujo del proceso - Contabilidad de deudores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F2692</a:t>
                      </a:r>
                      <a:endParaRPr lang="en-US" sz="1600">
                        <a:solidFill>
                          <a:schemeClr val="tx1"/>
                        </a:solidFill>
                        <a:latin typeface="+mn-lt"/>
                      </a:endParaRPr>
                    </a:p>
                  </a:txBody>
                  <a:tcPr/>
                </a:tc>
                <a:extLst>
                  <a:ext uri="{0D108BD9-81ED-4DB2-BD59-A6C34878D82A}">
                    <a16:rowId xmlns:a16="http://schemas.microsoft.com/office/drawing/2014/main" val="2687331591"/>
                  </a:ext>
                </a:extLst>
              </a:tr>
            </a:tbl>
          </a:graphicData>
        </a:graphic>
      </p:graphicFrame>
    </p:spTree>
    <p:extLst>
      <p:ext uri="{BB962C8B-B14F-4D97-AF65-F5344CB8AC3E}">
        <p14:creationId xmlns:p14="http://schemas.microsoft.com/office/powerpoint/2010/main" val="3029399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6D3D-3DB4-0052-1C17-7BD7C7C2C59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E4672B7-829F-F474-1D99-6868D8B64474}"/>
              </a:ext>
            </a:extLst>
          </p:cNvPr>
          <p:cNvSpPr>
            <a:spLocks noGrp="1"/>
          </p:cNvSpPr>
          <p:nvPr>
            <p:ph idx="1"/>
          </p:nvPr>
        </p:nvSpPr>
        <p:spPr/>
        <p:txBody>
          <a:bodyPr/>
          <a:lstStyle/>
          <a:p>
            <a:pPr marL="0" indent="0">
              <a:buNone/>
            </a:pPr>
            <a:r>
              <a:rPr lang="es-ES"/>
              <a:t>Esta aplicación permite elegir el tipo de documento y las variables significativas para la consulta puntual de uno de ellos y posteriormente se da clic en el botón “Ir” para visualizar el flujo de este; para efectos contables, en la mayoría de las ocasiones el tipo de documento elegible ideal para esta consulta debe ser “Asiento contable”.  A continuación, se muestra un ejemplo de un documento financiero visualizado desde esta aplicación:</a:t>
            </a:r>
            <a:endParaRPr lang="es-CO"/>
          </a:p>
        </p:txBody>
      </p:sp>
      <p:sp>
        <p:nvSpPr>
          <p:cNvPr id="4" name="Marcador de texto 3">
            <a:extLst>
              <a:ext uri="{FF2B5EF4-FFF2-40B4-BE49-F238E27FC236}">
                <a16:creationId xmlns:a16="http://schemas.microsoft.com/office/drawing/2014/main" id="{0C0AF100-39B3-B6B4-8416-369477C88A0A}"/>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2CE12C74-6AD4-5D01-40D1-116C3DF6D7EA}"/>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8" name="Imagen 7">
            <a:extLst>
              <a:ext uri="{FF2B5EF4-FFF2-40B4-BE49-F238E27FC236}">
                <a16:creationId xmlns:a16="http://schemas.microsoft.com/office/drawing/2014/main" id="{E00DA105-C0DD-1D77-347F-352563D7BB2C}"/>
              </a:ext>
            </a:extLst>
          </p:cNvPr>
          <p:cNvPicPr>
            <a:picLocks noChangeAspect="1"/>
          </p:cNvPicPr>
          <p:nvPr/>
        </p:nvPicPr>
        <p:blipFill>
          <a:blip r:embed="rId2"/>
          <a:stretch>
            <a:fillRect/>
          </a:stretch>
        </p:blipFill>
        <p:spPr>
          <a:xfrm>
            <a:off x="1056000" y="2606059"/>
            <a:ext cx="10080000" cy="3243372"/>
          </a:xfrm>
          <a:prstGeom prst="rect">
            <a:avLst/>
          </a:prstGeom>
        </p:spPr>
      </p:pic>
    </p:spTree>
    <p:extLst>
      <p:ext uri="{BB962C8B-B14F-4D97-AF65-F5344CB8AC3E}">
        <p14:creationId xmlns:p14="http://schemas.microsoft.com/office/powerpoint/2010/main" val="979500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B50C1-21B3-02F8-4673-C528B1C3A12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2C0F7C2-B1B6-C8D8-78FA-EFF1B7766ECF}"/>
              </a:ext>
            </a:extLst>
          </p:cNvPr>
          <p:cNvSpPr>
            <a:spLocks noGrp="1"/>
          </p:cNvSpPr>
          <p:nvPr>
            <p:ph idx="1"/>
          </p:nvPr>
        </p:nvSpPr>
        <p:spPr/>
        <p:txBody>
          <a:bodyPr/>
          <a:lstStyle/>
          <a:p>
            <a:pPr marL="0" indent="0">
              <a:buNone/>
            </a:pPr>
            <a:r>
              <a:rPr lang="es-ES"/>
              <a:t>Luego de ingresar el documento elegido para el análisis, se observarán dos sesiones de documentos, uno para los documentos que se generan en cada módulo y tienen un efecto particular en él y otra en la cual se pueden ver los documentos financieros que durante la generación del hecho económico han sido contabilizados.  La sesión verde es para los documentos del módulo  la sesión azul es para los documentos contables:</a:t>
            </a:r>
            <a:endParaRPr lang="es-CO"/>
          </a:p>
        </p:txBody>
      </p:sp>
      <p:sp>
        <p:nvSpPr>
          <p:cNvPr id="4" name="Marcador de texto 3">
            <a:extLst>
              <a:ext uri="{FF2B5EF4-FFF2-40B4-BE49-F238E27FC236}">
                <a16:creationId xmlns:a16="http://schemas.microsoft.com/office/drawing/2014/main" id="{6FC161D9-7129-756D-DA2F-B6E8EE486DB0}"/>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7F59A730-CF5D-5ED3-A8F3-165C484F21B0}"/>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5" name="Imagen 4">
            <a:extLst>
              <a:ext uri="{FF2B5EF4-FFF2-40B4-BE49-F238E27FC236}">
                <a16:creationId xmlns:a16="http://schemas.microsoft.com/office/drawing/2014/main" id="{B424EF5C-839C-8C77-F04A-55AEB3E40B58}"/>
              </a:ext>
            </a:extLst>
          </p:cNvPr>
          <p:cNvPicPr>
            <a:picLocks noChangeAspect="1"/>
          </p:cNvPicPr>
          <p:nvPr/>
        </p:nvPicPr>
        <p:blipFill>
          <a:blip r:embed="rId2"/>
          <a:stretch>
            <a:fillRect/>
          </a:stretch>
        </p:blipFill>
        <p:spPr>
          <a:xfrm>
            <a:off x="2115397" y="2362801"/>
            <a:ext cx="7961206" cy="4293537"/>
          </a:xfrm>
          <a:prstGeom prst="rect">
            <a:avLst/>
          </a:prstGeom>
        </p:spPr>
      </p:pic>
    </p:spTree>
    <p:extLst>
      <p:ext uri="{BB962C8B-B14F-4D97-AF65-F5344CB8AC3E}">
        <p14:creationId xmlns:p14="http://schemas.microsoft.com/office/powerpoint/2010/main" val="3347399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A87D-094F-9313-42B8-7A0DBC89FB3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7F77C31-9004-DE06-F654-F63C1A9DA1E3}"/>
              </a:ext>
            </a:extLst>
          </p:cNvPr>
          <p:cNvSpPr>
            <a:spLocks noGrp="1"/>
          </p:cNvSpPr>
          <p:nvPr>
            <p:ph idx="1"/>
          </p:nvPr>
        </p:nvSpPr>
        <p:spPr/>
        <p:txBody>
          <a:bodyPr/>
          <a:lstStyle/>
          <a:p>
            <a:pPr marL="0" indent="0">
              <a:buNone/>
            </a:pPr>
            <a:r>
              <a:rPr lang="es-ES"/>
              <a:t>Ya dentro del flujo se pueden observar todos los documentos relacionados con el documento elegido en el filtro y para cada uno de ellos se pueden observar datos generales que permiten identificar el consecutivo del documento, ejercicio, período, fechas, entre otros.  En el ícono resaltado se puede acceder a nuevas aplicaciones que permiten analizar en mayor detalle el documento:</a:t>
            </a:r>
            <a:endParaRPr lang="es-CO"/>
          </a:p>
        </p:txBody>
      </p:sp>
      <p:sp>
        <p:nvSpPr>
          <p:cNvPr id="4" name="Marcador de texto 3">
            <a:extLst>
              <a:ext uri="{FF2B5EF4-FFF2-40B4-BE49-F238E27FC236}">
                <a16:creationId xmlns:a16="http://schemas.microsoft.com/office/drawing/2014/main" id="{39BE1128-4BAF-DFDA-7739-0A1266A30223}"/>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D973EE2A-D040-EC70-8D19-F653F2DD6889}"/>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3" name="Imagen 2">
            <a:extLst>
              <a:ext uri="{FF2B5EF4-FFF2-40B4-BE49-F238E27FC236}">
                <a16:creationId xmlns:a16="http://schemas.microsoft.com/office/drawing/2014/main" id="{29CBAE28-8BCE-4573-12ED-2C13BB4E518D}"/>
              </a:ext>
            </a:extLst>
          </p:cNvPr>
          <p:cNvPicPr>
            <a:picLocks noChangeAspect="1"/>
          </p:cNvPicPr>
          <p:nvPr/>
        </p:nvPicPr>
        <p:blipFill>
          <a:blip r:embed="rId2"/>
          <a:stretch>
            <a:fillRect/>
          </a:stretch>
        </p:blipFill>
        <p:spPr>
          <a:xfrm>
            <a:off x="2496000" y="2403245"/>
            <a:ext cx="7200000" cy="4053379"/>
          </a:xfrm>
          <a:prstGeom prst="rect">
            <a:avLst/>
          </a:prstGeom>
        </p:spPr>
      </p:pic>
    </p:spTree>
    <p:extLst>
      <p:ext uri="{BB962C8B-B14F-4D97-AF65-F5344CB8AC3E}">
        <p14:creationId xmlns:p14="http://schemas.microsoft.com/office/powerpoint/2010/main" val="4109857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0676-5A0F-FF6D-92FD-09AC2DA568B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89D6865-328E-4981-18C0-81B81D861B9B}"/>
              </a:ext>
            </a:extLst>
          </p:cNvPr>
          <p:cNvSpPr>
            <a:spLocks noGrp="1"/>
          </p:cNvSpPr>
          <p:nvPr>
            <p:ph idx="1"/>
          </p:nvPr>
        </p:nvSpPr>
        <p:spPr/>
        <p:txBody>
          <a:bodyPr/>
          <a:lstStyle/>
          <a:p>
            <a:pPr marL="0" indent="0">
              <a:buNone/>
            </a:pPr>
            <a:r>
              <a:rPr lang="es-ES"/>
              <a:t>Esta aplicación permite elegir el tipo de documento y las variables significativas para la consulta puntual de uno de ellos y posteriormente se da clic en el botón “Ir” para visualizar el flujo de este.  A continuación, se muestra un ejemplo de un documento financiero visualizado desde esta aplicación:</a:t>
            </a:r>
            <a:endParaRPr lang="es-CO"/>
          </a:p>
        </p:txBody>
      </p:sp>
      <p:sp>
        <p:nvSpPr>
          <p:cNvPr id="4" name="Marcador de texto 3">
            <a:extLst>
              <a:ext uri="{FF2B5EF4-FFF2-40B4-BE49-F238E27FC236}">
                <a16:creationId xmlns:a16="http://schemas.microsoft.com/office/drawing/2014/main" id="{04FFF40D-012D-8606-1DEA-69A3C9D6631C}"/>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87023A86-11BD-74AA-A99A-92F81EEC8125}"/>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9" name="Imagen 8">
            <a:extLst>
              <a:ext uri="{FF2B5EF4-FFF2-40B4-BE49-F238E27FC236}">
                <a16:creationId xmlns:a16="http://schemas.microsoft.com/office/drawing/2014/main" id="{204B5620-9762-B53B-6C81-43FA5CB7D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000" y="2995862"/>
            <a:ext cx="10080000" cy="2233946"/>
          </a:xfrm>
          <a:prstGeom prst="rect">
            <a:avLst/>
          </a:prstGeom>
        </p:spPr>
      </p:pic>
    </p:spTree>
    <p:extLst>
      <p:ext uri="{BB962C8B-B14F-4D97-AF65-F5344CB8AC3E}">
        <p14:creationId xmlns:p14="http://schemas.microsoft.com/office/powerpoint/2010/main" val="285330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E502-04AD-AFF8-F2A7-31BB6A43D08A}"/>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EABEEF5-357B-198A-1CE3-3DE3215270ED}"/>
              </a:ext>
            </a:extLst>
          </p:cNvPr>
          <p:cNvSpPr>
            <a:spLocks noGrp="1"/>
          </p:cNvSpPr>
          <p:nvPr>
            <p:ph idx="1"/>
          </p:nvPr>
        </p:nvSpPr>
        <p:spPr/>
        <p:txBody>
          <a:bodyPr/>
          <a:lstStyle/>
          <a:p>
            <a:pPr marL="0" indent="0">
              <a:buNone/>
            </a:pPr>
            <a:r>
              <a:rPr lang="es-ES"/>
              <a:t>En la consulta puedes tener dos visuales y se intercambia entre ello con los botones resaltados en la parte superior derecha:</a:t>
            </a:r>
          </a:p>
          <a:p>
            <a:pPr marL="0" indent="0">
              <a:buNone/>
            </a:pPr>
            <a:endParaRPr lang="es-ES"/>
          </a:p>
          <a:p>
            <a:pPr marL="0" indent="0">
              <a:buNone/>
            </a:pPr>
            <a:endParaRPr lang="es-ES"/>
          </a:p>
          <a:p>
            <a:pPr marL="0" indent="0">
              <a:buNone/>
            </a:pPr>
            <a:r>
              <a:rPr lang="es-ES"/>
              <a:t>Flujo gráfico:</a:t>
            </a:r>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Listado de flujos:</a:t>
            </a:r>
          </a:p>
        </p:txBody>
      </p:sp>
      <p:sp>
        <p:nvSpPr>
          <p:cNvPr id="4" name="Marcador de texto 3">
            <a:extLst>
              <a:ext uri="{FF2B5EF4-FFF2-40B4-BE49-F238E27FC236}">
                <a16:creationId xmlns:a16="http://schemas.microsoft.com/office/drawing/2014/main" id="{34892CBA-5290-3A24-1434-7766BAF53FB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51E2E1E5-3F8A-791D-DFC5-88819BA05FC0}"/>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3" name="Imagen 2">
            <a:extLst>
              <a:ext uri="{FF2B5EF4-FFF2-40B4-BE49-F238E27FC236}">
                <a16:creationId xmlns:a16="http://schemas.microsoft.com/office/drawing/2014/main" id="{CAD190EC-D45B-AF7E-F949-8A6F9C071F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3114" y="1789991"/>
            <a:ext cx="7200000" cy="2088817"/>
          </a:xfrm>
          <a:prstGeom prst="rect">
            <a:avLst/>
          </a:prstGeom>
        </p:spPr>
      </p:pic>
      <p:pic>
        <p:nvPicPr>
          <p:cNvPr id="8" name="Imagen 7">
            <a:extLst>
              <a:ext uri="{FF2B5EF4-FFF2-40B4-BE49-F238E27FC236}">
                <a16:creationId xmlns:a16="http://schemas.microsoft.com/office/drawing/2014/main" id="{8D70B892-8195-0093-BA2A-2BFA8212B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3114" y="4349709"/>
            <a:ext cx="7200000" cy="1966094"/>
          </a:xfrm>
          <a:prstGeom prst="rect">
            <a:avLst/>
          </a:prstGeom>
        </p:spPr>
      </p:pic>
    </p:spTree>
    <p:extLst>
      <p:ext uri="{BB962C8B-B14F-4D97-AF65-F5344CB8AC3E}">
        <p14:creationId xmlns:p14="http://schemas.microsoft.com/office/powerpoint/2010/main" val="4186406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0493-B8F8-A670-EC58-68EC7AC6857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6B8ADFF-33F9-E943-33D8-DCE6AFEBC21D}"/>
              </a:ext>
            </a:extLst>
          </p:cNvPr>
          <p:cNvSpPr>
            <a:spLocks noGrp="1"/>
          </p:cNvSpPr>
          <p:nvPr>
            <p:ph idx="1"/>
          </p:nvPr>
        </p:nvSpPr>
        <p:spPr/>
        <p:txBody>
          <a:bodyPr/>
          <a:lstStyle/>
          <a:p>
            <a:pPr marL="0" indent="0">
              <a:buNone/>
            </a:pPr>
            <a:r>
              <a:rPr lang="es-ES"/>
              <a:t>Al dar clic sobre el documento se puede visualizar información adicional que puede ser utilizada para acceder posteriormente a otras aplicaciones de visualización o gestión:</a:t>
            </a:r>
          </a:p>
        </p:txBody>
      </p:sp>
      <p:sp>
        <p:nvSpPr>
          <p:cNvPr id="11" name="Marcador de contenido 10">
            <a:extLst>
              <a:ext uri="{FF2B5EF4-FFF2-40B4-BE49-F238E27FC236}">
                <a16:creationId xmlns:a16="http://schemas.microsoft.com/office/drawing/2014/main" id="{5AA30FD0-E23B-FEC2-029A-23794FEB3220}"/>
              </a:ext>
            </a:extLst>
          </p:cNvPr>
          <p:cNvSpPr>
            <a:spLocks noGrp="1"/>
          </p:cNvSpPr>
          <p:nvPr>
            <p:ph idx="14"/>
          </p:nvPr>
        </p:nvSpPr>
        <p:spPr/>
        <p:txBody>
          <a:bodyPr/>
          <a:lstStyle/>
          <a:p>
            <a:pPr marL="0" indent="0">
              <a:buNone/>
            </a:pPr>
            <a:r>
              <a:rPr lang="es-CO"/>
              <a:t>También, desde el botón de aplicaciones relacionadas, se puede acceder a otra aplicación que permita visualizar o hacer gestión directa sobre el documento:</a:t>
            </a:r>
          </a:p>
        </p:txBody>
      </p:sp>
      <p:sp>
        <p:nvSpPr>
          <p:cNvPr id="4" name="Marcador de texto 3">
            <a:extLst>
              <a:ext uri="{FF2B5EF4-FFF2-40B4-BE49-F238E27FC236}">
                <a16:creationId xmlns:a16="http://schemas.microsoft.com/office/drawing/2014/main" id="{69E2CB3F-0B1B-1393-BBA5-819AE8DB43ED}"/>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0C9DBD12-3278-BC6E-D8F4-DE27A309E1BF}"/>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5" name="Imagen 4">
            <a:extLst>
              <a:ext uri="{FF2B5EF4-FFF2-40B4-BE49-F238E27FC236}">
                <a16:creationId xmlns:a16="http://schemas.microsoft.com/office/drawing/2014/main" id="{07E6F7C9-9A39-2410-2BB5-AE62C9799B97}"/>
              </a:ext>
            </a:extLst>
          </p:cNvPr>
          <p:cNvPicPr>
            <a:picLocks noChangeAspect="1"/>
          </p:cNvPicPr>
          <p:nvPr/>
        </p:nvPicPr>
        <p:blipFill>
          <a:blip r:embed="rId2"/>
          <a:stretch>
            <a:fillRect/>
          </a:stretch>
        </p:blipFill>
        <p:spPr>
          <a:xfrm>
            <a:off x="853690" y="2620876"/>
            <a:ext cx="4388076" cy="3606985"/>
          </a:xfrm>
          <a:prstGeom prst="rect">
            <a:avLst/>
          </a:prstGeom>
        </p:spPr>
      </p:pic>
      <p:grpSp>
        <p:nvGrpSpPr>
          <p:cNvPr id="13" name="Grupo 12">
            <a:extLst>
              <a:ext uri="{FF2B5EF4-FFF2-40B4-BE49-F238E27FC236}">
                <a16:creationId xmlns:a16="http://schemas.microsoft.com/office/drawing/2014/main" id="{9EB1FE90-A8EB-3323-578A-6C83BD62B9B0}"/>
              </a:ext>
            </a:extLst>
          </p:cNvPr>
          <p:cNvGrpSpPr/>
          <p:nvPr/>
        </p:nvGrpSpPr>
        <p:grpSpPr>
          <a:xfrm>
            <a:off x="6563330" y="2571004"/>
            <a:ext cx="4115011" cy="3828347"/>
            <a:chOff x="6563330" y="2571004"/>
            <a:chExt cx="4115011" cy="3828347"/>
          </a:xfrm>
        </p:grpSpPr>
        <p:pic>
          <p:nvPicPr>
            <p:cNvPr id="10" name="Imagen 9">
              <a:extLst>
                <a:ext uri="{FF2B5EF4-FFF2-40B4-BE49-F238E27FC236}">
                  <a16:creationId xmlns:a16="http://schemas.microsoft.com/office/drawing/2014/main" id="{3C5D5F28-6BEA-EAEF-F84C-05737C56098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63330" y="2571004"/>
              <a:ext cx="4115011" cy="3520378"/>
            </a:xfrm>
            <a:prstGeom prst="rect">
              <a:avLst/>
            </a:prstGeom>
          </p:spPr>
        </p:pic>
        <p:pic>
          <p:nvPicPr>
            <p:cNvPr id="12" name="Imagen 11">
              <a:extLst>
                <a:ext uri="{FF2B5EF4-FFF2-40B4-BE49-F238E27FC236}">
                  <a16:creationId xmlns:a16="http://schemas.microsoft.com/office/drawing/2014/main" id="{71FFA33E-8831-A9A2-AF1F-B607626004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63330" y="6073438"/>
              <a:ext cx="4115011" cy="325913"/>
            </a:xfrm>
            <a:prstGeom prst="rect">
              <a:avLst/>
            </a:prstGeom>
          </p:spPr>
        </p:pic>
      </p:grpSp>
    </p:spTree>
    <p:extLst>
      <p:ext uri="{BB962C8B-B14F-4D97-AF65-F5344CB8AC3E}">
        <p14:creationId xmlns:p14="http://schemas.microsoft.com/office/powerpoint/2010/main" val="2513178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1AE17-1600-48D4-11F5-977CB775FE6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2251ADA-9C2F-4A4D-F163-4136A0D5A929}"/>
              </a:ext>
            </a:extLst>
          </p:cNvPr>
          <p:cNvSpPr>
            <a:spLocks noGrp="1"/>
          </p:cNvSpPr>
          <p:nvPr>
            <p:ph idx="1"/>
          </p:nvPr>
        </p:nvSpPr>
        <p:spPr/>
        <p:txBody>
          <a:bodyPr/>
          <a:lstStyle/>
          <a:p>
            <a:pPr marL="0" indent="0">
              <a:buNone/>
            </a:pPr>
            <a:r>
              <a:rPr lang="es-ES"/>
              <a:t>Con esta aplicación puede mostrar las relaciones entre los documentos de cuentas por cobrar (AR), incluidas las ofertas, los documentos de ventas, los documentos de entrega, los documentos de facturación, los asientos y los asientos de compensación:</a:t>
            </a:r>
            <a:endParaRPr lang="es-CO"/>
          </a:p>
        </p:txBody>
      </p:sp>
      <p:sp>
        <p:nvSpPr>
          <p:cNvPr id="4" name="Marcador de texto 3">
            <a:extLst>
              <a:ext uri="{FF2B5EF4-FFF2-40B4-BE49-F238E27FC236}">
                <a16:creationId xmlns:a16="http://schemas.microsoft.com/office/drawing/2014/main" id="{19C03A2C-6358-723D-E6FB-C183B909DFE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B9B1DE4E-9A5F-05A6-26F7-60601D5049E8}"/>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3" name="Imagen 2">
            <a:extLst>
              <a:ext uri="{FF2B5EF4-FFF2-40B4-BE49-F238E27FC236}">
                <a16:creationId xmlns:a16="http://schemas.microsoft.com/office/drawing/2014/main" id="{92BCAEDB-2E8E-2EB6-7D9D-56C8B054E062}"/>
              </a:ext>
            </a:extLst>
          </p:cNvPr>
          <p:cNvPicPr>
            <a:picLocks noChangeAspect="1"/>
          </p:cNvPicPr>
          <p:nvPr/>
        </p:nvPicPr>
        <p:blipFill>
          <a:blip r:embed="rId2"/>
          <a:stretch>
            <a:fillRect/>
          </a:stretch>
        </p:blipFill>
        <p:spPr>
          <a:xfrm>
            <a:off x="1596000" y="2522781"/>
            <a:ext cx="9000000" cy="2312820"/>
          </a:xfrm>
          <a:prstGeom prst="rect">
            <a:avLst/>
          </a:prstGeom>
        </p:spPr>
      </p:pic>
    </p:spTree>
    <p:extLst>
      <p:ext uri="{BB962C8B-B14F-4D97-AF65-F5344CB8AC3E}">
        <p14:creationId xmlns:p14="http://schemas.microsoft.com/office/powerpoint/2010/main" val="140881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A0984-8747-FA4F-9358-E3AFC0C73B06}"/>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179E50-12A0-4CA5-6BA5-41E70E2CF362}"/>
              </a:ext>
            </a:extLst>
          </p:cNvPr>
          <p:cNvSpPr>
            <a:spLocks noGrp="1"/>
          </p:cNvSpPr>
          <p:nvPr>
            <p:ph idx="1"/>
          </p:nvPr>
        </p:nvSpPr>
        <p:spPr/>
        <p:txBody>
          <a:bodyPr>
            <a:normAutofit lnSpcReduction="10000"/>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moneda es un parámetro que de manera estándar SAP permite gestionar para registro de los hechos económicos y se gestionan de forma nativa en cada documento contable.  Los tipos son:</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fontAlgn="t"/>
            <a:r>
              <a:rPr lang="es-ES" sz="1800">
                <a:latin typeface="Calibri" panose="020F0502020204030204" pitchFamily="34" charset="0"/>
                <a:ea typeface="Calibri" panose="020F0502020204030204" pitchFamily="34" charset="0"/>
                <a:cs typeface="Calibri" panose="020F0502020204030204" pitchFamily="34" charset="0"/>
              </a:rPr>
              <a:t>Moneda de transacción: Es la moneda en la que se realiza una transacción específica. SAP convierte automáticamente esta moneda a la moneda local usando tipos de cambio.</a:t>
            </a:r>
          </a:p>
          <a:p>
            <a:pPr fontAlgn="t"/>
            <a:r>
              <a:rPr lang="es-ES" sz="1800">
                <a:latin typeface="Calibri" panose="020F0502020204030204" pitchFamily="34" charset="0"/>
                <a:ea typeface="Calibri" panose="020F0502020204030204" pitchFamily="34" charset="0"/>
                <a:cs typeface="Calibri" panose="020F0502020204030204" pitchFamily="34" charset="0"/>
              </a:rPr>
              <a:t>Moneda local: igual a la moneda funcional</a:t>
            </a:r>
          </a:p>
          <a:p>
            <a:pPr fontAlgn="t"/>
            <a:r>
              <a:rPr lang="es-ES" sz="1800">
                <a:latin typeface="Calibri" panose="020F0502020204030204" pitchFamily="34" charset="0"/>
                <a:ea typeface="Calibri" panose="020F0502020204030204" pitchFamily="34" charset="0"/>
                <a:cs typeface="Calibri" panose="020F0502020204030204" pitchFamily="34" charset="0"/>
              </a:rPr>
              <a:t>Moneda del grupo: Se usa en empresas que consolidan información financiera a nivel de grupo empresarial.</a:t>
            </a:r>
          </a:p>
          <a:p>
            <a:pPr fontAlgn="t"/>
            <a:r>
              <a:rPr lang="es-ES" sz="1800">
                <a:latin typeface="Calibri" panose="020F0502020204030204" pitchFamily="34" charset="0"/>
                <a:ea typeface="Calibri" panose="020F0502020204030204" pitchFamily="34" charset="0"/>
                <a:cs typeface="Calibri" panose="020F0502020204030204" pitchFamily="34" charset="0"/>
              </a:rPr>
              <a:t>Moneda fuerte: La moneda fuerte es una moneda adicional que se utiliza para contabilizar transacciones en paralelo a la moneda local.</a:t>
            </a:r>
          </a:p>
        </p:txBody>
      </p:sp>
      <p:sp>
        <p:nvSpPr>
          <p:cNvPr id="6" name="Marcador de texto 5">
            <a:extLst>
              <a:ext uri="{FF2B5EF4-FFF2-40B4-BE49-F238E27FC236}">
                <a16:creationId xmlns:a16="http://schemas.microsoft.com/office/drawing/2014/main" id="{928B2DA3-4AD6-7416-4C06-8A1A75E522BD}"/>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5B0CAF4-A1F7-E1D1-5A50-AA8889A0683C}"/>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Monedas</a:t>
            </a:r>
          </a:p>
        </p:txBody>
      </p:sp>
      <p:graphicFrame>
        <p:nvGraphicFramePr>
          <p:cNvPr id="11" name="Marcador de contenido 10">
            <a:extLst>
              <a:ext uri="{FF2B5EF4-FFF2-40B4-BE49-F238E27FC236}">
                <a16:creationId xmlns:a16="http://schemas.microsoft.com/office/drawing/2014/main" id="{95250C05-4CE2-B5BE-8BE1-58ADC6E30409}"/>
              </a:ext>
            </a:extLst>
          </p:cNvPr>
          <p:cNvGraphicFramePr>
            <a:graphicFrameLocks noGrp="1"/>
          </p:cNvGraphicFramePr>
          <p:nvPr>
            <p:ph idx="14"/>
            <p:extLst>
              <p:ext uri="{D42A27DB-BD31-4B8C-83A1-F6EECF244321}">
                <p14:modId xmlns:p14="http://schemas.microsoft.com/office/powerpoint/2010/main" val="1748509629"/>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811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12AB-866D-C595-10E4-02C2380CB04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3D8F531-B9C1-440E-4CCE-051120793A18}"/>
              </a:ext>
            </a:extLst>
          </p:cNvPr>
          <p:cNvSpPr>
            <a:spLocks noGrp="1"/>
          </p:cNvSpPr>
          <p:nvPr>
            <p:ph idx="1"/>
          </p:nvPr>
        </p:nvSpPr>
        <p:spPr/>
        <p:txBody>
          <a:bodyPr/>
          <a:lstStyle/>
          <a:p>
            <a:pPr marL="0" indent="0">
              <a:buNone/>
            </a:pPr>
            <a:r>
              <a:rPr lang="es-ES"/>
              <a:t>En la consulta puedes tener dos visuales y se intercambia entre ello con los botones resaltados en la parte superior derecha:</a:t>
            </a:r>
          </a:p>
          <a:p>
            <a:pPr marL="0" indent="0">
              <a:buNone/>
            </a:pPr>
            <a:endParaRPr lang="es-ES"/>
          </a:p>
          <a:p>
            <a:pPr marL="0" indent="0">
              <a:buNone/>
            </a:pPr>
            <a:endParaRPr lang="es-ES"/>
          </a:p>
          <a:p>
            <a:pPr marL="0" indent="0">
              <a:buNone/>
            </a:pPr>
            <a:r>
              <a:rPr lang="es-ES"/>
              <a:t>Flujo gráfico:</a:t>
            </a:r>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Listado de flujos:</a:t>
            </a:r>
          </a:p>
        </p:txBody>
      </p:sp>
      <p:sp>
        <p:nvSpPr>
          <p:cNvPr id="4" name="Marcador de texto 3">
            <a:extLst>
              <a:ext uri="{FF2B5EF4-FFF2-40B4-BE49-F238E27FC236}">
                <a16:creationId xmlns:a16="http://schemas.microsoft.com/office/drawing/2014/main" id="{4E5FD203-DBD4-21CE-10D1-3F9FA22196B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E7EF4774-CA49-43FE-62F4-C4B5F72F0859}"/>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5" name="Imagen 4">
            <a:extLst>
              <a:ext uri="{FF2B5EF4-FFF2-40B4-BE49-F238E27FC236}">
                <a16:creationId xmlns:a16="http://schemas.microsoft.com/office/drawing/2014/main" id="{6331CAB1-5008-B2E6-87D5-5C95A019C6F3}"/>
              </a:ext>
            </a:extLst>
          </p:cNvPr>
          <p:cNvPicPr>
            <a:picLocks noChangeAspect="1"/>
          </p:cNvPicPr>
          <p:nvPr/>
        </p:nvPicPr>
        <p:blipFill>
          <a:blip r:embed="rId2"/>
          <a:stretch>
            <a:fillRect/>
          </a:stretch>
        </p:blipFill>
        <p:spPr>
          <a:xfrm>
            <a:off x="3013114" y="1729561"/>
            <a:ext cx="7200000" cy="2233260"/>
          </a:xfrm>
          <a:prstGeom prst="rect">
            <a:avLst/>
          </a:prstGeom>
        </p:spPr>
      </p:pic>
      <p:pic>
        <p:nvPicPr>
          <p:cNvPr id="10" name="Imagen 9">
            <a:extLst>
              <a:ext uri="{FF2B5EF4-FFF2-40B4-BE49-F238E27FC236}">
                <a16:creationId xmlns:a16="http://schemas.microsoft.com/office/drawing/2014/main" id="{AD104B00-73BE-CB56-4223-8E5977069472}"/>
              </a:ext>
            </a:extLst>
          </p:cNvPr>
          <p:cNvPicPr>
            <a:picLocks noChangeAspect="1"/>
          </p:cNvPicPr>
          <p:nvPr/>
        </p:nvPicPr>
        <p:blipFill>
          <a:blip r:embed="rId3"/>
          <a:stretch>
            <a:fillRect/>
          </a:stretch>
        </p:blipFill>
        <p:spPr>
          <a:xfrm>
            <a:off x="3013114" y="4476646"/>
            <a:ext cx="7200000" cy="1614735"/>
          </a:xfrm>
          <a:prstGeom prst="rect">
            <a:avLst/>
          </a:prstGeom>
        </p:spPr>
      </p:pic>
    </p:spTree>
    <p:extLst>
      <p:ext uri="{BB962C8B-B14F-4D97-AF65-F5344CB8AC3E}">
        <p14:creationId xmlns:p14="http://schemas.microsoft.com/office/powerpoint/2010/main" val="1578933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30F1E-33BE-A887-D2F8-98ADCEE2F00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013AACB8-5B70-37B2-F85A-9A2FB7E9D448}"/>
              </a:ext>
            </a:extLst>
          </p:cNvPr>
          <p:cNvSpPr>
            <a:spLocks noGrp="1"/>
          </p:cNvSpPr>
          <p:nvPr>
            <p:ph idx="1"/>
          </p:nvPr>
        </p:nvSpPr>
        <p:spPr/>
        <p:txBody>
          <a:bodyPr/>
          <a:lstStyle/>
          <a:p>
            <a:pPr marL="0" indent="0">
              <a:buNone/>
            </a:pPr>
            <a:r>
              <a:rPr lang="es-ES"/>
              <a:t>Al dar clic sobre el documento se puede visualizar información adicional que puede ser utilizada para acceder posteriormente a otras aplicaciones de visualización o gestión:</a:t>
            </a:r>
          </a:p>
        </p:txBody>
      </p:sp>
      <p:sp>
        <p:nvSpPr>
          <p:cNvPr id="11" name="Marcador de contenido 10">
            <a:extLst>
              <a:ext uri="{FF2B5EF4-FFF2-40B4-BE49-F238E27FC236}">
                <a16:creationId xmlns:a16="http://schemas.microsoft.com/office/drawing/2014/main" id="{5D537264-EA0E-29C3-5445-6078C2FA722C}"/>
              </a:ext>
            </a:extLst>
          </p:cNvPr>
          <p:cNvSpPr>
            <a:spLocks noGrp="1"/>
          </p:cNvSpPr>
          <p:nvPr>
            <p:ph idx="14"/>
          </p:nvPr>
        </p:nvSpPr>
        <p:spPr/>
        <p:txBody>
          <a:bodyPr/>
          <a:lstStyle/>
          <a:p>
            <a:pPr marL="0" indent="0">
              <a:buNone/>
            </a:pPr>
            <a:r>
              <a:rPr lang="es-CO"/>
              <a:t>También, desde el botón de aplicaciones relacionadas, se puede acceder a otra aplicación que permita visualizar o hacer gestión directa sobre el documento:</a:t>
            </a:r>
          </a:p>
        </p:txBody>
      </p:sp>
      <p:sp>
        <p:nvSpPr>
          <p:cNvPr id="4" name="Marcador de texto 3">
            <a:extLst>
              <a:ext uri="{FF2B5EF4-FFF2-40B4-BE49-F238E27FC236}">
                <a16:creationId xmlns:a16="http://schemas.microsoft.com/office/drawing/2014/main" id="{E5D8308A-74CD-9BCF-15EF-D1E7E914A485}"/>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3D2FA3BF-28F4-9897-C8FD-60D5CE90B5E7}"/>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3" name="Imagen 2">
            <a:extLst>
              <a:ext uri="{FF2B5EF4-FFF2-40B4-BE49-F238E27FC236}">
                <a16:creationId xmlns:a16="http://schemas.microsoft.com/office/drawing/2014/main" id="{ABD92BC2-7165-1A55-EF9E-183EE2484E1C}"/>
              </a:ext>
            </a:extLst>
          </p:cNvPr>
          <p:cNvPicPr>
            <a:picLocks noChangeAspect="1"/>
          </p:cNvPicPr>
          <p:nvPr/>
        </p:nvPicPr>
        <p:blipFill>
          <a:blip r:embed="rId2"/>
          <a:stretch>
            <a:fillRect/>
          </a:stretch>
        </p:blipFill>
        <p:spPr>
          <a:xfrm>
            <a:off x="1115806" y="2571004"/>
            <a:ext cx="4320000" cy="3865263"/>
          </a:xfrm>
          <a:prstGeom prst="rect">
            <a:avLst/>
          </a:prstGeom>
        </p:spPr>
      </p:pic>
      <p:grpSp>
        <p:nvGrpSpPr>
          <p:cNvPr id="15" name="Grupo 14">
            <a:extLst>
              <a:ext uri="{FF2B5EF4-FFF2-40B4-BE49-F238E27FC236}">
                <a16:creationId xmlns:a16="http://schemas.microsoft.com/office/drawing/2014/main" id="{DE52C047-4031-8F3D-01B2-CDBC6D79B616}"/>
              </a:ext>
            </a:extLst>
          </p:cNvPr>
          <p:cNvGrpSpPr/>
          <p:nvPr/>
        </p:nvGrpSpPr>
        <p:grpSpPr>
          <a:xfrm>
            <a:off x="6475603" y="2571004"/>
            <a:ext cx="4320000" cy="3848931"/>
            <a:chOff x="6748398" y="2364604"/>
            <a:chExt cx="4115012" cy="3848931"/>
          </a:xfrm>
        </p:grpSpPr>
        <p:pic>
          <p:nvPicPr>
            <p:cNvPr id="9" name="Imagen 8">
              <a:extLst>
                <a:ext uri="{FF2B5EF4-FFF2-40B4-BE49-F238E27FC236}">
                  <a16:creationId xmlns:a16="http://schemas.microsoft.com/office/drawing/2014/main" id="{DE4CFA80-9E47-2DFE-2893-A47459930E77}"/>
                </a:ext>
              </a:extLst>
            </p:cNvPr>
            <p:cNvPicPr>
              <a:picLocks noChangeAspect="1"/>
            </p:cNvPicPr>
            <p:nvPr/>
          </p:nvPicPr>
          <p:blipFill>
            <a:blip r:embed="rId3"/>
            <a:srcRect b="33342"/>
            <a:stretch/>
          </p:blipFill>
          <p:spPr>
            <a:xfrm>
              <a:off x="6748399" y="2364604"/>
              <a:ext cx="4115011" cy="3521846"/>
            </a:xfrm>
            <a:prstGeom prst="rect">
              <a:avLst/>
            </a:prstGeom>
          </p:spPr>
        </p:pic>
        <p:pic>
          <p:nvPicPr>
            <p:cNvPr id="14" name="Imagen 13">
              <a:extLst>
                <a:ext uri="{FF2B5EF4-FFF2-40B4-BE49-F238E27FC236}">
                  <a16:creationId xmlns:a16="http://schemas.microsoft.com/office/drawing/2014/main" id="{4E5BBCB6-FF9D-35A0-D765-94D38DB62E17}"/>
                </a:ext>
              </a:extLst>
            </p:cNvPr>
            <p:cNvPicPr>
              <a:picLocks noChangeAspect="1"/>
            </p:cNvPicPr>
            <p:nvPr/>
          </p:nvPicPr>
          <p:blipFill>
            <a:blip r:embed="rId3"/>
            <a:srcRect t="93628"/>
            <a:stretch/>
          </p:blipFill>
          <p:spPr>
            <a:xfrm>
              <a:off x="6748398" y="5876849"/>
              <a:ext cx="4115011" cy="336686"/>
            </a:xfrm>
            <a:prstGeom prst="rect">
              <a:avLst/>
            </a:prstGeom>
          </p:spPr>
        </p:pic>
      </p:grpSp>
    </p:spTree>
    <p:extLst>
      <p:ext uri="{BB962C8B-B14F-4D97-AF65-F5344CB8AC3E}">
        <p14:creationId xmlns:p14="http://schemas.microsoft.com/office/powerpoint/2010/main" val="4031103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A05D-E018-DEDC-D81E-F8B14CEEA2F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4B1681-459C-AB54-01B9-2BDAD85EE83C}"/>
              </a:ext>
            </a:extLst>
          </p:cNvPr>
          <p:cNvSpPr>
            <a:spLocks noGrp="1"/>
          </p:cNvSpPr>
          <p:nvPr>
            <p:ph type="ctrTitle"/>
          </p:nvPr>
        </p:nvSpPr>
        <p:spPr/>
        <p:txBody>
          <a:bodyPr>
            <a:normAutofit/>
          </a:bodyPr>
          <a:lstStyle/>
          <a:p>
            <a:r>
              <a:rPr lang="es-CO" sz="4000"/>
              <a:t>Visualización de consultas especiales</a:t>
            </a:r>
          </a:p>
        </p:txBody>
      </p:sp>
      <p:sp>
        <p:nvSpPr>
          <p:cNvPr id="5" name="Subtítulo 4">
            <a:extLst>
              <a:ext uri="{FF2B5EF4-FFF2-40B4-BE49-F238E27FC236}">
                <a16:creationId xmlns:a16="http://schemas.microsoft.com/office/drawing/2014/main" id="{E5E2D74F-DC5A-048A-483E-71C420F6D0BC}"/>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A328C291-077B-DD0B-475B-A5738EC72F75}"/>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991409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50A61-7F26-E5E8-3706-669561AFD4A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71B4B6B-FC54-551E-E7F8-F8F96CCB8DDA}"/>
              </a:ext>
            </a:extLst>
          </p:cNvPr>
          <p:cNvSpPr>
            <a:spLocks noGrp="1"/>
          </p:cNvSpPr>
          <p:nvPr>
            <p:ph idx="1"/>
          </p:nvPr>
        </p:nvSpPr>
        <p:spPr/>
        <p:txBody>
          <a:bodyPr/>
          <a:lstStyle/>
          <a:p>
            <a:pPr marL="0" indent="0">
              <a:buNone/>
            </a:pPr>
            <a:r>
              <a:rPr lang="es-ES"/>
              <a:t>Estas aplicaciones, construidas a la medida para las empresas del Grupo EPM, permiten la impresión de libros oficiales que deben ser emitidos para empresas del grupo:</a:t>
            </a:r>
          </a:p>
        </p:txBody>
      </p:sp>
      <p:sp>
        <p:nvSpPr>
          <p:cNvPr id="6" name="Marcador de texto 5">
            <a:extLst>
              <a:ext uri="{FF2B5EF4-FFF2-40B4-BE49-F238E27FC236}">
                <a16:creationId xmlns:a16="http://schemas.microsoft.com/office/drawing/2014/main" id="{7E298120-F9E8-2E99-2DA2-DA0FCC1E36BD}"/>
              </a:ext>
            </a:extLst>
          </p:cNvPr>
          <p:cNvSpPr>
            <a:spLocks noGrp="1"/>
          </p:cNvSpPr>
          <p:nvPr>
            <p:ph type="body" sz="half" idx="10"/>
          </p:nvPr>
        </p:nvSpPr>
        <p:spPr/>
        <p:txBody>
          <a:bodyPr/>
          <a:lstStyle/>
          <a:p>
            <a:r>
              <a:rPr lang="es-ES" sz="2400"/>
              <a:t>Visualización de consultas especiales</a:t>
            </a:r>
            <a:endParaRPr lang="es-CO"/>
          </a:p>
        </p:txBody>
      </p:sp>
      <p:sp>
        <p:nvSpPr>
          <p:cNvPr id="7" name="Marcador de texto 6">
            <a:extLst>
              <a:ext uri="{FF2B5EF4-FFF2-40B4-BE49-F238E27FC236}">
                <a16:creationId xmlns:a16="http://schemas.microsoft.com/office/drawing/2014/main" id="{3C0B6769-B5F5-EA90-C95B-0618F779F97E}"/>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16B3A725-C737-AB95-BAD5-09A641819E35}"/>
              </a:ext>
            </a:extLst>
          </p:cNvPr>
          <p:cNvGraphicFramePr>
            <a:graphicFrameLocks noGrp="1"/>
          </p:cNvGraphicFramePr>
          <p:nvPr>
            <p:extLst>
              <p:ext uri="{D42A27DB-BD31-4B8C-83A1-F6EECF244321}">
                <p14:modId xmlns:p14="http://schemas.microsoft.com/office/powerpoint/2010/main" val="2412029742"/>
              </p:ext>
            </p:extLst>
          </p:nvPr>
        </p:nvGraphicFramePr>
        <p:xfrm>
          <a:off x="1956000" y="2221543"/>
          <a:ext cx="8280000" cy="234696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Resumen de estado de reconciliación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F3865</a:t>
                      </a:r>
                    </a:p>
                  </a:txBody>
                  <a:tcPr/>
                </a:tc>
                <a:extLst>
                  <a:ext uri="{0D108BD9-81ED-4DB2-BD59-A6C34878D82A}">
                    <a16:rowId xmlns:a16="http://schemas.microsoft.com/office/drawing/2014/main" val="3253602920"/>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posiciones de ajuste por método de correspondencia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F3869</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distibución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FAGLGA33</a:t>
                      </a:r>
                    </a:p>
                  </a:txBody>
                  <a:tcPr/>
                </a:tc>
                <a:extLst>
                  <a:ext uri="{0D108BD9-81ED-4DB2-BD59-A6C34878D82A}">
                    <a16:rowId xmlns:a16="http://schemas.microsoft.com/office/drawing/2014/main" val="2687331591"/>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distribución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FAGLGA36</a:t>
                      </a:r>
                    </a:p>
                  </a:txBody>
                  <a:tcPr/>
                </a:tc>
                <a:extLst>
                  <a:ext uri="{0D108BD9-81ED-4DB2-BD59-A6C34878D82A}">
                    <a16:rowId xmlns:a16="http://schemas.microsoft.com/office/drawing/2014/main" val="292692591"/>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subreparto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FAGLGA13</a:t>
                      </a:r>
                    </a:p>
                  </a:txBody>
                  <a:tcPr/>
                </a:tc>
                <a:extLst>
                  <a:ext uri="{0D108BD9-81ED-4DB2-BD59-A6C34878D82A}">
                    <a16:rowId xmlns:a16="http://schemas.microsoft.com/office/drawing/2014/main" val="1742842472"/>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ciclo de subreparto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FAGLGA16</a:t>
                      </a:r>
                    </a:p>
                  </a:txBody>
                  <a:tcPr/>
                </a:tc>
                <a:extLst>
                  <a:ext uri="{0D108BD9-81ED-4DB2-BD59-A6C34878D82A}">
                    <a16:rowId xmlns:a16="http://schemas.microsoft.com/office/drawing/2014/main" val="1986689120"/>
                  </a:ext>
                </a:extLst>
              </a:tr>
            </a:tbl>
          </a:graphicData>
        </a:graphic>
      </p:graphicFrame>
    </p:spTree>
    <p:extLst>
      <p:ext uri="{BB962C8B-B14F-4D97-AF65-F5344CB8AC3E}">
        <p14:creationId xmlns:p14="http://schemas.microsoft.com/office/powerpoint/2010/main" val="2009984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A75D-CA28-4A54-1B0E-41974604AAC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C330540-C5B9-F398-5475-4B8407C6505A}"/>
              </a:ext>
            </a:extLst>
          </p:cNvPr>
          <p:cNvSpPr>
            <a:spLocks noGrp="1"/>
          </p:cNvSpPr>
          <p:nvPr>
            <p:ph idx="1"/>
          </p:nvPr>
        </p:nvSpPr>
        <p:spPr/>
        <p:txBody>
          <a:bodyPr/>
          <a:lstStyle/>
          <a:p>
            <a:pPr marL="0" indent="0">
              <a:buNone/>
            </a:pPr>
            <a:r>
              <a:rPr lang="es-ES"/>
              <a:t>Con esta aplicación, puede supervisar el estado de coincidencia a nivel de artículo de línea y el estado de conciliación a nivel de agregación para su caso de conciliación específico, año/período fiscal y unidades organizativas:</a:t>
            </a:r>
          </a:p>
        </p:txBody>
      </p:sp>
      <p:sp>
        <p:nvSpPr>
          <p:cNvPr id="6" name="Marcador de texto 5">
            <a:extLst>
              <a:ext uri="{FF2B5EF4-FFF2-40B4-BE49-F238E27FC236}">
                <a16:creationId xmlns:a16="http://schemas.microsoft.com/office/drawing/2014/main" id="{92A60812-CE31-9541-EF04-A354F598A1D0}"/>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E3D15C4D-8868-2D5E-42FE-F4D2E196CCFC}"/>
              </a:ext>
            </a:extLst>
          </p:cNvPr>
          <p:cNvSpPr>
            <a:spLocks noGrp="1"/>
          </p:cNvSpPr>
          <p:nvPr>
            <p:ph type="body" sz="half" idx="11"/>
          </p:nvPr>
        </p:nvSpPr>
        <p:spPr/>
        <p:txBody>
          <a:bodyPr>
            <a:normAutofit fontScale="85000" lnSpcReduction="20000"/>
          </a:bodyPr>
          <a:lstStyle/>
          <a:p>
            <a:pPr fontAlgn="t"/>
            <a:r>
              <a:rPr lang="en-US" err="1"/>
              <a:t>Resumen</a:t>
            </a:r>
            <a:r>
              <a:rPr lang="en-US"/>
              <a:t> de </a:t>
            </a:r>
            <a:r>
              <a:rPr lang="en-US" err="1"/>
              <a:t>estado</a:t>
            </a:r>
            <a:r>
              <a:rPr lang="en-US"/>
              <a:t> de </a:t>
            </a:r>
            <a:r>
              <a:rPr lang="en-US" err="1"/>
              <a:t>reconciliación</a:t>
            </a:r>
            <a:r>
              <a:rPr lang="en-US"/>
              <a:t> – (F3865)</a:t>
            </a:r>
            <a:endParaRPr lang="es-CO"/>
          </a:p>
        </p:txBody>
      </p:sp>
      <p:pic>
        <p:nvPicPr>
          <p:cNvPr id="3" name="Imagen 2">
            <a:extLst>
              <a:ext uri="{FF2B5EF4-FFF2-40B4-BE49-F238E27FC236}">
                <a16:creationId xmlns:a16="http://schemas.microsoft.com/office/drawing/2014/main" id="{402FF403-BBFD-FD4F-3792-A4DDF4143C1B}"/>
              </a:ext>
            </a:extLst>
          </p:cNvPr>
          <p:cNvPicPr>
            <a:picLocks noChangeAspect="1"/>
          </p:cNvPicPr>
          <p:nvPr/>
        </p:nvPicPr>
        <p:blipFill>
          <a:blip r:embed="rId2"/>
          <a:stretch>
            <a:fillRect/>
          </a:stretch>
        </p:blipFill>
        <p:spPr>
          <a:xfrm>
            <a:off x="1056000" y="2655507"/>
            <a:ext cx="10080000" cy="2108235"/>
          </a:xfrm>
          <a:prstGeom prst="rect">
            <a:avLst/>
          </a:prstGeom>
        </p:spPr>
      </p:pic>
    </p:spTree>
    <p:extLst>
      <p:ext uri="{BB962C8B-B14F-4D97-AF65-F5344CB8AC3E}">
        <p14:creationId xmlns:p14="http://schemas.microsoft.com/office/powerpoint/2010/main" val="2778093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9DEC-31C2-A154-570B-174B3818677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EF0A643-43D9-748F-CB9D-A5A6F5E65AA1}"/>
              </a:ext>
            </a:extLst>
          </p:cNvPr>
          <p:cNvSpPr>
            <a:spLocks noGrp="1"/>
          </p:cNvSpPr>
          <p:nvPr>
            <p:ph idx="1"/>
          </p:nvPr>
        </p:nvSpPr>
        <p:spPr/>
        <p:txBody>
          <a:bodyPr/>
          <a:lstStyle/>
          <a:p>
            <a:pPr marL="0" indent="0">
              <a:buNone/>
            </a:pPr>
            <a:r>
              <a:rPr lang="es-ES"/>
              <a:t>Al ingresar al botón de detalle se puede ver el estado de la conciliación por cada sociedad vinculada; recordar que los casos de reconciliación en los cuales la sociedad de la operación sea la misma que la sociedad asociada es porque son operaciones </a:t>
            </a:r>
            <a:r>
              <a:rPr lang="es-ES" err="1"/>
              <a:t>internegocio</a:t>
            </a:r>
            <a:r>
              <a:rPr lang="es-ES"/>
              <a:t>:</a:t>
            </a:r>
          </a:p>
        </p:txBody>
      </p:sp>
      <p:sp>
        <p:nvSpPr>
          <p:cNvPr id="6" name="Marcador de texto 5">
            <a:extLst>
              <a:ext uri="{FF2B5EF4-FFF2-40B4-BE49-F238E27FC236}">
                <a16:creationId xmlns:a16="http://schemas.microsoft.com/office/drawing/2014/main" id="{9E49373F-5508-A05D-61E9-7658293C9216}"/>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11306D16-D8D6-8CF1-3224-B7383E177FA8}"/>
              </a:ext>
            </a:extLst>
          </p:cNvPr>
          <p:cNvSpPr>
            <a:spLocks noGrp="1"/>
          </p:cNvSpPr>
          <p:nvPr>
            <p:ph type="body" sz="half" idx="11"/>
          </p:nvPr>
        </p:nvSpPr>
        <p:spPr/>
        <p:txBody>
          <a:bodyPr>
            <a:normAutofit fontScale="85000" lnSpcReduction="20000"/>
          </a:bodyPr>
          <a:lstStyle/>
          <a:p>
            <a:pPr fontAlgn="t"/>
            <a:r>
              <a:rPr lang="en-US" err="1"/>
              <a:t>Resumen</a:t>
            </a:r>
            <a:r>
              <a:rPr lang="en-US"/>
              <a:t> de </a:t>
            </a:r>
            <a:r>
              <a:rPr lang="en-US" err="1"/>
              <a:t>estado</a:t>
            </a:r>
            <a:r>
              <a:rPr lang="en-US"/>
              <a:t> de </a:t>
            </a:r>
            <a:r>
              <a:rPr lang="en-US" err="1"/>
              <a:t>reconciliación</a:t>
            </a:r>
            <a:r>
              <a:rPr lang="en-US"/>
              <a:t> – (F3865)</a:t>
            </a:r>
            <a:endParaRPr lang="es-CO"/>
          </a:p>
        </p:txBody>
      </p:sp>
      <p:pic>
        <p:nvPicPr>
          <p:cNvPr id="4" name="Imagen 3">
            <a:extLst>
              <a:ext uri="{FF2B5EF4-FFF2-40B4-BE49-F238E27FC236}">
                <a16:creationId xmlns:a16="http://schemas.microsoft.com/office/drawing/2014/main" id="{D5E76849-9B90-3CD6-99BB-5FFD1F2D0B43}"/>
              </a:ext>
            </a:extLst>
          </p:cNvPr>
          <p:cNvPicPr>
            <a:picLocks noChangeAspect="1"/>
          </p:cNvPicPr>
          <p:nvPr/>
        </p:nvPicPr>
        <p:blipFill>
          <a:blip r:embed="rId2"/>
          <a:stretch>
            <a:fillRect/>
          </a:stretch>
        </p:blipFill>
        <p:spPr>
          <a:xfrm>
            <a:off x="1056000" y="2470424"/>
            <a:ext cx="10080000" cy="3155862"/>
          </a:xfrm>
          <a:prstGeom prst="rect">
            <a:avLst/>
          </a:prstGeom>
        </p:spPr>
      </p:pic>
    </p:spTree>
    <p:extLst>
      <p:ext uri="{BB962C8B-B14F-4D97-AF65-F5344CB8AC3E}">
        <p14:creationId xmlns:p14="http://schemas.microsoft.com/office/powerpoint/2010/main" val="35915172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3E51-39CB-BAA6-4864-581D1ED4B72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8802637-9AB8-320F-61D5-EE258E3B8C31}"/>
              </a:ext>
            </a:extLst>
          </p:cNvPr>
          <p:cNvSpPr>
            <a:spLocks noGrp="1"/>
          </p:cNvSpPr>
          <p:nvPr>
            <p:ph idx="1"/>
          </p:nvPr>
        </p:nvSpPr>
        <p:spPr/>
        <p:txBody>
          <a:bodyPr/>
          <a:lstStyle/>
          <a:p>
            <a:pPr marL="0" indent="0">
              <a:buNone/>
            </a:pPr>
            <a:r>
              <a:rPr lang="es-ES"/>
              <a:t>Con esta aplicación, puedes mostrar todos los elementos coincidentes y sus detalles según tus criterios de filtro especificados.  Con esta aplicación se puede ver el total de movimientos recíprocos por método de correspondencia y la vinculación a los movimientos de la sociedad asociada:</a:t>
            </a:r>
          </a:p>
        </p:txBody>
      </p:sp>
      <p:sp>
        <p:nvSpPr>
          <p:cNvPr id="6" name="Marcador de texto 5">
            <a:extLst>
              <a:ext uri="{FF2B5EF4-FFF2-40B4-BE49-F238E27FC236}">
                <a16:creationId xmlns:a16="http://schemas.microsoft.com/office/drawing/2014/main" id="{08C01880-3E33-1F09-AC95-AB6F1CA3DC81}"/>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F7B3160D-8838-69FB-A0D8-71E3D6B25B4D}"/>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posiciones</a:t>
            </a:r>
            <a:r>
              <a:rPr lang="en-US" b="1"/>
              <a:t> de </a:t>
            </a:r>
            <a:r>
              <a:rPr lang="en-US" b="1" err="1"/>
              <a:t>ajuste</a:t>
            </a:r>
            <a:r>
              <a:rPr lang="en-US" b="1"/>
              <a:t> </a:t>
            </a:r>
            <a:r>
              <a:rPr lang="en-US" b="1" err="1"/>
              <a:t>por</a:t>
            </a:r>
            <a:r>
              <a:rPr lang="en-US" b="1"/>
              <a:t> </a:t>
            </a:r>
            <a:r>
              <a:rPr lang="en-US" b="1" err="1"/>
              <a:t>método</a:t>
            </a:r>
            <a:r>
              <a:rPr lang="en-US" b="1"/>
              <a:t> de </a:t>
            </a:r>
            <a:r>
              <a:rPr lang="en-US" b="1" err="1"/>
              <a:t>correspondencia</a:t>
            </a:r>
            <a:r>
              <a:rPr lang="en-US" b="1"/>
              <a:t> </a:t>
            </a:r>
            <a:r>
              <a:rPr lang="es-CO" b="1"/>
              <a:t>– (</a:t>
            </a:r>
            <a:r>
              <a:rPr lang="en-US" b="1"/>
              <a:t>F3869</a:t>
            </a:r>
            <a:r>
              <a:rPr lang="en-US"/>
              <a:t>)</a:t>
            </a:r>
            <a:endParaRPr lang="es-CO"/>
          </a:p>
        </p:txBody>
      </p:sp>
      <p:pic>
        <p:nvPicPr>
          <p:cNvPr id="3" name="Imagen 2">
            <a:extLst>
              <a:ext uri="{FF2B5EF4-FFF2-40B4-BE49-F238E27FC236}">
                <a16:creationId xmlns:a16="http://schemas.microsoft.com/office/drawing/2014/main" id="{8C8F3E8E-8767-B437-F6DB-BBF591FCF846}"/>
              </a:ext>
            </a:extLst>
          </p:cNvPr>
          <p:cNvPicPr>
            <a:picLocks noChangeAspect="1"/>
          </p:cNvPicPr>
          <p:nvPr/>
        </p:nvPicPr>
        <p:blipFill>
          <a:blip r:embed="rId2"/>
          <a:stretch>
            <a:fillRect/>
          </a:stretch>
        </p:blipFill>
        <p:spPr>
          <a:xfrm>
            <a:off x="1056000" y="2119500"/>
            <a:ext cx="10080000" cy="4333254"/>
          </a:xfrm>
          <a:prstGeom prst="rect">
            <a:avLst/>
          </a:prstGeom>
        </p:spPr>
      </p:pic>
    </p:spTree>
    <p:extLst>
      <p:ext uri="{BB962C8B-B14F-4D97-AF65-F5344CB8AC3E}">
        <p14:creationId xmlns:p14="http://schemas.microsoft.com/office/powerpoint/2010/main" val="2016387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C53DA4-D08B-C9C3-72B3-5219109626E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2829141-2346-520A-D81C-EC5815E5E863}"/>
              </a:ext>
            </a:extLst>
          </p:cNvPr>
          <p:cNvSpPr>
            <a:spLocks noGrp="1"/>
          </p:cNvSpPr>
          <p:nvPr>
            <p:ph idx="1"/>
          </p:nvPr>
        </p:nvSpPr>
        <p:spPr/>
        <p:txBody>
          <a:bodyPr/>
          <a:lstStyle/>
          <a:p>
            <a:pPr marL="0" indent="0">
              <a:buNone/>
            </a:pPr>
            <a:r>
              <a:rPr lang="es-ES"/>
              <a:t>Esta transacción permite ver la configuración de los ciclos de distribución de cuentas de mayor y acceder a los segmentos que se utilizan para ello, en la imagen se puede ir a la diapositiva presentada previamente:</a:t>
            </a:r>
          </a:p>
        </p:txBody>
      </p:sp>
      <p:sp>
        <p:nvSpPr>
          <p:cNvPr id="6" name="Marcador de texto 5">
            <a:extLst>
              <a:ext uri="{FF2B5EF4-FFF2-40B4-BE49-F238E27FC236}">
                <a16:creationId xmlns:a16="http://schemas.microsoft.com/office/drawing/2014/main" id="{805B9F8C-1E83-F99A-765A-BF79F6F68A2C}"/>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57FDF9E3-4866-0CDC-2740-CDE7EAB65BF6}"/>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ciclo</a:t>
            </a:r>
            <a:r>
              <a:rPr lang="en-US" b="1"/>
              <a:t> de </a:t>
            </a:r>
            <a:r>
              <a:rPr lang="en-US" b="1" err="1"/>
              <a:t>distibución</a:t>
            </a:r>
            <a:r>
              <a:rPr lang="en-US" b="1"/>
              <a:t> real LM – (FAGLGA33</a:t>
            </a:r>
            <a:r>
              <a:rPr lang="en-US"/>
              <a:t>)</a:t>
            </a:r>
            <a:endParaRPr lang="es-CO"/>
          </a:p>
        </p:txBody>
      </p:sp>
      <mc:AlternateContent xmlns:mc="http://schemas.openxmlformats.org/markup-compatibility/2006">
        <mc:Choice xmlns:pslz="http://schemas.microsoft.com/office/powerpoint/2016/slidezoom" Requires="pslz">
          <p:graphicFrame>
            <p:nvGraphicFramePr>
              <p:cNvPr id="8" name="Vista general de diapositiva 7">
                <a:extLst>
                  <a:ext uri="{FF2B5EF4-FFF2-40B4-BE49-F238E27FC236}">
                    <a16:creationId xmlns:a16="http://schemas.microsoft.com/office/drawing/2014/main" id="{54A5CCC8-9B6B-1148-9D2F-92FD39FF2DB1}"/>
                  </a:ext>
                </a:extLst>
              </p:cNvPr>
              <p:cNvGraphicFramePr>
                <a:graphicFrameLocks noChangeAspect="1"/>
              </p:cNvGraphicFramePr>
              <p:nvPr>
                <p:extLst>
                  <p:ext uri="{D42A27DB-BD31-4B8C-83A1-F6EECF244321}">
                    <p14:modId xmlns:p14="http://schemas.microsoft.com/office/powerpoint/2010/main" val="1913669377"/>
                  </p:ext>
                </p:extLst>
              </p:nvPr>
            </p:nvGraphicFramePr>
            <p:xfrm>
              <a:off x="3216000" y="2500500"/>
              <a:ext cx="5760000" cy="3240001"/>
            </p:xfrm>
            <a:graphic>
              <a:graphicData uri="http://schemas.microsoft.com/office/powerpoint/2016/slidezoom">
                <pslz:sldZm>
                  <pslz:sldZmObj sldId="785" cId="3541157881">
                    <pslz:zmPr id="{750F8ECC-2848-43C0-877A-F26AD6205F71}" returnToParent="0" transitionDur="1000">
                      <p166:blipFill xmlns:p166="http://schemas.microsoft.com/office/powerpoint/2016/6/main">
                        <a:blip r:embed="rId2"/>
                        <a:stretch>
                          <a:fillRect/>
                        </a:stretch>
                      </p166:blipFill>
                      <p166:spPr xmlns:p166="http://schemas.microsoft.com/office/powerpoint/2016/6/main">
                        <a:xfrm>
                          <a:off x="0" y="0"/>
                          <a:ext cx="5760000" cy="3240001"/>
                        </a:xfrm>
                        <a:prstGeom prst="rect">
                          <a:avLst/>
                        </a:prstGeom>
                        <a:ln w="3175">
                          <a:solidFill>
                            <a:prstClr val="ltGray"/>
                          </a:solidFill>
                        </a:ln>
                      </p166:spPr>
                    </pslz:zmPr>
                  </pslz:sldZmObj>
                </pslz:sldZm>
              </a:graphicData>
            </a:graphic>
          </p:graphicFrame>
        </mc:Choice>
        <mc:Fallback>
          <p:pic>
            <p:nvPicPr>
              <p:cNvPr id="8" name="Vista general de diapositiva 7">
                <a:extLst>
                  <a:ext uri="{FF2B5EF4-FFF2-40B4-BE49-F238E27FC236}">
                    <a16:creationId xmlns:a16="http://schemas.microsoft.com/office/drawing/2014/main" id="{54A5CCC8-9B6B-1148-9D2F-92FD39FF2DB1}"/>
                  </a:ext>
                </a:extLst>
              </p:cNvPr>
              <p:cNvPicPr>
                <a:picLocks noGrp="1" noRot="1" noChangeAspect="1" noMove="1" noResize="1" noEditPoints="1" noAdjustHandles="1" noChangeArrowheads="1" noChangeShapeType="1"/>
              </p:cNvPicPr>
              <p:nvPr/>
            </p:nvPicPr>
            <p:blipFill>
              <a:blip r:embed="rId2"/>
              <a:stretch>
                <a:fillRect/>
              </a:stretch>
            </p:blipFill>
            <p:spPr>
              <a:xfrm>
                <a:off x="3216000" y="2500500"/>
                <a:ext cx="5760000" cy="3240001"/>
              </a:xfrm>
              <a:prstGeom prst="rect">
                <a:avLst/>
              </a:prstGeom>
              <a:ln w="3175">
                <a:solidFill>
                  <a:prstClr val="ltGray"/>
                </a:solidFill>
              </a:ln>
            </p:spPr>
          </p:pic>
        </mc:Fallback>
      </mc:AlternateContent>
    </p:spTree>
    <p:extLst>
      <p:ext uri="{BB962C8B-B14F-4D97-AF65-F5344CB8AC3E}">
        <p14:creationId xmlns:p14="http://schemas.microsoft.com/office/powerpoint/2010/main" val="168689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3066DE-F481-554B-49DE-D4743A2B154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52E7207-0B28-F24C-B05A-C4FFD010A983}"/>
              </a:ext>
            </a:extLst>
          </p:cNvPr>
          <p:cNvSpPr>
            <a:spLocks noGrp="1"/>
          </p:cNvSpPr>
          <p:nvPr>
            <p:ph idx="1"/>
          </p:nvPr>
        </p:nvSpPr>
        <p:spPr/>
        <p:txBody>
          <a:bodyPr/>
          <a:lstStyle/>
          <a:p>
            <a:pPr marL="0" indent="0">
              <a:buNone/>
            </a:pPr>
            <a:r>
              <a:rPr lang="es-ES"/>
              <a:t>En esta transacción se puede visualizar el resultado de la distribución de cuentas de mayor, en la imagen se puede ir a la diapositiva presentada previamente:</a:t>
            </a:r>
          </a:p>
        </p:txBody>
      </p:sp>
      <p:sp>
        <p:nvSpPr>
          <p:cNvPr id="6" name="Marcador de texto 5">
            <a:extLst>
              <a:ext uri="{FF2B5EF4-FFF2-40B4-BE49-F238E27FC236}">
                <a16:creationId xmlns:a16="http://schemas.microsoft.com/office/drawing/2014/main" id="{3948C2A2-678C-C60B-0CDF-3B66F0FFA2E4}"/>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071CCC56-65F2-1296-815C-F1EB5436136C}"/>
              </a:ext>
            </a:extLst>
          </p:cNvPr>
          <p:cNvSpPr>
            <a:spLocks noGrp="1"/>
          </p:cNvSpPr>
          <p:nvPr>
            <p:ph type="body" sz="half" idx="11"/>
          </p:nvPr>
        </p:nvSpPr>
        <p:spPr/>
        <p:txBody>
          <a:bodyPr>
            <a:normAutofit fontScale="85000" lnSpcReduction="10000"/>
          </a:bodyPr>
          <a:lstStyle/>
          <a:p>
            <a:r>
              <a:rPr lang="en-US" b="1" err="1"/>
              <a:t>Resumen</a:t>
            </a:r>
            <a:r>
              <a:rPr lang="en-US" b="1"/>
              <a:t> de </a:t>
            </a:r>
            <a:r>
              <a:rPr lang="en-US" b="1" err="1"/>
              <a:t>distribución</a:t>
            </a:r>
            <a:r>
              <a:rPr lang="en-US" b="1"/>
              <a:t> real LM – (FAGLGA36</a:t>
            </a:r>
            <a:r>
              <a:rPr lang="en-US"/>
              <a:t>)</a:t>
            </a:r>
            <a:endParaRPr lang="es-CO"/>
          </a:p>
        </p:txBody>
      </p:sp>
      <mc:AlternateContent xmlns:mc="http://schemas.openxmlformats.org/markup-compatibility/2006">
        <mc:Choice xmlns:pslz="http://schemas.microsoft.com/office/powerpoint/2016/slidezoom" Requires="pslz">
          <p:graphicFrame>
            <p:nvGraphicFramePr>
              <p:cNvPr id="9" name="Vista general de diapositiva 8">
                <a:extLst>
                  <a:ext uri="{FF2B5EF4-FFF2-40B4-BE49-F238E27FC236}">
                    <a16:creationId xmlns:a16="http://schemas.microsoft.com/office/drawing/2014/main" id="{0D9AAE16-20C2-F596-BBFF-2D7C1E9D64D9}"/>
                  </a:ext>
                </a:extLst>
              </p:cNvPr>
              <p:cNvGraphicFramePr>
                <a:graphicFrameLocks noChangeAspect="1"/>
              </p:cNvGraphicFramePr>
              <p:nvPr>
                <p:extLst>
                  <p:ext uri="{D42A27DB-BD31-4B8C-83A1-F6EECF244321}">
                    <p14:modId xmlns:p14="http://schemas.microsoft.com/office/powerpoint/2010/main" val="2975973580"/>
                  </p:ext>
                </p:extLst>
              </p:nvPr>
            </p:nvGraphicFramePr>
            <p:xfrm>
              <a:off x="3216000" y="2503170"/>
              <a:ext cx="5760000" cy="3240000"/>
            </p:xfrm>
            <a:graphic>
              <a:graphicData uri="http://schemas.microsoft.com/office/powerpoint/2016/slidezoom">
                <pslz:sldZm>
                  <pslz:sldZmObj sldId="800" cId="3367272324">
                    <pslz:zmPr id="{8369FD7A-2E12-416A-AABB-DEF8B48C747B}"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p:pic>
            <p:nvPicPr>
              <p:cNvPr id="9" name="Vista general de diapositiva 8">
                <a:extLst>
                  <a:ext uri="{FF2B5EF4-FFF2-40B4-BE49-F238E27FC236}">
                    <a16:creationId xmlns:a16="http://schemas.microsoft.com/office/drawing/2014/main" id="{0D9AAE16-20C2-F596-BBFF-2D7C1E9D64D9}"/>
                  </a:ext>
                </a:extLst>
              </p:cNvPr>
              <p:cNvPicPr>
                <a:picLocks noGrp="1" noRot="1" noChangeAspect="1" noMove="1" noResize="1" noEditPoints="1" noAdjustHandles="1" noChangeArrowheads="1" noChangeShapeType="1"/>
              </p:cNvPicPr>
              <p:nvPr/>
            </p:nvPicPr>
            <p:blipFill>
              <a:blip r:embed="rId2"/>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1027193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90EF90-7042-7261-25D7-A09E0DA4316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6F82EC8-120B-DAD8-27B4-83B3D132C9F0}"/>
              </a:ext>
            </a:extLst>
          </p:cNvPr>
          <p:cNvSpPr>
            <a:spLocks noGrp="1"/>
          </p:cNvSpPr>
          <p:nvPr>
            <p:ph idx="1"/>
          </p:nvPr>
        </p:nvSpPr>
        <p:spPr/>
        <p:txBody>
          <a:bodyPr/>
          <a:lstStyle/>
          <a:p>
            <a:pPr marL="0" indent="0">
              <a:buNone/>
            </a:pPr>
            <a:r>
              <a:rPr lang="es-ES"/>
              <a:t>Esta transacción permite ver la configuración de los ciclos de subreparto de cuentas de mayor y acceder a los segmentos que se utilizan para ello, en la imagen se puede ir a la diapositiva presentada previamente:</a:t>
            </a:r>
          </a:p>
        </p:txBody>
      </p:sp>
      <p:sp>
        <p:nvSpPr>
          <p:cNvPr id="6" name="Marcador de texto 5">
            <a:extLst>
              <a:ext uri="{FF2B5EF4-FFF2-40B4-BE49-F238E27FC236}">
                <a16:creationId xmlns:a16="http://schemas.microsoft.com/office/drawing/2014/main" id="{C76955BD-A0B0-4AE4-E6FB-E70A65F268E8}"/>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9357DDAA-C51E-956E-804A-FA9BD60E66A3}"/>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ciclo</a:t>
            </a:r>
            <a:r>
              <a:rPr lang="en-US" b="1"/>
              <a:t> de </a:t>
            </a:r>
            <a:r>
              <a:rPr lang="en-US" b="1" err="1"/>
              <a:t>subreparto</a:t>
            </a:r>
            <a:r>
              <a:rPr lang="en-US" b="1"/>
              <a:t> real LM – (FAGLGA13</a:t>
            </a:r>
            <a:r>
              <a:rPr lang="en-US"/>
              <a:t>)</a:t>
            </a:r>
            <a:endParaRPr lang="es-CO"/>
          </a:p>
        </p:txBody>
      </p:sp>
      <mc:AlternateContent xmlns:mc="http://schemas.openxmlformats.org/markup-compatibility/2006">
        <mc:Choice xmlns:pslz="http://schemas.microsoft.com/office/powerpoint/2016/slidezoom" Requires="pslz">
          <p:graphicFrame>
            <p:nvGraphicFramePr>
              <p:cNvPr id="3" name="Vista general de diapositiva 2">
                <a:extLst>
                  <a:ext uri="{FF2B5EF4-FFF2-40B4-BE49-F238E27FC236}">
                    <a16:creationId xmlns:a16="http://schemas.microsoft.com/office/drawing/2014/main" id="{6A41D97B-7CF3-1CCF-FE82-8F8F212AD42F}"/>
                  </a:ext>
                </a:extLst>
              </p:cNvPr>
              <p:cNvGraphicFramePr>
                <a:graphicFrameLocks noChangeAspect="1"/>
              </p:cNvGraphicFramePr>
              <p:nvPr>
                <p:extLst>
                  <p:ext uri="{D42A27DB-BD31-4B8C-83A1-F6EECF244321}">
                    <p14:modId xmlns:p14="http://schemas.microsoft.com/office/powerpoint/2010/main" val="3326964301"/>
                  </p:ext>
                </p:extLst>
              </p:nvPr>
            </p:nvGraphicFramePr>
            <p:xfrm>
              <a:off x="3216000" y="2503170"/>
              <a:ext cx="5760000" cy="3240000"/>
            </p:xfrm>
            <a:graphic>
              <a:graphicData uri="http://schemas.microsoft.com/office/powerpoint/2016/slidezoom">
                <pslz:sldZm>
                  <pslz:sldZmObj sldId="826" cId="381346549">
                    <pslz:zmPr id="{3736DB80-1ABD-47C4-9523-41E1C5EDB3E3}"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p:pic>
            <p:nvPicPr>
              <p:cNvPr id="3" name="Vista general de diapositiva 2">
                <a:extLst>
                  <a:ext uri="{FF2B5EF4-FFF2-40B4-BE49-F238E27FC236}">
                    <a16:creationId xmlns:a16="http://schemas.microsoft.com/office/drawing/2014/main" id="{6A41D97B-7CF3-1CCF-FE82-8F8F212AD42F}"/>
                  </a:ext>
                </a:extLst>
              </p:cNvPr>
              <p:cNvPicPr>
                <a:picLocks noGrp="1" noRot="1" noChangeAspect="1" noMove="1" noResize="1" noEditPoints="1" noAdjustHandles="1" noChangeArrowheads="1" noChangeShapeType="1"/>
              </p:cNvPicPr>
              <p:nvPr/>
            </p:nvPicPr>
            <p:blipFill>
              <a:blip r:embed="rId2"/>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42371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DA90-CC5B-9B68-5173-3DD18DA5A308}"/>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7B7658-3097-B297-11CC-EBB1F8800DE8}"/>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Conjunto estructurado de códigos utilizado para registrar operaciones contables o elaborar reportes financieros.  Se define al menos el plan de cuentas operativo (para registro de hechos económicos), plan de cuentas alterno (para homologación a otra estructura de reporte) o plan de cuentas de grupo (para homologar a una estructura de reporte de grupo)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1060725D-72D0-FF9E-8DCC-F5A6357C2F70}"/>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EFA32152-BB18-5961-EAB4-A84BFE8B5BA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Plan de cuentas</a:t>
            </a:r>
          </a:p>
        </p:txBody>
      </p:sp>
      <p:graphicFrame>
        <p:nvGraphicFramePr>
          <p:cNvPr id="11" name="Marcador de contenido 10">
            <a:extLst>
              <a:ext uri="{FF2B5EF4-FFF2-40B4-BE49-F238E27FC236}">
                <a16:creationId xmlns:a16="http://schemas.microsoft.com/office/drawing/2014/main" id="{92965C66-1934-7F8A-CB1A-8559CC993C43}"/>
              </a:ext>
            </a:extLst>
          </p:cNvPr>
          <p:cNvGraphicFramePr>
            <a:graphicFrameLocks noGrp="1"/>
          </p:cNvGraphicFramePr>
          <p:nvPr>
            <p:ph idx="14"/>
            <p:extLst>
              <p:ext uri="{D42A27DB-BD31-4B8C-83A1-F6EECF244321}">
                <p14:modId xmlns:p14="http://schemas.microsoft.com/office/powerpoint/2010/main" val="2308557254"/>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193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D627B3-3B02-5571-4B4D-956CAD943A3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F2F5A5E-1058-FB86-5B6F-AB7DA02E87E8}"/>
              </a:ext>
            </a:extLst>
          </p:cNvPr>
          <p:cNvSpPr>
            <a:spLocks noGrp="1"/>
          </p:cNvSpPr>
          <p:nvPr>
            <p:ph idx="1"/>
          </p:nvPr>
        </p:nvSpPr>
        <p:spPr/>
        <p:txBody>
          <a:bodyPr/>
          <a:lstStyle/>
          <a:p>
            <a:pPr marL="0" indent="0">
              <a:buNone/>
            </a:pPr>
            <a:r>
              <a:rPr lang="es-ES"/>
              <a:t>En esta transacción se puede visualizar el resultado del subreparto de cuentas de mayor, en la imagen se puede ir a la diapositiva presentada previamente:</a:t>
            </a:r>
          </a:p>
        </p:txBody>
      </p:sp>
      <p:sp>
        <p:nvSpPr>
          <p:cNvPr id="6" name="Marcador de texto 5">
            <a:extLst>
              <a:ext uri="{FF2B5EF4-FFF2-40B4-BE49-F238E27FC236}">
                <a16:creationId xmlns:a16="http://schemas.microsoft.com/office/drawing/2014/main" id="{73CDC965-C002-25B0-C00C-F229E80021C5}"/>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D52703FA-7DB1-3901-C5A4-C4F60A89C4D0}"/>
              </a:ext>
            </a:extLst>
          </p:cNvPr>
          <p:cNvSpPr>
            <a:spLocks noGrp="1"/>
          </p:cNvSpPr>
          <p:nvPr>
            <p:ph type="body" sz="half" idx="11"/>
          </p:nvPr>
        </p:nvSpPr>
        <p:spPr/>
        <p:txBody>
          <a:bodyPr>
            <a:normAutofit fontScale="85000" lnSpcReduction="10000"/>
          </a:bodyPr>
          <a:lstStyle/>
          <a:p>
            <a:r>
              <a:rPr lang="en-US" b="1" err="1"/>
              <a:t>Resumen</a:t>
            </a:r>
            <a:r>
              <a:rPr lang="en-US" b="1"/>
              <a:t> de </a:t>
            </a:r>
            <a:r>
              <a:rPr lang="en-US" b="1" err="1"/>
              <a:t>ciclo</a:t>
            </a:r>
            <a:r>
              <a:rPr lang="en-US" b="1"/>
              <a:t> de </a:t>
            </a:r>
            <a:r>
              <a:rPr lang="en-US" b="1" err="1"/>
              <a:t>subreparto</a:t>
            </a:r>
            <a:r>
              <a:rPr lang="en-US" b="1"/>
              <a:t> real LM – (FAGLGA16</a:t>
            </a:r>
            <a:r>
              <a:rPr lang="en-US"/>
              <a:t>)</a:t>
            </a:r>
            <a:endParaRPr lang="es-CO"/>
          </a:p>
        </p:txBody>
      </p:sp>
      <mc:AlternateContent xmlns:mc="http://schemas.openxmlformats.org/markup-compatibility/2006">
        <mc:Choice xmlns:pslz="http://schemas.microsoft.com/office/powerpoint/2016/slidezoom" Requires="pslz">
          <p:graphicFrame>
            <p:nvGraphicFramePr>
              <p:cNvPr id="3" name="Vista general de diapositiva 2">
                <a:extLst>
                  <a:ext uri="{FF2B5EF4-FFF2-40B4-BE49-F238E27FC236}">
                    <a16:creationId xmlns:a16="http://schemas.microsoft.com/office/drawing/2014/main" id="{4443DF11-7964-F5C6-0862-CBAF7459664D}"/>
                  </a:ext>
                </a:extLst>
              </p:cNvPr>
              <p:cNvGraphicFramePr>
                <a:graphicFrameLocks noChangeAspect="1"/>
              </p:cNvGraphicFramePr>
              <p:nvPr>
                <p:extLst>
                  <p:ext uri="{D42A27DB-BD31-4B8C-83A1-F6EECF244321}">
                    <p14:modId xmlns:p14="http://schemas.microsoft.com/office/powerpoint/2010/main" val="2931605637"/>
                  </p:ext>
                </p:extLst>
              </p:nvPr>
            </p:nvGraphicFramePr>
            <p:xfrm>
              <a:off x="3216000" y="2503170"/>
              <a:ext cx="5760000" cy="3240000"/>
            </p:xfrm>
            <a:graphic>
              <a:graphicData uri="http://schemas.microsoft.com/office/powerpoint/2016/slidezoom">
                <pslz:sldZm>
                  <pslz:sldZmObj sldId="855" cId="2330513570">
                    <pslz:zmPr id="{C2527CCB-413F-4B80-B8A3-C6E3D6597B97}"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p:pic>
            <p:nvPicPr>
              <p:cNvPr id="3" name="Vista general de diapositiva 2">
                <a:extLst>
                  <a:ext uri="{FF2B5EF4-FFF2-40B4-BE49-F238E27FC236}">
                    <a16:creationId xmlns:a16="http://schemas.microsoft.com/office/drawing/2014/main" id="{4443DF11-7964-F5C6-0862-CBAF7459664D}"/>
                  </a:ext>
                </a:extLst>
              </p:cNvPr>
              <p:cNvPicPr>
                <a:picLocks noGrp="1" noRot="1" noChangeAspect="1" noMove="1" noResize="1" noEditPoints="1" noAdjustHandles="1" noChangeArrowheads="1" noChangeShapeType="1"/>
              </p:cNvPicPr>
              <p:nvPr/>
            </p:nvPicPr>
            <p:blipFill>
              <a:blip r:embed="rId2"/>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1667390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E44FC-0D39-7D9B-61B8-AA443D29F99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6EE1DC-62AA-5D8C-0E98-4B6030E703B8}"/>
              </a:ext>
            </a:extLst>
          </p:cNvPr>
          <p:cNvSpPr>
            <a:spLocks noGrp="1"/>
          </p:cNvSpPr>
          <p:nvPr>
            <p:ph type="ctrTitle"/>
          </p:nvPr>
        </p:nvSpPr>
        <p:spPr/>
        <p:txBody>
          <a:bodyPr>
            <a:noAutofit/>
          </a:bodyPr>
          <a:lstStyle/>
          <a:p>
            <a:r>
              <a:rPr lang="es-CO" sz="4000"/>
              <a:t>Visualización de partidas individuales</a:t>
            </a:r>
          </a:p>
        </p:txBody>
      </p:sp>
      <p:sp>
        <p:nvSpPr>
          <p:cNvPr id="5" name="Subtítulo 4">
            <a:extLst>
              <a:ext uri="{FF2B5EF4-FFF2-40B4-BE49-F238E27FC236}">
                <a16:creationId xmlns:a16="http://schemas.microsoft.com/office/drawing/2014/main" id="{86B3A724-854B-C5D0-64D4-E74235DBC816}"/>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AD1E52DC-DD17-1B47-7D9A-5D2B82818901}"/>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536851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081C-E423-C495-ADD8-841D32570C1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097B93B-570B-65BD-676E-5717A3EA3467}"/>
              </a:ext>
            </a:extLst>
          </p:cNvPr>
          <p:cNvSpPr>
            <a:spLocks noGrp="1"/>
          </p:cNvSpPr>
          <p:nvPr>
            <p:ph type="body" sz="half" idx="10"/>
          </p:nvPr>
        </p:nvSpPr>
        <p:spPr/>
        <p:txBody>
          <a:bodyPr/>
          <a:lstStyle/>
          <a:p>
            <a:r>
              <a:rPr lang="es-CO">
                <a:latin typeface="Arial Rounded MT Bold"/>
              </a:rPr>
              <a:t>Visualización de partidas individuales de cuentas</a:t>
            </a:r>
            <a:endParaRPr lang="en-US"/>
          </a:p>
        </p:txBody>
      </p:sp>
      <p:sp>
        <p:nvSpPr>
          <p:cNvPr id="4" name="Marcador de texto 3">
            <a:extLst>
              <a:ext uri="{FF2B5EF4-FFF2-40B4-BE49-F238E27FC236}">
                <a16:creationId xmlns:a16="http://schemas.microsoft.com/office/drawing/2014/main" id="{D77A9278-C1CC-60AC-9B54-6212A08480BD}"/>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53ABFFFD-F629-F82C-746B-C45F312B3F1E}"/>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ea typeface="Calibri"/>
                <a:cs typeface="Calibri"/>
              </a:rPr>
              <a:t>En el sistema SAP la visualización de partidas individuales se refiere a las consultas de los movimientos contables que tienen las diferentes cuentas y se puede realizar mediante el uso de las siguientes aplicaciones:</a:t>
            </a:r>
          </a:p>
          <a:p>
            <a:endParaRPr lang="es-ES">
              <a:solidFill>
                <a:schemeClr val="tx1">
                  <a:lumMod val="50000"/>
                  <a:lumOff val="50000"/>
                </a:schemeClr>
              </a:solidFill>
              <a:latin typeface="Calibri"/>
              <a:ea typeface="Calibri"/>
              <a:cs typeface="Calibri"/>
            </a:endParaRPr>
          </a:p>
          <a:p>
            <a:endParaRPr lang="en-US">
              <a:solidFill>
                <a:schemeClr val="tx1">
                  <a:lumMod val="50000"/>
                  <a:lumOff val="50000"/>
                </a:schemeClr>
              </a:solidFill>
            </a:endParaRPr>
          </a:p>
        </p:txBody>
      </p:sp>
      <p:graphicFrame>
        <p:nvGraphicFramePr>
          <p:cNvPr id="5" name="Table 21">
            <a:extLst>
              <a:ext uri="{FF2B5EF4-FFF2-40B4-BE49-F238E27FC236}">
                <a16:creationId xmlns:a16="http://schemas.microsoft.com/office/drawing/2014/main" id="{6D16951B-D686-299C-1996-EC5D3A536632}"/>
              </a:ext>
            </a:extLst>
          </p:cNvPr>
          <p:cNvGraphicFramePr>
            <a:graphicFrameLocks noGrp="1"/>
          </p:cNvGraphicFramePr>
          <p:nvPr/>
        </p:nvGraphicFramePr>
        <p:xfrm>
          <a:off x="2136000" y="1716259"/>
          <a:ext cx="7920000" cy="470999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Nombre de la aplicación</a:t>
                      </a:r>
                      <a:endParaRPr lang="en-US" sz="12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Aplicación</a:t>
                      </a:r>
                      <a:endParaRPr lang="en-US" sz="12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cuentas de mayor y partidas individuales - Para </a:t>
                      </a:r>
                      <a:r>
                        <a:rPr lang="es-ES" sz="1200" b="0" i="0" u="none" strike="noStrike" noProof="0" err="1">
                          <a:solidFill>
                            <a:srgbClr val="808080"/>
                          </a:solidFill>
                          <a:latin typeface="+mn-lt"/>
                          <a:cs typeface="Arial" panose="020B0604020202020204" pitchFamily="34" charset="0"/>
                        </a:rPr>
                        <a:t>ledg</a:t>
                      </a:r>
                      <a:r>
                        <a:rPr lang="es-ES" sz="1200" b="0" i="0" u="none" strike="noStrike" kern="1200" noProof="0" err="1">
                          <a:solidFill>
                            <a:srgbClr val="808080"/>
                          </a:solidFill>
                          <a:latin typeface="+mn-lt"/>
                          <a:ea typeface="+mn-ea"/>
                          <a:cs typeface="Arial" panose="020B0604020202020204" pitchFamily="34" charset="0"/>
                        </a:rPr>
                        <a:t>e</a:t>
                      </a:r>
                      <a:r>
                        <a:rPr lang="es-ES" sz="1200" b="0" i="0" u="none" strike="noStrike" noProof="0" err="1">
                          <a:solidFill>
                            <a:srgbClr val="808080"/>
                          </a:solidFill>
                          <a:latin typeface="+mn-lt"/>
                          <a:cs typeface="Arial" panose="020B0604020202020204" pitchFamily="34" charset="0"/>
                        </a:rPr>
                        <a:t>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FAGLL03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25360292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cuentas de mayor - Buscador de partidas individuales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FAGLL03H</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16434889"/>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kern="1200" noProof="0">
                          <a:solidFill>
                            <a:srgbClr val="808080"/>
                          </a:solidFill>
                          <a:latin typeface="+mn-lt"/>
                          <a:cs typeface="Arial" panose="020B0604020202020204" pitchFamily="34" charset="0"/>
                        </a:rPr>
                        <a:t>Visualizar partidas individuales en libro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F2217</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50674202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entrada de partida individual</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F2218</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823186696"/>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err="1">
                          <a:solidFill>
                            <a:srgbClr val="808080"/>
                          </a:solidFill>
                          <a:latin typeface="+mn-lt"/>
                          <a:cs typeface="Arial" panose="020B0604020202020204" pitchFamily="34" charset="0"/>
                        </a:rPr>
                        <a:t>Part.indiv.libro</a:t>
                      </a:r>
                      <a:r>
                        <a:rPr lang="es-ES" sz="1200" b="0" i="0" u="none" strike="noStrike" noProof="0">
                          <a:solidFill>
                            <a:srgbClr val="808080"/>
                          </a:solidFill>
                          <a:latin typeface="+mn-lt"/>
                          <a:cs typeface="Arial" panose="020B0604020202020204" pitchFamily="34" charset="0"/>
                        </a:rPr>
                        <a:t>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S_ALR_87012282</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526492838"/>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Visualización de partidas de cuentas de mayor - FBL3N</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FBL3N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01438318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de acreedores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F0712</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4106331446"/>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Gestionar partidas individuales de proveedor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lnSpc>
                          <a:spcPct val="100000"/>
                        </a:lnSpc>
                        <a:spcBef>
                          <a:spcPts val="0"/>
                        </a:spcBef>
                        <a:spcAft>
                          <a:spcPts val="0"/>
                        </a:spcAft>
                        <a:buNone/>
                      </a:pPr>
                      <a:r>
                        <a:rPr lang="en-US" sz="1200" b="0" i="0" u="none" strike="noStrike" kern="1200" noProof="0">
                          <a:solidFill>
                            <a:srgbClr val="808080"/>
                          </a:solidFill>
                          <a:latin typeface="+mn-lt"/>
                          <a:ea typeface="+mn-ea"/>
                          <a:cs typeface="Arial" panose="020B0604020202020204" pitchFamily="34" charset="0"/>
                        </a:rPr>
                        <a:t>FBL1N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101088087"/>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individuales de cliente</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F0711</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88027885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individuales de cliente - FBL5N</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FBL5N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05075449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Diario de partidas individuales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S_ALR_87012291</a:t>
                      </a:r>
                    </a:p>
                  </a:txBody>
                  <a:tcPr/>
                </a:tc>
                <a:extLst>
                  <a:ext uri="{0D108BD9-81ED-4DB2-BD59-A6C34878D82A}">
                    <a16:rowId xmlns:a16="http://schemas.microsoft.com/office/drawing/2014/main" val="326128823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Analizador de asientos contables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F0956</a:t>
                      </a:r>
                    </a:p>
                  </a:txBody>
                  <a:tcPr/>
                </a:tc>
                <a:extLst>
                  <a:ext uri="{0D108BD9-81ED-4DB2-BD59-A6C34878D82A}">
                    <a16:rowId xmlns:a16="http://schemas.microsoft.com/office/drawing/2014/main" val="35210521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Visualización de asientos contables - En vista Cuenta T</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F3664</a:t>
                      </a:r>
                    </a:p>
                  </a:txBody>
                  <a:tcPr/>
                </a:tc>
                <a:extLst>
                  <a:ext uri="{0D108BD9-81ED-4DB2-BD59-A6C34878D82A}">
                    <a16:rowId xmlns:a16="http://schemas.microsoft.com/office/drawing/2014/main" val="60711597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Subvención para cuentas dudosas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F2686 </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39481426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Modificaciones de asientos contables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S_ALR_87012993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530160778"/>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Índice de cuentas de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S_ALR_87012333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877284213"/>
                  </a:ext>
                </a:extLst>
              </a:tr>
            </a:tbl>
          </a:graphicData>
        </a:graphic>
      </p:graphicFrame>
    </p:spTree>
    <p:extLst>
      <p:ext uri="{BB962C8B-B14F-4D97-AF65-F5344CB8AC3E}">
        <p14:creationId xmlns:p14="http://schemas.microsoft.com/office/powerpoint/2010/main" val="39764833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9E79-E59E-4AF0-4B90-7B19211ADB4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C087299-A22E-4161-84AB-974A6B731D00}"/>
              </a:ext>
            </a:extLst>
          </p:cNvPr>
          <p:cNvSpPr>
            <a:spLocks noGrp="1"/>
          </p:cNvSpPr>
          <p:nvPr>
            <p:ph type="body" sz="half" idx="10"/>
          </p:nvPr>
        </p:nvSpPr>
        <p:spPr/>
        <p:txBody>
          <a:bodyPr/>
          <a:lstStyle/>
          <a:p>
            <a:r>
              <a:rPr lang="es-CO">
                <a:latin typeface="Arial Rounded MT Bold"/>
              </a:rPr>
              <a:t>Visualización de partidas individuales de cuentas</a:t>
            </a:r>
            <a:endParaRPr lang="en-US"/>
          </a:p>
        </p:txBody>
      </p:sp>
      <p:sp>
        <p:nvSpPr>
          <p:cNvPr id="4" name="Marcador de texto 3">
            <a:extLst>
              <a:ext uri="{FF2B5EF4-FFF2-40B4-BE49-F238E27FC236}">
                <a16:creationId xmlns:a16="http://schemas.microsoft.com/office/drawing/2014/main" id="{EDC3F866-C9B6-07FD-C35C-913DB871C347}"/>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0B4FEF80-8C61-2C3B-B195-03A9E2C40B8F}"/>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ea typeface="Calibri"/>
                <a:cs typeface="Calibri"/>
              </a:rPr>
              <a:t>Mosaico de las aplicaciones de visualización de partidas individuales de cuentas</a:t>
            </a:r>
          </a:p>
          <a:p>
            <a:endParaRPr lang="es-ES">
              <a:solidFill>
                <a:schemeClr val="tx1">
                  <a:lumMod val="50000"/>
                  <a:lumOff val="50000"/>
                </a:schemeClr>
              </a:solidFill>
              <a:latin typeface="Calibri"/>
              <a:ea typeface="Calibri"/>
              <a:cs typeface="Calibri"/>
            </a:endParaRPr>
          </a:p>
          <a:p>
            <a:endParaRPr lang="en-US">
              <a:solidFill>
                <a:schemeClr val="tx1">
                  <a:lumMod val="50000"/>
                  <a:lumOff val="50000"/>
                </a:schemeClr>
              </a:solidFill>
            </a:endParaRPr>
          </a:p>
          <a:p>
            <a:endParaRPr lang="en-US">
              <a:solidFill>
                <a:schemeClr val="tx1">
                  <a:lumMod val="50000"/>
                  <a:lumOff val="50000"/>
                </a:schemeClr>
              </a:solidFill>
            </a:endParaRPr>
          </a:p>
        </p:txBody>
      </p:sp>
      <p:pic>
        <p:nvPicPr>
          <p:cNvPr id="7" name="Imagen 6">
            <a:extLst>
              <a:ext uri="{FF2B5EF4-FFF2-40B4-BE49-F238E27FC236}">
                <a16:creationId xmlns:a16="http://schemas.microsoft.com/office/drawing/2014/main" id="{B2EA684D-B183-D062-3CF0-CCC60DACCC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339" y="1660343"/>
            <a:ext cx="10106963" cy="3537313"/>
          </a:xfrm>
          <a:prstGeom prst="rect">
            <a:avLst/>
          </a:prstGeom>
        </p:spPr>
      </p:pic>
    </p:spTree>
    <p:extLst>
      <p:ext uri="{BB962C8B-B14F-4D97-AF65-F5344CB8AC3E}">
        <p14:creationId xmlns:p14="http://schemas.microsoft.com/office/powerpoint/2010/main" val="2935120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a:extLst>
            <a:ext uri="{FF2B5EF4-FFF2-40B4-BE49-F238E27FC236}">
              <a16:creationId xmlns:a16="http://schemas.microsoft.com/office/drawing/2014/main" id="{88FD36FB-E394-9DB9-6859-3F0BF995B46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56DAB27-7036-CF93-63EA-C13E8B60481A}"/>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Es una consulta del módulo de Contabilidad General (FI-GL) que se utiliza para visualizar partidas individuales (línea por línea) de cuentas de mayor. Tiene la posibilidad de filtrar por características adicionales como el centro de costos, centro de beneficios, clase de documentos o el ejercicio fiscal. </a:t>
            </a:r>
            <a:endParaRPr lang="es-CO">
              <a:solidFill>
                <a:srgbClr val="808080"/>
              </a:solidFill>
              <a:latin typeface="Aptos" panose="020B0004020202020204" pitchFamily="34" charset="0"/>
            </a:endParaRPr>
          </a:p>
          <a:p>
            <a:pPr marL="0" indent="0">
              <a:buNone/>
            </a:pPr>
            <a:r>
              <a:rPr lang="es-CO">
                <a:solidFill>
                  <a:srgbClr val="808080"/>
                </a:solidFill>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C160DBAC-9AC1-9297-AD48-39B8F8B80C3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62E2496-79CB-9FA2-07CA-2DE679BFAC6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pic>
        <p:nvPicPr>
          <p:cNvPr id="7" name="Imagen 6">
            <a:extLst>
              <a:ext uri="{FF2B5EF4-FFF2-40B4-BE49-F238E27FC236}">
                <a16:creationId xmlns:a16="http://schemas.microsoft.com/office/drawing/2014/main" id="{4D23E62F-4557-E101-12B2-5F06697098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959" y="2271562"/>
            <a:ext cx="8691613" cy="4246996"/>
          </a:xfrm>
          <a:prstGeom prst="rect">
            <a:avLst/>
          </a:prstGeom>
        </p:spPr>
      </p:pic>
    </p:spTree>
    <p:extLst>
      <p:ext uri="{BB962C8B-B14F-4D97-AF65-F5344CB8AC3E}">
        <p14:creationId xmlns:p14="http://schemas.microsoft.com/office/powerpoint/2010/main" val="2087735728"/>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9A652-7E5C-A838-29A8-99BF084DD2B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D20DC2F1-8923-683A-A093-6AD588819D8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A7ED4CB-FECB-277E-3107-73E265ECA13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6" name="Marcador de contenido 1">
            <a:extLst>
              <a:ext uri="{FF2B5EF4-FFF2-40B4-BE49-F238E27FC236}">
                <a16:creationId xmlns:a16="http://schemas.microsoft.com/office/drawing/2014/main" id="{456C3D24-AD5E-4327-70B0-3CFE76DE2114}"/>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Ingresar parámetros de la consulta</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10" name="Marcador de contenido 4">
            <a:extLst>
              <a:ext uri="{FF2B5EF4-FFF2-40B4-BE49-F238E27FC236}">
                <a16:creationId xmlns:a16="http://schemas.microsoft.com/office/drawing/2014/main" id="{9FE8E48A-B3A5-1A89-91D8-B377E8471E2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477814"/>
            <a:ext cx="8971532" cy="4927600"/>
          </a:xfrm>
          <a:prstGeom prst="rect">
            <a:avLst/>
          </a:prstGeom>
        </p:spPr>
      </p:pic>
    </p:spTree>
    <p:extLst>
      <p:ext uri="{BB962C8B-B14F-4D97-AF65-F5344CB8AC3E}">
        <p14:creationId xmlns:p14="http://schemas.microsoft.com/office/powerpoint/2010/main" val="1604645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A599-5746-44F5-17A1-66CA8B732F0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9071D8F-8455-57D6-D41D-84924F3ED4D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1EDA927-21D7-F8D3-B591-C71C49CDB7CE}"/>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8" name="Marcador de contenido 1">
            <a:extLst>
              <a:ext uri="{FF2B5EF4-FFF2-40B4-BE49-F238E27FC236}">
                <a16:creationId xmlns:a16="http://schemas.microsoft.com/office/drawing/2014/main" id="{BAAA173A-F7DC-F738-0059-45C381E3490E}"/>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Visualizar la consulta de movimientos</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11" name="Marcador de contenido 6">
            <a:extLst>
              <a:ext uri="{FF2B5EF4-FFF2-40B4-BE49-F238E27FC236}">
                <a16:creationId xmlns:a16="http://schemas.microsoft.com/office/drawing/2014/main" id="{985F898C-1DB7-E9EF-EEE0-97C3146F606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590958"/>
            <a:ext cx="9508534" cy="4927600"/>
          </a:xfrm>
          <a:prstGeom prst="rect">
            <a:avLst/>
          </a:prstGeom>
        </p:spPr>
      </p:pic>
    </p:spTree>
    <p:extLst>
      <p:ext uri="{BB962C8B-B14F-4D97-AF65-F5344CB8AC3E}">
        <p14:creationId xmlns:p14="http://schemas.microsoft.com/office/powerpoint/2010/main" val="2506908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7770-1352-26B3-08CC-E8F3899CAA0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468509B-2BEE-9473-515B-9E396B56CBB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736D190-8F71-FD00-CCFB-62409F81507A}"/>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39D3F388-49B3-5030-CFE0-A90296B7120E}"/>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Seleccionar una posición para consultar el documento</a:t>
            </a:r>
            <a:endParaRPr lang="es-CO">
              <a:solidFill>
                <a:srgbClr val="808080"/>
              </a:solidFill>
              <a:latin typeface="Aptos" panose="020B0004020202020204" pitchFamily="34" charset="0"/>
            </a:endParaRPr>
          </a:p>
        </p:txBody>
      </p:sp>
      <p:pic>
        <p:nvPicPr>
          <p:cNvPr id="6" name="Imagen 5">
            <a:extLst>
              <a:ext uri="{FF2B5EF4-FFF2-40B4-BE49-F238E27FC236}">
                <a16:creationId xmlns:a16="http://schemas.microsoft.com/office/drawing/2014/main" id="{4EC31CB3-95CE-73E3-1408-57947C454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564635"/>
            <a:ext cx="9952521" cy="4845790"/>
          </a:xfrm>
          <a:prstGeom prst="rect">
            <a:avLst/>
          </a:prstGeom>
        </p:spPr>
      </p:pic>
    </p:spTree>
    <p:extLst>
      <p:ext uri="{BB962C8B-B14F-4D97-AF65-F5344CB8AC3E}">
        <p14:creationId xmlns:p14="http://schemas.microsoft.com/office/powerpoint/2010/main" val="3765812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7AC31-95BD-38F0-515C-7C47B84BF98E}"/>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FCEA4BD-E989-3E27-559E-43010AC957B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5A8EF08-3465-4B6B-0AD4-E0EF19BECF54}"/>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A0E1D26D-EB56-F6F8-6991-07C2C8213B6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el documento</a:t>
            </a:r>
            <a:endParaRPr lang="es-CO">
              <a:latin typeface="Aptos" panose="020B0004020202020204" pitchFamily="34" charset="0"/>
            </a:endParaRPr>
          </a:p>
        </p:txBody>
      </p:sp>
      <p:pic>
        <p:nvPicPr>
          <p:cNvPr id="2" name="Imagen 1">
            <a:extLst>
              <a:ext uri="{FF2B5EF4-FFF2-40B4-BE49-F238E27FC236}">
                <a16:creationId xmlns:a16="http://schemas.microsoft.com/office/drawing/2014/main" id="{7054F8A3-98C7-6C21-957C-08971ED1E1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5321" y="1668838"/>
            <a:ext cx="4906556" cy="3172669"/>
          </a:xfrm>
          <a:prstGeom prst="rect">
            <a:avLst/>
          </a:prstGeom>
        </p:spPr>
      </p:pic>
      <p:pic>
        <p:nvPicPr>
          <p:cNvPr id="6" name="Imagen 5">
            <a:extLst>
              <a:ext uri="{FF2B5EF4-FFF2-40B4-BE49-F238E27FC236}">
                <a16:creationId xmlns:a16="http://schemas.microsoft.com/office/drawing/2014/main" id="{17E530FF-7EA7-141B-DEC4-88954C7457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587" y="1668838"/>
            <a:ext cx="5258378" cy="3172669"/>
          </a:xfrm>
          <a:prstGeom prst="rect">
            <a:avLst/>
          </a:prstGeom>
        </p:spPr>
      </p:pic>
    </p:spTree>
    <p:extLst>
      <p:ext uri="{BB962C8B-B14F-4D97-AF65-F5344CB8AC3E}">
        <p14:creationId xmlns:p14="http://schemas.microsoft.com/office/powerpoint/2010/main" val="300097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BB839-51F4-C97F-14AB-BBA7880D565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07651EA-2569-669D-47CE-361CC832366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4668F83-BFC0-EBE7-5C37-6AA9BDAA53BD}"/>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242DC8F0-94B5-1716-AF13-561C9741D46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los atributos de la cuenta</a:t>
            </a:r>
            <a:endParaRPr lang="es-CO">
              <a:latin typeface="Aptos" panose="020B0004020202020204" pitchFamily="34" charset="0"/>
            </a:endParaRPr>
          </a:p>
        </p:txBody>
      </p:sp>
      <p:pic>
        <p:nvPicPr>
          <p:cNvPr id="6" name="Imagen 5">
            <a:extLst>
              <a:ext uri="{FF2B5EF4-FFF2-40B4-BE49-F238E27FC236}">
                <a16:creationId xmlns:a16="http://schemas.microsoft.com/office/drawing/2014/main" id="{EC17551F-DE5E-FE05-BC8A-F36BE6FDF4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025" y="1859118"/>
            <a:ext cx="5190597" cy="2829015"/>
          </a:xfrm>
          <a:prstGeom prst="rect">
            <a:avLst/>
          </a:prstGeom>
        </p:spPr>
      </p:pic>
      <p:pic>
        <p:nvPicPr>
          <p:cNvPr id="10" name="Imagen 9">
            <a:extLst>
              <a:ext uri="{FF2B5EF4-FFF2-40B4-BE49-F238E27FC236}">
                <a16:creationId xmlns:a16="http://schemas.microsoft.com/office/drawing/2014/main" id="{971AA3F1-E35C-EB7F-9CBD-BEF0D80D5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2334" y="1859118"/>
            <a:ext cx="4712339" cy="2829015"/>
          </a:xfrm>
          <a:prstGeom prst="rect">
            <a:avLst/>
          </a:prstGeom>
        </p:spPr>
      </p:pic>
    </p:spTree>
    <p:extLst>
      <p:ext uri="{BB962C8B-B14F-4D97-AF65-F5344CB8AC3E}">
        <p14:creationId xmlns:p14="http://schemas.microsoft.com/office/powerpoint/2010/main" val="71599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25FD-EAA6-4789-30D1-5AAE0FAB59C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977614-B7EC-6685-3C8E-9314FB82C259}"/>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La variante del ejercicio fiscal es una configuración clave que define cómo se estructura el año contable para una sociedad.</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Grupo EPM se definió usar él tipo de variante K4 y la cual define número de periodos contables en el que se pueden registrar las transacciones contables, 12 (1 por cada mes) periodos normales y 4 periodos especiales usados para control de asientos de cierre anual.</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periodos de cierre se contabilizan con fecha de registro igual al mes de diciembre, pero se diferencian en un campo denominado “periodo”.</a:t>
            </a:r>
          </a:p>
        </p:txBody>
      </p:sp>
      <p:sp>
        <p:nvSpPr>
          <p:cNvPr id="6" name="Marcador de texto 5">
            <a:extLst>
              <a:ext uri="{FF2B5EF4-FFF2-40B4-BE49-F238E27FC236}">
                <a16:creationId xmlns:a16="http://schemas.microsoft.com/office/drawing/2014/main" id="{42B5F1E6-8221-2ABD-BC61-E71D9BA9FE3C}"/>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342AE8D8-8232-09E3-4A80-DFEDA024D3B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Variante del ejercicio</a:t>
            </a:r>
          </a:p>
        </p:txBody>
      </p:sp>
      <p:graphicFrame>
        <p:nvGraphicFramePr>
          <p:cNvPr id="11" name="Marcador de contenido 10">
            <a:extLst>
              <a:ext uri="{FF2B5EF4-FFF2-40B4-BE49-F238E27FC236}">
                <a16:creationId xmlns:a16="http://schemas.microsoft.com/office/drawing/2014/main" id="{7F4F3FF1-A1E7-C371-0968-77720B4A86F2}"/>
              </a:ext>
            </a:extLst>
          </p:cNvPr>
          <p:cNvGraphicFramePr>
            <a:graphicFrameLocks noGrp="1"/>
          </p:cNvGraphicFramePr>
          <p:nvPr>
            <p:ph idx="14"/>
            <p:extLst>
              <p:ext uri="{D42A27DB-BD31-4B8C-83A1-F6EECF244321}">
                <p14:modId xmlns:p14="http://schemas.microsoft.com/office/powerpoint/2010/main" val="1979011463"/>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23996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FC83-5F37-D697-773B-C5EF540ECFD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3CA53AF-8703-BC62-4FE3-FA34D5242BC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EE5569D-D160-9629-971F-D70DC5ACB613}"/>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C94916E3-CCD6-E8E7-E09F-9E9DBABFB71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los atributos de la cuenta</a:t>
            </a:r>
            <a:endParaRPr lang="es-CO">
              <a:latin typeface="Aptos" panose="020B0004020202020204" pitchFamily="34" charset="0"/>
            </a:endParaRPr>
          </a:p>
        </p:txBody>
      </p:sp>
      <p:pic>
        <p:nvPicPr>
          <p:cNvPr id="6" name="Imagen 5">
            <a:extLst>
              <a:ext uri="{FF2B5EF4-FFF2-40B4-BE49-F238E27FC236}">
                <a16:creationId xmlns:a16="http://schemas.microsoft.com/office/drawing/2014/main" id="{A2B1E66B-ABA3-0C45-80F1-107FC1D61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025" y="1859118"/>
            <a:ext cx="5190597" cy="2829015"/>
          </a:xfrm>
          <a:prstGeom prst="rect">
            <a:avLst/>
          </a:prstGeom>
        </p:spPr>
      </p:pic>
      <p:pic>
        <p:nvPicPr>
          <p:cNvPr id="10" name="Imagen 9">
            <a:extLst>
              <a:ext uri="{FF2B5EF4-FFF2-40B4-BE49-F238E27FC236}">
                <a16:creationId xmlns:a16="http://schemas.microsoft.com/office/drawing/2014/main" id="{BF88896C-7AB2-A6DD-E614-7E9F17E49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2334" y="1859118"/>
            <a:ext cx="4712339" cy="2829015"/>
          </a:xfrm>
          <a:prstGeom prst="rect">
            <a:avLst/>
          </a:prstGeom>
        </p:spPr>
      </p:pic>
    </p:spTree>
    <p:extLst>
      <p:ext uri="{BB962C8B-B14F-4D97-AF65-F5344CB8AC3E}">
        <p14:creationId xmlns:p14="http://schemas.microsoft.com/office/powerpoint/2010/main" val="35704744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487EF-7D37-2B15-D388-2DEE3B40FCAF}"/>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DE15506-7275-0CC5-BCE9-1ED3894A021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8F7ACC6-FDCA-F35F-EBAD-1633E20E80FD}"/>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D591FAE4-C25F-7DD0-839E-EDF7B91F7BB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pic>
        <p:nvPicPr>
          <p:cNvPr id="9" name="Imagen 8">
            <a:extLst>
              <a:ext uri="{FF2B5EF4-FFF2-40B4-BE49-F238E27FC236}">
                <a16:creationId xmlns:a16="http://schemas.microsoft.com/office/drawing/2014/main" id="{D2186529-6128-A6BA-731F-45F3557E27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1" y="1728938"/>
            <a:ext cx="5081336" cy="2794936"/>
          </a:xfrm>
          <a:prstGeom prst="rect">
            <a:avLst/>
          </a:prstGeom>
        </p:spPr>
      </p:pic>
      <p:pic>
        <p:nvPicPr>
          <p:cNvPr id="12" name="Imagen 11">
            <a:extLst>
              <a:ext uri="{FF2B5EF4-FFF2-40B4-BE49-F238E27FC236}">
                <a16:creationId xmlns:a16="http://schemas.microsoft.com/office/drawing/2014/main" id="{7C43FB80-6477-B042-BCA2-0DF1C80B1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663" y="1728938"/>
            <a:ext cx="5081336" cy="2794936"/>
          </a:xfrm>
          <a:prstGeom prst="rect">
            <a:avLst/>
          </a:prstGeom>
        </p:spPr>
      </p:pic>
    </p:spTree>
    <p:extLst>
      <p:ext uri="{BB962C8B-B14F-4D97-AF65-F5344CB8AC3E}">
        <p14:creationId xmlns:p14="http://schemas.microsoft.com/office/powerpoint/2010/main" val="137381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D9A1-EE6F-0BCB-68CC-482712A2519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0CF6279-C78E-9BCD-8822-676EC860B9E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CBCA48A-98BB-38E1-EE73-019AA7A96AE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500EA74D-9ACC-4E07-F1A2-38A002FD51D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CO"/>
          </a:p>
        </p:txBody>
      </p:sp>
      <p:pic>
        <p:nvPicPr>
          <p:cNvPr id="6" name="Imagen 5">
            <a:extLst>
              <a:ext uri="{FF2B5EF4-FFF2-40B4-BE49-F238E27FC236}">
                <a16:creationId xmlns:a16="http://schemas.microsoft.com/office/drawing/2014/main" id="{35B71595-CCB0-9AEF-D422-3753E63EC8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441" y="1675326"/>
            <a:ext cx="4995630" cy="1952350"/>
          </a:xfrm>
          <a:prstGeom prst="rect">
            <a:avLst/>
          </a:prstGeom>
        </p:spPr>
      </p:pic>
      <p:pic>
        <p:nvPicPr>
          <p:cNvPr id="8" name="Imagen 7">
            <a:extLst>
              <a:ext uri="{FF2B5EF4-FFF2-40B4-BE49-F238E27FC236}">
                <a16:creationId xmlns:a16="http://schemas.microsoft.com/office/drawing/2014/main" id="{307D3EA9-8A45-A4D1-FAAA-AA33966985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45" y="1675326"/>
            <a:ext cx="4733224" cy="1952350"/>
          </a:xfrm>
          <a:prstGeom prst="rect">
            <a:avLst/>
          </a:prstGeom>
        </p:spPr>
      </p:pic>
      <p:pic>
        <p:nvPicPr>
          <p:cNvPr id="18" name="Imagen 17">
            <a:extLst>
              <a:ext uri="{FF2B5EF4-FFF2-40B4-BE49-F238E27FC236}">
                <a16:creationId xmlns:a16="http://schemas.microsoft.com/office/drawing/2014/main" id="{0BEC4F9E-E56B-120C-69B3-FD1C4496E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440" y="3741010"/>
            <a:ext cx="4995630" cy="1818542"/>
          </a:xfrm>
          <a:prstGeom prst="rect">
            <a:avLst/>
          </a:prstGeom>
        </p:spPr>
      </p:pic>
      <p:pic>
        <p:nvPicPr>
          <p:cNvPr id="20" name="Imagen 19">
            <a:extLst>
              <a:ext uri="{FF2B5EF4-FFF2-40B4-BE49-F238E27FC236}">
                <a16:creationId xmlns:a16="http://schemas.microsoft.com/office/drawing/2014/main" id="{CF3589B9-F34E-380B-87F2-DDAD242317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245" y="3741010"/>
            <a:ext cx="4733224" cy="1818542"/>
          </a:xfrm>
          <a:prstGeom prst="rect">
            <a:avLst/>
          </a:prstGeom>
        </p:spPr>
      </p:pic>
    </p:spTree>
    <p:extLst>
      <p:ext uri="{BB962C8B-B14F-4D97-AF65-F5344CB8AC3E}">
        <p14:creationId xmlns:p14="http://schemas.microsoft.com/office/powerpoint/2010/main" val="1558854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970E-18FC-90BB-313D-F15D49B50C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2D7BE69-05F2-0022-FFE5-E2D0A494A76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transacción FAGLL03H en SAP es conocida como el "G/L Line </a:t>
            </a:r>
            <a:r>
              <a:rPr lang="es-ES" err="1">
                <a:latin typeface="Aptos" panose="020B0004020202020204" pitchFamily="34" charset="0"/>
              </a:rPr>
              <a:t>Item</a:t>
            </a:r>
            <a:r>
              <a:rPr lang="es-ES">
                <a:latin typeface="Aptos" panose="020B0004020202020204" pitchFamily="34" charset="0"/>
              </a:rPr>
              <a:t> Browser (G/L View)", y se utiliza principalmente para visualizar y analizar partidas individuales del libro mayor (General </a:t>
            </a:r>
            <a:r>
              <a:rPr lang="es-ES" err="1">
                <a:latin typeface="Aptos" panose="020B0004020202020204" pitchFamily="34" charset="0"/>
              </a:rPr>
              <a:t>Ledger</a:t>
            </a:r>
            <a:r>
              <a:rPr lang="es-ES">
                <a:latin typeface="Aptos" panose="020B0004020202020204" pitchFamily="34" charset="0"/>
              </a:rPr>
              <a:t>) en el módulo de Finanzas (FI)</a:t>
            </a:r>
            <a:endParaRPr lang="es-CO">
              <a:latin typeface="Aptos" panose="020B0004020202020204" pitchFamily="34" charset="0"/>
            </a:endParaRP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5625AF65-C72B-1D88-E454-607C8D622C4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7665092-36C3-B000-7FC0-D224B9A8BE5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pic>
        <p:nvPicPr>
          <p:cNvPr id="6" name="Imagen 5">
            <a:extLst>
              <a:ext uri="{FF2B5EF4-FFF2-40B4-BE49-F238E27FC236}">
                <a16:creationId xmlns:a16="http://schemas.microsoft.com/office/drawing/2014/main" id="{A98CB35D-A7A4-1D5D-0978-39C697B1F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650" y="2260600"/>
            <a:ext cx="9249877" cy="4257958"/>
          </a:xfrm>
          <a:prstGeom prst="rect">
            <a:avLst/>
          </a:prstGeom>
        </p:spPr>
      </p:pic>
    </p:spTree>
    <p:extLst>
      <p:ext uri="{BB962C8B-B14F-4D97-AF65-F5344CB8AC3E}">
        <p14:creationId xmlns:p14="http://schemas.microsoft.com/office/powerpoint/2010/main" val="2488529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46B2-8DA7-3DAA-F794-A0140A123035}"/>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5D79B60-9FAF-8C1F-3114-373A6C2D9BA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4788AFE-8F6F-380F-F7F1-1C4652D27C9C}"/>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5F516282-7F06-D31C-2395-B9C5420D5A8D}"/>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Ingresar parámetros de la consulta</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8" name="Marcador de contenido 7">
            <a:extLst>
              <a:ext uri="{FF2B5EF4-FFF2-40B4-BE49-F238E27FC236}">
                <a16:creationId xmlns:a16="http://schemas.microsoft.com/office/drawing/2014/main" id="{9772DFE3-F34E-FEC4-1267-8946BAB7C7E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04774" y="1579222"/>
            <a:ext cx="8922619" cy="4927410"/>
          </a:xfrm>
          <a:prstGeom prst="rect">
            <a:avLst/>
          </a:prstGeom>
        </p:spPr>
      </p:pic>
    </p:spTree>
    <p:extLst>
      <p:ext uri="{BB962C8B-B14F-4D97-AF65-F5344CB8AC3E}">
        <p14:creationId xmlns:p14="http://schemas.microsoft.com/office/powerpoint/2010/main" val="2904481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1847-635F-2851-9B7A-52A72207D58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C5984F1C-2365-8DD0-372A-FBF2FBDC01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47EFFE3-74EF-9AF7-F0F5-468DAA09E93A}"/>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BE021A66-B7D7-D937-3161-666156E9A1AA}"/>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9" name="Marcador de contenido 8">
            <a:extLst>
              <a:ext uri="{FF2B5EF4-FFF2-40B4-BE49-F238E27FC236}">
                <a16:creationId xmlns:a16="http://schemas.microsoft.com/office/drawing/2014/main" id="{5F0E2E9C-9D68-0AB0-A9A3-F5E1258712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3649" y="1582201"/>
            <a:ext cx="9384632" cy="4936357"/>
          </a:xfrm>
          <a:prstGeom prst="rect">
            <a:avLst/>
          </a:prstGeom>
        </p:spPr>
      </p:pic>
    </p:spTree>
    <p:extLst>
      <p:ext uri="{BB962C8B-B14F-4D97-AF65-F5344CB8AC3E}">
        <p14:creationId xmlns:p14="http://schemas.microsoft.com/office/powerpoint/2010/main" val="1982114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E8BD-39F8-C754-001B-EAAC49949EF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3A393A6-B3E7-14FD-9761-9FDEC96A7997}"/>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CF9A6FC-DE2D-4193-587E-A1662420323D}"/>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01049B81-8641-5839-E07C-856E2E625824}"/>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8" name="Marcador de contenido 7">
            <a:extLst>
              <a:ext uri="{FF2B5EF4-FFF2-40B4-BE49-F238E27FC236}">
                <a16:creationId xmlns:a16="http://schemas.microsoft.com/office/drawing/2014/main" id="{AC0A630B-D3B1-7838-5509-AD89271E99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680290"/>
            <a:ext cx="9577924" cy="4910980"/>
          </a:xfrm>
          <a:prstGeom prst="rect">
            <a:avLst/>
          </a:prstGeom>
        </p:spPr>
      </p:pic>
    </p:spTree>
    <p:extLst>
      <p:ext uri="{BB962C8B-B14F-4D97-AF65-F5344CB8AC3E}">
        <p14:creationId xmlns:p14="http://schemas.microsoft.com/office/powerpoint/2010/main" val="19759884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EDD40-0A40-10FD-81AC-C1A0307EA34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59A1FE2-BC84-4D36-9C02-1B7CB1CA667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8E566B4-0321-AD94-E7A9-EEBC4080F8E8}"/>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9" name="Marcador de contenido 4">
            <a:extLst>
              <a:ext uri="{FF2B5EF4-FFF2-40B4-BE49-F238E27FC236}">
                <a16:creationId xmlns:a16="http://schemas.microsoft.com/office/drawing/2014/main" id="{1C7F5C4B-6D00-F48E-A1AC-3D1F33C1320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pic>
        <p:nvPicPr>
          <p:cNvPr id="13" name="Imagen 12">
            <a:extLst>
              <a:ext uri="{FF2B5EF4-FFF2-40B4-BE49-F238E27FC236}">
                <a16:creationId xmlns:a16="http://schemas.microsoft.com/office/drawing/2014/main" id="{0F483321-75B1-73C0-41EA-8C754CD29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656" y="1563670"/>
            <a:ext cx="9389569" cy="2390624"/>
          </a:xfrm>
          <a:prstGeom prst="rect">
            <a:avLst/>
          </a:prstGeom>
        </p:spPr>
      </p:pic>
      <p:pic>
        <p:nvPicPr>
          <p:cNvPr id="16" name="Imagen 15">
            <a:extLst>
              <a:ext uri="{FF2B5EF4-FFF2-40B4-BE49-F238E27FC236}">
                <a16:creationId xmlns:a16="http://schemas.microsoft.com/office/drawing/2014/main" id="{A308FC46-1113-EB32-F5D0-D6CE12C1D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5" y="4067372"/>
            <a:ext cx="9389569" cy="2390623"/>
          </a:xfrm>
          <a:prstGeom prst="rect">
            <a:avLst/>
          </a:prstGeom>
        </p:spPr>
      </p:pic>
    </p:spTree>
    <p:extLst>
      <p:ext uri="{BB962C8B-B14F-4D97-AF65-F5344CB8AC3E}">
        <p14:creationId xmlns:p14="http://schemas.microsoft.com/office/powerpoint/2010/main" val="3931973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48B5-C406-A1BC-8778-5273ADEF494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F3D292B-01C0-694A-4AF7-4FDEDADD20C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BB23629-EF6C-2CAA-6BD3-CB0A3D5AFCAC}"/>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5" name="Marcador de contenido 4">
            <a:extLst>
              <a:ext uri="{FF2B5EF4-FFF2-40B4-BE49-F238E27FC236}">
                <a16:creationId xmlns:a16="http://schemas.microsoft.com/office/drawing/2014/main" id="{6634DD85-8B6A-7876-32DF-4750C2535B8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CO"/>
          </a:p>
        </p:txBody>
      </p:sp>
      <p:pic>
        <p:nvPicPr>
          <p:cNvPr id="11" name="Imagen 10">
            <a:extLst>
              <a:ext uri="{FF2B5EF4-FFF2-40B4-BE49-F238E27FC236}">
                <a16:creationId xmlns:a16="http://schemas.microsoft.com/office/drawing/2014/main" id="{05389D0E-CAEB-DCF7-D398-05CEE8EC0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675326"/>
            <a:ext cx="4895235" cy="1952350"/>
          </a:xfrm>
          <a:prstGeom prst="rect">
            <a:avLst/>
          </a:prstGeom>
        </p:spPr>
      </p:pic>
      <p:pic>
        <p:nvPicPr>
          <p:cNvPr id="13" name="Imagen 12">
            <a:extLst>
              <a:ext uri="{FF2B5EF4-FFF2-40B4-BE49-F238E27FC236}">
                <a16:creationId xmlns:a16="http://schemas.microsoft.com/office/drawing/2014/main" id="{07F01B57-A614-0D16-64F4-ED5EAB806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45" y="1694590"/>
            <a:ext cx="4733224" cy="1952350"/>
          </a:xfrm>
          <a:prstGeom prst="rect">
            <a:avLst/>
          </a:prstGeom>
        </p:spPr>
      </p:pic>
      <p:pic>
        <p:nvPicPr>
          <p:cNvPr id="15" name="Imagen 14">
            <a:extLst>
              <a:ext uri="{FF2B5EF4-FFF2-40B4-BE49-F238E27FC236}">
                <a16:creationId xmlns:a16="http://schemas.microsoft.com/office/drawing/2014/main" id="{7C1E7536-FCE8-809C-8869-754BBC0956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664" y="3741010"/>
            <a:ext cx="4895235" cy="1818542"/>
          </a:xfrm>
          <a:prstGeom prst="rect">
            <a:avLst/>
          </a:prstGeom>
        </p:spPr>
      </p:pic>
      <p:pic>
        <p:nvPicPr>
          <p:cNvPr id="17" name="Imagen 16">
            <a:extLst>
              <a:ext uri="{FF2B5EF4-FFF2-40B4-BE49-F238E27FC236}">
                <a16:creationId xmlns:a16="http://schemas.microsoft.com/office/drawing/2014/main" id="{61CF837F-EDEE-7C34-4C03-CEB2FA8F2D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6973" y="3760274"/>
            <a:ext cx="4771496" cy="1818542"/>
          </a:xfrm>
          <a:prstGeom prst="rect">
            <a:avLst/>
          </a:prstGeom>
        </p:spPr>
      </p:pic>
    </p:spTree>
    <p:extLst>
      <p:ext uri="{BB962C8B-B14F-4D97-AF65-F5344CB8AC3E}">
        <p14:creationId xmlns:p14="http://schemas.microsoft.com/office/powerpoint/2010/main" val="29916314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B2D9B-18C5-E1B4-CDCB-244D4AA2C30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2E2822E-7636-C6D7-5225-9602C00751A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mayor. Puede usar filtros para mostrar las partidas abiertas y compensadas de las cuentas gestionadas por partidas abiertas, o todas las partidas de una cuenta de mayor. Puede seleccionar las partidas según una fecha clave o después de la fecha de compensación junto con una fecha clave. Si selecciona todas las partidas, también puede elegir un rango de fechas de contabilización.</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618F203B-0181-15F8-BD0C-67560D282E1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AD8B99F-7439-D971-35B6-CB90EA382EC4}"/>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7" name="Imagen 6">
            <a:extLst>
              <a:ext uri="{FF2B5EF4-FFF2-40B4-BE49-F238E27FC236}">
                <a16:creationId xmlns:a16="http://schemas.microsoft.com/office/drawing/2014/main" id="{B0653573-C276-DE27-3F92-DDE1E83FB27B}"/>
              </a:ext>
            </a:extLst>
          </p:cNvPr>
          <p:cNvPicPr>
            <a:picLocks noChangeAspect="1"/>
          </p:cNvPicPr>
          <p:nvPr/>
        </p:nvPicPr>
        <p:blipFill>
          <a:blip r:embed="rId2"/>
          <a:stretch>
            <a:fillRect/>
          </a:stretch>
        </p:blipFill>
        <p:spPr>
          <a:xfrm>
            <a:off x="925810" y="2887071"/>
            <a:ext cx="10497312" cy="2679593"/>
          </a:xfrm>
          <a:prstGeom prst="rect">
            <a:avLst/>
          </a:prstGeom>
        </p:spPr>
      </p:pic>
    </p:spTree>
    <p:extLst>
      <p:ext uri="{BB962C8B-B14F-4D97-AF65-F5344CB8AC3E}">
        <p14:creationId xmlns:p14="http://schemas.microsoft.com/office/powerpoint/2010/main" val="3636010221"/>
      </p:ext>
    </p:extLst>
  </p:cSld>
  <p:clrMapOvr>
    <a:masterClrMapping/>
  </p:clrMapOvr>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ersonalizado 2">
      <a:majorFont>
        <a:latin typeface="VAGRounded"/>
        <a:ea typeface=""/>
        <a:cs typeface=""/>
      </a:majorFont>
      <a:minorFont>
        <a:latin typeface="VAGRounded LT Th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_EPM_V Blanca" id="{42D4BC08-EB54-4058-B652-F58925C83D5B}" vid="{3F62E01C-A200-4E77-A03C-D6BA8CA9786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a22d1dd-5ebb-4fec-87c6-eff43ee1d2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234B6F753C52164FB1D554AAB843CFC0" ma:contentTypeVersion="18" ma:contentTypeDescription="Crear nuevo documento." ma:contentTypeScope="" ma:versionID="296bdda58213db0a42facdfae00edc1c">
  <xsd:schema xmlns:xsd="http://www.w3.org/2001/XMLSchema" xmlns:xs="http://www.w3.org/2001/XMLSchema" xmlns:p="http://schemas.microsoft.com/office/2006/metadata/properties" xmlns:ns3="ad235908-71e9-4a93-8573-0051611839c1" xmlns:ns4="da22d1dd-5ebb-4fec-87c6-eff43ee1d269" targetNamespace="http://schemas.microsoft.com/office/2006/metadata/properties" ma:root="true" ma:fieldsID="da98b4bba4ae434ed47c3d15b07cfcfd" ns3:_="" ns4:_="">
    <xsd:import namespace="ad235908-71e9-4a93-8573-0051611839c1"/>
    <xsd:import namespace="da22d1dd-5ebb-4fec-87c6-eff43ee1d2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35908-71e9-4a93-8573-0051611839c1"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element name="SharingHintHash" ma:index="10" nillable="true" ma:displayName="Hash de la sugerencia para comparti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22d1dd-5ebb-4fec-87c6-eff43ee1d26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B71CF5-7525-4002-971B-2637643ABB45}">
  <ds:schemaRefs>
    <ds:schemaRef ds:uri="http://schemas.microsoft.com/sharepoint/v3/contenttype/forms"/>
  </ds:schemaRefs>
</ds:datastoreItem>
</file>

<file path=customXml/itemProps2.xml><?xml version="1.0" encoding="utf-8"?>
<ds:datastoreItem xmlns:ds="http://schemas.openxmlformats.org/officeDocument/2006/customXml" ds:itemID="{BE44A1E5-E509-4163-90F4-CDD5746761F4}">
  <ds:schemaRefs>
    <ds:schemaRef ds:uri="ad235908-71e9-4a93-8573-0051611839c1"/>
    <ds:schemaRef ds:uri="da22d1dd-5ebb-4fec-87c6-eff43ee1d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5B360D-F121-476C-B058-6CC366471B00}">
  <ds:schemaRefs>
    <ds:schemaRef ds:uri="ad235908-71e9-4a93-8573-0051611839c1"/>
    <ds:schemaRef ds:uri="da22d1dd-5ebb-4fec-87c6-eff43ee1d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ebbfa72-b3b6-4c1f-8b23-058d4f67f013}" enabled="1" method="Privileged" siteId="{bf1ce8b5-5d39-4bc5-ad6e-07b3e4d7d67a}" removed="0"/>
</clbl:labelList>
</file>

<file path=docProps/app.xml><?xml version="1.0" encoding="utf-8"?>
<Properties xmlns="http://schemas.openxmlformats.org/officeDocument/2006/extended-properties" xmlns:vt="http://schemas.openxmlformats.org/officeDocument/2006/docPropsVTypes">
  <Template/>
  <TotalTime>0</TotalTime>
  <Words>9383</Words>
  <Application>Microsoft Office PowerPoint</Application>
  <PresentationFormat>Panorámica</PresentationFormat>
  <Paragraphs>1835</Paragraphs>
  <Slides>180</Slides>
  <Notes>15</Notes>
  <HiddenSlides>6</HiddenSlides>
  <MMClips>1</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180</vt:i4>
      </vt:variant>
    </vt:vector>
  </HeadingPairs>
  <TitlesOfParts>
    <vt:vector size="194" baseType="lpstr">
      <vt:lpstr>Aptos</vt:lpstr>
      <vt:lpstr>Arial</vt:lpstr>
      <vt:lpstr>Arial Nova</vt:lpstr>
      <vt:lpstr>Arial Nova Cond</vt:lpstr>
      <vt:lpstr>Arial Rounded MT Bold</vt:lpstr>
      <vt:lpstr>Calibri</vt:lpstr>
      <vt:lpstr>calibri bold italic</vt:lpstr>
      <vt:lpstr>calibri bold italic</vt:lpstr>
      <vt:lpstr>Calibri regular</vt:lpstr>
      <vt:lpstr>Trebuchet MS</vt:lpstr>
      <vt:lpstr>VAGRounded</vt:lpstr>
      <vt:lpstr>VAGRounded LT Thin</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Estructuras Organizativas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planes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flujos de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consultas especiales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partidas individuales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saldos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¡Juntos logramos la excelencia!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Caicedo (SANCHO BBDO)</dc:creator>
  <cp:lastModifiedBy>JOHN FREDY ZAPATA ALVAREZ</cp:lastModifiedBy>
  <cp:revision>1</cp:revision>
  <dcterms:created xsi:type="dcterms:W3CDTF">2024-01-17T12:50:27Z</dcterms:created>
  <dcterms:modified xsi:type="dcterms:W3CDTF">2026-05-29T17:01:02Z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0x010100234B6F753C52164FB1D554AAB843CFC0</vt:lpwstr>
  </property>
</Properties>
</file>