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79" r:id="rId6"/>
    <p:sldId id="2147483616" r:id="rId7"/>
    <p:sldId id="2147483617" r:id="rId8"/>
    <p:sldId id="264" r:id="rId9"/>
    <p:sldId id="265" r:id="rId10"/>
    <p:sldId id="2147483606" r:id="rId11"/>
    <p:sldId id="2147483647" r:id="rId12"/>
    <p:sldId id="2147483646" r:id="rId13"/>
    <p:sldId id="259" r:id="rId14"/>
    <p:sldId id="2147483635" r:id="rId15"/>
    <p:sldId id="269" r:id="rId16"/>
    <p:sldId id="270" r:id="rId17"/>
    <p:sldId id="2147483636" r:id="rId18"/>
    <p:sldId id="271" r:id="rId19"/>
    <p:sldId id="2147483633" r:id="rId20"/>
    <p:sldId id="2147478863" r:id="rId21"/>
    <p:sldId id="276" r:id="rId22"/>
    <p:sldId id="2147480468" r:id="rId23"/>
    <p:sldId id="260" r:id="rId24"/>
    <p:sldId id="2147483612" r:id="rId25"/>
    <p:sldId id="257" r:id="rId26"/>
    <p:sldId id="258" r:id="rId27"/>
    <p:sldId id="268" r:id="rId28"/>
    <p:sldId id="2147483638" r:id="rId29"/>
    <p:sldId id="2147483639" r:id="rId30"/>
    <p:sldId id="256" r:id="rId31"/>
    <p:sldId id="261" r:id="rId32"/>
    <p:sldId id="263" r:id="rId33"/>
    <p:sldId id="2147483628" r:id="rId34"/>
    <p:sldId id="2147483630" r:id="rId35"/>
    <p:sldId id="2147483631" r:id="rId36"/>
    <p:sldId id="272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4"/>
    <a:srgbClr val="7AD4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CEAE4-C62B-4E7E-A9A7-1D4841FC5032}" v="42" dt="2026-06-04T16:09:23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1" autoAdjust="0"/>
    <p:restoredTop sz="93447" autoAdjust="0"/>
  </p:normalViewPr>
  <p:slideViewPr>
    <p:cSldViewPr snapToGrid="0">
      <p:cViewPr varScale="1">
        <p:scale>
          <a:sx n="74" d="100"/>
          <a:sy n="74" d="100"/>
        </p:scale>
        <p:origin x="32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GERMAN PINEDA ARCILA" userId="81d77711-0149-4197-b998-3f6e60cb0f70" providerId="ADAL" clId="{783FE072-B030-452F-AF48-390F7E276CE0}"/>
    <pc:docChg chg="undo custSel addSld delSld modSld sldOrd">
      <pc:chgData name="LUIS GERMAN PINEDA ARCILA" userId="81d77711-0149-4197-b998-3f6e60cb0f70" providerId="ADAL" clId="{783FE072-B030-452F-AF48-390F7E276CE0}" dt="2026-06-04T16:30:46.169" v="4351" actId="34476"/>
      <pc:docMkLst>
        <pc:docMk/>
      </pc:docMkLst>
      <pc:sldChg chg="addSp delSp modSp add del mod">
        <pc:chgData name="LUIS GERMAN PINEDA ARCILA" userId="81d77711-0149-4197-b998-3f6e60cb0f70" providerId="ADAL" clId="{783FE072-B030-452F-AF48-390F7E276CE0}" dt="2026-06-04T03:14:31.108" v="3619" actId="47"/>
        <pc:sldMkLst>
          <pc:docMk/>
          <pc:sldMk cId="20989791" sldId="256"/>
        </pc:sldMkLst>
      </pc:sldChg>
      <pc:sldChg chg="addSp delSp modSp add mod">
        <pc:chgData name="LUIS GERMAN PINEDA ARCILA" userId="81d77711-0149-4197-b998-3f6e60cb0f70" providerId="ADAL" clId="{783FE072-B030-452F-AF48-390F7E276CE0}" dt="2026-06-04T13:31:29.914" v="3925" actId="20577"/>
        <pc:sldMkLst>
          <pc:docMk/>
          <pc:sldMk cId="863202620" sldId="256"/>
        </pc:sldMkLst>
        <pc:spChg chg="mod">
          <ac:chgData name="LUIS GERMAN PINEDA ARCILA" userId="81d77711-0149-4197-b998-3f6e60cb0f70" providerId="ADAL" clId="{783FE072-B030-452F-AF48-390F7E276CE0}" dt="2026-06-04T13:28:36.921" v="3822" actId="6549"/>
          <ac:spMkLst>
            <pc:docMk/>
            <pc:sldMk cId="863202620" sldId="256"/>
            <ac:spMk id="3" creationId="{B9E76570-90E8-05A4-0E0B-1BA998BB54DC}"/>
          </ac:spMkLst>
        </pc:spChg>
        <pc:spChg chg="mod">
          <ac:chgData name="LUIS GERMAN PINEDA ARCILA" userId="81d77711-0149-4197-b998-3f6e60cb0f70" providerId="ADAL" clId="{783FE072-B030-452F-AF48-390F7E276CE0}" dt="2026-06-04T13:31:29.914" v="3925" actId="20577"/>
          <ac:spMkLst>
            <pc:docMk/>
            <pc:sldMk cId="863202620" sldId="256"/>
            <ac:spMk id="4" creationId="{8D805706-7DE3-4F53-2FB3-D9441A2E32C2}"/>
          </ac:spMkLst>
        </pc:spChg>
        <pc:picChg chg="del">
          <ac:chgData name="LUIS GERMAN PINEDA ARCILA" userId="81d77711-0149-4197-b998-3f6e60cb0f70" providerId="ADAL" clId="{783FE072-B030-452F-AF48-390F7E276CE0}" dt="2026-06-04T13:29:07.582" v="3827" actId="478"/>
          <ac:picMkLst>
            <pc:docMk/>
            <pc:sldMk cId="863202620" sldId="256"/>
            <ac:picMk id="5" creationId="{96079D60-5C4C-D17D-2418-AFDC2B0A56DC}"/>
          </ac:picMkLst>
        </pc:picChg>
        <pc:picChg chg="add mod">
          <ac:chgData name="LUIS GERMAN PINEDA ARCILA" userId="81d77711-0149-4197-b998-3f6e60cb0f70" providerId="ADAL" clId="{783FE072-B030-452F-AF48-390F7E276CE0}" dt="2026-06-04T13:30:23.782" v="3832" actId="14100"/>
          <ac:picMkLst>
            <pc:docMk/>
            <pc:sldMk cId="863202620" sldId="256"/>
            <ac:picMk id="7" creationId="{C4614666-85AD-7C8B-484C-9919676689DC}"/>
          </ac:picMkLst>
        </pc:picChg>
      </pc:sldChg>
      <pc:sldChg chg="add del">
        <pc:chgData name="LUIS GERMAN PINEDA ARCILA" userId="81d77711-0149-4197-b998-3f6e60cb0f70" providerId="ADAL" clId="{783FE072-B030-452F-AF48-390F7E276CE0}" dt="2026-06-04T03:13:22.955" v="3617"/>
        <pc:sldMkLst>
          <pc:docMk/>
          <pc:sldMk cId="1361041218" sldId="256"/>
        </pc:sldMkLst>
      </pc:sldChg>
      <pc:sldChg chg="add del">
        <pc:chgData name="LUIS GERMAN PINEDA ARCILA" userId="81d77711-0149-4197-b998-3f6e60cb0f70" providerId="ADAL" clId="{783FE072-B030-452F-AF48-390F7E276CE0}" dt="2026-06-04T13:27:39.241" v="3796" actId="47"/>
        <pc:sldMkLst>
          <pc:docMk/>
          <pc:sldMk cId="2917128969" sldId="256"/>
        </pc:sldMkLst>
      </pc:sldChg>
      <pc:sldChg chg="addSp delSp modSp add del mod">
        <pc:chgData name="LUIS GERMAN PINEDA ARCILA" userId="81d77711-0149-4197-b998-3f6e60cb0f70" providerId="ADAL" clId="{783FE072-B030-452F-AF48-390F7E276CE0}" dt="2026-06-04T13:39:47.696" v="4024" actId="47"/>
        <pc:sldMkLst>
          <pc:docMk/>
          <pc:sldMk cId="290013712" sldId="257"/>
        </pc:sldMkLst>
        <pc:spChg chg="mod">
          <ac:chgData name="LUIS GERMAN PINEDA ARCILA" userId="81d77711-0149-4197-b998-3f6e60cb0f70" providerId="ADAL" clId="{783FE072-B030-452F-AF48-390F7E276CE0}" dt="2026-06-04T02:56:40.897" v="3342" actId="313"/>
          <ac:spMkLst>
            <pc:docMk/>
            <pc:sldMk cId="290013712" sldId="257"/>
            <ac:spMk id="3" creationId="{EF567314-4F60-1A97-5C62-7235B1803144}"/>
          </ac:spMkLst>
        </pc:spChg>
        <pc:spChg chg="add mod">
          <ac:chgData name="LUIS GERMAN PINEDA ARCILA" userId="81d77711-0149-4197-b998-3f6e60cb0f70" providerId="ADAL" clId="{783FE072-B030-452F-AF48-390F7E276CE0}" dt="2026-06-04T02:56:11.295" v="3338" actId="1076"/>
          <ac:spMkLst>
            <pc:docMk/>
            <pc:sldMk cId="290013712" sldId="257"/>
            <ac:spMk id="4" creationId="{7A247313-C19C-60BC-CB95-44949F215741}"/>
          </ac:spMkLst>
        </pc:spChg>
        <pc:spChg chg="del mod">
          <ac:chgData name="LUIS GERMAN PINEDA ARCILA" userId="81d77711-0149-4197-b998-3f6e60cb0f70" providerId="ADAL" clId="{783FE072-B030-452F-AF48-390F7E276CE0}" dt="2026-06-04T02:54:17.349" v="3329" actId="478"/>
          <ac:spMkLst>
            <pc:docMk/>
            <pc:sldMk cId="290013712" sldId="257"/>
            <ac:spMk id="7" creationId="{D4E95769-CA47-2212-70BC-ED528A68459C}"/>
          </ac:spMkLst>
        </pc:spChg>
        <pc:spChg chg="del mod">
          <ac:chgData name="LUIS GERMAN PINEDA ARCILA" userId="81d77711-0149-4197-b998-3f6e60cb0f70" providerId="ADAL" clId="{783FE072-B030-452F-AF48-390F7E276CE0}" dt="2026-06-04T02:53:02.703" v="3324" actId="478"/>
          <ac:spMkLst>
            <pc:docMk/>
            <pc:sldMk cId="290013712" sldId="257"/>
            <ac:spMk id="8" creationId="{98E5833F-7244-57A5-18D0-63B31F04FFF2}"/>
          </ac:spMkLst>
        </pc:spChg>
        <pc:graphicFrameChg chg="add del mod">
          <ac:chgData name="LUIS GERMAN PINEDA ARCILA" userId="81d77711-0149-4197-b998-3f6e60cb0f70" providerId="ADAL" clId="{783FE072-B030-452F-AF48-390F7E276CE0}" dt="2026-06-04T02:55:28.716" v="3333" actId="478"/>
          <ac:graphicFrameMkLst>
            <pc:docMk/>
            <pc:sldMk cId="290013712" sldId="257"/>
            <ac:graphicFrameMk id="5" creationId="{50C612AB-4EF7-F8C1-7546-3EC17DCF9FB1}"/>
          </ac:graphicFrameMkLst>
        </pc:graphicFrameChg>
        <pc:graphicFrameChg chg="add mod modGraphic">
          <ac:chgData name="LUIS GERMAN PINEDA ARCILA" userId="81d77711-0149-4197-b998-3f6e60cb0f70" providerId="ADAL" clId="{783FE072-B030-452F-AF48-390F7E276CE0}" dt="2026-06-04T02:56:13.702" v="3339" actId="1076"/>
          <ac:graphicFrameMkLst>
            <pc:docMk/>
            <pc:sldMk cId="290013712" sldId="257"/>
            <ac:graphicFrameMk id="6" creationId="{5B9945E9-DFD5-07C6-F675-326B89C5B9E8}"/>
          </ac:graphicFrameMkLst>
        </pc:graphicFrameChg>
      </pc:sldChg>
      <pc:sldChg chg="add del">
        <pc:chgData name="LUIS GERMAN PINEDA ARCILA" userId="81d77711-0149-4197-b998-3f6e60cb0f70" providerId="ADAL" clId="{783FE072-B030-452F-AF48-390F7E276CE0}" dt="2026-06-04T02:44:44.615" v="3232" actId="47"/>
        <pc:sldMkLst>
          <pc:docMk/>
          <pc:sldMk cId="606022151" sldId="257"/>
        </pc:sldMkLst>
      </pc:sldChg>
      <pc:sldChg chg="addSp delSp modSp add mod">
        <pc:chgData name="LUIS GERMAN PINEDA ARCILA" userId="81d77711-0149-4197-b998-3f6e60cb0f70" providerId="ADAL" clId="{783FE072-B030-452F-AF48-390F7E276CE0}" dt="2026-06-04T13:53:51.486" v="4209" actId="14100"/>
        <pc:sldMkLst>
          <pc:docMk/>
          <pc:sldMk cId="1356970960" sldId="257"/>
        </pc:sldMkLst>
        <pc:spChg chg="mod">
          <ac:chgData name="LUIS GERMAN PINEDA ARCILA" userId="81d77711-0149-4197-b998-3f6e60cb0f70" providerId="ADAL" clId="{783FE072-B030-452F-AF48-390F7E276CE0}" dt="2026-06-04T13:53:46.445" v="4208" actId="1037"/>
          <ac:spMkLst>
            <pc:docMk/>
            <pc:sldMk cId="1356970960" sldId="257"/>
            <ac:spMk id="2" creationId="{58F00518-5D96-50E8-0AF3-04CAE6DEBFBD}"/>
          </ac:spMkLst>
        </pc:spChg>
        <pc:picChg chg="del">
          <ac:chgData name="LUIS GERMAN PINEDA ARCILA" userId="81d77711-0149-4197-b998-3f6e60cb0f70" providerId="ADAL" clId="{783FE072-B030-452F-AF48-390F7E276CE0}" dt="2026-06-04T13:45:57.018" v="4102" actId="478"/>
          <ac:picMkLst>
            <pc:docMk/>
            <pc:sldMk cId="1356970960" sldId="257"/>
            <ac:picMk id="4" creationId="{238EA6D3-E354-A68B-D798-23F946618408}"/>
          </ac:picMkLst>
        </pc:picChg>
        <pc:picChg chg="del mod">
          <ac:chgData name="LUIS GERMAN PINEDA ARCILA" userId="81d77711-0149-4197-b998-3f6e60cb0f70" providerId="ADAL" clId="{783FE072-B030-452F-AF48-390F7E276CE0}" dt="2026-06-04T13:50:24.483" v="4106" actId="478"/>
          <ac:picMkLst>
            <pc:docMk/>
            <pc:sldMk cId="1356970960" sldId="257"/>
            <ac:picMk id="5" creationId="{BF16580A-E9D1-93AA-5F11-DB8E200E4906}"/>
          </ac:picMkLst>
        </pc:picChg>
        <pc:picChg chg="add mod">
          <ac:chgData name="LUIS GERMAN PINEDA ARCILA" userId="81d77711-0149-4197-b998-3f6e60cb0f70" providerId="ADAL" clId="{783FE072-B030-452F-AF48-390F7E276CE0}" dt="2026-06-04T13:53:51.486" v="4209" actId="14100"/>
          <ac:picMkLst>
            <pc:docMk/>
            <pc:sldMk cId="1356970960" sldId="257"/>
            <ac:picMk id="7" creationId="{161D1EC9-A104-9539-E3E4-B06243348737}"/>
          </ac:picMkLst>
        </pc:picChg>
      </pc:sldChg>
      <pc:sldChg chg="modSp del mo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2709728279" sldId="257"/>
        </pc:sldMkLst>
      </pc:sldChg>
      <pc:sldChg chg="addSp delSp modSp add mod">
        <pc:chgData name="LUIS GERMAN PINEDA ARCILA" userId="81d77711-0149-4197-b998-3f6e60cb0f70" providerId="ADAL" clId="{783FE072-B030-452F-AF48-390F7E276CE0}" dt="2026-06-04T13:53:07.915" v="4154" actId="1037"/>
        <pc:sldMkLst>
          <pc:docMk/>
          <pc:sldMk cId="541275112" sldId="258"/>
        </pc:sldMkLst>
        <pc:spChg chg="mod">
          <ac:chgData name="LUIS GERMAN PINEDA ARCILA" userId="81d77711-0149-4197-b998-3f6e60cb0f70" providerId="ADAL" clId="{783FE072-B030-452F-AF48-390F7E276CE0}" dt="2026-06-04T13:53:07.915" v="4154" actId="1037"/>
          <ac:spMkLst>
            <pc:docMk/>
            <pc:sldMk cId="541275112" sldId="258"/>
            <ac:spMk id="2" creationId="{C47B2539-9FD9-4440-BC01-2E7CE858EDB4}"/>
          </ac:spMkLst>
        </pc:spChg>
        <pc:picChg chg="add mod">
          <ac:chgData name="LUIS GERMAN PINEDA ARCILA" userId="81d77711-0149-4197-b998-3f6e60cb0f70" providerId="ADAL" clId="{783FE072-B030-452F-AF48-390F7E276CE0}" dt="2026-06-04T13:51:36.588" v="4112" actId="14100"/>
          <ac:picMkLst>
            <pc:docMk/>
            <pc:sldMk cId="541275112" sldId="258"/>
            <ac:picMk id="5" creationId="{97056C3A-707E-5E07-1B90-8AFFE8C4BF5D}"/>
          </ac:picMkLst>
        </pc:picChg>
        <pc:picChg chg="del">
          <ac:chgData name="LUIS GERMAN PINEDA ARCILA" userId="81d77711-0149-4197-b998-3f6e60cb0f70" providerId="ADAL" clId="{783FE072-B030-452F-AF48-390F7E276CE0}" dt="2026-06-04T13:51:12.468" v="4109" actId="478"/>
          <ac:picMkLst>
            <pc:docMk/>
            <pc:sldMk cId="541275112" sldId="258"/>
            <ac:picMk id="7" creationId="{0E1C0DEC-CCE6-3E95-8FD0-5C90E2E93D74}"/>
          </ac:picMkLst>
        </pc:picChg>
      </pc:sldChg>
      <pc:sldChg chg="add del">
        <pc:chgData name="LUIS GERMAN PINEDA ARCILA" userId="81d77711-0149-4197-b998-3f6e60cb0f70" providerId="ADAL" clId="{783FE072-B030-452F-AF48-390F7E276CE0}" dt="2026-06-04T03:13:22.955" v="3617"/>
        <pc:sldMkLst>
          <pc:docMk/>
          <pc:sldMk cId="1589793580" sldId="258"/>
        </pc:sldMkLst>
      </pc:sldChg>
      <pc:sldChg chg="addSp delSp modSp add del mod">
        <pc:chgData name="LUIS GERMAN PINEDA ARCILA" userId="81d77711-0149-4197-b998-3f6e60cb0f70" providerId="ADAL" clId="{783FE072-B030-452F-AF48-390F7E276CE0}" dt="2026-06-04T03:14:36.664" v="3621" actId="47"/>
        <pc:sldMkLst>
          <pc:docMk/>
          <pc:sldMk cId="2743822337" sldId="258"/>
        </pc:sldMkLst>
      </pc:sldChg>
      <pc:sldChg chg="addSp delSp modSp add del mod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1292175397" sldId="259"/>
        </pc:sldMkLst>
      </pc:sldChg>
      <pc:sldChg chg="add">
        <pc:chgData name="LUIS GERMAN PINEDA ARCILA" userId="81d77711-0149-4197-b998-3f6e60cb0f70" providerId="ADAL" clId="{783FE072-B030-452F-AF48-390F7E276CE0}" dt="2026-06-04T03:08:00.075" v="3610"/>
        <pc:sldMkLst>
          <pc:docMk/>
          <pc:sldMk cId="2873004248" sldId="259"/>
        </pc:sldMkLst>
      </pc:sldChg>
      <pc:sldChg chg="add del">
        <pc:chgData name="LUIS GERMAN PINEDA ARCILA" userId="81d77711-0149-4197-b998-3f6e60cb0f70" providerId="ADAL" clId="{783FE072-B030-452F-AF48-390F7E276CE0}" dt="2026-06-04T01:55:05.721" v="2392" actId="47"/>
        <pc:sldMkLst>
          <pc:docMk/>
          <pc:sldMk cId="0" sldId="260"/>
        </pc:sldMkLst>
      </pc:sldChg>
      <pc:sldChg chg="addSp delSp modSp add mod">
        <pc:chgData name="LUIS GERMAN PINEDA ARCILA" userId="81d77711-0149-4197-b998-3f6e60cb0f70" providerId="ADAL" clId="{783FE072-B030-452F-AF48-390F7E276CE0}" dt="2026-06-04T03:05:26.662" v="3606" actId="255"/>
        <pc:sldMkLst>
          <pc:docMk/>
          <pc:sldMk cId="242386174" sldId="260"/>
        </pc:sldMkLst>
        <pc:spChg chg="mod">
          <ac:chgData name="LUIS GERMAN PINEDA ARCILA" userId="81d77711-0149-4197-b998-3f6e60cb0f70" providerId="ADAL" clId="{783FE072-B030-452F-AF48-390F7E276CE0}" dt="2026-06-04T03:01:43.776" v="3514" actId="14100"/>
          <ac:spMkLst>
            <pc:docMk/>
            <pc:sldMk cId="242386174" sldId="260"/>
            <ac:spMk id="3" creationId="{C757AEE1-A3D6-9F08-70FE-9888C6A7B899}"/>
          </ac:spMkLst>
        </pc:spChg>
        <pc:spChg chg="del">
          <ac:chgData name="LUIS GERMAN PINEDA ARCILA" userId="81d77711-0149-4197-b998-3f6e60cb0f70" providerId="ADAL" clId="{783FE072-B030-452F-AF48-390F7E276CE0}" dt="2026-06-04T02:56:26.114" v="3340" actId="478"/>
          <ac:spMkLst>
            <pc:docMk/>
            <pc:sldMk cId="242386174" sldId="260"/>
            <ac:spMk id="4" creationId="{AC492B4E-D85B-BC25-0713-5DFAD88D3565}"/>
          </ac:spMkLst>
        </pc:spChg>
        <pc:graphicFrameChg chg="del mod modGraphic">
          <ac:chgData name="LUIS GERMAN PINEDA ARCILA" userId="81d77711-0149-4197-b998-3f6e60cb0f70" providerId="ADAL" clId="{783FE072-B030-452F-AF48-390F7E276CE0}" dt="2026-06-04T03:04:46.316" v="3599" actId="478"/>
          <ac:graphicFrameMkLst>
            <pc:docMk/>
            <pc:sldMk cId="242386174" sldId="260"/>
            <ac:graphicFrameMk id="5" creationId="{7C4CD85A-29C0-B35A-A1BD-99A2DFC69F6A}"/>
          </ac:graphicFrameMkLst>
        </pc:graphicFrameChg>
        <pc:graphicFrameChg chg="del">
          <ac:chgData name="LUIS GERMAN PINEDA ARCILA" userId="81d77711-0149-4197-b998-3f6e60cb0f70" providerId="ADAL" clId="{783FE072-B030-452F-AF48-390F7E276CE0}" dt="2026-06-04T02:56:26.114" v="3340" actId="478"/>
          <ac:graphicFrameMkLst>
            <pc:docMk/>
            <pc:sldMk cId="242386174" sldId="260"/>
            <ac:graphicFrameMk id="6" creationId="{9D685A01-8529-33A1-4958-8B6D4969D52E}"/>
          </ac:graphicFrameMkLst>
        </pc:graphicFrameChg>
        <pc:graphicFrameChg chg="add mod modGraphic">
          <ac:chgData name="LUIS GERMAN PINEDA ARCILA" userId="81d77711-0149-4197-b998-3f6e60cb0f70" providerId="ADAL" clId="{783FE072-B030-452F-AF48-390F7E276CE0}" dt="2026-06-04T03:05:26.662" v="3606" actId="255"/>
          <ac:graphicFrameMkLst>
            <pc:docMk/>
            <pc:sldMk cId="242386174" sldId="260"/>
            <ac:graphicFrameMk id="7" creationId="{6F21DC3C-2069-36D8-1E31-CE85EFE105B9}"/>
          </ac:graphicFrameMkLst>
        </pc:graphicFrameChg>
      </pc:sldChg>
      <pc:sldChg chg="add del">
        <pc:chgData name="LUIS GERMAN PINEDA ARCILA" userId="81d77711-0149-4197-b998-3f6e60cb0f70" providerId="ADAL" clId="{783FE072-B030-452F-AF48-390F7E276CE0}" dt="2026-06-04T02:52:39.672" v="3321" actId="47"/>
        <pc:sldMkLst>
          <pc:docMk/>
          <pc:sldMk cId="1596421238" sldId="260"/>
        </pc:sldMkLst>
      </pc:sldChg>
      <pc:sldChg chg="addSp delSp modSp add del mod ord">
        <pc:chgData name="LUIS GERMAN PINEDA ARCILA" userId="81d77711-0149-4197-b998-3f6e60cb0f70" providerId="ADAL" clId="{783FE072-B030-452F-AF48-390F7E276CE0}" dt="2026-06-04T03:14:37.874" v="3622" actId="47"/>
        <pc:sldMkLst>
          <pc:docMk/>
          <pc:sldMk cId="140166291" sldId="261"/>
        </pc:sldMkLst>
      </pc:sldChg>
      <pc:sldChg chg="add del">
        <pc:chgData name="LUIS GERMAN PINEDA ARCILA" userId="81d77711-0149-4197-b998-3f6e60cb0f70" providerId="ADAL" clId="{783FE072-B030-452F-AF48-390F7E276CE0}" dt="2026-06-04T03:13:22.955" v="3617"/>
        <pc:sldMkLst>
          <pc:docMk/>
          <pc:sldMk cId="3073695339" sldId="261"/>
        </pc:sldMkLst>
      </pc:sldChg>
      <pc:sldChg chg="addSp delSp modSp add mod">
        <pc:chgData name="LUIS GERMAN PINEDA ARCILA" userId="81d77711-0149-4197-b998-3f6e60cb0f70" providerId="ADAL" clId="{783FE072-B030-452F-AF48-390F7E276CE0}" dt="2026-06-04T14:10:49.762" v="4296" actId="14100"/>
        <pc:sldMkLst>
          <pc:docMk/>
          <pc:sldMk cId="3309345647" sldId="261"/>
        </pc:sldMkLst>
        <pc:spChg chg="mod">
          <ac:chgData name="LUIS GERMAN PINEDA ARCILA" userId="81d77711-0149-4197-b998-3f6e60cb0f70" providerId="ADAL" clId="{783FE072-B030-452F-AF48-390F7E276CE0}" dt="2026-06-04T13:58:24.030" v="4218" actId="6549"/>
          <ac:spMkLst>
            <pc:docMk/>
            <pc:sldMk cId="3309345647" sldId="261"/>
            <ac:spMk id="3" creationId="{028C4196-AD34-0DBE-06CF-008D882BFF98}"/>
          </ac:spMkLst>
        </pc:spChg>
        <pc:spChg chg="mod">
          <ac:chgData name="LUIS GERMAN PINEDA ARCILA" userId="81d77711-0149-4197-b998-3f6e60cb0f70" providerId="ADAL" clId="{783FE072-B030-452F-AF48-390F7E276CE0}" dt="2026-06-04T14:08:41.769" v="4282" actId="6549"/>
          <ac:spMkLst>
            <pc:docMk/>
            <pc:sldMk cId="3309345647" sldId="261"/>
            <ac:spMk id="4" creationId="{3103A725-3982-389E-1ADE-37BE08B9AA12}"/>
          </ac:spMkLst>
        </pc:spChg>
        <pc:picChg chg="del">
          <ac:chgData name="LUIS GERMAN PINEDA ARCILA" userId="81d77711-0149-4197-b998-3f6e60cb0f70" providerId="ADAL" clId="{783FE072-B030-452F-AF48-390F7E276CE0}" dt="2026-06-04T14:08:49.750" v="4283" actId="478"/>
          <ac:picMkLst>
            <pc:docMk/>
            <pc:sldMk cId="3309345647" sldId="261"/>
            <ac:picMk id="5" creationId="{7CB95C61-F0EF-AD24-5EDC-B015CCB9D7E3}"/>
          </ac:picMkLst>
        </pc:picChg>
        <pc:picChg chg="add mod">
          <ac:chgData name="LUIS GERMAN PINEDA ARCILA" userId="81d77711-0149-4197-b998-3f6e60cb0f70" providerId="ADAL" clId="{783FE072-B030-452F-AF48-390F7E276CE0}" dt="2026-06-04T14:10:46.028" v="4294" actId="14100"/>
          <ac:picMkLst>
            <pc:docMk/>
            <pc:sldMk cId="3309345647" sldId="261"/>
            <ac:picMk id="7" creationId="{7A4B9233-D73F-42FA-5452-C27BED96BFF8}"/>
          </ac:picMkLst>
        </pc:picChg>
        <pc:picChg chg="add mod">
          <ac:chgData name="LUIS GERMAN PINEDA ARCILA" userId="81d77711-0149-4197-b998-3f6e60cb0f70" providerId="ADAL" clId="{783FE072-B030-452F-AF48-390F7E276CE0}" dt="2026-06-04T14:10:49.762" v="4296" actId="14100"/>
          <ac:picMkLst>
            <pc:docMk/>
            <pc:sldMk cId="3309345647" sldId="261"/>
            <ac:picMk id="9" creationId="{5DE30EB7-B595-DD76-2FF8-7865B1412A20}"/>
          </ac:picMkLst>
        </pc:picChg>
      </pc:sldChg>
      <pc:sldChg chg="add del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0" sldId="262"/>
        </pc:sldMkLst>
      </pc:sldChg>
      <pc:sldChg chg="add del">
        <pc:chgData name="LUIS GERMAN PINEDA ARCILA" userId="81d77711-0149-4197-b998-3f6e60cb0f70" providerId="ADAL" clId="{783FE072-B030-452F-AF48-390F7E276CE0}" dt="2026-06-04T14:50:38.639" v="4349" actId="47"/>
        <pc:sldMkLst>
          <pc:docMk/>
          <pc:sldMk cId="182036411" sldId="262"/>
        </pc:sldMkLst>
      </pc:sldChg>
      <pc:sldChg chg="add del">
        <pc:chgData name="LUIS GERMAN PINEDA ARCILA" userId="81d77711-0149-4197-b998-3f6e60cb0f70" providerId="ADAL" clId="{783FE072-B030-452F-AF48-390F7E276CE0}" dt="2026-06-04T01:44:47.088" v="2324" actId="47"/>
        <pc:sldMkLst>
          <pc:docMk/>
          <pc:sldMk cId="0" sldId="263"/>
        </pc:sldMkLst>
      </pc:sldChg>
      <pc:sldChg chg="delSp modSp add del mod">
        <pc:chgData name="LUIS GERMAN PINEDA ARCILA" userId="81d77711-0149-4197-b998-3f6e60cb0f70" providerId="ADAL" clId="{783FE072-B030-452F-AF48-390F7E276CE0}" dt="2026-06-04T02:54:53.253" v="3330" actId="47"/>
        <pc:sldMkLst>
          <pc:docMk/>
          <pc:sldMk cId="136044656" sldId="263"/>
        </pc:sldMkLst>
        <pc:spChg chg="del mod">
          <ac:chgData name="LUIS GERMAN PINEDA ARCILA" userId="81d77711-0149-4197-b998-3f6e60cb0f70" providerId="ADAL" clId="{783FE072-B030-452F-AF48-390F7E276CE0}" dt="2026-06-04T02:52:52.090" v="3322" actId="21"/>
          <ac:spMkLst>
            <pc:docMk/>
            <pc:sldMk cId="136044656" sldId="263"/>
            <ac:spMk id="2" creationId="{7A247313-C19C-60BC-CB95-44949F215741}"/>
          </ac:spMkLst>
        </pc:spChg>
        <pc:graphicFrameChg chg="del">
          <ac:chgData name="LUIS GERMAN PINEDA ARCILA" userId="81d77711-0149-4197-b998-3f6e60cb0f70" providerId="ADAL" clId="{783FE072-B030-452F-AF48-390F7E276CE0}" dt="2026-06-04T02:52:52.090" v="3322" actId="21"/>
          <ac:graphicFrameMkLst>
            <pc:docMk/>
            <pc:sldMk cId="136044656" sldId="263"/>
            <ac:graphicFrameMk id="4" creationId="{50C612AB-4EF7-F8C1-7546-3EC17DCF9FB1}"/>
          </ac:graphicFrameMkLst>
        </pc:graphicFrameChg>
        <pc:graphicFrameChg chg="del">
          <ac:chgData name="LUIS GERMAN PINEDA ARCILA" userId="81d77711-0149-4197-b998-3f6e60cb0f70" providerId="ADAL" clId="{783FE072-B030-452F-AF48-390F7E276CE0}" dt="2026-06-04T02:52:52.090" v="3322" actId="21"/>
          <ac:graphicFrameMkLst>
            <pc:docMk/>
            <pc:sldMk cId="136044656" sldId="263"/>
            <ac:graphicFrameMk id="5" creationId="{5B9945E9-DFD5-07C6-F675-326B89C5B9E8}"/>
          </ac:graphicFrameMkLst>
        </pc:graphicFrameChg>
      </pc:sldChg>
      <pc:sldChg chg="addSp delSp modSp add mod">
        <pc:chgData name="LUIS GERMAN PINEDA ARCILA" userId="81d77711-0149-4197-b998-3f6e60cb0f70" providerId="ADAL" clId="{783FE072-B030-452F-AF48-390F7E276CE0}" dt="2026-06-04T14:29:47.330" v="4347" actId="1076"/>
        <pc:sldMkLst>
          <pc:docMk/>
          <pc:sldMk cId="3764404212" sldId="263"/>
        </pc:sldMkLst>
        <pc:spChg chg="mod">
          <ac:chgData name="LUIS GERMAN PINEDA ARCILA" userId="81d77711-0149-4197-b998-3f6e60cb0f70" providerId="ADAL" clId="{783FE072-B030-452F-AF48-390F7E276CE0}" dt="2026-06-04T14:29:23.692" v="4343" actId="14100"/>
          <ac:spMkLst>
            <pc:docMk/>
            <pc:sldMk cId="3764404212" sldId="263"/>
            <ac:spMk id="3" creationId="{AA2B8504-1540-B553-9B97-D3CFD073EE5C}"/>
          </ac:spMkLst>
        </pc:spChg>
        <pc:spChg chg="del">
          <ac:chgData name="LUIS GERMAN PINEDA ARCILA" userId="81d77711-0149-4197-b998-3f6e60cb0f70" providerId="ADAL" clId="{783FE072-B030-452F-AF48-390F7E276CE0}" dt="2026-06-04T14:29:02.793" v="4337" actId="478"/>
          <ac:spMkLst>
            <pc:docMk/>
            <pc:sldMk cId="3764404212" sldId="263"/>
            <ac:spMk id="4" creationId="{D94FF319-EA34-AB5E-CC14-05FD482BD0A5}"/>
          </ac:spMkLst>
        </pc:spChg>
        <pc:picChg chg="add mod">
          <ac:chgData name="LUIS GERMAN PINEDA ARCILA" userId="81d77711-0149-4197-b998-3f6e60cb0f70" providerId="ADAL" clId="{783FE072-B030-452F-AF48-390F7E276CE0}" dt="2026-06-04T14:29:36.216" v="4346" actId="1076"/>
          <ac:picMkLst>
            <pc:docMk/>
            <pc:sldMk cId="3764404212" sldId="263"/>
            <ac:picMk id="6" creationId="{CE323594-1A1A-6A4E-A461-E49CA31DE54E}"/>
          </ac:picMkLst>
        </pc:picChg>
        <pc:picChg chg="del">
          <ac:chgData name="LUIS GERMAN PINEDA ARCILA" userId="81d77711-0149-4197-b998-3f6e60cb0f70" providerId="ADAL" clId="{783FE072-B030-452F-AF48-390F7E276CE0}" dt="2026-06-04T14:15:20.551" v="4332" actId="478"/>
          <ac:picMkLst>
            <pc:docMk/>
            <pc:sldMk cId="3764404212" sldId="263"/>
            <ac:picMk id="7" creationId="{32CA1927-F676-601E-545C-75ECD3517E80}"/>
          </ac:picMkLst>
        </pc:picChg>
        <pc:picChg chg="del mod">
          <ac:chgData name="LUIS GERMAN PINEDA ARCILA" userId="81d77711-0149-4197-b998-3f6e60cb0f70" providerId="ADAL" clId="{783FE072-B030-452F-AF48-390F7E276CE0}" dt="2026-06-04T14:15:22.160" v="4334" actId="478"/>
          <ac:picMkLst>
            <pc:docMk/>
            <pc:sldMk cId="3764404212" sldId="263"/>
            <ac:picMk id="9" creationId="{F65BF78B-1E58-2DB0-D196-419286C86E3A}"/>
          </ac:picMkLst>
        </pc:picChg>
        <pc:picChg chg="add mod">
          <ac:chgData name="LUIS GERMAN PINEDA ARCILA" userId="81d77711-0149-4197-b998-3f6e60cb0f70" providerId="ADAL" clId="{783FE072-B030-452F-AF48-390F7E276CE0}" dt="2026-06-04T14:29:47.330" v="4347" actId="1076"/>
          <ac:picMkLst>
            <pc:docMk/>
            <pc:sldMk cId="3764404212" sldId="263"/>
            <ac:picMk id="10" creationId="{0D8E2451-8F1E-6A1F-0816-D2F06EA8B565}"/>
          </ac:picMkLst>
        </pc:picChg>
      </pc:sldChg>
      <pc:sldChg chg="add">
        <pc:chgData name="LUIS GERMAN PINEDA ARCILA" userId="81d77711-0149-4197-b998-3f6e60cb0f70" providerId="ADAL" clId="{783FE072-B030-452F-AF48-390F7E276CE0}" dt="2026-06-04T02:37:00.899" v="2940"/>
        <pc:sldMkLst>
          <pc:docMk/>
          <pc:sldMk cId="1352087905" sldId="264"/>
        </pc:sldMkLst>
      </pc:sldChg>
      <pc:sldChg chg="addSp modSp del mod or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2139895481" sldId="264"/>
        </pc:sldMkLst>
      </pc:sldChg>
      <pc:sldChg chg="addSp delSp modSp add del mod">
        <pc:chgData name="LUIS GERMAN PINEDA ARCILA" userId="81d77711-0149-4197-b998-3f6e60cb0f70" providerId="ADAL" clId="{783FE072-B030-452F-AF48-390F7E276CE0}" dt="2026-06-04T02:36:57.088" v="2939" actId="2696"/>
        <pc:sldMkLst>
          <pc:docMk/>
          <pc:sldMk cId="3456407801" sldId="264"/>
        </pc:sldMkLst>
        <pc:spChg chg="mod">
          <ac:chgData name="LUIS GERMAN PINEDA ARCILA" userId="81d77711-0149-4197-b998-3f6e60cb0f70" providerId="ADAL" clId="{783FE072-B030-452F-AF48-390F7E276CE0}" dt="2026-06-04T02:34:19.084" v="2902" actId="6549"/>
          <ac:spMkLst>
            <pc:docMk/>
            <pc:sldMk cId="3456407801" sldId="264"/>
            <ac:spMk id="2" creationId="{A9820144-8D9D-0E3E-F182-5A2B2A008ACD}"/>
          </ac:spMkLst>
        </pc:spChg>
        <pc:spChg chg="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6" creationId="{4DC8A9BB-6CD1-F5C2-20B2-66E2249E7804}"/>
          </ac:spMkLst>
        </pc:spChg>
        <pc:spChg chg="add mod">
          <ac:chgData name="LUIS GERMAN PINEDA ARCILA" userId="81d77711-0149-4197-b998-3f6e60cb0f70" providerId="ADAL" clId="{783FE072-B030-452F-AF48-390F7E276CE0}" dt="2026-06-04T02:31:41.563" v="2746" actId="1076"/>
          <ac:spMkLst>
            <pc:docMk/>
            <pc:sldMk cId="3456407801" sldId="264"/>
            <ac:spMk id="9" creationId="{1AC6D8DD-F796-1044-51B9-42C18F77EC43}"/>
          </ac:spMkLst>
        </pc:spChg>
        <pc:spChg chg="mod">
          <ac:chgData name="LUIS GERMAN PINEDA ARCILA" userId="81d77711-0149-4197-b998-3f6e60cb0f70" providerId="ADAL" clId="{783FE072-B030-452F-AF48-390F7E276CE0}" dt="2026-06-04T02:33:36.468" v="2892" actId="1037"/>
          <ac:spMkLst>
            <pc:docMk/>
            <pc:sldMk cId="3456407801" sldId="264"/>
            <ac:spMk id="10" creationId="{601735C6-2193-051A-B3C5-7421E037A32F}"/>
          </ac:spMkLst>
        </pc:spChg>
        <pc:spChg chg="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11" creationId="{BEDE247E-8811-8331-B944-C68763D50FF0}"/>
          </ac:spMkLst>
        </pc:spChg>
        <pc:spChg chg="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12" creationId="{087E09D0-7A4C-22AC-803B-A33C0B1E98DD}"/>
          </ac:spMkLst>
        </pc:spChg>
        <pc:spChg chg="mod">
          <ac:chgData name="LUIS GERMAN PINEDA ARCILA" userId="81d77711-0149-4197-b998-3f6e60cb0f70" providerId="ADAL" clId="{783FE072-B030-452F-AF48-390F7E276CE0}" dt="2026-06-04T02:33:36.468" v="2892" actId="1037"/>
          <ac:spMkLst>
            <pc:docMk/>
            <pc:sldMk cId="3456407801" sldId="264"/>
            <ac:spMk id="13" creationId="{ED357CD2-A2CB-BFD8-DEE9-D01B130F21E5}"/>
          </ac:spMkLst>
        </pc:spChg>
        <pc:spChg chg="mod">
          <ac:chgData name="LUIS GERMAN PINEDA ARCILA" userId="81d77711-0149-4197-b998-3f6e60cb0f70" providerId="ADAL" clId="{783FE072-B030-452F-AF48-390F7E276CE0}" dt="2026-06-04T02:33:36.468" v="2892" actId="1037"/>
          <ac:spMkLst>
            <pc:docMk/>
            <pc:sldMk cId="3456407801" sldId="264"/>
            <ac:spMk id="23" creationId="{F38A5406-AFB0-8EE3-3362-62C6E4908BFE}"/>
          </ac:spMkLst>
        </pc:spChg>
        <pc:spChg chg="del">
          <ac:chgData name="LUIS GERMAN PINEDA ARCILA" userId="81d77711-0149-4197-b998-3f6e60cb0f70" providerId="ADAL" clId="{783FE072-B030-452F-AF48-390F7E276CE0}" dt="2026-06-04T02:30:54.962" v="2740" actId="21"/>
          <ac:spMkLst>
            <pc:docMk/>
            <pc:sldMk cId="3456407801" sldId="264"/>
            <ac:spMk id="25" creationId="{1AC6D8DD-F796-1044-51B9-42C18F77EC43}"/>
          </ac:spMkLst>
        </pc:spChg>
        <pc:spChg chg="mod">
          <ac:chgData name="LUIS GERMAN PINEDA ARCILA" userId="81d77711-0149-4197-b998-3f6e60cb0f70" providerId="ADAL" clId="{783FE072-B030-452F-AF48-390F7E276CE0}" dt="2026-06-04T02:30:59.722" v="2741" actId="14100"/>
          <ac:spMkLst>
            <pc:docMk/>
            <pc:sldMk cId="3456407801" sldId="264"/>
            <ac:spMk id="26" creationId="{2EA18998-0D05-DAE8-759A-73C029CC8099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27" creationId="{DA2382EE-D0FB-0D2D-BB8B-29BD757899AE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28" creationId="{84D440E4-227F-C475-403E-5C75666F8FD9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29" creationId="{B3D167A2-585E-47E2-90E2-6A9768CC04E4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30" creationId="{1F5DB739-6B8D-5BEF-EB30-55C04A000A67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31" creationId="{F5678CB9-D02A-7584-99CE-F3180DE28D48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35" creationId="{DB14FBFA-BCB6-725B-2CC7-7FF296736BE8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38" creationId="{A0EE3BFF-80B0-C4F1-5E9D-C17D7BA4B932}"/>
          </ac:spMkLst>
        </pc:spChg>
        <pc:spChg chg="mod">
          <ac:chgData name="LUIS GERMAN PINEDA ARCILA" userId="81d77711-0149-4197-b998-3f6e60cb0f70" providerId="ADAL" clId="{783FE072-B030-452F-AF48-390F7E276CE0}" dt="2026-06-04T02:31:37.419" v="2745" actId="14100"/>
          <ac:spMkLst>
            <pc:docMk/>
            <pc:sldMk cId="3456407801" sldId="264"/>
            <ac:spMk id="39" creationId="{9CA89CFB-4888-2DE0-B5B2-A0433219781C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40" creationId="{F2540732-BE80-F54F-9331-B45E716DB7D4}"/>
          </ac:spMkLst>
        </pc:spChg>
        <pc:spChg chg="del">
          <ac:chgData name="LUIS GERMAN PINEDA ARCILA" userId="81d77711-0149-4197-b998-3f6e60cb0f70" providerId="ADAL" clId="{783FE072-B030-452F-AF48-390F7E276CE0}" dt="2026-06-04T02:31:23.827" v="2744" actId="478"/>
          <ac:spMkLst>
            <pc:docMk/>
            <pc:sldMk cId="3456407801" sldId="264"/>
            <ac:spMk id="41" creationId="{D346E558-7BEE-0538-6019-CFB678CFF359}"/>
          </ac:spMkLst>
        </pc:spChg>
        <pc:spChg chg="del">
          <ac:chgData name="LUIS GERMAN PINEDA ARCILA" userId="81d77711-0149-4197-b998-3f6e60cb0f70" providerId="ADAL" clId="{783FE072-B030-452F-AF48-390F7E276CE0}" dt="2026-06-04T02:33:14.944" v="2884" actId="478"/>
          <ac:spMkLst>
            <pc:docMk/>
            <pc:sldMk cId="3456407801" sldId="264"/>
            <ac:spMk id="42" creationId="{800138F6-9258-512E-8165-65391C535B8A}"/>
          </ac:spMkLst>
        </pc:spChg>
        <pc:spChg chg="add 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44" creationId="{012E9462-FF3A-5D05-4A16-D7104F7B8FFD}"/>
          </ac:spMkLst>
        </pc:spChg>
        <pc:spChg chg="add del mod">
          <ac:chgData name="LUIS GERMAN PINEDA ARCILA" userId="81d77711-0149-4197-b998-3f6e60cb0f70" providerId="ADAL" clId="{783FE072-B030-452F-AF48-390F7E276CE0}" dt="2026-06-04T02:32:55.292" v="2880" actId="478"/>
          <ac:spMkLst>
            <pc:docMk/>
            <pc:sldMk cId="3456407801" sldId="264"/>
            <ac:spMk id="46" creationId="{BBE1180E-80A9-315E-3016-4974EE6B15CD}"/>
          </ac:spMkLst>
        </pc:spChg>
        <pc:spChg chg="add del mod">
          <ac:chgData name="LUIS GERMAN PINEDA ARCILA" userId="81d77711-0149-4197-b998-3f6e60cb0f70" providerId="ADAL" clId="{783FE072-B030-452F-AF48-390F7E276CE0}" dt="2026-06-04T02:32:55.292" v="2880" actId="478"/>
          <ac:spMkLst>
            <pc:docMk/>
            <pc:sldMk cId="3456407801" sldId="264"/>
            <ac:spMk id="47" creationId="{50430219-0959-DCCA-DF91-4D8402C4B57E}"/>
          </ac:spMkLst>
        </pc:spChg>
        <pc:spChg chg="add mod">
          <ac:chgData name="LUIS GERMAN PINEDA ARCILA" userId="81d77711-0149-4197-b998-3f6e60cb0f70" providerId="ADAL" clId="{783FE072-B030-452F-AF48-390F7E276CE0}" dt="2026-06-04T02:33:48.806" v="2899" actId="1037"/>
          <ac:spMkLst>
            <pc:docMk/>
            <pc:sldMk cId="3456407801" sldId="264"/>
            <ac:spMk id="48" creationId="{6313641D-8194-9AEA-33B0-AF11AC9A24AE}"/>
          </ac:spMkLst>
        </pc:spChg>
        <pc:spChg chg="mod">
          <ac:chgData name="LUIS GERMAN PINEDA ARCILA" userId="81d77711-0149-4197-b998-3f6e60cb0f70" providerId="ADAL" clId="{783FE072-B030-452F-AF48-390F7E276CE0}" dt="2026-06-04T02:33:48.806" v="2899" actId="1037"/>
          <ac:spMkLst>
            <pc:docMk/>
            <pc:sldMk cId="3456407801" sldId="264"/>
            <ac:spMk id="49" creationId="{BC0BFF74-5D97-8D08-C58F-065669D85D12}"/>
          </ac:spMkLst>
        </pc:spChg>
        <pc:spChg chg="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50" creationId="{E3A7E453-67B9-017C-A9A7-539E6BB46688}"/>
          </ac:spMkLst>
        </pc:spChg>
        <pc:spChg chg="mod">
          <ac:chgData name="LUIS GERMAN PINEDA ARCILA" userId="81d77711-0149-4197-b998-3f6e60cb0f70" providerId="ADAL" clId="{783FE072-B030-452F-AF48-390F7E276CE0}" dt="2026-06-04T02:33:48.806" v="2899" actId="1037"/>
          <ac:spMkLst>
            <pc:docMk/>
            <pc:sldMk cId="3456407801" sldId="264"/>
            <ac:spMk id="51" creationId="{DEB95B1B-138A-E0A7-1199-FC06F3CB4323}"/>
          </ac:spMkLst>
        </pc:spChg>
        <pc:spChg chg="add del mod">
          <ac:chgData name="LUIS GERMAN PINEDA ARCILA" userId="81d77711-0149-4197-b998-3f6e60cb0f70" providerId="ADAL" clId="{783FE072-B030-452F-AF48-390F7E276CE0}" dt="2026-06-04T02:32:55.292" v="2880" actId="478"/>
          <ac:spMkLst>
            <pc:docMk/>
            <pc:sldMk cId="3456407801" sldId="264"/>
            <ac:spMk id="52" creationId="{89EF4F55-B7F7-9A59-008A-DF023AE723B1}"/>
          </ac:spMkLst>
        </pc:spChg>
        <pc:spChg chg="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61" creationId="{304F0CBA-E9A3-EF58-7605-BB2285D52F9D}"/>
          </ac:spMkLst>
        </pc:spChg>
        <pc:spChg chg="add del mod">
          <ac:chgData name="LUIS GERMAN PINEDA ARCILA" userId="81d77711-0149-4197-b998-3f6e60cb0f70" providerId="ADAL" clId="{783FE072-B030-452F-AF48-390F7E276CE0}" dt="2026-06-04T02:32:55.292" v="2880" actId="478"/>
          <ac:spMkLst>
            <pc:docMk/>
            <pc:sldMk cId="3456407801" sldId="264"/>
            <ac:spMk id="62" creationId="{2A49CD85-E5F1-168A-4E3F-208CB58296F8}"/>
          </ac:spMkLst>
        </pc:spChg>
        <pc:spChg chg="del">
          <ac:chgData name="LUIS GERMAN PINEDA ARCILA" userId="81d77711-0149-4197-b998-3f6e60cb0f70" providerId="ADAL" clId="{783FE072-B030-452F-AF48-390F7E276CE0}" dt="2026-06-04T02:33:01.776" v="2881" actId="478"/>
          <ac:spMkLst>
            <pc:docMk/>
            <pc:sldMk cId="3456407801" sldId="264"/>
            <ac:spMk id="63" creationId="{CD86057A-B894-53D0-DE15-7D7ACD4940CF}"/>
          </ac:spMkLst>
        </pc:spChg>
        <pc:spChg chg="add 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64" creationId="{DB188734-3347-3C7E-4DEC-7A4C8A9565AC}"/>
          </ac:spMkLst>
        </pc:spChg>
        <pc:spChg chg="add mod">
          <ac:chgData name="LUIS GERMAN PINEDA ARCILA" userId="81d77711-0149-4197-b998-3f6e60cb0f70" providerId="ADAL" clId="{783FE072-B030-452F-AF48-390F7E276CE0}" dt="2026-06-04T02:36:07.023" v="2936" actId="6549"/>
          <ac:spMkLst>
            <pc:docMk/>
            <pc:sldMk cId="3456407801" sldId="264"/>
            <ac:spMk id="65" creationId="{8F0E217D-B731-986D-188D-74ACA5F49B52}"/>
          </ac:spMkLst>
        </pc:spChg>
        <pc:spChg chg="add 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66" creationId="{B81BA9BC-DF9D-DA38-64B0-B34392E786DA}"/>
          </ac:spMkLst>
        </pc:spChg>
        <pc:spChg chg="add mod">
          <ac:chgData name="LUIS GERMAN PINEDA ARCILA" userId="81d77711-0149-4197-b998-3f6e60cb0f70" providerId="ADAL" clId="{783FE072-B030-452F-AF48-390F7E276CE0}" dt="2026-06-04T02:34:33.087" v="2935" actId="1036"/>
          <ac:spMkLst>
            <pc:docMk/>
            <pc:sldMk cId="3456407801" sldId="264"/>
            <ac:spMk id="67" creationId="{F75B143C-00C3-A046-C025-9E9C769AA710}"/>
          </ac:spMkLst>
        </pc:spChg>
        <pc:cxnChg chg="mod">
          <ac:chgData name="LUIS GERMAN PINEDA ARCILA" userId="81d77711-0149-4197-b998-3f6e60cb0f70" providerId="ADAL" clId="{783FE072-B030-452F-AF48-390F7E276CE0}" dt="2026-06-04T02:33:36.468" v="2892" actId="1037"/>
          <ac:cxnSpMkLst>
            <pc:docMk/>
            <pc:sldMk cId="3456407801" sldId="264"/>
            <ac:cxnSpMk id="18" creationId="{D997B910-1CAB-46AF-1DFA-F680438AC327}"/>
          </ac:cxnSpMkLst>
        </pc:cxnChg>
        <pc:cxnChg chg="mod">
          <ac:chgData name="LUIS GERMAN PINEDA ARCILA" userId="81d77711-0149-4197-b998-3f6e60cb0f70" providerId="ADAL" clId="{783FE072-B030-452F-AF48-390F7E276CE0}" dt="2026-06-04T02:33:36.468" v="2892" actId="1037"/>
          <ac:cxnSpMkLst>
            <pc:docMk/>
            <pc:sldMk cId="3456407801" sldId="264"/>
            <ac:cxnSpMk id="19" creationId="{3473C8AF-0FAC-7D35-2DE2-F3345E4CA795}"/>
          </ac:cxnSpMkLst>
        </pc:cxnChg>
        <pc:cxnChg chg="mod">
          <ac:chgData name="LUIS GERMAN PINEDA ARCILA" userId="81d77711-0149-4197-b998-3f6e60cb0f70" providerId="ADAL" clId="{783FE072-B030-452F-AF48-390F7E276CE0}" dt="2026-06-04T02:33:36.468" v="2892" actId="1037"/>
          <ac:cxnSpMkLst>
            <pc:docMk/>
            <pc:sldMk cId="3456407801" sldId="264"/>
            <ac:cxnSpMk id="20" creationId="{64D9CC23-9C85-5731-1664-A46A91356708}"/>
          </ac:cxnSpMkLst>
        </pc:cxnChg>
        <pc:cxnChg chg="del">
          <ac:chgData name="LUIS GERMAN PINEDA ARCILA" userId="81d77711-0149-4197-b998-3f6e60cb0f70" providerId="ADAL" clId="{783FE072-B030-452F-AF48-390F7E276CE0}" dt="2026-06-04T02:31:23.827" v="2744" actId="478"/>
          <ac:cxnSpMkLst>
            <pc:docMk/>
            <pc:sldMk cId="3456407801" sldId="264"/>
            <ac:cxnSpMk id="32" creationId="{173E4D6C-9311-9A65-EFE8-68840F4BA34F}"/>
          </ac:cxnSpMkLst>
        </pc:cxnChg>
        <pc:cxnChg chg="del">
          <ac:chgData name="LUIS GERMAN PINEDA ARCILA" userId="81d77711-0149-4197-b998-3f6e60cb0f70" providerId="ADAL" clId="{783FE072-B030-452F-AF48-390F7E276CE0}" dt="2026-06-04T02:33:08.625" v="2883" actId="478"/>
          <ac:cxnSpMkLst>
            <pc:docMk/>
            <pc:sldMk cId="3456407801" sldId="264"/>
            <ac:cxnSpMk id="53" creationId="{A01F3215-49BE-C2C3-243D-97F6FE5C4F4E}"/>
          </ac:cxnSpMkLst>
        </pc:cxnChg>
        <pc:cxnChg chg="mod">
          <ac:chgData name="LUIS GERMAN PINEDA ARCILA" userId="81d77711-0149-4197-b998-3f6e60cb0f70" providerId="ADAL" clId="{783FE072-B030-452F-AF48-390F7E276CE0}" dt="2026-06-04T02:34:00.958" v="2901" actId="14100"/>
          <ac:cxnSpMkLst>
            <pc:docMk/>
            <pc:sldMk cId="3456407801" sldId="264"/>
            <ac:cxnSpMk id="54" creationId="{59207BD5-17DF-4637-BDA2-1AE267A4385E}"/>
          </ac:cxnSpMkLst>
        </pc:cxnChg>
        <pc:cxnChg chg="del">
          <ac:chgData name="LUIS GERMAN PINEDA ARCILA" userId="81d77711-0149-4197-b998-3f6e60cb0f70" providerId="ADAL" clId="{783FE072-B030-452F-AF48-390F7E276CE0}" dt="2026-06-04T02:33:56.116" v="2900" actId="478"/>
          <ac:cxnSpMkLst>
            <pc:docMk/>
            <pc:sldMk cId="3456407801" sldId="264"/>
            <ac:cxnSpMk id="55" creationId="{6F57B368-AA93-B77E-BE29-19B277C5C934}"/>
          </ac:cxnSpMkLst>
        </pc:cxnChg>
        <pc:cxnChg chg="mod">
          <ac:chgData name="LUIS GERMAN PINEDA ARCILA" userId="81d77711-0149-4197-b998-3f6e60cb0f70" providerId="ADAL" clId="{783FE072-B030-452F-AF48-390F7E276CE0}" dt="2026-06-04T02:33:48.806" v="2899" actId="1037"/>
          <ac:cxnSpMkLst>
            <pc:docMk/>
            <pc:sldMk cId="3456407801" sldId="264"/>
            <ac:cxnSpMk id="56" creationId="{B884F774-0DBA-7E0B-60C4-28F9FCB0EAE0}"/>
          </ac:cxnSpMkLst>
        </pc:cxnChg>
        <pc:cxnChg chg="mod">
          <ac:chgData name="LUIS GERMAN PINEDA ARCILA" userId="81d77711-0149-4197-b998-3f6e60cb0f70" providerId="ADAL" clId="{783FE072-B030-452F-AF48-390F7E276CE0}" dt="2026-06-04T02:33:48.806" v="2899" actId="1037"/>
          <ac:cxnSpMkLst>
            <pc:docMk/>
            <pc:sldMk cId="3456407801" sldId="264"/>
            <ac:cxnSpMk id="57" creationId="{EF744338-E456-F279-909D-E4986CE3547B}"/>
          </ac:cxnSpMkLst>
        </pc:cxnChg>
        <pc:cxnChg chg="mod">
          <ac:chgData name="LUIS GERMAN PINEDA ARCILA" userId="81d77711-0149-4197-b998-3f6e60cb0f70" providerId="ADAL" clId="{783FE072-B030-452F-AF48-390F7E276CE0}" dt="2026-06-04T02:33:48.806" v="2899" actId="1037"/>
          <ac:cxnSpMkLst>
            <pc:docMk/>
            <pc:sldMk cId="3456407801" sldId="264"/>
            <ac:cxnSpMk id="58" creationId="{AFBA256C-7859-44B8-7661-B31B001D31E8}"/>
          </ac:cxnSpMkLst>
        </pc:cxnChg>
        <pc:cxnChg chg="del">
          <ac:chgData name="LUIS GERMAN PINEDA ARCILA" userId="81d77711-0149-4197-b998-3f6e60cb0f70" providerId="ADAL" clId="{783FE072-B030-452F-AF48-390F7E276CE0}" dt="2026-06-04T02:33:06.357" v="2882" actId="478"/>
          <ac:cxnSpMkLst>
            <pc:docMk/>
            <pc:sldMk cId="3456407801" sldId="264"/>
            <ac:cxnSpMk id="60" creationId="{51765709-3714-2BDC-2925-96CB095700E0}"/>
          </ac:cxnSpMkLst>
        </pc:cxnChg>
      </pc:sldChg>
      <pc:sldChg chg="addSp delSp modSp add del mod ord">
        <pc:chgData name="LUIS GERMAN PINEDA ARCILA" userId="81d77711-0149-4197-b998-3f6e60cb0f70" providerId="ADAL" clId="{783FE072-B030-452F-AF48-390F7E276CE0}" dt="2026-06-04T02:36:57.088" v="2939" actId="2696"/>
        <pc:sldMkLst>
          <pc:docMk/>
          <pc:sldMk cId="0" sldId="265"/>
        </pc:sldMkLst>
        <pc:spChg chg="del">
          <ac:chgData name="LUIS GERMAN PINEDA ARCILA" userId="81d77711-0149-4197-b998-3f6e60cb0f70" providerId="ADAL" clId="{783FE072-B030-452F-AF48-390F7E276CE0}" dt="2026-06-04T02:28:49.878" v="2731" actId="478"/>
          <ac:spMkLst>
            <pc:docMk/>
            <pc:sldMk cId="0" sldId="265"/>
            <ac:spMk id="9" creationId="{37DAC4D6-9B18-1562-9D30-7B5230981A22}"/>
          </ac:spMkLst>
        </pc:spChg>
        <pc:spChg chg="mod">
          <ac:chgData name="LUIS GERMAN PINEDA ARCILA" userId="81d77711-0149-4197-b998-3f6e60cb0f70" providerId="ADAL" clId="{783FE072-B030-452F-AF48-390F7E276CE0}" dt="2026-06-04T02:30:19.398" v="2738" actId="1076"/>
          <ac:spMkLst>
            <pc:docMk/>
            <pc:sldMk cId="0" sldId="265"/>
            <ac:spMk id="10" creationId="{F592102C-FBAF-539E-C648-E327313FAD0E}"/>
          </ac:spMkLst>
        </pc:spChg>
        <pc:spChg chg="mod">
          <ac:chgData name="LUIS GERMAN PINEDA ARCILA" userId="81d77711-0149-4197-b998-3f6e60cb0f70" providerId="ADAL" clId="{783FE072-B030-452F-AF48-390F7E276CE0}" dt="2026-06-04T02:24:55.384" v="2523" actId="1038"/>
          <ac:spMkLst>
            <pc:docMk/>
            <pc:sldMk cId="0" sldId="265"/>
            <ac:spMk id="11" creationId="{284A4021-773F-A850-8D1D-250A15ABC31D}"/>
          </ac:spMkLst>
        </pc:spChg>
        <pc:spChg chg="mod">
          <ac:chgData name="LUIS GERMAN PINEDA ARCILA" userId="81d77711-0149-4197-b998-3f6e60cb0f70" providerId="ADAL" clId="{783FE072-B030-452F-AF48-390F7E276CE0}" dt="2026-06-04T02:24:55.384" v="2523" actId="1038"/>
          <ac:spMkLst>
            <pc:docMk/>
            <pc:sldMk cId="0" sldId="265"/>
            <ac:spMk id="12" creationId="{11170684-F40D-75FF-9C66-9A625F31784F}"/>
          </ac:spMkLst>
        </pc:spChg>
        <pc:spChg chg="mod">
          <ac:chgData name="LUIS GERMAN PINEDA ARCILA" userId="81d77711-0149-4197-b998-3f6e60cb0f70" providerId="ADAL" clId="{783FE072-B030-452F-AF48-390F7E276CE0}" dt="2026-06-04T02:24:55.384" v="2523" actId="1038"/>
          <ac:spMkLst>
            <pc:docMk/>
            <pc:sldMk cId="0" sldId="265"/>
            <ac:spMk id="13" creationId="{D62DAC9F-65DE-AEA4-6E15-51036C2CDA10}"/>
          </ac:spMkLst>
        </pc:spChg>
        <pc:spChg chg="mod">
          <ac:chgData name="LUIS GERMAN PINEDA ARCILA" userId="81d77711-0149-4197-b998-3f6e60cb0f70" providerId="ADAL" clId="{783FE072-B030-452F-AF48-390F7E276CE0}" dt="2026-06-04T02:24:55.384" v="2523" actId="1038"/>
          <ac:spMkLst>
            <pc:docMk/>
            <pc:sldMk cId="0" sldId="265"/>
            <ac:spMk id="23" creationId="{F94FE032-982D-8417-0404-E18929C27D62}"/>
          </ac:spMkLst>
        </pc:spChg>
        <pc:spChg chg="mod">
          <ac:chgData name="LUIS GERMAN PINEDA ARCILA" userId="81d77711-0149-4197-b998-3f6e60cb0f70" providerId="ADAL" clId="{783FE072-B030-452F-AF48-390F7E276CE0}" dt="2026-06-04T02:29:23.489" v="2737" actId="1076"/>
          <ac:spMkLst>
            <pc:docMk/>
            <pc:sldMk cId="0" sldId="265"/>
            <ac:spMk id="37" creationId="{87206900-5EDB-5565-1E7C-EA37514CB16F}"/>
          </ac:spMkLst>
        </pc:spChg>
        <pc:spChg chg="add mod">
          <ac:chgData name="LUIS GERMAN PINEDA ARCILA" userId="81d77711-0149-4197-b998-3f6e60cb0f70" providerId="ADAL" clId="{783FE072-B030-452F-AF48-390F7E276CE0}" dt="2026-06-04T02:27:28.726" v="2560" actId="1076"/>
          <ac:spMkLst>
            <pc:docMk/>
            <pc:sldMk cId="0" sldId="265"/>
            <ac:spMk id="42" creationId="{190F9B66-4EDF-AF18-0174-C991DCB4B04F}"/>
          </ac:spMkLst>
        </pc:spChg>
        <pc:spChg chg="add mod">
          <ac:chgData name="LUIS GERMAN PINEDA ARCILA" userId="81d77711-0149-4197-b998-3f6e60cb0f70" providerId="ADAL" clId="{783FE072-B030-452F-AF48-390F7E276CE0}" dt="2026-06-04T02:29:05.879" v="2734" actId="14100"/>
          <ac:spMkLst>
            <pc:docMk/>
            <pc:sldMk cId="0" sldId="265"/>
            <ac:spMk id="43" creationId="{938A45BF-077B-E8C5-089F-BEC3760F892F}"/>
          </ac:spMkLst>
        </pc:spChg>
        <pc:cxnChg chg="mod">
          <ac:chgData name="LUIS GERMAN PINEDA ARCILA" userId="81d77711-0149-4197-b998-3f6e60cb0f70" providerId="ADAL" clId="{783FE072-B030-452F-AF48-390F7E276CE0}" dt="2026-06-04T02:24:55.384" v="2523" actId="1038"/>
          <ac:cxnSpMkLst>
            <pc:docMk/>
            <pc:sldMk cId="0" sldId="265"/>
            <ac:cxnSpMk id="18" creationId="{0C9B3196-6EE5-2D6A-4D96-38583DCB3F47}"/>
          </ac:cxnSpMkLst>
        </pc:cxnChg>
        <pc:cxnChg chg="mod">
          <ac:chgData name="LUIS GERMAN PINEDA ARCILA" userId="81d77711-0149-4197-b998-3f6e60cb0f70" providerId="ADAL" clId="{783FE072-B030-452F-AF48-390F7E276CE0}" dt="2026-06-04T02:24:55.384" v="2523" actId="1038"/>
          <ac:cxnSpMkLst>
            <pc:docMk/>
            <pc:sldMk cId="0" sldId="265"/>
            <ac:cxnSpMk id="19" creationId="{A5E2C499-1283-9181-D590-C2356859DC6C}"/>
          </ac:cxnSpMkLst>
        </pc:cxnChg>
        <pc:cxnChg chg="mod">
          <ac:chgData name="LUIS GERMAN PINEDA ARCILA" userId="81d77711-0149-4197-b998-3f6e60cb0f70" providerId="ADAL" clId="{783FE072-B030-452F-AF48-390F7E276CE0}" dt="2026-06-04T02:24:55.384" v="2523" actId="1038"/>
          <ac:cxnSpMkLst>
            <pc:docMk/>
            <pc:sldMk cId="0" sldId="265"/>
            <ac:cxnSpMk id="20" creationId="{BE479C10-23EC-CC5C-213B-9D2A0717A7C4}"/>
          </ac:cxnSpMkLst>
        </pc:cxnChg>
        <pc:cxnChg chg="del">
          <ac:chgData name="LUIS GERMAN PINEDA ARCILA" userId="81d77711-0149-4197-b998-3f6e60cb0f70" providerId="ADAL" clId="{783FE072-B030-452F-AF48-390F7E276CE0}" dt="2026-06-04T02:28:53.298" v="2732" actId="478"/>
          <ac:cxnSpMkLst>
            <pc:docMk/>
            <pc:sldMk cId="0" sldId="265"/>
            <ac:cxnSpMk id="24" creationId="{4F98D091-18A3-2E05-F73C-B8D3426445A4}"/>
          </ac:cxnSpMkLst>
        </pc:cxnChg>
      </pc:sldChg>
      <pc:sldChg chg="addSp delSp modSp add mod">
        <pc:chgData name="LUIS GERMAN PINEDA ARCILA" userId="81d77711-0149-4197-b998-3f6e60cb0f70" providerId="ADAL" clId="{783FE072-B030-452F-AF48-390F7E276CE0}" dt="2026-06-04T02:41:06.634" v="3223" actId="1037"/>
        <pc:sldMkLst>
          <pc:docMk/>
          <pc:sldMk cId="1728960686" sldId="265"/>
        </pc:sldMkLst>
        <pc:spChg chg="mod">
          <ac:chgData name="LUIS GERMAN PINEDA ARCILA" userId="81d77711-0149-4197-b998-3f6e60cb0f70" providerId="ADAL" clId="{783FE072-B030-452F-AF48-390F7E276CE0}" dt="2026-06-04T02:37:14.790" v="2948" actId="20577"/>
          <ac:spMkLst>
            <pc:docMk/>
            <pc:sldMk cId="1728960686" sldId="265"/>
            <ac:spMk id="2" creationId="{905CF45D-0DF1-FC6B-E847-CF65A13DBB98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6" creationId="{5119C5A2-66ED-D6D3-9A13-6EC19591BDFC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8" creationId="{4225D327-C33E-CFB4-44E7-135D988FD234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9" creationId="{64CDF5C8-9256-2498-43EB-EA5211CF3C23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11" creationId="{284A4021-773F-A850-8D1D-250A15ABC31D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12" creationId="{11170684-F40D-75FF-9C66-9A625F31784F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13" creationId="{D62DAC9F-65DE-AEA4-6E15-51036C2CDA10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24" creationId="{73FB134D-376E-0B0D-5966-E85D2EAFE7FD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25" creationId="{C667BC8E-E57A-1DB0-0DD8-FC9358060615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26" creationId="{843836A3-E907-A5B7-2CF4-5324C24F18C6}"/>
          </ac:spMkLst>
        </pc:spChg>
        <pc:spChg chg="del">
          <ac:chgData name="LUIS GERMAN PINEDA ARCILA" userId="81d77711-0149-4197-b998-3f6e60cb0f70" providerId="ADAL" clId="{783FE072-B030-452F-AF48-390F7E276CE0}" dt="2026-06-04T02:39:03.450" v="3023" actId="478"/>
          <ac:spMkLst>
            <pc:docMk/>
            <pc:sldMk cId="1728960686" sldId="265"/>
            <ac:spMk id="27" creationId="{13E7CBB4-9820-019B-0CFD-14EAEB5E9A33}"/>
          </ac:spMkLst>
        </pc:spChg>
        <pc:spChg chg="del">
          <ac:chgData name="LUIS GERMAN PINEDA ARCILA" userId="81d77711-0149-4197-b998-3f6e60cb0f70" providerId="ADAL" clId="{783FE072-B030-452F-AF48-390F7E276CE0}" dt="2026-06-04T02:39:03.450" v="3023" actId="478"/>
          <ac:spMkLst>
            <pc:docMk/>
            <pc:sldMk cId="1728960686" sldId="265"/>
            <ac:spMk id="28" creationId="{FA7FC955-0E17-F036-34C1-C5CD20165D7F}"/>
          </ac:spMkLst>
        </pc:spChg>
        <pc:spChg chg="del">
          <ac:chgData name="LUIS GERMAN PINEDA ARCILA" userId="81d77711-0149-4197-b998-3f6e60cb0f70" providerId="ADAL" clId="{783FE072-B030-452F-AF48-390F7E276CE0}" dt="2026-06-04T02:39:03.450" v="3023" actId="478"/>
          <ac:spMkLst>
            <pc:docMk/>
            <pc:sldMk cId="1728960686" sldId="265"/>
            <ac:spMk id="29" creationId="{13AC0FF0-387E-EECD-F39D-5511BD30AB89}"/>
          </ac:spMkLst>
        </pc:spChg>
        <pc:spChg chg="del">
          <ac:chgData name="LUIS GERMAN PINEDA ARCILA" userId="81d77711-0149-4197-b998-3f6e60cb0f70" providerId="ADAL" clId="{783FE072-B030-452F-AF48-390F7E276CE0}" dt="2026-06-04T02:39:03.450" v="3023" actId="478"/>
          <ac:spMkLst>
            <pc:docMk/>
            <pc:sldMk cId="1728960686" sldId="265"/>
            <ac:spMk id="30" creationId="{65E8D17F-855D-29A8-20CD-5D2471BD1AA2}"/>
          </ac:spMkLst>
        </pc:spChg>
        <pc:spChg chg="del">
          <ac:chgData name="LUIS GERMAN PINEDA ARCILA" userId="81d77711-0149-4197-b998-3f6e60cb0f70" providerId="ADAL" clId="{783FE072-B030-452F-AF48-390F7E276CE0}" dt="2026-06-04T02:39:03.450" v="3023" actId="478"/>
          <ac:spMkLst>
            <pc:docMk/>
            <pc:sldMk cId="1728960686" sldId="265"/>
            <ac:spMk id="31" creationId="{BC30BF62-C2C4-3E09-BD70-1E06974877F7}"/>
          </ac:spMkLst>
        </pc:spChg>
        <pc:spChg chg="del">
          <ac:chgData name="LUIS GERMAN PINEDA ARCILA" userId="81d77711-0149-4197-b998-3f6e60cb0f70" providerId="ADAL" clId="{783FE072-B030-452F-AF48-390F7E276CE0}" dt="2026-06-04T02:39:03.450" v="3023" actId="478"/>
          <ac:spMkLst>
            <pc:docMk/>
            <pc:sldMk cId="1728960686" sldId="265"/>
            <ac:spMk id="35" creationId="{F195F903-193E-420A-1E67-6564304E3BF6}"/>
          </ac:spMkLst>
        </pc:spChg>
        <pc:spChg chg="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38" creationId="{49377882-845E-0B61-432F-9162A2BEBC8F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39" creationId="{CFEE8285-E68D-215B-AD7F-DC7A2A5CBFA7}"/>
          </ac:spMkLst>
        </pc:spChg>
        <pc:spChg chg="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40" creationId="{B867EF04-FDA0-56EB-C5DB-081C65A1C9E0}"/>
          </ac:spMkLst>
        </pc:spChg>
        <pc:spChg chg="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41" creationId="{BA0F1050-9916-B9FF-0691-68A835360257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42" creationId="{190F9B66-4EDF-AF18-0174-C991DCB4B04F}"/>
          </ac:spMkLst>
        </pc:spChg>
        <pc:spChg chg="del">
          <ac:chgData name="LUIS GERMAN PINEDA ARCILA" userId="81d77711-0149-4197-b998-3f6e60cb0f70" providerId="ADAL" clId="{783FE072-B030-452F-AF48-390F7E276CE0}" dt="2026-06-04T02:38:00.923" v="2949" actId="478"/>
          <ac:spMkLst>
            <pc:docMk/>
            <pc:sldMk cId="1728960686" sldId="265"/>
            <ac:spMk id="43" creationId="{938A45BF-077B-E8C5-089F-BEC3760F892F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44" creationId="{CFDDB191-9A1A-026E-9440-1416E5742B58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45" creationId="{C83740A0-2838-62D7-46BF-94B679E30612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46" creationId="{C55D269B-7131-9A36-CB04-F173B1718F1E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47" creationId="{9136B72C-8AC3-2074-262F-031E878E9175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48" creationId="{42690A38-4D81-C2D0-25DC-F76FB9C6B12D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54" creationId="{7FFC26DF-CB2A-E524-E9BE-2352A18CB26C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55" creationId="{9320A3BB-5841-B02F-1213-7C73354B56BE}"/>
          </ac:spMkLst>
        </pc:spChg>
        <pc:spChg chg="add del mod">
          <ac:chgData name="LUIS GERMAN PINEDA ARCILA" userId="81d77711-0149-4197-b998-3f6e60cb0f70" providerId="ADAL" clId="{783FE072-B030-452F-AF48-390F7E276CE0}" dt="2026-06-04T02:39:55.284" v="3092" actId="478"/>
          <ac:spMkLst>
            <pc:docMk/>
            <pc:sldMk cId="1728960686" sldId="265"/>
            <ac:spMk id="56" creationId="{461CA0DA-D760-8410-C744-C15003A06F17}"/>
          </ac:spMkLst>
        </pc:spChg>
        <pc:spChg chg="add 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59" creationId="{87C9DCDE-6DDC-47E7-DDB9-F3BF89DD9C5E}"/>
          </ac:spMkLst>
        </pc:spChg>
        <pc:spChg chg="add 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60" creationId="{CFA42754-D48C-20DA-A5F5-D329FC88E07E}"/>
          </ac:spMkLst>
        </pc:spChg>
        <pc:spChg chg="add 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61" creationId="{5E613FDD-3CB3-F393-224B-39088E66EBB6}"/>
          </ac:spMkLst>
        </pc:spChg>
        <pc:spChg chg="add 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62" creationId="{DFE3E46B-24A3-EBF2-B7D5-BF2B4DEF3FD0}"/>
          </ac:spMkLst>
        </pc:spChg>
        <pc:spChg chg="add mod">
          <ac:chgData name="LUIS GERMAN PINEDA ARCILA" userId="81d77711-0149-4197-b998-3f6e60cb0f70" providerId="ADAL" clId="{783FE072-B030-452F-AF48-390F7E276CE0}" dt="2026-06-04T02:41:06.634" v="3223" actId="1037"/>
          <ac:spMkLst>
            <pc:docMk/>
            <pc:sldMk cId="1728960686" sldId="265"/>
            <ac:spMk id="66" creationId="{BDD63F40-3722-3C01-B7C8-7AAA61E300DD}"/>
          </ac:spMkLst>
        </pc:spChg>
        <pc:cxnChg chg="del">
          <ac:chgData name="LUIS GERMAN PINEDA ARCILA" userId="81d77711-0149-4197-b998-3f6e60cb0f70" providerId="ADAL" clId="{783FE072-B030-452F-AF48-390F7E276CE0}" dt="2026-06-04T02:39:03.450" v="3023" actId="478"/>
          <ac:cxnSpMkLst>
            <pc:docMk/>
            <pc:sldMk cId="1728960686" sldId="265"/>
            <ac:cxnSpMk id="32" creationId="{31478BF0-5D85-BF53-54DB-EB8CD052999E}"/>
          </ac:cxnSpMkLst>
        </pc:cxnChg>
        <pc:cxnChg chg="del">
          <ac:chgData name="LUIS GERMAN PINEDA ARCILA" userId="81d77711-0149-4197-b998-3f6e60cb0f70" providerId="ADAL" clId="{783FE072-B030-452F-AF48-390F7E276CE0}" dt="2026-06-04T02:39:03.450" v="3023" actId="478"/>
          <ac:cxnSpMkLst>
            <pc:docMk/>
            <pc:sldMk cId="1728960686" sldId="265"/>
            <ac:cxnSpMk id="33" creationId="{189499B4-5B80-13B4-006C-415E6252F4B7}"/>
          </ac:cxnSpMkLst>
        </pc:cxnChg>
        <pc:cxnChg chg="del">
          <ac:chgData name="LUIS GERMAN PINEDA ARCILA" userId="81d77711-0149-4197-b998-3f6e60cb0f70" providerId="ADAL" clId="{783FE072-B030-452F-AF48-390F7E276CE0}" dt="2026-06-04T02:39:03.450" v="3023" actId="478"/>
          <ac:cxnSpMkLst>
            <pc:docMk/>
            <pc:sldMk cId="1728960686" sldId="265"/>
            <ac:cxnSpMk id="34" creationId="{648FED9D-C71B-591A-ADC1-FD08C90F5DEC}"/>
          </ac:cxnSpMkLst>
        </pc:cxnChg>
        <pc:cxnChg chg="del">
          <ac:chgData name="LUIS GERMAN PINEDA ARCILA" userId="81d77711-0149-4197-b998-3f6e60cb0f70" providerId="ADAL" clId="{783FE072-B030-452F-AF48-390F7E276CE0}" dt="2026-06-04T02:39:03.450" v="3023" actId="478"/>
          <ac:cxnSpMkLst>
            <pc:docMk/>
            <pc:sldMk cId="1728960686" sldId="265"/>
            <ac:cxnSpMk id="36" creationId="{BF99B1C7-8BB4-EC8B-2824-F80D12E0AA49}"/>
          </ac:cxnSpMkLst>
        </pc:cxnChg>
        <pc:cxnChg chg="add mod">
          <ac:chgData name="LUIS GERMAN PINEDA ARCILA" userId="81d77711-0149-4197-b998-3f6e60cb0f70" providerId="ADAL" clId="{783FE072-B030-452F-AF48-390F7E276CE0}" dt="2026-06-04T02:41:06.634" v="3223" actId="1037"/>
          <ac:cxnSpMkLst>
            <pc:docMk/>
            <pc:sldMk cId="1728960686" sldId="265"/>
            <ac:cxnSpMk id="63" creationId="{7DBD8737-0A5F-1187-6542-E78079C6DB9C}"/>
          </ac:cxnSpMkLst>
        </pc:cxnChg>
        <pc:cxnChg chg="add mod">
          <ac:chgData name="LUIS GERMAN PINEDA ARCILA" userId="81d77711-0149-4197-b998-3f6e60cb0f70" providerId="ADAL" clId="{783FE072-B030-452F-AF48-390F7E276CE0}" dt="2026-06-04T02:41:06.634" v="3223" actId="1037"/>
          <ac:cxnSpMkLst>
            <pc:docMk/>
            <pc:sldMk cId="1728960686" sldId="265"/>
            <ac:cxnSpMk id="64" creationId="{0CB5AAE6-BD65-3B97-A281-A8A14BCCC328}"/>
          </ac:cxnSpMkLst>
        </pc:cxnChg>
        <pc:cxnChg chg="add mod">
          <ac:chgData name="LUIS GERMAN PINEDA ARCILA" userId="81d77711-0149-4197-b998-3f6e60cb0f70" providerId="ADAL" clId="{783FE072-B030-452F-AF48-390F7E276CE0}" dt="2026-06-04T02:39:34.725" v="3091" actId="1035"/>
          <ac:cxnSpMkLst>
            <pc:docMk/>
            <pc:sldMk cId="1728960686" sldId="265"/>
            <ac:cxnSpMk id="65" creationId="{E723F115-0FAB-E15F-DD8E-925702114BBA}"/>
          </ac:cxnSpMkLst>
        </pc:cxnChg>
      </pc:sldChg>
      <pc:sldChg chg="add del">
        <pc:chgData name="LUIS GERMAN PINEDA ARCILA" userId="81d77711-0149-4197-b998-3f6e60cb0f70" providerId="ADAL" clId="{783FE072-B030-452F-AF48-390F7E276CE0}" dt="2026-06-04T01:44:45.313" v="2323" actId="47"/>
        <pc:sldMkLst>
          <pc:docMk/>
          <pc:sldMk cId="0" sldId="266"/>
        </pc:sldMkLst>
      </pc:sldChg>
      <pc:sldChg chg="add del ord">
        <pc:chgData name="LUIS GERMAN PINEDA ARCILA" userId="81d77711-0149-4197-b998-3f6e60cb0f70" providerId="ADAL" clId="{783FE072-B030-452F-AF48-390F7E276CE0}" dt="2026-06-04T01:44:40.026" v="2322" actId="47"/>
        <pc:sldMkLst>
          <pc:docMk/>
          <pc:sldMk cId="0" sldId="267"/>
        </pc:sldMkLst>
      </pc:sldChg>
      <pc:sldChg chg="delSp modSp add del mod ord">
        <pc:chgData name="LUIS GERMAN PINEDA ARCILA" userId="81d77711-0149-4197-b998-3f6e60cb0f70" providerId="ADAL" clId="{783FE072-B030-452F-AF48-390F7E276CE0}" dt="2026-06-04T03:08:49.399" v="3612"/>
        <pc:sldMkLst>
          <pc:docMk/>
          <pc:sldMk cId="0" sldId="268"/>
        </pc:sldMkLst>
      </pc:sldChg>
      <pc:sldChg chg="add">
        <pc:chgData name="LUIS GERMAN PINEDA ARCILA" userId="81d77711-0149-4197-b998-3f6e60cb0f70" providerId="ADAL" clId="{783FE072-B030-452F-AF48-390F7E276CE0}" dt="2026-06-04T03:08:00.075" v="3610"/>
        <pc:sldMkLst>
          <pc:docMk/>
          <pc:sldMk cId="3433275538" sldId="269"/>
        </pc:sldMkLst>
      </pc:sldChg>
      <pc:sldChg chg="modSp add del mod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3614287786" sldId="269"/>
        </pc:sldMkLst>
      </pc:sldChg>
      <pc:sldChg chg="add">
        <pc:chgData name="LUIS GERMAN PINEDA ARCILA" userId="81d77711-0149-4197-b998-3f6e60cb0f70" providerId="ADAL" clId="{783FE072-B030-452F-AF48-390F7E276CE0}" dt="2026-06-04T03:08:00.075" v="3610"/>
        <pc:sldMkLst>
          <pc:docMk/>
          <pc:sldMk cId="1575169688" sldId="270"/>
        </pc:sldMkLst>
      </pc:sldChg>
      <pc:sldChg chg="add del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2963436727" sldId="270"/>
        </pc:sldMkLst>
      </pc:sldChg>
      <pc:sldChg chg="add">
        <pc:chgData name="LUIS GERMAN PINEDA ARCILA" userId="81d77711-0149-4197-b998-3f6e60cb0f70" providerId="ADAL" clId="{783FE072-B030-452F-AF48-390F7E276CE0}" dt="2026-06-04T03:08:00.075" v="3610"/>
        <pc:sldMkLst>
          <pc:docMk/>
          <pc:sldMk cId="1322448686" sldId="271"/>
        </pc:sldMkLst>
      </pc:sldChg>
      <pc:sldChg chg="add del setBg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2078546679" sldId="271"/>
        </pc:sldMkLst>
      </pc:sldChg>
      <pc:sldChg chg="delSp mod">
        <pc:chgData name="LUIS GERMAN PINEDA ARCILA" userId="81d77711-0149-4197-b998-3f6e60cb0f70" providerId="ADAL" clId="{783FE072-B030-452F-AF48-390F7E276CE0}" dt="2026-05-27T23:41:41.241" v="2179" actId="478"/>
        <pc:sldMkLst>
          <pc:docMk/>
          <pc:sldMk cId="807141432" sldId="272"/>
        </pc:sldMkLst>
      </pc:sldChg>
      <pc:sldChg chg="add del">
        <pc:chgData name="LUIS GERMAN PINEDA ARCILA" userId="81d77711-0149-4197-b998-3f6e60cb0f70" providerId="ADAL" clId="{783FE072-B030-452F-AF48-390F7E276CE0}" dt="2026-06-04T01:45:06.660" v="2327" actId="47"/>
        <pc:sldMkLst>
          <pc:docMk/>
          <pc:sldMk cId="3409946171" sldId="273"/>
        </pc:sldMkLst>
      </pc:sldChg>
      <pc:sldChg chg="modSp del mod">
        <pc:chgData name="LUIS GERMAN PINEDA ARCILA" userId="81d77711-0149-4197-b998-3f6e60cb0f70" providerId="ADAL" clId="{783FE072-B030-452F-AF48-390F7E276CE0}" dt="2026-06-04T01:56:50.418" v="2394" actId="47"/>
        <pc:sldMkLst>
          <pc:docMk/>
          <pc:sldMk cId="3610799947" sldId="274"/>
        </pc:sldMkLst>
      </pc:sldChg>
      <pc:sldChg chg="modSp add">
        <pc:chgData name="LUIS GERMAN PINEDA ARCILA" userId="81d77711-0149-4197-b998-3f6e60cb0f70" providerId="ADAL" clId="{783FE072-B030-452F-AF48-390F7E276CE0}" dt="2026-06-04T16:09:23.133" v="4350"/>
        <pc:sldMkLst>
          <pc:docMk/>
          <pc:sldMk cId="928221229" sldId="276"/>
        </pc:sldMkLst>
        <pc:graphicFrameChg chg="mod">
          <ac:chgData name="LUIS GERMAN PINEDA ARCILA" userId="81d77711-0149-4197-b998-3f6e60cb0f70" providerId="ADAL" clId="{783FE072-B030-452F-AF48-390F7E276CE0}" dt="2026-06-04T16:09:23.133" v="4350"/>
          <ac:graphicFrameMkLst>
            <pc:docMk/>
            <pc:sldMk cId="928221229" sldId="276"/>
            <ac:graphicFrameMk id="4" creationId="{B3F8ED09-AE4F-555E-564E-FAC1FF495F98}"/>
          </ac:graphicFrameMkLst>
        </pc:graphicFrameChg>
      </pc:sldChg>
      <pc:sldChg chg="addSp delSp modSp add del mod">
        <pc:chgData name="LUIS GERMAN PINEDA ARCILA" userId="81d77711-0149-4197-b998-3f6e60cb0f70" providerId="ADAL" clId="{783FE072-B030-452F-AF48-390F7E276CE0}" dt="2026-06-04T02:59:40.158" v="3396" actId="2696"/>
        <pc:sldMkLst>
          <pc:docMk/>
          <pc:sldMk cId="3461411342" sldId="276"/>
        </pc:sldMkLst>
      </pc:sldChg>
      <pc:sldChg chg="modSp add mod">
        <pc:chgData name="LUIS GERMAN PINEDA ARCILA" userId="81d77711-0149-4197-b998-3f6e60cb0f70" providerId="ADAL" clId="{783FE072-B030-452F-AF48-390F7E276CE0}" dt="2026-06-04T13:11:23.282" v="3718" actId="255"/>
        <pc:sldMkLst>
          <pc:docMk/>
          <pc:sldMk cId="0" sldId="279"/>
        </pc:sldMkLst>
        <pc:spChg chg="mod">
          <ac:chgData name="LUIS GERMAN PINEDA ARCILA" userId="81d77711-0149-4197-b998-3f6e60cb0f70" providerId="ADAL" clId="{783FE072-B030-452F-AF48-390F7E276CE0}" dt="2026-06-04T13:11:23.282" v="3718" actId="255"/>
          <ac:spMkLst>
            <pc:docMk/>
            <pc:sldMk cId="0" sldId="279"/>
            <ac:spMk id="2" creationId="{BA2D4908-537C-DC18-F90D-61CFA50257C3}"/>
          </ac:spMkLst>
        </pc:spChg>
        <pc:spChg chg="mod">
          <ac:chgData name="LUIS GERMAN PINEDA ARCILA" userId="81d77711-0149-4197-b998-3f6e60cb0f70" providerId="ADAL" clId="{783FE072-B030-452F-AF48-390F7E276CE0}" dt="2026-06-04T02:23:20.701" v="2472" actId="20577"/>
          <ac:spMkLst>
            <pc:docMk/>
            <pc:sldMk cId="0" sldId="279"/>
            <ac:spMk id="3" creationId="{27BADAFC-AABF-00EA-EA3B-6BCFEAAA87A8}"/>
          </ac:spMkLst>
        </pc:spChg>
        <pc:spChg chg="mod">
          <ac:chgData name="LUIS GERMAN PINEDA ARCILA" userId="81d77711-0149-4197-b998-3f6e60cb0f70" providerId="ADAL" clId="{783FE072-B030-452F-AF48-390F7E276CE0}" dt="2026-06-04T02:04:21.995" v="2401" actId="1076"/>
          <ac:spMkLst>
            <pc:docMk/>
            <pc:sldMk cId="0" sldId="279"/>
            <ac:spMk id="4" creationId="{EB3B75FA-FAB4-A1FB-4898-C941C95716AD}"/>
          </ac:spMkLst>
        </pc:spChg>
      </pc:sldChg>
      <pc:sldChg chg="del">
        <pc:chgData name="LUIS GERMAN PINEDA ARCILA" userId="81d77711-0149-4197-b998-3f6e60cb0f70" providerId="ADAL" clId="{783FE072-B030-452F-AF48-390F7E276CE0}" dt="2026-06-04T01:45:09.473" v="2330" actId="47"/>
        <pc:sldMkLst>
          <pc:docMk/>
          <pc:sldMk cId="2486109146" sldId="284"/>
        </pc:sldMkLst>
      </pc:sldChg>
      <pc:sldChg chg="del">
        <pc:chgData name="LUIS GERMAN PINEDA ARCILA" userId="81d77711-0149-4197-b998-3f6e60cb0f70" providerId="ADAL" clId="{783FE072-B030-452F-AF48-390F7E276CE0}" dt="2026-06-04T01:45:21.154" v="2344" actId="47"/>
        <pc:sldMkLst>
          <pc:docMk/>
          <pc:sldMk cId="2011465865" sldId="288"/>
        </pc:sldMkLst>
      </pc:sldChg>
      <pc:sldChg chg="del">
        <pc:chgData name="LUIS GERMAN PINEDA ARCILA" userId="81d77711-0149-4197-b998-3f6e60cb0f70" providerId="ADAL" clId="{783FE072-B030-452F-AF48-390F7E276CE0}" dt="2026-06-04T01:45:14.857" v="2337" actId="47"/>
        <pc:sldMkLst>
          <pc:docMk/>
          <pc:sldMk cId="4075985241" sldId="289"/>
        </pc:sldMkLst>
      </pc:sldChg>
      <pc:sldChg chg="modSp add del mod or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1246410800" sldId="3758"/>
        </pc:sldMkLst>
      </pc:sldChg>
      <pc:sldChg chg="modSp add del mo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1258791864" sldId="3759"/>
        </pc:sldMkLst>
      </pc:sldChg>
      <pc:sldChg chg="add del or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1151795843" sldId="3760"/>
        </pc:sldMkLst>
      </pc:sldChg>
      <pc:sldChg chg="add del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1683791754" sldId="3764"/>
        </pc:sldMkLst>
      </pc:sldChg>
      <pc:sldChg chg="add del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2992030452" sldId="3765"/>
        </pc:sldMkLst>
      </pc:sldChg>
      <pc:sldChg chg="add del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158992406" sldId="3766"/>
        </pc:sldMkLst>
      </pc:sldChg>
      <pc:sldChg chg="addSp delSp modSp del mod ord">
        <pc:chgData name="LUIS GERMAN PINEDA ARCILA" userId="81d77711-0149-4197-b998-3f6e60cb0f70" providerId="ADAL" clId="{783FE072-B030-452F-AF48-390F7E276CE0}" dt="2026-06-04T01:49:26.436" v="2347" actId="47"/>
        <pc:sldMkLst>
          <pc:docMk/>
          <pc:sldMk cId="3475760648" sldId="2147478720"/>
        </pc:sldMkLst>
      </pc:sldChg>
      <pc:sldChg chg="del">
        <pc:chgData name="LUIS GERMAN PINEDA ARCILA" userId="81d77711-0149-4197-b998-3f6e60cb0f70" providerId="ADAL" clId="{783FE072-B030-452F-AF48-390F7E276CE0}" dt="2026-06-04T01:45:18.131" v="2341" actId="47"/>
        <pc:sldMkLst>
          <pc:docMk/>
          <pc:sldMk cId="2040803435" sldId="2147478721"/>
        </pc:sldMkLst>
      </pc:sldChg>
      <pc:sldChg chg="del">
        <pc:chgData name="LUIS GERMAN PINEDA ARCILA" userId="81d77711-0149-4197-b998-3f6e60cb0f70" providerId="ADAL" clId="{783FE072-B030-452F-AF48-390F7E276CE0}" dt="2026-06-04T01:45:10.504" v="2331" actId="47"/>
        <pc:sldMkLst>
          <pc:docMk/>
          <pc:sldMk cId="663524792" sldId="2147478723"/>
        </pc:sldMkLst>
      </pc:sldChg>
      <pc:sldChg chg="del">
        <pc:chgData name="LUIS GERMAN PINEDA ARCILA" userId="81d77711-0149-4197-b998-3f6e60cb0f70" providerId="ADAL" clId="{783FE072-B030-452F-AF48-390F7E276CE0}" dt="2026-06-04T01:45:11.089" v="2332" actId="47"/>
        <pc:sldMkLst>
          <pc:docMk/>
          <pc:sldMk cId="693032826" sldId="2147478724"/>
        </pc:sldMkLst>
      </pc:sldChg>
      <pc:sldChg chg="del">
        <pc:chgData name="LUIS GERMAN PINEDA ARCILA" userId="81d77711-0149-4197-b998-3f6e60cb0f70" providerId="ADAL" clId="{783FE072-B030-452F-AF48-390F7E276CE0}" dt="2026-06-04T01:45:12.065" v="2333" actId="47"/>
        <pc:sldMkLst>
          <pc:docMk/>
          <pc:sldMk cId="1891637453" sldId="2147478725"/>
        </pc:sldMkLst>
      </pc:sldChg>
      <pc:sldChg chg="del">
        <pc:chgData name="LUIS GERMAN PINEDA ARCILA" userId="81d77711-0149-4197-b998-3f6e60cb0f70" providerId="ADAL" clId="{783FE072-B030-452F-AF48-390F7E276CE0}" dt="2026-06-04T01:45:12.740" v="2334" actId="47"/>
        <pc:sldMkLst>
          <pc:docMk/>
          <pc:sldMk cId="3403229843" sldId="2147478726"/>
        </pc:sldMkLst>
      </pc:sldChg>
      <pc:sldChg chg="del">
        <pc:chgData name="LUIS GERMAN PINEDA ARCILA" userId="81d77711-0149-4197-b998-3f6e60cb0f70" providerId="ADAL" clId="{783FE072-B030-452F-AF48-390F7E276CE0}" dt="2026-06-04T01:45:16.526" v="2339" actId="47"/>
        <pc:sldMkLst>
          <pc:docMk/>
          <pc:sldMk cId="3111158458" sldId="2147478727"/>
        </pc:sldMkLst>
      </pc:sldChg>
      <pc:sldChg chg="del">
        <pc:chgData name="LUIS GERMAN PINEDA ARCILA" userId="81d77711-0149-4197-b998-3f6e60cb0f70" providerId="ADAL" clId="{783FE072-B030-452F-AF48-390F7E276CE0}" dt="2026-06-04T01:45:17.259" v="2340" actId="47"/>
        <pc:sldMkLst>
          <pc:docMk/>
          <pc:sldMk cId="205822086" sldId="2147478731"/>
        </pc:sldMkLst>
      </pc:sldChg>
      <pc:sldChg chg="del">
        <pc:chgData name="LUIS GERMAN PINEDA ARCILA" userId="81d77711-0149-4197-b998-3f6e60cb0f70" providerId="ADAL" clId="{783FE072-B030-452F-AF48-390F7E276CE0}" dt="2026-06-04T01:45:13.405" v="2335" actId="47"/>
        <pc:sldMkLst>
          <pc:docMk/>
          <pc:sldMk cId="2337744141" sldId="2147478732"/>
        </pc:sldMkLst>
      </pc:sldChg>
      <pc:sldChg chg="del">
        <pc:chgData name="LUIS GERMAN PINEDA ARCILA" userId="81d77711-0149-4197-b998-3f6e60cb0f70" providerId="ADAL" clId="{783FE072-B030-452F-AF48-390F7E276CE0}" dt="2026-06-04T01:45:14.004" v="2336" actId="47"/>
        <pc:sldMkLst>
          <pc:docMk/>
          <pc:sldMk cId="3044120143" sldId="2147478733"/>
        </pc:sldMkLst>
      </pc:sldChg>
      <pc:sldChg chg="del">
        <pc:chgData name="LUIS GERMAN PINEDA ARCILA" userId="81d77711-0149-4197-b998-3f6e60cb0f70" providerId="ADAL" clId="{783FE072-B030-452F-AF48-390F7E276CE0}" dt="2026-06-04T01:45:15.673" v="2338" actId="47"/>
        <pc:sldMkLst>
          <pc:docMk/>
          <pc:sldMk cId="2586729864" sldId="2147478734"/>
        </pc:sldMkLst>
      </pc:sldChg>
      <pc:sldChg chg="add del">
        <pc:chgData name="LUIS GERMAN PINEDA ARCILA" userId="81d77711-0149-4197-b998-3f6e60cb0f70" providerId="ADAL" clId="{783FE072-B030-452F-AF48-390F7E276CE0}" dt="2026-06-04T01:57:00.308" v="2395" actId="47"/>
        <pc:sldMkLst>
          <pc:docMk/>
          <pc:sldMk cId="1284901633" sldId="2147478735"/>
        </pc:sldMkLst>
      </pc:sldChg>
      <pc:sldChg chg="modSp del mod">
        <pc:chgData name="LUIS GERMAN PINEDA ARCILA" userId="81d77711-0149-4197-b998-3f6e60cb0f70" providerId="ADAL" clId="{783FE072-B030-452F-AF48-390F7E276CE0}" dt="2026-06-04T01:45:19.827" v="2343" actId="47"/>
        <pc:sldMkLst>
          <pc:docMk/>
          <pc:sldMk cId="199228721" sldId="2147478736"/>
        </pc:sldMkLst>
      </pc:sldChg>
      <pc:sldChg chg="del">
        <pc:chgData name="LUIS GERMAN PINEDA ARCILA" userId="81d77711-0149-4197-b998-3f6e60cb0f70" providerId="ADAL" clId="{783FE072-B030-452F-AF48-390F7E276CE0}" dt="2026-06-04T01:45:18.862" v="2342" actId="47"/>
        <pc:sldMkLst>
          <pc:docMk/>
          <pc:sldMk cId="2521133085" sldId="2147478737"/>
        </pc:sldMkLst>
      </pc:sldChg>
      <pc:sldChg chg="addSp delSp modSp del mod">
        <pc:chgData name="LUIS GERMAN PINEDA ARCILA" userId="81d77711-0149-4197-b998-3f6e60cb0f70" providerId="ADAL" clId="{783FE072-B030-452F-AF48-390F7E276CE0}" dt="2026-06-04T01:45:07.631" v="2328" actId="47"/>
        <pc:sldMkLst>
          <pc:docMk/>
          <pc:sldMk cId="2428419585" sldId="2147478826"/>
        </pc:sldMkLst>
      </pc:sldChg>
      <pc:sldChg chg="delSp modSp del mod">
        <pc:chgData name="LUIS GERMAN PINEDA ARCILA" userId="81d77711-0149-4197-b998-3f6e60cb0f70" providerId="ADAL" clId="{783FE072-B030-452F-AF48-390F7E276CE0}" dt="2026-06-04T01:45:08.662" v="2329" actId="47"/>
        <pc:sldMkLst>
          <pc:docMk/>
          <pc:sldMk cId="2552979695" sldId="2147478861"/>
        </pc:sldMkLst>
      </pc:sldChg>
      <pc:sldChg chg="addSp modSp del mo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2399009441" sldId="2147478862"/>
        </pc:sldMkLst>
      </pc:sldChg>
      <pc:sldChg chg="delSp modSp add mod ord">
        <pc:chgData name="LUIS GERMAN PINEDA ARCILA" userId="81d77711-0149-4197-b998-3f6e60cb0f70" providerId="ADAL" clId="{783FE072-B030-452F-AF48-390F7E276CE0}" dt="2026-06-04T02:56:52.649" v="3344"/>
        <pc:sldMkLst>
          <pc:docMk/>
          <pc:sldMk cId="3265741835" sldId="2147478863"/>
        </pc:sldMkLst>
        <pc:graphicFrameChg chg="mod modGraphic">
          <ac:chgData name="LUIS GERMAN PINEDA ARCILA" userId="81d77711-0149-4197-b998-3f6e60cb0f70" providerId="ADAL" clId="{783FE072-B030-452F-AF48-390F7E276CE0}" dt="2026-06-04T01:50:59.644" v="2389" actId="1035"/>
          <ac:graphicFrameMkLst>
            <pc:docMk/>
            <pc:sldMk cId="3265741835" sldId="2147478863"/>
            <ac:graphicFrameMk id="4" creationId="{6FEE77AB-BCB2-2A93-849B-D9E3B28149DA}"/>
          </ac:graphicFrameMkLst>
        </pc:graphicFrameChg>
        <pc:graphicFrameChg chg="del modGraphic">
          <ac:chgData name="LUIS GERMAN PINEDA ARCILA" userId="81d77711-0149-4197-b998-3f6e60cb0f70" providerId="ADAL" clId="{783FE072-B030-452F-AF48-390F7E276CE0}" dt="2026-06-04T01:50:22.232" v="2349" actId="478"/>
          <ac:graphicFrameMkLst>
            <pc:docMk/>
            <pc:sldMk cId="3265741835" sldId="2147478863"/>
            <ac:graphicFrameMk id="11" creationId="{33311602-286E-CD33-ECD2-2FA90A9BB5BA}"/>
          </ac:graphicFrameMkLst>
        </pc:graphicFrameChg>
        <pc:graphicFrameChg chg="del modGraphic">
          <ac:chgData name="LUIS GERMAN PINEDA ARCILA" userId="81d77711-0149-4197-b998-3f6e60cb0f70" providerId="ADAL" clId="{783FE072-B030-452F-AF48-390F7E276CE0}" dt="2026-06-04T01:50:26.379" v="2351" actId="478"/>
          <ac:graphicFrameMkLst>
            <pc:docMk/>
            <pc:sldMk cId="3265741835" sldId="2147478863"/>
            <ac:graphicFrameMk id="14" creationId="{9E0D526C-EFB5-C4BD-ED5F-F75819BB4E6A}"/>
          </ac:graphicFrameMkLst>
        </pc:graphicFrameChg>
        <pc:graphicFrameChg chg="del modGraphic">
          <ac:chgData name="LUIS GERMAN PINEDA ARCILA" userId="81d77711-0149-4197-b998-3f6e60cb0f70" providerId="ADAL" clId="{783FE072-B030-452F-AF48-390F7E276CE0}" dt="2026-06-04T01:50:28.550" v="2353" actId="478"/>
          <ac:graphicFrameMkLst>
            <pc:docMk/>
            <pc:sldMk cId="3265741835" sldId="2147478863"/>
            <ac:graphicFrameMk id="16" creationId="{14DB3A36-73C2-C6B3-BAC2-272851231F68}"/>
          </ac:graphicFrameMkLst>
        </pc:graphicFrameChg>
      </pc:sldChg>
      <pc:sldChg chg="modSp add del mod">
        <pc:chgData name="LUIS GERMAN PINEDA ARCILA" userId="81d77711-0149-4197-b998-3f6e60cb0f70" providerId="ADAL" clId="{783FE072-B030-452F-AF48-390F7E276CE0}" dt="2026-06-04T01:39:57.328" v="2316" actId="47"/>
        <pc:sldMkLst>
          <pc:docMk/>
          <pc:sldMk cId="2857055646" sldId="2147478864"/>
        </pc:sldMkLst>
      </pc:sldChg>
      <pc:sldChg chg="modSp add del mod ord">
        <pc:chgData name="LUIS GERMAN PINEDA ARCILA" userId="81d77711-0149-4197-b998-3f6e60cb0f70" providerId="ADAL" clId="{783FE072-B030-452F-AF48-390F7E276CE0}" dt="2026-06-04T02:59:40.158" v="3396" actId="2696"/>
        <pc:sldMkLst>
          <pc:docMk/>
          <pc:sldMk cId="1758339217" sldId="2147480468"/>
        </pc:sldMkLst>
      </pc:sldChg>
      <pc:sldChg chg="add mod modShow">
        <pc:chgData name="LUIS GERMAN PINEDA ARCILA" userId="81d77711-0149-4197-b998-3f6e60cb0f70" providerId="ADAL" clId="{783FE072-B030-452F-AF48-390F7E276CE0}" dt="2026-06-04T16:30:46.169" v="4351" actId="34476"/>
        <pc:sldMkLst>
          <pc:docMk/>
          <pc:sldMk cId="2296488811" sldId="2147480468"/>
        </pc:sldMkLst>
      </pc:sldChg>
      <pc:sldChg chg="modSp add mod ord">
        <pc:chgData name="LUIS GERMAN PINEDA ARCILA" userId="81d77711-0149-4197-b998-3f6e60cb0f70" providerId="ADAL" clId="{783FE072-B030-452F-AF48-390F7E276CE0}" dt="2026-06-04T02:43:07.604" v="3225"/>
        <pc:sldMkLst>
          <pc:docMk/>
          <pc:sldMk cId="0" sldId="2147483606"/>
        </pc:sldMkLst>
        <pc:spChg chg="mod">
          <ac:chgData name="LUIS GERMAN PINEDA ARCILA" userId="81d77711-0149-4197-b998-3f6e60cb0f70" providerId="ADAL" clId="{783FE072-B030-452F-AF48-390F7E276CE0}" dt="2026-05-26T14:33:44.958" v="626" actId="1076"/>
          <ac:spMkLst>
            <pc:docMk/>
            <pc:sldMk cId="0" sldId="2147483606"/>
            <ac:spMk id="3" creationId="{41FE7886-BE6E-E83B-D55E-BAD9ECD5519B}"/>
          </ac:spMkLst>
        </pc:spChg>
        <pc:spChg chg="mod">
          <ac:chgData name="LUIS GERMAN PINEDA ARCILA" userId="81d77711-0149-4197-b998-3f6e60cb0f70" providerId="ADAL" clId="{783FE072-B030-452F-AF48-390F7E276CE0}" dt="2026-05-26T14:33:19.116" v="623" actId="1038"/>
          <ac:spMkLst>
            <pc:docMk/>
            <pc:sldMk cId="0" sldId="2147483606"/>
            <ac:spMk id="4" creationId="{9E8EA04A-CD49-8CDF-2F9C-886C44ABD62C}"/>
          </ac:spMkLst>
        </pc:spChg>
        <pc:spChg chg="mod">
          <ac:chgData name="LUIS GERMAN PINEDA ARCILA" userId="81d77711-0149-4197-b998-3f6e60cb0f70" providerId="ADAL" clId="{783FE072-B030-452F-AF48-390F7E276CE0}" dt="2026-05-26T14:33:54.993" v="639" actId="1035"/>
          <ac:spMkLst>
            <pc:docMk/>
            <pc:sldMk cId="0" sldId="2147483606"/>
            <ac:spMk id="16" creationId="{A63CB043-2DC2-1843-35BC-FE03B2C9CA16}"/>
          </ac:spMkLst>
        </pc:spChg>
        <pc:spChg chg="mod">
          <ac:chgData name="LUIS GERMAN PINEDA ARCILA" userId="81d77711-0149-4197-b998-3f6e60cb0f70" providerId="ADAL" clId="{783FE072-B030-452F-AF48-390F7E276CE0}" dt="2026-05-26T14:31:51.591" v="601" actId="1076"/>
          <ac:spMkLst>
            <pc:docMk/>
            <pc:sldMk cId="0" sldId="2147483606"/>
            <ac:spMk id="18" creationId="{7854574C-F9A4-0FC3-08FC-A1CF3D54BB7F}"/>
          </ac:spMkLst>
        </pc:spChg>
        <pc:spChg chg="mod">
          <ac:chgData name="LUIS GERMAN PINEDA ARCILA" userId="81d77711-0149-4197-b998-3f6e60cb0f70" providerId="ADAL" clId="{783FE072-B030-452F-AF48-390F7E276CE0}" dt="2026-05-26T14:32:08.034" v="604" actId="14100"/>
          <ac:spMkLst>
            <pc:docMk/>
            <pc:sldMk cId="0" sldId="2147483606"/>
            <ac:spMk id="20" creationId="{C7DABA61-1100-BEBE-DAFE-9B10E0E3E685}"/>
          </ac:spMkLst>
        </pc:spChg>
        <pc:cxnChg chg="mod">
          <ac:chgData name="LUIS GERMAN PINEDA ARCILA" userId="81d77711-0149-4197-b998-3f6e60cb0f70" providerId="ADAL" clId="{783FE072-B030-452F-AF48-390F7E276CE0}" dt="2026-05-26T14:33:15.103" v="620" actId="1038"/>
          <ac:cxnSpMkLst>
            <pc:docMk/>
            <pc:sldMk cId="0" sldId="2147483606"/>
            <ac:cxnSpMk id="10" creationId="{7823F729-A8B1-B1EF-6BA0-E8A70B35F32E}"/>
          </ac:cxnSpMkLst>
        </pc:cxnChg>
        <pc:cxnChg chg="mod">
          <ac:chgData name="LUIS GERMAN PINEDA ARCILA" userId="81d77711-0149-4197-b998-3f6e60cb0f70" providerId="ADAL" clId="{783FE072-B030-452F-AF48-390F7E276CE0}" dt="2026-05-26T14:33:26.197" v="624" actId="1037"/>
          <ac:cxnSpMkLst>
            <pc:docMk/>
            <pc:sldMk cId="0" sldId="2147483606"/>
            <ac:cxnSpMk id="14" creationId="{0D7DB9BD-9473-7098-D243-D8DD991D4FF1}"/>
          </ac:cxnSpMkLst>
        </pc:cxnChg>
        <pc:cxnChg chg="mod">
          <ac:chgData name="LUIS GERMAN PINEDA ARCILA" userId="81d77711-0149-4197-b998-3f6e60cb0f70" providerId="ADAL" clId="{783FE072-B030-452F-AF48-390F7E276CE0}" dt="2026-05-26T14:33:54.993" v="639" actId="1035"/>
          <ac:cxnSpMkLst>
            <pc:docMk/>
            <pc:sldMk cId="0" sldId="2147483606"/>
            <ac:cxnSpMk id="17" creationId="{E5FAE8F3-0BBA-6EAB-344D-1761FD6B1B3B}"/>
          </ac:cxnSpMkLst>
        </pc:cxnChg>
      </pc:sldChg>
      <pc:sldChg chg="add del">
        <pc:chgData name="LUIS GERMAN PINEDA ARCILA" userId="81d77711-0149-4197-b998-3f6e60cb0f70" providerId="ADAL" clId="{783FE072-B030-452F-AF48-390F7E276CE0}" dt="2026-06-04T01:43:45.597" v="2318" actId="47"/>
        <pc:sldMkLst>
          <pc:docMk/>
          <pc:sldMk cId="0" sldId="2147483608"/>
        </pc:sldMkLst>
      </pc:sldChg>
      <pc:sldChg chg="add del">
        <pc:chgData name="LUIS GERMAN PINEDA ARCILA" userId="81d77711-0149-4197-b998-3f6e60cb0f70" providerId="ADAL" clId="{783FE072-B030-452F-AF48-390F7E276CE0}" dt="2026-06-04T02:59:15.361" v="3395" actId="47"/>
        <pc:sldMkLst>
          <pc:docMk/>
          <pc:sldMk cId="0" sldId="2147483609"/>
        </pc:sldMkLst>
      </pc:sldChg>
      <pc:sldChg chg="add del">
        <pc:chgData name="LUIS GERMAN PINEDA ARCILA" userId="81d77711-0149-4197-b998-3f6e60cb0f70" providerId="ADAL" clId="{783FE072-B030-452F-AF48-390F7E276CE0}" dt="2026-06-04T01:43:43.812" v="2317" actId="47"/>
        <pc:sldMkLst>
          <pc:docMk/>
          <pc:sldMk cId="0" sldId="2147483610"/>
        </pc:sldMkLst>
      </pc:sldChg>
      <pc:sldChg chg="modSp add mod">
        <pc:chgData name="LUIS GERMAN PINEDA ARCILA" userId="81d77711-0149-4197-b998-3f6e60cb0f70" providerId="ADAL" clId="{783FE072-B030-452F-AF48-390F7E276CE0}" dt="2026-06-04T13:45:01.804" v="4062" actId="14100"/>
        <pc:sldMkLst>
          <pc:docMk/>
          <pc:sldMk cId="0" sldId="2147483612"/>
        </pc:sldMkLst>
        <pc:spChg chg="mod">
          <ac:chgData name="LUIS GERMAN PINEDA ARCILA" userId="81d77711-0149-4197-b998-3f6e60cb0f70" providerId="ADAL" clId="{783FE072-B030-452F-AF48-390F7E276CE0}" dt="2026-06-04T13:45:01.804" v="4062" actId="14100"/>
          <ac:spMkLst>
            <pc:docMk/>
            <pc:sldMk cId="0" sldId="2147483612"/>
            <ac:spMk id="2" creationId="{475F2B41-52E4-977C-AAD2-CEC9DF914E85}"/>
          </ac:spMkLst>
        </pc:spChg>
      </pc:sldChg>
      <pc:sldChg chg="add del">
        <pc:chgData name="LUIS GERMAN PINEDA ARCILA" userId="81d77711-0149-4197-b998-3f6e60cb0f70" providerId="ADAL" clId="{783FE072-B030-452F-AF48-390F7E276CE0}" dt="2026-06-04T01:43:47.527" v="2319" actId="47"/>
        <pc:sldMkLst>
          <pc:docMk/>
          <pc:sldMk cId="0" sldId="2147483613"/>
        </pc:sldMkLst>
      </pc:sldChg>
      <pc:sldChg chg="add del">
        <pc:chgData name="LUIS GERMAN PINEDA ARCILA" userId="81d77711-0149-4197-b998-3f6e60cb0f70" providerId="ADAL" clId="{783FE072-B030-452F-AF48-390F7E276CE0}" dt="2026-06-04T01:43:57.264" v="2321" actId="47"/>
        <pc:sldMkLst>
          <pc:docMk/>
          <pc:sldMk cId="0" sldId="2147483614"/>
        </pc:sldMkLst>
      </pc:sldChg>
      <pc:sldChg chg="add del">
        <pc:chgData name="LUIS GERMAN PINEDA ARCILA" userId="81d77711-0149-4197-b998-3f6e60cb0f70" providerId="ADAL" clId="{783FE072-B030-452F-AF48-390F7E276CE0}" dt="2026-06-04T01:43:53.573" v="2320" actId="47"/>
        <pc:sldMkLst>
          <pc:docMk/>
          <pc:sldMk cId="0" sldId="2147483615"/>
        </pc:sldMkLst>
      </pc:sldChg>
      <pc:sldChg chg="modSp add mod">
        <pc:chgData name="LUIS GERMAN PINEDA ARCILA" userId="81d77711-0149-4197-b998-3f6e60cb0f70" providerId="ADAL" clId="{783FE072-B030-452F-AF48-390F7E276CE0}" dt="2026-06-04T14:48:28.330" v="4348" actId="6549"/>
        <pc:sldMkLst>
          <pc:docMk/>
          <pc:sldMk cId="0" sldId="2147483616"/>
        </pc:sldMkLst>
        <pc:spChg chg="mod">
          <ac:chgData name="LUIS GERMAN PINEDA ARCILA" userId="81d77711-0149-4197-b998-3f6e60cb0f70" providerId="ADAL" clId="{783FE072-B030-452F-AF48-390F7E276CE0}" dt="2026-06-04T14:48:28.330" v="4348" actId="6549"/>
          <ac:spMkLst>
            <pc:docMk/>
            <pc:sldMk cId="0" sldId="2147483616"/>
            <ac:spMk id="3" creationId="{CC324E2D-78B7-10B6-1355-B0AD8FD4E83C}"/>
          </ac:spMkLst>
        </pc:spChg>
      </pc:sldChg>
      <pc:sldChg chg="addSp delSp modSp add mod ord">
        <pc:chgData name="LUIS GERMAN PINEDA ARCILA" userId="81d77711-0149-4197-b998-3f6e60cb0f70" providerId="ADAL" clId="{783FE072-B030-452F-AF48-390F7E276CE0}" dt="2026-06-04T02:22:23.534" v="2430"/>
        <pc:sldMkLst>
          <pc:docMk/>
          <pc:sldMk cId="3137825331" sldId="2147483617"/>
        </pc:sldMkLst>
        <pc:spChg chg="mod">
          <ac:chgData name="LUIS GERMAN PINEDA ARCILA" userId="81d77711-0149-4197-b998-3f6e60cb0f70" providerId="ADAL" clId="{783FE072-B030-452F-AF48-390F7E276CE0}" dt="2026-05-26T14:00:31.454" v="562" actId="1035"/>
          <ac:spMkLst>
            <pc:docMk/>
            <pc:sldMk cId="3137825331" sldId="2147483617"/>
            <ac:spMk id="5" creationId="{AE6B33D6-9B3D-5FCF-BC3B-EB2C7B2AE236}"/>
          </ac:spMkLst>
        </pc:spChg>
        <pc:graphicFrameChg chg="add del mod modGraphic">
          <ac:chgData name="LUIS GERMAN PINEDA ARCILA" userId="81d77711-0149-4197-b998-3f6e60cb0f70" providerId="ADAL" clId="{783FE072-B030-452F-AF48-390F7E276CE0}" dt="2026-06-04T02:17:17.863" v="2402" actId="478"/>
          <ac:graphicFrameMkLst>
            <pc:docMk/>
            <pc:sldMk cId="3137825331" sldId="2147483617"/>
            <ac:graphicFrameMk id="3" creationId="{221E911E-F6F1-01BE-7C43-4E29FDE14C66}"/>
          </ac:graphicFrameMkLst>
        </pc:graphicFrameChg>
        <pc:graphicFrameChg chg="add del mod modGraphic">
          <ac:chgData name="LUIS GERMAN PINEDA ARCILA" userId="81d77711-0149-4197-b998-3f6e60cb0f70" providerId="ADAL" clId="{783FE072-B030-452F-AF48-390F7E276CE0}" dt="2026-06-04T02:19:09.013" v="2407" actId="478"/>
          <ac:graphicFrameMkLst>
            <pc:docMk/>
            <pc:sldMk cId="3137825331" sldId="2147483617"/>
            <ac:graphicFrameMk id="6" creationId="{9CFE4075-A5A7-E514-ED19-15BB7DEC6AC3}"/>
          </ac:graphicFrameMkLst>
        </pc:graphicFrameChg>
        <pc:graphicFrameChg chg="add mod modGraphic">
          <ac:chgData name="LUIS GERMAN PINEDA ARCILA" userId="81d77711-0149-4197-b998-3f6e60cb0f70" providerId="ADAL" clId="{783FE072-B030-452F-AF48-390F7E276CE0}" dt="2026-06-04T02:21:57.701" v="2426" actId="255"/>
          <ac:graphicFrameMkLst>
            <pc:docMk/>
            <pc:sldMk cId="3137825331" sldId="2147483617"/>
            <ac:graphicFrameMk id="7" creationId="{C5B63B14-72B7-A1FC-BC60-B486F33E95EA}"/>
          </ac:graphicFrameMkLst>
        </pc:graphicFrameChg>
      </pc:sldChg>
      <pc:sldChg chg="add del">
        <pc:chgData name="LUIS GERMAN PINEDA ARCILA" userId="81d77711-0149-4197-b998-3f6e60cb0f70" providerId="ADAL" clId="{783FE072-B030-452F-AF48-390F7E276CE0}" dt="2026-06-04T03:13:22.955" v="3617"/>
        <pc:sldMkLst>
          <pc:docMk/>
          <pc:sldMk cId="366469052" sldId="2147483618"/>
        </pc:sldMkLst>
      </pc:sldChg>
      <pc:sldChg chg="delSp modSp add del mod">
        <pc:chgData name="LUIS GERMAN PINEDA ARCILA" userId="81d77711-0149-4197-b998-3f6e60cb0f70" providerId="ADAL" clId="{783FE072-B030-452F-AF48-390F7E276CE0}" dt="2026-06-04T03:14:33.814" v="3620" actId="47"/>
        <pc:sldMkLst>
          <pc:docMk/>
          <pc:sldMk cId="3836575685" sldId="2147483618"/>
        </pc:sldMkLst>
      </pc:sldChg>
      <pc:sldChg chg="delSp modSp add del mod">
        <pc:chgData name="LUIS GERMAN PINEDA ARCILA" userId="81d77711-0149-4197-b998-3f6e60cb0f70" providerId="ADAL" clId="{783FE072-B030-452F-AF48-390F7E276CE0}" dt="2026-06-04T01:44:53.432" v="2326" actId="47"/>
        <pc:sldMkLst>
          <pc:docMk/>
          <pc:sldMk cId="0" sldId="2147483626"/>
        </pc:sldMkLst>
      </pc:sldChg>
      <pc:sldChg chg="add">
        <pc:chgData name="LUIS GERMAN PINEDA ARCILA" userId="81d77711-0149-4197-b998-3f6e60cb0f70" providerId="ADAL" clId="{783FE072-B030-452F-AF48-390F7E276CE0}" dt="2026-06-04T02:01:04.771" v="2398"/>
        <pc:sldMkLst>
          <pc:docMk/>
          <pc:sldMk cId="0" sldId="2147483628"/>
        </pc:sldMkLst>
      </pc:sldChg>
      <pc:sldChg chg="add">
        <pc:chgData name="LUIS GERMAN PINEDA ARCILA" userId="81d77711-0149-4197-b998-3f6e60cb0f70" providerId="ADAL" clId="{783FE072-B030-452F-AF48-390F7E276CE0}" dt="2026-06-04T02:01:04.771" v="2398"/>
        <pc:sldMkLst>
          <pc:docMk/>
          <pc:sldMk cId="0" sldId="2147483630"/>
        </pc:sldMkLst>
      </pc:sldChg>
      <pc:sldChg chg="add">
        <pc:chgData name="LUIS GERMAN PINEDA ARCILA" userId="81d77711-0149-4197-b998-3f6e60cb0f70" providerId="ADAL" clId="{783FE072-B030-452F-AF48-390F7E276CE0}" dt="2026-06-04T02:01:04.771" v="2398"/>
        <pc:sldMkLst>
          <pc:docMk/>
          <pc:sldMk cId="0" sldId="2147483631"/>
        </pc:sldMkLst>
      </pc:sldChg>
      <pc:sldChg chg="addSp delSp modSp add mod">
        <pc:chgData name="LUIS GERMAN PINEDA ARCILA" userId="81d77711-0149-4197-b998-3f6e60cb0f70" providerId="ADAL" clId="{783FE072-B030-452F-AF48-390F7E276CE0}" dt="2026-06-04T02:58:25.329" v="3394" actId="20577"/>
        <pc:sldMkLst>
          <pc:docMk/>
          <pc:sldMk cId="0" sldId="2147483633"/>
        </pc:sldMkLst>
        <pc:spChg chg="mod">
          <ac:chgData name="LUIS GERMAN PINEDA ARCILA" userId="81d77711-0149-4197-b998-3f6e60cb0f70" providerId="ADAL" clId="{783FE072-B030-452F-AF48-390F7E276CE0}" dt="2026-06-04T02:56:33.416" v="3341" actId="313"/>
          <ac:spMkLst>
            <pc:docMk/>
            <pc:sldMk cId="0" sldId="2147483633"/>
            <ac:spMk id="3" creationId="{9E13FEB7-A3E7-A8A9-D169-B47DE8FAB7E2}"/>
          </ac:spMkLst>
        </pc:spChg>
        <pc:spChg chg="del">
          <ac:chgData name="LUIS GERMAN PINEDA ARCILA" userId="81d77711-0149-4197-b998-3f6e60cb0f70" providerId="ADAL" clId="{783FE072-B030-452F-AF48-390F7E276CE0}" dt="2026-06-04T02:48:28.887" v="3295" actId="478"/>
          <ac:spMkLst>
            <pc:docMk/>
            <pc:sldMk cId="0" sldId="2147483633"/>
            <ac:spMk id="4" creationId="{FC85E387-0514-0EDA-45A7-2C959F15FA8E}"/>
          </ac:spMkLst>
        </pc:spChg>
        <pc:spChg chg="del">
          <ac:chgData name="LUIS GERMAN PINEDA ARCILA" userId="81d77711-0149-4197-b998-3f6e60cb0f70" providerId="ADAL" clId="{783FE072-B030-452F-AF48-390F7E276CE0}" dt="2026-06-04T02:48:36.500" v="3296" actId="478"/>
          <ac:spMkLst>
            <pc:docMk/>
            <pc:sldMk cId="0" sldId="2147483633"/>
            <ac:spMk id="5" creationId="{9EAF5A4E-02FE-F23E-4A31-7F75D2C23CC2}"/>
          </ac:spMkLst>
        </pc:spChg>
        <pc:spChg chg="del mod">
          <ac:chgData name="LUIS GERMAN PINEDA ARCILA" userId="81d77711-0149-4197-b998-3f6e60cb0f70" providerId="ADAL" clId="{783FE072-B030-452F-AF48-390F7E276CE0}" dt="2026-06-04T02:55:00.556" v="3331" actId="478"/>
          <ac:spMkLst>
            <pc:docMk/>
            <pc:sldMk cId="0" sldId="2147483633"/>
            <ac:spMk id="7" creationId="{9D102637-0422-8441-76FC-C581F5E68A31}"/>
          </ac:spMkLst>
        </pc:spChg>
        <pc:spChg chg="add mod">
          <ac:chgData name="LUIS GERMAN PINEDA ARCILA" userId="81d77711-0149-4197-b998-3f6e60cb0f70" providerId="ADAL" clId="{783FE072-B030-452F-AF48-390F7E276CE0}" dt="2026-06-04T02:58:25.329" v="3394" actId="20577"/>
          <ac:spMkLst>
            <pc:docMk/>
            <pc:sldMk cId="0" sldId="2147483633"/>
            <ac:spMk id="8" creationId="{F26781B6-B0FB-F9FF-28FB-1BD418542F44}"/>
          </ac:spMkLst>
        </pc:spChg>
        <pc:picChg chg="del">
          <ac:chgData name="LUIS GERMAN PINEDA ARCILA" userId="81d77711-0149-4197-b998-3f6e60cb0f70" providerId="ADAL" clId="{783FE072-B030-452F-AF48-390F7E276CE0}" dt="2026-06-04T02:47:38.615" v="3267" actId="478"/>
          <ac:picMkLst>
            <pc:docMk/>
            <pc:sldMk cId="0" sldId="2147483633"/>
            <ac:picMk id="6" creationId="{1C1A7C0F-9148-41F7-9CB2-3EDB2C189808}"/>
          </ac:picMkLst>
        </pc:picChg>
      </pc:sldChg>
      <pc:sldChg chg="modSp add del mod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0" sldId="2147483635"/>
        </pc:sldMkLst>
      </pc:sldChg>
      <pc:sldChg chg="add">
        <pc:chgData name="LUIS GERMAN PINEDA ARCILA" userId="81d77711-0149-4197-b998-3f6e60cb0f70" providerId="ADAL" clId="{783FE072-B030-452F-AF48-390F7E276CE0}" dt="2026-06-04T03:08:00.075" v="3610"/>
        <pc:sldMkLst>
          <pc:docMk/>
          <pc:sldMk cId="2785323745" sldId="2147483635"/>
        </pc:sldMkLst>
      </pc:sldChg>
      <pc:sldChg chg="modSp add del mod">
        <pc:chgData name="LUIS GERMAN PINEDA ARCILA" userId="81d77711-0149-4197-b998-3f6e60cb0f70" providerId="ADAL" clId="{783FE072-B030-452F-AF48-390F7E276CE0}" dt="2026-06-04T03:07:52.716" v="3609" actId="2696"/>
        <pc:sldMkLst>
          <pc:docMk/>
          <pc:sldMk cId="0" sldId="2147483636"/>
        </pc:sldMkLst>
      </pc:sldChg>
      <pc:sldChg chg="add">
        <pc:chgData name="LUIS GERMAN PINEDA ARCILA" userId="81d77711-0149-4197-b998-3f6e60cb0f70" providerId="ADAL" clId="{783FE072-B030-452F-AF48-390F7E276CE0}" dt="2026-06-04T03:08:00.075" v="3610"/>
        <pc:sldMkLst>
          <pc:docMk/>
          <pc:sldMk cId="2507259841" sldId="2147483636"/>
        </pc:sldMkLst>
      </pc:sldChg>
      <pc:sldChg chg="add del">
        <pc:chgData name="LUIS GERMAN PINEDA ARCILA" userId="81d77711-0149-4197-b998-3f6e60cb0f70" providerId="ADAL" clId="{783FE072-B030-452F-AF48-390F7E276CE0}" dt="2026-06-04T03:09:31.497" v="3613" actId="2696"/>
        <pc:sldMkLst>
          <pc:docMk/>
          <pc:sldMk cId="0" sldId="2147483638"/>
        </pc:sldMkLst>
      </pc:sldChg>
      <pc:sldChg chg="add del">
        <pc:chgData name="LUIS GERMAN PINEDA ARCILA" userId="81d77711-0149-4197-b998-3f6e60cb0f70" providerId="ADAL" clId="{783FE072-B030-452F-AF48-390F7E276CE0}" dt="2026-06-04T03:13:52.524" v="3618" actId="2696"/>
        <pc:sldMkLst>
          <pc:docMk/>
          <pc:sldMk cId="1421446461" sldId="2147483638"/>
        </pc:sldMkLst>
      </pc:sldChg>
      <pc:sldChg chg="add del">
        <pc:chgData name="LUIS GERMAN PINEDA ARCILA" userId="81d77711-0149-4197-b998-3f6e60cb0f70" providerId="ADAL" clId="{783FE072-B030-452F-AF48-390F7E276CE0}" dt="2026-06-04T03:13:22.955" v="3617"/>
        <pc:sldMkLst>
          <pc:docMk/>
          <pc:sldMk cId="4073901450" sldId="2147483638"/>
        </pc:sldMkLst>
      </pc:sldChg>
      <pc:sldChg chg="add del">
        <pc:chgData name="LUIS GERMAN PINEDA ARCILA" userId="81d77711-0149-4197-b998-3f6e60cb0f70" providerId="ADAL" clId="{783FE072-B030-452F-AF48-390F7E276CE0}" dt="2026-06-04T03:09:31.497" v="3613" actId="2696"/>
        <pc:sldMkLst>
          <pc:docMk/>
          <pc:sldMk cId="0" sldId="2147483639"/>
        </pc:sldMkLst>
      </pc:sldChg>
      <pc:sldChg chg="add del">
        <pc:chgData name="LUIS GERMAN PINEDA ARCILA" userId="81d77711-0149-4197-b998-3f6e60cb0f70" providerId="ADAL" clId="{783FE072-B030-452F-AF48-390F7E276CE0}" dt="2026-06-04T03:13:22.955" v="3617"/>
        <pc:sldMkLst>
          <pc:docMk/>
          <pc:sldMk cId="451337646" sldId="2147483639"/>
        </pc:sldMkLst>
      </pc:sldChg>
      <pc:sldChg chg="add del">
        <pc:chgData name="LUIS GERMAN PINEDA ARCILA" userId="81d77711-0149-4197-b998-3f6e60cb0f70" providerId="ADAL" clId="{783FE072-B030-452F-AF48-390F7E276CE0}" dt="2026-06-04T03:13:52.524" v="3618" actId="2696"/>
        <pc:sldMkLst>
          <pc:docMk/>
          <pc:sldMk cId="1177005109" sldId="2147483639"/>
        </pc:sldMkLst>
      </pc:sldChg>
      <pc:sldChg chg="add del">
        <pc:chgData name="LUIS GERMAN PINEDA ARCILA" userId="81d77711-0149-4197-b998-3f6e60cb0f70" providerId="ADAL" clId="{783FE072-B030-452F-AF48-390F7E276CE0}" dt="2026-06-04T01:55:01.548" v="2391" actId="47"/>
        <pc:sldMkLst>
          <pc:docMk/>
          <pc:sldMk cId="0" sldId="2147483645"/>
        </pc:sldMkLst>
      </pc:sldChg>
      <pc:sldChg chg="addSp modSp add mod ord">
        <pc:chgData name="LUIS GERMAN PINEDA ARCILA" userId="81d77711-0149-4197-b998-3f6e60cb0f70" providerId="ADAL" clId="{783FE072-B030-452F-AF48-390F7E276CE0}" dt="2026-06-04T02:43:36.979" v="3227"/>
        <pc:sldMkLst>
          <pc:docMk/>
          <pc:sldMk cId="2783634630" sldId="2147483646"/>
        </pc:sldMkLst>
        <pc:spChg chg="mod">
          <ac:chgData name="LUIS GERMAN PINEDA ARCILA" userId="81d77711-0149-4197-b998-3f6e60cb0f70" providerId="ADAL" clId="{783FE072-B030-452F-AF48-390F7E276CE0}" dt="2026-05-26T14:47:12.662" v="657" actId="1036"/>
          <ac:spMkLst>
            <pc:docMk/>
            <pc:sldMk cId="2783634630" sldId="2147483646"/>
            <ac:spMk id="2" creationId="{12CFDCA7-A3BC-57BF-21BF-439AEAF4E828}"/>
          </ac:spMkLst>
        </pc:spChg>
        <pc:spChg chg="add mod">
          <ac:chgData name="LUIS GERMAN PINEDA ARCILA" userId="81d77711-0149-4197-b998-3f6e60cb0f70" providerId="ADAL" clId="{783FE072-B030-452F-AF48-390F7E276CE0}" dt="2026-05-26T14:47:46.876" v="700" actId="14100"/>
          <ac:spMkLst>
            <pc:docMk/>
            <pc:sldMk cId="2783634630" sldId="2147483646"/>
            <ac:spMk id="3" creationId="{D33B4304-D120-156D-8379-AB1B79C977B3}"/>
          </ac:spMkLst>
        </pc:spChg>
      </pc:sldChg>
      <pc:sldChg chg="addSp modSp add mod ord">
        <pc:chgData name="LUIS GERMAN PINEDA ARCILA" userId="81d77711-0149-4197-b998-3f6e60cb0f70" providerId="ADAL" clId="{783FE072-B030-452F-AF48-390F7E276CE0}" dt="2026-06-04T02:43:58.372" v="3231"/>
        <pc:sldMkLst>
          <pc:docMk/>
          <pc:sldMk cId="320146663" sldId="2147483647"/>
        </pc:sldMkLst>
        <pc:spChg chg="add mod">
          <ac:chgData name="LUIS GERMAN PINEDA ARCILA" userId="81d77711-0149-4197-b998-3f6e60cb0f70" providerId="ADAL" clId="{783FE072-B030-452F-AF48-390F7E276CE0}" dt="2026-05-26T14:48:29.219" v="743" actId="1035"/>
          <ac:spMkLst>
            <pc:docMk/>
            <pc:sldMk cId="320146663" sldId="2147483647"/>
            <ac:spMk id="3" creationId="{C01E7BA8-578B-1B53-CFB2-11CFB8A7A3C6}"/>
          </ac:spMkLst>
        </pc:spChg>
        <pc:spChg chg="mod">
          <ac:chgData name="LUIS GERMAN PINEDA ARCILA" userId="81d77711-0149-4197-b998-3f6e60cb0f70" providerId="ADAL" clId="{783FE072-B030-452F-AF48-390F7E276CE0}" dt="2026-05-26T14:48:22.037" v="729" actId="1038"/>
          <ac:spMkLst>
            <pc:docMk/>
            <pc:sldMk cId="320146663" sldId="2147483647"/>
            <ac:spMk id="12" creationId="{BD231270-0F62-0A3E-A5A4-3D63DCF78AA7}"/>
          </ac:spMkLst>
        </pc:spChg>
      </pc:sldChg>
      <pc:sldMasterChg chg="delSldLayout">
        <pc:chgData name="LUIS GERMAN PINEDA ARCILA" userId="81d77711-0149-4197-b998-3f6e60cb0f70" providerId="ADAL" clId="{783FE072-B030-452F-AF48-390F7E276CE0}" dt="2026-06-04T02:59:40.158" v="3396" actId="2696"/>
        <pc:sldMasterMkLst>
          <pc:docMk/>
          <pc:sldMasterMk cId="3701398758" sldId="2147483648"/>
        </pc:sldMasterMkLst>
        <pc:sldLayoutChg chg="del">
          <pc:chgData name="LUIS GERMAN PINEDA ARCILA" userId="81d77711-0149-4197-b998-3f6e60cb0f70" providerId="ADAL" clId="{783FE072-B030-452F-AF48-390F7E276CE0}" dt="2026-06-04T02:59:40.158" v="3396" actId="2696"/>
          <pc:sldLayoutMkLst>
            <pc:docMk/>
            <pc:sldMasterMk cId="3701398758" sldId="2147483648"/>
            <pc:sldLayoutMk cId="498221649" sldId="2147483668"/>
          </pc:sldLayoutMkLst>
        </pc:sldLayoutChg>
        <pc:sldLayoutChg chg="del">
          <pc:chgData name="LUIS GERMAN PINEDA ARCILA" userId="81d77711-0149-4197-b998-3f6e60cb0f70" providerId="ADAL" clId="{783FE072-B030-452F-AF48-390F7E276CE0}" dt="2026-06-04T02:59:40.158" v="3396" actId="2696"/>
          <pc:sldLayoutMkLst>
            <pc:docMk/>
            <pc:sldMasterMk cId="3701398758" sldId="2147483648"/>
            <pc:sldLayoutMk cId="2912063085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04/06/2026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B3DE-2547-42F5-858D-6F8A8B035A3A}" type="datetimeFigureOut">
              <a:rPr lang="es-CO" smtClean="0"/>
              <a:t>04/06/2026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22C52-DBF0-4EED-BFFE-943508295E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73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D5E46A-065A-3D07-0865-CD0DBC082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6C17C09-7D56-8EC8-871F-0E02457A69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70CC21-169E-225A-6CCE-74A8E162FBB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8BEDDF-3370-4499-ADB0-ACD83A118D9D}" type="slidenum">
              <a:t>10</a:t>
            </a:fld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0454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CEE56-0288-3285-2F32-037B9E47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6F3FEA-548A-5481-4DD0-9CE64AFCF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81B294-5DA0-A4D3-18BB-89FACA69B1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EF0945-16F9-45EE-7327-73132E396B7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8BEDDF-3370-4499-ADB0-ACD83A118D9D}" type="slidenum">
              <a:t>11</a:t>
            </a:fld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90021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FE05-1456-0E64-297B-B78B2C38C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8AD752-3D4F-3374-7E2F-F488A496E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38135D-FC38-E37F-10D1-71F7C5D7DA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CA5659-3D14-98AB-EE8C-DA7BF4DA57F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8BEDDF-3370-4499-ADB0-ACD83A118D9D}" type="slidenum">
              <a:t>12</a:t>
            </a:fld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32875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2397AB-8693-6B02-2976-7F6DDE13D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9EF395-6B5A-3214-7388-338B9010FC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D0E8E3-3F89-5AF0-322C-CA12484C47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88DF38-43E7-4860-99B6-35E9F5C8B6C0}" type="slidenum">
              <a:t>13</a:t>
            </a:fld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6083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8366-C1CB-DE8C-9E82-DAC25C74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F6B80E-FBBB-9CB7-3914-6470BA0D2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AA2343-8688-D63C-A172-35ED81363E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D10CDB-2279-3BC3-6CD8-F4E932415E8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88DF38-43E7-4860-99B6-35E9F5C8B6C0}" type="slidenum">
              <a:t>14</a:t>
            </a:fld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2073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E806B62-F694-A899-C019-2CA50EFD2C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488" y="1084047"/>
            <a:ext cx="2408512" cy="1088765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AE3F63F-1B26-F7E0-5131-F2CFE70209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0555" y="5882640"/>
            <a:ext cx="2447925" cy="46736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5EE91BF-FCCC-F418-3E01-643AFF1997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400C81B-A1E0-06AD-E424-EC5EA322B3A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F118244-E9DA-945C-55FC-2BC64F12C2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62A37781-C5ED-E88A-61F5-480175882F2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8F7CCD05-8EB5-F0F2-558A-2077FFE1E28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3281808"/>
            <a:ext cx="3932237" cy="57329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Contacto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4064602"/>
            <a:ext cx="4340351" cy="416615"/>
          </a:xfrm>
        </p:spPr>
        <p:txBody>
          <a:bodyPr/>
          <a:lstStyle>
            <a:lvl1pPr marL="0" indent="0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Nombre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4602013"/>
            <a:ext cx="4340351" cy="416615"/>
          </a:xfrm>
        </p:spPr>
        <p:txBody>
          <a:bodyPr/>
          <a:lstStyle>
            <a:lvl1pPr marL="0" indent="0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5144444"/>
            <a:ext cx="4340351" cy="416615"/>
          </a:xfrm>
        </p:spPr>
        <p:txBody>
          <a:bodyPr/>
          <a:lstStyle>
            <a:lvl1pPr marL="0" indent="0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Teléfono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D817B85-4EC8-130B-49FF-7653FEB833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F6A2CD3-000F-E15D-255B-4D628DB61A0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B255815-4942-EB0C-36AC-D077334C9A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C0A499C9-7FF4-E48C-E156-AF37B9A8B4A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CDA2BEFA-0983-0644-4A6A-AB6E5BBFF79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¡</a:t>
            </a:r>
            <a:r>
              <a:rPr lang="en-US" dirty="0"/>
              <a:t>G</a:t>
            </a:r>
            <a:r>
              <a:rPr lang="es-ES" dirty="0" err="1"/>
              <a:t>racias</a:t>
            </a:r>
            <a:r>
              <a:rPr lang="es-ES" dirty="0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1CCFBD0-C9B7-30B0-3F6C-286ABB425AE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9EC8EEB-B135-46BF-3C80-DA275DC230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163" y="4296578"/>
            <a:ext cx="2883992" cy="13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0CB09A-C33F-42FC-A2D0-2D04E977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66B2-F3ED-4847-9EEE-8B97CAF71BD8}" type="datetimeFigureOut">
              <a:rPr lang="es-CO" smtClean="0"/>
              <a:t>04/06/2026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CFA1E3-961B-402C-9FB5-11A68257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532F10-9235-4A28-A2B3-571291A0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8E51-42EB-4C40-806E-A506021A0C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8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71DC6EB3-89D8-2B5A-85D4-37262AB1CC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0555" y="5882640"/>
            <a:ext cx="2447925" cy="46736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  <a:endParaRPr lang="es-CO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3BBF306-01E4-9628-65EF-9719176347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369740"/>
            <a:ext cx="3574473" cy="24151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6D7EA86-A326-E2EE-428D-B841877018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Titular</a:t>
            </a: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B35C44C-A7F0-1160-478B-8EC8EF1A68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14" y="677647"/>
            <a:ext cx="2408512" cy="10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C561E2F-0342-20DF-F1C0-8CA078FD18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2BF7261-8CFA-D22A-9182-E706DB2AA87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D252447-4017-58AE-A1F5-F29C3BF7C4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0A7D2203-6B0E-B8E9-AC19-063353735F3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06333E7-392A-1AC2-2502-5080D32E5CE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8C47FF6-1408-50BB-6502-76F0E12537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44F919F-A7D7-6949-D789-A95AD85A72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055B5E0-743D-1C13-EE65-75428B1271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472C1CB5-BA97-84CF-7796-D594CBD73CC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88BDC88B-48F7-CEBC-98B9-AF96AE4F7AF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D8A0E84-B84B-2A5F-470D-897D851D76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921300D-0B0C-DCDD-9924-41E76CBB335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9C74AB4-DBC8-7836-D026-EF65B63744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777A6BE3-7528-6662-8FA5-A14E3508683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0993DAE8-326A-0AFD-168B-2461AAA031F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89CFBF5-3199-384A-48CF-5BDAADCC41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C30D1AA-4784-71A4-F118-8C21DE28A32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30F6531-87A8-24A2-8418-C0573306E4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7580A36-F0B7-E81A-2D02-872285495BC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D1966D40-20B9-91B7-2C61-4A240FF5817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04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9A6F0A-D935-9DED-763E-D6D90D7323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6E888B4-BCE0-B86D-73AF-E93B1DB500C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815C34C-1D42-D33B-54D1-1827072501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31F6CA8B-679D-A944-D1B4-03A276EF32B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Capitular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D09F725-54DB-6E0B-9891-06C11D70582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04/06/2026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A2D4908-537C-DC18-F90D-61CFA50257C3}"/>
              </a:ext>
            </a:extLst>
          </p:cNvPr>
          <p:cNvSpPr txBox="1"/>
          <p:nvPr/>
        </p:nvSpPr>
        <p:spPr>
          <a:xfrm>
            <a:off x="396815" y="750367"/>
            <a:ext cx="11185304" cy="1705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0" i="0" u="none" strike="noStrike" kern="1200" cap="none" spc="300" baseline="0" dirty="0">
                <a:solidFill>
                  <a:srgbClr val="007934"/>
                </a:solidFill>
                <a:uFillTx/>
                <a:latin typeface="Arial Rounded MT Bold" pitchFamily="34"/>
              </a:rPr>
              <a:t> </a:t>
            </a:r>
            <a:r>
              <a:rPr lang="es-ES" sz="4400" b="0" i="0" u="none" strike="noStrike" kern="1200" cap="none" spc="300" baseline="0" dirty="0">
                <a:solidFill>
                  <a:srgbClr val="007934"/>
                </a:solidFill>
                <a:uFillTx/>
                <a:latin typeface="Arial Rounded MT Bold" pitchFamily="34"/>
              </a:rPr>
              <a:t>Curso Consultas de Compras SAP</a:t>
            </a:r>
          </a:p>
          <a:p>
            <a:pPr lvl="0" algn="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spc="300" dirty="0">
                <a:solidFill>
                  <a:srgbClr val="007934"/>
                </a:solidFill>
                <a:latin typeface="Arial Rounded MT Bold" pitchFamily="34"/>
              </a:rPr>
              <a:t>ZCMM-CONSUL_COMPRAS</a:t>
            </a:r>
            <a:r>
              <a:rPr lang="es-ES" sz="2800" b="0" i="0" u="none" strike="noStrike" kern="1200" cap="none" spc="300" baseline="0" dirty="0">
                <a:solidFill>
                  <a:srgbClr val="007934"/>
                </a:solidFill>
                <a:uFillTx/>
                <a:latin typeface="Arial Rounded MT Bold" pitchFamily="34"/>
              </a:rPr>
              <a:t>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40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27BADAFC-AABF-00EA-EA3B-6BCFEAAA87A8}"/>
              </a:ext>
            </a:extLst>
          </p:cNvPr>
          <p:cNvSpPr txBox="1"/>
          <p:nvPr/>
        </p:nvSpPr>
        <p:spPr>
          <a:xfrm>
            <a:off x="9251853" y="5572106"/>
            <a:ext cx="2330266" cy="3139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300" baseline="0" dirty="0">
                <a:solidFill>
                  <a:srgbClr val="7AD400"/>
                </a:solidFill>
                <a:uFillTx/>
                <a:latin typeface="Arial Rounded MT Bold" pitchFamily="34"/>
              </a:rPr>
              <a:t>Junio 4</a:t>
            </a:r>
            <a:r>
              <a:rPr lang="es-ES" sz="1600" b="0" i="0" u="none" strike="noStrike" kern="1200" cap="none" spc="300" baseline="0" dirty="0">
                <a:solidFill>
                  <a:srgbClr val="7AD400"/>
                </a:solidFill>
                <a:uFillTx/>
                <a:latin typeface="Arial Rounded MT Bold" pitchFamily="34"/>
              </a:rPr>
              <a:t> 2026</a:t>
            </a:r>
            <a:endParaRPr lang="es-CO" sz="2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EB3B75FA-FAB4-A1FB-4898-C941C95716AD}"/>
              </a:ext>
            </a:extLst>
          </p:cNvPr>
          <p:cNvSpPr txBox="1"/>
          <p:nvPr/>
        </p:nvSpPr>
        <p:spPr>
          <a:xfrm>
            <a:off x="670262" y="4019351"/>
            <a:ext cx="5719480" cy="4801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800" b="0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40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A4E9A35-E67F-0C55-C666-ADD57ECDB08C}"/>
              </a:ext>
            </a:extLst>
          </p:cNvPr>
          <p:cNvSpPr/>
          <p:nvPr/>
        </p:nvSpPr>
        <p:spPr>
          <a:xfrm>
            <a:off x="595423" y="787743"/>
            <a:ext cx="10484142" cy="1545474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Proceso Compras Bienes Importados No Inventariables </a:t>
            </a:r>
            <a:r>
              <a:rPr lang="es-ES" sz="28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con Ejecución Estimada o Determinada</a:t>
            </a:r>
            <a:endParaRPr lang="es-ES" sz="2800" b="1" i="0" u="none" strike="noStrike" kern="0" cap="none" spc="0" baseline="0" dirty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(</a:t>
            </a:r>
            <a:r>
              <a:rPr lang="es-ES" sz="20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llegan a Sitio del Proyecto o Almacenes de Directos o No valorados) </a:t>
            </a:r>
            <a:endParaRPr lang="es-ES" sz="2000" b="1" i="0" u="none" strike="noStrike" kern="0" cap="none" spc="0" baseline="0" dirty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C84ED04B-FF63-26BF-B6E8-499330DBA04A}"/>
              </a:ext>
            </a:extLst>
          </p:cNvPr>
          <p:cNvSpPr txBox="1"/>
          <p:nvPr/>
        </p:nvSpPr>
        <p:spPr>
          <a:xfrm>
            <a:off x="6368283" y="330464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BF5B787-C73F-1B37-CFC6-C07FD2196C58}"/>
              </a:ext>
            </a:extLst>
          </p:cNvPr>
          <p:cNvSpPr/>
          <p:nvPr/>
        </p:nvSpPr>
        <p:spPr>
          <a:xfrm>
            <a:off x="2218828" y="4564132"/>
            <a:ext cx="107725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CDP´s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Rectángulo: esquinas redondeadas 7">
            <a:extLst>
              <a:ext uri="{FF2B5EF4-FFF2-40B4-BE49-F238E27FC236}">
                <a16:creationId xmlns:a16="http://schemas.microsoft.com/office/drawing/2014/main" id="{5A5E436F-9F5E-0A35-49FC-F2BEA9A9F15A}"/>
              </a:ext>
            </a:extLst>
          </p:cNvPr>
          <p:cNvSpPr/>
          <p:nvPr/>
        </p:nvSpPr>
        <p:spPr>
          <a:xfrm>
            <a:off x="2218828" y="5288035"/>
            <a:ext cx="1048286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SOLPED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Rectángulo: esquinas redondeadas 11">
            <a:extLst>
              <a:ext uri="{FF2B5EF4-FFF2-40B4-BE49-F238E27FC236}">
                <a16:creationId xmlns:a16="http://schemas.microsoft.com/office/drawing/2014/main" id="{9DDDD359-6BEF-A22E-525A-F6C714EB0D49}"/>
              </a:ext>
            </a:extLst>
          </p:cNvPr>
          <p:cNvSpPr/>
          <p:nvPr/>
        </p:nvSpPr>
        <p:spPr>
          <a:xfrm>
            <a:off x="2206776" y="5855631"/>
            <a:ext cx="1059058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:a16="http://schemas.microsoft.com/office/drawing/2014/main" id="{E53BFED8-372B-56F6-BAFB-8D48E08F4F47}"/>
              </a:ext>
            </a:extLst>
          </p:cNvPr>
          <p:cNvSpPr/>
          <p:nvPr/>
        </p:nvSpPr>
        <p:spPr>
          <a:xfrm>
            <a:off x="3561616" y="5288035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CONTRATO</a:t>
            </a:r>
            <a:endParaRPr lang="es-CO" sz="11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ángulo: esquinas redondeadas 14">
            <a:extLst>
              <a:ext uri="{FF2B5EF4-FFF2-40B4-BE49-F238E27FC236}">
                <a16:creationId xmlns:a16="http://schemas.microsoft.com/office/drawing/2014/main" id="{3191D18B-8E77-34DB-4B11-D6678F7F3A5F}"/>
              </a:ext>
            </a:extLst>
          </p:cNvPr>
          <p:cNvSpPr/>
          <p:nvPr/>
        </p:nvSpPr>
        <p:spPr>
          <a:xfrm>
            <a:off x="3561616" y="5873453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9" name="Rectángulo: esquinas redondeadas 16">
            <a:extLst>
              <a:ext uri="{FF2B5EF4-FFF2-40B4-BE49-F238E27FC236}">
                <a16:creationId xmlns:a16="http://schemas.microsoft.com/office/drawing/2014/main" id="{B3DD301E-C440-E722-CA61-61B488D515BE}"/>
              </a:ext>
            </a:extLst>
          </p:cNvPr>
          <p:cNvSpPr/>
          <p:nvPr/>
        </p:nvSpPr>
        <p:spPr>
          <a:xfrm>
            <a:off x="4761427" y="5288035"/>
            <a:ext cx="868551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 MCIA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0" name="Rectángulo: esquinas redondeadas 23">
            <a:extLst>
              <a:ext uri="{FF2B5EF4-FFF2-40B4-BE49-F238E27FC236}">
                <a16:creationId xmlns:a16="http://schemas.microsoft.com/office/drawing/2014/main" id="{AB862578-1117-361E-ECD8-AEC0ABBFC508}"/>
              </a:ext>
            </a:extLst>
          </p:cNvPr>
          <p:cNvSpPr/>
          <p:nvPr/>
        </p:nvSpPr>
        <p:spPr>
          <a:xfrm>
            <a:off x="4762351" y="5854406"/>
            <a:ext cx="867628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11" name="Rectángulo: esquinas redondeadas 24">
            <a:extLst>
              <a:ext uri="{FF2B5EF4-FFF2-40B4-BE49-F238E27FC236}">
                <a16:creationId xmlns:a16="http://schemas.microsoft.com/office/drawing/2014/main" id="{27D286EA-6F5B-E8F9-DBCE-BC7DC9D40FDE}"/>
              </a:ext>
            </a:extLst>
          </p:cNvPr>
          <p:cNvSpPr/>
          <p:nvPr/>
        </p:nvSpPr>
        <p:spPr>
          <a:xfrm>
            <a:off x="8327843" y="5278388"/>
            <a:ext cx="1161260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12" name="Rectángulo: esquinas redondeadas 25">
            <a:extLst>
              <a:ext uri="{FF2B5EF4-FFF2-40B4-BE49-F238E27FC236}">
                <a16:creationId xmlns:a16="http://schemas.microsoft.com/office/drawing/2014/main" id="{867AA877-6179-2CE6-0E7B-56662EB65F5A}"/>
              </a:ext>
            </a:extLst>
          </p:cNvPr>
          <p:cNvSpPr/>
          <p:nvPr/>
        </p:nvSpPr>
        <p:spPr>
          <a:xfrm>
            <a:off x="9739869" y="5288035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13" name="Rectángulo: esquinas redondeadas 28">
            <a:extLst>
              <a:ext uri="{FF2B5EF4-FFF2-40B4-BE49-F238E27FC236}">
                <a16:creationId xmlns:a16="http://schemas.microsoft.com/office/drawing/2014/main" id="{8E85EE88-6C97-E064-8228-2540FAE3DC47}"/>
              </a:ext>
            </a:extLst>
          </p:cNvPr>
          <p:cNvSpPr/>
          <p:nvPr/>
        </p:nvSpPr>
        <p:spPr>
          <a:xfrm>
            <a:off x="6981243" y="5288035"/>
            <a:ext cx="1135383" cy="5663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ENTRADA MCIA </a:t>
            </a:r>
          </a:p>
        </p:txBody>
      </p:sp>
      <p:sp>
        <p:nvSpPr>
          <p:cNvPr id="14" name="Rectángulo 33">
            <a:extLst>
              <a:ext uri="{FF2B5EF4-FFF2-40B4-BE49-F238E27FC236}">
                <a16:creationId xmlns:a16="http://schemas.microsoft.com/office/drawing/2014/main" id="{05439FB7-7F1D-DC85-80C7-FF3E48E4DBE9}"/>
              </a:ext>
            </a:extLst>
          </p:cNvPr>
          <p:cNvSpPr/>
          <p:nvPr/>
        </p:nvSpPr>
        <p:spPr>
          <a:xfrm>
            <a:off x="595423" y="2452714"/>
            <a:ext cx="10490780" cy="771356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Proceso con Imputación P (proyecto), Imputación K (centro de costo) o Imputación A (Activos)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5" name="Rectángulo: esquinas redondeadas 34">
            <a:extLst>
              <a:ext uri="{FF2B5EF4-FFF2-40B4-BE49-F238E27FC236}">
                <a16:creationId xmlns:a16="http://schemas.microsoft.com/office/drawing/2014/main" id="{EB5EFB9E-1B74-2D6B-9693-A4BA3EFBD53F}"/>
              </a:ext>
            </a:extLst>
          </p:cNvPr>
          <p:cNvSpPr/>
          <p:nvPr/>
        </p:nvSpPr>
        <p:spPr>
          <a:xfrm>
            <a:off x="3559842" y="4583179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RP´s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6" name="Conector recto de flecha 35">
            <a:extLst>
              <a:ext uri="{FF2B5EF4-FFF2-40B4-BE49-F238E27FC236}">
                <a16:creationId xmlns:a16="http://schemas.microsoft.com/office/drawing/2014/main" id="{ADEF946B-E40A-DFD8-EE36-6DC5922D38E9}"/>
              </a:ext>
            </a:extLst>
          </p:cNvPr>
          <p:cNvCxnSpPr/>
          <p:nvPr/>
        </p:nvCxnSpPr>
        <p:spPr>
          <a:xfrm>
            <a:off x="3285887" y="4825367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7" name="Conector recto de flecha 37">
            <a:extLst>
              <a:ext uri="{FF2B5EF4-FFF2-40B4-BE49-F238E27FC236}">
                <a16:creationId xmlns:a16="http://schemas.microsoft.com/office/drawing/2014/main" id="{03E685F4-7400-6A8B-E971-A35F35E58ABE}"/>
              </a:ext>
            </a:extLst>
          </p:cNvPr>
          <p:cNvCxnSpPr/>
          <p:nvPr/>
        </p:nvCxnSpPr>
        <p:spPr>
          <a:xfrm>
            <a:off x="3289426" y="553066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8" name="Conector recto de flecha 39">
            <a:extLst>
              <a:ext uri="{FF2B5EF4-FFF2-40B4-BE49-F238E27FC236}">
                <a16:creationId xmlns:a16="http://schemas.microsoft.com/office/drawing/2014/main" id="{44FEF1B7-9A7D-8906-9B89-644F036977FC}"/>
              </a:ext>
            </a:extLst>
          </p:cNvPr>
          <p:cNvCxnSpPr/>
          <p:nvPr/>
        </p:nvCxnSpPr>
        <p:spPr>
          <a:xfrm>
            <a:off x="4483815" y="554483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9" name="Conector recto de flecha 40">
            <a:extLst>
              <a:ext uri="{FF2B5EF4-FFF2-40B4-BE49-F238E27FC236}">
                <a16:creationId xmlns:a16="http://schemas.microsoft.com/office/drawing/2014/main" id="{09BDDF8E-5ABF-9211-6432-EA309F2142F7}"/>
              </a:ext>
            </a:extLst>
          </p:cNvPr>
          <p:cNvCxnSpPr/>
          <p:nvPr/>
        </p:nvCxnSpPr>
        <p:spPr>
          <a:xfrm>
            <a:off x="6709584" y="553774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0" name="Conector recto de flecha 41">
            <a:extLst>
              <a:ext uri="{FF2B5EF4-FFF2-40B4-BE49-F238E27FC236}">
                <a16:creationId xmlns:a16="http://schemas.microsoft.com/office/drawing/2014/main" id="{611C7424-CF62-6BFB-66E1-E234CC7CAA7E}"/>
              </a:ext>
            </a:extLst>
          </p:cNvPr>
          <p:cNvCxnSpPr/>
          <p:nvPr/>
        </p:nvCxnSpPr>
        <p:spPr>
          <a:xfrm>
            <a:off x="8052837" y="555191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1" name="Conector recto de flecha 42">
            <a:extLst>
              <a:ext uri="{FF2B5EF4-FFF2-40B4-BE49-F238E27FC236}">
                <a16:creationId xmlns:a16="http://schemas.microsoft.com/office/drawing/2014/main" id="{41A068E9-B978-D8D9-1ECA-DCADD08ABBBA}"/>
              </a:ext>
            </a:extLst>
          </p:cNvPr>
          <p:cNvCxnSpPr/>
          <p:nvPr/>
        </p:nvCxnSpPr>
        <p:spPr>
          <a:xfrm>
            <a:off x="9459870" y="555545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2" name="Conector recto de flecha 43">
            <a:extLst>
              <a:ext uri="{FF2B5EF4-FFF2-40B4-BE49-F238E27FC236}">
                <a16:creationId xmlns:a16="http://schemas.microsoft.com/office/drawing/2014/main" id="{75408102-FD7D-AEB6-B797-2823289F8B63}"/>
              </a:ext>
            </a:extLst>
          </p:cNvPr>
          <p:cNvCxnSpPr/>
          <p:nvPr/>
        </p:nvCxnSpPr>
        <p:spPr>
          <a:xfrm>
            <a:off x="2747169" y="5105357"/>
            <a:ext cx="0" cy="221559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3" name="Conector recto de flecha 45">
            <a:extLst>
              <a:ext uri="{FF2B5EF4-FFF2-40B4-BE49-F238E27FC236}">
                <a16:creationId xmlns:a16="http://schemas.microsoft.com/office/drawing/2014/main" id="{228BBF76-D36A-A261-CC40-840F86D5207D}"/>
              </a:ext>
            </a:extLst>
          </p:cNvPr>
          <p:cNvCxnSpPr/>
          <p:nvPr/>
        </p:nvCxnSpPr>
        <p:spPr>
          <a:xfrm>
            <a:off x="4037250" y="5108904"/>
            <a:ext cx="0" cy="22156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33" name="Rectángulo: esquinas redondeadas 18">
            <a:extLst>
              <a:ext uri="{FF2B5EF4-FFF2-40B4-BE49-F238E27FC236}">
                <a16:creationId xmlns:a16="http://schemas.microsoft.com/office/drawing/2014/main" id="{82096772-4B44-B75E-EB19-B84E16FC2DBB}"/>
              </a:ext>
            </a:extLst>
          </p:cNvPr>
          <p:cNvSpPr/>
          <p:nvPr/>
        </p:nvSpPr>
        <p:spPr>
          <a:xfrm>
            <a:off x="595422" y="3545940"/>
            <a:ext cx="10490781" cy="31419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6" name="Rectángulo: esquinas redondeadas 67">
            <a:extLst>
              <a:ext uri="{FF2B5EF4-FFF2-40B4-BE49-F238E27FC236}">
                <a16:creationId xmlns:a16="http://schemas.microsoft.com/office/drawing/2014/main" id="{059200CC-C368-1254-9A2F-1CD8E8FF3024}"/>
              </a:ext>
            </a:extLst>
          </p:cNvPr>
          <p:cNvSpPr/>
          <p:nvPr/>
        </p:nvSpPr>
        <p:spPr>
          <a:xfrm>
            <a:off x="5860125" y="5291574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Impresión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(Opcional)</a:t>
            </a:r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57" name="Conector recto de flecha 68">
            <a:extLst>
              <a:ext uri="{FF2B5EF4-FFF2-40B4-BE49-F238E27FC236}">
                <a16:creationId xmlns:a16="http://schemas.microsoft.com/office/drawing/2014/main" id="{E6ADAFC2-E2A8-751C-59E4-3C577DC79B71}"/>
              </a:ext>
            </a:extLst>
          </p:cNvPr>
          <p:cNvCxnSpPr/>
          <p:nvPr/>
        </p:nvCxnSpPr>
        <p:spPr>
          <a:xfrm>
            <a:off x="5596713" y="555191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58" name="Rectángulo: esquinas redondeadas 34">
            <a:extLst>
              <a:ext uri="{FF2B5EF4-FFF2-40B4-BE49-F238E27FC236}">
                <a16:creationId xmlns:a16="http://schemas.microsoft.com/office/drawing/2014/main" id="{EE64AFCD-052F-B608-665D-CE3946195FF3}"/>
              </a:ext>
            </a:extLst>
          </p:cNvPr>
          <p:cNvSpPr/>
          <p:nvPr/>
        </p:nvSpPr>
        <p:spPr>
          <a:xfrm>
            <a:off x="3584647" y="3821175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ES" sz="1400" dirty="0" err="1">
                <a:solidFill>
                  <a:srgbClr val="FFFFFF"/>
                </a:solidFill>
                <a:latin typeface="Aptos"/>
              </a:rPr>
              <a:t>Ejec</a:t>
            </a:r>
            <a:r>
              <a:rPr lang="es-ES" sz="1400" dirty="0">
                <a:solidFill>
                  <a:srgbClr val="FFFFFF"/>
                </a:solidFill>
                <a:latin typeface="Aptos"/>
              </a:rPr>
              <a:t> Estimada</a:t>
            </a:r>
            <a:endParaRPr lang="es-CO" sz="14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9" name="Rectángulo: esquinas redondeadas 18">
            <a:extLst>
              <a:ext uri="{FF2B5EF4-FFF2-40B4-BE49-F238E27FC236}">
                <a16:creationId xmlns:a16="http://schemas.microsoft.com/office/drawing/2014/main" id="{BC7F4871-B3DC-3879-6CB2-9D35EB77AA99}"/>
              </a:ext>
            </a:extLst>
          </p:cNvPr>
          <p:cNvSpPr/>
          <p:nvPr/>
        </p:nvSpPr>
        <p:spPr>
          <a:xfrm>
            <a:off x="3432192" y="3648383"/>
            <a:ext cx="1272352" cy="284414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1750" cap="flat">
            <a:solidFill>
              <a:srgbClr val="FFAE53"/>
            </a:solidFill>
            <a:prstDash val="sys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8532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168AC-57FC-9D5F-0265-38BC7509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F034D3CC-CEB8-7885-4189-8D07A3CD681B}"/>
              </a:ext>
            </a:extLst>
          </p:cNvPr>
          <p:cNvSpPr/>
          <p:nvPr/>
        </p:nvSpPr>
        <p:spPr>
          <a:xfrm>
            <a:off x="595423" y="787742"/>
            <a:ext cx="10484142" cy="1687243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Proceso Compras </a:t>
            </a:r>
            <a:r>
              <a:rPr lang="es-CO" sz="2800" b="1" kern="0" dirty="0">
                <a:solidFill>
                  <a:srgbClr val="7AD400"/>
                </a:solidFill>
                <a:latin typeface="Arial Rounded MT Bold" pitchFamily="34"/>
              </a:rPr>
              <a:t>de servicios asociados a la importación (excepto IVA y Arancel) de Bienes No Inventariables </a:t>
            </a:r>
            <a:r>
              <a:rPr lang="es-ES" sz="28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con Ejecución Estimada o Determinada</a:t>
            </a:r>
            <a:endParaRPr lang="es-ES" sz="2800" b="1" i="0" u="none" strike="noStrike" kern="0" cap="none" spc="0" baseline="0" dirty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(</a:t>
            </a:r>
            <a:r>
              <a:rPr lang="es-ES" sz="20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llegan a Sitio del Proyecto o Almacenes de Directos o No valorados) </a:t>
            </a:r>
            <a:endParaRPr lang="es-ES" sz="2000" b="1" i="0" u="none" strike="noStrike" kern="0" cap="none" spc="0" baseline="0" dirty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C3EFD366-F79F-11E9-A669-0D706443DE8C}"/>
              </a:ext>
            </a:extLst>
          </p:cNvPr>
          <p:cNvSpPr txBox="1"/>
          <p:nvPr/>
        </p:nvSpPr>
        <p:spPr>
          <a:xfrm>
            <a:off x="6368283" y="330464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8271D6B-1B2D-7ECD-1B2F-B8B9B9AD40C4}"/>
              </a:ext>
            </a:extLst>
          </p:cNvPr>
          <p:cNvSpPr/>
          <p:nvPr/>
        </p:nvSpPr>
        <p:spPr>
          <a:xfrm>
            <a:off x="2218828" y="4564132"/>
            <a:ext cx="107725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CDP´s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Rectángulo: esquinas redondeadas 7">
            <a:extLst>
              <a:ext uri="{FF2B5EF4-FFF2-40B4-BE49-F238E27FC236}">
                <a16:creationId xmlns:a16="http://schemas.microsoft.com/office/drawing/2014/main" id="{104512E6-927A-CC66-4048-A20FEFDC7A7C}"/>
              </a:ext>
            </a:extLst>
          </p:cNvPr>
          <p:cNvSpPr/>
          <p:nvPr/>
        </p:nvSpPr>
        <p:spPr>
          <a:xfrm>
            <a:off x="2218828" y="5288035"/>
            <a:ext cx="1048286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SOLPED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Rectángulo: esquinas redondeadas 11">
            <a:extLst>
              <a:ext uri="{FF2B5EF4-FFF2-40B4-BE49-F238E27FC236}">
                <a16:creationId xmlns:a16="http://schemas.microsoft.com/office/drawing/2014/main" id="{7BC0EF11-D5A0-6ED2-D91C-72E0A16B622F}"/>
              </a:ext>
            </a:extLst>
          </p:cNvPr>
          <p:cNvSpPr/>
          <p:nvPr/>
        </p:nvSpPr>
        <p:spPr>
          <a:xfrm>
            <a:off x="2206776" y="5855631"/>
            <a:ext cx="1059058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:a16="http://schemas.microsoft.com/office/drawing/2014/main" id="{B0A53D5B-73A6-3EB0-9A7F-EEB730EDB98D}"/>
              </a:ext>
            </a:extLst>
          </p:cNvPr>
          <p:cNvSpPr/>
          <p:nvPr/>
        </p:nvSpPr>
        <p:spPr>
          <a:xfrm>
            <a:off x="3561616" y="5288035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CONTRATO</a:t>
            </a:r>
            <a:endParaRPr lang="es-CO" sz="11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ángulo: esquinas redondeadas 14">
            <a:extLst>
              <a:ext uri="{FF2B5EF4-FFF2-40B4-BE49-F238E27FC236}">
                <a16:creationId xmlns:a16="http://schemas.microsoft.com/office/drawing/2014/main" id="{887F680A-52BE-AAFD-6159-8215C99ECFFE}"/>
              </a:ext>
            </a:extLst>
          </p:cNvPr>
          <p:cNvSpPr/>
          <p:nvPr/>
        </p:nvSpPr>
        <p:spPr>
          <a:xfrm>
            <a:off x="3561616" y="5873453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9" name="Rectángulo: esquinas redondeadas 16">
            <a:extLst>
              <a:ext uri="{FF2B5EF4-FFF2-40B4-BE49-F238E27FC236}">
                <a16:creationId xmlns:a16="http://schemas.microsoft.com/office/drawing/2014/main" id="{02D39833-C01D-CBAB-FD4F-8F4EEAB8AD43}"/>
              </a:ext>
            </a:extLst>
          </p:cNvPr>
          <p:cNvSpPr/>
          <p:nvPr/>
        </p:nvSpPr>
        <p:spPr>
          <a:xfrm>
            <a:off x="4761427" y="5288035"/>
            <a:ext cx="868551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 </a:t>
            </a: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ZPNE - ZPND</a:t>
            </a:r>
            <a:endParaRPr lang="es-CO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0" name="Rectángulo: esquinas redondeadas 23">
            <a:extLst>
              <a:ext uri="{FF2B5EF4-FFF2-40B4-BE49-F238E27FC236}">
                <a16:creationId xmlns:a16="http://schemas.microsoft.com/office/drawing/2014/main" id="{EB09B893-2431-785A-421B-67F744BA2CF4}"/>
              </a:ext>
            </a:extLst>
          </p:cNvPr>
          <p:cNvSpPr/>
          <p:nvPr/>
        </p:nvSpPr>
        <p:spPr>
          <a:xfrm>
            <a:off x="4762351" y="5854406"/>
            <a:ext cx="867628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11" name="Rectángulo: esquinas redondeadas 24">
            <a:extLst>
              <a:ext uri="{FF2B5EF4-FFF2-40B4-BE49-F238E27FC236}">
                <a16:creationId xmlns:a16="http://schemas.microsoft.com/office/drawing/2014/main" id="{31F4ABCF-4C15-47E2-C6AE-E0E247F1666E}"/>
              </a:ext>
            </a:extLst>
          </p:cNvPr>
          <p:cNvSpPr/>
          <p:nvPr/>
        </p:nvSpPr>
        <p:spPr>
          <a:xfrm>
            <a:off x="8327843" y="5278388"/>
            <a:ext cx="1161260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12" name="Rectángulo: esquinas redondeadas 25">
            <a:extLst>
              <a:ext uri="{FF2B5EF4-FFF2-40B4-BE49-F238E27FC236}">
                <a16:creationId xmlns:a16="http://schemas.microsoft.com/office/drawing/2014/main" id="{B13030D6-D58E-7304-D250-7CAB6953CA1F}"/>
              </a:ext>
            </a:extLst>
          </p:cNvPr>
          <p:cNvSpPr/>
          <p:nvPr/>
        </p:nvSpPr>
        <p:spPr>
          <a:xfrm>
            <a:off x="9739869" y="5288035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13" name="Rectángulo: esquinas redondeadas 28">
            <a:extLst>
              <a:ext uri="{FF2B5EF4-FFF2-40B4-BE49-F238E27FC236}">
                <a16:creationId xmlns:a16="http://schemas.microsoft.com/office/drawing/2014/main" id="{0A4147BA-E4B1-CCC5-EA6A-D23C7CD94CD2}"/>
              </a:ext>
            </a:extLst>
          </p:cNvPr>
          <p:cNvSpPr/>
          <p:nvPr/>
        </p:nvSpPr>
        <p:spPr>
          <a:xfrm>
            <a:off x="6981243" y="5288035"/>
            <a:ext cx="1135383" cy="5663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ENTRADA MCIA </a:t>
            </a:r>
          </a:p>
        </p:txBody>
      </p:sp>
      <p:sp>
        <p:nvSpPr>
          <p:cNvPr id="14" name="Rectángulo 33">
            <a:extLst>
              <a:ext uri="{FF2B5EF4-FFF2-40B4-BE49-F238E27FC236}">
                <a16:creationId xmlns:a16="http://schemas.microsoft.com/office/drawing/2014/main" id="{EDB09597-99B7-C16A-F906-36B8F8743D59}"/>
              </a:ext>
            </a:extLst>
          </p:cNvPr>
          <p:cNvSpPr/>
          <p:nvPr/>
        </p:nvSpPr>
        <p:spPr>
          <a:xfrm>
            <a:off x="595423" y="2622841"/>
            <a:ext cx="10490780" cy="771356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Proceso con Imputación P (proyecto), Imputación K (centro de costo) o Imputación A (Activos)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5" name="Rectángulo: esquinas redondeadas 34">
            <a:extLst>
              <a:ext uri="{FF2B5EF4-FFF2-40B4-BE49-F238E27FC236}">
                <a16:creationId xmlns:a16="http://schemas.microsoft.com/office/drawing/2014/main" id="{B3300D2A-E775-CFC7-FB05-EC100D16BCE5}"/>
              </a:ext>
            </a:extLst>
          </p:cNvPr>
          <p:cNvSpPr/>
          <p:nvPr/>
        </p:nvSpPr>
        <p:spPr>
          <a:xfrm>
            <a:off x="3559842" y="4583179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RP´s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6" name="Conector recto de flecha 35">
            <a:extLst>
              <a:ext uri="{FF2B5EF4-FFF2-40B4-BE49-F238E27FC236}">
                <a16:creationId xmlns:a16="http://schemas.microsoft.com/office/drawing/2014/main" id="{ED16C38F-DCA7-D7CC-8AD8-0F7AE968B5F0}"/>
              </a:ext>
            </a:extLst>
          </p:cNvPr>
          <p:cNvCxnSpPr/>
          <p:nvPr/>
        </p:nvCxnSpPr>
        <p:spPr>
          <a:xfrm>
            <a:off x="3285887" y="4825367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7" name="Conector recto de flecha 37">
            <a:extLst>
              <a:ext uri="{FF2B5EF4-FFF2-40B4-BE49-F238E27FC236}">
                <a16:creationId xmlns:a16="http://schemas.microsoft.com/office/drawing/2014/main" id="{66AF090C-7A80-0AF3-69F3-C0BA66096892}"/>
              </a:ext>
            </a:extLst>
          </p:cNvPr>
          <p:cNvCxnSpPr/>
          <p:nvPr/>
        </p:nvCxnSpPr>
        <p:spPr>
          <a:xfrm>
            <a:off x="3289426" y="553066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8" name="Conector recto de flecha 39">
            <a:extLst>
              <a:ext uri="{FF2B5EF4-FFF2-40B4-BE49-F238E27FC236}">
                <a16:creationId xmlns:a16="http://schemas.microsoft.com/office/drawing/2014/main" id="{FC6A1819-0E3E-3DDA-0DF6-4C9B9B90C8CA}"/>
              </a:ext>
            </a:extLst>
          </p:cNvPr>
          <p:cNvCxnSpPr/>
          <p:nvPr/>
        </p:nvCxnSpPr>
        <p:spPr>
          <a:xfrm>
            <a:off x="4483815" y="554483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9" name="Conector recto de flecha 40">
            <a:extLst>
              <a:ext uri="{FF2B5EF4-FFF2-40B4-BE49-F238E27FC236}">
                <a16:creationId xmlns:a16="http://schemas.microsoft.com/office/drawing/2014/main" id="{1A2A2418-85BA-EDC2-ECEB-CAEB11EE0C4E}"/>
              </a:ext>
            </a:extLst>
          </p:cNvPr>
          <p:cNvCxnSpPr/>
          <p:nvPr/>
        </p:nvCxnSpPr>
        <p:spPr>
          <a:xfrm>
            <a:off x="6709584" y="553774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0" name="Conector recto de flecha 41">
            <a:extLst>
              <a:ext uri="{FF2B5EF4-FFF2-40B4-BE49-F238E27FC236}">
                <a16:creationId xmlns:a16="http://schemas.microsoft.com/office/drawing/2014/main" id="{1FDD8195-9DF4-0474-9864-6A8F9DDA4356}"/>
              </a:ext>
            </a:extLst>
          </p:cNvPr>
          <p:cNvCxnSpPr/>
          <p:nvPr/>
        </p:nvCxnSpPr>
        <p:spPr>
          <a:xfrm>
            <a:off x="8052837" y="555191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1" name="Conector recto de flecha 42">
            <a:extLst>
              <a:ext uri="{FF2B5EF4-FFF2-40B4-BE49-F238E27FC236}">
                <a16:creationId xmlns:a16="http://schemas.microsoft.com/office/drawing/2014/main" id="{D83447D5-4075-81A6-F4ED-1A0843E00136}"/>
              </a:ext>
            </a:extLst>
          </p:cNvPr>
          <p:cNvCxnSpPr/>
          <p:nvPr/>
        </p:nvCxnSpPr>
        <p:spPr>
          <a:xfrm>
            <a:off x="9459870" y="555545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2" name="Conector recto de flecha 43">
            <a:extLst>
              <a:ext uri="{FF2B5EF4-FFF2-40B4-BE49-F238E27FC236}">
                <a16:creationId xmlns:a16="http://schemas.microsoft.com/office/drawing/2014/main" id="{8CCAD1B9-7718-891E-CCBB-1A571B0D08E6}"/>
              </a:ext>
            </a:extLst>
          </p:cNvPr>
          <p:cNvCxnSpPr/>
          <p:nvPr/>
        </p:nvCxnSpPr>
        <p:spPr>
          <a:xfrm>
            <a:off x="2747169" y="5105357"/>
            <a:ext cx="0" cy="221559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3" name="Conector recto de flecha 45">
            <a:extLst>
              <a:ext uri="{FF2B5EF4-FFF2-40B4-BE49-F238E27FC236}">
                <a16:creationId xmlns:a16="http://schemas.microsoft.com/office/drawing/2014/main" id="{EFDFE57E-3C09-70DF-4453-E577CE1EE95F}"/>
              </a:ext>
            </a:extLst>
          </p:cNvPr>
          <p:cNvCxnSpPr/>
          <p:nvPr/>
        </p:nvCxnSpPr>
        <p:spPr>
          <a:xfrm>
            <a:off x="4037250" y="5108904"/>
            <a:ext cx="0" cy="22156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33" name="Rectángulo: esquinas redondeadas 18">
            <a:extLst>
              <a:ext uri="{FF2B5EF4-FFF2-40B4-BE49-F238E27FC236}">
                <a16:creationId xmlns:a16="http://schemas.microsoft.com/office/drawing/2014/main" id="{6B3DCAFB-D501-2B77-E0E3-DE2B9EAE9D07}"/>
              </a:ext>
            </a:extLst>
          </p:cNvPr>
          <p:cNvSpPr/>
          <p:nvPr/>
        </p:nvSpPr>
        <p:spPr>
          <a:xfrm>
            <a:off x="595422" y="3545940"/>
            <a:ext cx="10490781" cy="31419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6" name="Rectángulo: esquinas redondeadas 67">
            <a:extLst>
              <a:ext uri="{FF2B5EF4-FFF2-40B4-BE49-F238E27FC236}">
                <a16:creationId xmlns:a16="http://schemas.microsoft.com/office/drawing/2014/main" id="{0F127EC5-2EE4-C3DE-B3CB-3B05ADDFD4C6}"/>
              </a:ext>
            </a:extLst>
          </p:cNvPr>
          <p:cNvSpPr/>
          <p:nvPr/>
        </p:nvSpPr>
        <p:spPr>
          <a:xfrm>
            <a:off x="5860125" y="5291574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Impresión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(Opcional)</a:t>
            </a:r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57" name="Conector recto de flecha 68">
            <a:extLst>
              <a:ext uri="{FF2B5EF4-FFF2-40B4-BE49-F238E27FC236}">
                <a16:creationId xmlns:a16="http://schemas.microsoft.com/office/drawing/2014/main" id="{C2E59A28-02DB-8ECA-CA28-16EF9D2A2885}"/>
              </a:ext>
            </a:extLst>
          </p:cNvPr>
          <p:cNvCxnSpPr/>
          <p:nvPr/>
        </p:nvCxnSpPr>
        <p:spPr>
          <a:xfrm>
            <a:off x="5596713" y="555191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58" name="Rectángulo: esquinas redondeadas 34">
            <a:extLst>
              <a:ext uri="{FF2B5EF4-FFF2-40B4-BE49-F238E27FC236}">
                <a16:creationId xmlns:a16="http://schemas.microsoft.com/office/drawing/2014/main" id="{18EE3C6A-F265-9373-0A9B-F71CB5FD620E}"/>
              </a:ext>
            </a:extLst>
          </p:cNvPr>
          <p:cNvSpPr/>
          <p:nvPr/>
        </p:nvSpPr>
        <p:spPr>
          <a:xfrm>
            <a:off x="3584647" y="3821175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ES" sz="1400" dirty="0" err="1">
                <a:solidFill>
                  <a:srgbClr val="FFFFFF"/>
                </a:solidFill>
                <a:latin typeface="Aptos"/>
              </a:rPr>
              <a:t>Ejec</a:t>
            </a:r>
            <a:r>
              <a:rPr lang="es-ES" sz="1400" dirty="0">
                <a:solidFill>
                  <a:srgbClr val="FFFFFF"/>
                </a:solidFill>
                <a:latin typeface="Aptos"/>
              </a:rPr>
              <a:t> Estimada</a:t>
            </a:r>
            <a:endParaRPr lang="es-CO" sz="14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9" name="Rectángulo: esquinas redondeadas 18">
            <a:extLst>
              <a:ext uri="{FF2B5EF4-FFF2-40B4-BE49-F238E27FC236}">
                <a16:creationId xmlns:a16="http://schemas.microsoft.com/office/drawing/2014/main" id="{B5E92D21-81B2-650C-6793-F701AE367A0C}"/>
              </a:ext>
            </a:extLst>
          </p:cNvPr>
          <p:cNvSpPr/>
          <p:nvPr/>
        </p:nvSpPr>
        <p:spPr>
          <a:xfrm>
            <a:off x="3432192" y="3648383"/>
            <a:ext cx="1272352" cy="284414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1750" cap="flat">
            <a:solidFill>
              <a:srgbClr val="FFAE53"/>
            </a:solidFill>
            <a:prstDash val="sys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3327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CBBA9-5B48-B334-E1ED-F7985DAC5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BE7D6BD-96EC-676F-C861-81448D897B86}"/>
              </a:ext>
            </a:extLst>
          </p:cNvPr>
          <p:cNvSpPr/>
          <p:nvPr/>
        </p:nvSpPr>
        <p:spPr>
          <a:xfrm>
            <a:off x="595423" y="787742"/>
            <a:ext cx="10484142" cy="1395035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Proceso pago </a:t>
            </a:r>
            <a:r>
              <a:rPr lang="es-CO" sz="2800" b="1" kern="0" dirty="0">
                <a:solidFill>
                  <a:srgbClr val="7AD400"/>
                </a:solidFill>
                <a:latin typeface="Arial Rounded MT Bold" pitchFamily="34"/>
              </a:rPr>
              <a:t>IVA y Arancel de importación de Bienes No Inventariables </a:t>
            </a:r>
            <a:r>
              <a:rPr lang="es-ES" sz="28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con Ejecución Estimada o Determinada</a:t>
            </a:r>
            <a:endParaRPr lang="es-ES" sz="2800" b="1" i="0" u="none" strike="noStrike" kern="0" cap="none" spc="0" baseline="0" dirty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(</a:t>
            </a:r>
            <a:r>
              <a:rPr lang="es-ES" sz="20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llegan a Sitio del Proyecto o Almacenes de Directos o No valorados) </a:t>
            </a:r>
            <a:endParaRPr lang="es-ES" sz="2000" b="1" i="0" u="none" strike="noStrike" kern="0" cap="none" spc="0" baseline="0" dirty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C60D1143-A37F-6775-C119-030D4F1AC23A}"/>
              </a:ext>
            </a:extLst>
          </p:cNvPr>
          <p:cNvSpPr txBox="1"/>
          <p:nvPr/>
        </p:nvSpPr>
        <p:spPr>
          <a:xfrm>
            <a:off x="6368283" y="330464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4" name="Rectángulo 33">
            <a:extLst>
              <a:ext uri="{FF2B5EF4-FFF2-40B4-BE49-F238E27FC236}">
                <a16:creationId xmlns:a16="http://schemas.microsoft.com/office/drawing/2014/main" id="{54B9441B-AAAE-1260-DB28-5B7C339C63B2}"/>
              </a:ext>
            </a:extLst>
          </p:cNvPr>
          <p:cNvSpPr/>
          <p:nvPr/>
        </p:nvSpPr>
        <p:spPr>
          <a:xfrm>
            <a:off x="595423" y="2261321"/>
            <a:ext cx="10490780" cy="611763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Proceso con Imputación P (proyecto), Imputación K (centro de costo) o Imputación A (Activos)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4" name="Rectángulo: esquinas redondeadas 47">
            <a:extLst>
              <a:ext uri="{FF2B5EF4-FFF2-40B4-BE49-F238E27FC236}">
                <a16:creationId xmlns:a16="http://schemas.microsoft.com/office/drawing/2014/main" id="{5F732D6E-3B4D-13F9-0F47-3A10B05E9761}"/>
              </a:ext>
            </a:extLst>
          </p:cNvPr>
          <p:cNvSpPr/>
          <p:nvPr/>
        </p:nvSpPr>
        <p:spPr>
          <a:xfrm>
            <a:off x="6555763" y="3230390"/>
            <a:ext cx="11727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CDP DIAN 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25" name="Rectángulo: esquinas redondeadas 48">
            <a:extLst>
              <a:ext uri="{FF2B5EF4-FFF2-40B4-BE49-F238E27FC236}">
                <a16:creationId xmlns:a16="http://schemas.microsoft.com/office/drawing/2014/main" id="{8B17B75B-43FB-936F-684F-DA25111D30F0}"/>
              </a:ext>
            </a:extLst>
          </p:cNvPr>
          <p:cNvSpPr/>
          <p:nvPr/>
        </p:nvSpPr>
        <p:spPr>
          <a:xfrm>
            <a:off x="9593189" y="3215504"/>
            <a:ext cx="1154082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 FACTURA</a:t>
            </a:r>
          </a:p>
        </p:txBody>
      </p:sp>
      <p:sp>
        <p:nvSpPr>
          <p:cNvPr id="26" name="Rectángulo: esquinas redondeadas 49">
            <a:extLst>
              <a:ext uri="{FF2B5EF4-FFF2-40B4-BE49-F238E27FC236}">
                <a16:creationId xmlns:a16="http://schemas.microsoft.com/office/drawing/2014/main" id="{69389CB9-2F05-5775-D083-71452EE1BA46}"/>
              </a:ext>
            </a:extLst>
          </p:cNvPr>
          <p:cNvSpPr/>
          <p:nvPr/>
        </p:nvSpPr>
        <p:spPr>
          <a:xfrm>
            <a:off x="11033040" y="3215504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27" name="Rectángulo 53">
            <a:extLst>
              <a:ext uri="{FF2B5EF4-FFF2-40B4-BE49-F238E27FC236}">
                <a16:creationId xmlns:a16="http://schemas.microsoft.com/office/drawing/2014/main" id="{E334491E-623D-27FC-B3EB-818ACD85AEE9}"/>
              </a:ext>
            </a:extLst>
          </p:cNvPr>
          <p:cNvSpPr/>
          <p:nvPr/>
        </p:nvSpPr>
        <p:spPr>
          <a:xfrm>
            <a:off x="127147" y="3115971"/>
            <a:ext cx="6241136" cy="744879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Pago IVA asociado al bien importado para proyecto (P Y Q)  y activos (IVA descontable ) y centro de costo (IVA mayor valor)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8" name="Rectángulo: esquinas redondeadas 55">
            <a:extLst>
              <a:ext uri="{FF2B5EF4-FFF2-40B4-BE49-F238E27FC236}">
                <a16:creationId xmlns:a16="http://schemas.microsoft.com/office/drawing/2014/main" id="{AE168D4D-57DE-1A48-F659-7BECA2B79A67}"/>
              </a:ext>
            </a:extLst>
          </p:cNvPr>
          <p:cNvSpPr/>
          <p:nvPr/>
        </p:nvSpPr>
        <p:spPr>
          <a:xfrm>
            <a:off x="8081576" y="3236535"/>
            <a:ext cx="11727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RP DIAN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29" name="Conector recto de flecha 58">
            <a:extLst>
              <a:ext uri="{FF2B5EF4-FFF2-40B4-BE49-F238E27FC236}">
                <a16:creationId xmlns:a16="http://schemas.microsoft.com/office/drawing/2014/main" id="{CFC4E8CE-B3B3-7ADA-3DE4-00081C3443A3}"/>
              </a:ext>
            </a:extLst>
          </p:cNvPr>
          <p:cNvCxnSpPr/>
          <p:nvPr/>
        </p:nvCxnSpPr>
        <p:spPr>
          <a:xfrm>
            <a:off x="7755108" y="3467906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30" name="Conector recto de flecha 59">
            <a:extLst>
              <a:ext uri="{FF2B5EF4-FFF2-40B4-BE49-F238E27FC236}">
                <a16:creationId xmlns:a16="http://schemas.microsoft.com/office/drawing/2014/main" id="{D8344BCC-E772-5D8F-5DF6-FF5FD102078F}"/>
              </a:ext>
            </a:extLst>
          </p:cNvPr>
          <p:cNvCxnSpPr/>
          <p:nvPr/>
        </p:nvCxnSpPr>
        <p:spPr>
          <a:xfrm>
            <a:off x="9289737" y="3482079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31" name="Conector recto de flecha 60">
            <a:extLst>
              <a:ext uri="{FF2B5EF4-FFF2-40B4-BE49-F238E27FC236}">
                <a16:creationId xmlns:a16="http://schemas.microsoft.com/office/drawing/2014/main" id="{AB6C9644-C160-1275-2B50-716BFCD3A3D5}"/>
              </a:ext>
            </a:extLst>
          </p:cNvPr>
          <p:cNvCxnSpPr/>
          <p:nvPr/>
        </p:nvCxnSpPr>
        <p:spPr>
          <a:xfrm>
            <a:off x="10771202" y="347499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32" name="Rectángulo 8">
            <a:extLst>
              <a:ext uri="{FF2B5EF4-FFF2-40B4-BE49-F238E27FC236}">
                <a16:creationId xmlns:a16="http://schemas.microsoft.com/office/drawing/2014/main" id="{4A3CB2D7-6BF1-E492-C2D0-FCED0059148E}"/>
              </a:ext>
            </a:extLst>
          </p:cNvPr>
          <p:cNvSpPr/>
          <p:nvPr/>
        </p:nvSpPr>
        <p:spPr>
          <a:xfrm>
            <a:off x="137780" y="4205179"/>
            <a:ext cx="6230503" cy="763880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Pago Arancel asociado al bien importado para proyecto y  centro de costo (mayor valor)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4" name="Rectángulo: esquinas redondeadas 19">
            <a:extLst>
              <a:ext uri="{FF2B5EF4-FFF2-40B4-BE49-F238E27FC236}">
                <a16:creationId xmlns:a16="http://schemas.microsoft.com/office/drawing/2014/main" id="{30692BAF-3A2A-720D-2251-98403799538D}"/>
              </a:ext>
            </a:extLst>
          </p:cNvPr>
          <p:cNvSpPr/>
          <p:nvPr/>
        </p:nvSpPr>
        <p:spPr>
          <a:xfrm>
            <a:off x="46067" y="2974194"/>
            <a:ext cx="12064849" cy="9860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Rectángulo: esquinas redondeadas 21">
            <a:extLst>
              <a:ext uri="{FF2B5EF4-FFF2-40B4-BE49-F238E27FC236}">
                <a16:creationId xmlns:a16="http://schemas.microsoft.com/office/drawing/2014/main" id="{1852EA6C-E514-36D0-6F64-22966631513F}"/>
              </a:ext>
            </a:extLst>
          </p:cNvPr>
          <p:cNvSpPr/>
          <p:nvPr/>
        </p:nvSpPr>
        <p:spPr>
          <a:xfrm>
            <a:off x="6559300" y="4254667"/>
            <a:ext cx="11727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CDP DIAN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6" name="Rectángulo: esquinas redondeadas 22">
            <a:extLst>
              <a:ext uri="{FF2B5EF4-FFF2-40B4-BE49-F238E27FC236}">
                <a16:creationId xmlns:a16="http://schemas.microsoft.com/office/drawing/2014/main" id="{C5013513-B921-F11F-38AC-F2C40563D46E}"/>
              </a:ext>
            </a:extLst>
          </p:cNvPr>
          <p:cNvSpPr/>
          <p:nvPr/>
        </p:nvSpPr>
        <p:spPr>
          <a:xfrm>
            <a:off x="9596727" y="4239790"/>
            <a:ext cx="1154082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 FACTURA</a:t>
            </a:r>
          </a:p>
        </p:txBody>
      </p:sp>
      <p:sp>
        <p:nvSpPr>
          <p:cNvPr id="37" name="Rectángulo: esquinas redondeadas 26">
            <a:extLst>
              <a:ext uri="{FF2B5EF4-FFF2-40B4-BE49-F238E27FC236}">
                <a16:creationId xmlns:a16="http://schemas.microsoft.com/office/drawing/2014/main" id="{94123917-A36C-0892-AAF0-F267F2AFF5C0}"/>
              </a:ext>
            </a:extLst>
          </p:cNvPr>
          <p:cNvSpPr/>
          <p:nvPr/>
        </p:nvSpPr>
        <p:spPr>
          <a:xfrm>
            <a:off x="11036577" y="4239790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38" name="Rectángulo: esquinas redondeadas 29">
            <a:extLst>
              <a:ext uri="{FF2B5EF4-FFF2-40B4-BE49-F238E27FC236}">
                <a16:creationId xmlns:a16="http://schemas.microsoft.com/office/drawing/2014/main" id="{84966283-7F30-FAF0-99B4-5BF946AE65CB}"/>
              </a:ext>
            </a:extLst>
          </p:cNvPr>
          <p:cNvSpPr/>
          <p:nvPr/>
        </p:nvSpPr>
        <p:spPr>
          <a:xfrm>
            <a:off x="8085123" y="4260812"/>
            <a:ext cx="11727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RP DIAN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39" name="Conector recto de flecha 30">
            <a:extLst>
              <a:ext uri="{FF2B5EF4-FFF2-40B4-BE49-F238E27FC236}">
                <a16:creationId xmlns:a16="http://schemas.microsoft.com/office/drawing/2014/main" id="{8C8639C8-CD44-8617-DB7F-CA35D39A2C10}"/>
              </a:ext>
            </a:extLst>
          </p:cNvPr>
          <p:cNvCxnSpPr/>
          <p:nvPr/>
        </p:nvCxnSpPr>
        <p:spPr>
          <a:xfrm>
            <a:off x="7758645" y="4492191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40" name="Conector recto de flecha 31">
            <a:extLst>
              <a:ext uri="{FF2B5EF4-FFF2-40B4-BE49-F238E27FC236}">
                <a16:creationId xmlns:a16="http://schemas.microsoft.com/office/drawing/2014/main" id="{8701D28B-5C9F-1469-8B24-A37A26C3FB5F}"/>
              </a:ext>
            </a:extLst>
          </p:cNvPr>
          <p:cNvCxnSpPr/>
          <p:nvPr/>
        </p:nvCxnSpPr>
        <p:spPr>
          <a:xfrm>
            <a:off x="9293283" y="450636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41" name="Conector recto de flecha 36">
            <a:extLst>
              <a:ext uri="{FF2B5EF4-FFF2-40B4-BE49-F238E27FC236}">
                <a16:creationId xmlns:a16="http://schemas.microsoft.com/office/drawing/2014/main" id="{F536C325-4C0C-62B4-CD23-DE3B3DE4CA93}"/>
              </a:ext>
            </a:extLst>
          </p:cNvPr>
          <p:cNvCxnSpPr/>
          <p:nvPr/>
        </p:nvCxnSpPr>
        <p:spPr>
          <a:xfrm>
            <a:off x="10774748" y="4499269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42" name="Rectángulo: esquinas redondeadas 38">
            <a:extLst>
              <a:ext uri="{FF2B5EF4-FFF2-40B4-BE49-F238E27FC236}">
                <a16:creationId xmlns:a16="http://schemas.microsoft.com/office/drawing/2014/main" id="{9C98FC27-C6A8-B5D1-0FAC-5BB18CE1477C}"/>
              </a:ext>
            </a:extLst>
          </p:cNvPr>
          <p:cNvSpPr/>
          <p:nvPr/>
        </p:nvSpPr>
        <p:spPr>
          <a:xfrm>
            <a:off x="49613" y="4137715"/>
            <a:ext cx="12064849" cy="90211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3" name="Rectángulo 44">
            <a:extLst>
              <a:ext uri="{FF2B5EF4-FFF2-40B4-BE49-F238E27FC236}">
                <a16:creationId xmlns:a16="http://schemas.microsoft.com/office/drawing/2014/main" id="{8A0E8B23-08A9-C4B0-F016-23A60BE089BF}"/>
              </a:ext>
            </a:extLst>
          </p:cNvPr>
          <p:cNvSpPr/>
          <p:nvPr/>
        </p:nvSpPr>
        <p:spPr>
          <a:xfrm>
            <a:off x="130686" y="5332117"/>
            <a:ext cx="4107036" cy="524143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Pago Arancel asociado al activo importado (mayor valor)</a:t>
            </a: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4" name="Rectángulo: esquinas redondeadas 46">
            <a:extLst>
              <a:ext uri="{FF2B5EF4-FFF2-40B4-BE49-F238E27FC236}">
                <a16:creationId xmlns:a16="http://schemas.microsoft.com/office/drawing/2014/main" id="{12263743-745C-A500-54EA-09BEE11F9D7E}"/>
              </a:ext>
            </a:extLst>
          </p:cNvPr>
          <p:cNvSpPr/>
          <p:nvPr/>
        </p:nvSpPr>
        <p:spPr>
          <a:xfrm>
            <a:off x="4527551" y="5332117"/>
            <a:ext cx="709830" cy="5587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CDP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5" name="Rectángulo: esquinas redondeadas 50">
            <a:extLst>
              <a:ext uri="{FF2B5EF4-FFF2-40B4-BE49-F238E27FC236}">
                <a16:creationId xmlns:a16="http://schemas.microsoft.com/office/drawing/2014/main" id="{144E2BC5-AB43-0086-99BE-614595308221}"/>
              </a:ext>
            </a:extLst>
          </p:cNvPr>
          <p:cNvSpPr/>
          <p:nvPr/>
        </p:nvSpPr>
        <p:spPr>
          <a:xfrm>
            <a:off x="9589632" y="5332117"/>
            <a:ext cx="1154082" cy="5241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 FACTURA</a:t>
            </a:r>
          </a:p>
        </p:txBody>
      </p:sp>
      <p:sp>
        <p:nvSpPr>
          <p:cNvPr id="46" name="Rectángulo: esquinas redondeadas 51">
            <a:extLst>
              <a:ext uri="{FF2B5EF4-FFF2-40B4-BE49-F238E27FC236}">
                <a16:creationId xmlns:a16="http://schemas.microsoft.com/office/drawing/2014/main" id="{469DB8FE-4350-9138-1C4F-15CFCE0BADF6}"/>
              </a:ext>
            </a:extLst>
          </p:cNvPr>
          <p:cNvSpPr/>
          <p:nvPr/>
        </p:nvSpPr>
        <p:spPr>
          <a:xfrm>
            <a:off x="11029483" y="5332117"/>
            <a:ext cx="944127" cy="5241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47" name="Rectángulo: esquinas redondeadas 54">
            <a:extLst>
              <a:ext uri="{FF2B5EF4-FFF2-40B4-BE49-F238E27FC236}">
                <a16:creationId xmlns:a16="http://schemas.microsoft.com/office/drawing/2014/main" id="{826C2201-C5F9-F5E6-4766-65F99257E570}"/>
              </a:ext>
            </a:extLst>
          </p:cNvPr>
          <p:cNvSpPr/>
          <p:nvPr/>
        </p:nvSpPr>
        <p:spPr>
          <a:xfrm>
            <a:off x="8235872" y="5338261"/>
            <a:ext cx="989746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ENTRADA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48" name="Conector recto de flecha 56">
            <a:extLst>
              <a:ext uri="{FF2B5EF4-FFF2-40B4-BE49-F238E27FC236}">
                <a16:creationId xmlns:a16="http://schemas.microsoft.com/office/drawing/2014/main" id="{A132B07F-5E93-E699-33A7-54BDFEE47870}"/>
              </a:ext>
            </a:extLst>
          </p:cNvPr>
          <p:cNvCxnSpPr/>
          <p:nvPr/>
        </p:nvCxnSpPr>
        <p:spPr>
          <a:xfrm>
            <a:off x="5284802" y="560153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49" name="Conector recto de flecha 57">
            <a:extLst>
              <a:ext uri="{FF2B5EF4-FFF2-40B4-BE49-F238E27FC236}">
                <a16:creationId xmlns:a16="http://schemas.microsoft.com/office/drawing/2014/main" id="{303D8090-DD57-D7A6-FAB1-52554C0B7520}"/>
              </a:ext>
            </a:extLst>
          </p:cNvPr>
          <p:cNvCxnSpPr/>
          <p:nvPr/>
        </p:nvCxnSpPr>
        <p:spPr>
          <a:xfrm>
            <a:off x="9286189" y="5615709"/>
            <a:ext cx="286628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50" name="Conector recto de flecha 61">
            <a:extLst>
              <a:ext uri="{FF2B5EF4-FFF2-40B4-BE49-F238E27FC236}">
                <a16:creationId xmlns:a16="http://schemas.microsoft.com/office/drawing/2014/main" id="{7FC7C056-FC03-9DDF-0B58-0BE052AAFB49}"/>
              </a:ext>
            </a:extLst>
          </p:cNvPr>
          <p:cNvCxnSpPr/>
          <p:nvPr/>
        </p:nvCxnSpPr>
        <p:spPr>
          <a:xfrm>
            <a:off x="10767654" y="560861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51" name="Rectángulo: esquinas redondeadas 62">
            <a:extLst>
              <a:ext uri="{FF2B5EF4-FFF2-40B4-BE49-F238E27FC236}">
                <a16:creationId xmlns:a16="http://schemas.microsoft.com/office/drawing/2014/main" id="{AC10654D-66B4-17F1-9300-3CA77F7C82BF}"/>
              </a:ext>
            </a:extLst>
          </p:cNvPr>
          <p:cNvSpPr/>
          <p:nvPr/>
        </p:nvSpPr>
        <p:spPr>
          <a:xfrm>
            <a:off x="42510" y="5215160"/>
            <a:ext cx="12064849" cy="7638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2" name="Rectángulo: esquinas redondeadas 63">
            <a:extLst>
              <a:ext uri="{FF2B5EF4-FFF2-40B4-BE49-F238E27FC236}">
                <a16:creationId xmlns:a16="http://schemas.microsoft.com/office/drawing/2014/main" id="{2D6D04E2-6618-B6BF-E7B1-C99E94778055}"/>
              </a:ext>
            </a:extLst>
          </p:cNvPr>
          <p:cNvSpPr/>
          <p:nvPr/>
        </p:nvSpPr>
        <p:spPr>
          <a:xfrm>
            <a:off x="5566940" y="5332117"/>
            <a:ext cx="1172727" cy="54385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PEDIDO DIRECTO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53" name="Conector recto de flecha 64">
            <a:extLst>
              <a:ext uri="{FF2B5EF4-FFF2-40B4-BE49-F238E27FC236}">
                <a16:creationId xmlns:a16="http://schemas.microsoft.com/office/drawing/2014/main" id="{2022EA7F-3661-84CF-81FF-7E88AC87E183}"/>
              </a:ext>
            </a:extLst>
          </p:cNvPr>
          <p:cNvCxnSpPr/>
          <p:nvPr/>
        </p:nvCxnSpPr>
        <p:spPr>
          <a:xfrm>
            <a:off x="7957127" y="5615699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54" name="Rectángulo: esquinas redondeadas 65">
            <a:extLst>
              <a:ext uri="{FF2B5EF4-FFF2-40B4-BE49-F238E27FC236}">
                <a16:creationId xmlns:a16="http://schemas.microsoft.com/office/drawing/2014/main" id="{9A826863-69C1-D34A-A3E2-D38DA1301A1F}"/>
              </a:ext>
            </a:extLst>
          </p:cNvPr>
          <p:cNvSpPr/>
          <p:nvPr/>
        </p:nvSpPr>
        <p:spPr>
          <a:xfrm>
            <a:off x="7059067" y="5332117"/>
            <a:ext cx="851900" cy="54385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cxnSp>
        <p:nvCxnSpPr>
          <p:cNvPr id="55" name="Conector recto de flecha 66">
            <a:extLst>
              <a:ext uri="{FF2B5EF4-FFF2-40B4-BE49-F238E27FC236}">
                <a16:creationId xmlns:a16="http://schemas.microsoft.com/office/drawing/2014/main" id="{816D7997-76BC-508F-CFC0-2981D55397C2}"/>
              </a:ext>
            </a:extLst>
          </p:cNvPr>
          <p:cNvCxnSpPr/>
          <p:nvPr/>
        </p:nvCxnSpPr>
        <p:spPr>
          <a:xfrm>
            <a:off x="6766276" y="5605074"/>
            <a:ext cx="286628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60" name="Rectángulo: esquinas redondeadas 62">
            <a:extLst>
              <a:ext uri="{FF2B5EF4-FFF2-40B4-BE49-F238E27FC236}">
                <a16:creationId xmlns:a16="http://schemas.microsoft.com/office/drawing/2014/main" id="{6415EF75-016B-C0A2-E25E-7AE56F8BDAFB}"/>
              </a:ext>
            </a:extLst>
          </p:cNvPr>
          <p:cNvSpPr/>
          <p:nvPr/>
        </p:nvSpPr>
        <p:spPr>
          <a:xfrm>
            <a:off x="46048" y="6090577"/>
            <a:ext cx="12064849" cy="6610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1" name="Rectángulo: esquinas redondeadas 50">
            <a:extLst>
              <a:ext uri="{FF2B5EF4-FFF2-40B4-BE49-F238E27FC236}">
                <a16:creationId xmlns:a16="http://schemas.microsoft.com/office/drawing/2014/main" id="{E50F0C44-871D-2D29-5285-58222D72C2F7}"/>
              </a:ext>
            </a:extLst>
          </p:cNvPr>
          <p:cNvSpPr/>
          <p:nvPr/>
        </p:nvSpPr>
        <p:spPr>
          <a:xfrm>
            <a:off x="3742660" y="6186265"/>
            <a:ext cx="3817089" cy="5241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>
                <a:solidFill>
                  <a:srgbClr val="000000"/>
                </a:solidFill>
              </a:rPr>
              <a:t>LIQUIDACION IMPORTACIÓN</a:t>
            </a:r>
            <a:endParaRPr lang="es-CO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6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BE2F518E-BE09-4450-ACD5-5A81985119B4}"/>
              </a:ext>
            </a:extLst>
          </p:cNvPr>
          <p:cNvSpPr txBox="1"/>
          <p:nvPr/>
        </p:nvSpPr>
        <p:spPr>
          <a:xfrm>
            <a:off x="6336385" y="245401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42C6083B-1D78-C4FF-AF37-4C0225AA200E}"/>
              </a:ext>
            </a:extLst>
          </p:cNvPr>
          <p:cNvSpPr/>
          <p:nvPr/>
        </p:nvSpPr>
        <p:spPr>
          <a:xfrm>
            <a:off x="1421364" y="4032503"/>
            <a:ext cx="107725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CDP´s</a:t>
            </a:r>
          </a:p>
        </p:txBody>
      </p:sp>
      <p:sp>
        <p:nvSpPr>
          <p:cNvPr id="4" name="Rectángulo: esquinas redondeadas 7">
            <a:extLst>
              <a:ext uri="{FF2B5EF4-FFF2-40B4-BE49-F238E27FC236}">
                <a16:creationId xmlns:a16="http://schemas.microsoft.com/office/drawing/2014/main" id="{72566ABE-7496-B7B6-F32E-01D6463654F4}"/>
              </a:ext>
            </a:extLst>
          </p:cNvPr>
          <p:cNvSpPr/>
          <p:nvPr/>
        </p:nvSpPr>
        <p:spPr>
          <a:xfrm>
            <a:off x="1421364" y="4756397"/>
            <a:ext cx="1048286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SOLPED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Rectángulo: esquinas redondeadas 11">
            <a:extLst>
              <a:ext uri="{FF2B5EF4-FFF2-40B4-BE49-F238E27FC236}">
                <a16:creationId xmlns:a16="http://schemas.microsoft.com/office/drawing/2014/main" id="{299023F0-C6E3-FE1D-61EB-E5555A0B9EF8}"/>
              </a:ext>
            </a:extLst>
          </p:cNvPr>
          <p:cNvSpPr/>
          <p:nvPr/>
        </p:nvSpPr>
        <p:spPr>
          <a:xfrm>
            <a:off x="1409312" y="5324002"/>
            <a:ext cx="1059058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8" name="Rectángulo: esquinas redondeadas 16">
            <a:extLst>
              <a:ext uri="{FF2B5EF4-FFF2-40B4-BE49-F238E27FC236}">
                <a16:creationId xmlns:a16="http://schemas.microsoft.com/office/drawing/2014/main" id="{DDB97D5D-656E-54A9-5B9A-CF9B8F5F9A9E}"/>
              </a:ext>
            </a:extLst>
          </p:cNvPr>
          <p:cNvSpPr/>
          <p:nvPr/>
        </p:nvSpPr>
        <p:spPr>
          <a:xfrm>
            <a:off x="4038403" y="4756397"/>
            <a:ext cx="868551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 MCIA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Rectángulo: esquinas redondeadas 23">
            <a:extLst>
              <a:ext uri="{FF2B5EF4-FFF2-40B4-BE49-F238E27FC236}">
                <a16:creationId xmlns:a16="http://schemas.microsoft.com/office/drawing/2014/main" id="{11901FF7-D7B1-25EE-2F97-4A2E0043A415}"/>
              </a:ext>
            </a:extLst>
          </p:cNvPr>
          <p:cNvSpPr/>
          <p:nvPr/>
        </p:nvSpPr>
        <p:spPr>
          <a:xfrm>
            <a:off x="4039326" y="5322767"/>
            <a:ext cx="867628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10" name="Rectángulo: esquinas redondeadas 24">
            <a:extLst>
              <a:ext uri="{FF2B5EF4-FFF2-40B4-BE49-F238E27FC236}">
                <a16:creationId xmlns:a16="http://schemas.microsoft.com/office/drawing/2014/main" id="{2F1DEDC8-84A6-9311-FFE1-0CC27AD2E1F1}"/>
              </a:ext>
            </a:extLst>
          </p:cNvPr>
          <p:cNvSpPr/>
          <p:nvPr/>
        </p:nvSpPr>
        <p:spPr>
          <a:xfrm>
            <a:off x="7891885" y="4746750"/>
            <a:ext cx="1161260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11" name="Rectángulo: esquinas redondeadas 25">
            <a:extLst>
              <a:ext uri="{FF2B5EF4-FFF2-40B4-BE49-F238E27FC236}">
                <a16:creationId xmlns:a16="http://schemas.microsoft.com/office/drawing/2014/main" id="{C83E8F25-6FCF-9357-8BB3-CDEF839A42CD}"/>
              </a:ext>
            </a:extLst>
          </p:cNvPr>
          <p:cNvSpPr/>
          <p:nvPr/>
        </p:nvSpPr>
        <p:spPr>
          <a:xfrm>
            <a:off x="9303911" y="4756397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12" name="Rectángulo: esquinas redondeadas 28">
            <a:extLst>
              <a:ext uri="{FF2B5EF4-FFF2-40B4-BE49-F238E27FC236}">
                <a16:creationId xmlns:a16="http://schemas.microsoft.com/office/drawing/2014/main" id="{9468BF64-0DA2-E2F3-AC8F-A3072F8F1AFE}"/>
              </a:ext>
            </a:extLst>
          </p:cNvPr>
          <p:cNvSpPr/>
          <p:nvPr/>
        </p:nvSpPr>
        <p:spPr>
          <a:xfrm>
            <a:off x="6460236" y="4538377"/>
            <a:ext cx="1135373" cy="9373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ENTRADA MCIA   Centro Virtual</a:t>
            </a:r>
          </a:p>
        </p:txBody>
      </p:sp>
      <p:cxnSp>
        <p:nvCxnSpPr>
          <p:cNvPr id="16" name="Conector recto de flecha 39">
            <a:extLst>
              <a:ext uri="{FF2B5EF4-FFF2-40B4-BE49-F238E27FC236}">
                <a16:creationId xmlns:a16="http://schemas.microsoft.com/office/drawing/2014/main" id="{51D0E524-A3CD-9AC7-01C7-48D6A0228541}"/>
              </a:ext>
            </a:extLst>
          </p:cNvPr>
          <p:cNvCxnSpPr/>
          <p:nvPr/>
        </p:nvCxnSpPr>
        <p:spPr>
          <a:xfrm>
            <a:off x="3728892" y="5013197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7" name="Conector recto de flecha 40">
            <a:extLst>
              <a:ext uri="{FF2B5EF4-FFF2-40B4-BE49-F238E27FC236}">
                <a16:creationId xmlns:a16="http://schemas.microsoft.com/office/drawing/2014/main" id="{EC323359-A88C-7F00-7667-757AD46A696A}"/>
              </a:ext>
            </a:extLst>
          </p:cNvPr>
          <p:cNvCxnSpPr/>
          <p:nvPr/>
        </p:nvCxnSpPr>
        <p:spPr>
          <a:xfrm>
            <a:off x="6188586" y="500611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8" name="Conector recto de flecha 41">
            <a:extLst>
              <a:ext uri="{FF2B5EF4-FFF2-40B4-BE49-F238E27FC236}">
                <a16:creationId xmlns:a16="http://schemas.microsoft.com/office/drawing/2014/main" id="{0C211B4B-273A-3CA2-F2F2-C6409EB30390}"/>
              </a:ext>
            </a:extLst>
          </p:cNvPr>
          <p:cNvCxnSpPr/>
          <p:nvPr/>
        </p:nvCxnSpPr>
        <p:spPr>
          <a:xfrm>
            <a:off x="7616880" y="502027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9" name="Conector recto de flecha 42">
            <a:extLst>
              <a:ext uri="{FF2B5EF4-FFF2-40B4-BE49-F238E27FC236}">
                <a16:creationId xmlns:a16="http://schemas.microsoft.com/office/drawing/2014/main" id="{D3C7A232-9A73-2347-6249-B0D288BB2341}"/>
              </a:ext>
            </a:extLst>
          </p:cNvPr>
          <p:cNvCxnSpPr/>
          <p:nvPr/>
        </p:nvCxnSpPr>
        <p:spPr>
          <a:xfrm>
            <a:off x="9023913" y="502381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0" name="Conector recto de flecha 43">
            <a:extLst>
              <a:ext uri="{FF2B5EF4-FFF2-40B4-BE49-F238E27FC236}">
                <a16:creationId xmlns:a16="http://schemas.microsoft.com/office/drawing/2014/main" id="{B0CD47CD-2ACB-BA2D-A00F-EBDD5BCE8164}"/>
              </a:ext>
            </a:extLst>
          </p:cNvPr>
          <p:cNvCxnSpPr/>
          <p:nvPr/>
        </p:nvCxnSpPr>
        <p:spPr>
          <a:xfrm>
            <a:off x="1949713" y="4573727"/>
            <a:ext cx="0" cy="221559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22" name="Rectángulo: esquinas redondeadas 18">
            <a:extLst>
              <a:ext uri="{FF2B5EF4-FFF2-40B4-BE49-F238E27FC236}">
                <a16:creationId xmlns:a16="http://schemas.microsoft.com/office/drawing/2014/main" id="{45F7227D-1400-A69A-4763-06272FD60628}"/>
              </a:ext>
            </a:extLst>
          </p:cNvPr>
          <p:cNvSpPr/>
          <p:nvPr/>
        </p:nvSpPr>
        <p:spPr>
          <a:xfrm>
            <a:off x="728817" y="2831797"/>
            <a:ext cx="10051606" cy="37533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3" name="Rectángulo: esquinas redondeadas 67">
            <a:extLst>
              <a:ext uri="{FF2B5EF4-FFF2-40B4-BE49-F238E27FC236}">
                <a16:creationId xmlns:a16="http://schemas.microsoft.com/office/drawing/2014/main" id="{3AE362C1-6785-8A0B-AA5F-0F15FE8836D2}"/>
              </a:ext>
            </a:extLst>
          </p:cNvPr>
          <p:cNvSpPr/>
          <p:nvPr/>
        </p:nvSpPr>
        <p:spPr>
          <a:xfrm>
            <a:off x="5222164" y="4759936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Impresión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(Opcional)</a:t>
            </a:r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24" name="Conector recto de flecha 68">
            <a:extLst>
              <a:ext uri="{FF2B5EF4-FFF2-40B4-BE49-F238E27FC236}">
                <a16:creationId xmlns:a16="http://schemas.microsoft.com/office/drawing/2014/main" id="{FC1C57CF-4A42-D181-520B-D331FF2851F0}"/>
              </a:ext>
            </a:extLst>
          </p:cNvPr>
          <p:cNvCxnSpPr/>
          <p:nvPr/>
        </p:nvCxnSpPr>
        <p:spPr>
          <a:xfrm>
            <a:off x="4958753" y="502027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34" name="Rectángulo 9">
            <a:extLst>
              <a:ext uri="{FF2B5EF4-FFF2-40B4-BE49-F238E27FC236}">
                <a16:creationId xmlns:a16="http://schemas.microsoft.com/office/drawing/2014/main" id="{5E065396-A9CF-7DBD-8197-385B14E2B8CC}"/>
              </a:ext>
            </a:extLst>
          </p:cNvPr>
          <p:cNvSpPr/>
          <p:nvPr/>
        </p:nvSpPr>
        <p:spPr>
          <a:xfrm>
            <a:off x="729810" y="925971"/>
            <a:ext cx="10051606" cy="891183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Proceso Compras Bienes Importados Inventariables con Ejecución Estimada </a:t>
            </a:r>
            <a:r>
              <a:rPr lang="es-CO" sz="28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o Determinada.</a:t>
            </a:r>
            <a:endParaRPr lang="es-ES" sz="2800" b="1" kern="0" dirty="0">
              <a:solidFill>
                <a:srgbClr val="7AD400"/>
              </a:solidFill>
              <a:latin typeface="Arial Rounded MT Bold" pitchFamily="34"/>
              <a:ea typeface="Arial Unicode MS" pitchFamily="34"/>
            </a:endParaRPr>
          </a:p>
        </p:txBody>
      </p:sp>
      <p:sp>
        <p:nvSpPr>
          <p:cNvPr id="35" name="Rectángulo 33">
            <a:extLst>
              <a:ext uri="{FF2B5EF4-FFF2-40B4-BE49-F238E27FC236}">
                <a16:creationId xmlns:a16="http://schemas.microsoft.com/office/drawing/2014/main" id="{B1B977E0-9BC7-A7FC-3558-5FECF3571FC3}"/>
              </a:ext>
            </a:extLst>
          </p:cNvPr>
          <p:cNvSpPr/>
          <p:nvPr/>
        </p:nvSpPr>
        <p:spPr>
          <a:xfrm>
            <a:off x="728816" y="1921091"/>
            <a:ext cx="10040204" cy="771356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Proceso con Imputación vacía (Inventario PSE - Operación y mantenimiento),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Imputación Q (Mercancía Almacenable de Proyectos)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6" name="Rectángulo: esquinas redondeadas 12">
            <a:extLst>
              <a:ext uri="{FF2B5EF4-FFF2-40B4-BE49-F238E27FC236}">
                <a16:creationId xmlns:a16="http://schemas.microsoft.com/office/drawing/2014/main" id="{37E7707A-C22B-BE10-A20B-A385D4300D03}"/>
              </a:ext>
            </a:extLst>
          </p:cNvPr>
          <p:cNvSpPr/>
          <p:nvPr/>
        </p:nvSpPr>
        <p:spPr>
          <a:xfrm>
            <a:off x="2796068" y="4756421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CONTRATO</a:t>
            </a:r>
            <a:endParaRPr lang="es-CO" sz="11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7" name="Rectángulo: esquinas redondeadas 14">
            <a:extLst>
              <a:ext uri="{FF2B5EF4-FFF2-40B4-BE49-F238E27FC236}">
                <a16:creationId xmlns:a16="http://schemas.microsoft.com/office/drawing/2014/main" id="{2C726344-2D75-2825-195B-95CACFF3CDEB}"/>
              </a:ext>
            </a:extLst>
          </p:cNvPr>
          <p:cNvSpPr/>
          <p:nvPr/>
        </p:nvSpPr>
        <p:spPr>
          <a:xfrm>
            <a:off x="2796068" y="5341839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38" name="Rectángulo: esquinas redondeadas 34">
            <a:extLst>
              <a:ext uri="{FF2B5EF4-FFF2-40B4-BE49-F238E27FC236}">
                <a16:creationId xmlns:a16="http://schemas.microsoft.com/office/drawing/2014/main" id="{4C179506-E213-2DD9-C299-04E260802366}"/>
              </a:ext>
            </a:extLst>
          </p:cNvPr>
          <p:cNvSpPr/>
          <p:nvPr/>
        </p:nvSpPr>
        <p:spPr>
          <a:xfrm>
            <a:off x="2794294" y="4040932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RP´s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39" name="Conector recto de flecha 35">
            <a:extLst>
              <a:ext uri="{FF2B5EF4-FFF2-40B4-BE49-F238E27FC236}">
                <a16:creationId xmlns:a16="http://schemas.microsoft.com/office/drawing/2014/main" id="{368FE6F8-E8A3-9676-7519-01248B80BD2C}"/>
              </a:ext>
            </a:extLst>
          </p:cNvPr>
          <p:cNvCxnSpPr/>
          <p:nvPr/>
        </p:nvCxnSpPr>
        <p:spPr>
          <a:xfrm>
            <a:off x="2520339" y="429375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40" name="Conector recto de flecha 37">
            <a:extLst>
              <a:ext uri="{FF2B5EF4-FFF2-40B4-BE49-F238E27FC236}">
                <a16:creationId xmlns:a16="http://schemas.microsoft.com/office/drawing/2014/main" id="{802CD0C5-954D-20AB-AECA-817A395FA48E}"/>
              </a:ext>
            </a:extLst>
          </p:cNvPr>
          <p:cNvCxnSpPr/>
          <p:nvPr/>
        </p:nvCxnSpPr>
        <p:spPr>
          <a:xfrm>
            <a:off x="2523878" y="4999048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42" name="Conector recto de flecha 45">
            <a:extLst>
              <a:ext uri="{FF2B5EF4-FFF2-40B4-BE49-F238E27FC236}">
                <a16:creationId xmlns:a16="http://schemas.microsoft.com/office/drawing/2014/main" id="{E75727F0-6188-BBA1-6B0A-B13D4BFC56BC}"/>
              </a:ext>
            </a:extLst>
          </p:cNvPr>
          <p:cNvCxnSpPr/>
          <p:nvPr/>
        </p:nvCxnSpPr>
        <p:spPr>
          <a:xfrm>
            <a:off x="3271702" y="4577290"/>
            <a:ext cx="0" cy="22156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43" name="Rectángulo: esquinas redondeadas 34">
            <a:extLst>
              <a:ext uri="{FF2B5EF4-FFF2-40B4-BE49-F238E27FC236}">
                <a16:creationId xmlns:a16="http://schemas.microsoft.com/office/drawing/2014/main" id="{C469D512-ECF2-2F10-5748-77E693B3B800}"/>
              </a:ext>
            </a:extLst>
          </p:cNvPr>
          <p:cNvSpPr/>
          <p:nvPr/>
        </p:nvSpPr>
        <p:spPr>
          <a:xfrm>
            <a:off x="2819099" y="3289561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ES" sz="1400" dirty="0" err="1">
                <a:solidFill>
                  <a:srgbClr val="FFFFFF"/>
                </a:solidFill>
                <a:latin typeface="Aptos"/>
              </a:rPr>
              <a:t>Ejec</a:t>
            </a:r>
            <a:r>
              <a:rPr lang="es-ES" sz="1400" dirty="0">
                <a:solidFill>
                  <a:srgbClr val="FFFFFF"/>
                </a:solidFill>
                <a:latin typeface="Aptos"/>
              </a:rPr>
              <a:t> Estimada</a:t>
            </a:r>
            <a:endParaRPr lang="es-CO" sz="14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44" name="Rectángulo: esquinas redondeadas 18">
            <a:extLst>
              <a:ext uri="{FF2B5EF4-FFF2-40B4-BE49-F238E27FC236}">
                <a16:creationId xmlns:a16="http://schemas.microsoft.com/office/drawing/2014/main" id="{882BD3D8-BD29-FF31-FF38-6DA8E3F73788}"/>
              </a:ext>
            </a:extLst>
          </p:cNvPr>
          <p:cNvSpPr/>
          <p:nvPr/>
        </p:nvSpPr>
        <p:spPr>
          <a:xfrm>
            <a:off x="2666651" y="3159293"/>
            <a:ext cx="1272352" cy="284414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1750" cap="flat">
            <a:solidFill>
              <a:srgbClr val="FFAE53"/>
            </a:solidFill>
            <a:prstDash val="sys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0725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865B2-D4C0-DDB9-BF02-66E11D5E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4F32782B-2C28-4A5E-DF7B-C7D6CFFB37F9}"/>
              </a:ext>
            </a:extLst>
          </p:cNvPr>
          <p:cNvSpPr txBox="1"/>
          <p:nvPr/>
        </p:nvSpPr>
        <p:spPr>
          <a:xfrm>
            <a:off x="6336385" y="245401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67A0608C-9DA2-CBD2-02E9-4BAE2FBD060B}"/>
              </a:ext>
            </a:extLst>
          </p:cNvPr>
          <p:cNvSpPr/>
          <p:nvPr/>
        </p:nvSpPr>
        <p:spPr>
          <a:xfrm>
            <a:off x="2282597" y="3033030"/>
            <a:ext cx="107725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CDP´s</a:t>
            </a:r>
          </a:p>
        </p:txBody>
      </p:sp>
      <p:sp>
        <p:nvSpPr>
          <p:cNvPr id="22" name="Rectángulo: esquinas redondeadas 18">
            <a:extLst>
              <a:ext uri="{FF2B5EF4-FFF2-40B4-BE49-F238E27FC236}">
                <a16:creationId xmlns:a16="http://schemas.microsoft.com/office/drawing/2014/main" id="{11F56D98-0E53-A92F-98AD-3AF0DA144C6F}"/>
              </a:ext>
            </a:extLst>
          </p:cNvPr>
          <p:cNvSpPr/>
          <p:nvPr/>
        </p:nvSpPr>
        <p:spPr>
          <a:xfrm>
            <a:off x="728816" y="2915941"/>
            <a:ext cx="10052599" cy="220208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4" name="Rectángulo 9">
            <a:extLst>
              <a:ext uri="{FF2B5EF4-FFF2-40B4-BE49-F238E27FC236}">
                <a16:creationId xmlns:a16="http://schemas.microsoft.com/office/drawing/2014/main" id="{3CC2217F-7F51-EC6F-E763-4128092776C3}"/>
              </a:ext>
            </a:extLst>
          </p:cNvPr>
          <p:cNvSpPr/>
          <p:nvPr/>
        </p:nvSpPr>
        <p:spPr>
          <a:xfrm>
            <a:off x="729810" y="647521"/>
            <a:ext cx="10051606" cy="1255334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Proceso Compras </a:t>
            </a:r>
            <a:r>
              <a:rPr lang="es-CO" sz="2800" b="1" kern="0" dirty="0">
                <a:solidFill>
                  <a:srgbClr val="7AD400"/>
                </a:solidFill>
                <a:latin typeface="Arial Rounded MT Bold" pitchFamily="34"/>
              </a:rPr>
              <a:t>de servicios asociados a la importación de </a:t>
            </a: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Bienes Importados Inventariables con Ejecución Estimada </a:t>
            </a:r>
            <a:r>
              <a:rPr lang="es-CO" sz="2800" b="1" kern="0" dirty="0">
                <a:solidFill>
                  <a:srgbClr val="7AD400"/>
                </a:solidFill>
                <a:latin typeface="Arial Rounded MT Bold" pitchFamily="34"/>
                <a:ea typeface="Arial Unicode MS" pitchFamily="34"/>
              </a:rPr>
              <a:t>o Determinada.</a:t>
            </a:r>
          </a:p>
        </p:txBody>
      </p:sp>
      <p:sp>
        <p:nvSpPr>
          <p:cNvPr id="35" name="Rectángulo 33">
            <a:extLst>
              <a:ext uri="{FF2B5EF4-FFF2-40B4-BE49-F238E27FC236}">
                <a16:creationId xmlns:a16="http://schemas.microsoft.com/office/drawing/2014/main" id="{43A99C30-9E05-41DC-EFD6-0BDF5D0CD8E0}"/>
              </a:ext>
            </a:extLst>
          </p:cNvPr>
          <p:cNvSpPr/>
          <p:nvPr/>
        </p:nvSpPr>
        <p:spPr>
          <a:xfrm>
            <a:off x="728816" y="2016777"/>
            <a:ext cx="10040204" cy="771356"/>
          </a:xfrm>
          <a:prstGeom prst="rect">
            <a:avLst/>
          </a:pr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Proceso con Imputación vacía (Inventario PSE - Operación y mantenimiento),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Imputación Q (Mercancía Almacenable de Proyectos)</a:t>
            </a: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Rectángulo: esquinas redondeadas 34">
            <a:extLst>
              <a:ext uri="{FF2B5EF4-FFF2-40B4-BE49-F238E27FC236}">
                <a16:creationId xmlns:a16="http://schemas.microsoft.com/office/drawing/2014/main" id="{C701A0D2-E611-EAAB-B1D9-9A4837325DC6}"/>
              </a:ext>
            </a:extLst>
          </p:cNvPr>
          <p:cNvSpPr/>
          <p:nvPr/>
        </p:nvSpPr>
        <p:spPr>
          <a:xfrm>
            <a:off x="3655527" y="3041459"/>
            <a:ext cx="1040934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ES" sz="1400">
                <a:solidFill>
                  <a:srgbClr val="000000"/>
                </a:solidFill>
                <a:latin typeface="Aptos"/>
              </a:rPr>
              <a:t>RP´s</a:t>
            </a:r>
            <a:endParaRPr lang="es-CO" sz="1400">
              <a:solidFill>
                <a:srgbClr val="000000"/>
              </a:solidFill>
              <a:latin typeface="Aptos"/>
            </a:endParaRPr>
          </a:p>
        </p:txBody>
      </p:sp>
      <p:cxnSp>
        <p:nvCxnSpPr>
          <p:cNvPr id="39" name="Conector recto de flecha 35">
            <a:extLst>
              <a:ext uri="{FF2B5EF4-FFF2-40B4-BE49-F238E27FC236}">
                <a16:creationId xmlns:a16="http://schemas.microsoft.com/office/drawing/2014/main" id="{2EC6FD3B-3BC6-B252-52BA-AC270BC962D9}"/>
              </a:ext>
            </a:extLst>
          </p:cNvPr>
          <p:cNvCxnSpPr/>
          <p:nvPr/>
        </p:nvCxnSpPr>
        <p:spPr>
          <a:xfrm>
            <a:off x="3381572" y="329428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6" name="Rectángulo: esquinas redondeadas 24">
            <a:extLst>
              <a:ext uri="{FF2B5EF4-FFF2-40B4-BE49-F238E27FC236}">
                <a16:creationId xmlns:a16="http://schemas.microsoft.com/office/drawing/2014/main" id="{90D76B8B-832F-B2A4-9BF4-246BA08E6426}"/>
              </a:ext>
            </a:extLst>
          </p:cNvPr>
          <p:cNvSpPr/>
          <p:nvPr/>
        </p:nvSpPr>
        <p:spPr>
          <a:xfrm>
            <a:off x="7636687" y="3768537"/>
            <a:ext cx="1161260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7" name="Rectángulo: esquinas redondeadas 25">
            <a:extLst>
              <a:ext uri="{FF2B5EF4-FFF2-40B4-BE49-F238E27FC236}">
                <a16:creationId xmlns:a16="http://schemas.microsoft.com/office/drawing/2014/main" id="{492840CC-D509-CC6E-DF6E-F63DBD676950}"/>
              </a:ext>
            </a:extLst>
          </p:cNvPr>
          <p:cNvSpPr/>
          <p:nvPr/>
        </p:nvSpPr>
        <p:spPr>
          <a:xfrm>
            <a:off x="9048713" y="3778184"/>
            <a:ext cx="944127" cy="5390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cxnSp>
        <p:nvCxnSpPr>
          <p:cNvPr id="13" name="Conector recto de flecha 41">
            <a:extLst>
              <a:ext uri="{FF2B5EF4-FFF2-40B4-BE49-F238E27FC236}">
                <a16:creationId xmlns:a16="http://schemas.microsoft.com/office/drawing/2014/main" id="{9345C650-2B81-A7F8-D901-93F9895EDA60}"/>
              </a:ext>
            </a:extLst>
          </p:cNvPr>
          <p:cNvCxnSpPr/>
          <p:nvPr/>
        </p:nvCxnSpPr>
        <p:spPr>
          <a:xfrm>
            <a:off x="7361682" y="404206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4" name="Conector recto de flecha 42">
            <a:extLst>
              <a:ext uri="{FF2B5EF4-FFF2-40B4-BE49-F238E27FC236}">
                <a16:creationId xmlns:a16="http://schemas.microsoft.com/office/drawing/2014/main" id="{FBAD5EB5-EFAD-9C3C-338D-33D07A53823C}"/>
              </a:ext>
            </a:extLst>
          </p:cNvPr>
          <p:cNvCxnSpPr/>
          <p:nvPr/>
        </p:nvCxnSpPr>
        <p:spPr>
          <a:xfrm>
            <a:off x="8768715" y="404560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15" name="Rectángulo: esquinas redondeadas 9">
            <a:extLst>
              <a:ext uri="{FF2B5EF4-FFF2-40B4-BE49-F238E27FC236}">
                <a16:creationId xmlns:a16="http://schemas.microsoft.com/office/drawing/2014/main" id="{FAB3B25F-3E6D-2374-C3F2-826281D99B8E}"/>
              </a:ext>
            </a:extLst>
          </p:cNvPr>
          <p:cNvSpPr/>
          <p:nvPr/>
        </p:nvSpPr>
        <p:spPr>
          <a:xfrm>
            <a:off x="5173870" y="3425141"/>
            <a:ext cx="2169480" cy="14384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 de Traslado del centro virtual al centro real con conceptos asociados.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>
                <a:solidFill>
                  <a:srgbClr val="000000"/>
                </a:solidFill>
                <a:latin typeface="Aptos"/>
              </a:rPr>
              <a:t>(Incluir IVA mayor valor solo para Imp vacía)  y arancel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E6547385-E350-A92B-7747-88ABD2C5BBA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735179" y="3280273"/>
            <a:ext cx="3600000" cy="48826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52">
            <a:extLst>
              <a:ext uri="{FF2B5EF4-FFF2-40B4-BE49-F238E27FC236}">
                <a16:creationId xmlns:a16="http://schemas.microsoft.com/office/drawing/2014/main" id="{D591546C-FCAF-0C97-BAD6-09C13FACF219}"/>
              </a:ext>
            </a:extLst>
          </p:cNvPr>
          <p:cNvCxnSpPr/>
          <p:nvPr/>
        </p:nvCxnSpPr>
        <p:spPr>
          <a:xfrm>
            <a:off x="5067234" y="601638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33" name="Rectángulo: esquinas redondeadas 70">
            <a:extLst>
              <a:ext uri="{FF2B5EF4-FFF2-40B4-BE49-F238E27FC236}">
                <a16:creationId xmlns:a16="http://schemas.microsoft.com/office/drawing/2014/main" id="{808DFFCD-A26E-9571-99A8-C75D8E9E2AFC}"/>
              </a:ext>
            </a:extLst>
          </p:cNvPr>
          <p:cNvSpPr/>
          <p:nvPr/>
        </p:nvSpPr>
        <p:spPr>
          <a:xfrm>
            <a:off x="3576286" y="5537831"/>
            <a:ext cx="1452835" cy="94093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LIQUIDACION IMPORTACIÓN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41" name="Conector recto de flecha 71">
            <a:extLst>
              <a:ext uri="{FF2B5EF4-FFF2-40B4-BE49-F238E27FC236}">
                <a16:creationId xmlns:a16="http://schemas.microsoft.com/office/drawing/2014/main" id="{706966FF-F086-5D2F-96EF-08E9A4EF4FBC}"/>
              </a:ext>
            </a:extLst>
          </p:cNvPr>
          <p:cNvCxnSpPr/>
          <p:nvPr/>
        </p:nvCxnSpPr>
        <p:spPr>
          <a:xfrm>
            <a:off x="3298674" y="6002218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45" name="Rectángulo: esquinas redondeadas 72">
            <a:extLst>
              <a:ext uri="{FF2B5EF4-FFF2-40B4-BE49-F238E27FC236}">
                <a16:creationId xmlns:a16="http://schemas.microsoft.com/office/drawing/2014/main" id="{25E76163-6FFA-BAC0-B8BE-AFA9233FD7F4}"/>
              </a:ext>
            </a:extLst>
          </p:cNvPr>
          <p:cNvSpPr/>
          <p:nvPr/>
        </p:nvSpPr>
        <p:spPr>
          <a:xfrm>
            <a:off x="5368602" y="5541369"/>
            <a:ext cx="1135373" cy="9373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SALIDA MCIA   Centro Virtual</a:t>
            </a:r>
          </a:p>
        </p:txBody>
      </p:sp>
      <p:cxnSp>
        <p:nvCxnSpPr>
          <p:cNvPr id="46" name="Conector recto de flecha 73">
            <a:extLst>
              <a:ext uri="{FF2B5EF4-FFF2-40B4-BE49-F238E27FC236}">
                <a16:creationId xmlns:a16="http://schemas.microsoft.com/office/drawing/2014/main" id="{A8AC9958-CA5B-44CD-D2D5-C6774614CC8E}"/>
              </a:ext>
            </a:extLst>
          </p:cNvPr>
          <p:cNvCxnSpPr/>
          <p:nvPr/>
        </p:nvCxnSpPr>
        <p:spPr>
          <a:xfrm>
            <a:off x="6484910" y="6019921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47" name="Rectángulo: esquinas redondeadas 74">
            <a:extLst>
              <a:ext uri="{FF2B5EF4-FFF2-40B4-BE49-F238E27FC236}">
                <a16:creationId xmlns:a16="http://schemas.microsoft.com/office/drawing/2014/main" id="{7C6504B1-D42B-F807-2471-55AB69A0D056}"/>
              </a:ext>
            </a:extLst>
          </p:cNvPr>
          <p:cNvSpPr/>
          <p:nvPr/>
        </p:nvSpPr>
        <p:spPr>
          <a:xfrm>
            <a:off x="6786269" y="5541369"/>
            <a:ext cx="1135373" cy="94093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ENTRADA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MCIA   Centro REAL</a:t>
            </a:r>
          </a:p>
        </p:txBody>
      </p:sp>
      <p:sp>
        <p:nvSpPr>
          <p:cNvPr id="48" name="Rectángulo: esquinas redondeadas 18">
            <a:extLst>
              <a:ext uri="{FF2B5EF4-FFF2-40B4-BE49-F238E27FC236}">
                <a16:creationId xmlns:a16="http://schemas.microsoft.com/office/drawing/2014/main" id="{2ED1B79A-8945-58BB-15C8-0D6BCF49CF6B}"/>
              </a:ext>
            </a:extLst>
          </p:cNvPr>
          <p:cNvSpPr/>
          <p:nvPr/>
        </p:nvSpPr>
        <p:spPr>
          <a:xfrm>
            <a:off x="729810" y="5379374"/>
            <a:ext cx="10051606" cy="126170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32244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73A57361-BF5D-AFD2-7D98-7B621B65C53C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9E13FEB7-A3E7-A8A9-D169-B47DE8FAB7E2}"/>
              </a:ext>
            </a:extLst>
          </p:cNvPr>
          <p:cNvSpPr txBox="1"/>
          <p:nvPr/>
        </p:nvSpPr>
        <p:spPr>
          <a:xfrm>
            <a:off x="1233577" y="904786"/>
            <a:ext cx="363172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C</a:t>
            </a:r>
            <a:r>
              <a:rPr lang="es-CO" sz="2800" kern="0" dirty="0" err="1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onceptos</a:t>
            </a:r>
            <a:r>
              <a:rPr lang="es-CO" sz="28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 básicos</a:t>
            </a:r>
            <a:endParaRPr lang="es-CO" sz="2800" b="0" i="0" u="none" strike="noStrike" kern="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6781B6-B0FB-F9FF-28FB-1BD418542F44}"/>
              </a:ext>
            </a:extLst>
          </p:cNvPr>
          <p:cNvSpPr txBox="1"/>
          <p:nvPr/>
        </p:nvSpPr>
        <p:spPr>
          <a:xfrm>
            <a:off x="674704" y="1579900"/>
            <a:ext cx="11416683" cy="4523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000" spc="300" dirty="0">
                <a:solidFill>
                  <a:srgbClr val="007934"/>
                </a:solidFill>
                <a:latin typeface="Arial Nova" panose="020B0504020202020204" pitchFamily="34" charset="0"/>
                <a:ea typeface="+mj-ea"/>
                <a:cs typeface="+mj-cs"/>
              </a:rPr>
              <a:t>Imputación: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 Display" panose="020B0004020202020204" pitchFamily="34" charset="0"/>
                <a:cs typeface="Aptos Display" panose="020B0004020202020204" pitchFamily="34" charset="0"/>
              </a:rPr>
              <a:t>La clase de imputación en una SOLPED (Solicitud de Pedido), Contrato o Pedido, indica cómo se contabilizará el gasto y a qué objeto contable se asignará. Es fundamental para la integración entre MM (Gestión de Materiales) y FI/CO (Finanzas y Control). </a:t>
            </a:r>
          </a:p>
          <a:p>
            <a:pPr>
              <a:spcBef>
                <a:spcPct val="0"/>
              </a:spcBef>
              <a:defRPr/>
            </a:pPr>
            <a:endParaRPr lang="es-CO" sz="1800" kern="100" dirty="0">
              <a:effectLst/>
              <a:latin typeface="Arial Nova" panose="020B05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	Imputación para compras de activos fijos </a:t>
            </a: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	Imputación genérica, (imputar a orden genérica u orden de mantenimiento).             </a:t>
            </a: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	Imputación a centro de costos </a:t>
            </a: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	Imputación para cuenta de balance </a:t>
            </a: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	Imputación a proyecto, elemento PEP, que no ingresa al inventario </a:t>
            </a: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	Imputación a proyecto, elemento PEP, material inventariable de proyecto.</a:t>
            </a:r>
          </a:p>
          <a:p>
            <a:pPr>
              <a:spcAft>
                <a:spcPts val="800"/>
              </a:spcAft>
            </a:pPr>
            <a:r>
              <a:rPr lang="es-CO" sz="1800" kern="100" dirty="0">
                <a:solidFill>
                  <a:srgbClr val="4EA72E"/>
                </a:solidFill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Vacía:</a:t>
            </a:r>
            <a:r>
              <a:rPr lang="es-CO" sz="1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Sin imputación, compra de material inventariable para operación.</a:t>
            </a:r>
          </a:p>
          <a:p>
            <a:pPr lvl="0" algn="r">
              <a:spcBef>
                <a:spcPct val="0"/>
              </a:spcBef>
              <a:defRPr/>
            </a:pPr>
            <a:endParaRPr lang="es-CO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6E29-CAC7-6C57-B758-358305CC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DF14C2-8EBB-B035-2911-6D6DF5E82FC6}"/>
              </a:ext>
            </a:extLst>
          </p:cNvPr>
          <p:cNvSpPr/>
          <p:nvPr/>
        </p:nvSpPr>
        <p:spPr>
          <a:xfrm>
            <a:off x="817819" y="1024569"/>
            <a:ext cx="275421" cy="154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EE77AB-BCB2-2A93-849B-D9E3B2814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45382"/>
              </p:ext>
            </p:extLst>
          </p:nvPr>
        </p:nvGraphicFramePr>
        <p:xfrm>
          <a:off x="341200" y="733251"/>
          <a:ext cx="10769617" cy="5840083"/>
        </p:xfrm>
        <a:graphic>
          <a:graphicData uri="http://schemas.openxmlformats.org/drawingml/2006/table">
            <a:tbl>
              <a:tblPr/>
              <a:tblGrid>
                <a:gridCol w="272647">
                  <a:extLst>
                    <a:ext uri="{9D8B030D-6E8A-4147-A177-3AD203B41FA5}">
                      <a16:colId xmlns:a16="http://schemas.microsoft.com/office/drawing/2014/main" val="3077433690"/>
                    </a:ext>
                  </a:extLst>
                </a:gridCol>
                <a:gridCol w="1478594">
                  <a:extLst>
                    <a:ext uri="{9D8B030D-6E8A-4147-A177-3AD203B41FA5}">
                      <a16:colId xmlns:a16="http://schemas.microsoft.com/office/drawing/2014/main" val="1351763690"/>
                    </a:ext>
                  </a:extLst>
                </a:gridCol>
                <a:gridCol w="272647">
                  <a:extLst>
                    <a:ext uri="{9D8B030D-6E8A-4147-A177-3AD203B41FA5}">
                      <a16:colId xmlns:a16="http://schemas.microsoft.com/office/drawing/2014/main" val="1160067696"/>
                    </a:ext>
                  </a:extLst>
                </a:gridCol>
                <a:gridCol w="1572974">
                  <a:extLst>
                    <a:ext uri="{9D8B030D-6E8A-4147-A177-3AD203B41FA5}">
                      <a16:colId xmlns:a16="http://schemas.microsoft.com/office/drawing/2014/main" val="101296098"/>
                    </a:ext>
                  </a:extLst>
                </a:gridCol>
                <a:gridCol w="272647">
                  <a:extLst>
                    <a:ext uri="{9D8B030D-6E8A-4147-A177-3AD203B41FA5}">
                      <a16:colId xmlns:a16="http://schemas.microsoft.com/office/drawing/2014/main" val="2526030037"/>
                    </a:ext>
                  </a:extLst>
                </a:gridCol>
                <a:gridCol w="1457624">
                  <a:extLst>
                    <a:ext uri="{9D8B030D-6E8A-4147-A177-3AD203B41FA5}">
                      <a16:colId xmlns:a16="http://schemas.microsoft.com/office/drawing/2014/main" val="1634787334"/>
                    </a:ext>
                  </a:extLst>
                </a:gridCol>
                <a:gridCol w="272647">
                  <a:extLst>
                    <a:ext uri="{9D8B030D-6E8A-4147-A177-3AD203B41FA5}">
                      <a16:colId xmlns:a16="http://schemas.microsoft.com/office/drawing/2014/main" val="1615515211"/>
                    </a:ext>
                  </a:extLst>
                </a:gridCol>
                <a:gridCol w="1562488">
                  <a:extLst>
                    <a:ext uri="{9D8B030D-6E8A-4147-A177-3AD203B41FA5}">
                      <a16:colId xmlns:a16="http://schemas.microsoft.com/office/drawing/2014/main" val="1296358680"/>
                    </a:ext>
                  </a:extLst>
                </a:gridCol>
                <a:gridCol w="272647">
                  <a:extLst>
                    <a:ext uri="{9D8B030D-6E8A-4147-A177-3AD203B41FA5}">
                      <a16:colId xmlns:a16="http://schemas.microsoft.com/office/drawing/2014/main" val="422975256"/>
                    </a:ext>
                  </a:extLst>
                </a:gridCol>
                <a:gridCol w="1520541">
                  <a:extLst>
                    <a:ext uri="{9D8B030D-6E8A-4147-A177-3AD203B41FA5}">
                      <a16:colId xmlns:a16="http://schemas.microsoft.com/office/drawing/2014/main" val="3771756237"/>
                    </a:ext>
                  </a:extLst>
                </a:gridCol>
                <a:gridCol w="272647">
                  <a:extLst>
                    <a:ext uri="{9D8B030D-6E8A-4147-A177-3AD203B41FA5}">
                      <a16:colId xmlns:a16="http://schemas.microsoft.com/office/drawing/2014/main" val="2921567759"/>
                    </a:ext>
                  </a:extLst>
                </a:gridCol>
                <a:gridCol w="1541514">
                  <a:extLst>
                    <a:ext uri="{9D8B030D-6E8A-4147-A177-3AD203B41FA5}">
                      <a16:colId xmlns:a16="http://schemas.microsoft.com/office/drawing/2014/main" val="3993338503"/>
                    </a:ext>
                  </a:extLst>
                </a:gridCol>
              </a:tblGrid>
              <a:tr h="193129">
                <a:tc gridSpan="1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FFFFFF"/>
                          </a:solidFill>
                          <a:effectLst/>
                          <a:latin typeface="Aptos (body)"/>
                        </a:rPr>
                        <a:t>GRUPOS DE COMPRA EPM: 100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66762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GERENCIA GENERAL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PROYEC ITUANGO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OP SIS A Y 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PRESUPUESTO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PROY TRANS Y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VIN CLIEN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310336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EXP USUA-CLIENT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GEN ENERGIA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VIN Y P A Y 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PLAN Y DE FIN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PLAN Y FORM 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PER S TEC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29255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 REGULACIÓN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TRANS Y DIST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OPE Y M ACT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SUBGER SER GLOBAL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DPTO GES CONT TYD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MANT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42259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REP Y REL CORPS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ACUEDUCTO Y 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OP Y MANT 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SUBGER  SOL ABASTE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 DISE ING TYD EN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SOP Y GST SER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58205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SUM Y ALIAN EST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G T Y PRY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INV ALMAC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PROY TYD EN 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SERVI FINC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09331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CON INTER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EXP USUARIO-CL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 Y CALID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TERRITURABÁ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 MTT REDES Z MET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CICL DEL TALE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13040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GOB CORP SEC GE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SERVICIOS TÉCN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PL Y DES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TER ORIENT ANT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 MTT REDES Z ORI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CICL ADT LOG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9319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T.H Y ARQ EMP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COM Y RELAC EX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SUBGER  DIST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ÉTICA Y CUMPL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n-N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PROG Y SEG  MTT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CICL DE COMPE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03920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009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CORP FINZ Y RIE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GERENCIA JURÍDICA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PL DE EX US-C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PMO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 MTT REDES Z URA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CICLO DE INST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22216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EVOLUCIÓN ORG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TAL HUM Y ORG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G INT DE EXP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SOST, P Y DES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MTT REDES Z NORD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SEGMENTO B2B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27813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CORP ESTRATEGIA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FINANZ Y RIESG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S.I GOB CLI 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SEGURIDAD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SUBEST Y LÍNE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SEGMENTO B2C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2031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SOP GEN 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ABASTEC Y LOG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 SEG B2B-B2C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CONT DE TECN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ALUMBRADO PÚB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TRANS COMER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84181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CORP NEG AG Y 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PLANEACIÓN EMP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SE VAL AGREG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SOL INT-US TI-TC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CONEX Y VINC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TRANSAC GAS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91360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 CORP NEG ENERG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049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GER TECNOY PROC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CANALES DIGIT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119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 SO INT NEGOCIO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CONT GES PÉRD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189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GESTI DE INST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38071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 NEGOCIOS EPM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AUDITORÍA INT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GEST TR Y TAR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 SOL INT CORP SO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TRANS  TYD EN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FACTURACIÓN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3700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VP  AUDITORÍA CORP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EV Y CUMPL NO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VENTAS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PRC E INF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CdeC E ING OP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GEST CR Y CAR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52327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DPTO INST PRC DISC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ENTE EXT CYV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SUBGER  O USUA-CLI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SOP PLT E ING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 GST DE INF TYD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EDU CLI COMUN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92384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JUZ PROC DISC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 Y S P ITUAN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SUBGER  A USU-CLIE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CIBERSEGURIDA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DIS E ING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CONTACT CENTE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43218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019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REG A Y 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D PROY ITUANG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089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MONTAJES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AYA PROD ENE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159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PL F PROY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CANAL ESCRITO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83135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REG E Y 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PRO DES ITUAG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 GEST S TEC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DPTO A Y C ITUG F1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PROY AYA SIST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CANAL METROPO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71874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TEC Y PR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MONTAJES ITUA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LABORATORIOS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PROY INF G EN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INT INFRA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CANAL REGIONA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96714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T.H Y ORG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 Y D GEN ENE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ARQT DLLO UYT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DPTO GEST CONTRACT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DPTO GEST CONT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GES CADE SUMI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73110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 E Y DES FI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 Y S GEN EN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RELACI EXTERN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PLN OP PROD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PRY PLANT E INFR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ABAST GEN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93221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TESORERÍA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059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SUBB GT PROY GEN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COM Y MARCA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129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ING Y ASEG D OPE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Á.Cdec E ING OPER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199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ABAST  TR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34617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PROY ERP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SUBGER PRODUC ENER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JURÍDICA NEGO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INFRA CIVIL HIDR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GEST  DE INF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ABAST  AG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07873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CONSOL FI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SUBGE MER MAY GE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JUR CON Y SOP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OPERAC ITUANG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UNIV SERV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ABAST COR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53217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RIESGOS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PN Y DE TYD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JURÍD PROC RE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Á. CdeC PRG PROD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VINC DLL URB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TECN DE OPERA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48750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ADQ F Y 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 Y SOC TYD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SERV MÉDICO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 ORIENTE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 CONT GESTI PERD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SERV INF TI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50255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029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IN Y NEG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G TEC  TYD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099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SOL T.H Y ORG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 TASAJERA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169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POTABILIZACIÓ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TELECOM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48545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 INF E Y PMO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MT INF TYD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S Y S  TRABAJ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 CADENA GUA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MT RED SEC AC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PORCE III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58211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SOST Y DE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VIC Y P TYD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REL LABORALES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OPERAC PORCE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MANT EQUIP AC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SOL DOC Y TI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52738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P Y AG RE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OPER SI TYD 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RIESGOS Y SEG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 LA SIERRA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MT SIS MATR 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SOL TRANSPOR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11918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RE SÓLID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P DES P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CONTABILIDAD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OP PE-CENTRAL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TTO AGUAS RES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PROVEEDURÍA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42678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GENE NERG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069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AMB Y SOCIAL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TESORERÍA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139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G LAR PLAZ GE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MANT RED ALC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209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SOL INMOBILI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25904"/>
                  </a:ext>
                </a:extLst>
              </a:tr>
              <a:tr h="1639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035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DIR CORP TRANS Y D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070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SUBG GT Y PROY AYA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105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IMPUESTOS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140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BOLSA DE ENER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175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ÁREA MT EQUIP ALC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210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(body)"/>
                        </a:rPr>
                        <a:t>DEPTO SOL SERVICIO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71530"/>
                  </a:ext>
                </a:extLst>
              </a:tr>
            </a:tbl>
          </a:graphicData>
        </a:graphic>
      </p:graphicFrame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D78EB871-EE75-3F87-AC00-F17EBEA4464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82205" y="-180343"/>
            <a:ext cx="9648839" cy="898785"/>
          </a:xfrm>
        </p:spPr>
        <p:txBody>
          <a:bodyPr>
            <a:normAutofit/>
          </a:bodyPr>
          <a:lstStyle/>
          <a:p>
            <a:r>
              <a:rPr lang="es-CO" sz="3000"/>
              <a:t>Grupos de Compra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26574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írculo&#10;&#10;Descripción generada automáticamente">
            <a:extLst>
              <a:ext uri="{FF2B5EF4-FFF2-40B4-BE49-F238E27FC236}">
                <a16:creationId xmlns:a16="http://schemas.microsoft.com/office/drawing/2014/main" id="{D3D2033E-3472-2AF3-4581-F8B7365321D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5000"/>
          <a:stretch>
            <a:fillRect/>
          </a:stretch>
        </p:blipFill>
        <p:spPr>
          <a:xfrm>
            <a:off x="0" y="36898"/>
            <a:ext cx="12192000" cy="6821102"/>
          </a:xfrm>
          <a:prstGeom prst="rect">
            <a:avLst/>
          </a:prstGeom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EE14CA0D-858E-DB8C-91B9-B37CBB09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561" y="6236650"/>
            <a:ext cx="2104373" cy="5373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C3CD48-B7DC-E1E1-0088-830E928CEA47}"/>
              </a:ext>
            </a:extLst>
          </p:cNvPr>
          <p:cNvGrpSpPr/>
          <p:nvPr/>
        </p:nvGrpSpPr>
        <p:grpSpPr>
          <a:xfrm>
            <a:off x="660043" y="859395"/>
            <a:ext cx="5435957" cy="697526"/>
            <a:chOff x="4940942" y="1273002"/>
            <a:chExt cx="5435957" cy="697526"/>
          </a:xfrm>
        </p:grpSpPr>
        <p:sp>
          <p:nvSpPr>
            <p:cNvPr id="7" name="Rounded Rectangular Callout 26">
              <a:extLst>
                <a:ext uri="{FF2B5EF4-FFF2-40B4-BE49-F238E27FC236}">
                  <a16:creationId xmlns:a16="http://schemas.microsoft.com/office/drawing/2014/main" id="{3B4C1F79-80FE-CDFC-EFF1-9B49C276D457}"/>
                </a:ext>
              </a:extLst>
            </p:cNvPr>
            <p:cNvSpPr/>
            <p:nvPr/>
          </p:nvSpPr>
          <p:spPr>
            <a:xfrm>
              <a:off x="4940942" y="1273002"/>
              <a:ext cx="5435957" cy="697526"/>
            </a:xfrm>
            <a:prstGeom prst="wedgeRoundRectCallout">
              <a:avLst/>
            </a:prstGeom>
            <a:solidFill>
              <a:srgbClr val="63B3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Marcador de texto 13">
              <a:extLst>
                <a:ext uri="{FF2B5EF4-FFF2-40B4-BE49-F238E27FC236}">
                  <a16:creationId xmlns:a16="http://schemas.microsoft.com/office/drawing/2014/main" id="{0E6EF12C-2846-5F48-921F-9CB76D67AF3D}"/>
                </a:ext>
              </a:extLst>
            </p:cNvPr>
            <p:cNvSpPr txBox="1">
              <a:spLocks/>
            </p:cNvSpPr>
            <p:nvPr/>
          </p:nvSpPr>
          <p:spPr>
            <a:xfrm>
              <a:off x="5026361" y="1273002"/>
              <a:ext cx="5265118" cy="631289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s-CO" sz="4000" b="1" dirty="0">
                  <a:solidFill>
                    <a:prstClr val="white"/>
                  </a:solidFill>
                  <a:latin typeface="Arial Rounded MT Bold"/>
                </a:rPr>
                <a:t>Indicadores de IVA</a:t>
              </a:r>
              <a:endParaRPr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</a:endParaRPr>
            </a:p>
          </p:txBody>
        </p:sp>
      </p:grp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8CBF8C6-33AC-F35A-5ECB-B091AD93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6549" y="1955544"/>
            <a:ext cx="6756887" cy="1607165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s-ES" dirty="0"/>
            </a:b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FE9CDB-7EC2-4086-9AE2-194E20ABEDE1}"/>
              </a:ext>
            </a:extLst>
          </p:cNvPr>
          <p:cNvSpPr txBox="1"/>
          <p:nvPr/>
        </p:nvSpPr>
        <p:spPr>
          <a:xfrm>
            <a:off x="4988689" y="2216132"/>
            <a:ext cx="6756887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Calibri"/>
                <a:cs typeface="Calibri"/>
              </a:rPr>
              <a:t>Solicitud de pedido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ea typeface="Calibri"/>
                <a:cs typeface="Calibri"/>
              </a:rPr>
              <a:t>Contrato</a:t>
            </a:r>
            <a:endParaRPr lang="es-E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regular"/>
              <a:ea typeface="Calibri"/>
              <a:cs typeface="Calibri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ea typeface="Calibri"/>
                <a:cs typeface="Calibri"/>
              </a:rPr>
              <a:t>Pedido</a:t>
            </a:r>
          </a:p>
          <a:p>
            <a:pPr algn="just">
              <a:defRPr/>
            </a:pP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latin typeface="Calibri regular"/>
              <a:ea typeface="Calibri"/>
              <a:cs typeface="Calibri"/>
            </a:endParaRPr>
          </a:p>
        </p:txBody>
      </p:sp>
      <p:pic>
        <p:nvPicPr>
          <p:cNvPr id="13" name="Imagen 8" descr="Una pantalla verde&#10;&#10;Descripción generada automáticamente con confianza media">
            <a:extLst>
              <a:ext uri="{FF2B5EF4-FFF2-40B4-BE49-F238E27FC236}">
                <a16:creationId xmlns:a16="http://schemas.microsoft.com/office/drawing/2014/main" id="{776C9C76-3625-3E75-261E-E6D04D22B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32" b="29372"/>
          <a:stretch/>
        </p:blipFill>
        <p:spPr>
          <a:xfrm>
            <a:off x="0" y="6181975"/>
            <a:ext cx="1264454" cy="639127"/>
          </a:xfrm>
          <a:prstGeom prst="rect">
            <a:avLst/>
          </a:prstGeom>
        </p:spPr>
      </p:pic>
      <p:grpSp>
        <p:nvGrpSpPr>
          <p:cNvPr id="15" name="Grupo 5">
            <a:extLst>
              <a:ext uri="{FF2B5EF4-FFF2-40B4-BE49-F238E27FC236}">
                <a16:creationId xmlns:a16="http://schemas.microsoft.com/office/drawing/2014/main" id="{10D58934-9FD9-3A2C-4D3F-BE1B658A1CB1}"/>
              </a:ext>
            </a:extLst>
          </p:cNvPr>
          <p:cNvGrpSpPr/>
          <p:nvPr/>
        </p:nvGrpSpPr>
        <p:grpSpPr>
          <a:xfrm>
            <a:off x="935713" y="2131519"/>
            <a:ext cx="3434412" cy="3867086"/>
            <a:chOff x="794855" y="2481538"/>
            <a:chExt cx="3117065" cy="3423896"/>
          </a:xfrm>
        </p:grpSpPr>
        <p:pic>
          <p:nvPicPr>
            <p:cNvPr id="16" name="Imagen 2" descr="Imagen que contiene Diagrama&#10;&#10;El contenido generado por IA puede ser incorrecto.">
              <a:extLst>
                <a:ext uri="{FF2B5EF4-FFF2-40B4-BE49-F238E27FC236}">
                  <a16:creationId xmlns:a16="http://schemas.microsoft.com/office/drawing/2014/main" id="{E051F5AC-FDF2-5538-06DE-A690C3A3F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55" y="2481538"/>
              <a:ext cx="3117065" cy="3423896"/>
            </a:xfrm>
            <a:prstGeom prst="rect">
              <a:avLst/>
            </a:prstGeom>
          </p:spPr>
        </p:pic>
        <p:sp>
          <p:nvSpPr>
            <p:cNvPr id="17" name="Elipse 4">
              <a:extLst>
                <a:ext uri="{FF2B5EF4-FFF2-40B4-BE49-F238E27FC236}">
                  <a16:creationId xmlns:a16="http://schemas.microsoft.com/office/drawing/2014/main" id="{6C3C10B3-AAA8-6314-6F6C-94EBD4EF8DDB}"/>
                </a:ext>
              </a:extLst>
            </p:cNvPr>
            <p:cNvSpPr/>
            <p:nvPr/>
          </p:nvSpPr>
          <p:spPr>
            <a:xfrm>
              <a:off x="2333297" y="3668110"/>
              <a:ext cx="854637" cy="3888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3F8ED09-AE4F-555E-564E-FAC1FF495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14676"/>
              </p:ext>
            </p:extLst>
          </p:nvPr>
        </p:nvGraphicFramePr>
        <p:xfrm>
          <a:off x="6780213" y="4068763"/>
          <a:ext cx="2265362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834480" imgH="736560" progId="Excel.Sheet.12">
                  <p:embed/>
                </p:oleObj>
              </mc:Choice>
              <mc:Fallback>
                <p:oleObj name="Worksheet" showAsIcon="1" r:id="rId6" imgW="834480" imgH="73656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3F8ED09-AE4F-555E-564E-FAC1FF495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0213" y="4068763"/>
                        <a:ext cx="2265362" cy="19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2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0937-0510-9A0D-5739-405897553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Forma, Círculo&#10;&#10;Descripción generada automáticamente">
            <a:extLst>
              <a:ext uri="{FF2B5EF4-FFF2-40B4-BE49-F238E27FC236}">
                <a16:creationId xmlns:a16="http://schemas.microsoft.com/office/drawing/2014/main" id="{DB2B9F1C-64C8-A806-BB48-324B967BEBB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5000"/>
          <a:stretch>
            <a:fillRect/>
          </a:stretch>
        </p:blipFill>
        <p:spPr>
          <a:xfrm>
            <a:off x="0" y="36898"/>
            <a:ext cx="12192000" cy="6821102"/>
          </a:xfrm>
          <a:prstGeom prst="rect">
            <a:avLst/>
          </a:prstGeom>
        </p:spPr>
      </p:pic>
      <p:pic>
        <p:nvPicPr>
          <p:cNvPr id="74" name="Imagen 6" descr="Una pantalla verde&#10;&#10;Descripción generada automáticamente con confianza media">
            <a:extLst>
              <a:ext uri="{FF2B5EF4-FFF2-40B4-BE49-F238E27FC236}">
                <a16:creationId xmlns:a16="http://schemas.microsoft.com/office/drawing/2014/main" id="{48F86B19-F307-B4A4-CF9D-F8941F1D4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32" b="29372"/>
          <a:stretch/>
        </p:blipFill>
        <p:spPr>
          <a:xfrm>
            <a:off x="10862583" y="102988"/>
            <a:ext cx="1264454" cy="639127"/>
          </a:xfrm>
          <a:prstGeom prst="rect">
            <a:avLst/>
          </a:prstGeom>
        </p:spPr>
      </p:pic>
      <p:pic>
        <p:nvPicPr>
          <p:cNvPr id="75" name="Imagen 2">
            <a:extLst>
              <a:ext uri="{FF2B5EF4-FFF2-40B4-BE49-F238E27FC236}">
                <a16:creationId xmlns:a16="http://schemas.microsoft.com/office/drawing/2014/main" id="{E75D6EE5-2F44-37A9-C917-0B8A5C50E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561" y="6334624"/>
            <a:ext cx="2104373" cy="53736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D96CDC6-1CAC-C319-B60E-5343ABDEC400}"/>
              </a:ext>
            </a:extLst>
          </p:cNvPr>
          <p:cNvGrpSpPr/>
          <p:nvPr/>
        </p:nvGrpSpPr>
        <p:grpSpPr>
          <a:xfrm>
            <a:off x="2182835" y="368636"/>
            <a:ext cx="7699513" cy="547697"/>
            <a:chOff x="2246243" y="284059"/>
            <a:chExt cx="7699513" cy="547697"/>
          </a:xfrm>
        </p:grpSpPr>
        <p:sp>
          <p:nvSpPr>
            <p:cNvPr id="77" name="Rectangle: Diagonal Corners Rounded 76">
              <a:extLst>
                <a:ext uri="{FF2B5EF4-FFF2-40B4-BE49-F238E27FC236}">
                  <a16:creationId xmlns:a16="http://schemas.microsoft.com/office/drawing/2014/main" id="{AA15FACA-8044-7650-945A-24BFF90C4B7C}"/>
                </a:ext>
              </a:extLst>
            </p:cNvPr>
            <p:cNvSpPr/>
            <p:nvPr/>
          </p:nvSpPr>
          <p:spPr>
            <a:xfrm>
              <a:off x="2246243" y="337975"/>
              <a:ext cx="7699513" cy="493781"/>
            </a:xfrm>
            <a:prstGeom prst="round2DiagRect">
              <a:avLst/>
            </a:prstGeom>
            <a:solidFill>
              <a:srgbClr val="84E105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Marcador de texto 4">
              <a:extLst>
                <a:ext uri="{FF2B5EF4-FFF2-40B4-BE49-F238E27FC236}">
                  <a16:creationId xmlns:a16="http://schemas.microsoft.com/office/drawing/2014/main" id="{DF6C0BBA-A1A6-73FF-1E42-2EFA2260CAFA}"/>
                </a:ext>
              </a:extLst>
            </p:cNvPr>
            <p:cNvSpPr txBox="1">
              <a:spLocks/>
            </p:cNvSpPr>
            <p:nvPr/>
          </p:nvSpPr>
          <p:spPr>
            <a:xfrm>
              <a:off x="3401750" y="284059"/>
              <a:ext cx="5450353" cy="5351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kern="1200">
                  <a:solidFill>
                    <a:srgbClr val="7AD400"/>
                  </a:solidFill>
                  <a:latin typeface="Arial Rounded MT Bold" panose="020F070403050403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800">
                  <a:solidFill>
                    <a:prstClr val="white"/>
                  </a:solidFill>
                  <a:latin typeface="Arial Rounded MT Bold"/>
                </a:rPr>
                <a:t>Tratamientos para el IVA en compras</a:t>
              </a:r>
              <a:endParaRPr kumimoji="0" lang="es-E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DCC0D10-9338-7BE5-0261-86423060D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667" y="1086928"/>
            <a:ext cx="7552154" cy="52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8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447A1-26C4-1AAD-43AF-7AD41A9AF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9036FB60-C5AD-A796-391A-3DE644914278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C757AEE1-A3D6-9F08-70FE-9888C6A7B899}"/>
              </a:ext>
            </a:extLst>
          </p:cNvPr>
          <p:cNvSpPr txBox="1"/>
          <p:nvPr/>
        </p:nvSpPr>
        <p:spPr>
          <a:xfrm>
            <a:off x="1233576" y="904786"/>
            <a:ext cx="8246853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Aplicaciones de Consulta por transacción</a:t>
            </a:r>
            <a:endParaRPr lang="es-CO" sz="2800" b="0" i="0" u="none" strike="noStrike" kern="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F21DC3C-2069-36D8-1E31-CE85EFE10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91379"/>
              </p:ext>
            </p:extLst>
          </p:nvPr>
        </p:nvGraphicFramePr>
        <p:xfrm>
          <a:off x="1673525" y="2070340"/>
          <a:ext cx="8962845" cy="289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170">
                  <a:extLst>
                    <a:ext uri="{9D8B030D-6E8A-4147-A177-3AD203B41FA5}">
                      <a16:colId xmlns:a16="http://schemas.microsoft.com/office/drawing/2014/main" val="2945578704"/>
                    </a:ext>
                  </a:extLst>
                </a:gridCol>
                <a:gridCol w="4791675">
                  <a:extLst>
                    <a:ext uri="{9D8B030D-6E8A-4147-A177-3AD203B41FA5}">
                      <a16:colId xmlns:a16="http://schemas.microsoft.com/office/drawing/2014/main" val="296598652"/>
                    </a:ext>
                  </a:extLst>
                </a:gridCol>
              </a:tblGrid>
              <a:tr h="57969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2000" b="1" u="none" strike="noStrike" dirty="0">
                          <a:effectLst/>
                        </a:rPr>
                        <a:t>Fiori App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2000" b="1" u="none" strike="noStrike" dirty="0">
                          <a:effectLst/>
                        </a:rPr>
                        <a:t>T-</a:t>
                      </a:r>
                      <a:r>
                        <a:rPr lang="es-CO" sz="2000" b="1" u="none" strike="noStrike" dirty="0" err="1">
                          <a:effectLst/>
                        </a:rPr>
                        <a:t>code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04064"/>
                  </a:ext>
                </a:extLst>
              </a:tr>
              <a:tr h="1159390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600" u="none" strike="noStrike" dirty="0">
                          <a:effectLst/>
                        </a:rPr>
                        <a:t>Visualizar solicitud de Pedido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600" u="none" strike="noStrike" dirty="0">
                          <a:effectLst/>
                        </a:rPr>
                        <a:t>ME53N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9904788"/>
                  </a:ext>
                </a:extLst>
              </a:tr>
              <a:tr h="579695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600" u="none" strike="noStrike">
                          <a:effectLst/>
                        </a:rPr>
                        <a:t>Visualizar Contrato</a:t>
                      </a:r>
                      <a:endParaRPr lang="es-CO" sz="16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600" u="none" strike="noStrike" dirty="0">
                          <a:effectLst/>
                        </a:rPr>
                        <a:t>ME33K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8113711"/>
                  </a:ext>
                </a:extLst>
              </a:tr>
              <a:tr h="579695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600" u="none" strike="noStrike">
                          <a:effectLst/>
                        </a:rPr>
                        <a:t>Visualizar Pedido</a:t>
                      </a:r>
                      <a:endParaRPr lang="es-CO" sz="16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600" u="none" strike="noStrike" dirty="0">
                          <a:effectLst/>
                        </a:rPr>
                        <a:t>ME23N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79322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8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F3D05F97-869B-B038-D68E-969EE13F26D3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CC324E2D-78B7-10B6-1355-B0AD8FD4E83C}"/>
              </a:ext>
            </a:extLst>
          </p:cNvPr>
          <p:cNvSpPr txBox="1"/>
          <p:nvPr/>
        </p:nvSpPr>
        <p:spPr>
          <a:xfrm>
            <a:off x="786384" y="1225793"/>
            <a:ext cx="6847795" cy="3724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3600" b="1" i="0" u="none" strike="noStrike" kern="1200" cap="none" spc="0" baseline="0" dirty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Agenda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0" i="0" u="none" strike="noStrike" kern="120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Tipos de Transacciones en Compras</a:t>
            </a:r>
            <a:endParaRPr lang="es-CO" sz="2000" b="0" i="0" u="none" strike="noStrike" kern="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Procesos de Compras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0" cap="none" spc="0" baseline="0" dirty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Conceptos básicos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Indicadores de IVA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0" cap="none" spc="0" baseline="0" dirty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Aplicaciones de consulta</a:t>
            </a:r>
          </a:p>
          <a:p>
            <a:pPr marL="285750" indent="-2857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Reportes de solicitudes de pedidos ME5A, ME5K</a:t>
            </a:r>
          </a:p>
          <a:p>
            <a:pPr marL="285750" indent="-2857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Reportes de contratos ME3* y Gestion de Contratos</a:t>
            </a:r>
          </a:p>
          <a:p>
            <a:pPr marL="285750" indent="-285750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Reportes de compras de pedidos ME2*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Ingreso en ambiente de pruebas SAP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1790A652-186B-8021-8632-F9C73DB4F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36" y="1769336"/>
            <a:ext cx="2859081" cy="25739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id="{475F2B41-52E4-977C-AAD2-CEC9DF914E85}"/>
              </a:ext>
            </a:extLst>
          </p:cNvPr>
          <p:cNvSpPr txBox="1"/>
          <p:nvPr/>
        </p:nvSpPr>
        <p:spPr>
          <a:xfrm>
            <a:off x="903978" y="849017"/>
            <a:ext cx="6963313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defRPr>
            </a:lvl1pPr>
          </a:lstStyle>
          <a:p>
            <a:r>
              <a:rPr lang="es-CO" dirty="0"/>
              <a:t>Visualización de la SOLPED  - ME53N </a:t>
            </a: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57C46AAE-0523-24CC-B5B9-8C359422758B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EF27E9-F626-4550-28C1-66DAC4DB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8895" y="1371600"/>
            <a:ext cx="10346582" cy="4351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13">
            <a:extLst>
              <a:ext uri="{FF2B5EF4-FFF2-40B4-BE49-F238E27FC236}">
                <a16:creationId xmlns:a16="http://schemas.microsoft.com/office/drawing/2014/main" id="{01BA663C-23B2-FB4C-2136-256F3075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549" y="4194581"/>
            <a:ext cx="2337928" cy="22867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3695-3760-3257-7F40-70839E36D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id="{58F00518-5D96-50E8-0AF3-04CAE6DEBFBD}"/>
              </a:ext>
            </a:extLst>
          </p:cNvPr>
          <p:cNvSpPr txBox="1"/>
          <p:nvPr/>
        </p:nvSpPr>
        <p:spPr>
          <a:xfrm>
            <a:off x="213870" y="762756"/>
            <a:ext cx="696331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defRPr>
            </a:lvl1pPr>
          </a:lstStyle>
          <a:p>
            <a:r>
              <a:rPr lang="es-CO" sz="2400" dirty="0"/>
              <a:t>Visualización del Contrato – ME33K </a:t>
            </a: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AB77B99C-6142-6584-99E2-687AC1DE94E7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1D1EC9-A104-9539-E3E4-B0624334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2" y="1328468"/>
            <a:ext cx="11883680" cy="52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7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E53A9-C364-0957-6ED6-CD122485F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id="{C47B2539-9FD9-4440-BC01-2E7CE858EDB4}"/>
              </a:ext>
            </a:extLst>
          </p:cNvPr>
          <p:cNvSpPr txBox="1"/>
          <p:nvPr/>
        </p:nvSpPr>
        <p:spPr>
          <a:xfrm>
            <a:off x="248377" y="762755"/>
            <a:ext cx="696331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defRPr>
            </a:lvl1pPr>
          </a:lstStyle>
          <a:p>
            <a:r>
              <a:rPr lang="es-CO" sz="2400" dirty="0"/>
              <a:t>Visualización del Contrato – ME33K </a:t>
            </a: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18274039-D1A7-3829-D843-E98A64C92BA6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056C3A-707E-5E07-1B90-8AFFE8C4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2" y="1326981"/>
            <a:ext cx="11958436" cy="56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7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42046618-F614-D4FF-C4F9-1DC63A69678B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16404E8E-5FA4-D1BF-A06C-C17A234AFBAF}"/>
              </a:ext>
            </a:extLst>
          </p:cNvPr>
          <p:cNvSpPr txBox="1"/>
          <p:nvPr/>
        </p:nvSpPr>
        <p:spPr>
          <a:xfrm>
            <a:off x="541836" y="712217"/>
            <a:ext cx="1111145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 dirty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Consulta de un pedido de compras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67B76CC1-3882-24C1-4F2E-547186190A54}"/>
              </a:ext>
            </a:extLst>
          </p:cNvPr>
          <p:cNvSpPr txBox="1"/>
          <p:nvPr/>
        </p:nvSpPr>
        <p:spPr>
          <a:xfrm>
            <a:off x="420724" y="1215447"/>
            <a:ext cx="1163114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La transacción ME23N en SAP S/4HANA se utiliza para visualizar la información del pedido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Seleccionar el campo </a:t>
            </a:r>
            <a:r>
              <a:rPr lang="es-CO" sz="1800" b="1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“Otro pedido”</a:t>
            </a:r>
            <a:r>
              <a:rPr lang="es-CO" sz="18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 e Ingresar el número de pedido en la ventana que despliega el sistema</a:t>
            </a: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35FD9551-B842-9228-29D9-D44EC5AC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6" y="2202359"/>
            <a:ext cx="1539291" cy="14987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C012C3A1-F31E-61BD-87D4-ABD5226D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465"/>
            <a:ext cx="9657618" cy="4592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7CC10A39-D699-56CA-4748-47F0FC4B1A94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E5F26DB8-C487-CC9C-DCE7-C10AA1BBAEE3}"/>
              </a:ext>
            </a:extLst>
          </p:cNvPr>
          <p:cNvSpPr txBox="1"/>
          <p:nvPr/>
        </p:nvSpPr>
        <p:spPr>
          <a:xfrm>
            <a:off x="541836" y="712217"/>
            <a:ext cx="1111145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Consulta de un pedido de compras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D2C29581-7854-9182-7558-6D9526217979}"/>
              </a:ext>
            </a:extLst>
          </p:cNvPr>
          <p:cNvSpPr txBox="1"/>
          <p:nvPr/>
        </p:nvSpPr>
        <p:spPr>
          <a:xfrm>
            <a:off x="786813" y="1215447"/>
            <a:ext cx="1013325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 la parte de cabecera se encuentra una pestaña que dice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Workflow Flexible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Cuando no se ha liberado dice Preparado o Liberado cuando ya se realizó la aprobación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6599E572-E1AD-2B1C-4C14-8C0E804D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13" y="1878781"/>
            <a:ext cx="10133252" cy="48096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2144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00A3881C-3E3E-6658-230E-B9123ADBD02F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1012364C-0BF2-1B18-83B4-D27DDD4E33C4}"/>
              </a:ext>
            </a:extLst>
          </p:cNvPr>
          <p:cNvSpPr txBox="1"/>
          <p:nvPr/>
        </p:nvSpPr>
        <p:spPr>
          <a:xfrm>
            <a:off x="541836" y="712217"/>
            <a:ext cx="1111145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Consulta de un pedido de compras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0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FA75AA12-BD0D-F627-4271-627A751EE278}"/>
              </a:ext>
            </a:extLst>
          </p:cNvPr>
          <p:cNvSpPr txBox="1"/>
          <p:nvPr/>
        </p:nvSpPr>
        <p:spPr>
          <a:xfrm>
            <a:off x="786813" y="1215447"/>
            <a:ext cx="1013325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Pestaña 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"Historial de pedido”</a:t>
            </a: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puedes ver un resumen detallado de todos los movimientos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Entradas de mercancía:	Movimiento 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WE 101</a:t>
            </a: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Causación de factura:		Movimiento </a:t>
            </a:r>
            <a:r>
              <a:rPr lang="es-CO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RE-L </a:t>
            </a: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0E6F03-C7B2-1B0D-B537-C56D21379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86" y="2092631"/>
            <a:ext cx="9624956" cy="46804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7700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BB100-5CD9-91A9-330B-B3FB4D3F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69771BFE-ABCB-1CD3-15FD-E8979B423840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B9E76570-90E8-05A4-0E0B-1BA998BB54DC}"/>
              </a:ext>
            </a:extLst>
          </p:cNvPr>
          <p:cNvSpPr txBox="1"/>
          <p:nvPr/>
        </p:nvSpPr>
        <p:spPr>
          <a:xfrm>
            <a:off x="456770" y="839812"/>
            <a:ext cx="1111145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 dirty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Visualizar </a:t>
            </a:r>
            <a:r>
              <a:rPr lang="es-CO" sz="28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Reportes de solicitudes de pedidos ME5A, ME5K</a:t>
            </a:r>
            <a:endParaRPr lang="es-CO" sz="2800" b="0" i="0" u="none" strike="noStrike" kern="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D805706-7DE3-4F53-2FB3-D9441A2E32C2}"/>
              </a:ext>
            </a:extLst>
          </p:cNvPr>
          <p:cNvSpPr txBox="1"/>
          <p:nvPr/>
        </p:nvSpPr>
        <p:spPr>
          <a:xfrm>
            <a:off x="917371" y="1363032"/>
            <a:ext cx="10377681" cy="38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Ejemplo: Reporte ME5A (Visualización lista de Solicitudes de Pedido)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614666-85AD-7C8B-484C-99196766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71" y="1854451"/>
            <a:ext cx="10377680" cy="47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E1C2-C9C9-756F-B0A0-705C4C64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685C810F-CDE8-8486-88F0-89FEB5950CB6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028C4196-AD34-0DBE-06CF-008D882BFF98}"/>
              </a:ext>
            </a:extLst>
          </p:cNvPr>
          <p:cNvSpPr txBox="1"/>
          <p:nvPr/>
        </p:nvSpPr>
        <p:spPr>
          <a:xfrm>
            <a:off x="456770" y="1020570"/>
            <a:ext cx="111114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Reportes de contratos ME3* </a:t>
            </a:r>
            <a:endParaRPr lang="es-CO" sz="2800" b="0" i="0" u="none" strike="noStrike" kern="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3103A725-3982-389E-1ADE-37BE08B9AA12}"/>
              </a:ext>
            </a:extLst>
          </p:cNvPr>
          <p:cNvSpPr txBox="1"/>
          <p:nvPr/>
        </p:nvSpPr>
        <p:spPr>
          <a:xfrm>
            <a:off x="471053" y="1592848"/>
            <a:ext cx="1125665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La transacción ME3 en SAP S/4HANA se refiere a una familia de reportes que permiten visualizar los contratos  dependiendo del tipo de transacción específica que se utilice.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4B9233-D73F-42FA-5452-C27BED96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50" y="2288238"/>
            <a:ext cx="7297946" cy="25056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E30EB7-B595-DD76-2FF8-7865B1412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84" y="4915493"/>
            <a:ext cx="7384211" cy="1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5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ED9B-4B11-9D33-16C8-561B589A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58D3B780-1A25-B2C1-01FB-FB2BB9C6E462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AA2B8504-1540-B553-9B97-D3CFD073EE5C}"/>
              </a:ext>
            </a:extLst>
          </p:cNvPr>
          <p:cNvSpPr txBox="1"/>
          <p:nvPr/>
        </p:nvSpPr>
        <p:spPr>
          <a:xfrm>
            <a:off x="1341228" y="801379"/>
            <a:ext cx="607162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kern="0" dirty="0">
                <a:solidFill>
                  <a:srgbClr val="258D52"/>
                </a:solidFill>
                <a:latin typeface="Arial Rounded MT Bold" pitchFamily="34"/>
                <a:cs typeface="Calibri" pitchFamily="34"/>
              </a:rPr>
              <a:t>Reportes de Gestión de Contratos</a:t>
            </a:r>
            <a:endParaRPr lang="es-CO" sz="2800" b="0" i="0" u="none" strike="noStrike" kern="0" cap="none" spc="0" baseline="0" dirty="0">
              <a:solidFill>
                <a:srgbClr val="258D52"/>
              </a:solidFill>
              <a:uFillTx/>
              <a:latin typeface="Arial Rounded MT Bold" pitchFamily="34"/>
              <a:cs typeface="Calibri" pitchFamily="3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323594-1A1A-6A4E-A461-E49CA31D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93" y="1434193"/>
            <a:ext cx="6191505" cy="17293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8E2451-8F1E-6A1F-0816-D2F06EA8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3" y="3273108"/>
            <a:ext cx="12008467" cy="35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0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60C0CA73-F3D9-60D6-0CBD-5C963F33B86A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534E90EA-C620-7D22-7385-39E34B537EDA}"/>
              </a:ext>
            </a:extLst>
          </p:cNvPr>
          <p:cNvSpPr txBox="1"/>
          <p:nvPr/>
        </p:nvSpPr>
        <p:spPr>
          <a:xfrm>
            <a:off x="456770" y="1020570"/>
            <a:ext cx="111114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Visualizar reportes de compras ME2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36BE0ADC-426C-BEAF-89F6-CD433420CE25}"/>
              </a:ext>
            </a:extLst>
          </p:cNvPr>
          <p:cNvSpPr txBox="1"/>
          <p:nvPr/>
        </p:nvSpPr>
        <p:spPr>
          <a:xfrm>
            <a:off x="471053" y="1592848"/>
            <a:ext cx="1125665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La transacción ME2 en SAP S/4HANA se refiere a una familia de reportes que permiten visualizar documentos de compras, como pedidos, dependiendo del tipo de transacción específica que se utilice.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C19800-1F14-99D0-60E0-D902D545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76" y="2530547"/>
            <a:ext cx="9005962" cy="30090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C13B-D356-D794-A87A-9E01A25D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09A082-CA9A-6769-1D12-668B01384D97}"/>
              </a:ext>
            </a:extLst>
          </p:cNvPr>
          <p:cNvSpPr/>
          <p:nvPr/>
        </p:nvSpPr>
        <p:spPr>
          <a:xfrm>
            <a:off x="7178744" y="4615543"/>
            <a:ext cx="17917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4B27F4F-6B17-B0F5-138F-614ACB441B8D}"/>
              </a:ext>
            </a:extLst>
          </p:cNvPr>
          <p:cNvSpPr/>
          <p:nvPr/>
        </p:nvSpPr>
        <p:spPr>
          <a:xfrm>
            <a:off x="7178744" y="328185"/>
            <a:ext cx="3814618" cy="1703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E6B33D6-9B3D-5FCF-BC3B-EB2C7B2A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11" y="8632"/>
            <a:ext cx="6772169" cy="772206"/>
          </a:xfrm>
        </p:spPr>
        <p:txBody>
          <a:bodyPr/>
          <a:lstStyle/>
          <a:p>
            <a:pPr algn="l"/>
            <a:r>
              <a:rPr lang="es-CO" sz="4400" dirty="0"/>
              <a:t>Tipos de Transacciones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2848A1-0EEC-9E95-7D7A-B2DD41CE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77" y="6271491"/>
            <a:ext cx="1417153" cy="36187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5B63B14-72B7-A1FC-BC60-B486F33E9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88492"/>
              </p:ext>
            </p:extLst>
          </p:nvPr>
        </p:nvGraphicFramePr>
        <p:xfrm>
          <a:off x="215660" y="901193"/>
          <a:ext cx="11697417" cy="5740555"/>
        </p:xfrm>
        <a:graphic>
          <a:graphicData uri="http://schemas.openxmlformats.org/drawingml/2006/table">
            <a:tbl>
              <a:tblPr/>
              <a:tblGrid>
                <a:gridCol w="1718254">
                  <a:extLst>
                    <a:ext uri="{9D8B030D-6E8A-4147-A177-3AD203B41FA5}">
                      <a16:colId xmlns:a16="http://schemas.microsoft.com/office/drawing/2014/main" val="274562168"/>
                    </a:ext>
                  </a:extLst>
                </a:gridCol>
                <a:gridCol w="2052978">
                  <a:extLst>
                    <a:ext uri="{9D8B030D-6E8A-4147-A177-3AD203B41FA5}">
                      <a16:colId xmlns:a16="http://schemas.microsoft.com/office/drawing/2014/main" val="1771602129"/>
                    </a:ext>
                  </a:extLst>
                </a:gridCol>
                <a:gridCol w="920665">
                  <a:extLst>
                    <a:ext uri="{9D8B030D-6E8A-4147-A177-3AD203B41FA5}">
                      <a16:colId xmlns:a16="http://schemas.microsoft.com/office/drawing/2014/main" val="3539828093"/>
                    </a:ext>
                  </a:extLst>
                </a:gridCol>
                <a:gridCol w="931247">
                  <a:extLst>
                    <a:ext uri="{9D8B030D-6E8A-4147-A177-3AD203B41FA5}">
                      <a16:colId xmlns:a16="http://schemas.microsoft.com/office/drawing/2014/main" val="1224619397"/>
                    </a:ext>
                  </a:extLst>
                </a:gridCol>
                <a:gridCol w="899501">
                  <a:extLst>
                    <a:ext uri="{9D8B030D-6E8A-4147-A177-3AD203B41FA5}">
                      <a16:colId xmlns:a16="http://schemas.microsoft.com/office/drawing/2014/main" val="3814443278"/>
                    </a:ext>
                  </a:extLst>
                </a:gridCol>
                <a:gridCol w="804259">
                  <a:extLst>
                    <a:ext uri="{9D8B030D-6E8A-4147-A177-3AD203B41FA5}">
                      <a16:colId xmlns:a16="http://schemas.microsoft.com/office/drawing/2014/main" val="3010134098"/>
                    </a:ext>
                  </a:extLst>
                </a:gridCol>
                <a:gridCol w="984158">
                  <a:extLst>
                    <a:ext uri="{9D8B030D-6E8A-4147-A177-3AD203B41FA5}">
                      <a16:colId xmlns:a16="http://schemas.microsoft.com/office/drawing/2014/main" val="1743602647"/>
                    </a:ext>
                  </a:extLst>
                </a:gridCol>
                <a:gridCol w="603195">
                  <a:extLst>
                    <a:ext uri="{9D8B030D-6E8A-4147-A177-3AD203B41FA5}">
                      <a16:colId xmlns:a16="http://schemas.microsoft.com/office/drawing/2014/main" val="4250448870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332652242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509738460"/>
                    </a:ext>
                  </a:extLst>
                </a:gridCol>
                <a:gridCol w="1026488">
                  <a:extLst>
                    <a:ext uri="{9D8B030D-6E8A-4147-A177-3AD203B41FA5}">
                      <a16:colId xmlns:a16="http://schemas.microsoft.com/office/drawing/2014/main" val="3212655584"/>
                    </a:ext>
                  </a:extLst>
                </a:gridCol>
              </a:tblGrid>
              <a:tr h="51297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Transacción</a:t>
                      </a:r>
                    </a:p>
                  </a:txBody>
                  <a:tcPr marL="4750" marR="4750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Tipo de Contrato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de SOLPED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en ARIBA o NEON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Compromiso de gastos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en ERP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Tipo de Pedido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de Pedido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Rangos  Numeracion de Doc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 se convierte en RP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29393"/>
                  </a:ext>
                </a:extLst>
              </a:tr>
              <a:tr h="412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Inicia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Termina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22345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 Operativa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 Operativa  Determinada 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ZSCO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ZPCO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4.100.000.000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4.199.999.999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185089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 Nacional Determinada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Determinada 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ZPND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4.200.000.000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4.299.999.999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603966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 Nacional Estimada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RV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WK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ZPNE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4.300.000.000  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4.699.999.999 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98290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Gestion de Viajes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ZPGV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27170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Seguros - Periodificación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ZPSG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541787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 Proveeduria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Abys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Especiales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ZPPR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4.700.000.000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4.799.999.999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488410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 Terrenos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Abys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Especiales / Sin Contrato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 /No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ZPTE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4.800.000.000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4.899.999.999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504990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Convenio - Mandante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Compras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Abys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Especiales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ZPM1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5.100.000.000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5.199.999.999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66051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Convenio - Mandatario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RV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WK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ZPM2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5.200.000.000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5.299.999.999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08837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Reajustes 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RV /Reajustes de Servicios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WK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ZPRE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5.300.000.000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5.399.999.999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493923"/>
                  </a:ext>
                </a:extLst>
              </a:tr>
              <a:tr h="6183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Intercompañias (SI contrato) /  Internegocios(No contrato)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Determinda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/ Estimada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Internegocios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: sin Contrato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RV para intercompañias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 /No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 /No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WK para intercompañias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ZITC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5.500.000.000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5.599.999.999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 es </a:t>
                      </a:r>
                      <a:r>
                        <a:rPr lang="es-C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internegocio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si se convierte en RP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385955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Pedidos Directos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 Contrato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PEDIDOS DIRECTOS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ZPD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5.600.000.000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5.699.999.999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344934"/>
                  </a:ext>
                </a:extLst>
              </a:tr>
              <a:tr h="206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Pedidos  Autogeneradores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 Contrato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ZPAG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5.700.000.000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5.799.999.999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042704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Determinada Importada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Determinada 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PEDIDOS IMPORTADOS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ZPID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4.900.000.000  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4.999.999.999 </a:t>
                      </a:r>
                    </a:p>
                  </a:txBody>
                  <a:tcPr marL="4750" marR="4750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47205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 Importada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Ejecución Estimada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RV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WK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ZPIE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79988"/>
                  </a:ext>
                </a:extLst>
              </a:tr>
              <a:tr h="4193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 traslado importaciones 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Pedido traslado importaciones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ZTI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  5.400.000.000 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5.499.999.999 </a:t>
                      </a:r>
                    </a:p>
                  </a:txBody>
                  <a:tcPr marL="4750" marR="4750" marT="4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50" marR="4750" marT="4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90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82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1B200446-7D50-23FC-D548-0ADB179A4D5A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80B04B11-B735-64AF-9FFF-396B7716DE32}"/>
              </a:ext>
            </a:extLst>
          </p:cNvPr>
          <p:cNvSpPr txBox="1"/>
          <p:nvPr/>
        </p:nvSpPr>
        <p:spPr>
          <a:xfrm>
            <a:off x="456770" y="839812"/>
            <a:ext cx="111114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Visualizar reportes de compras ME2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F68CD7D7-CE72-EF1D-A934-C39BDCBFEE30}"/>
              </a:ext>
            </a:extLst>
          </p:cNvPr>
          <p:cNvSpPr txBox="1"/>
          <p:nvPr/>
        </p:nvSpPr>
        <p:spPr>
          <a:xfrm>
            <a:off x="917371" y="1363032"/>
            <a:ext cx="10377681" cy="38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Ejemplo: Reporte ME2N (Pedidos por número de documento)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AFBEA7A1-21B5-8391-9F90-D11D95CC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71" y="1745434"/>
            <a:ext cx="10377681" cy="5034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6">
            <a:extLst>
              <a:ext uri="{FF2B5EF4-FFF2-40B4-BE49-F238E27FC236}">
                <a16:creationId xmlns:a16="http://schemas.microsoft.com/office/drawing/2014/main" id="{D49072EA-9F2C-5E30-4715-A9FAD73035C7}"/>
              </a:ext>
            </a:extLst>
          </p:cNvPr>
          <p:cNvSpPr txBox="1"/>
          <p:nvPr/>
        </p:nvSpPr>
        <p:spPr>
          <a:xfrm>
            <a:off x="5760820" y="376650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1E2BE56A-5B38-5359-B390-D5917F9FC6EA}"/>
              </a:ext>
            </a:extLst>
          </p:cNvPr>
          <p:cNvSpPr txBox="1"/>
          <p:nvPr/>
        </p:nvSpPr>
        <p:spPr>
          <a:xfrm>
            <a:off x="456770" y="839812"/>
            <a:ext cx="111114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0" i="0" u="none" strike="noStrike" kern="0" cap="none" spc="0" baseline="0">
                <a:solidFill>
                  <a:srgbClr val="258D52"/>
                </a:solidFill>
                <a:uFillTx/>
                <a:latin typeface="Arial Rounded MT Bold" pitchFamily="34"/>
                <a:cs typeface="Calibri" pitchFamily="34"/>
              </a:rPr>
              <a:t>Visualizar reportes de compras ME2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5D5D299E-AB65-5749-1754-EFE6E8FB3B18}"/>
              </a:ext>
            </a:extLst>
          </p:cNvPr>
          <p:cNvSpPr txBox="1"/>
          <p:nvPr/>
        </p:nvSpPr>
        <p:spPr>
          <a:xfrm>
            <a:off x="694340" y="1401464"/>
            <a:ext cx="112566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Ejemplo: Reporte ME2N (Pedidos por número de documento)</a:t>
            </a:r>
          </a:p>
        </p:txBody>
      </p:sp>
      <p:pic>
        <p:nvPicPr>
          <p:cNvPr id="5" name="Imagen 5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B7E1256A-A5FF-AEC9-B6C2-D832E408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3" y="2030818"/>
            <a:ext cx="11462095" cy="28388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4A7B0B-6CE1-02BD-C354-653A5916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27FDF0-64FA-A941-1C97-64E814AD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77" y="6271491"/>
            <a:ext cx="1417153" cy="3618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E998E1D-815C-3B32-9E23-EEAC8B939B45}"/>
              </a:ext>
            </a:extLst>
          </p:cNvPr>
          <p:cNvSpPr/>
          <p:nvPr/>
        </p:nvSpPr>
        <p:spPr>
          <a:xfrm>
            <a:off x="4147127" y="3943927"/>
            <a:ext cx="3814618" cy="2287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14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B91A-6458-7904-65C0-C56E6643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A9820144-8D9D-0E3E-F182-5A2B2A008ACD}"/>
              </a:ext>
            </a:extLst>
          </p:cNvPr>
          <p:cNvSpPr/>
          <p:nvPr/>
        </p:nvSpPr>
        <p:spPr>
          <a:xfrm>
            <a:off x="687272" y="702679"/>
            <a:ext cx="10051606" cy="891183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Procesos de Compras</a:t>
            </a: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2DD27193-38EB-B49D-88B9-777125FECB8A}"/>
              </a:ext>
            </a:extLst>
          </p:cNvPr>
          <p:cNvSpPr txBox="1"/>
          <p:nvPr/>
        </p:nvSpPr>
        <p:spPr>
          <a:xfrm>
            <a:off x="6368283" y="330464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15D548-7129-A629-55AC-52D32D9B1B46}"/>
              </a:ext>
            </a:extLst>
          </p:cNvPr>
          <p:cNvSpPr/>
          <p:nvPr/>
        </p:nvSpPr>
        <p:spPr>
          <a:xfrm>
            <a:off x="2367692" y="2176407"/>
            <a:ext cx="1077254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CDP´s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Rectángulo: esquinas redondeadas 7">
            <a:extLst>
              <a:ext uri="{FF2B5EF4-FFF2-40B4-BE49-F238E27FC236}">
                <a16:creationId xmlns:a16="http://schemas.microsoft.com/office/drawing/2014/main" id="{3AAF35E1-2F6D-6E44-2F77-0A9445FB3F05}"/>
              </a:ext>
            </a:extLst>
          </p:cNvPr>
          <p:cNvSpPr/>
          <p:nvPr/>
        </p:nvSpPr>
        <p:spPr>
          <a:xfrm>
            <a:off x="2367692" y="2900310"/>
            <a:ext cx="1048286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SOLPED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Rectángulo: esquinas redondeadas 11">
            <a:extLst>
              <a:ext uri="{FF2B5EF4-FFF2-40B4-BE49-F238E27FC236}">
                <a16:creationId xmlns:a16="http://schemas.microsoft.com/office/drawing/2014/main" id="{4DC8A9BB-6CD1-F5C2-20B2-66E2249E7804}"/>
              </a:ext>
            </a:extLst>
          </p:cNvPr>
          <p:cNvSpPr/>
          <p:nvPr/>
        </p:nvSpPr>
        <p:spPr>
          <a:xfrm>
            <a:off x="2355640" y="3467906"/>
            <a:ext cx="1059058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:a16="http://schemas.microsoft.com/office/drawing/2014/main" id="{215AEB36-49D1-FF4D-6D9F-F0C57064B2DF}"/>
              </a:ext>
            </a:extLst>
          </p:cNvPr>
          <p:cNvSpPr/>
          <p:nvPr/>
        </p:nvSpPr>
        <p:spPr>
          <a:xfrm>
            <a:off x="3710479" y="2900310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6B1E1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CONTRATO</a:t>
            </a:r>
            <a:endParaRPr lang="es-CO" sz="11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ángulo: esquinas redondeadas 14">
            <a:extLst>
              <a:ext uri="{FF2B5EF4-FFF2-40B4-BE49-F238E27FC236}">
                <a16:creationId xmlns:a16="http://schemas.microsoft.com/office/drawing/2014/main" id="{B0642F77-6272-AAD1-DBF1-D67AECFEAECB}"/>
              </a:ext>
            </a:extLst>
          </p:cNvPr>
          <p:cNvSpPr/>
          <p:nvPr/>
        </p:nvSpPr>
        <p:spPr>
          <a:xfrm>
            <a:off x="3710479" y="3485727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6B1E1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10" name="Rectángulo: esquinas redondeadas 23">
            <a:extLst>
              <a:ext uri="{FF2B5EF4-FFF2-40B4-BE49-F238E27FC236}">
                <a16:creationId xmlns:a16="http://schemas.microsoft.com/office/drawing/2014/main" id="{601735C6-2193-051A-B3C5-7421E037A32F}"/>
              </a:ext>
            </a:extLst>
          </p:cNvPr>
          <p:cNvSpPr/>
          <p:nvPr/>
        </p:nvSpPr>
        <p:spPr>
          <a:xfrm>
            <a:off x="6319782" y="2903848"/>
            <a:ext cx="867628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11" name="Rectángulo: esquinas redondeadas 24">
            <a:extLst>
              <a:ext uri="{FF2B5EF4-FFF2-40B4-BE49-F238E27FC236}">
                <a16:creationId xmlns:a16="http://schemas.microsoft.com/office/drawing/2014/main" id="{BEDE247E-8811-8331-B944-C68763D50FF0}"/>
              </a:ext>
            </a:extLst>
          </p:cNvPr>
          <p:cNvSpPr/>
          <p:nvPr/>
        </p:nvSpPr>
        <p:spPr>
          <a:xfrm>
            <a:off x="9693027" y="2890663"/>
            <a:ext cx="1161260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12" name="Rectángulo: esquinas redondeadas 25">
            <a:extLst>
              <a:ext uri="{FF2B5EF4-FFF2-40B4-BE49-F238E27FC236}">
                <a16:creationId xmlns:a16="http://schemas.microsoft.com/office/drawing/2014/main" id="{087E09D0-7A4C-22AC-803B-A33C0B1E98DD}"/>
              </a:ext>
            </a:extLst>
          </p:cNvPr>
          <p:cNvSpPr/>
          <p:nvPr/>
        </p:nvSpPr>
        <p:spPr>
          <a:xfrm>
            <a:off x="11105053" y="2900310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13" name="Rectángulo: esquinas redondeadas 28">
            <a:extLst>
              <a:ext uri="{FF2B5EF4-FFF2-40B4-BE49-F238E27FC236}">
                <a16:creationId xmlns:a16="http://schemas.microsoft.com/office/drawing/2014/main" id="{ED357CD2-A2CB-BFD8-DEE9-D01B130F21E5}"/>
              </a:ext>
            </a:extLst>
          </p:cNvPr>
          <p:cNvSpPr/>
          <p:nvPr/>
        </p:nvSpPr>
        <p:spPr>
          <a:xfrm>
            <a:off x="8346427" y="2900310"/>
            <a:ext cx="1135383" cy="56637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Recepción  (Entrada Mercancía)</a:t>
            </a:r>
          </a:p>
        </p:txBody>
      </p:sp>
      <p:sp>
        <p:nvSpPr>
          <p:cNvPr id="14" name="Rectángulo: esquinas redondeadas 34">
            <a:extLst>
              <a:ext uri="{FF2B5EF4-FFF2-40B4-BE49-F238E27FC236}">
                <a16:creationId xmlns:a16="http://schemas.microsoft.com/office/drawing/2014/main" id="{FCB31CCC-583C-70FC-EED0-6B9B826C2200}"/>
              </a:ext>
            </a:extLst>
          </p:cNvPr>
          <p:cNvSpPr/>
          <p:nvPr/>
        </p:nvSpPr>
        <p:spPr>
          <a:xfrm>
            <a:off x="3708705" y="2195454"/>
            <a:ext cx="1040934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6B1E1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RP´s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5" name="Conector recto de flecha 35">
            <a:extLst>
              <a:ext uri="{FF2B5EF4-FFF2-40B4-BE49-F238E27FC236}">
                <a16:creationId xmlns:a16="http://schemas.microsoft.com/office/drawing/2014/main" id="{8805504C-CF8B-588C-0AE2-AE50EAE28468}"/>
              </a:ext>
            </a:extLst>
          </p:cNvPr>
          <p:cNvCxnSpPr/>
          <p:nvPr/>
        </p:nvCxnSpPr>
        <p:spPr>
          <a:xfrm>
            <a:off x="3434751" y="243764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6" name="Conector recto de flecha 37">
            <a:extLst>
              <a:ext uri="{FF2B5EF4-FFF2-40B4-BE49-F238E27FC236}">
                <a16:creationId xmlns:a16="http://schemas.microsoft.com/office/drawing/2014/main" id="{880E77C8-8BB4-DAAC-3807-F0CE4131BCD4}"/>
              </a:ext>
            </a:extLst>
          </p:cNvPr>
          <p:cNvCxnSpPr/>
          <p:nvPr/>
        </p:nvCxnSpPr>
        <p:spPr>
          <a:xfrm>
            <a:off x="3438290" y="3142937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7" name="Conector recto de flecha 39">
            <a:extLst>
              <a:ext uri="{FF2B5EF4-FFF2-40B4-BE49-F238E27FC236}">
                <a16:creationId xmlns:a16="http://schemas.microsoft.com/office/drawing/2014/main" id="{6797FC5D-0960-2B10-A427-69105CCD89B3}"/>
              </a:ext>
            </a:extLst>
          </p:cNvPr>
          <p:cNvCxnSpPr/>
          <p:nvPr/>
        </p:nvCxnSpPr>
        <p:spPr>
          <a:xfrm>
            <a:off x="4632679" y="315711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8" name="Conector recto de flecha 40">
            <a:extLst>
              <a:ext uri="{FF2B5EF4-FFF2-40B4-BE49-F238E27FC236}">
                <a16:creationId xmlns:a16="http://schemas.microsoft.com/office/drawing/2014/main" id="{D997B910-1CAB-46AF-1DFA-F680438AC327}"/>
              </a:ext>
            </a:extLst>
          </p:cNvPr>
          <p:cNvCxnSpPr/>
          <p:nvPr/>
        </p:nvCxnSpPr>
        <p:spPr>
          <a:xfrm>
            <a:off x="8074768" y="315001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19" name="Conector recto de flecha 41">
            <a:extLst>
              <a:ext uri="{FF2B5EF4-FFF2-40B4-BE49-F238E27FC236}">
                <a16:creationId xmlns:a16="http://schemas.microsoft.com/office/drawing/2014/main" id="{3473C8AF-0FAC-7D35-2DE2-F3345E4CA795}"/>
              </a:ext>
            </a:extLst>
          </p:cNvPr>
          <p:cNvCxnSpPr/>
          <p:nvPr/>
        </p:nvCxnSpPr>
        <p:spPr>
          <a:xfrm>
            <a:off x="9418021" y="3164188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0" name="Conector recto de flecha 42">
            <a:extLst>
              <a:ext uri="{FF2B5EF4-FFF2-40B4-BE49-F238E27FC236}">
                <a16:creationId xmlns:a16="http://schemas.microsoft.com/office/drawing/2014/main" id="{64D9CC23-9C85-5731-1664-A46A91356708}"/>
              </a:ext>
            </a:extLst>
          </p:cNvPr>
          <p:cNvCxnSpPr/>
          <p:nvPr/>
        </p:nvCxnSpPr>
        <p:spPr>
          <a:xfrm>
            <a:off x="10825054" y="3167726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1" name="Conector recto de flecha 43">
            <a:extLst>
              <a:ext uri="{FF2B5EF4-FFF2-40B4-BE49-F238E27FC236}">
                <a16:creationId xmlns:a16="http://schemas.microsoft.com/office/drawing/2014/main" id="{C29E3D04-1F11-4B2E-A4F1-9ECF97DACE76}"/>
              </a:ext>
            </a:extLst>
          </p:cNvPr>
          <p:cNvCxnSpPr/>
          <p:nvPr/>
        </p:nvCxnSpPr>
        <p:spPr>
          <a:xfrm>
            <a:off x="2896032" y="2717631"/>
            <a:ext cx="0" cy="221559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22" name="Conector recto de flecha 45">
            <a:extLst>
              <a:ext uri="{FF2B5EF4-FFF2-40B4-BE49-F238E27FC236}">
                <a16:creationId xmlns:a16="http://schemas.microsoft.com/office/drawing/2014/main" id="{57BC88A6-10B9-9505-BDEA-3169E9FA871A}"/>
              </a:ext>
            </a:extLst>
          </p:cNvPr>
          <p:cNvCxnSpPr/>
          <p:nvPr/>
        </p:nvCxnSpPr>
        <p:spPr>
          <a:xfrm>
            <a:off x="4186114" y="2721179"/>
            <a:ext cx="0" cy="221559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23" name="Rectángulo: esquinas redondeadas 67">
            <a:extLst>
              <a:ext uri="{FF2B5EF4-FFF2-40B4-BE49-F238E27FC236}">
                <a16:creationId xmlns:a16="http://schemas.microsoft.com/office/drawing/2014/main" id="{F38A5406-AFB0-8EE3-3362-62C6E4908BFE}"/>
              </a:ext>
            </a:extLst>
          </p:cNvPr>
          <p:cNvSpPr/>
          <p:nvPr/>
        </p:nvSpPr>
        <p:spPr>
          <a:xfrm>
            <a:off x="7225308" y="2903849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Impresión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(Opcional)</a:t>
            </a:r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26" name="Rectángulo: esquinas redondeadas 18">
            <a:extLst>
              <a:ext uri="{FF2B5EF4-FFF2-40B4-BE49-F238E27FC236}">
                <a16:creationId xmlns:a16="http://schemas.microsoft.com/office/drawing/2014/main" id="{2EA18998-0D05-DAE8-759A-73C029CC8099}"/>
              </a:ext>
            </a:extLst>
          </p:cNvPr>
          <p:cNvSpPr/>
          <p:nvPr/>
        </p:nvSpPr>
        <p:spPr>
          <a:xfrm>
            <a:off x="3581055" y="2035833"/>
            <a:ext cx="1272351" cy="206897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31747" cap="flat">
            <a:solidFill>
              <a:srgbClr val="FFAE53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Rectángulo: esquinas redondeadas 12">
            <a:extLst>
              <a:ext uri="{FF2B5EF4-FFF2-40B4-BE49-F238E27FC236}">
                <a16:creationId xmlns:a16="http://schemas.microsoft.com/office/drawing/2014/main" id="{DF1AF07D-C6BF-6A6E-34C5-27D3EDC1A393}"/>
              </a:ext>
            </a:extLst>
          </p:cNvPr>
          <p:cNvSpPr/>
          <p:nvPr/>
        </p:nvSpPr>
        <p:spPr>
          <a:xfrm>
            <a:off x="5329367" y="2360720"/>
            <a:ext cx="944127" cy="1530798"/>
          </a:xfrm>
          <a:custGeom>
            <a:avLst>
              <a:gd name="f10" fmla="val 21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1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6B1E1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ZPGV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ZPSG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ZPM2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ZITC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ZPIE</a:t>
            </a:r>
          </a:p>
        </p:txBody>
      </p:sp>
      <p:sp>
        <p:nvSpPr>
          <p:cNvPr id="39" name="Abrir llave 62">
            <a:extLst>
              <a:ext uri="{FF2B5EF4-FFF2-40B4-BE49-F238E27FC236}">
                <a16:creationId xmlns:a16="http://schemas.microsoft.com/office/drawing/2014/main" id="{9CA89CFB-4888-2DE0-B5B2-A0433219781C}"/>
              </a:ext>
            </a:extLst>
          </p:cNvPr>
          <p:cNvSpPr/>
          <p:nvPr/>
        </p:nvSpPr>
        <p:spPr>
          <a:xfrm>
            <a:off x="1554882" y="1965360"/>
            <a:ext cx="721790" cy="2068979"/>
          </a:xfrm>
          <a:custGeom>
            <a:avLst>
              <a:gd name="f11" fmla="val 0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0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9046" cap="flat">
            <a:solidFill>
              <a:srgbClr val="E97132"/>
            </a:solidFill>
            <a:prstDash val="solid"/>
            <a:round/>
            <a:headEnd type="arrow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3" name="Abrir llave 62">
            <a:extLst>
              <a:ext uri="{FF2B5EF4-FFF2-40B4-BE49-F238E27FC236}">
                <a16:creationId xmlns:a16="http://schemas.microsoft.com/office/drawing/2014/main" id="{34D4C11A-DFFC-4093-2187-E237758D8B5B}"/>
              </a:ext>
            </a:extLst>
          </p:cNvPr>
          <p:cNvSpPr/>
          <p:nvPr/>
        </p:nvSpPr>
        <p:spPr>
          <a:xfrm>
            <a:off x="4917908" y="2523305"/>
            <a:ext cx="411133" cy="1267610"/>
          </a:xfrm>
          <a:custGeom>
            <a:avLst>
              <a:gd name="f11" fmla="val 0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0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9046" cap="flat">
            <a:solidFill>
              <a:srgbClr val="E97132"/>
            </a:solidFill>
            <a:prstDash val="solid"/>
            <a:round/>
            <a:headEnd type="arrow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Rectángulo: esquinas redondeadas 34">
            <a:extLst>
              <a:ext uri="{FF2B5EF4-FFF2-40B4-BE49-F238E27FC236}">
                <a16:creationId xmlns:a16="http://schemas.microsoft.com/office/drawing/2014/main" id="{1AC6D8DD-F796-1044-51B9-42C18F77EC43}"/>
              </a:ext>
            </a:extLst>
          </p:cNvPr>
          <p:cNvSpPr/>
          <p:nvPr/>
        </p:nvSpPr>
        <p:spPr>
          <a:xfrm>
            <a:off x="418074" y="2734483"/>
            <a:ext cx="1040934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</a:rPr>
              <a:t>Ejec</a:t>
            </a:r>
            <a:r>
              <a:rPr lang="es-ES" sz="14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 Estimada</a:t>
            </a:r>
            <a:endParaRPr lang="es-CO" sz="1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4" name="Rectángulo: esquinas redondeadas 3">
            <a:extLst>
              <a:ext uri="{FF2B5EF4-FFF2-40B4-BE49-F238E27FC236}">
                <a16:creationId xmlns:a16="http://schemas.microsoft.com/office/drawing/2014/main" id="{8DEF89A3-5947-B45E-9ED8-0BF5E84CBE75}"/>
              </a:ext>
            </a:extLst>
          </p:cNvPr>
          <p:cNvSpPr/>
          <p:nvPr/>
        </p:nvSpPr>
        <p:spPr>
          <a:xfrm>
            <a:off x="2356188" y="4450901"/>
            <a:ext cx="1077254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CDP´s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4" name="Rectángulo: esquinas redondeadas 7">
            <a:extLst>
              <a:ext uri="{FF2B5EF4-FFF2-40B4-BE49-F238E27FC236}">
                <a16:creationId xmlns:a16="http://schemas.microsoft.com/office/drawing/2014/main" id="{012E9462-FF3A-5D05-4A16-D7104F7B8FFD}"/>
              </a:ext>
            </a:extLst>
          </p:cNvPr>
          <p:cNvSpPr/>
          <p:nvPr/>
        </p:nvSpPr>
        <p:spPr>
          <a:xfrm>
            <a:off x="2356188" y="5174804"/>
            <a:ext cx="1048286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SOLPED</a:t>
            </a:r>
            <a:endParaRPr lang="es-CO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5" name="Rectángulo: esquinas redondeadas 11">
            <a:extLst>
              <a:ext uri="{FF2B5EF4-FFF2-40B4-BE49-F238E27FC236}">
                <a16:creationId xmlns:a16="http://schemas.microsoft.com/office/drawing/2014/main" id="{A5B2AC6E-8530-B663-B7B3-93392F067A47}"/>
              </a:ext>
            </a:extLst>
          </p:cNvPr>
          <p:cNvSpPr/>
          <p:nvPr/>
        </p:nvSpPr>
        <p:spPr>
          <a:xfrm>
            <a:off x="2344136" y="5742400"/>
            <a:ext cx="1059058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48" name="Rectángulo: esquinas redondeadas 23">
            <a:extLst>
              <a:ext uri="{FF2B5EF4-FFF2-40B4-BE49-F238E27FC236}">
                <a16:creationId xmlns:a16="http://schemas.microsoft.com/office/drawing/2014/main" id="{6313641D-8194-9AEA-33B0-AF11AC9A24AE}"/>
              </a:ext>
            </a:extLst>
          </p:cNvPr>
          <p:cNvSpPr/>
          <p:nvPr/>
        </p:nvSpPr>
        <p:spPr>
          <a:xfrm>
            <a:off x="6308278" y="5178342"/>
            <a:ext cx="867628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49" name="Rectángulo: esquinas redondeadas 24">
            <a:extLst>
              <a:ext uri="{FF2B5EF4-FFF2-40B4-BE49-F238E27FC236}">
                <a16:creationId xmlns:a16="http://schemas.microsoft.com/office/drawing/2014/main" id="{BC0BFF74-5D97-8D08-C58F-065669D85D12}"/>
              </a:ext>
            </a:extLst>
          </p:cNvPr>
          <p:cNvSpPr/>
          <p:nvPr/>
        </p:nvSpPr>
        <p:spPr>
          <a:xfrm>
            <a:off x="9681523" y="5165157"/>
            <a:ext cx="1161260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50" name="Rectángulo: esquinas redondeadas 25">
            <a:extLst>
              <a:ext uri="{FF2B5EF4-FFF2-40B4-BE49-F238E27FC236}">
                <a16:creationId xmlns:a16="http://schemas.microsoft.com/office/drawing/2014/main" id="{E3A7E453-67B9-017C-A9A7-539E6BB46688}"/>
              </a:ext>
            </a:extLst>
          </p:cNvPr>
          <p:cNvSpPr/>
          <p:nvPr/>
        </p:nvSpPr>
        <p:spPr>
          <a:xfrm>
            <a:off x="11093549" y="5174804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51" name="Rectángulo: esquinas redondeadas 28">
            <a:extLst>
              <a:ext uri="{FF2B5EF4-FFF2-40B4-BE49-F238E27FC236}">
                <a16:creationId xmlns:a16="http://schemas.microsoft.com/office/drawing/2014/main" id="{DEB95B1B-138A-E0A7-1199-FC06F3CB4323}"/>
              </a:ext>
            </a:extLst>
          </p:cNvPr>
          <p:cNvSpPr/>
          <p:nvPr/>
        </p:nvSpPr>
        <p:spPr>
          <a:xfrm>
            <a:off x="8334923" y="5174804"/>
            <a:ext cx="1135383" cy="56637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Recepción  (Entrada Mercancía)</a:t>
            </a:r>
          </a:p>
        </p:txBody>
      </p:sp>
      <p:cxnSp>
        <p:nvCxnSpPr>
          <p:cNvPr id="54" name="Conector recto de flecha 37">
            <a:extLst>
              <a:ext uri="{FF2B5EF4-FFF2-40B4-BE49-F238E27FC236}">
                <a16:creationId xmlns:a16="http://schemas.microsoft.com/office/drawing/2014/main" id="{59207BD5-17DF-4637-BDA2-1AE267A4385E}"/>
              </a:ext>
            </a:extLst>
          </p:cNvPr>
          <p:cNvCxnSpPr>
            <a:cxnSpLocks/>
            <a:endCxn id="66" idx="3"/>
          </p:cNvCxnSpPr>
          <p:nvPr/>
        </p:nvCxnSpPr>
        <p:spPr>
          <a:xfrm>
            <a:off x="3426786" y="5417431"/>
            <a:ext cx="1479618" cy="14173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56" name="Conector recto de flecha 40">
            <a:extLst>
              <a:ext uri="{FF2B5EF4-FFF2-40B4-BE49-F238E27FC236}">
                <a16:creationId xmlns:a16="http://schemas.microsoft.com/office/drawing/2014/main" id="{B884F774-0DBA-7E0B-60C4-28F9FCB0EAE0}"/>
              </a:ext>
            </a:extLst>
          </p:cNvPr>
          <p:cNvCxnSpPr/>
          <p:nvPr/>
        </p:nvCxnSpPr>
        <p:spPr>
          <a:xfrm>
            <a:off x="8063264" y="5424509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57" name="Conector recto de flecha 41">
            <a:extLst>
              <a:ext uri="{FF2B5EF4-FFF2-40B4-BE49-F238E27FC236}">
                <a16:creationId xmlns:a16="http://schemas.microsoft.com/office/drawing/2014/main" id="{EF744338-E456-F279-909D-E4986CE3547B}"/>
              </a:ext>
            </a:extLst>
          </p:cNvPr>
          <p:cNvCxnSpPr/>
          <p:nvPr/>
        </p:nvCxnSpPr>
        <p:spPr>
          <a:xfrm>
            <a:off x="9406517" y="543868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58" name="Conector recto de flecha 42">
            <a:extLst>
              <a:ext uri="{FF2B5EF4-FFF2-40B4-BE49-F238E27FC236}">
                <a16:creationId xmlns:a16="http://schemas.microsoft.com/office/drawing/2014/main" id="{AFBA256C-7859-44B8-7661-B31B001D31E8}"/>
              </a:ext>
            </a:extLst>
          </p:cNvPr>
          <p:cNvCxnSpPr/>
          <p:nvPr/>
        </p:nvCxnSpPr>
        <p:spPr>
          <a:xfrm>
            <a:off x="10813550" y="5442220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59" name="Conector recto de flecha 43">
            <a:extLst>
              <a:ext uri="{FF2B5EF4-FFF2-40B4-BE49-F238E27FC236}">
                <a16:creationId xmlns:a16="http://schemas.microsoft.com/office/drawing/2014/main" id="{3442D4F4-2B32-EC46-43B0-4B394B7017B2}"/>
              </a:ext>
            </a:extLst>
          </p:cNvPr>
          <p:cNvCxnSpPr/>
          <p:nvPr/>
        </p:nvCxnSpPr>
        <p:spPr>
          <a:xfrm>
            <a:off x="2884528" y="4992125"/>
            <a:ext cx="0" cy="221559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61" name="Rectángulo: esquinas redondeadas 67">
            <a:extLst>
              <a:ext uri="{FF2B5EF4-FFF2-40B4-BE49-F238E27FC236}">
                <a16:creationId xmlns:a16="http://schemas.microsoft.com/office/drawing/2014/main" id="{304F0CBA-E9A3-EF58-7605-BB2285D52F9D}"/>
              </a:ext>
            </a:extLst>
          </p:cNvPr>
          <p:cNvSpPr/>
          <p:nvPr/>
        </p:nvSpPr>
        <p:spPr>
          <a:xfrm>
            <a:off x="7213804" y="5178343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Impresión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(Opcional)</a:t>
            </a:r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4" name="Abrir llave 62">
            <a:extLst>
              <a:ext uri="{FF2B5EF4-FFF2-40B4-BE49-F238E27FC236}">
                <a16:creationId xmlns:a16="http://schemas.microsoft.com/office/drawing/2014/main" id="{DB188734-3347-3C7E-4DEC-7A4C8A9565AC}"/>
              </a:ext>
            </a:extLst>
          </p:cNvPr>
          <p:cNvSpPr/>
          <p:nvPr/>
        </p:nvSpPr>
        <p:spPr>
          <a:xfrm>
            <a:off x="1543378" y="4239854"/>
            <a:ext cx="721790" cy="2068979"/>
          </a:xfrm>
          <a:custGeom>
            <a:avLst>
              <a:gd name="f11" fmla="val 0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0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9046" cap="flat">
            <a:solidFill>
              <a:srgbClr val="E97132"/>
            </a:solidFill>
            <a:prstDash val="solid"/>
            <a:round/>
            <a:headEnd type="arrow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5" name="Rectángulo: esquinas redondeadas 12">
            <a:extLst>
              <a:ext uri="{FF2B5EF4-FFF2-40B4-BE49-F238E27FC236}">
                <a16:creationId xmlns:a16="http://schemas.microsoft.com/office/drawing/2014/main" id="{8F0E217D-B731-986D-188D-74ACA5F49B52}"/>
              </a:ext>
            </a:extLst>
          </p:cNvPr>
          <p:cNvSpPr/>
          <p:nvPr/>
        </p:nvSpPr>
        <p:spPr>
          <a:xfrm>
            <a:off x="5289094" y="4786056"/>
            <a:ext cx="944127" cy="1276906"/>
          </a:xfrm>
          <a:custGeom>
            <a:avLst>
              <a:gd name="f10" fmla="val 21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1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6B1E1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100" b="1" i="0" u="none" strike="noStrike" kern="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ZPCO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ZPID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100" b="1" i="0" u="none" strike="noStrike" kern="0" cap="none" spc="0" baseline="0" dirty="0">
              <a:solidFill>
                <a:srgbClr val="000000"/>
              </a:solidFill>
              <a:uFillTx/>
              <a:latin typeface="Aptos Narrow" pitchFamily="34"/>
            </a:endParaRPr>
          </a:p>
        </p:txBody>
      </p:sp>
      <p:sp>
        <p:nvSpPr>
          <p:cNvPr id="66" name="Abrir llave 62">
            <a:extLst>
              <a:ext uri="{FF2B5EF4-FFF2-40B4-BE49-F238E27FC236}">
                <a16:creationId xmlns:a16="http://schemas.microsoft.com/office/drawing/2014/main" id="{B81BA9BC-DF9D-DA38-64B0-B34392E786DA}"/>
              </a:ext>
            </a:extLst>
          </p:cNvPr>
          <p:cNvSpPr/>
          <p:nvPr/>
        </p:nvSpPr>
        <p:spPr>
          <a:xfrm>
            <a:off x="4906404" y="4797799"/>
            <a:ext cx="411133" cy="1267610"/>
          </a:xfrm>
          <a:custGeom>
            <a:avLst>
              <a:gd name="f11" fmla="val 0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0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9046" cap="flat">
            <a:solidFill>
              <a:srgbClr val="E97132"/>
            </a:solidFill>
            <a:prstDash val="solid"/>
            <a:round/>
            <a:headEnd type="arrow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7" name="Rectángulo: esquinas redondeadas 34">
            <a:extLst>
              <a:ext uri="{FF2B5EF4-FFF2-40B4-BE49-F238E27FC236}">
                <a16:creationId xmlns:a16="http://schemas.microsoft.com/office/drawing/2014/main" id="{F75B143C-00C3-A046-C025-9E9C769AA710}"/>
              </a:ext>
            </a:extLst>
          </p:cNvPr>
          <p:cNvSpPr/>
          <p:nvPr/>
        </p:nvSpPr>
        <p:spPr>
          <a:xfrm>
            <a:off x="406570" y="5008977"/>
            <a:ext cx="1040934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</a:rPr>
              <a:t>Ejec</a:t>
            </a:r>
            <a:r>
              <a:rPr lang="es-ES" sz="11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 Determinada</a:t>
            </a:r>
            <a:endParaRPr lang="es-CO" sz="11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35208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905CF45D-0DF1-FC6B-E847-CF65A13DBB98}"/>
              </a:ext>
            </a:extLst>
          </p:cNvPr>
          <p:cNvSpPr/>
          <p:nvPr/>
        </p:nvSpPr>
        <p:spPr>
          <a:xfrm>
            <a:off x="687272" y="702679"/>
            <a:ext cx="10051606" cy="891183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 dirty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Otros Procesos de Compras y Pedidos Directos </a:t>
            </a:r>
          </a:p>
        </p:txBody>
      </p:sp>
      <p:sp>
        <p:nvSpPr>
          <p:cNvPr id="3" name="CuadroTexto 36">
            <a:extLst>
              <a:ext uri="{FF2B5EF4-FFF2-40B4-BE49-F238E27FC236}">
                <a16:creationId xmlns:a16="http://schemas.microsoft.com/office/drawing/2014/main" id="{9961B925-5743-9CBE-1720-454EA4F6E17E}"/>
              </a:ext>
            </a:extLst>
          </p:cNvPr>
          <p:cNvSpPr txBox="1"/>
          <p:nvPr/>
        </p:nvSpPr>
        <p:spPr>
          <a:xfrm>
            <a:off x="6368283" y="330464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8" name="Rectángulo: esquinas redondeadas 12">
            <a:extLst>
              <a:ext uri="{FF2B5EF4-FFF2-40B4-BE49-F238E27FC236}">
                <a16:creationId xmlns:a16="http://schemas.microsoft.com/office/drawing/2014/main" id="{49377882-845E-0B61-432F-9162A2BEBC8F}"/>
              </a:ext>
            </a:extLst>
          </p:cNvPr>
          <p:cNvSpPr/>
          <p:nvPr/>
        </p:nvSpPr>
        <p:spPr>
          <a:xfrm>
            <a:off x="4151241" y="2716336"/>
            <a:ext cx="944127" cy="170956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6B1E1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Pedido: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1" i="0" u="none" strike="noStrike" kern="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ctr" defTabSz="914400" rtl="0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120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ZPTE</a:t>
            </a:r>
          </a:p>
          <a:p>
            <a:pPr marL="0" marR="0" lvl="0" indent="0" algn="ctr" defTabSz="914400" rtl="0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120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ZPM1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ZITC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i="0" u="none" strike="noStrike" kern="0" cap="none" spc="0" baseline="0" dirty="0">
                <a:solidFill>
                  <a:srgbClr val="000000"/>
                </a:solidFill>
                <a:uFillTx/>
                <a:latin typeface="Aptos Narrow" pitchFamily="34"/>
              </a:rPr>
              <a:t>ZPD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100" b="1" kern="0" dirty="0">
                <a:solidFill>
                  <a:srgbClr val="000000"/>
                </a:solidFill>
                <a:latin typeface="Aptos Narrow" pitchFamily="34"/>
              </a:rPr>
              <a:t>ZPPR</a:t>
            </a:r>
            <a:endParaRPr lang="es-CO" sz="1100" b="1" i="0" u="none" strike="noStrike" kern="0" cap="none" spc="0" baseline="0" dirty="0">
              <a:solidFill>
                <a:srgbClr val="000000"/>
              </a:solidFill>
              <a:uFillTx/>
              <a:latin typeface="Aptos Narrow" pitchFamily="34"/>
            </a:endParaRPr>
          </a:p>
        </p:txBody>
      </p:sp>
      <p:sp>
        <p:nvSpPr>
          <p:cNvPr id="40" name="Abrir llave 65">
            <a:extLst>
              <a:ext uri="{FF2B5EF4-FFF2-40B4-BE49-F238E27FC236}">
                <a16:creationId xmlns:a16="http://schemas.microsoft.com/office/drawing/2014/main" id="{B867EF04-FDA0-56EB-C5DB-081C65A1C9E0}"/>
              </a:ext>
            </a:extLst>
          </p:cNvPr>
          <p:cNvSpPr/>
          <p:nvPr/>
        </p:nvSpPr>
        <p:spPr>
          <a:xfrm>
            <a:off x="2358308" y="2997053"/>
            <a:ext cx="1202733" cy="1182831"/>
          </a:xfrm>
          <a:custGeom>
            <a:avLst>
              <a:gd name="f11" fmla="val 0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0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9046" cap="flat">
            <a:solidFill>
              <a:srgbClr val="E97132"/>
            </a:solidFill>
            <a:prstDash val="solid"/>
            <a:round/>
            <a:headEnd type="arrow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1" name="Rectángulo: esquinas redondeadas 3">
            <a:extLst>
              <a:ext uri="{FF2B5EF4-FFF2-40B4-BE49-F238E27FC236}">
                <a16:creationId xmlns:a16="http://schemas.microsoft.com/office/drawing/2014/main" id="{BA0F1050-9916-B9FF-0691-68A835360257}"/>
              </a:ext>
            </a:extLst>
          </p:cNvPr>
          <p:cNvSpPr/>
          <p:nvPr/>
        </p:nvSpPr>
        <p:spPr>
          <a:xfrm>
            <a:off x="1175446" y="3318953"/>
            <a:ext cx="1077254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CDP´s</a:t>
            </a:r>
            <a:endParaRPr lang="es-CO" sz="1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9" name="Rectángulo: esquinas redondeadas 23">
            <a:extLst>
              <a:ext uri="{FF2B5EF4-FFF2-40B4-BE49-F238E27FC236}">
                <a16:creationId xmlns:a16="http://schemas.microsoft.com/office/drawing/2014/main" id="{87C9DCDE-6DDC-47E7-DDB9-F3BF89DD9C5E}"/>
              </a:ext>
            </a:extLst>
          </p:cNvPr>
          <p:cNvSpPr/>
          <p:nvPr/>
        </p:nvSpPr>
        <p:spPr>
          <a:xfrm>
            <a:off x="5183975" y="3234525"/>
            <a:ext cx="867628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Aprobar</a:t>
            </a:r>
          </a:p>
        </p:txBody>
      </p:sp>
      <p:sp>
        <p:nvSpPr>
          <p:cNvPr id="60" name="Rectángulo: esquinas redondeadas 24">
            <a:extLst>
              <a:ext uri="{FF2B5EF4-FFF2-40B4-BE49-F238E27FC236}">
                <a16:creationId xmlns:a16="http://schemas.microsoft.com/office/drawing/2014/main" id="{CFA42754-D48C-20DA-A5F5-D329FC88E07E}"/>
              </a:ext>
            </a:extLst>
          </p:cNvPr>
          <p:cNvSpPr/>
          <p:nvPr/>
        </p:nvSpPr>
        <p:spPr>
          <a:xfrm>
            <a:off x="8557220" y="3221340"/>
            <a:ext cx="1161260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VERIFICACI</a:t>
            </a:r>
            <a:r>
              <a:rPr lang="es-ES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FACTURA</a:t>
            </a:r>
          </a:p>
        </p:txBody>
      </p:sp>
      <p:sp>
        <p:nvSpPr>
          <p:cNvPr id="61" name="Rectángulo: esquinas redondeadas 25">
            <a:extLst>
              <a:ext uri="{FF2B5EF4-FFF2-40B4-BE49-F238E27FC236}">
                <a16:creationId xmlns:a16="http://schemas.microsoft.com/office/drawing/2014/main" id="{5E613FDD-3CB3-F393-224B-39088E66EBB6}"/>
              </a:ext>
            </a:extLst>
          </p:cNvPr>
          <p:cNvSpPr/>
          <p:nvPr/>
        </p:nvSpPr>
        <p:spPr>
          <a:xfrm>
            <a:off x="9969246" y="3230987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PAGO</a:t>
            </a:r>
          </a:p>
        </p:txBody>
      </p:sp>
      <p:sp>
        <p:nvSpPr>
          <p:cNvPr id="62" name="Rectángulo: esquinas redondeadas 28">
            <a:extLst>
              <a:ext uri="{FF2B5EF4-FFF2-40B4-BE49-F238E27FC236}">
                <a16:creationId xmlns:a16="http://schemas.microsoft.com/office/drawing/2014/main" id="{DFE3E46B-24A3-EBF2-B7D5-BF2B4DEF3FD0}"/>
              </a:ext>
            </a:extLst>
          </p:cNvPr>
          <p:cNvSpPr/>
          <p:nvPr/>
        </p:nvSpPr>
        <p:spPr>
          <a:xfrm>
            <a:off x="7210620" y="3230987"/>
            <a:ext cx="1135383" cy="56637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Recepción  (Entrada Mercancía)</a:t>
            </a:r>
          </a:p>
        </p:txBody>
      </p:sp>
      <p:cxnSp>
        <p:nvCxnSpPr>
          <p:cNvPr id="63" name="Conector recto de flecha 40">
            <a:extLst>
              <a:ext uri="{FF2B5EF4-FFF2-40B4-BE49-F238E27FC236}">
                <a16:creationId xmlns:a16="http://schemas.microsoft.com/office/drawing/2014/main" id="{7DBD8737-0A5F-1187-6542-E78079C6DB9C}"/>
              </a:ext>
            </a:extLst>
          </p:cNvPr>
          <p:cNvCxnSpPr/>
          <p:nvPr/>
        </p:nvCxnSpPr>
        <p:spPr>
          <a:xfrm>
            <a:off x="6938961" y="3480692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64" name="Conector recto de flecha 41">
            <a:extLst>
              <a:ext uri="{FF2B5EF4-FFF2-40B4-BE49-F238E27FC236}">
                <a16:creationId xmlns:a16="http://schemas.microsoft.com/office/drawing/2014/main" id="{0CB5AAE6-BD65-3B97-A281-A8A14BCCC328}"/>
              </a:ext>
            </a:extLst>
          </p:cNvPr>
          <p:cNvCxnSpPr/>
          <p:nvPr/>
        </p:nvCxnSpPr>
        <p:spPr>
          <a:xfrm>
            <a:off x="8282214" y="3494865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cxnSp>
        <p:nvCxnSpPr>
          <p:cNvPr id="65" name="Conector recto de flecha 42">
            <a:extLst>
              <a:ext uri="{FF2B5EF4-FFF2-40B4-BE49-F238E27FC236}">
                <a16:creationId xmlns:a16="http://schemas.microsoft.com/office/drawing/2014/main" id="{E723F115-0FAB-E15F-DD8E-925702114BBA}"/>
              </a:ext>
            </a:extLst>
          </p:cNvPr>
          <p:cNvCxnSpPr/>
          <p:nvPr/>
        </p:nvCxnSpPr>
        <p:spPr>
          <a:xfrm>
            <a:off x="9689247" y="3498403"/>
            <a:ext cx="286637" cy="0"/>
          </a:xfrm>
          <a:prstGeom prst="straightConnector1">
            <a:avLst/>
          </a:prstGeom>
          <a:noFill/>
          <a:ln w="19046" cap="flat">
            <a:solidFill>
              <a:srgbClr val="0F9ED5"/>
            </a:solidFill>
            <a:prstDash val="solid"/>
            <a:round/>
            <a:tailEnd type="arrow"/>
          </a:ln>
        </p:spPr>
      </p:cxnSp>
      <p:sp>
        <p:nvSpPr>
          <p:cNvPr id="66" name="Rectángulo: esquinas redondeadas 67">
            <a:extLst>
              <a:ext uri="{FF2B5EF4-FFF2-40B4-BE49-F238E27FC236}">
                <a16:creationId xmlns:a16="http://schemas.microsoft.com/office/drawing/2014/main" id="{BDD63F40-3722-3C01-B7C8-7AAA61E300DD}"/>
              </a:ext>
            </a:extLst>
          </p:cNvPr>
          <p:cNvSpPr/>
          <p:nvPr/>
        </p:nvSpPr>
        <p:spPr>
          <a:xfrm>
            <a:off x="6089501" y="3234526"/>
            <a:ext cx="944127" cy="5390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CC9B"/>
          </a:solidFill>
          <a:ln w="12701" cap="flat">
            <a:solidFill>
              <a:srgbClr val="4EA72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Impresión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(Opcional)</a:t>
            </a:r>
            <a:endParaRPr lang="es-CO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72896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ACA5B4A6-2643-CCD7-3169-7BA9A4100574}"/>
              </a:ext>
            </a:extLst>
          </p:cNvPr>
          <p:cNvSpPr/>
          <p:nvPr/>
        </p:nvSpPr>
        <p:spPr>
          <a:xfrm>
            <a:off x="640025" y="4068385"/>
            <a:ext cx="627589" cy="2063014"/>
          </a:xfrm>
          <a:prstGeom prst="rect">
            <a:avLst/>
          </a:prstGeom>
          <a:solidFill>
            <a:srgbClr val="E59EDD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0" u="none" strike="noStrike" kern="1200" cap="none" spc="0" baseline="0">
                <a:solidFill>
                  <a:srgbClr val="000000"/>
                </a:solidFill>
                <a:uFillTx/>
                <a:latin typeface="Abadi" pitchFamily="34"/>
              </a:rPr>
              <a:t>SAP</a:t>
            </a:r>
            <a:endParaRPr lang="es-CO" sz="1600" b="1" i="0" u="none" strike="noStrike" kern="1200" cap="none" spc="0" baseline="0">
              <a:solidFill>
                <a:srgbClr val="000000"/>
              </a:solidFill>
              <a:uFillTx/>
              <a:latin typeface="Abadi" pitchFamily="34"/>
            </a:endParaRP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id="{41FE7886-BE6E-E83B-D55E-BAD9ECD5519B}"/>
              </a:ext>
            </a:extLst>
          </p:cNvPr>
          <p:cNvSpPr/>
          <p:nvPr/>
        </p:nvSpPr>
        <p:spPr>
          <a:xfrm>
            <a:off x="1436212" y="4903460"/>
            <a:ext cx="1077218" cy="781345"/>
          </a:xfrm>
          <a:prstGeom prst="rect">
            <a:avLst/>
          </a:prstGeom>
          <a:solidFill>
            <a:srgbClr val="E59EDD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SOLICITUD DE PEDIDO (SOLPED)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ZSCO</a:t>
            </a:r>
            <a:endParaRPr lang="es-CO" sz="11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9E8EA04A-CD49-8CDF-2F9C-886C44ABD62C}"/>
              </a:ext>
            </a:extLst>
          </p:cNvPr>
          <p:cNvSpPr/>
          <p:nvPr/>
        </p:nvSpPr>
        <p:spPr>
          <a:xfrm>
            <a:off x="2786606" y="4903460"/>
            <a:ext cx="1160373" cy="587136"/>
          </a:xfrm>
          <a:prstGeom prst="rect">
            <a:avLst/>
          </a:prstGeom>
          <a:solidFill>
            <a:srgbClr val="E59EDD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LIBERACION SOLPED</a:t>
            </a:r>
            <a:endParaRPr lang="es-CO" sz="12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245892BA-38AC-C078-369F-6B1447D24C02}"/>
              </a:ext>
            </a:extLst>
          </p:cNvPr>
          <p:cNvSpPr/>
          <p:nvPr/>
        </p:nvSpPr>
        <p:spPr>
          <a:xfrm>
            <a:off x="708541" y="809006"/>
            <a:ext cx="4239451" cy="891183"/>
          </a:xfrm>
          <a:prstGeom prst="rect">
            <a:avLst/>
          </a:prstGeom>
          <a:noFill/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</a:rPr>
              <a:t>COMPRAS OPERATIVAS</a:t>
            </a:r>
            <a:endParaRPr lang="es-CO" sz="2800" b="1" i="0" u="none" strike="noStrike" kern="0" cap="none" spc="0" baseline="0">
              <a:solidFill>
                <a:srgbClr val="7AD400"/>
              </a:solidFill>
              <a:uFillTx/>
              <a:latin typeface="Arial Rounded MT Bold" pitchFamily="34"/>
              <a:ea typeface="Arial Unicode MS" pitchFamily="34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90124A5B-CBD6-68BE-5B68-E4213217C00B}"/>
              </a:ext>
            </a:extLst>
          </p:cNvPr>
          <p:cNvSpPr/>
          <p:nvPr/>
        </p:nvSpPr>
        <p:spPr>
          <a:xfrm>
            <a:off x="4188564" y="4903460"/>
            <a:ext cx="1397806" cy="587136"/>
          </a:xfrm>
          <a:prstGeom prst="rect">
            <a:avLst/>
          </a:prstGeom>
          <a:solidFill>
            <a:srgbClr val="E59EDD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SOLPED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(ZSCO)</a:t>
            </a:r>
            <a:endParaRPr lang="es-CO" sz="14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7F6B9CAF-A1AC-F7D7-0060-9A13EA1B5EFB}"/>
              </a:ext>
            </a:extLst>
          </p:cNvPr>
          <p:cNvSpPr/>
          <p:nvPr/>
        </p:nvSpPr>
        <p:spPr>
          <a:xfrm>
            <a:off x="3731364" y="2702545"/>
            <a:ext cx="1397806" cy="587136"/>
          </a:xfrm>
          <a:prstGeom prst="rect">
            <a:avLst/>
          </a:prstGeom>
          <a:solidFill>
            <a:srgbClr val="92D050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COMPRAS MENORES</a:t>
            </a:r>
            <a:endParaRPr lang="es-CO" sz="12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0D72E561-6940-9758-977F-A6A66C5C0DED}"/>
              </a:ext>
            </a:extLst>
          </p:cNvPr>
          <p:cNvSpPr/>
          <p:nvPr/>
        </p:nvSpPr>
        <p:spPr>
          <a:xfrm>
            <a:off x="6454200" y="2657383"/>
            <a:ext cx="1397806" cy="589047"/>
          </a:xfrm>
          <a:prstGeom prst="rect">
            <a:avLst/>
          </a:prstGeom>
          <a:solidFill>
            <a:srgbClr val="92D050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SELECCION DEL PROVEEDOR </a:t>
            </a:r>
            <a:endParaRPr lang="es-CO" sz="12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D79311C4-9FA1-40AF-05B7-2E2AEEF8258C}"/>
              </a:ext>
            </a:extLst>
          </p:cNvPr>
          <p:cNvSpPr/>
          <p:nvPr/>
        </p:nvSpPr>
        <p:spPr>
          <a:xfrm>
            <a:off x="6563535" y="4876879"/>
            <a:ext cx="1548435" cy="696763"/>
          </a:xfrm>
          <a:prstGeom prst="rect">
            <a:avLst/>
          </a:prstGeom>
          <a:solidFill>
            <a:srgbClr val="E59EDD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PEDIDO/ORDEN DE COMPRA  (ZPCO)</a:t>
            </a:r>
            <a:endParaRPr lang="es-CO" sz="14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0" name="Conector recto de flecha 14">
            <a:extLst>
              <a:ext uri="{FF2B5EF4-FFF2-40B4-BE49-F238E27FC236}">
                <a16:creationId xmlns:a16="http://schemas.microsoft.com/office/drawing/2014/main" id="{7823F729-A8B1-B1EF-6BA0-E8A70B35F32E}"/>
              </a:ext>
            </a:extLst>
          </p:cNvPr>
          <p:cNvCxnSpPr/>
          <p:nvPr/>
        </p:nvCxnSpPr>
        <p:spPr>
          <a:xfrm rot="419973" flipV="1">
            <a:off x="2496355" y="5207690"/>
            <a:ext cx="296128" cy="43891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Rectángulo: esquinas redondeadas 15">
            <a:extLst>
              <a:ext uri="{FF2B5EF4-FFF2-40B4-BE49-F238E27FC236}">
                <a16:creationId xmlns:a16="http://schemas.microsoft.com/office/drawing/2014/main" id="{ABF3E2CA-0BEF-6CCD-D8E4-3056018CB9F9}"/>
              </a:ext>
            </a:extLst>
          </p:cNvPr>
          <p:cNvSpPr/>
          <p:nvPr/>
        </p:nvSpPr>
        <p:spPr>
          <a:xfrm>
            <a:off x="5315114" y="1758583"/>
            <a:ext cx="1248421" cy="7310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2D050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ANALISIS DE COMPRAS</a:t>
            </a:r>
            <a:endParaRPr lang="es-CO" sz="12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2" name="Conector recto de flecha 16">
            <a:extLst>
              <a:ext uri="{FF2B5EF4-FFF2-40B4-BE49-F238E27FC236}">
                <a16:creationId xmlns:a16="http://schemas.microsoft.com/office/drawing/2014/main" id="{C2D4661A-C4CB-4B8C-4C28-09B5CA30D539}"/>
              </a:ext>
            </a:extLst>
          </p:cNvPr>
          <p:cNvCxnSpPr/>
          <p:nvPr/>
        </p:nvCxnSpPr>
        <p:spPr>
          <a:xfrm flipH="1">
            <a:off x="4641402" y="2271845"/>
            <a:ext cx="597789" cy="406386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Conector recto de flecha 17">
            <a:extLst>
              <a:ext uri="{FF2B5EF4-FFF2-40B4-BE49-F238E27FC236}">
                <a16:creationId xmlns:a16="http://schemas.microsoft.com/office/drawing/2014/main" id="{E0DF5AC3-406C-F44C-5BD2-80A31743ED15}"/>
              </a:ext>
            </a:extLst>
          </p:cNvPr>
          <p:cNvCxnSpPr/>
          <p:nvPr/>
        </p:nvCxnSpPr>
        <p:spPr>
          <a:xfrm>
            <a:off x="6563544" y="2271845"/>
            <a:ext cx="514817" cy="338401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4" name="Conector recto de flecha 18">
            <a:extLst>
              <a:ext uri="{FF2B5EF4-FFF2-40B4-BE49-F238E27FC236}">
                <a16:creationId xmlns:a16="http://schemas.microsoft.com/office/drawing/2014/main" id="{0D7DB9BD-9473-7098-D243-D8DD991D4FF1}"/>
              </a:ext>
            </a:extLst>
          </p:cNvPr>
          <p:cNvCxnSpPr/>
          <p:nvPr/>
        </p:nvCxnSpPr>
        <p:spPr>
          <a:xfrm>
            <a:off x="3985857" y="5215691"/>
            <a:ext cx="210815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Conector recto de flecha 19">
            <a:extLst>
              <a:ext uri="{FF2B5EF4-FFF2-40B4-BE49-F238E27FC236}">
                <a16:creationId xmlns:a16="http://schemas.microsoft.com/office/drawing/2014/main" id="{9C95842B-09B6-3670-AC2D-CCB20869EB6D}"/>
              </a:ext>
            </a:extLst>
          </p:cNvPr>
          <p:cNvCxnSpPr/>
          <p:nvPr/>
        </p:nvCxnSpPr>
        <p:spPr>
          <a:xfrm>
            <a:off x="9444261" y="5199991"/>
            <a:ext cx="431204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6" name="Rectángulo 20">
            <a:extLst>
              <a:ext uri="{FF2B5EF4-FFF2-40B4-BE49-F238E27FC236}">
                <a16:creationId xmlns:a16="http://schemas.microsoft.com/office/drawing/2014/main" id="{A63CB043-2DC2-1843-35BC-FE03B2C9CA16}"/>
              </a:ext>
            </a:extLst>
          </p:cNvPr>
          <p:cNvSpPr/>
          <p:nvPr/>
        </p:nvSpPr>
        <p:spPr>
          <a:xfrm>
            <a:off x="1427392" y="4302385"/>
            <a:ext cx="1104183" cy="345167"/>
          </a:xfrm>
          <a:prstGeom prst="rect">
            <a:avLst/>
          </a:prstGeom>
          <a:solidFill>
            <a:srgbClr val="E59EDD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RR (CDP)</a:t>
            </a:r>
            <a:endParaRPr lang="es-CO" sz="14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7" name="Conector recto de flecha 21">
            <a:extLst>
              <a:ext uri="{FF2B5EF4-FFF2-40B4-BE49-F238E27FC236}">
                <a16:creationId xmlns:a16="http://schemas.microsoft.com/office/drawing/2014/main" id="{E5FAE8F3-0BBA-6EAB-344D-1761FD6B1B3B}"/>
              </a:ext>
            </a:extLst>
          </p:cNvPr>
          <p:cNvCxnSpPr/>
          <p:nvPr/>
        </p:nvCxnSpPr>
        <p:spPr>
          <a:xfrm>
            <a:off x="1930367" y="4670842"/>
            <a:ext cx="0" cy="234654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8" name="Rectángulo 22">
            <a:extLst>
              <a:ext uri="{FF2B5EF4-FFF2-40B4-BE49-F238E27FC236}">
                <a16:creationId xmlns:a16="http://schemas.microsoft.com/office/drawing/2014/main" id="{7854574C-F9A4-0FC3-08FC-A1CF3D54BB7F}"/>
              </a:ext>
            </a:extLst>
          </p:cNvPr>
          <p:cNvSpPr/>
          <p:nvPr/>
        </p:nvSpPr>
        <p:spPr>
          <a:xfrm>
            <a:off x="8627939" y="4876879"/>
            <a:ext cx="986024" cy="607755"/>
          </a:xfrm>
          <a:prstGeom prst="rect">
            <a:avLst/>
          </a:prstGeom>
          <a:solidFill>
            <a:srgbClr val="D9F2D0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ENTRADA DE MERCANCIA</a:t>
            </a:r>
            <a:endParaRPr lang="es-CO" sz="11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9" name="Conector recto de flecha 25">
            <a:extLst>
              <a:ext uri="{FF2B5EF4-FFF2-40B4-BE49-F238E27FC236}">
                <a16:creationId xmlns:a16="http://schemas.microsoft.com/office/drawing/2014/main" id="{911DCA99-9580-3F54-B2CE-3C720C381228}"/>
              </a:ext>
            </a:extLst>
          </p:cNvPr>
          <p:cNvCxnSpPr/>
          <p:nvPr/>
        </p:nvCxnSpPr>
        <p:spPr>
          <a:xfrm flipV="1">
            <a:off x="3028721" y="2940454"/>
            <a:ext cx="606457" cy="7452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0" name="Rectángulo 26">
            <a:extLst>
              <a:ext uri="{FF2B5EF4-FFF2-40B4-BE49-F238E27FC236}">
                <a16:creationId xmlns:a16="http://schemas.microsoft.com/office/drawing/2014/main" id="{C7DABA61-1100-BEBE-DAFE-9B10E0E3E685}"/>
              </a:ext>
            </a:extLst>
          </p:cNvPr>
          <p:cNvSpPr/>
          <p:nvPr/>
        </p:nvSpPr>
        <p:spPr>
          <a:xfrm>
            <a:off x="9960220" y="4876879"/>
            <a:ext cx="1234494" cy="607751"/>
          </a:xfrm>
          <a:prstGeom prst="rect">
            <a:avLst/>
          </a:prstGeom>
          <a:solidFill>
            <a:srgbClr val="D9F2D0"/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VERIFICACIÓN DE FACTURA</a:t>
            </a:r>
            <a:endParaRPr lang="es-CO" sz="11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21" name="Conector recto de flecha 27">
            <a:extLst>
              <a:ext uri="{FF2B5EF4-FFF2-40B4-BE49-F238E27FC236}">
                <a16:creationId xmlns:a16="http://schemas.microsoft.com/office/drawing/2014/main" id="{78DB61BB-B27C-B1AD-7C85-1C8EE2DDD2CE}"/>
              </a:ext>
            </a:extLst>
          </p:cNvPr>
          <p:cNvCxnSpPr/>
          <p:nvPr/>
        </p:nvCxnSpPr>
        <p:spPr>
          <a:xfrm>
            <a:off x="8111980" y="5185004"/>
            <a:ext cx="431204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2" name="Globo: flecha derecha 30">
            <a:extLst>
              <a:ext uri="{FF2B5EF4-FFF2-40B4-BE49-F238E27FC236}">
                <a16:creationId xmlns:a16="http://schemas.microsoft.com/office/drawing/2014/main" id="{4DDFEF51-8894-7376-2888-5567153A0B62}"/>
              </a:ext>
            </a:extLst>
          </p:cNvPr>
          <p:cNvSpPr/>
          <p:nvPr/>
        </p:nvSpPr>
        <p:spPr>
          <a:xfrm>
            <a:off x="570677" y="2456608"/>
            <a:ext cx="2440067" cy="1123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val 64977"/>
              <a:gd name="f9" fmla="+- 0 0 -36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1 f27 1"/>
              <a:gd name="f36" fmla="*/ f30 f27 1"/>
              <a:gd name="f37" fmla="*/ f33 1 2"/>
              <a:gd name="f38" fmla="min f34 f33"/>
              <a:gd name="f39" fmla="*/ f34 f8 1"/>
              <a:gd name="f40" fmla="+- f6 f37 0"/>
              <a:gd name="f41" fmla="*/ f38 f7 1"/>
              <a:gd name="f42" fmla="*/ f39 1 100000"/>
              <a:gd name="f43" fmla="*/ f41 1 100000"/>
              <a:gd name="f44" fmla="*/ f41 1 200000"/>
              <a:gd name="f45" fmla="*/ f42 1 2"/>
              <a:gd name="f46" fmla="*/ f42 f27 1"/>
              <a:gd name="f47" fmla="*/ f40 f27 1"/>
              <a:gd name="f48" fmla="+- f40 0 f43"/>
              <a:gd name="f49" fmla="+- f40 0 f44"/>
              <a:gd name="f50" fmla="+- f40 f44 0"/>
              <a:gd name="f51" fmla="+- f40 f43 0"/>
              <a:gd name="f52" fmla="+- f30 0 f43"/>
              <a:gd name="f53" fmla="*/ f45 f27 1"/>
              <a:gd name="f54" fmla="*/ f49 f27 1"/>
              <a:gd name="f55" fmla="*/ f52 f27 1"/>
              <a:gd name="f56" fmla="*/ f48 f27 1"/>
              <a:gd name="f57" fmla="*/ f51 f27 1"/>
              <a:gd name="f58" fmla="*/ f50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53" y="f32"/>
              </a:cxn>
              <a:cxn ang="f26">
                <a:pos x="f53" y="f35"/>
              </a:cxn>
            </a:cxnLst>
            <a:rect l="f32" t="f32" r="f46" b="f35"/>
            <a:pathLst>
              <a:path>
                <a:moveTo>
                  <a:pt x="f32" y="f32"/>
                </a:moveTo>
                <a:lnTo>
                  <a:pt x="f46" y="f32"/>
                </a:lnTo>
                <a:lnTo>
                  <a:pt x="f46" y="f54"/>
                </a:lnTo>
                <a:lnTo>
                  <a:pt x="f55" y="f54"/>
                </a:lnTo>
                <a:lnTo>
                  <a:pt x="f55" y="f56"/>
                </a:lnTo>
                <a:lnTo>
                  <a:pt x="f36" y="f47"/>
                </a:lnTo>
                <a:lnTo>
                  <a:pt x="f55" y="f57"/>
                </a:lnTo>
                <a:lnTo>
                  <a:pt x="f55" y="f58"/>
                </a:lnTo>
                <a:lnTo>
                  <a:pt x="f46" y="f58"/>
                </a:lnTo>
                <a:lnTo>
                  <a:pt x="f46" y="f35"/>
                </a:lnTo>
                <a:lnTo>
                  <a:pt x="f32" y="f35"/>
                </a:lnTo>
                <a:close/>
              </a:path>
            </a:pathLst>
          </a:custGeom>
          <a:solidFill>
            <a:srgbClr val="92D050"/>
          </a:solidFill>
          <a:ln w="19046" cap="flat">
            <a:solidFill>
              <a:srgbClr val="410C3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34"/>
                <a:cs typeface="Arial" pitchFamily="34"/>
              </a:rPr>
              <a:t>LEGADO COMPRAS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34"/>
                <a:cs typeface="Arial" pitchFamily="34"/>
              </a:rPr>
              <a:t>MENORES</a:t>
            </a:r>
            <a:endParaRPr lang="es-CO" sz="1600" b="1" i="0" u="none" strike="noStrike" kern="1200" cap="none" spc="0" baseline="0">
              <a:solidFill>
                <a:srgbClr val="000000"/>
              </a:solidFill>
              <a:uFillTx/>
              <a:latin typeface="Arial Rounded MT Bold" pitchFamily="34"/>
              <a:cs typeface="Arial" pitchFamily="34"/>
            </a:endParaRPr>
          </a:p>
        </p:txBody>
      </p:sp>
      <p:pic>
        <p:nvPicPr>
          <p:cNvPr id="23" name="Gráfico 37" descr="Transfer con relleno sólido">
            <a:extLst>
              <a:ext uri="{FF2B5EF4-FFF2-40B4-BE49-F238E27FC236}">
                <a16:creationId xmlns:a16="http://schemas.microsoft.com/office/drawing/2014/main" id="{C470571A-4B2E-BBD2-EA82-993D818A40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13">
            <a:off x="3973068" y="3448193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Gráfico 38" descr="Transfer con relleno sólido">
            <a:extLst>
              <a:ext uri="{FF2B5EF4-FFF2-40B4-BE49-F238E27FC236}">
                <a16:creationId xmlns:a16="http://schemas.microsoft.com/office/drawing/2014/main" id="{D7AFD54F-09F2-05C1-90F5-7C92DD6B72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13">
            <a:off x="6518821" y="3422489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CuadroTexto 39">
            <a:extLst>
              <a:ext uri="{FF2B5EF4-FFF2-40B4-BE49-F238E27FC236}">
                <a16:creationId xmlns:a16="http://schemas.microsoft.com/office/drawing/2014/main" id="{003720F7-610D-A3ED-FCDD-00C50C28A233}"/>
              </a:ext>
            </a:extLst>
          </p:cNvPr>
          <p:cNvSpPr txBox="1"/>
          <p:nvPr/>
        </p:nvSpPr>
        <p:spPr>
          <a:xfrm>
            <a:off x="2885316" y="3449500"/>
            <a:ext cx="1397806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highlight>
                  <a:srgbClr val="FFFF00"/>
                </a:highlight>
                <a:uFillTx/>
                <a:latin typeface="Aptos"/>
              </a:rPr>
              <a:t>Integración Compras Menores/SAP </a:t>
            </a:r>
            <a:endParaRPr lang="es-CO" sz="1400" b="0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highlight>
                <a:srgbClr val="FFFF00"/>
              </a:highlight>
              <a:uFillTx/>
              <a:latin typeface="Aptos"/>
            </a:endParaRPr>
          </a:p>
        </p:txBody>
      </p:sp>
      <p:pic>
        <p:nvPicPr>
          <p:cNvPr id="26" name="Imagen 40">
            <a:extLst>
              <a:ext uri="{FF2B5EF4-FFF2-40B4-BE49-F238E27FC236}">
                <a16:creationId xmlns:a16="http://schemas.microsoft.com/office/drawing/2014/main" id="{8DE7CFD3-BCF3-1FB0-564C-E6AAE94A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388" y="2270766"/>
            <a:ext cx="2440067" cy="21044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7" name="CuadroTexto 42">
            <a:extLst>
              <a:ext uri="{FF2B5EF4-FFF2-40B4-BE49-F238E27FC236}">
                <a16:creationId xmlns:a16="http://schemas.microsoft.com/office/drawing/2014/main" id="{57AFE976-2553-F6AE-8FD9-6316FB4E2B00}"/>
              </a:ext>
            </a:extLst>
          </p:cNvPr>
          <p:cNvSpPr txBox="1"/>
          <p:nvPr/>
        </p:nvSpPr>
        <p:spPr>
          <a:xfrm>
            <a:off x="6822192" y="918697"/>
            <a:ext cx="466126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0" i="0" u="none" strike="noStrike" kern="1200" cap="none" spc="0" baseline="0">
                <a:solidFill>
                  <a:srgbClr val="3A7C22"/>
                </a:solidFill>
                <a:uFillTx/>
                <a:latin typeface="Arial Rounded MT Bold" pitchFamily="34"/>
                <a:cs typeface="Arial" pitchFamily="34"/>
              </a:rPr>
              <a:t>Se refiere a procesos de contratación de bienes o servicios cuyo valor no supera un límite establecido (250 SMMLV)</a:t>
            </a:r>
            <a:endParaRPr lang="es-CO" sz="1600" b="0" i="0" u="none" strike="noStrike" kern="1200" cap="none" spc="0" baseline="0">
              <a:solidFill>
                <a:srgbClr val="3A7C22"/>
              </a:solidFill>
              <a:uFillTx/>
              <a:latin typeface="Arial Rounded MT Bold" pitchFamily="34"/>
              <a:cs typeface="Arial" pitchFamily="34"/>
            </a:endParaRPr>
          </a:p>
        </p:txBody>
      </p:sp>
      <p:sp>
        <p:nvSpPr>
          <p:cNvPr id="28" name="CuadroTexto 36">
            <a:extLst>
              <a:ext uri="{FF2B5EF4-FFF2-40B4-BE49-F238E27FC236}">
                <a16:creationId xmlns:a16="http://schemas.microsoft.com/office/drawing/2014/main" id="{9F8317FD-ADC9-6D4A-4301-18645A7F6B8A}"/>
              </a:ext>
            </a:extLst>
          </p:cNvPr>
          <p:cNvSpPr txBox="1"/>
          <p:nvPr/>
        </p:nvSpPr>
        <p:spPr>
          <a:xfrm>
            <a:off x="6368283" y="330464"/>
            <a:ext cx="5089952" cy="424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400" b="0" i="0" u="none" strike="noStrike" kern="0" cap="none" spc="0" baseline="0">
                <a:solidFill>
                  <a:srgbClr val="7AD400"/>
                </a:solidFill>
                <a:uFillTx/>
                <a:latin typeface="Arial Rounded MT Bold" pitchFamily="34"/>
                <a:ea typeface="Arial Unicode MS" pitchFamily="34"/>
                <a:cs typeface="Arial Unicode MS" pitchFamily="34"/>
              </a:rPr>
              <a:t>Proyecto Saphiro - Grupo EPM</a:t>
            </a:r>
            <a:endParaRPr lang="es-CO" sz="3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29" name="CuadroTexto 39">
            <a:extLst>
              <a:ext uri="{FF2B5EF4-FFF2-40B4-BE49-F238E27FC236}">
                <a16:creationId xmlns:a16="http://schemas.microsoft.com/office/drawing/2014/main" id="{54D35C8D-0815-6794-25E4-3D7C4822EF3A}"/>
              </a:ext>
            </a:extLst>
          </p:cNvPr>
          <p:cNvSpPr txBox="1"/>
          <p:nvPr/>
        </p:nvSpPr>
        <p:spPr>
          <a:xfrm>
            <a:off x="7299627" y="3465109"/>
            <a:ext cx="1397806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highlight>
                  <a:srgbClr val="FFFF00"/>
                </a:highlight>
                <a:uFillTx/>
                <a:latin typeface="Aptos"/>
              </a:rPr>
              <a:t>Integración Compras Menores/SAP </a:t>
            </a:r>
            <a:endParaRPr lang="es-CO" sz="1400" b="0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highlight>
                <a:srgbClr val="FFFF00"/>
              </a:highlight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DA32-AE30-6BAA-68F5-00982396E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2F7ABB96-9116-633D-1E38-E8FBC9A42205}"/>
              </a:ext>
            </a:extLst>
          </p:cNvPr>
          <p:cNvSpPr/>
          <p:nvPr/>
        </p:nvSpPr>
        <p:spPr>
          <a:xfrm>
            <a:off x="2403432" y="294423"/>
            <a:ext cx="5941528" cy="642960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kern="0">
                <a:solidFill>
                  <a:srgbClr val="7AD400"/>
                </a:solidFill>
                <a:latin typeface="Arial Rounded MT Bold" panose="020F0704030504030204" pitchFamily="34" charset="0"/>
                <a:ea typeface="Arial Unicode MS" pitchFamily="34" charset="-128"/>
                <a:cs typeface="+mj-cs"/>
              </a:rPr>
              <a:t>CONTRATACION MAYOR</a:t>
            </a:r>
            <a:endParaRPr lang="es-CO" sz="3000" b="1" kern="0">
              <a:solidFill>
                <a:srgbClr val="7AD400"/>
              </a:solidFill>
              <a:latin typeface="Arial Rounded MT Bold" panose="020F0704030504030204" pitchFamily="34" charset="0"/>
              <a:ea typeface="Arial Unicode MS" pitchFamily="34" charset="-128"/>
              <a:cs typeface="+mj-cs"/>
            </a:endParaRPr>
          </a:p>
        </p:txBody>
      </p:sp>
      <p:sp>
        <p:nvSpPr>
          <p:cNvPr id="27" name="Flecha: pentágono 26">
            <a:extLst>
              <a:ext uri="{FF2B5EF4-FFF2-40B4-BE49-F238E27FC236}">
                <a16:creationId xmlns:a16="http://schemas.microsoft.com/office/drawing/2014/main" id="{B32B08FC-8157-2506-63F1-5C716621D696}"/>
              </a:ext>
            </a:extLst>
          </p:cNvPr>
          <p:cNvSpPr/>
          <p:nvPr/>
        </p:nvSpPr>
        <p:spPr>
          <a:xfrm>
            <a:off x="904684" y="2870210"/>
            <a:ext cx="1593329" cy="1158948"/>
          </a:xfrm>
          <a:prstGeom prst="homePlate">
            <a:avLst>
              <a:gd name="adj" fmla="val 4908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>
                <a:solidFill>
                  <a:schemeClr val="tx1"/>
                </a:solidFill>
              </a:rPr>
              <a:t>ARIBA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6898084-9922-8A60-AFD6-30A06B43C371}"/>
              </a:ext>
            </a:extLst>
          </p:cNvPr>
          <p:cNvSpPr/>
          <p:nvPr/>
        </p:nvSpPr>
        <p:spPr>
          <a:xfrm>
            <a:off x="1772487" y="1184426"/>
            <a:ext cx="2910768" cy="861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ker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</a:rPr>
              <a:t>EJECUCIÓN ESTIMADA</a:t>
            </a:r>
            <a:endParaRPr lang="es-CO" b="1" kern="0">
              <a:solidFill>
                <a:schemeClr val="tx1"/>
              </a:solidFill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  <p:sp>
        <p:nvSpPr>
          <p:cNvPr id="29" name="Flecha: pentágono 28">
            <a:extLst>
              <a:ext uri="{FF2B5EF4-FFF2-40B4-BE49-F238E27FC236}">
                <a16:creationId xmlns:a16="http://schemas.microsoft.com/office/drawing/2014/main" id="{A16EBF2B-076C-7616-7490-75CBDDB2CC66}"/>
              </a:ext>
            </a:extLst>
          </p:cNvPr>
          <p:cNvSpPr/>
          <p:nvPr/>
        </p:nvSpPr>
        <p:spPr>
          <a:xfrm>
            <a:off x="848371" y="4934723"/>
            <a:ext cx="1758603" cy="1158948"/>
          </a:xfrm>
          <a:prstGeom prst="homePlate">
            <a:avLst>
              <a:gd name="adj" fmla="val 4908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>
                <a:solidFill>
                  <a:schemeClr val="tx1"/>
                </a:solidFill>
              </a:rPr>
              <a:t>SAP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C5DD927-8EDC-2C37-ADA8-90877FE23F65}"/>
              </a:ext>
            </a:extLst>
          </p:cNvPr>
          <p:cNvSpPr/>
          <p:nvPr/>
        </p:nvSpPr>
        <p:spPr>
          <a:xfrm>
            <a:off x="3188780" y="2912697"/>
            <a:ext cx="1224482" cy="7090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CRW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1AD3855-FC84-5438-568E-5789B70C892F}"/>
              </a:ext>
            </a:extLst>
          </p:cNvPr>
          <p:cNvSpPr/>
          <p:nvPr/>
        </p:nvSpPr>
        <p:spPr>
          <a:xfrm>
            <a:off x="5083457" y="2870210"/>
            <a:ext cx="1143608" cy="7112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WS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61E86E0-680D-4659-67DD-DC49292210C2}"/>
              </a:ext>
            </a:extLst>
          </p:cNvPr>
          <p:cNvSpPr/>
          <p:nvPr/>
        </p:nvSpPr>
        <p:spPr>
          <a:xfrm>
            <a:off x="6736292" y="2906344"/>
            <a:ext cx="1086804" cy="7466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CW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C6BFC2C-D68E-0A02-274A-C8ED3DDB92FF}"/>
              </a:ext>
            </a:extLst>
          </p:cNvPr>
          <p:cNvSpPr/>
          <p:nvPr/>
        </p:nvSpPr>
        <p:spPr>
          <a:xfrm>
            <a:off x="3467524" y="4905244"/>
            <a:ext cx="993968" cy="401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CDP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F2DF82-13A5-CB0A-F0E9-611B3EFBE445}"/>
              </a:ext>
            </a:extLst>
          </p:cNvPr>
          <p:cNvSpPr/>
          <p:nvPr/>
        </p:nvSpPr>
        <p:spPr>
          <a:xfrm>
            <a:off x="6527284" y="5661528"/>
            <a:ext cx="1639114" cy="509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>
                <a:solidFill>
                  <a:schemeClr val="tx1"/>
                </a:solidFill>
              </a:rPr>
              <a:t>CONTRATO MARCO</a:t>
            </a:r>
            <a:endParaRPr lang="es-CO" sz="1600" b="1">
              <a:solidFill>
                <a:schemeClr val="tx1"/>
              </a:solidFill>
            </a:endParaRPr>
          </a:p>
        </p:txBody>
      </p:sp>
      <p:pic>
        <p:nvPicPr>
          <p:cNvPr id="36" name="Gráfico 35" descr="Transfer con relleno sólido">
            <a:extLst>
              <a:ext uri="{FF2B5EF4-FFF2-40B4-BE49-F238E27FC236}">
                <a16:creationId xmlns:a16="http://schemas.microsoft.com/office/drawing/2014/main" id="{0746D57F-7E8E-BD4F-0186-F620FB2C7F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949597" y="3914664"/>
            <a:ext cx="705105" cy="70510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492E6289-4337-379A-535B-29A7032C4BF6}"/>
              </a:ext>
            </a:extLst>
          </p:cNvPr>
          <p:cNvSpPr/>
          <p:nvPr/>
        </p:nvSpPr>
        <p:spPr>
          <a:xfrm>
            <a:off x="3459290" y="5415121"/>
            <a:ext cx="1109792" cy="672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</a:rPr>
              <a:t>SOLICITUD DE PEDIDO (SOLPED RV)</a:t>
            </a:r>
            <a:endParaRPr lang="es-CO" sz="1100" b="1">
              <a:solidFill>
                <a:schemeClr val="tx1"/>
              </a:solidFill>
            </a:endParaRPr>
          </a:p>
        </p:txBody>
      </p:sp>
      <p:pic>
        <p:nvPicPr>
          <p:cNvPr id="39" name="Gráfico 38" descr="Transfer con relleno sólido">
            <a:extLst>
              <a:ext uri="{FF2B5EF4-FFF2-40B4-BE49-F238E27FC236}">
                <a16:creationId xmlns:a16="http://schemas.microsoft.com/office/drawing/2014/main" id="{900B3956-4223-1A2E-B852-CA73C787BE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527236" y="3826701"/>
            <a:ext cx="705105" cy="70510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323E211F-9704-8DBC-5755-0D088494D0C2}"/>
              </a:ext>
            </a:extLst>
          </p:cNvPr>
          <p:cNvSpPr txBox="1"/>
          <p:nvPr/>
        </p:nvSpPr>
        <p:spPr>
          <a:xfrm>
            <a:off x="6406432" y="1018203"/>
            <a:ext cx="46817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 </a:t>
            </a:r>
            <a:r>
              <a:rPr lang="es-CO" sz="1600" b="1" u="sng" kern="10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Contratos de Ejecución Estimada</a:t>
            </a:r>
            <a:r>
              <a:rPr lang="es-CO" sz="1600" kern="10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  </a:t>
            </a:r>
          </a:p>
          <a:p>
            <a:pPr algn="ctr"/>
            <a:r>
              <a:rPr lang="es-CO" sz="1600" kern="10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Aplica para contratos globales de cuantías estimadas que se ejecutan mediante pedidos a necesidad y/o por actas de entrega. </a:t>
            </a:r>
          </a:p>
          <a:p>
            <a:pPr algn="ctr"/>
            <a:r>
              <a:rPr lang="es-CO" sz="1600" kern="100" err="1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Ej</a:t>
            </a:r>
            <a:r>
              <a:rPr lang="es-CO" sz="1600" kern="10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Contratos de Suministro</a:t>
            </a:r>
          </a:p>
        </p:txBody>
      </p:sp>
      <p:pic>
        <p:nvPicPr>
          <p:cNvPr id="47" name="Gráfico 46" descr="Network diagram con relleno sólido">
            <a:extLst>
              <a:ext uri="{FF2B5EF4-FFF2-40B4-BE49-F238E27FC236}">
                <a16:creationId xmlns:a16="http://schemas.microsoft.com/office/drawing/2014/main" id="{063B2144-9A04-444C-537A-A586619770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396561" y="4129388"/>
            <a:ext cx="705105" cy="705105"/>
          </a:xfrm>
          <a:prstGeom prst="rect">
            <a:avLst/>
          </a:prstGeom>
        </p:spPr>
      </p:pic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B69F9F94-7CC4-0273-21F4-F9305366C566}"/>
              </a:ext>
            </a:extLst>
          </p:cNvPr>
          <p:cNvCxnSpPr>
            <a:cxnSpLocks/>
          </p:cNvCxnSpPr>
          <p:nvPr/>
        </p:nvCxnSpPr>
        <p:spPr>
          <a:xfrm>
            <a:off x="5157216" y="5204425"/>
            <a:ext cx="62437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C20E2A7-F67E-783C-7817-96FE1B819BC6}"/>
              </a:ext>
            </a:extLst>
          </p:cNvPr>
          <p:cNvCxnSpPr/>
          <p:nvPr/>
        </p:nvCxnSpPr>
        <p:spPr>
          <a:xfrm>
            <a:off x="4479559" y="3279648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D316F11A-5764-A4DD-DA16-79B71CF621B3}"/>
              </a:ext>
            </a:extLst>
          </p:cNvPr>
          <p:cNvCxnSpPr/>
          <p:nvPr/>
        </p:nvCxnSpPr>
        <p:spPr>
          <a:xfrm>
            <a:off x="2820479" y="5336650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31B953D6-B0B9-75FE-AD64-EC352528F7A6}"/>
              </a:ext>
            </a:extLst>
          </p:cNvPr>
          <p:cNvCxnSpPr/>
          <p:nvPr/>
        </p:nvCxnSpPr>
        <p:spPr>
          <a:xfrm>
            <a:off x="6279595" y="3290978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A856D41-D5FE-BB88-8328-978A427999D0}"/>
              </a:ext>
            </a:extLst>
          </p:cNvPr>
          <p:cNvCxnSpPr/>
          <p:nvPr/>
        </p:nvCxnSpPr>
        <p:spPr>
          <a:xfrm>
            <a:off x="2628416" y="3429000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D929DD82-B518-A0B6-D617-AFA931514C39}"/>
              </a:ext>
            </a:extLst>
          </p:cNvPr>
          <p:cNvSpPr/>
          <p:nvPr/>
        </p:nvSpPr>
        <p:spPr>
          <a:xfrm>
            <a:off x="6520454" y="5026829"/>
            <a:ext cx="1639114" cy="509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>
                <a:solidFill>
                  <a:schemeClr val="tx1"/>
                </a:solidFill>
              </a:rPr>
              <a:t>COMPROMISODE GASTO = RP</a:t>
            </a:r>
            <a:endParaRPr lang="es-CO" sz="1600" b="1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6F0F6B-8557-ED8F-9C3B-F801B5BD4077}"/>
              </a:ext>
            </a:extLst>
          </p:cNvPr>
          <p:cNvSpPr/>
          <p:nvPr/>
        </p:nvSpPr>
        <p:spPr>
          <a:xfrm>
            <a:off x="9627344" y="4534540"/>
            <a:ext cx="1372854" cy="401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</a:rPr>
              <a:t>PEDIDO 1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270034-4F9E-1A95-0720-615B21F12056}"/>
              </a:ext>
            </a:extLst>
          </p:cNvPr>
          <p:cNvSpPr/>
          <p:nvPr/>
        </p:nvSpPr>
        <p:spPr>
          <a:xfrm>
            <a:off x="9627344" y="5003531"/>
            <a:ext cx="1372854" cy="401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</a:rPr>
              <a:t>PEDIDO 2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4555B8-E581-BA93-66F6-619F312E67A0}"/>
              </a:ext>
            </a:extLst>
          </p:cNvPr>
          <p:cNvSpPr/>
          <p:nvPr/>
        </p:nvSpPr>
        <p:spPr>
          <a:xfrm>
            <a:off x="9627344" y="5460634"/>
            <a:ext cx="1372854" cy="401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</a:rPr>
              <a:t>PEDIDO 3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944387-921D-42B2-1CE8-9423295BD951}"/>
              </a:ext>
            </a:extLst>
          </p:cNvPr>
          <p:cNvSpPr/>
          <p:nvPr/>
        </p:nvSpPr>
        <p:spPr>
          <a:xfrm>
            <a:off x="9627344" y="5918277"/>
            <a:ext cx="1372854" cy="401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</a:rPr>
              <a:t>PEDIDO …</a:t>
            </a:r>
            <a:endParaRPr lang="es-CO" b="1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47D744-EAD7-CDF1-4D56-001176DA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858" y="2636389"/>
            <a:ext cx="1466925" cy="1492327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62127E6-3115-4FE5-12C5-B9F8BB54197D}"/>
              </a:ext>
            </a:extLst>
          </p:cNvPr>
          <p:cNvCxnSpPr>
            <a:cxnSpLocks/>
          </p:cNvCxnSpPr>
          <p:nvPr/>
        </p:nvCxnSpPr>
        <p:spPr>
          <a:xfrm flipV="1">
            <a:off x="8253305" y="4735434"/>
            <a:ext cx="1293962" cy="118103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3EDA8E2-9EE0-09BC-F193-0418384EC25D}"/>
              </a:ext>
            </a:extLst>
          </p:cNvPr>
          <p:cNvCxnSpPr>
            <a:cxnSpLocks/>
          </p:cNvCxnSpPr>
          <p:nvPr/>
        </p:nvCxnSpPr>
        <p:spPr>
          <a:xfrm flipV="1">
            <a:off x="8246475" y="5182243"/>
            <a:ext cx="1251611" cy="7342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D32CC39-C928-0D31-FF12-6817A18746D6}"/>
              </a:ext>
            </a:extLst>
          </p:cNvPr>
          <p:cNvCxnSpPr>
            <a:cxnSpLocks/>
          </p:cNvCxnSpPr>
          <p:nvPr/>
        </p:nvCxnSpPr>
        <p:spPr>
          <a:xfrm flipV="1">
            <a:off x="8246475" y="5729431"/>
            <a:ext cx="1300792" cy="18703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6AC9517-FE52-4D01-276F-0DF8E207C94E}"/>
              </a:ext>
            </a:extLst>
          </p:cNvPr>
          <p:cNvCxnSpPr>
            <a:cxnSpLocks/>
          </p:cNvCxnSpPr>
          <p:nvPr/>
        </p:nvCxnSpPr>
        <p:spPr>
          <a:xfrm>
            <a:off x="8295656" y="5916467"/>
            <a:ext cx="1267059" cy="14268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Flecha: curvada hacia la derecha 33">
            <a:extLst>
              <a:ext uri="{FF2B5EF4-FFF2-40B4-BE49-F238E27FC236}">
                <a16:creationId xmlns:a16="http://schemas.microsoft.com/office/drawing/2014/main" id="{BA28160B-AD35-78BD-79DA-79F8264FB8A6}"/>
              </a:ext>
            </a:extLst>
          </p:cNvPr>
          <p:cNvSpPr/>
          <p:nvPr/>
        </p:nvSpPr>
        <p:spPr>
          <a:xfrm>
            <a:off x="5899557" y="5281768"/>
            <a:ext cx="444536" cy="67216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2E4271-B3A8-4E02-645D-011A9BFA67E6}"/>
              </a:ext>
            </a:extLst>
          </p:cNvPr>
          <p:cNvSpPr txBox="1"/>
          <p:nvPr/>
        </p:nvSpPr>
        <p:spPr>
          <a:xfrm>
            <a:off x="2712513" y="3903856"/>
            <a:ext cx="108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Validación Presupuestal </a:t>
            </a:r>
            <a:endParaRPr lang="es-CO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231270-0F62-0A3E-A5A4-3D63DCF78AA7}"/>
              </a:ext>
            </a:extLst>
          </p:cNvPr>
          <p:cNvSpPr txBox="1"/>
          <p:nvPr/>
        </p:nvSpPr>
        <p:spPr>
          <a:xfrm>
            <a:off x="7467626" y="3817154"/>
            <a:ext cx="108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Validación Presupuestal </a:t>
            </a:r>
            <a:endPara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1E7BA8-578B-1B53-CFB2-11CFB8A7A3C6}"/>
              </a:ext>
            </a:extLst>
          </p:cNvPr>
          <p:cNvSpPr txBox="1"/>
          <p:nvPr/>
        </p:nvSpPr>
        <p:spPr>
          <a:xfrm>
            <a:off x="7418067" y="4331441"/>
            <a:ext cx="119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Validación CW  - Proveedor</a:t>
            </a:r>
            <a:endPara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14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E3524FCB-DD28-F1FA-DC62-058DFA84A3C7}"/>
              </a:ext>
            </a:extLst>
          </p:cNvPr>
          <p:cNvSpPr txBox="1"/>
          <p:nvPr/>
        </p:nvSpPr>
        <p:spPr>
          <a:xfrm>
            <a:off x="2568710" y="4029158"/>
            <a:ext cx="108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Validación Presupuestal </a:t>
            </a:r>
            <a:endParaRPr lang="es-CO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332832C-E745-6773-8FF5-8BD588E967AC}"/>
              </a:ext>
            </a:extLst>
          </p:cNvPr>
          <p:cNvSpPr/>
          <p:nvPr/>
        </p:nvSpPr>
        <p:spPr>
          <a:xfrm>
            <a:off x="2403432" y="294423"/>
            <a:ext cx="5941528" cy="642960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kern="0">
                <a:solidFill>
                  <a:srgbClr val="7AD400"/>
                </a:solidFill>
                <a:latin typeface="Arial Rounded MT Bold" panose="020F0704030504030204" pitchFamily="34" charset="0"/>
                <a:ea typeface="Arial Unicode MS" pitchFamily="34" charset="-128"/>
                <a:cs typeface="+mj-cs"/>
              </a:rPr>
              <a:t>CONTRATACION MAYOR</a:t>
            </a:r>
            <a:endParaRPr lang="es-CO" sz="3000" b="1" kern="0">
              <a:solidFill>
                <a:srgbClr val="7AD400"/>
              </a:solidFill>
              <a:latin typeface="Arial Rounded MT Bold" panose="020F0704030504030204" pitchFamily="34" charset="0"/>
              <a:ea typeface="Arial Unicode MS" pitchFamily="34" charset="-128"/>
              <a:cs typeface="+mj-cs"/>
            </a:endParaRPr>
          </a:p>
        </p:txBody>
      </p:sp>
      <p:sp>
        <p:nvSpPr>
          <p:cNvPr id="27" name="Flecha: pentágono 26">
            <a:extLst>
              <a:ext uri="{FF2B5EF4-FFF2-40B4-BE49-F238E27FC236}">
                <a16:creationId xmlns:a16="http://schemas.microsoft.com/office/drawing/2014/main" id="{0366CBDF-1598-97D9-C4A6-79F302B2B296}"/>
              </a:ext>
            </a:extLst>
          </p:cNvPr>
          <p:cNvSpPr/>
          <p:nvPr/>
        </p:nvSpPr>
        <p:spPr>
          <a:xfrm>
            <a:off x="904684" y="2870210"/>
            <a:ext cx="1593329" cy="1158948"/>
          </a:xfrm>
          <a:prstGeom prst="homePlate">
            <a:avLst>
              <a:gd name="adj" fmla="val 4908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>
                <a:solidFill>
                  <a:schemeClr val="tx1"/>
                </a:solidFill>
              </a:rPr>
              <a:t>ARIBA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088E62A-7D0A-B479-F3B8-A7AA4B1748A9}"/>
              </a:ext>
            </a:extLst>
          </p:cNvPr>
          <p:cNvSpPr/>
          <p:nvPr/>
        </p:nvSpPr>
        <p:spPr>
          <a:xfrm>
            <a:off x="1772487" y="1184426"/>
            <a:ext cx="2910768" cy="8619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ker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</a:rPr>
              <a:t>EJECUCIÓN DETERMINADA</a:t>
            </a:r>
            <a:endParaRPr lang="es-CO" b="1" kern="0">
              <a:solidFill>
                <a:schemeClr val="tx1"/>
              </a:solidFill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  <p:sp>
        <p:nvSpPr>
          <p:cNvPr id="29" name="Flecha: pentágono 28">
            <a:extLst>
              <a:ext uri="{FF2B5EF4-FFF2-40B4-BE49-F238E27FC236}">
                <a16:creationId xmlns:a16="http://schemas.microsoft.com/office/drawing/2014/main" id="{D9EF9373-EF74-157A-7AAA-D70BF58DF1DC}"/>
              </a:ext>
            </a:extLst>
          </p:cNvPr>
          <p:cNvSpPr/>
          <p:nvPr/>
        </p:nvSpPr>
        <p:spPr>
          <a:xfrm>
            <a:off x="848371" y="4934723"/>
            <a:ext cx="1758603" cy="1158948"/>
          </a:xfrm>
          <a:prstGeom prst="homePlate">
            <a:avLst>
              <a:gd name="adj" fmla="val 4908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>
                <a:solidFill>
                  <a:schemeClr val="tx1"/>
                </a:solidFill>
              </a:rPr>
              <a:t>SAP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66C7B8-4CB0-B7A9-6592-901C15CB641E}"/>
              </a:ext>
            </a:extLst>
          </p:cNvPr>
          <p:cNvSpPr/>
          <p:nvPr/>
        </p:nvSpPr>
        <p:spPr>
          <a:xfrm>
            <a:off x="3188780" y="2912697"/>
            <a:ext cx="1224482" cy="7090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CRW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ACD04C6-ED40-D4BD-159C-6CA636754A12}"/>
              </a:ext>
            </a:extLst>
          </p:cNvPr>
          <p:cNvSpPr/>
          <p:nvPr/>
        </p:nvSpPr>
        <p:spPr>
          <a:xfrm>
            <a:off x="5083457" y="2870210"/>
            <a:ext cx="1143608" cy="7112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WS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6996683-65E7-8100-3EAE-AD63B22D5833}"/>
              </a:ext>
            </a:extLst>
          </p:cNvPr>
          <p:cNvSpPr/>
          <p:nvPr/>
        </p:nvSpPr>
        <p:spPr>
          <a:xfrm>
            <a:off x="6736292" y="2906344"/>
            <a:ext cx="1086804" cy="7466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CW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E91EAFE-93DB-32F2-C554-147D53F652B2}"/>
              </a:ext>
            </a:extLst>
          </p:cNvPr>
          <p:cNvSpPr/>
          <p:nvPr/>
        </p:nvSpPr>
        <p:spPr>
          <a:xfrm>
            <a:off x="3467524" y="4905244"/>
            <a:ext cx="993968" cy="401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CDP</a:t>
            </a:r>
            <a:endParaRPr lang="es-CO" b="1">
              <a:solidFill>
                <a:schemeClr val="tx1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49A1FE2-86E4-0C95-81B9-169718A48C93}"/>
              </a:ext>
            </a:extLst>
          </p:cNvPr>
          <p:cNvSpPr/>
          <p:nvPr/>
        </p:nvSpPr>
        <p:spPr>
          <a:xfrm>
            <a:off x="6483291" y="4905243"/>
            <a:ext cx="1549729" cy="509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PEDIDO=RP</a:t>
            </a:r>
            <a:endParaRPr lang="es-CO" b="1">
              <a:solidFill>
                <a:schemeClr val="tx1"/>
              </a:solidFill>
            </a:endParaRPr>
          </a:p>
        </p:txBody>
      </p:sp>
      <p:pic>
        <p:nvPicPr>
          <p:cNvPr id="36" name="Gráfico 35" descr="Transfer con relleno sólido">
            <a:extLst>
              <a:ext uri="{FF2B5EF4-FFF2-40B4-BE49-F238E27FC236}">
                <a16:creationId xmlns:a16="http://schemas.microsoft.com/office/drawing/2014/main" id="{38DE2518-C0C0-A304-0757-61DBAC8FC1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949597" y="3914664"/>
            <a:ext cx="705105" cy="70510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C620E40F-0A25-CAA8-7A9E-69DD7F51F631}"/>
              </a:ext>
            </a:extLst>
          </p:cNvPr>
          <p:cNvSpPr/>
          <p:nvPr/>
        </p:nvSpPr>
        <p:spPr>
          <a:xfrm>
            <a:off x="3459290" y="5415121"/>
            <a:ext cx="1109792" cy="672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</a:rPr>
              <a:t>SOLICITUD DE PEDIDO (SOLPED NB)</a:t>
            </a:r>
            <a:endParaRPr lang="es-CO" sz="1100" b="1">
              <a:solidFill>
                <a:schemeClr val="tx1"/>
              </a:solidFill>
            </a:endParaRPr>
          </a:p>
        </p:txBody>
      </p:sp>
      <p:pic>
        <p:nvPicPr>
          <p:cNvPr id="39" name="Gráfico 38" descr="Transfer con relleno sólido">
            <a:extLst>
              <a:ext uri="{FF2B5EF4-FFF2-40B4-BE49-F238E27FC236}">
                <a16:creationId xmlns:a16="http://schemas.microsoft.com/office/drawing/2014/main" id="{A6855D20-D480-EC8B-2A8B-35C0143236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527236" y="3826701"/>
            <a:ext cx="705105" cy="70510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6D73662F-F63C-9E7E-B19F-890866DC06A7}"/>
              </a:ext>
            </a:extLst>
          </p:cNvPr>
          <p:cNvSpPr txBox="1"/>
          <p:nvPr/>
        </p:nvSpPr>
        <p:spPr>
          <a:xfrm>
            <a:off x="5858300" y="904714"/>
            <a:ext cx="468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 </a:t>
            </a:r>
          </a:p>
          <a:p>
            <a:pPr algn="ctr"/>
            <a:r>
              <a:rPr lang="es-CO" b="1" u="sng" kern="10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Contratos de Ejecución Determinada: </a:t>
            </a:r>
          </a:p>
          <a:p>
            <a:pPr algn="ctr"/>
            <a:r>
              <a:rPr lang="es-CO" kern="10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Aplica para contratos donde se identifique el valor fijo contratado y fechas de entrega definidas. 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8C0BF13E-C748-43DC-F191-F13326AFB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102" y="2615282"/>
            <a:ext cx="1807706" cy="1627436"/>
          </a:xfrm>
          <a:prstGeom prst="rect">
            <a:avLst/>
          </a:prstGeom>
        </p:spPr>
      </p:pic>
      <p:pic>
        <p:nvPicPr>
          <p:cNvPr id="47" name="Gráfico 46" descr="Network diagram con relleno sólido">
            <a:extLst>
              <a:ext uri="{FF2B5EF4-FFF2-40B4-BE49-F238E27FC236}">
                <a16:creationId xmlns:a16="http://schemas.microsoft.com/office/drawing/2014/main" id="{30FE74EA-23BA-3826-14A9-2B20A76C8D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396561" y="4129388"/>
            <a:ext cx="705105" cy="705105"/>
          </a:xfrm>
          <a:prstGeom prst="rect">
            <a:avLst/>
          </a:prstGeom>
        </p:spPr>
      </p:pic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1322985-D538-4889-2A3F-55F5D6897FB2}"/>
              </a:ext>
            </a:extLst>
          </p:cNvPr>
          <p:cNvCxnSpPr/>
          <p:nvPr/>
        </p:nvCxnSpPr>
        <p:spPr>
          <a:xfrm>
            <a:off x="5374196" y="5186834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F7B14883-9165-7FE7-73EA-58065F068B23}"/>
              </a:ext>
            </a:extLst>
          </p:cNvPr>
          <p:cNvCxnSpPr/>
          <p:nvPr/>
        </p:nvCxnSpPr>
        <p:spPr>
          <a:xfrm>
            <a:off x="4479559" y="3279648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5FCF887-BE24-9749-BEF3-DC69BD2D3F8B}"/>
              </a:ext>
            </a:extLst>
          </p:cNvPr>
          <p:cNvCxnSpPr/>
          <p:nvPr/>
        </p:nvCxnSpPr>
        <p:spPr>
          <a:xfrm>
            <a:off x="2820479" y="5336650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E80F6EF-ACB5-55DF-E8FE-D3EA51E0951D}"/>
              </a:ext>
            </a:extLst>
          </p:cNvPr>
          <p:cNvCxnSpPr/>
          <p:nvPr/>
        </p:nvCxnSpPr>
        <p:spPr>
          <a:xfrm>
            <a:off x="6279595" y="3290978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9B5DC302-3C28-B5C0-98F6-D4B9CF2B8955}"/>
              </a:ext>
            </a:extLst>
          </p:cNvPr>
          <p:cNvCxnSpPr/>
          <p:nvPr/>
        </p:nvCxnSpPr>
        <p:spPr>
          <a:xfrm>
            <a:off x="2628416" y="3429000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AAA4C092-BA43-A399-55A1-22678F92EE07}"/>
              </a:ext>
            </a:extLst>
          </p:cNvPr>
          <p:cNvSpPr/>
          <p:nvPr/>
        </p:nvSpPr>
        <p:spPr>
          <a:xfrm>
            <a:off x="8573734" y="4843105"/>
            <a:ext cx="986024" cy="607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</a:rPr>
              <a:t>ENTRADA DE MERCANCIA</a:t>
            </a:r>
            <a:endParaRPr lang="es-CO" sz="1100" b="1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A820E0-B978-0D32-EB61-11C908945352}"/>
              </a:ext>
            </a:extLst>
          </p:cNvPr>
          <p:cNvSpPr/>
          <p:nvPr/>
        </p:nvSpPr>
        <p:spPr>
          <a:xfrm>
            <a:off x="10055760" y="4856305"/>
            <a:ext cx="1234495" cy="607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</a:rPr>
              <a:t>VERIFICACIÓN DE FACTURA</a:t>
            </a:r>
            <a:endParaRPr lang="es-CO" sz="1100" b="1">
              <a:solidFill>
                <a:schemeClr val="tx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24FFEF5-FB97-E88C-8FB2-F082669DF1AA}"/>
              </a:ext>
            </a:extLst>
          </p:cNvPr>
          <p:cNvCxnSpPr>
            <a:cxnSpLocks/>
          </p:cNvCxnSpPr>
          <p:nvPr/>
        </p:nvCxnSpPr>
        <p:spPr>
          <a:xfrm flipV="1">
            <a:off x="8121574" y="5127911"/>
            <a:ext cx="432470" cy="3227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485C0CD-D477-CA0F-B5B0-7AE20DF76DA8}"/>
              </a:ext>
            </a:extLst>
          </p:cNvPr>
          <p:cNvCxnSpPr/>
          <p:nvPr/>
        </p:nvCxnSpPr>
        <p:spPr>
          <a:xfrm>
            <a:off x="9648368" y="5160182"/>
            <a:ext cx="407392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2CFDCA7-A3BC-57BF-21BF-439AEAF4E828}"/>
              </a:ext>
            </a:extLst>
          </p:cNvPr>
          <p:cNvSpPr txBox="1"/>
          <p:nvPr/>
        </p:nvSpPr>
        <p:spPr>
          <a:xfrm>
            <a:off x="7579459" y="3710083"/>
            <a:ext cx="108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Validación Presupuestal </a:t>
            </a:r>
            <a:endPara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3B4304-D120-156D-8379-AB1B79C977B3}"/>
              </a:ext>
            </a:extLst>
          </p:cNvPr>
          <p:cNvSpPr txBox="1"/>
          <p:nvPr/>
        </p:nvSpPr>
        <p:spPr>
          <a:xfrm>
            <a:off x="7570833" y="4184537"/>
            <a:ext cx="119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Validación CW  - Proveedor</a:t>
            </a:r>
            <a:endPara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8363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B493-FB90-8264-42E1-82B6546A3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AA6C782-A7CE-02FE-FD00-562F0CE4AD7D}"/>
              </a:ext>
            </a:extLst>
          </p:cNvPr>
          <p:cNvSpPr txBox="1"/>
          <p:nvPr/>
        </p:nvSpPr>
        <p:spPr>
          <a:xfrm>
            <a:off x="7082083" y="442199"/>
            <a:ext cx="429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AR" sz="2000" kern="0" dirty="0">
                <a:solidFill>
                  <a:srgbClr val="7AD400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Proyecto Saphiro - Grupo EPM</a:t>
            </a:r>
            <a:endParaRPr lang="es-CO" sz="3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DDEE8D-93D5-4F0A-2E3F-3B0142E5CBB0}"/>
              </a:ext>
            </a:extLst>
          </p:cNvPr>
          <p:cNvSpPr txBox="1"/>
          <p:nvPr/>
        </p:nvSpPr>
        <p:spPr>
          <a:xfrm>
            <a:off x="1436535" y="837151"/>
            <a:ext cx="8775976" cy="47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CO" sz="2400" b="1" kern="100" dirty="0">
                <a:solidFill>
                  <a:srgbClr val="3A7C2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PEDIDO CONTRATO MANDANTE</a:t>
            </a:r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B2199BB6-4659-95ED-14C2-C099AB341B64}"/>
              </a:ext>
            </a:extLst>
          </p:cNvPr>
          <p:cNvSpPr txBox="1">
            <a:spLocks/>
          </p:cNvSpPr>
          <p:nvPr/>
        </p:nvSpPr>
        <p:spPr>
          <a:xfrm>
            <a:off x="590839" y="1438385"/>
            <a:ext cx="10926491" cy="8630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600" dirty="0"/>
              <a:t>Se utiliza la clase de pedido </a:t>
            </a:r>
            <a:r>
              <a:rPr lang="es-CO" sz="1600" b="1" dirty="0"/>
              <a:t>ZPM1</a:t>
            </a:r>
            <a:r>
              <a:rPr lang="es-CO" sz="1600" dirty="0"/>
              <a:t>:  Es cuando EPM entrega recursos a otras entidades del sector público para que operen en nombre de EPM.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E49255-1D41-BCA4-C9A1-F6FC7C01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56" y="2301414"/>
            <a:ext cx="9862694" cy="4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4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9375ABF4C5542AD14EBD0ECE56834" ma:contentTypeVersion="2" ma:contentTypeDescription="Crear nuevo documento." ma:contentTypeScope="" ma:versionID="29b6672a818e65c9c8de1ce8a0657edc">
  <xsd:schema xmlns:xsd="http://www.w3.org/2001/XMLSchema" xmlns:xs="http://www.w3.org/2001/XMLSchema" xmlns:p="http://schemas.microsoft.com/office/2006/metadata/properties" xmlns:ns2="08b029c4-0339-44be-a6a6-e395f6baa452" targetNamespace="http://schemas.microsoft.com/office/2006/metadata/properties" ma:root="true" ma:fieldsID="a8dd43bbce72963d046729ed0a8e73f8" ns2:_="">
    <xsd:import namespace="08b029c4-0339-44be-a6a6-e395f6baa4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29c4-0339-44be-a6a6-e395f6baa4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3D1D3C-F83E-46B6-8D5D-062CDDD6A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029c4-0339-44be-a6a6-e395f6baa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147F8-07E0-4E38-9831-184B996DDB4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42650B9-88D6-4711-9402-D02DC96CE14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08b029c4-0339-44be-a6a6-e395f6baa452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14534</TotalTime>
  <Words>2776</Words>
  <Application>Microsoft Office PowerPoint</Application>
  <PresentationFormat>Panorámica</PresentationFormat>
  <Paragraphs>877</Paragraphs>
  <Slides>32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7" baseType="lpstr">
      <vt:lpstr>Abadi</vt:lpstr>
      <vt:lpstr>Aptos</vt:lpstr>
      <vt:lpstr>Aptos (body)</vt:lpstr>
      <vt:lpstr>Aptos Display</vt:lpstr>
      <vt:lpstr>Aptos Narrow</vt:lpstr>
      <vt:lpstr>Arial</vt:lpstr>
      <vt:lpstr>Arial Nova</vt:lpstr>
      <vt:lpstr>Arial Rounded MT Bold</vt:lpstr>
      <vt:lpstr>Calibri</vt:lpstr>
      <vt:lpstr>calibri bold italic</vt:lpstr>
      <vt:lpstr>calibri bold italic</vt:lpstr>
      <vt:lpstr>Calibri regular</vt:lpstr>
      <vt:lpstr>Wingdings</vt:lpstr>
      <vt:lpstr>Tema de Office</vt:lpstr>
      <vt:lpstr>Hoja de cálculo de Microsoft Excel</vt:lpstr>
      <vt:lpstr>Presentación de PowerPoint</vt:lpstr>
      <vt:lpstr>Presentación de PowerPoint</vt:lpstr>
      <vt:lpstr>Tipos de Transacciones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LUIS GERMAN PINEDA ARCILA</cp:lastModifiedBy>
  <cp:revision>166</cp:revision>
  <dcterms:created xsi:type="dcterms:W3CDTF">2024-01-17T12:50:27Z</dcterms:created>
  <dcterms:modified xsi:type="dcterms:W3CDTF">2026-06-04T16:30:53Z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0x010100FAE9375ABF4C5542AD14EBD0ECE56834</vt:lpwstr>
  </property>
</Properties>
</file>