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9" r:id="rId2"/>
    <p:sldId id="2147483641" r:id="rId3"/>
    <p:sldId id="2147483643" r:id="rId4"/>
    <p:sldId id="2147483612" r:id="rId5"/>
    <p:sldId id="2147483610" r:id="rId6"/>
    <p:sldId id="2147483611" r:id="rId7"/>
    <p:sldId id="2147374833" r:id="rId8"/>
    <p:sldId id="257" r:id="rId9"/>
    <p:sldId id="259" r:id="rId10"/>
    <p:sldId id="260" r:id="rId11"/>
    <p:sldId id="261" r:id="rId12"/>
    <p:sldId id="262" r:id="rId13"/>
    <p:sldId id="263" r:id="rId14"/>
    <p:sldId id="264" r:id="rId15"/>
    <p:sldId id="2147483644" r:id="rId16"/>
    <p:sldId id="266" r:id="rId17"/>
    <p:sldId id="2147483645"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6C63A-9AFD-4AA6-A501-1D70AC42D57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CO"/>
        </a:p>
      </dgm:t>
    </dgm:pt>
    <dgm:pt modelId="{900BDD11-02AB-4AC8-921B-78E88AD19FEA}">
      <dgm:prSet phldrT="[Texto]" custT="1"/>
      <dgm:spPr/>
      <dgm:t>
        <a:bodyPr/>
        <a:lstStyle/>
        <a:p>
          <a:r>
            <a:rPr lang="es-CO" sz="2000" dirty="0"/>
            <a:t>Sociedad</a:t>
          </a:r>
        </a:p>
      </dgm:t>
    </dgm:pt>
    <dgm:pt modelId="{A7CB84B2-57C2-4C66-B0E6-A23B4EE1529C}" type="parTrans" cxnId="{8CE9BC78-DF7F-45F2-8EEE-80D6A4A05242}">
      <dgm:prSet/>
      <dgm:spPr/>
      <dgm:t>
        <a:bodyPr/>
        <a:lstStyle/>
        <a:p>
          <a:endParaRPr lang="es-CO"/>
        </a:p>
      </dgm:t>
    </dgm:pt>
    <dgm:pt modelId="{AC786F71-1B6D-46FA-B4F6-E5D643766866}" type="sibTrans" cxnId="{8CE9BC78-DF7F-45F2-8EEE-80D6A4A05242}">
      <dgm:prSet/>
      <dgm:spPr/>
      <dgm:t>
        <a:bodyPr/>
        <a:lstStyle/>
        <a:p>
          <a:endParaRPr lang="es-CO"/>
        </a:p>
      </dgm:t>
    </dgm:pt>
    <dgm:pt modelId="{645508B1-3246-4617-8A71-872D7CDEC944}">
      <dgm:prSet phldrT="[Texto]" custT="1"/>
      <dgm:spPr/>
      <dgm:t>
        <a:bodyPr/>
        <a:lstStyle/>
        <a:p>
          <a:r>
            <a:rPr lang="es-CO" sz="1800" b="1" dirty="0"/>
            <a:t>Centro</a:t>
          </a:r>
        </a:p>
      </dgm:t>
    </dgm:pt>
    <dgm:pt modelId="{D86D630E-1858-4809-AD0D-ECC12ABDBCA5}" type="parTrans" cxnId="{E3B22B19-15C1-47BD-BE25-9650870AE903}">
      <dgm:prSet/>
      <dgm:spPr>
        <a:solidFill>
          <a:schemeClr val="dk1">
            <a:hueOff val="0"/>
            <a:satOff val="0"/>
            <a:lumOff val="0"/>
          </a:schemeClr>
        </a:solidFill>
      </dgm:spPr>
      <dgm:t>
        <a:bodyPr/>
        <a:lstStyle/>
        <a:p>
          <a:endParaRPr lang="es-CO"/>
        </a:p>
      </dgm:t>
    </dgm:pt>
    <dgm:pt modelId="{7D1A4779-D329-4238-A5AA-5082FEDC7F99}" type="sibTrans" cxnId="{E3B22B19-15C1-47BD-BE25-9650870AE903}">
      <dgm:prSet/>
      <dgm:spPr/>
      <dgm:t>
        <a:bodyPr/>
        <a:lstStyle/>
        <a:p>
          <a:endParaRPr lang="es-CO"/>
        </a:p>
      </dgm:t>
    </dgm:pt>
    <dgm:pt modelId="{ED2DFC3E-6CF9-4EC1-9065-3EF33908D360}">
      <dgm:prSet phldrT="[Texto]" custT="1"/>
      <dgm:spPr/>
      <dgm:t>
        <a:bodyPr/>
        <a:lstStyle/>
        <a:p>
          <a:r>
            <a:rPr lang="es-CO" sz="1600" dirty="0"/>
            <a:t>Almacen</a:t>
          </a:r>
        </a:p>
      </dgm:t>
    </dgm:pt>
    <dgm:pt modelId="{9A3C6455-CF6F-4768-815F-D695BCBAAE58}" type="parTrans" cxnId="{4CE5DFD7-3C89-4CDF-86D4-769C6E0FF4A7}">
      <dgm:prSet/>
      <dgm:spPr/>
      <dgm:t>
        <a:bodyPr/>
        <a:lstStyle/>
        <a:p>
          <a:endParaRPr lang="es-CO"/>
        </a:p>
      </dgm:t>
    </dgm:pt>
    <dgm:pt modelId="{4EE33838-248B-44CC-8B1B-E0FBCC206A0E}" type="sibTrans" cxnId="{4CE5DFD7-3C89-4CDF-86D4-769C6E0FF4A7}">
      <dgm:prSet/>
      <dgm:spPr/>
      <dgm:t>
        <a:bodyPr/>
        <a:lstStyle/>
        <a:p>
          <a:endParaRPr lang="es-CO"/>
        </a:p>
      </dgm:t>
    </dgm:pt>
    <dgm:pt modelId="{1EE50C08-CA12-47B6-A1C6-131C27F81BAE}">
      <dgm:prSet phldrT="[Texto]" custT="1"/>
      <dgm:spPr/>
      <dgm:t>
        <a:bodyPr/>
        <a:lstStyle/>
        <a:p>
          <a:r>
            <a:rPr lang="es-CO" sz="1600" dirty="0"/>
            <a:t>Almacen</a:t>
          </a:r>
        </a:p>
      </dgm:t>
    </dgm:pt>
    <dgm:pt modelId="{8BC8462D-FF2E-4053-9470-5678D8B12521}" type="parTrans" cxnId="{E99D7653-E85F-4C11-876D-766B3246613D}">
      <dgm:prSet/>
      <dgm:spPr/>
      <dgm:t>
        <a:bodyPr/>
        <a:lstStyle/>
        <a:p>
          <a:endParaRPr lang="es-CO"/>
        </a:p>
      </dgm:t>
    </dgm:pt>
    <dgm:pt modelId="{F258FE27-19EB-4F79-A945-B61DDBE3DD2F}" type="sibTrans" cxnId="{E99D7653-E85F-4C11-876D-766B3246613D}">
      <dgm:prSet/>
      <dgm:spPr/>
      <dgm:t>
        <a:bodyPr/>
        <a:lstStyle/>
        <a:p>
          <a:endParaRPr lang="es-CO"/>
        </a:p>
      </dgm:t>
    </dgm:pt>
    <dgm:pt modelId="{A70526A1-FDC5-4FAF-B152-A19A52D68DA7}">
      <dgm:prSet phldrT="[Texto]" custT="1"/>
      <dgm:spPr/>
      <dgm:t>
        <a:bodyPr/>
        <a:lstStyle/>
        <a:p>
          <a:r>
            <a:rPr lang="es-CO" sz="1800" b="1" dirty="0"/>
            <a:t>Centro</a:t>
          </a:r>
        </a:p>
      </dgm:t>
    </dgm:pt>
    <dgm:pt modelId="{000506E7-CC59-4FD8-8327-833252DB817D}" type="parTrans" cxnId="{E9AE968C-4CE3-4C39-B041-8CF54F120263}">
      <dgm:prSet/>
      <dgm:spPr/>
      <dgm:t>
        <a:bodyPr/>
        <a:lstStyle/>
        <a:p>
          <a:endParaRPr lang="es-CO"/>
        </a:p>
      </dgm:t>
    </dgm:pt>
    <dgm:pt modelId="{1455F085-5E46-4034-810F-F0BED63278B5}" type="sibTrans" cxnId="{E9AE968C-4CE3-4C39-B041-8CF54F120263}">
      <dgm:prSet/>
      <dgm:spPr/>
      <dgm:t>
        <a:bodyPr/>
        <a:lstStyle/>
        <a:p>
          <a:endParaRPr lang="es-CO"/>
        </a:p>
      </dgm:t>
    </dgm:pt>
    <dgm:pt modelId="{498EA24E-0074-44B6-9F79-1E90D8D0EBE4}">
      <dgm:prSet phldrT="[Texto]" custT="1"/>
      <dgm:spPr/>
      <dgm:t>
        <a:bodyPr/>
        <a:lstStyle/>
        <a:p>
          <a:r>
            <a:rPr lang="es-CO" sz="1600" dirty="0"/>
            <a:t>Almacen</a:t>
          </a:r>
        </a:p>
      </dgm:t>
    </dgm:pt>
    <dgm:pt modelId="{94415988-85BA-4D57-B6CC-553C41ACF67F}" type="parTrans" cxnId="{5D285F6C-9026-4F21-8FBE-3A18D7FB83A6}">
      <dgm:prSet/>
      <dgm:spPr/>
      <dgm:t>
        <a:bodyPr/>
        <a:lstStyle/>
        <a:p>
          <a:endParaRPr lang="es-CO"/>
        </a:p>
      </dgm:t>
    </dgm:pt>
    <dgm:pt modelId="{4235A808-8F80-4B31-AA3D-7B956D1EA353}" type="sibTrans" cxnId="{5D285F6C-9026-4F21-8FBE-3A18D7FB83A6}">
      <dgm:prSet/>
      <dgm:spPr/>
      <dgm:t>
        <a:bodyPr/>
        <a:lstStyle/>
        <a:p>
          <a:endParaRPr lang="es-CO"/>
        </a:p>
      </dgm:t>
    </dgm:pt>
    <dgm:pt modelId="{B3BEDE32-8D87-4F71-A4C7-EECDBE08ADB9}">
      <dgm:prSet phldrT="[Texto]" custT="1"/>
      <dgm:spPr/>
      <dgm:t>
        <a:bodyPr/>
        <a:lstStyle/>
        <a:p>
          <a:r>
            <a:rPr lang="es-CO" sz="1600" b="1" dirty="0"/>
            <a:t>Centro</a:t>
          </a:r>
        </a:p>
      </dgm:t>
    </dgm:pt>
    <dgm:pt modelId="{2FD97407-5142-49F6-8D13-7BE439DA4D9F}" type="parTrans" cxnId="{D1944C33-410F-4C29-9504-D1900C28F6B8}">
      <dgm:prSet/>
      <dgm:spPr/>
      <dgm:t>
        <a:bodyPr/>
        <a:lstStyle/>
        <a:p>
          <a:endParaRPr lang="es-CO"/>
        </a:p>
      </dgm:t>
    </dgm:pt>
    <dgm:pt modelId="{24BAA7F1-9756-4A8A-B653-0AD9E68841CC}" type="sibTrans" cxnId="{D1944C33-410F-4C29-9504-D1900C28F6B8}">
      <dgm:prSet/>
      <dgm:spPr/>
      <dgm:t>
        <a:bodyPr/>
        <a:lstStyle/>
        <a:p>
          <a:endParaRPr lang="es-CO"/>
        </a:p>
      </dgm:t>
    </dgm:pt>
    <dgm:pt modelId="{FFA84679-7DAA-4DF4-A30C-44D4E70FD412}">
      <dgm:prSet phldrT="[Texto]" custT="1"/>
      <dgm:spPr/>
      <dgm:t>
        <a:bodyPr/>
        <a:lstStyle/>
        <a:p>
          <a:r>
            <a:rPr lang="es-CO" sz="1400" dirty="0"/>
            <a:t>Ubicación</a:t>
          </a:r>
        </a:p>
      </dgm:t>
    </dgm:pt>
    <dgm:pt modelId="{7A1D7214-8FB9-4A76-9DD9-30598239B684}" type="parTrans" cxnId="{027681D4-5605-4AAE-9176-4342B414C9C3}">
      <dgm:prSet/>
      <dgm:spPr/>
      <dgm:t>
        <a:bodyPr/>
        <a:lstStyle/>
        <a:p>
          <a:endParaRPr lang="es-CO"/>
        </a:p>
      </dgm:t>
    </dgm:pt>
    <dgm:pt modelId="{84DC0FC0-44FE-4224-A22A-C1FB3967DCAA}" type="sibTrans" cxnId="{027681D4-5605-4AAE-9176-4342B414C9C3}">
      <dgm:prSet/>
      <dgm:spPr/>
      <dgm:t>
        <a:bodyPr/>
        <a:lstStyle/>
        <a:p>
          <a:endParaRPr lang="es-CO"/>
        </a:p>
      </dgm:t>
    </dgm:pt>
    <dgm:pt modelId="{6A415588-8941-460E-A4C6-9FD3623E71D7}">
      <dgm:prSet custT="1"/>
      <dgm:spPr/>
      <dgm:t>
        <a:bodyPr/>
        <a:lstStyle/>
        <a:p>
          <a:r>
            <a:rPr lang="es-CO" sz="1400" dirty="0"/>
            <a:t>Ubicación</a:t>
          </a:r>
        </a:p>
      </dgm:t>
    </dgm:pt>
    <dgm:pt modelId="{1B0F374F-288D-4484-997C-DB5A75E89D3A}" type="parTrans" cxnId="{782F69AC-6709-4E61-8416-D87BD398EE51}">
      <dgm:prSet/>
      <dgm:spPr/>
      <dgm:t>
        <a:bodyPr/>
        <a:lstStyle/>
        <a:p>
          <a:endParaRPr lang="es-CO"/>
        </a:p>
      </dgm:t>
    </dgm:pt>
    <dgm:pt modelId="{61678926-BFE9-4588-9F59-98FB14AAEDB8}" type="sibTrans" cxnId="{782F69AC-6709-4E61-8416-D87BD398EE51}">
      <dgm:prSet/>
      <dgm:spPr/>
      <dgm:t>
        <a:bodyPr/>
        <a:lstStyle/>
        <a:p>
          <a:endParaRPr lang="es-CO"/>
        </a:p>
      </dgm:t>
    </dgm:pt>
    <dgm:pt modelId="{258CC656-615D-46BE-8BED-049D0163D128}">
      <dgm:prSet custT="1"/>
      <dgm:spPr/>
      <dgm:t>
        <a:bodyPr/>
        <a:lstStyle/>
        <a:p>
          <a:r>
            <a:rPr lang="es-CO" sz="1400" dirty="0"/>
            <a:t>Ubicación</a:t>
          </a:r>
        </a:p>
      </dgm:t>
    </dgm:pt>
    <dgm:pt modelId="{589A6547-8CE6-4CFF-8A6E-529022BFF18D}" type="parTrans" cxnId="{C3A470EA-D064-44C8-A94C-F856DD72DB93}">
      <dgm:prSet/>
      <dgm:spPr/>
      <dgm:t>
        <a:bodyPr/>
        <a:lstStyle/>
        <a:p>
          <a:endParaRPr lang="es-CO"/>
        </a:p>
      </dgm:t>
    </dgm:pt>
    <dgm:pt modelId="{E535FC68-4C0B-46DA-8FBB-BF6F1C162406}" type="sibTrans" cxnId="{C3A470EA-D064-44C8-A94C-F856DD72DB93}">
      <dgm:prSet/>
      <dgm:spPr/>
      <dgm:t>
        <a:bodyPr/>
        <a:lstStyle/>
        <a:p>
          <a:endParaRPr lang="es-CO"/>
        </a:p>
      </dgm:t>
    </dgm:pt>
    <dgm:pt modelId="{B4387E16-B009-471E-A554-C451C762C6B0}" type="pres">
      <dgm:prSet presAssocID="{27A6C63A-9AFD-4AA6-A501-1D70AC42D57F}" presName="hierChild1" presStyleCnt="0">
        <dgm:presLayoutVars>
          <dgm:chPref val="1"/>
          <dgm:dir/>
          <dgm:animOne val="branch"/>
          <dgm:animLvl val="lvl"/>
          <dgm:resizeHandles/>
        </dgm:presLayoutVars>
      </dgm:prSet>
      <dgm:spPr/>
    </dgm:pt>
    <dgm:pt modelId="{9A7A682A-237D-4F81-916A-D160949E9300}" type="pres">
      <dgm:prSet presAssocID="{900BDD11-02AB-4AC8-921B-78E88AD19FEA}" presName="hierRoot1" presStyleCnt="0"/>
      <dgm:spPr/>
    </dgm:pt>
    <dgm:pt modelId="{966837D1-B232-462E-AA48-E278F83097D2}" type="pres">
      <dgm:prSet presAssocID="{900BDD11-02AB-4AC8-921B-78E88AD19FEA}" presName="composite" presStyleCnt="0"/>
      <dgm:spPr/>
    </dgm:pt>
    <dgm:pt modelId="{E6ABCB23-F32C-48BA-8773-C420B763CCB5}" type="pres">
      <dgm:prSet presAssocID="{900BDD11-02AB-4AC8-921B-78E88AD19FEA}" presName="background" presStyleLbl="node0" presStyleIdx="0" presStyleCnt="1"/>
      <dgm:spPr/>
    </dgm:pt>
    <dgm:pt modelId="{69CB7737-79E5-48AF-A4B5-F615434D2C09}" type="pres">
      <dgm:prSet presAssocID="{900BDD11-02AB-4AC8-921B-78E88AD19FEA}" presName="text" presStyleLbl="fgAcc0" presStyleIdx="0" presStyleCnt="1" custScaleX="127510">
        <dgm:presLayoutVars>
          <dgm:chPref val="3"/>
        </dgm:presLayoutVars>
      </dgm:prSet>
      <dgm:spPr/>
    </dgm:pt>
    <dgm:pt modelId="{DD0F7926-7AF3-4FC0-AB16-70B1D2E24131}" type="pres">
      <dgm:prSet presAssocID="{900BDD11-02AB-4AC8-921B-78E88AD19FEA}" presName="hierChild2" presStyleCnt="0"/>
      <dgm:spPr/>
    </dgm:pt>
    <dgm:pt modelId="{626EABC8-9B68-4E00-B56A-7F90B910AC16}" type="pres">
      <dgm:prSet presAssocID="{D86D630E-1858-4809-AD0D-ECC12ABDBCA5}" presName="Name10" presStyleLbl="parChTrans1D2" presStyleIdx="0" presStyleCnt="3"/>
      <dgm:spPr/>
    </dgm:pt>
    <dgm:pt modelId="{41D49E37-719D-40C1-AF58-A50D8CAE3A03}" type="pres">
      <dgm:prSet presAssocID="{645508B1-3246-4617-8A71-872D7CDEC944}" presName="hierRoot2" presStyleCnt="0"/>
      <dgm:spPr/>
    </dgm:pt>
    <dgm:pt modelId="{99C4BCDD-F17A-4D5A-8392-A4E1B664C04A}" type="pres">
      <dgm:prSet presAssocID="{645508B1-3246-4617-8A71-872D7CDEC944}" presName="composite2" presStyleCnt="0"/>
      <dgm:spPr/>
    </dgm:pt>
    <dgm:pt modelId="{8613F2C2-3421-4F31-B514-8C434F73F1AE}" type="pres">
      <dgm:prSet presAssocID="{645508B1-3246-4617-8A71-872D7CDEC944}" presName="background2" presStyleLbl="node2" presStyleIdx="0" presStyleCnt="3"/>
      <dgm:spPr/>
    </dgm:pt>
    <dgm:pt modelId="{CE1F23E6-E759-48D2-80C7-1026FCB434A5}" type="pres">
      <dgm:prSet presAssocID="{645508B1-3246-4617-8A71-872D7CDEC944}" presName="text2" presStyleLbl="fgAcc2" presStyleIdx="0" presStyleCnt="3">
        <dgm:presLayoutVars>
          <dgm:chPref val="3"/>
        </dgm:presLayoutVars>
      </dgm:prSet>
      <dgm:spPr/>
    </dgm:pt>
    <dgm:pt modelId="{472B0D78-4DFD-43F7-86E6-9965D78BF868}" type="pres">
      <dgm:prSet presAssocID="{645508B1-3246-4617-8A71-872D7CDEC944}" presName="hierChild3" presStyleCnt="0"/>
      <dgm:spPr/>
    </dgm:pt>
    <dgm:pt modelId="{15F7B022-FA18-4E7C-9CDE-D7CAFA18ED6F}" type="pres">
      <dgm:prSet presAssocID="{9A3C6455-CF6F-4768-815F-D695BCBAAE58}" presName="Name17" presStyleLbl="parChTrans1D3" presStyleIdx="0" presStyleCnt="3"/>
      <dgm:spPr/>
    </dgm:pt>
    <dgm:pt modelId="{DF2CF4CA-2FF6-4602-AAE9-81B96EA0F222}" type="pres">
      <dgm:prSet presAssocID="{ED2DFC3E-6CF9-4EC1-9065-3EF33908D360}" presName="hierRoot3" presStyleCnt="0"/>
      <dgm:spPr/>
    </dgm:pt>
    <dgm:pt modelId="{E8C017A1-C57B-4967-8EC8-30D645D11AA1}" type="pres">
      <dgm:prSet presAssocID="{ED2DFC3E-6CF9-4EC1-9065-3EF33908D360}" presName="composite3" presStyleCnt="0"/>
      <dgm:spPr/>
    </dgm:pt>
    <dgm:pt modelId="{CC89E4FB-EB7C-4A1C-BF0A-14AB0C4BDA26}" type="pres">
      <dgm:prSet presAssocID="{ED2DFC3E-6CF9-4EC1-9065-3EF33908D360}" presName="background3" presStyleLbl="node3" presStyleIdx="0" presStyleCnt="3"/>
      <dgm:spPr/>
    </dgm:pt>
    <dgm:pt modelId="{C277ACA0-F2F9-4802-9E02-E5564B44CAC5}" type="pres">
      <dgm:prSet presAssocID="{ED2DFC3E-6CF9-4EC1-9065-3EF33908D360}" presName="text3" presStyleLbl="fgAcc3" presStyleIdx="0" presStyleCnt="3">
        <dgm:presLayoutVars>
          <dgm:chPref val="3"/>
        </dgm:presLayoutVars>
      </dgm:prSet>
      <dgm:spPr/>
    </dgm:pt>
    <dgm:pt modelId="{131E77AD-1C0A-466F-986B-201ACBC093B5}" type="pres">
      <dgm:prSet presAssocID="{ED2DFC3E-6CF9-4EC1-9065-3EF33908D360}" presName="hierChild4" presStyleCnt="0"/>
      <dgm:spPr/>
    </dgm:pt>
    <dgm:pt modelId="{9A42BD9E-6273-4ACE-A491-8F407245F2B5}" type="pres">
      <dgm:prSet presAssocID="{589A6547-8CE6-4CFF-8A6E-529022BFF18D}" presName="Name23" presStyleLbl="parChTrans1D4" presStyleIdx="0" presStyleCnt="3"/>
      <dgm:spPr/>
    </dgm:pt>
    <dgm:pt modelId="{10684903-2171-4E82-A059-FC2B90FA6D48}" type="pres">
      <dgm:prSet presAssocID="{258CC656-615D-46BE-8BED-049D0163D128}" presName="hierRoot4" presStyleCnt="0"/>
      <dgm:spPr/>
    </dgm:pt>
    <dgm:pt modelId="{91CF3A18-4C90-426C-93EB-53F9DE9CEB98}" type="pres">
      <dgm:prSet presAssocID="{258CC656-615D-46BE-8BED-049D0163D128}" presName="composite4" presStyleCnt="0"/>
      <dgm:spPr/>
    </dgm:pt>
    <dgm:pt modelId="{7D0CBC1D-8067-4C36-AACF-1F68416FA221}" type="pres">
      <dgm:prSet presAssocID="{258CC656-615D-46BE-8BED-049D0163D128}" presName="background4" presStyleLbl="node4" presStyleIdx="0" presStyleCnt="3"/>
      <dgm:spPr/>
    </dgm:pt>
    <dgm:pt modelId="{22E78A85-CC0B-4FAF-A06E-C56DE54A8F2D}" type="pres">
      <dgm:prSet presAssocID="{258CC656-615D-46BE-8BED-049D0163D128}" presName="text4" presStyleLbl="fgAcc4" presStyleIdx="0" presStyleCnt="3">
        <dgm:presLayoutVars>
          <dgm:chPref val="3"/>
        </dgm:presLayoutVars>
      </dgm:prSet>
      <dgm:spPr/>
    </dgm:pt>
    <dgm:pt modelId="{3B4D2EF9-90AC-4237-9EA3-4D3139D0F9C2}" type="pres">
      <dgm:prSet presAssocID="{258CC656-615D-46BE-8BED-049D0163D128}" presName="hierChild5" presStyleCnt="0"/>
      <dgm:spPr/>
    </dgm:pt>
    <dgm:pt modelId="{E4668AF6-4E8E-4219-A881-4AA278EBC234}" type="pres">
      <dgm:prSet presAssocID="{8BC8462D-FF2E-4053-9470-5678D8B12521}" presName="Name17" presStyleLbl="parChTrans1D3" presStyleIdx="1" presStyleCnt="3"/>
      <dgm:spPr/>
    </dgm:pt>
    <dgm:pt modelId="{3CE1D839-EBB9-410F-AA35-2583782EF89B}" type="pres">
      <dgm:prSet presAssocID="{1EE50C08-CA12-47B6-A1C6-131C27F81BAE}" presName="hierRoot3" presStyleCnt="0"/>
      <dgm:spPr/>
    </dgm:pt>
    <dgm:pt modelId="{3902AE2C-AEB1-4D01-BB28-3830B9D81CA8}" type="pres">
      <dgm:prSet presAssocID="{1EE50C08-CA12-47B6-A1C6-131C27F81BAE}" presName="composite3" presStyleCnt="0"/>
      <dgm:spPr/>
    </dgm:pt>
    <dgm:pt modelId="{36AD8E48-B9AF-4D52-9577-3787E6CE68DF}" type="pres">
      <dgm:prSet presAssocID="{1EE50C08-CA12-47B6-A1C6-131C27F81BAE}" presName="background3" presStyleLbl="node3" presStyleIdx="1" presStyleCnt="3"/>
      <dgm:spPr/>
    </dgm:pt>
    <dgm:pt modelId="{D198EFFE-3B05-4B91-9B04-5080FCC903D3}" type="pres">
      <dgm:prSet presAssocID="{1EE50C08-CA12-47B6-A1C6-131C27F81BAE}" presName="text3" presStyleLbl="fgAcc3" presStyleIdx="1" presStyleCnt="3">
        <dgm:presLayoutVars>
          <dgm:chPref val="3"/>
        </dgm:presLayoutVars>
      </dgm:prSet>
      <dgm:spPr/>
    </dgm:pt>
    <dgm:pt modelId="{3C4B892F-9BBE-45BA-B3A5-3DDB8561E287}" type="pres">
      <dgm:prSet presAssocID="{1EE50C08-CA12-47B6-A1C6-131C27F81BAE}" presName="hierChild4" presStyleCnt="0"/>
      <dgm:spPr/>
    </dgm:pt>
    <dgm:pt modelId="{D8A0C326-0FC1-4104-853C-C2498EAD90B3}" type="pres">
      <dgm:prSet presAssocID="{1B0F374F-288D-4484-997C-DB5A75E89D3A}" presName="Name23" presStyleLbl="parChTrans1D4" presStyleIdx="1" presStyleCnt="3"/>
      <dgm:spPr/>
    </dgm:pt>
    <dgm:pt modelId="{5BA136C0-678B-4947-A877-7CB2741A010E}" type="pres">
      <dgm:prSet presAssocID="{6A415588-8941-460E-A4C6-9FD3623E71D7}" presName="hierRoot4" presStyleCnt="0"/>
      <dgm:spPr/>
    </dgm:pt>
    <dgm:pt modelId="{A3371BD3-8C15-44E1-BA71-A062BCE1BA76}" type="pres">
      <dgm:prSet presAssocID="{6A415588-8941-460E-A4C6-9FD3623E71D7}" presName="composite4" presStyleCnt="0"/>
      <dgm:spPr/>
    </dgm:pt>
    <dgm:pt modelId="{D66ABD72-357F-4262-91C2-DED02BA0D47E}" type="pres">
      <dgm:prSet presAssocID="{6A415588-8941-460E-A4C6-9FD3623E71D7}" presName="background4" presStyleLbl="node4" presStyleIdx="1" presStyleCnt="3"/>
      <dgm:spPr/>
    </dgm:pt>
    <dgm:pt modelId="{D2CB8E6E-E7CC-4138-A8AF-258ED5A70967}" type="pres">
      <dgm:prSet presAssocID="{6A415588-8941-460E-A4C6-9FD3623E71D7}" presName="text4" presStyleLbl="fgAcc4" presStyleIdx="1" presStyleCnt="3">
        <dgm:presLayoutVars>
          <dgm:chPref val="3"/>
        </dgm:presLayoutVars>
      </dgm:prSet>
      <dgm:spPr/>
    </dgm:pt>
    <dgm:pt modelId="{38E74C59-E6A2-4D65-A051-E0F359B464A5}" type="pres">
      <dgm:prSet presAssocID="{6A415588-8941-460E-A4C6-9FD3623E71D7}" presName="hierChild5" presStyleCnt="0"/>
      <dgm:spPr/>
    </dgm:pt>
    <dgm:pt modelId="{5249B806-9574-4710-A496-832AFA4DF19C}" type="pres">
      <dgm:prSet presAssocID="{000506E7-CC59-4FD8-8327-833252DB817D}" presName="Name10" presStyleLbl="parChTrans1D2" presStyleIdx="1" presStyleCnt="3"/>
      <dgm:spPr/>
    </dgm:pt>
    <dgm:pt modelId="{ACF4DF58-4EDF-425C-8F47-D2466CBBF5F7}" type="pres">
      <dgm:prSet presAssocID="{A70526A1-FDC5-4FAF-B152-A19A52D68DA7}" presName="hierRoot2" presStyleCnt="0"/>
      <dgm:spPr/>
    </dgm:pt>
    <dgm:pt modelId="{63D793D9-CD62-4990-B810-ED63F57F8ECB}" type="pres">
      <dgm:prSet presAssocID="{A70526A1-FDC5-4FAF-B152-A19A52D68DA7}" presName="composite2" presStyleCnt="0"/>
      <dgm:spPr/>
    </dgm:pt>
    <dgm:pt modelId="{187090CA-8F80-48D6-AEAC-5549105BB5AA}" type="pres">
      <dgm:prSet presAssocID="{A70526A1-FDC5-4FAF-B152-A19A52D68DA7}" presName="background2" presStyleLbl="node2" presStyleIdx="1" presStyleCnt="3"/>
      <dgm:spPr/>
    </dgm:pt>
    <dgm:pt modelId="{BD7188D3-CE1B-4494-A975-DEB92B50DB20}" type="pres">
      <dgm:prSet presAssocID="{A70526A1-FDC5-4FAF-B152-A19A52D68DA7}" presName="text2" presStyleLbl="fgAcc2" presStyleIdx="1" presStyleCnt="3">
        <dgm:presLayoutVars>
          <dgm:chPref val="3"/>
        </dgm:presLayoutVars>
      </dgm:prSet>
      <dgm:spPr/>
    </dgm:pt>
    <dgm:pt modelId="{EAC72E58-1A26-4DD3-9035-5B22C039CC5D}" type="pres">
      <dgm:prSet presAssocID="{A70526A1-FDC5-4FAF-B152-A19A52D68DA7}" presName="hierChild3" presStyleCnt="0"/>
      <dgm:spPr/>
    </dgm:pt>
    <dgm:pt modelId="{CFB2C510-43FD-4BE0-853A-CAD58AF5A341}" type="pres">
      <dgm:prSet presAssocID="{94415988-85BA-4D57-B6CC-553C41ACF67F}" presName="Name17" presStyleLbl="parChTrans1D3" presStyleIdx="2" presStyleCnt="3"/>
      <dgm:spPr/>
    </dgm:pt>
    <dgm:pt modelId="{C9CCD997-E94B-40A9-8538-1B279F994072}" type="pres">
      <dgm:prSet presAssocID="{498EA24E-0074-44B6-9F79-1E90D8D0EBE4}" presName="hierRoot3" presStyleCnt="0"/>
      <dgm:spPr/>
    </dgm:pt>
    <dgm:pt modelId="{699E2050-B014-4293-8D9D-70CD8C5496E5}" type="pres">
      <dgm:prSet presAssocID="{498EA24E-0074-44B6-9F79-1E90D8D0EBE4}" presName="composite3" presStyleCnt="0"/>
      <dgm:spPr/>
    </dgm:pt>
    <dgm:pt modelId="{E830077B-6A6F-451A-AE32-68FFFF972D1E}" type="pres">
      <dgm:prSet presAssocID="{498EA24E-0074-44B6-9F79-1E90D8D0EBE4}" presName="background3" presStyleLbl="node3" presStyleIdx="2" presStyleCnt="3"/>
      <dgm:spPr/>
    </dgm:pt>
    <dgm:pt modelId="{51C7E6C9-3650-478E-8C63-89CCFC9F31D9}" type="pres">
      <dgm:prSet presAssocID="{498EA24E-0074-44B6-9F79-1E90D8D0EBE4}" presName="text3" presStyleLbl="fgAcc3" presStyleIdx="2" presStyleCnt="3">
        <dgm:presLayoutVars>
          <dgm:chPref val="3"/>
        </dgm:presLayoutVars>
      </dgm:prSet>
      <dgm:spPr/>
    </dgm:pt>
    <dgm:pt modelId="{A957BD57-C5DF-4F2D-B25A-83FB78327CD5}" type="pres">
      <dgm:prSet presAssocID="{498EA24E-0074-44B6-9F79-1E90D8D0EBE4}" presName="hierChild4" presStyleCnt="0"/>
      <dgm:spPr/>
    </dgm:pt>
    <dgm:pt modelId="{FEF8513D-FF93-43F6-8B78-FAC4C898F4E4}" type="pres">
      <dgm:prSet presAssocID="{7A1D7214-8FB9-4A76-9DD9-30598239B684}" presName="Name23" presStyleLbl="parChTrans1D4" presStyleIdx="2" presStyleCnt="3"/>
      <dgm:spPr/>
    </dgm:pt>
    <dgm:pt modelId="{CF415049-8515-47DC-BD52-C5F4ABD7C72E}" type="pres">
      <dgm:prSet presAssocID="{FFA84679-7DAA-4DF4-A30C-44D4E70FD412}" presName="hierRoot4" presStyleCnt="0"/>
      <dgm:spPr/>
    </dgm:pt>
    <dgm:pt modelId="{184BA104-CD5D-4A13-B335-7AB7C52CD12A}" type="pres">
      <dgm:prSet presAssocID="{FFA84679-7DAA-4DF4-A30C-44D4E70FD412}" presName="composite4" presStyleCnt="0"/>
      <dgm:spPr/>
    </dgm:pt>
    <dgm:pt modelId="{764E2EF9-94D9-4992-AD8E-98662E75C2CB}" type="pres">
      <dgm:prSet presAssocID="{FFA84679-7DAA-4DF4-A30C-44D4E70FD412}" presName="background4" presStyleLbl="node4" presStyleIdx="2" presStyleCnt="3"/>
      <dgm:spPr/>
    </dgm:pt>
    <dgm:pt modelId="{E7E4CA53-92DA-48C5-8A74-6D2A771182FC}" type="pres">
      <dgm:prSet presAssocID="{FFA84679-7DAA-4DF4-A30C-44D4E70FD412}" presName="text4" presStyleLbl="fgAcc4" presStyleIdx="2" presStyleCnt="3">
        <dgm:presLayoutVars>
          <dgm:chPref val="3"/>
        </dgm:presLayoutVars>
      </dgm:prSet>
      <dgm:spPr/>
    </dgm:pt>
    <dgm:pt modelId="{C6DB63FE-F66B-4800-BA13-0FAB5EAAE9EC}" type="pres">
      <dgm:prSet presAssocID="{FFA84679-7DAA-4DF4-A30C-44D4E70FD412}" presName="hierChild5" presStyleCnt="0"/>
      <dgm:spPr/>
    </dgm:pt>
    <dgm:pt modelId="{030A5A99-45CC-4767-9DD7-79A6D5CEB2A8}" type="pres">
      <dgm:prSet presAssocID="{2FD97407-5142-49F6-8D13-7BE439DA4D9F}" presName="Name10" presStyleLbl="parChTrans1D2" presStyleIdx="2" presStyleCnt="3"/>
      <dgm:spPr/>
    </dgm:pt>
    <dgm:pt modelId="{015AA941-818D-4803-8D16-E4C597A9A831}" type="pres">
      <dgm:prSet presAssocID="{B3BEDE32-8D87-4F71-A4C7-EECDBE08ADB9}" presName="hierRoot2" presStyleCnt="0"/>
      <dgm:spPr/>
    </dgm:pt>
    <dgm:pt modelId="{44C3BC68-CDCC-4B77-A89E-1C91C29F1949}" type="pres">
      <dgm:prSet presAssocID="{B3BEDE32-8D87-4F71-A4C7-EECDBE08ADB9}" presName="composite2" presStyleCnt="0"/>
      <dgm:spPr/>
    </dgm:pt>
    <dgm:pt modelId="{164C3D73-5892-4927-9973-F2B2D8E56C72}" type="pres">
      <dgm:prSet presAssocID="{B3BEDE32-8D87-4F71-A4C7-EECDBE08ADB9}" presName="background2" presStyleLbl="node2" presStyleIdx="2" presStyleCnt="3"/>
      <dgm:spPr/>
    </dgm:pt>
    <dgm:pt modelId="{CC46D09F-5B5B-487B-967F-CF0064D24C06}" type="pres">
      <dgm:prSet presAssocID="{B3BEDE32-8D87-4F71-A4C7-EECDBE08ADB9}" presName="text2" presStyleLbl="fgAcc2" presStyleIdx="2" presStyleCnt="3">
        <dgm:presLayoutVars>
          <dgm:chPref val="3"/>
        </dgm:presLayoutVars>
      </dgm:prSet>
      <dgm:spPr/>
    </dgm:pt>
    <dgm:pt modelId="{8FC1FC03-CA8C-448B-92B8-F3DECAE8019C}" type="pres">
      <dgm:prSet presAssocID="{B3BEDE32-8D87-4F71-A4C7-EECDBE08ADB9}" presName="hierChild3" presStyleCnt="0"/>
      <dgm:spPr/>
    </dgm:pt>
  </dgm:ptLst>
  <dgm:cxnLst>
    <dgm:cxn modelId="{6083E607-45E9-42B3-B809-ACBBDEDDA336}" type="presOf" srcId="{000506E7-CC59-4FD8-8327-833252DB817D}" destId="{5249B806-9574-4710-A496-832AFA4DF19C}" srcOrd="0" destOrd="0" presId="urn:microsoft.com/office/officeart/2005/8/layout/hierarchy1"/>
    <dgm:cxn modelId="{34C98213-ABAD-455C-94A8-C3CEFBC4FE46}" type="presOf" srcId="{ED2DFC3E-6CF9-4EC1-9065-3EF33908D360}" destId="{C277ACA0-F2F9-4802-9E02-E5564B44CAC5}" srcOrd="0" destOrd="0" presId="urn:microsoft.com/office/officeart/2005/8/layout/hierarchy1"/>
    <dgm:cxn modelId="{E3B22B19-15C1-47BD-BE25-9650870AE903}" srcId="{900BDD11-02AB-4AC8-921B-78E88AD19FEA}" destId="{645508B1-3246-4617-8A71-872D7CDEC944}" srcOrd="0" destOrd="0" parTransId="{D86D630E-1858-4809-AD0D-ECC12ABDBCA5}" sibTransId="{7D1A4779-D329-4238-A5AA-5082FEDC7F99}"/>
    <dgm:cxn modelId="{7B070E29-967E-4993-B2F2-40B0AEB3B317}" type="presOf" srcId="{258CC656-615D-46BE-8BED-049D0163D128}" destId="{22E78A85-CC0B-4FAF-A06E-C56DE54A8F2D}" srcOrd="0" destOrd="0" presId="urn:microsoft.com/office/officeart/2005/8/layout/hierarchy1"/>
    <dgm:cxn modelId="{3934FA2B-B80B-4525-AC4C-A8AA43182748}" type="presOf" srcId="{8BC8462D-FF2E-4053-9470-5678D8B12521}" destId="{E4668AF6-4E8E-4219-A881-4AA278EBC234}" srcOrd="0" destOrd="0" presId="urn:microsoft.com/office/officeart/2005/8/layout/hierarchy1"/>
    <dgm:cxn modelId="{507F782D-C3FF-4082-B511-AE135DB9FF97}" type="presOf" srcId="{7A1D7214-8FB9-4A76-9DD9-30598239B684}" destId="{FEF8513D-FF93-43F6-8B78-FAC4C898F4E4}" srcOrd="0" destOrd="0" presId="urn:microsoft.com/office/officeart/2005/8/layout/hierarchy1"/>
    <dgm:cxn modelId="{00B6832E-BD53-4F1B-BA53-84BF78B0BA8C}" type="presOf" srcId="{645508B1-3246-4617-8A71-872D7CDEC944}" destId="{CE1F23E6-E759-48D2-80C7-1026FCB434A5}" srcOrd="0" destOrd="0" presId="urn:microsoft.com/office/officeart/2005/8/layout/hierarchy1"/>
    <dgm:cxn modelId="{28E4A92F-B7B7-40F4-AC2F-DED479594121}" type="presOf" srcId="{900BDD11-02AB-4AC8-921B-78E88AD19FEA}" destId="{69CB7737-79E5-48AF-A4B5-F615434D2C09}" srcOrd="0" destOrd="0" presId="urn:microsoft.com/office/officeart/2005/8/layout/hierarchy1"/>
    <dgm:cxn modelId="{888B4530-EB5F-4DEF-A46F-94BCAEF5EF47}" type="presOf" srcId="{9A3C6455-CF6F-4768-815F-D695BCBAAE58}" destId="{15F7B022-FA18-4E7C-9CDE-D7CAFA18ED6F}" srcOrd="0" destOrd="0" presId="urn:microsoft.com/office/officeart/2005/8/layout/hierarchy1"/>
    <dgm:cxn modelId="{D1944C33-410F-4C29-9504-D1900C28F6B8}" srcId="{900BDD11-02AB-4AC8-921B-78E88AD19FEA}" destId="{B3BEDE32-8D87-4F71-A4C7-EECDBE08ADB9}" srcOrd="2" destOrd="0" parTransId="{2FD97407-5142-49F6-8D13-7BE439DA4D9F}" sibTransId="{24BAA7F1-9756-4A8A-B653-0AD9E68841CC}"/>
    <dgm:cxn modelId="{CE6A0C42-7A01-4B12-9D86-BE71D891D31D}" type="presOf" srcId="{A70526A1-FDC5-4FAF-B152-A19A52D68DA7}" destId="{BD7188D3-CE1B-4494-A975-DEB92B50DB20}" srcOrd="0" destOrd="0" presId="urn:microsoft.com/office/officeart/2005/8/layout/hierarchy1"/>
    <dgm:cxn modelId="{5D285F6C-9026-4F21-8FBE-3A18D7FB83A6}" srcId="{A70526A1-FDC5-4FAF-B152-A19A52D68DA7}" destId="{498EA24E-0074-44B6-9F79-1E90D8D0EBE4}" srcOrd="0" destOrd="0" parTransId="{94415988-85BA-4D57-B6CC-553C41ACF67F}" sibTransId="{4235A808-8F80-4B31-AA3D-7B956D1EA353}"/>
    <dgm:cxn modelId="{5981BE6F-F307-4D5D-BB82-4FF170BCFD25}" type="presOf" srcId="{2FD97407-5142-49F6-8D13-7BE439DA4D9F}" destId="{030A5A99-45CC-4767-9DD7-79A6D5CEB2A8}" srcOrd="0" destOrd="0" presId="urn:microsoft.com/office/officeart/2005/8/layout/hierarchy1"/>
    <dgm:cxn modelId="{57857F72-951E-469D-8245-960BABF44AB3}" type="presOf" srcId="{94415988-85BA-4D57-B6CC-553C41ACF67F}" destId="{CFB2C510-43FD-4BE0-853A-CAD58AF5A341}" srcOrd="0" destOrd="0" presId="urn:microsoft.com/office/officeart/2005/8/layout/hierarchy1"/>
    <dgm:cxn modelId="{E99D7653-E85F-4C11-876D-766B3246613D}" srcId="{645508B1-3246-4617-8A71-872D7CDEC944}" destId="{1EE50C08-CA12-47B6-A1C6-131C27F81BAE}" srcOrd="1" destOrd="0" parTransId="{8BC8462D-FF2E-4053-9470-5678D8B12521}" sibTransId="{F258FE27-19EB-4F79-A945-B61DDBE3DD2F}"/>
    <dgm:cxn modelId="{8CE9BC78-DF7F-45F2-8EEE-80D6A4A05242}" srcId="{27A6C63A-9AFD-4AA6-A501-1D70AC42D57F}" destId="{900BDD11-02AB-4AC8-921B-78E88AD19FEA}" srcOrd="0" destOrd="0" parTransId="{A7CB84B2-57C2-4C66-B0E6-A23B4EE1529C}" sibTransId="{AC786F71-1B6D-46FA-B4F6-E5D643766866}"/>
    <dgm:cxn modelId="{1D580587-B139-461F-851A-C5CF8D66DDCD}" type="presOf" srcId="{498EA24E-0074-44B6-9F79-1E90D8D0EBE4}" destId="{51C7E6C9-3650-478E-8C63-89CCFC9F31D9}" srcOrd="0" destOrd="0" presId="urn:microsoft.com/office/officeart/2005/8/layout/hierarchy1"/>
    <dgm:cxn modelId="{E9AE968C-4CE3-4C39-B041-8CF54F120263}" srcId="{900BDD11-02AB-4AC8-921B-78E88AD19FEA}" destId="{A70526A1-FDC5-4FAF-B152-A19A52D68DA7}" srcOrd="1" destOrd="0" parTransId="{000506E7-CC59-4FD8-8327-833252DB817D}" sibTransId="{1455F085-5E46-4034-810F-F0BED63278B5}"/>
    <dgm:cxn modelId="{53126690-1975-47B7-BC7A-0CC9C7948CD4}" type="presOf" srcId="{1B0F374F-288D-4484-997C-DB5A75E89D3A}" destId="{D8A0C326-0FC1-4104-853C-C2498EAD90B3}" srcOrd="0" destOrd="0" presId="urn:microsoft.com/office/officeart/2005/8/layout/hierarchy1"/>
    <dgm:cxn modelId="{390278A9-6AE8-432F-95AD-BFFBA69057F2}" type="presOf" srcId="{1EE50C08-CA12-47B6-A1C6-131C27F81BAE}" destId="{D198EFFE-3B05-4B91-9B04-5080FCC903D3}" srcOrd="0" destOrd="0" presId="urn:microsoft.com/office/officeart/2005/8/layout/hierarchy1"/>
    <dgm:cxn modelId="{30FCCAAA-6DBE-44FD-A17B-F60B4102335A}" type="presOf" srcId="{B3BEDE32-8D87-4F71-A4C7-EECDBE08ADB9}" destId="{CC46D09F-5B5B-487B-967F-CF0064D24C06}" srcOrd="0" destOrd="0" presId="urn:microsoft.com/office/officeart/2005/8/layout/hierarchy1"/>
    <dgm:cxn modelId="{782F69AC-6709-4E61-8416-D87BD398EE51}" srcId="{1EE50C08-CA12-47B6-A1C6-131C27F81BAE}" destId="{6A415588-8941-460E-A4C6-9FD3623E71D7}" srcOrd="0" destOrd="0" parTransId="{1B0F374F-288D-4484-997C-DB5A75E89D3A}" sibTransId="{61678926-BFE9-4588-9F59-98FB14AAEDB8}"/>
    <dgm:cxn modelId="{216DD2B1-D2F7-4382-84F0-2FC469207428}" type="presOf" srcId="{27A6C63A-9AFD-4AA6-A501-1D70AC42D57F}" destId="{B4387E16-B009-471E-A554-C451C762C6B0}" srcOrd="0" destOrd="0" presId="urn:microsoft.com/office/officeart/2005/8/layout/hierarchy1"/>
    <dgm:cxn modelId="{B2B6FDBB-08F7-480F-94F6-6A47CE62CF47}" type="presOf" srcId="{FFA84679-7DAA-4DF4-A30C-44D4E70FD412}" destId="{E7E4CA53-92DA-48C5-8A74-6D2A771182FC}" srcOrd="0" destOrd="0" presId="urn:microsoft.com/office/officeart/2005/8/layout/hierarchy1"/>
    <dgm:cxn modelId="{027681D4-5605-4AAE-9176-4342B414C9C3}" srcId="{498EA24E-0074-44B6-9F79-1E90D8D0EBE4}" destId="{FFA84679-7DAA-4DF4-A30C-44D4E70FD412}" srcOrd="0" destOrd="0" parTransId="{7A1D7214-8FB9-4A76-9DD9-30598239B684}" sibTransId="{84DC0FC0-44FE-4224-A22A-C1FB3967DCAA}"/>
    <dgm:cxn modelId="{4CE5DFD7-3C89-4CDF-86D4-769C6E0FF4A7}" srcId="{645508B1-3246-4617-8A71-872D7CDEC944}" destId="{ED2DFC3E-6CF9-4EC1-9065-3EF33908D360}" srcOrd="0" destOrd="0" parTransId="{9A3C6455-CF6F-4768-815F-D695BCBAAE58}" sibTransId="{4EE33838-248B-44CC-8B1B-E0FBCC206A0E}"/>
    <dgm:cxn modelId="{A1785ADC-7673-4102-B29E-FDF0DAAB8952}" type="presOf" srcId="{6A415588-8941-460E-A4C6-9FD3623E71D7}" destId="{D2CB8E6E-E7CC-4138-A8AF-258ED5A70967}" srcOrd="0" destOrd="0" presId="urn:microsoft.com/office/officeart/2005/8/layout/hierarchy1"/>
    <dgm:cxn modelId="{C3A470EA-D064-44C8-A94C-F856DD72DB93}" srcId="{ED2DFC3E-6CF9-4EC1-9065-3EF33908D360}" destId="{258CC656-615D-46BE-8BED-049D0163D128}" srcOrd="0" destOrd="0" parTransId="{589A6547-8CE6-4CFF-8A6E-529022BFF18D}" sibTransId="{E535FC68-4C0B-46DA-8FBB-BF6F1C162406}"/>
    <dgm:cxn modelId="{56F293F2-C27E-41CC-ADCA-FCB03980C00F}" type="presOf" srcId="{589A6547-8CE6-4CFF-8A6E-529022BFF18D}" destId="{9A42BD9E-6273-4ACE-A491-8F407245F2B5}" srcOrd="0" destOrd="0" presId="urn:microsoft.com/office/officeart/2005/8/layout/hierarchy1"/>
    <dgm:cxn modelId="{A3C3B5F2-3313-4C1A-944E-BB4C1062A25B}" type="presOf" srcId="{D86D630E-1858-4809-AD0D-ECC12ABDBCA5}" destId="{626EABC8-9B68-4E00-B56A-7F90B910AC16}" srcOrd="0" destOrd="0" presId="urn:microsoft.com/office/officeart/2005/8/layout/hierarchy1"/>
    <dgm:cxn modelId="{1D5FBC50-7F30-4BB2-9523-D04A0BB9792A}" type="presParOf" srcId="{B4387E16-B009-471E-A554-C451C762C6B0}" destId="{9A7A682A-237D-4F81-916A-D160949E9300}" srcOrd="0" destOrd="0" presId="urn:microsoft.com/office/officeart/2005/8/layout/hierarchy1"/>
    <dgm:cxn modelId="{6BBDF92F-6F6A-4084-8FAA-A4EB4958211E}" type="presParOf" srcId="{9A7A682A-237D-4F81-916A-D160949E9300}" destId="{966837D1-B232-462E-AA48-E278F83097D2}" srcOrd="0" destOrd="0" presId="urn:microsoft.com/office/officeart/2005/8/layout/hierarchy1"/>
    <dgm:cxn modelId="{3026F336-8BF0-4003-9F3B-6F9AC1DE4A5D}" type="presParOf" srcId="{966837D1-B232-462E-AA48-E278F83097D2}" destId="{E6ABCB23-F32C-48BA-8773-C420B763CCB5}" srcOrd="0" destOrd="0" presId="urn:microsoft.com/office/officeart/2005/8/layout/hierarchy1"/>
    <dgm:cxn modelId="{188BD357-E371-4409-A3F6-ABAFFCDBDF23}" type="presParOf" srcId="{966837D1-B232-462E-AA48-E278F83097D2}" destId="{69CB7737-79E5-48AF-A4B5-F615434D2C09}" srcOrd="1" destOrd="0" presId="urn:microsoft.com/office/officeart/2005/8/layout/hierarchy1"/>
    <dgm:cxn modelId="{B39EAA61-26F7-4AB6-9717-1FC6ECA84D4F}" type="presParOf" srcId="{9A7A682A-237D-4F81-916A-D160949E9300}" destId="{DD0F7926-7AF3-4FC0-AB16-70B1D2E24131}" srcOrd="1" destOrd="0" presId="urn:microsoft.com/office/officeart/2005/8/layout/hierarchy1"/>
    <dgm:cxn modelId="{FA333B8B-88B2-457A-B070-EEBD2C750628}" type="presParOf" srcId="{DD0F7926-7AF3-4FC0-AB16-70B1D2E24131}" destId="{626EABC8-9B68-4E00-B56A-7F90B910AC16}" srcOrd="0" destOrd="0" presId="urn:microsoft.com/office/officeart/2005/8/layout/hierarchy1"/>
    <dgm:cxn modelId="{4E0C4DCB-7C78-44D9-B427-F4B2BEA3E787}" type="presParOf" srcId="{DD0F7926-7AF3-4FC0-AB16-70B1D2E24131}" destId="{41D49E37-719D-40C1-AF58-A50D8CAE3A03}" srcOrd="1" destOrd="0" presId="urn:microsoft.com/office/officeart/2005/8/layout/hierarchy1"/>
    <dgm:cxn modelId="{C4D3BB90-A48B-4DDD-BD68-9C2CA19D50FB}" type="presParOf" srcId="{41D49E37-719D-40C1-AF58-A50D8CAE3A03}" destId="{99C4BCDD-F17A-4D5A-8392-A4E1B664C04A}" srcOrd="0" destOrd="0" presId="urn:microsoft.com/office/officeart/2005/8/layout/hierarchy1"/>
    <dgm:cxn modelId="{7C04AEE0-288C-44F6-913F-DBD493E3E789}" type="presParOf" srcId="{99C4BCDD-F17A-4D5A-8392-A4E1B664C04A}" destId="{8613F2C2-3421-4F31-B514-8C434F73F1AE}" srcOrd="0" destOrd="0" presId="urn:microsoft.com/office/officeart/2005/8/layout/hierarchy1"/>
    <dgm:cxn modelId="{746262E8-8FDC-4E84-A85B-0FFBCDCAE26B}" type="presParOf" srcId="{99C4BCDD-F17A-4D5A-8392-A4E1B664C04A}" destId="{CE1F23E6-E759-48D2-80C7-1026FCB434A5}" srcOrd="1" destOrd="0" presId="urn:microsoft.com/office/officeart/2005/8/layout/hierarchy1"/>
    <dgm:cxn modelId="{8E53B717-79C7-4F54-A6E5-E93CF7ED313F}" type="presParOf" srcId="{41D49E37-719D-40C1-AF58-A50D8CAE3A03}" destId="{472B0D78-4DFD-43F7-86E6-9965D78BF868}" srcOrd="1" destOrd="0" presId="urn:microsoft.com/office/officeart/2005/8/layout/hierarchy1"/>
    <dgm:cxn modelId="{D58378C6-40C0-4F71-9E89-B27BC3F09359}" type="presParOf" srcId="{472B0D78-4DFD-43F7-86E6-9965D78BF868}" destId="{15F7B022-FA18-4E7C-9CDE-D7CAFA18ED6F}" srcOrd="0" destOrd="0" presId="urn:microsoft.com/office/officeart/2005/8/layout/hierarchy1"/>
    <dgm:cxn modelId="{6018AAD0-B1CC-46F6-B75A-49C7EC302B90}" type="presParOf" srcId="{472B0D78-4DFD-43F7-86E6-9965D78BF868}" destId="{DF2CF4CA-2FF6-4602-AAE9-81B96EA0F222}" srcOrd="1" destOrd="0" presId="urn:microsoft.com/office/officeart/2005/8/layout/hierarchy1"/>
    <dgm:cxn modelId="{F101ECA7-1F97-44E1-A4DA-A92A4A0AED99}" type="presParOf" srcId="{DF2CF4CA-2FF6-4602-AAE9-81B96EA0F222}" destId="{E8C017A1-C57B-4967-8EC8-30D645D11AA1}" srcOrd="0" destOrd="0" presId="urn:microsoft.com/office/officeart/2005/8/layout/hierarchy1"/>
    <dgm:cxn modelId="{442D98CD-3257-423D-B714-B25E901AFA1B}" type="presParOf" srcId="{E8C017A1-C57B-4967-8EC8-30D645D11AA1}" destId="{CC89E4FB-EB7C-4A1C-BF0A-14AB0C4BDA26}" srcOrd="0" destOrd="0" presId="urn:microsoft.com/office/officeart/2005/8/layout/hierarchy1"/>
    <dgm:cxn modelId="{C9CC19A3-7A44-4477-BFA5-17C07E8B6ECA}" type="presParOf" srcId="{E8C017A1-C57B-4967-8EC8-30D645D11AA1}" destId="{C277ACA0-F2F9-4802-9E02-E5564B44CAC5}" srcOrd="1" destOrd="0" presId="urn:microsoft.com/office/officeart/2005/8/layout/hierarchy1"/>
    <dgm:cxn modelId="{AC5A8571-DAA0-4F20-B581-E5077D8DCD29}" type="presParOf" srcId="{DF2CF4CA-2FF6-4602-AAE9-81B96EA0F222}" destId="{131E77AD-1C0A-466F-986B-201ACBC093B5}" srcOrd="1" destOrd="0" presId="urn:microsoft.com/office/officeart/2005/8/layout/hierarchy1"/>
    <dgm:cxn modelId="{483DCBB7-DDF5-40D1-8C61-59FD10A09331}" type="presParOf" srcId="{131E77AD-1C0A-466F-986B-201ACBC093B5}" destId="{9A42BD9E-6273-4ACE-A491-8F407245F2B5}" srcOrd="0" destOrd="0" presId="urn:microsoft.com/office/officeart/2005/8/layout/hierarchy1"/>
    <dgm:cxn modelId="{24E40CDA-3040-43AF-8566-80BE3CDDD322}" type="presParOf" srcId="{131E77AD-1C0A-466F-986B-201ACBC093B5}" destId="{10684903-2171-4E82-A059-FC2B90FA6D48}" srcOrd="1" destOrd="0" presId="urn:microsoft.com/office/officeart/2005/8/layout/hierarchy1"/>
    <dgm:cxn modelId="{DB6F1528-3555-48D5-A02E-EB8075CD0849}" type="presParOf" srcId="{10684903-2171-4E82-A059-FC2B90FA6D48}" destId="{91CF3A18-4C90-426C-93EB-53F9DE9CEB98}" srcOrd="0" destOrd="0" presId="urn:microsoft.com/office/officeart/2005/8/layout/hierarchy1"/>
    <dgm:cxn modelId="{16F8758A-17E7-44A9-90A7-52DD1708E053}" type="presParOf" srcId="{91CF3A18-4C90-426C-93EB-53F9DE9CEB98}" destId="{7D0CBC1D-8067-4C36-AACF-1F68416FA221}" srcOrd="0" destOrd="0" presId="urn:microsoft.com/office/officeart/2005/8/layout/hierarchy1"/>
    <dgm:cxn modelId="{A228FC2E-1724-4F31-BC61-B615985E855D}" type="presParOf" srcId="{91CF3A18-4C90-426C-93EB-53F9DE9CEB98}" destId="{22E78A85-CC0B-4FAF-A06E-C56DE54A8F2D}" srcOrd="1" destOrd="0" presId="urn:microsoft.com/office/officeart/2005/8/layout/hierarchy1"/>
    <dgm:cxn modelId="{E08643AD-A9BC-4E2E-ADC5-5A2435D89D7C}" type="presParOf" srcId="{10684903-2171-4E82-A059-FC2B90FA6D48}" destId="{3B4D2EF9-90AC-4237-9EA3-4D3139D0F9C2}" srcOrd="1" destOrd="0" presId="urn:microsoft.com/office/officeart/2005/8/layout/hierarchy1"/>
    <dgm:cxn modelId="{C289290E-CAFC-4BE0-B46C-9C8B27CD4C23}" type="presParOf" srcId="{472B0D78-4DFD-43F7-86E6-9965D78BF868}" destId="{E4668AF6-4E8E-4219-A881-4AA278EBC234}" srcOrd="2" destOrd="0" presId="urn:microsoft.com/office/officeart/2005/8/layout/hierarchy1"/>
    <dgm:cxn modelId="{BBCA6049-0638-4136-80CE-8A2EB1DBD496}" type="presParOf" srcId="{472B0D78-4DFD-43F7-86E6-9965D78BF868}" destId="{3CE1D839-EBB9-410F-AA35-2583782EF89B}" srcOrd="3" destOrd="0" presId="urn:microsoft.com/office/officeart/2005/8/layout/hierarchy1"/>
    <dgm:cxn modelId="{AB9F3598-2A9F-4361-A520-6F19B20CC1C3}" type="presParOf" srcId="{3CE1D839-EBB9-410F-AA35-2583782EF89B}" destId="{3902AE2C-AEB1-4D01-BB28-3830B9D81CA8}" srcOrd="0" destOrd="0" presId="urn:microsoft.com/office/officeart/2005/8/layout/hierarchy1"/>
    <dgm:cxn modelId="{63607863-20A8-4ED5-9B3B-EB182E209A27}" type="presParOf" srcId="{3902AE2C-AEB1-4D01-BB28-3830B9D81CA8}" destId="{36AD8E48-B9AF-4D52-9577-3787E6CE68DF}" srcOrd="0" destOrd="0" presId="urn:microsoft.com/office/officeart/2005/8/layout/hierarchy1"/>
    <dgm:cxn modelId="{CD19B0E4-ED78-4AE0-B516-4DA00E133033}" type="presParOf" srcId="{3902AE2C-AEB1-4D01-BB28-3830B9D81CA8}" destId="{D198EFFE-3B05-4B91-9B04-5080FCC903D3}" srcOrd="1" destOrd="0" presId="urn:microsoft.com/office/officeart/2005/8/layout/hierarchy1"/>
    <dgm:cxn modelId="{E7FB1B44-B68E-41A3-B32C-426C21BC5A60}" type="presParOf" srcId="{3CE1D839-EBB9-410F-AA35-2583782EF89B}" destId="{3C4B892F-9BBE-45BA-B3A5-3DDB8561E287}" srcOrd="1" destOrd="0" presId="urn:microsoft.com/office/officeart/2005/8/layout/hierarchy1"/>
    <dgm:cxn modelId="{66827AAC-75DE-4E38-B730-34BE098D2292}" type="presParOf" srcId="{3C4B892F-9BBE-45BA-B3A5-3DDB8561E287}" destId="{D8A0C326-0FC1-4104-853C-C2498EAD90B3}" srcOrd="0" destOrd="0" presId="urn:microsoft.com/office/officeart/2005/8/layout/hierarchy1"/>
    <dgm:cxn modelId="{E32D6E26-E3D5-4506-9756-797AE861C614}" type="presParOf" srcId="{3C4B892F-9BBE-45BA-B3A5-3DDB8561E287}" destId="{5BA136C0-678B-4947-A877-7CB2741A010E}" srcOrd="1" destOrd="0" presId="urn:microsoft.com/office/officeart/2005/8/layout/hierarchy1"/>
    <dgm:cxn modelId="{76DCD824-1AB9-43F1-AF17-E234B3005FBA}" type="presParOf" srcId="{5BA136C0-678B-4947-A877-7CB2741A010E}" destId="{A3371BD3-8C15-44E1-BA71-A062BCE1BA76}" srcOrd="0" destOrd="0" presId="urn:microsoft.com/office/officeart/2005/8/layout/hierarchy1"/>
    <dgm:cxn modelId="{8D902AD4-B810-4C94-9164-2BC4237731E8}" type="presParOf" srcId="{A3371BD3-8C15-44E1-BA71-A062BCE1BA76}" destId="{D66ABD72-357F-4262-91C2-DED02BA0D47E}" srcOrd="0" destOrd="0" presId="urn:microsoft.com/office/officeart/2005/8/layout/hierarchy1"/>
    <dgm:cxn modelId="{BDCFD207-7A43-46B8-AC7A-E529EE17EA49}" type="presParOf" srcId="{A3371BD3-8C15-44E1-BA71-A062BCE1BA76}" destId="{D2CB8E6E-E7CC-4138-A8AF-258ED5A70967}" srcOrd="1" destOrd="0" presId="urn:microsoft.com/office/officeart/2005/8/layout/hierarchy1"/>
    <dgm:cxn modelId="{B286A891-65C0-4613-9B5C-E162AC99D74E}" type="presParOf" srcId="{5BA136C0-678B-4947-A877-7CB2741A010E}" destId="{38E74C59-E6A2-4D65-A051-E0F359B464A5}" srcOrd="1" destOrd="0" presId="urn:microsoft.com/office/officeart/2005/8/layout/hierarchy1"/>
    <dgm:cxn modelId="{020E199F-73BB-4EC5-8074-ACEF4B25C13C}" type="presParOf" srcId="{DD0F7926-7AF3-4FC0-AB16-70B1D2E24131}" destId="{5249B806-9574-4710-A496-832AFA4DF19C}" srcOrd="2" destOrd="0" presId="urn:microsoft.com/office/officeart/2005/8/layout/hierarchy1"/>
    <dgm:cxn modelId="{48BBE9FB-AA1A-4E30-850D-08AFB47C6C8D}" type="presParOf" srcId="{DD0F7926-7AF3-4FC0-AB16-70B1D2E24131}" destId="{ACF4DF58-4EDF-425C-8F47-D2466CBBF5F7}" srcOrd="3" destOrd="0" presId="urn:microsoft.com/office/officeart/2005/8/layout/hierarchy1"/>
    <dgm:cxn modelId="{B2C4E8A0-BCC9-4C01-9D4C-D488A96A76B7}" type="presParOf" srcId="{ACF4DF58-4EDF-425C-8F47-D2466CBBF5F7}" destId="{63D793D9-CD62-4990-B810-ED63F57F8ECB}" srcOrd="0" destOrd="0" presId="urn:microsoft.com/office/officeart/2005/8/layout/hierarchy1"/>
    <dgm:cxn modelId="{8CEF8EC7-9F2D-4514-B06B-79F5EA31E7D5}" type="presParOf" srcId="{63D793D9-CD62-4990-B810-ED63F57F8ECB}" destId="{187090CA-8F80-48D6-AEAC-5549105BB5AA}" srcOrd="0" destOrd="0" presId="urn:microsoft.com/office/officeart/2005/8/layout/hierarchy1"/>
    <dgm:cxn modelId="{1DB18023-00FC-4655-AD06-6CD15E33DE4F}" type="presParOf" srcId="{63D793D9-CD62-4990-B810-ED63F57F8ECB}" destId="{BD7188D3-CE1B-4494-A975-DEB92B50DB20}" srcOrd="1" destOrd="0" presId="urn:microsoft.com/office/officeart/2005/8/layout/hierarchy1"/>
    <dgm:cxn modelId="{013A32A7-1B57-49C5-8863-6FAC3CE02D60}" type="presParOf" srcId="{ACF4DF58-4EDF-425C-8F47-D2466CBBF5F7}" destId="{EAC72E58-1A26-4DD3-9035-5B22C039CC5D}" srcOrd="1" destOrd="0" presId="urn:microsoft.com/office/officeart/2005/8/layout/hierarchy1"/>
    <dgm:cxn modelId="{7BF6099E-D572-4FDF-8EDE-922B4BA4A1CA}" type="presParOf" srcId="{EAC72E58-1A26-4DD3-9035-5B22C039CC5D}" destId="{CFB2C510-43FD-4BE0-853A-CAD58AF5A341}" srcOrd="0" destOrd="0" presId="urn:microsoft.com/office/officeart/2005/8/layout/hierarchy1"/>
    <dgm:cxn modelId="{D0FDD892-5D00-4C23-B878-07D2EB4EC18E}" type="presParOf" srcId="{EAC72E58-1A26-4DD3-9035-5B22C039CC5D}" destId="{C9CCD997-E94B-40A9-8538-1B279F994072}" srcOrd="1" destOrd="0" presId="urn:microsoft.com/office/officeart/2005/8/layout/hierarchy1"/>
    <dgm:cxn modelId="{51D4FC11-7C9A-4FE5-BB6C-AEEA5CF56C27}" type="presParOf" srcId="{C9CCD997-E94B-40A9-8538-1B279F994072}" destId="{699E2050-B014-4293-8D9D-70CD8C5496E5}" srcOrd="0" destOrd="0" presId="urn:microsoft.com/office/officeart/2005/8/layout/hierarchy1"/>
    <dgm:cxn modelId="{DF572D90-3CD3-4668-AF40-F8E44DA06917}" type="presParOf" srcId="{699E2050-B014-4293-8D9D-70CD8C5496E5}" destId="{E830077B-6A6F-451A-AE32-68FFFF972D1E}" srcOrd="0" destOrd="0" presId="urn:microsoft.com/office/officeart/2005/8/layout/hierarchy1"/>
    <dgm:cxn modelId="{A8CAC348-34F4-4B64-90CE-49A009CB0554}" type="presParOf" srcId="{699E2050-B014-4293-8D9D-70CD8C5496E5}" destId="{51C7E6C9-3650-478E-8C63-89CCFC9F31D9}" srcOrd="1" destOrd="0" presId="urn:microsoft.com/office/officeart/2005/8/layout/hierarchy1"/>
    <dgm:cxn modelId="{6F9FC149-03B3-422C-86E0-ADB837D87FA1}" type="presParOf" srcId="{C9CCD997-E94B-40A9-8538-1B279F994072}" destId="{A957BD57-C5DF-4F2D-B25A-83FB78327CD5}" srcOrd="1" destOrd="0" presId="urn:microsoft.com/office/officeart/2005/8/layout/hierarchy1"/>
    <dgm:cxn modelId="{EAE5D33C-0B97-4F88-BE66-AE7D95615A48}" type="presParOf" srcId="{A957BD57-C5DF-4F2D-B25A-83FB78327CD5}" destId="{FEF8513D-FF93-43F6-8B78-FAC4C898F4E4}" srcOrd="0" destOrd="0" presId="urn:microsoft.com/office/officeart/2005/8/layout/hierarchy1"/>
    <dgm:cxn modelId="{B828F741-BD04-435F-9215-2443698B7A11}" type="presParOf" srcId="{A957BD57-C5DF-4F2D-B25A-83FB78327CD5}" destId="{CF415049-8515-47DC-BD52-C5F4ABD7C72E}" srcOrd="1" destOrd="0" presId="urn:microsoft.com/office/officeart/2005/8/layout/hierarchy1"/>
    <dgm:cxn modelId="{200C2693-75CE-45BA-9D3B-F21416C67E32}" type="presParOf" srcId="{CF415049-8515-47DC-BD52-C5F4ABD7C72E}" destId="{184BA104-CD5D-4A13-B335-7AB7C52CD12A}" srcOrd="0" destOrd="0" presId="urn:microsoft.com/office/officeart/2005/8/layout/hierarchy1"/>
    <dgm:cxn modelId="{23699E1F-AB59-4522-A038-5D2F994ECCD6}" type="presParOf" srcId="{184BA104-CD5D-4A13-B335-7AB7C52CD12A}" destId="{764E2EF9-94D9-4992-AD8E-98662E75C2CB}" srcOrd="0" destOrd="0" presId="urn:microsoft.com/office/officeart/2005/8/layout/hierarchy1"/>
    <dgm:cxn modelId="{EC75C6E3-5109-4587-A144-8EF2C741A521}" type="presParOf" srcId="{184BA104-CD5D-4A13-B335-7AB7C52CD12A}" destId="{E7E4CA53-92DA-48C5-8A74-6D2A771182FC}" srcOrd="1" destOrd="0" presId="urn:microsoft.com/office/officeart/2005/8/layout/hierarchy1"/>
    <dgm:cxn modelId="{1EC1DD2A-E22B-4BF9-A51D-90AD2E8BBA90}" type="presParOf" srcId="{CF415049-8515-47DC-BD52-C5F4ABD7C72E}" destId="{C6DB63FE-F66B-4800-BA13-0FAB5EAAE9EC}" srcOrd="1" destOrd="0" presId="urn:microsoft.com/office/officeart/2005/8/layout/hierarchy1"/>
    <dgm:cxn modelId="{AEE860E4-287A-47B3-9090-57597C6D22A5}" type="presParOf" srcId="{DD0F7926-7AF3-4FC0-AB16-70B1D2E24131}" destId="{030A5A99-45CC-4767-9DD7-79A6D5CEB2A8}" srcOrd="4" destOrd="0" presId="urn:microsoft.com/office/officeart/2005/8/layout/hierarchy1"/>
    <dgm:cxn modelId="{446FA230-710A-4026-B46E-B04BBB906794}" type="presParOf" srcId="{DD0F7926-7AF3-4FC0-AB16-70B1D2E24131}" destId="{015AA941-818D-4803-8D16-E4C597A9A831}" srcOrd="5" destOrd="0" presId="urn:microsoft.com/office/officeart/2005/8/layout/hierarchy1"/>
    <dgm:cxn modelId="{FC134109-1278-4267-93C8-03E5123A0CDC}" type="presParOf" srcId="{015AA941-818D-4803-8D16-E4C597A9A831}" destId="{44C3BC68-CDCC-4B77-A89E-1C91C29F1949}" srcOrd="0" destOrd="0" presId="urn:microsoft.com/office/officeart/2005/8/layout/hierarchy1"/>
    <dgm:cxn modelId="{E4054757-A5DF-467A-9A7E-CE6604D6997B}" type="presParOf" srcId="{44C3BC68-CDCC-4B77-A89E-1C91C29F1949}" destId="{164C3D73-5892-4927-9973-F2B2D8E56C72}" srcOrd="0" destOrd="0" presId="urn:microsoft.com/office/officeart/2005/8/layout/hierarchy1"/>
    <dgm:cxn modelId="{6143D25B-FFD4-4DD6-8C4A-28E1CE30FD9B}" type="presParOf" srcId="{44C3BC68-CDCC-4B77-A89E-1C91C29F1949}" destId="{CC46D09F-5B5B-487B-967F-CF0064D24C06}" srcOrd="1" destOrd="0" presId="urn:microsoft.com/office/officeart/2005/8/layout/hierarchy1"/>
    <dgm:cxn modelId="{248AD6FC-8CC1-488F-9C86-1EDB24C4F0E2}" type="presParOf" srcId="{015AA941-818D-4803-8D16-E4C597A9A831}" destId="{8FC1FC03-CA8C-448B-92B8-F3DECAE801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A5A99-45CC-4767-9DD7-79A6D5CEB2A8}">
      <dsp:nvSpPr>
        <dsp:cNvPr id="0" name=""/>
        <dsp:cNvSpPr/>
      </dsp:nvSpPr>
      <dsp:spPr>
        <a:xfrm>
          <a:off x="5283620" y="745769"/>
          <a:ext cx="1792477" cy="341222"/>
        </a:xfrm>
        <a:custGeom>
          <a:avLst/>
          <a:gdLst/>
          <a:ahLst/>
          <a:cxnLst/>
          <a:rect l="0" t="0" r="0" b="0"/>
          <a:pathLst>
            <a:path>
              <a:moveTo>
                <a:pt x="0" y="0"/>
              </a:moveTo>
              <a:lnTo>
                <a:pt x="0" y="232533"/>
              </a:lnTo>
              <a:lnTo>
                <a:pt x="1792477" y="232533"/>
              </a:lnTo>
              <a:lnTo>
                <a:pt x="1792477" y="34122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F8513D-FF93-43F6-8B78-FAC4C898F4E4}">
      <dsp:nvSpPr>
        <dsp:cNvPr id="0" name=""/>
        <dsp:cNvSpPr/>
      </dsp:nvSpPr>
      <dsp:spPr>
        <a:xfrm>
          <a:off x="5596395" y="2918252"/>
          <a:ext cx="91440" cy="341222"/>
        </a:xfrm>
        <a:custGeom>
          <a:avLst/>
          <a:gdLst/>
          <a:ahLst/>
          <a:cxnLst/>
          <a:rect l="0" t="0" r="0" b="0"/>
          <a:pathLst>
            <a:path>
              <a:moveTo>
                <a:pt x="45720" y="0"/>
              </a:moveTo>
              <a:lnTo>
                <a:pt x="45720" y="341222"/>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2C510-43FD-4BE0-853A-CAD58AF5A341}">
      <dsp:nvSpPr>
        <dsp:cNvPr id="0" name=""/>
        <dsp:cNvSpPr/>
      </dsp:nvSpPr>
      <dsp:spPr>
        <a:xfrm>
          <a:off x="5596395" y="1832010"/>
          <a:ext cx="91440" cy="341222"/>
        </a:xfrm>
        <a:custGeom>
          <a:avLst/>
          <a:gdLst/>
          <a:ahLst/>
          <a:cxnLst/>
          <a:rect l="0" t="0" r="0" b="0"/>
          <a:pathLst>
            <a:path>
              <a:moveTo>
                <a:pt x="45720" y="0"/>
              </a:moveTo>
              <a:lnTo>
                <a:pt x="45720" y="341222"/>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49B806-9574-4710-A496-832AFA4DF19C}">
      <dsp:nvSpPr>
        <dsp:cNvPr id="0" name=""/>
        <dsp:cNvSpPr/>
      </dsp:nvSpPr>
      <dsp:spPr>
        <a:xfrm>
          <a:off x="5283620" y="745769"/>
          <a:ext cx="358495" cy="341222"/>
        </a:xfrm>
        <a:custGeom>
          <a:avLst/>
          <a:gdLst/>
          <a:ahLst/>
          <a:cxnLst/>
          <a:rect l="0" t="0" r="0" b="0"/>
          <a:pathLst>
            <a:path>
              <a:moveTo>
                <a:pt x="0" y="0"/>
              </a:moveTo>
              <a:lnTo>
                <a:pt x="0" y="232533"/>
              </a:lnTo>
              <a:lnTo>
                <a:pt x="358495" y="232533"/>
              </a:lnTo>
              <a:lnTo>
                <a:pt x="358495" y="34122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0C326-0FC1-4104-853C-C2498EAD90B3}">
      <dsp:nvSpPr>
        <dsp:cNvPr id="0" name=""/>
        <dsp:cNvSpPr/>
      </dsp:nvSpPr>
      <dsp:spPr>
        <a:xfrm>
          <a:off x="4162414" y="2918252"/>
          <a:ext cx="91440" cy="341222"/>
        </a:xfrm>
        <a:custGeom>
          <a:avLst/>
          <a:gdLst/>
          <a:ahLst/>
          <a:cxnLst/>
          <a:rect l="0" t="0" r="0" b="0"/>
          <a:pathLst>
            <a:path>
              <a:moveTo>
                <a:pt x="45720" y="0"/>
              </a:moveTo>
              <a:lnTo>
                <a:pt x="45720" y="341222"/>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68AF6-4E8E-4219-A881-4AA278EBC234}">
      <dsp:nvSpPr>
        <dsp:cNvPr id="0" name=""/>
        <dsp:cNvSpPr/>
      </dsp:nvSpPr>
      <dsp:spPr>
        <a:xfrm>
          <a:off x="3491143" y="1832010"/>
          <a:ext cx="716990" cy="341222"/>
        </a:xfrm>
        <a:custGeom>
          <a:avLst/>
          <a:gdLst/>
          <a:ahLst/>
          <a:cxnLst/>
          <a:rect l="0" t="0" r="0" b="0"/>
          <a:pathLst>
            <a:path>
              <a:moveTo>
                <a:pt x="0" y="0"/>
              </a:moveTo>
              <a:lnTo>
                <a:pt x="0" y="232533"/>
              </a:lnTo>
              <a:lnTo>
                <a:pt x="716990" y="232533"/>
              </a:lnTo>
              <a:lnTo>
                <a:pt x="716990" y="341222"/>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2BD9E-6273-4ACE-A491-8F407245F2B5}">
      <dsp:nvSpPr>
        <dsp:cNvPr id="0" name=""/>
        <dsp:cNvSpPr/>
      </dsp:nvSpPr>
      <dsp:spPr>
        <a:xfrm>
          <a:off x="2728432" y="2918252"/>
          <a:ext cx="91440" cy="341222"/>
        </a:xfrm>
        <a:custGeom>
          <a:avLst/>
          <a:gdLst/>
          <a:ahLst/>
          <a:cxnLst/>
          <a:rect l="0" t="0" r="0" b="0"/>
          <a:pathLst>
            <a:path>
              <a:moveTo>
                <a:pt x="45720" y="0"/>
              </a:moveTo>
              <a:lnTo>
                <a:pt x="45720" y="341222"/>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F7B022-FA18-4E7C-9CDE-D7CAFA18ED6F}">
      <dsp:nvSpPr>
        <dsp:cNvPr id="0" name=""/>
        <dsp:cNvSpPr/>
      </dsp:nvSpPr>
      <dsp:spPr>
        <a:xfrm>
          <a:off x="2774152" y="1832010"/>
          <a:ext cx="716990" cy="341222"/>
        </a:xfrm>
        <a:custGeom>
          <a:avLst/>
          <a:gdLst/>
          <a:ahLst/>
          <a:cxnLst/>
          <a:rect l="0" t="0" r="0" b="0"/>
          <a:pathLst>
            <a:path>
              <a:moveTo>
                <a:pt x="716990" y="0"/>
              </a:moveTo>
              <a:lnTo>
                <a:pt x="716990" y="232533"/>
              </a:lnTo>
              <a:lnTo>
                <a:pt x="0" y="232533"/>
              </a:lnTo>
              <a:lnTo>
                <a:pt x="0" y="341222"/>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EABC8-9B68-4E00-B56A-7F90B910AC16}">
      <dsp:nvSpPr>
        <dsp:cNvPr id="0" name=""/>
        <dsp:cNvSpPr/>
      </dsp:nvSpPr>
      <dsp:spPr>
        <a:xfrm>
          <a:off x="3491143" y="745769"/>
          <a:ext cx="1792477" cy="341222"/>
        </a:xfrm>
        <a:custGeom>
          <a:avLst/>
          <a:gdLst/>
          <a:ahLst/>
          <a:cxnLst/>
          <a:rect l="0" t="0" r="0" b="0"/>
          <a:pathLst>
            <a:path>
              <a:moveTo>
                <a:pt x="1792477" y="0"/>
              </a:moveTo>
              <a:lnTo>
                <a:pt x="1792477" y="232533"/>
              </a:lnTo>
              <a:lnTo>
                <a:pt x="0" y="232533"/>
              </a:lnTo>
              <a:lnTo>
                <a:pt x="0" y="341222"/>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ABCB23-F32C-48BA-8773-C420B763CCB5}">
      <dsp:nvSpPr>
        <dsp:cNvPr id="0" name=""/>
        <dsp:cNvSpPr/>
      </dsp:nvSpPr>
      <dsp:spPr>
        <a:xfrm>
          <a:off x="4535609" y="750"/>
          <a:ext cx="1496021" cy="7450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B7737-79E5-48AF-A4B5-F615434D2C09}">
      <dsp:nvSpPr>
        <dsp:cNvPr id="0" name=""/>
        <dsp:cNvSpPr/>
      </dsp:nvSpPr>
      <dsp:spPr>
        <a:xfrm>
          <a:off x="4665971" y="124594"/>
          <a:ext cx="1496021" cy="7450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Sociedad</a:t>
          </a:r>
        </a:p>
      </dsp:txBody>
      <dsp:txXfrm>
        <a:off x="4687792" y="146415"/>
        <a:ext cx="1452379" cy="701376"/>
      </dsp:txXfrm>
    </dsp:sp>
    <dsp:sp modelId="{8613F2C2-3421-4F31-B514-8C434F73F1AE}">
      <dsp:nvSpPr>
        <dsp:cNvPr id="0" name=""/>
        <dsp:cNvSpPr/>
      </dsp:nvSpPr>
      <dsp:spPr>
        <a:xfrm>
          <a:off x="2904514" y="1086991"/>
          <a:ext cx="1173257" cy="74501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F23E6-E759-48D2-80C7-1026FCB434A5}">
      <dsp:nvSpPr>
        <dsp:cNvPr id="0" name=""/>
        <dsp:cNvSpPr/>
      </dsp:nvSpPr>
      <dsp:spPr>
        <a:xfrm>
          <a:off x="3034876" y="1210835"/>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a:t>Centro</a:t>
          </a:r>
        </a:p>
      </dsp:txBody>
      <dsp:txXfrm>
        <a:off x="3056697" y="1232656"/>
        <a:ext cx="1129615" cy="701376"/>
      </dsp:txXfrm>
    </dsp:sp>
    <dsp:sp modelId="{CC89E4FB-EB7C-4A1C-BF0A-14AB0C4BDA26}">
      <dsp:nvSpPr>
        <dsp:cNvPr id="0" name=""/>
        <dsp:cNvSpPr/>
      </dsp:nvSpPr>
      <dsp:spPr>
        <a:xfrm>
          <a:off x="2187523" y="2173233"/>
          <a:ext cx="1173257" cy="74501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7ACA0-F2F9-4802-9E02-E5564B44CAC5}">
      <dsp:nvSpPr>
        <dsp:cNvPr id="0" name=""/>
        <dsp:cNvSpPr/>
      </dsp:nvSpPr>
      <dsp:spPr>
        <a:xfrm>
          <a:off x="2317885" y="2297077"/>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Almacen</a:t>
          </a:r>
        </a:p>
      </dsp:txBody>
      <dsp:txXfrm>
        <a:off x="2339706" y="2318898"/>
        <a:ext cx="1129615" cy="701376"/>
      </dsp:txXfrm>
    </dsp:sp>
    <dsp:sp modelId="{7D0CBC1D-8067-4C36-AACF-1F68416FA221}">
      <dsp:nvSpPr>
        <dsp:cNvPr id="0" name=""/>
        <dsp:cNvSpPr/>
      </dsp:nvSpPr>
      <dsp:spPr>
        <a:xfrm>
          <a:off x="2187523" y="3259474"/>
          <a:ext cx="1173257" cy="74501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78A85-CC0B-4FAF-A06E-C56DE54A8F2D}">
      <dsp:nvSpPr>
        <dsp:cNvPr id="0" name=""/>
        <dsp:cNvSpPr/>
      </dsp:nvSpPr>
      <dsp:spPr>
        <a:xfrm>
          <a:off x="2317885" y="3383318"/>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Ubicación</a:t>
          </a:r>
        </a:p>
      </dsp:txBody>
      <dsp:txXfrm>
        <a:off x="2339706" y="3405139"/>
        <a:ext cx="1129615" cy="701376"/>
      </dsp:txXfrm>
    </dsp:sp>
    <dsp:sp modelId="{36AD8E48-B9AF-4D52-9577-3787E6CE68DF}">
      <dsp:nvSpPr>
        <dsp:cNvPr id="0" name=""/>
        <dsp:cNvSpPr/>
      </dsp:nvSpPr>
      <dsp:spPr>
        <a:xfrm>
          <a:off x="3621505" y="2173233"/>
          <a:ext cx="1173257" cy="74501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8EFFE-3B05-4B91-9B04-5080FCC903D3}">
      <dsp:nvSpPr>
        <dsp:cNvPr id="0" name=""/>
        <dsp:cNvSpPr/>
      </dsp:nvSpPr>
      <dsp:spPr>
        <a:xfrm>
          <a:off x="3751867" y="2297077"/>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Almacen</a:t>
          </a:r>
        </a:p>
      </dsp:txBody>
      <dsp:txXfrm>
        <a:off x="3773688" y="2318898"/>
        <a:ext cx="1129615" cy="701376"/>
      </dsp:txXfrm>
    </dsp:sp>
    <dsp:sp modelId="{D66ABD72-357F-4262-91C2-DED02BA0D47E}">
      <dsp:nvSpPr>
        <dsp:cNvPr id="0" name=""/>
        <dsp:cNvSpPr/>
      </dsp:nvSpPr>
      <dsp:spPr>
        <a:xfrm>
          <a:off x="3621505" y="3259474"/>
          <a:ext cx="1173257" cy="74501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CB8E6E-E7CC-4138-A8AF-258ED5A70967}">
      <dsp:nvSpPr>
        <dsp:cNvPr id="0" name=""/>
        <dsp:cNvSpPr/>
      </dsp:nvSpPr>
      <dsp:spPr>
        <a:xfrm>
          <a:off x="3751867" y="3383318"/>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Ubicación</a:t>
          </a:r>
        </a:p>
      </dsp:txBody>
      <dsp:txXfrm>
        <a:off x="3773688" y="3405139"/>
        <a:ext cx="1129615" cy="701376"/>
      </dsp:txXfrm>
    </dsp:sp>
    <dsp:sp modelId="{187090CA-8F80-48D6-AEAC-5549105BB5AA}">
      <dsp:nvSpPr>
        <dsp:cNvPr id="0" name=""/>
        <dsp:cNvSpPr/>
      </dsp:nvSpPr>
      <dsp:spPr>
        <a:xfrm>
          <a:off x="5055486" y="1086991"/>
          <a:ext cx="1173257" cy="74501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188D3-CE1B-4494-A975-DEB92B50DB20}">
      <dsp:nvSpPr>
        <dsp:cNvPr id="0" name=""/>
        <dsp:cNvSpPr/>
      </dsp:nvSpPr>
      <dsp:spPr>
        <a:xfrm>
          <a:off x="5185848" y="1210835"/>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a:t>Centro</a:t>
          </a:r>
        </a:p>
      </dsp:txBody>
      <dsp:txXfrm>
        <a:off x="5207669" y="1232656"/>
        <a:ext cx="1129615" cy="701376"/>
      </dsp:txXfrm>
    </dsp:sp>
    <dsp:sp modelId="{E830077B-6A6F-451A-AE32-68FFFF972D1E}">
      <dsp:nvSpPr>
        <dsp:cNvPr id="0" name=""/>
        <dsp:cNvSpPr/>
      </dsp:nvSpPr>
      <dsp:spPr>
        <a:xfrm>
          <a:off x="5055486" y="2173233"/>
          <a:ext cx="1173257" cy="74501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7E6C9-3650-478E-8C63-89CCFC9F31D9}">
      <dsp:nvSpPr>
        <dsp:cNvPr id="0" name=""/>
        <dsp:cNvSpPr/>
      </dsp:nvSpPr>
      <dsp:spPr>
        <a:xfrm>
          <a:off x="5185848" y="2297077"/>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t>Almacen</a:t>
          </a:r>
        </a:p>
      </dsp:txBody>
      <dsp:txXfrm>
        <a:off x="5207669" y="2318898"/>
        <a:ext cx="1129615" cy="701376"/>
      </dsp:txXfrm>
    </dsp:sp>
    <dsp:sp modelId="{764E2EF9-94D9-4992-AD8E-98662E75C2CB}">
      <dsp:nvSpPr>
        <dsp:cNvPr id="0" name=""/>
        <dsp:cNvSpPr/>
      </dsp:nvSpPr>
      <dsp:spPr>
        <a:xfrm>
          <a:off x="5055486" y="3259474"/>
          <a:ext cx="1173257" cy="74501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4CA53-92DA-48C5-8A74-6D2A771182FC}">
      <dsp:nvSpPr>
        <dsp:cNvPr id="0" name=""/>
        <dsp:cNvSpPr/>
      </dsp:nvSpPr>
      <dsp:spPr>
        <a:xfrm>
          <a:off x="5185848" y="3383318"/>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t>Ubicación</a:t>
          </a:r>
        </a:p>
      </dsp:txBody>
      <dsp:txXfrm>
        <a:off x="5207669" y="3405139"/>
        <a:ext cx="1129615" cy="701376"/>
      </dsp:txXfrm>
    </dsp:sp>
    <dsp:sp modelId="{164C3D73-5892-4927-9973-F2B2D8E56C72}">
      <dsp:nvSpPr>
        <dsp:cNvPr id="0" name=""/>
        <dsp:cNvSpPr/>
      </dsp:nvSpPr>
      <dsp:spPr>
        <a:xfrm>
          <a:off x="6489468" y="1086991"/>
          <a:ext cx="1173257" cy="74501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46D09F-5B5B-487B-967F-CF0064D24C06}">
      <dsp:nvSpPr>
        <dsp:cNvPr id="0" name=""/>
        <dsp:cNvSpPr/>
      </dsp:nvSpPr>
      <dsp:spPr>
        <a:xfrm>
          <a:off x="6619830" y="1210835"/>
          <a:ext cx="1173257" cy="74501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t>Centro</a:t>
          </a:r>
        </a:p>
      </dsp:txBody>
      <dsp:txXfrm>
        <a:off x="6641651" y="1232656"/>
        <a:ext cx="1129615" cy="7013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A9DC6-5C76-4F0F-91B4-18C301122AAA}" type="datetimeFigureOut">
              <a:rPr lang="es-CO" smtClean="0"/>
              <a:t>04/06/2026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39444-12A7-4BFF-9305-9BE35B553119}" type="slidenum">
              <a:rPr lang="es-CO" smtClean="0"/>
              <a:t>‹Nº›</a:t>
            </a:fld>
            <a:endParaRPr lang="es-CO"/>
          </a:p>
        </p:txBody>
      </p:sp>
    </p:spTree>
    <p:extLst>
      <p:ext uri="{BB962C8B-B14F-4D97-AF65-F5344CB8AC3E}">
        <p14:creationId xmlns:p14="http://schemas.microsoft.com/office/powerpoint/2010/main" val="177804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52CA3-44B9-2EB8-1C19-552F1D9BAB0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1B2C167-355C-55C4-59C7-7D1C9E04E58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42BB690-9AF8-17FC-4736-8727424F3D7D}"/>
              </a:ext>
            </a:extLst>
          </p:cNvPr>
          <p:cNvSpPr>
            <a:spLocks noGrp="1"/>
          </p:cNvSpPr>
          <p:nvPr>
            <p:ph type="body" idx="1"/>
          </p:nvPr>
        </p:nvSpPr>
        <p:spPr/>
        <p:txBody>
          <a:bodyPr/>
          <a:lstStyle/>
          <a:p>
            <a:endParaRPr lang="es-ES" b="0" i="0">
              <a:solidFill>
                <a:srgbClr val="4D5156"/>
              </a:solidFill>
              <a:effectLst/>
              <a:latin typeface="Google Sans"/>
            </a:endParaRPr>
          </a:p>
        </p:txBody>
      </p:sp>
      <p:sp>
        <p:nvSpPr>
          <p:cNvPr id="4" name="Marcador de número de diapositiva 3">
            <a:extLst>
              <a:ext uri="{FF2B5EF4-FFF2-40B4-BE49-F238E27FC236}">
                <a16:creationId xmlns:a16="http://schemas.microsoft.com/office/drawing/2014/main" id="{5D030319-A62D-26B7-559B-FEA6AFC98C5F}"/>
              </a:ext>
            </a:extLst>
          </p:cNvPr>
          <p:cNvSpPr>
            <a:spLocks noGrp="1"/>
          </p:cNvSpPr>
          <p:nvPr>
            <p:ph type="sldNum" sz="quarter" idx="5"/>
          </p:nvPr>
        </p:nvSpPr>
        <p:spPr/>
        <p:txBody>
          <a:bodyPr/>
          <a:lstStyle/>
          <a:p>
            <a:fld id="{F6A22C52-DBF0-4EED-BFFE-943508295EB0}" type="slidenum">
              <a:rPr lang="es-CO" smtClean="0"/>
              <a:t>2</a:t>
            </a:fld>
            <a:endParaRPr lang="es-CO"/>
          </a:p>
        </p:txBody>
      </p:sp>
    </p:spTree>
    <p:extLst>
      <p:ext uri="{BB962C8B-B14F-4D97-AF65-F5344CB8AC3E}">
        <p14:creationId xmlns:p14="http://schemas.microsoft.com/office/powerpoint/2010/main" val="367152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23986-C00A-10EB-1A8B-E2192FE9EC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148D917-98EE-0848-CA8C-262828A9252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CE13103-3D1B-4F93-4291-86E680759DA3}"/>
              </a:ext>
            </a:extLst>
          </p:cNvPr>
          <p:cNvSpPr>
            <a:spLocks noGrp="1"/>
          </p:cNvSpPr>
          <p:nvPr>
            <p:ph type="body" idx="1"/>
          </p:nvPr>
        </p:nvSpPr>
        <p:spPr/>
        <p:txBody>
          <a:bodyPr/>
          <a:lstStyle/>
          <a:p>
            <a:endParaRPr lang="es-ES" b="0" i="0">
              <a:solidFill>
                <a:srgbClr val="4D5156"/>
              </a:solidFill>
              <a:effectLst/>
              <a:latin typeface="Google Sans"/>
            </a:endParaRPr>
          </a:p>
        </p:txBody>
      </p:sp>
      <p:sp>
        <p:nvSpPr>
          <p:cNvPr id="4" name="Marcador de número de diapositiva 3">
            <a:extLst>
              <a:ext uri="{FF2B5EF4-FFF2-40B4-BE49-F238E27FC236}">
                <a16:creationId xmlns:a16="http://schemas.microsoft.com/office/drawing/2014/main" id="{09F50DF8-8B3C-8678-5F58-345C5178463F}"/>
              </a:ext>
            </a:extLst>
          </p:cNvPr>
          <p:cNvSpPr>
            <a:spLocks noGrp="1"/>
          </p:cNvSpPr>
          <p:nvPr>
            <p:ph type="sldNum" sz="quarter" idx="5"/>
          </p:nvPr>
        </p:nvSpPr>
        <p:spPr/>
        <p:txBody>
          <a:bodyPr/>
          <a:lstStyle/>
          <a:p>
            <a:fld id="{F6A22C52-DBF0-4EED-BFFE-943508295EB0}" type="slidenum">
              <a:rPr lang="es-CO" smtClean="0"/>
              <a:t>3</a:t>
            </a:fld>
            <a:endParaRPr lang="es-CO"/>
          </a:p>
        </p:txBody>
      </p:sp>
    </p:spTree>
    <p:extLst>
      <p:ext uri="{BB962C8B-B14F-4D97-AF65-F5344CB8AC3E}">
        <p14:creationId xmlns:p14="http://schemas.microsoft.com/office/powerpoint/2010/main" val="189269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22008-88D2-5D0F-BEA2-8CD5C2F241A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583F8A-046F-9129-927A-98E25C840E3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53011B3-265F-161D-FF9E-DEE85C3BFFA5}"/>
              </a:ext>
            </a:extLst>
          </p:cNvPr>
          <p:cNvSpPr>
            <a:spLocks noGrp="1"/>
          </p:cNvSpPr>
          <p:nvPr>
            <p:ph type="body" idx="1"/>
          </p:nvPr>
        </p:nvSpPr>
        <p:spPr/>
        <p:txBody>
          <a:bodyPr/>
          <a:lstStyle/>
          <a:p>
            <a:endParaRPr lang="es-ES" b="0" i="0">
              <a:solidFill>
                <a:srgbClr val="4D5156"/>
              </a:solidFill>
              <a:effectLst/>
              <a:latin typeface="Google Sans"/>
            </a:endParaRPr>
          </a:p>
        </p:txBody>
      </p:sp>
      <p:sp>
        <p:nvSpPr>
          <p:cNvPr id="4" name="Marcador de número de diapositiva 3">
            <a:extLst>
              <a:ext uri="{FF2B5EF4-FFF2-40B4-BE49-F238E27FC236}">
                <a16:creationId xmlns:a16="http://schemas.microsoft.com/office/drawing/2014/main" id="{E7D20148-C351-8FD0-C407-B7CD6069B964}"/>
              </a:ext>
            </a:extLst>
          </p:cNvPr>
          <p:cNvSpPr>
            <a:spLocks noGrp="1"/>
          </p:cNvSpPr>
          <p:nvPr>
            <p:ph type="sldNum" sz="quarter" idx="5"/>
          </p:nvPr>
        </p:nvSpPr>
        <p:spPr/>
        <p:txBody>
          <a:bodyPr/>
          <a:lstStyle/>
          <a:p>
            <a:fld id="{F6A22C52-DBF0-4EED-BFFE-943508295EB0}" type="slidenum">
              <a:rPr lang="es-CO" smtClean="0"/>
              <a:t>4</a:t>
            </a:fld>
            <a:endParaRPr lang="es-CO"/>
          </a:p>
        </p:txBody>
      </p:sp>
    </p:spTree>
    <p:extLst>
      <p:ext uri="{BB962C8B-B14F-4D97-AF65-F5344CB8AC3E}">
        <p14:creationId xmlns:p14="http://schemas.microsoft.com/office/powerpoint/2010/main" val="108863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C9831-3C30-48A3-CEFC-485CB5EB162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3704B52-629C-AC4F-95AB-95DF02AB5B4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B386059-02E2-86FD-6C8D-DAA4E5DF5DE8}"/>
              </a:ext>
            </a:extLst>
          </p:cNvPr>
          <p:cNvSpPr>
            <a:spLocks noGrp="1"/>
          </p:cNvSpPr>
          <p:nvPr>
            <p:ph type="body" idx="1"/>
          </p:nvPr>
        </p:nvSpPr>
        <p:spPr/>
        <p:txBody>
          <a:bodyPr/>
          <a:lstStyle/>
          <a:p>
            <a:endParaRPr lang="es-ES" b="0" i="0">
              <a:solidFill>
                <a:srgbClr val="4D5156"/>
              </a:solidFill>
              <a:effectLst/>
              <a:latin typeface="Google Sans"/>
            </a:endParaRPr>
          </a:p>
        </p:txBody>
      </p:sp>
      <p:sp>
        <p:nvSpPr>
          <p:cNvPr id="4" name="Marcador de número de diapositiva 3">
            <a:extLst>
              <a:ext uri="{FF2B5EF4-FFF2-40B4-BE49-F238E27FC236}">
                <a16:creationId xmlns:a16="http://schemas.microsoft.com/office/drawing/2014/main" id="{DD88B1EB-CC07-58BB-6844-7C05892F224E}"/>
              </a:ext>
            </a:extLst>
          </p:cNvPr>
          <p:cNvSpPr>
            <a:spLocks noGrp="1"/>
          </p:cNvSpPr>
          <p:nvPr>
            <p:ph type="sldNum" sz="quarter" idx="5"/>
          </p:nvPr>
        </p:nvSpPr>
        <p:spPr/>
        <p:txBody>
          <a:bodyPr/>
          <a:lstStyle/>
          <a:p>
            <a:fld id="{F6A22C52-DBF0-4EED-BFFE-943508295EB0}" type="slidenum">
              <a:rPr lang="es-CO" smtClean="0"/>
              <a:t>5</a:t>
            </a:fld>
            <a:endParaRPr lang="es-CO"/>
          </a:p>
        </p:txBody>
      </p:sp>
    </p:spTree>
    <p:extLst>
      <p:ext uri="{BB962C8B-B14F-4D97-AF65-F5344CB8AC3E}">
        <p14:creationId xmlns:p14="http://schemas.microsoft.com/office/powerpoint/2010/main" val="74665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A605D-6F31-41B8-9E5A-4EFA923302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7AB78B2-A0F3-D636-8FD3-E398AD78C9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CECA6D0-A9A0-C485-05BF-962D8489FA13}"/>
              </a:ext>
            </a:extLst>
          </p:cNvPr>
          <p:cNvSpPr>
            <a:spLocks noGrp="1"/>
          </p:cNvSpPr>
          <p:nvPr>
            <p:ph type="body" idx="1"/>
          </p:nvPr>
        </p:nvSpPr>
        <p:spPr/>
        <p:txBody>
          <a:bodyPr/>
          <a:lstStyle/>
          <a:p>
            <a:endParaRPr lang="es-ES" b="0" i="0">
              <a:solidFill>
                <a:srgbClr val="4D5156"/>
              </a:solidFill>
              <a:effectLst/>
              <a:latin typeface="Google Sans"/>
            </a:endParaRPr>
          </a:p>
        </p:txBody>
      </p:sp>
      <p:sp>
        <p:nvSpPr>
          <p:cNvPr id="4" name="Marcador de número de diapositiva 3">
            <a:extLst>
              <a:ext uri="{FF2B5EF4-FFF2-40B4-BE49-F238E27FC236}">
                <a16:creationId xmlns:a16="http://schemas.microsoft.com/office/drawing/2014/main" id="{C438FA23-FBB9-D78F-A3D7-6B7D9767594F}"/>
              </a:ext>
            </a:extLst>
          </p:cNvPr>
          <p:cNvSpPr>
            <a:spLocks noGrp="1"/>
          </p:cNvSpPr>
          <p:nvPr>
            <p:ph type="sldNum" sz="quarter" idx="5"/>
          </p:nvPr>
        </p:nvSpPr>
        <p:spPr/>
        <p:txBody>
          <a:bodyPr/>
          <a:lstStyle/>
          <a:p>
            <a:fld id="{F6A22C52-DBF0-4EED-BFFE-943508295EB0}" type="slidenum">
              <a:rPr lang="es-CO" smtClean="0"/>
              <a:t>6</a:t>
            </a:fld>
            <a:endParaRPr lang="es-CO"/>
          </a:p>
        </p:txBody>
      </p:sp>
    </p:spTree>
    <p:extLst>
      <p:ext uri="{BB962C8B-B14F-4D97-AF65-F5344CB8AC3E}">
        <p14:creationId xmlns:p14="http://schemas.microsoft.com/office/powerpoint/2010/main" val="339952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BB39444-12A7-4BFF-9305-9BE35B553119}" type="slidenum">
              <a:rPr lang="es-CO" smtClean="0"/>
              <a:t>11</a:t>
            </a:fld>
            <a:endParaRPr lang="es-CO"/>
          </a:p>
        </p:txBody>
      </p:sp>
    </p:spTree>
    <p:extLst>
      <p:ext uri="{BB962C8B-B14F-4D97-AF65-F5344CB8AC3E}">
        <p14:creationId xmlns:p14="http://schemas.microsoft.com/office/powerpoint/2010/main" val="235155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59A45-7853-2B79-CEB7-7332F75683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F582448-7AFA-E623-6D39-4820FBBFE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3332A4A-861B-E5EF-D5D2-E2E954371644}"/>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5" name="Marcador de pie de página 4">
            <a:extLst>
              <a:ext uri="{FF2B5EF4-FFF2-40B4-BE49-F238E27FC236}">
                <a16:creationId xmlns:a16="http://schemas.microsoft.com/office/drawing/2014/main" id="{1D8EB9A6-AFB5-AD7D-7665-9EBA820579D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55ED637-DA14-2FBC-312D-BED482AB1ACD}"/>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356310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B6E83E-B088-E6FE-8DE3-281413FB035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85C635B-E43A-1608-FD3D-E9AE19B9E4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C70049E-D0F9-62B7-C179-9BF571C58A43}"/>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5" name="Marcador de pie de página 4">
            <a:extLst>
              <a:ext uri="{FF2B5EF4-FFF2-40B4-BE49-F238E27FC236}">
                <a16:creationId xmlns:a16="http://schemas.microsoft.com/office/drawing/2014/main" id="{436B1F6C-9828-4CDA-482A-96C03A7331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D065009-BCEE-1A98-09C2-6154A6B462EE}"/>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404553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C262E1-B558-E6FF-617A-07726BA334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0497A1D-DB2F-C935-66D4-191257EC02C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60BB46E-A54B-7E4C-54C7-F29BFE0C23F4}"/>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5" name="Marcador de pie de página 4">
            <a:extLst>
              <a:ext uri="{FF2B5EF4-FFF2-40B4-BE49-F238E27FC236}">
                <a16:creationId xmlns:a16="http://schemas.microsoft.com/office/drawing/2014/main" id="{E80A22B5-D5C1-D638-7844-470341D2EC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EBF63C-B99F-A25D-92A3-D9AEEC9C5DB1}"/>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103379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BED8F9-3205-23FA-A21A-28D2F61F32B9}"/>
              </a:ext>
            </a:extLst>
          </p:cNvPr>
          <p:cNvSpPr>
            <a:spLocks noGrp="1"/>
          </p:cNvSpPr>
          <p:nvPr>
            <p:ph idx="1"/>
          </p:nvPr>
        </p:nvSpPr>
        <p:spPr>
          <a:xfrm>
            <a:off x="836611" y="1342673"/>
            <a:ext cx="10340725" cy="4927410"/>
          </a:xfrm>
        </p:spPr>
        <p:txBody>
          <a:bodyPr>
            <a:normAutofit/>
          </a:bodyPr>
          <a:lstStyle>
            <a:lvl1pPr>
              <a:defRPr sz="1600">
                <a:solidFill>
                  <a:srgbClr val="646363"/>
                </a:solidFill>
                <a:latin typeface="Calibri regular"/>
              </a:defRPr>
            </a:lvl1pPr>
            <a:lvl2pPr>
              <a:defRPr sz="1400">
                <a:solidFill>
                  <a:srgbClr val="646363"/>
                </a:solidFill>
                <a:latin typeface="Calibri regular"/>
              </a:defRPr>
            </a:lvl2pPr>
            <a:lvl3pPr>
              <a:defRPr sz="1200">
                <a:solidFill>
                  <a:srgbClr val="646363"/>
                </a:solidFill>
                <a:latin typeface="Calibri regular"/>
              </a:defRPr>
            </a:lvl3pPr>
            <a:lvl4pPr>
              <a:defRPr sz="1100">
                <a:solidFill>
                  <a:srgbClr val="646363"/>
                </a:solidFill>
                <a:latin typeface="Calibri regular"/>
              </a:defRPr>
            </a:lvl4pPr>
            <a:lvl5pPr>
              <a:defRPr sz="1100">
                <a:solidFill>
                  <a:srgbClr val="646363"/>
                </a:solidFill>
                <a:latin typeface="Calibri regula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2" name="Gráfico 1">
            <a:extLst>
              <a:ext uri="{FF2B5EF4-FFF2-40B4-BE49-F238E27FC236}">
                <a16:creationId xmlns:a16="http://schemas.microsoft.com/office/drawing/2014/main" id="{E89CFBF5-3199-384A-48CF-5BDAADCC41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7919" y="142583"/>
            <a:ext cx="832570" cy="832570"/>
          </a:xfrm>
          <a:prstGeom prst="rect">
            <a:avLst/>
          </a:prstGeom>
        </p:spPr>
      </p:pic>
      <p:pic>
        <p:nvPicPr>
          <p:cNvPr id="4" name="Gráfico 3">
            <a:extLst>
              <a:ext uri="{FF2B5EF4-FFF2-40B4-BE49-F238E27FC236}">
                <a16:creationId xmlns:a16="http://schemas.microsoft.com/office/drawing/2014/main" id="{FC30D1AA-4784-71A4-F118-8C21DE28A32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83600" y="6509279"/>
            <a:ext cx="3029181" cy="360753"/>
          </a:xfrm>
          <a:prstGeom prst="rect">
            <a:avLst/>
          </a:prstGeom>
        </p:spPr>
      </p:pic>
      <p:sp>
        <p:nvSpPr>
          <p:cNvPr id="6" name="Marcador de texto 3">
            <a:extLst>
              <a:ext uri="{FF2B5EF4-FFF2-40B4-BE49-F238E27FC236}">
                <a16:creationId xmlns:a16="http://schemas.microsoft.com/office/drawing/2014/main" id="{87580A36-F0B7-E81A-2D02-872285495BC2}"/>
              </a:ext>
            </a:extLst>
          </p:cNvPr>
          <p:cNvSpPr>
            <a:spLocks noGrp="1"/>
          </p:cNvSpPr>
          <p:nvPr>
            <p:ph type="body" sz="half" idx="10" hasCustomPrompt="1"/>
          </p:nvPr>
        </p:nvSpPr>
        <p:spPr>
          <a:xfrm>
            <a:off x="836611" y="201662"/>
            <a:ext cx="8810310" cy="535132"/>
          </a:xfrm>
        </p:spPr>
        <p:txBody>
          <a:bodyPr anchor="b"/>
          <a:lstStyle>
            <a:lvl1pPr marL="0" indent="0">
              <a:buNone/>
              <a:defRPr sz="2200">
                <a:solidFill>
                  <a:srgbClr val="7AD400"/>
                </a:solidFill>
                <a:latin typeface="Arial Rounded MT Bold" panose="020F07040305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Capitular</a:t>
            </a:r>
          </a:p>
        </p:txBody>
      </p:sp>
      <p:sp>
        <p:nvSpPr>
          <p:cNvPr id="7" name="Marcador de texto 3">
            <a:extLst>
              <a:ext uri="{FF2B5EF4-FFF2-40B4-BE49-F238E27FC236}">
                <a16:creationId xmlns:a16="http://schemas.microsoft.com/office/drawing/2014/main" id="{D1966D40-20B9-91B7-2C61-4A240FF58172}"/>
              </a:ext>
            </a:extLst>
          </p:cNvPr>
          <p:cNvSpPr>
            <a:spLocks noGrp="1"/>
          </p:cNvSpPr>
          <p:nvPr>
            <p:ph type="body" sz="half" idx="11" hasCustomPrompt="1"/>
          </p:nvPr>
        </p:nvSpPr>
        <p:spPr>
          <a:xfrm>
            <a:off x="836612" y="766619"/>
            <a:ext cx="8810310" cy="284018"/>
          </a:xfrm>
        </p:spPr>
        <p:txBody>
          <a:bodyPr/>
          <a:lstStyle>
            <a:lvl1pPr marL="0" indent="0">
              <a:buNone/>
              <a:defRPr sz="18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Tema</a:t>
            </a:r>
          </a:p>
        </p:txBody>
      </p:sp>
    </p:spTree>
    <p:extLst>
      <p:ext uri="{BB962C8B-B14F-4D97-AF65-F5344CB8AC3E}">
        <p14:creationId xmlns:p14="http://schemas.microsoft.com/office/powerpoint/2010/main" val="77944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61FB9-809C-7774-09EA-21F79B428A58}"/>
              </a:ext>
            </a:extLst>
          </p:cNvPr>
          <p:cNvSpPr>
            <a:spLocks noGrp="1"/>
          </p:cNvSpPr>
          <p:nvPr>
            <p:ph type="ctrTitle" hasCustomPrompt="1"/>
          </p:nvPr>
        </p:nvSpPr>
        <p:spPr>
          <a:xfrm>
            <a:off x="7191668" y="3112001"/>
            <a:ext cx="3530152" cy="945890"/>
          </a:xfrm>
        </p:spPr>
        <p:txBody>
          <a:bodyPr anchor="b">
            <a:noAutofit/>
          </a:bodyPr>
          <a:lstStyle>
            <a:lvl1pPr algn="ctr">
              <a:defRPr sz="7200" spc="300">
                <a:solidFill>
                  <a:srgbClr val="007934"/>
                </a:solidFill>
                <a:latin typeface="Arial Rounded MT Bold" panose="020F0704030504030204" pitchFamily="34" charset="0"/>
              </a:defRPr>
            </a:lvl1pPr>
          </a:lstStyle>
          <a:p>
            <a:r>
              <a:rPr lang="es-ES" dirty="0"/>
              <a:t>Titular</a:t>
            </a:r>
          </a:p>
        </p:txBody>
      </p:sp>
      <p:sp>
        <p:nvSpPr>
          <p:cNvPr id="3" name="Subtítulo 2">
            <a:extLst>
              <a:ext uri="{FF2B5EF4-FFF2-40B4-BE49-F238E27FC236}">
                <a16:creationId xmlns:a16="http://schemas.microsoft.com/office/drawing/2014/main" id="{D45C09A9-5FC5-FADA-6936-9A9D5E99D606}"/>
              </a:ext>
            </a:extLst>
          </p:cNvPr>
          <p:cNvSpPr>
            <a:spLocks noGrp="1"/>
          </p:cNvSpPr>
          <p:nvPr>
            <p:ph type="subTitle" idx="1"/>
          </p:nvPr>
        </p:nvSpPr>
        <p:spPr>
          <a:xfrm>
            <a:off x="6687127" y="4150253"/>
            <a:ext cx="4507345" cy="653206"/>
          </a:xfrm>
        </p:spPr>
        <p:txBody>
          <a:bodyPr>
            <a:normAutofit/>
          </a:bodyPr>
          <a:lstStyle>
            <a:lvl1pPr marL="0" indent="0" algn="ctr">
              <a:buNone/>
              <a:defRPr sz="2000">
                <a:solidFill>
                  <a:srgbClr val="646363"/>
                </a:solidFill>
                <a:latin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pic>
        <p:nvPicPr>
          <p:cNvPr id="10" name="Gráfico 9">
            <a:extLst>
              <a:ext uri="{FF2B5EF4-FFF2-40B4-BE49-F238E27FC236}">
                <a16:creationId xmlns:a16="http://schemas.microsoft.com/office/drawing/2014/main" id="{98C0D50D-E9DF-6D01-1D08-CD7BDFC40B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97818" y="6106388"/>
            <a:ext cx="3066471" cy="381745"/>
          </a:xfrm>
          <a:prstGeom prst="rect">
            <a:avLst/>
          </a:prstGeom>
        </p:spPr>
      </p:pic>
      <p:pic>
        <p:nvPicPr>
          <p:cNvPr id="5" name="Imagen 4" descr="Logotipo&#10;&#10;Descripción generada automáticamente con confianza media">
            <a:extLst>
              <a:ext uri="{FF2B5EF4-FFF2-40B4-BE49-F238E27FC236}">
                <a16:creationId xmlns:a16="http://schemas.microsoft.com/office/drawing/2014/main" id="{FE806B62-F694-A899-C019-2CA50EFD2C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2488" y="1084047"/>
            <a:ext cx="2408512" cy="1088765"/>
          </a:xfrm>
          <a:prstGeom prst="rect">
            <a:avLst/>
          </a:prstGeom>
        </p:spPr>
      </p:pic>
      <p:sp>
        <p:nvSpPr>
          <p:cNvPr id="11" name="Marcador de texto 10">
            <a:extLst>
              <a:ext uri="{FF2B5EF4-FFF2-40B4-BE49-F238E27FC236}">
                <a16:creationId xmlns:a16="http://schemas.microsoft.com/office/drawing/2014/main" id="{EAE3F63F-1B26-F7E0-5131-F2CFE70209B3}"/>
              </a:ext>
            </a:extLst>
          </p:cNvPr>
          <p:cNvSpPr>
            <a:spLocks noGrp="1"/>
          </p:cNvSpPr>
          <p:nvPr>
            <p:ph type="body" sz="quarter" idx="10" hasCustomPrompt="1"/>
          </p:nvPr>
        </p:nvSpPr>
        <p:spPr>
          <a:xfrm>
            <a:off x="9520555" y="5882640"/>
            <a:ext cx="2447925" cy="467360"/>
          </a:xfrm>
        </p:spPr>
        <p:txBody>
          <a:bodyPr>
            <a:noAutofit/>
          </a:bodyPr>
          <a:lstStyle>
            <a:lvl1pPr marL="0" indent="0">
              <a:buNone/>
              <a:defRPr sz="2200">
                <a:solidFill>
                  <a:srgbClr val="7AD400"/>
                </a:solidFill>
                <a:latin typeface="calibri bold italic" panose="020F07020304040A0204" pitchFamily="34" charset="0"/>
                <a:ea typeface="calibri bold italic" panose="020F07020304040A0204" pitchFamily="34" charset="0"/>
                <a:cs typeface="calibri bold italic" panose="020F07020304040A0204" pitchFamily="34" charset="0"/>
              </a:defRPr>
            </a:lvl1pPr>
          </a:lstStyle>
          <a:p>
            <a:pPr lvl="0"/>
            <a:r>
              <a:rPr lang="es-ES" dirty="0"/>
              <a:t>Fecha</a:t>
            </a:r>
            <a:endParaRPr lang="es-CO" dirty="0"/>
          </a:p>
        </p:txBody>
      </p:sp>
    </p:spTree>
    <p:extLst>
      <p:ext uri="{BB962C8B-B14F-4D97-AF65-F5344CB8AC3E}">
        <p14:creationId xmlns:p14="http://schemas.microsoft.com/office/powerpoint/2010/main" val="394975316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AD13E-7626-625D-5A59-2E00975CB1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73B50D6-3416-C794-B474-4B0F4ED863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B9E1431-E66F-901A-3811-7B3ADC80E520}"/>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5" name="Marcador de pie de página 4">
            <a:extLst>
              <a:ext uri="{FF2B5EF4-FFF2-40B4-BE49-F238E27FC236}">
                <a16:creationId xmlns:a16="http://schemas.microsoft.com/office/drawing/2014/main" id="{18316886-86F7-9E34-724F-E41F2611A6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54540C7-B1D1-51A2-59EF-D43DDD60575F}"/>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308517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812A2-26A4-EA61-1777-DEE07A1652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1527CB-3F3C-B6F3-708D-C4FDB66226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AC314D-4254-F85A-CE21-5393D28B8703}"/>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5" name="Marcador de pie de página 4">
            <a:extLst>
              <a:ext uri="{FF2B5EF4-FFF2-40B4-BE49-F238E27FC236}">
                <a16:creationId xmlns:a16="http://schemas.microsoft.com/office/drawing/2014/main" id="{4D36A985-C5CD-5E8F-6DF7-1B3F19001A4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521CAE-0EA7-45FC-B68A-F03CC70164D7}"/>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2809553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26605-83F2-ABFF-E27E-5122B54EE98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D6779-699B-472B-E7EC-E79B6B0A259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18F9912-7585-4534-2B8A-FFBA78DC6D3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C4D07A8-5456-B9F5-24A2-C1CF2739148F}"/>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6" name="Marcador de pie de página 5">
            <a:extLst>
              <a:ext uri="{FF2B5EF4-FFF2-40B4-BE49-F238E27FC236}">
                <a16:creationId xmlns:a16="http://schemas.microsoft.com/office/drawing/2014/main" id="{2A2AE45E-A51B-DA01-6BC5-DEA9DB4DE6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CD76B4-FA12-4160-B364-562FDE83F0E8}"/>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40971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CA1BF-AC9F-67D4-869A-1F14C76DBEA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F8D1F75-9FB9-BD3A-0399-A018E0BE30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86E9B9-9FAD-C306-4B6C-2EC24113BC1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01F51BA-D313-251E-62DF-1940CC17F5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8A9E24-9EEC-D201-BB34-09F898374F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AEAD3BF-EBA4-0742-2AAD-337968289D42}"/>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8" name="Marcador de pie de página 7">
            <a:extLst>
              <a:ext uri="{FF2B5EF4-FFF2-40B4-BE49-F238E27FC236}">
                <a16:creationId xmlns:a16="http://schemas.microsoft.com/office/drawing/2014/main" id="{F3855C34-5218-0912-CCD8-C4EF4BB5166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AE78EF4-ADF8-FA30-FC5D-506E9E845EC1}"/>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91563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B7F5F-A72D-4044-427E-E22F88087FE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6DF9270-F6E3-103D-0BBD-91E009AFC26F}"/>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4" name="Marcador de pie de página 3">
            <a:extLst>
              <a:ext uri="{FF2B5EF4-FFF2-40B4-BE49-F238E27FC236}">
                <a16:creationId xmlns:a16="http://schemas.microsoft.com/office/drawing/2014/main" id="{A77B4D46-F278-4DA3-A5D9-0182DB1348C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AC476DF3-B4EE-26DD-B797-33439B19358E}"/>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119050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AF92E1-D1B3-CD22-8C43-0C1FF58EF8CF}"/>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3" name="Marcador de pie de página 2">
            <a:extLst>
              <a:ext uri="{FF2B5EF4-FFF2-40B4-BE49-F238E27FC236}">
                <a16:creationId xmlns:a16="http://schemas.microsoft.com/office/drawing/2014/main" id="{296C5700-D972-1FC1-A671-394552C19B6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7E7CB20-FA1C-BB76-1B99-A68D3F9000CE}"/>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18711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7D2A1-948C-B895-350B-3E675AB694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892048C-1F4F-0583-4C82-323D6B186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55DBA8A-235B-33A7-C6B5-ADFB70FE6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A45569-EE92-BB08-CAC4-B8A2B706C9B5}"/>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6" name="Marcador de pie de página 5">
            <a:extLst>
              <a:ext uri="{FF2B5EF4-FFF2-40B4-BE49-F238E27FC236}">
                <a16:creationId xmlns:a16="http://schemas.microsoft.com/office/drawing/2014/main" id="{994544BD-117D-7001-898A-3A592D2DC8B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75E8579-0378-C937-4423-4D259E003F05}"/>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123214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D5B88-86D7-8BD0-7EE5-A6DBEFD5C1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67E5B47-B601-680C-2DD1-5BD116529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06A208E-7AEC-DA0D-A423-987A92FAB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AB4205-AF53-AC7E-C995-88AF2E63856B}"/>
              </a:ext>
            </a:extLst>
          </p:cNvPr>
          <p:cNvSpPr>
            <a:spLocks noGrp="1"/>
          </p:cNvSpPr>
          <p:nvPr>
            <p:ph type="dt" sz="half" idx="10"/>
          </p:nvPr>
        </p:nvSpPr>
        <p:spPr/>
        <p:txBody>
          <a:bodyPr/>
          <a:lstStyle/>
          <a:p>
            <a:fld id="{12A85CDC-DDA4-4FB1-8551-595AD2C35B42}" type="datetimeFigureOut">
              <a:rPr lang="es-CO" smtClean="0"/>
              <a:t>04/06/2026</a:t>
            </a:fld>
            <a:endParaRPr lang="es-CO"/>
          </a:p>
        </p:txBody>
      </p:sp>
      <p:sp>
        <p:nvSpPr>
          <p:cNvPr id="6" name="Marcador de pie de página 5">
            <a:extLst>
              <a:ext uri="{FF2B5EF4-FFF2-40B4-BE49-F238E27FC236}">
                <a16:creationId xmlns:a16="http://schemas.microsoft.com/office/drawing/2014/main" id="{AFBCA2A8-C4BB-48DF-B1B9-9D80EB7ECFA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ED8272D-6E86-3063-4B74-062173A0C73B}"/>
              </a:ext>
            </a:extLst>
          </p:cNvPr>
          <p:cNvSpPr>
            <a:spLocks noGrp="1"/>
          </p:cNvSpPr>
          <p:nvPr>
            <p:ph type="sldNum" sz="quarter" idx="12"/>
          </p:nvPr>
        </p:nvSpPr>
        <p:spPr/>
        <p:txBody>
          <a:bodyPr/>
          <a:lstStyle/>
          <a:p>
            <a:fld id="{643D5FD5-A03D-46DA-A501-62A556AB510D}" type="slidenum">
              <a:rPr lang="es-CO" smtClean="0"/>
              <a:t>‹Nº›</a:t>
            </a:fld>
            <a:endParaRPr lang="es-CO"/>
          </a:p>
        </p:txBody>
      </p:sp>
    </p:spTree>
    <p:extLst>
      <p:ext uri="{BB962C8B-B14F-4D97-AF65-F5344CB8AC3E}">
        <p14:creationId xmlns:p14="http://schemas.microsoft.com/office/powerpoint/2010/main" val="188367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C522C2A-896B-B3B0-6511-A0B82509D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5DA581E-923A-AF96-FA19-79A46A3957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0F3A79-EA9C-3926-290D-E47592696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A85CDC-DDA4-4FB1-8551-595AD2C35B42}" type="datetimeFigureOut">
              <a:rPr lang="es-CO" smtClean="0"/>
              <a:t>04/06/2026</a:t>
            </a:fld>
            <a:endParaRPr lang="es-CO"/>
          </a:p>
        </p:txBody>
      </p:sp>
      <p:sp>
        <p:nvSpPr>
          <p:cNvPr id="5" name="Marcador de pie de página 4">
            <a:extLst>
              <a:ext uri="{FF2B5EF4-FFF2-40B4-BE49-F238E27FC236}">
                <a16:creationId xmlns:a16="http://schemas.microsoft.com/office/drawing/2014/main" id="{BD1FD142-7304-87EA-8C7F-77FDF486E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CF1829F1-BEBE-B282-752D-30121CCAF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3D5FD5-A03D-46DA-A501-62A556AB510D}" type="slidenum">
              <a:rPr lang="es-CO" smtClean="0"/>
              <a:t>‹Nº›</a:t>
            </a:fld>
            <a:endParaRPr lang="es-CO"/>
          </a:p>
        </p:txBody>
      </p:sp>
    </p:spTree>
    <p:extLst>
      <p:ext uri="{BB962C8B-B14F-4D97-AF65-F5344CB8AC3E}">
        <p14:creationId xmlns:p14="http://schemas.microsoft.com/office/powerpoint/2010/main" val="209790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Layout" Target="../diagrams/layout1.xml"/><Relationship Id="rId7" Type="http://schemas.openxmlformats.org/officeDocument/2006/relationships/package" Target="../embeddings/Microsoft_Excel_Worksheet.xlsx"/><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247313-C19C-60BC-CB95-44949F215741}"/>
              </a:ext>
            </a:extLst>
          </p:cNvPr>
          <p:cNvSpPr txBox="1"/>
          <p:nvPr/>
        </p:nvSpPr>
        <p:spPr>
          <a:xfrm>
            <a:off x="1328737" y="2803574"/>
            <a:ext cx="10001251" cy="2813078"/>
          </a:xfrm>
          <a:prstGeom prst="rect">
            <a:avLst/>
          </a:prstGeom>
          <a:noFill/>
        </p:spPr>
        <p:txBody>
          <a:bodyPr wrap="square">
            <a:spAutoFit/>
          </a:bodyPr>
          <a:lstStyle/>
          <a:p>
            <a:pPr algn="r">
              <a:lnSpc>
                <a:spcPct val="90000"/>
              </a:lnSpc>
              <a:spcBef>
                <a:spcPct val="0"/>
              </a:spcBef>
              <a:defRPr/>
            </a:pPr>
            <a:r>
              <a:rPr lang="es-ES" sz="4000" spc="300" dirty="0">
                <a:solidFill>
                  <a:srgbClr val="007934"/>
                </a:solidFill>
                <a:latin typeface="Arial Rounded MT Bold" panose="020F0704030504030204" pitchFamily="34" charset="0"/>
                <a:ea typeface="+mj-ea"/>
                <a:cs typeface="+mj-cs"/>
              </a:rPr>
              <a:t>Introducción</a:t>
            </a:r>
          </a:p>
          <a:p>
            <a:pPr algn="r">
              <a:lnSpc>
                <a:spcPct val="90000"/>
              </a:lnSpc>
              <a:spcBef>
                <a:spcPct val="0"/>
              </a:spcBef>
              <a:defRPr/>
            </a:pPr>
            <a:r>
              <a:rPr lang="es-ES" sz="4000" spc="300" dirty="0">
                <a:solidFill>
                  <a:srgbClr val="007934"/>
                </a:solidFill>
                <a:latin typeface="Arial Rounded MT Bold" panose="020F0704030504030204" pitchFamily="34" charset="0"/>
                <a:ea typeface="+mj-ea"/>
                <a:cs typeface="+mj-cs"/>
              </a:rPr>
              <a:t>Consultas de inventarios</a:t>
            </a:r>
          </a:p>
          <a:p>
            <a:pPr lvl="0" algn="r">
              <a:lnSpc>
                <a:spcPct val="90000"/>
              </a:lnSpc>
              <a:spcBef>
                <a:spcPct val="0"/>
              </a:spcBef>
              <a:defRPr/>
            </a:pPr>
            <a:r>
              <a:rPr lang="es-ES" sz="3600" spc="300" dirty="0">
                <a:solidFill>
                  <a:srgbClr val="007934"/>
                </a:solidFill>
                <a:latin typeface="Arial Rounded MT Bold" panose="020F0704030504030204" pitchFamily="34" charset="0"/>
                <a:ea typeface="+mj-ea"/>
                <a:cs typeface="+mj-cs"/>
              </a:rPr>
              <a:t>Modulo IM SAP S4 HANA</a:t>
            </a:r>
          </a:p>
          <a:p>
            <a:pPr lvl="0" algn="r">
              <a:lnSpc>
                <a:spcPct val="90000"/>
              </a:lnSpc>
              <a:spcBef>
                <a:spcPct val="0"/>
              </a:spcBef>
              <a:defRPr/>
            </a:pPr>
            <a:endParaRPr lang="es-ES" sz="3600" spc="300" dirty="0">
              <a:solidFill>
                <a:srgbClr val="007934"/>
              </a:solidFill>
              <a:latin typeface="Arial Rounded MT Bold" panose="020F0704030504030204" pitchFamily="34" charset="0"/>
              <a:ea typeface="+mj-ea"/>
              <a:cs typeface="+mj-cs"/>
            </a:endParaRPr>
          </a:p>
          <a:p>
            <a:pPr lvl="0" algn="r">
              <a:defRPr/>
            </a:pPr>
            <a:endParaRPr lang="es-CO" sz="4000" dirty="0"/>
          </a:p>
        </p:txBody>
      </p:sp>
      <p:sp>
        <p:nvSpPr>
          <p:cNvPr id="6" name="CuadroTexto 5">
            <a:extLst>
              <a:ext uri="{FF2B5EF4-FFF2-40B4-BE49-F238E27FC236}">
                <a16:creationId xmlns:a16="http://schemas.microsoft.com/office/drawing/2014/main" id="{35CA7847-BE98-8C7D-7F03-2B04A2730A0B}"/>
              </a:ext>
            </a:extLst>
          </p:cNvPr>
          <p:cNvSpPr txBox="1"/>
          <p:nvPr/>
        </p:nvSpPr>
        <p:spPr>
          <a:xfrm>
            <a:off x="1724025" y="4726821"/>
            <a:ext cx="10001251" cy="1015663"/>
          </a:xfrm>
          <a:prstGeom prst="rect">
            <a:avLst/>
          </a:prstGeom>
          <a:noFill/>
        </p:spPr>
        <p:txBody>
          <a:bodyPr wrap="square">
            <a:spAutoFit/>
          </a:bodyPr>
          <a:lstStyle/>
          <a:p>
            <a:pPr lvl="0" algn="r">
              <a:lnSpc>
                <a:spcPct val="90000"/>
              </a:lnSpc>
              <a:spcBef>
                <a:spcPct val="0"/>
              </a:spcBef>
              <a:defRPr/>
            </a:pPr>
            <a:endParaRPr lang="es-ES" sz="2400" spc="300" dirty="0">
              <a:solidFill>
                <a:srgbClr val="007934"/>
              </a:solidFill>
              <a:latin typeface="Arial Rounded MT Bold" panose="020F0704030504030204" pitchFamily="34" charset="0"/>
              <a:ea typeface="+mj-ea"/>
              <a:cs typeface="+mj-cs"/>
            </a:endParaRPr>
          </a:p>
          <a:p>
            <a:pPr lvl="0" algn="r">
              <a:lnSpc>
                <a:spcPct val="90000"/>
              </a:lnSpc>
              <a:spcBef>
                <a:spcPct val="0"/>
              </a:spcBef>
              <a:defRPr/>
            </a:pPr>
            <a:r>
              <a:rPr lang="es-ES" sz="1600" spc="300" dirty="0">
                <a:solidFill>
                  <a:srgbClr val="7AD400"/>
                </a:solidFill>
                <a:latin typeface="Arial Rounded MT Bold" panose="020F0704030504030204" pitchFamily="34" charset="0"/>
                <a:ea typeface="+mj-ea"/>
                <a:cs typeface="+mj-cs"/>
              </a:rPr>
              <a:t>Junio 04 de 2026.</a:t>
            </a:r>
          </a:p>
          <a:p>
            <a:pPr lvl="0" algn="r">
              <a:defRPr/>
            </a:pPr>
            <a:endParaRPr lang="es-CO" sz="2400" dirty="0"/>
          </a:p>
        </p:txBody>
      </p:sp>
    </p:spTree>
    <p:extLst>
      <p:ext uri="{BB962C8B-B14F-4D97-AF65-F5344CB8AC3E}">
        <p14:creationId xmlns:p14="http://schemas.microsoft.com/office/powerpoint/2010/main" val="191412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743001-3D9D-A78C-B68D-66BDD29898BA}"/>
              </a:ext>
            </a:extLst>
          </p:cNvPr>
          <p:cNvPicPr>
            <a:picLocks noChangeAspect="1"/>
          </p:cNvPicPr>
          <p:nvPr/>
        </p:nvPicPr>
        <p:blipFill>
          <a:blip r:embed="rId2"/>
          <a:stretch>
            <a:fillRect/>
          </a:stretch>
        </p:blipFill>
        <p:spPr>
          <a:xfrm>
            <a:off x="815970" y="1445231"/>
            <a:ext cx="10397097" cy="1271457"/>
          </a:xfrm>
          <a:prstGeom prst="rect">
            <a:avLst/>
          </a:prstGeom>
        </p:spPr>
      </p:pic>
      <p:pic>
        <p:nvPicPr>
          <p:cNvPr id="7" name="Imagen 6">
            <a:extLst>
              <a:ext uri="{FF2B5EF4-FFF2-40B4-BE49-F238E27FC236}">
                <a16:creationId xmlns:a16="http://schemas.microsoft.com/office/drawing/2014/main" id="{F907D498-24E3-2D67-4948-1C22DC4000F6}"/>
              </a:ext>
            </a:extLst>
          </p:cNvPr>
          <p:cNvPicPr>
            <a:picLocks noChangeAspect="1"/>
          </p:cNvPicPr>
          <p:nvPr/>
        </p:nvPicPr>
        <p:blipFill>
          <a:blip r:embed="rId3"/>
          <a:stretch>
            <a:fillRect/>
          </a:stretch>
        </p:blipFill>
        <p:spPr>
          <a:xfrm>
            <a:off x="534027" y="2924918"/>
            <a:ext cx="11123944" cy="3338018"/>
          </a:xfrm>
          <a:prstGeom prst="rect">
            <a:avLst/>
          </a:prstGeom>
        </p:spPr>
      </p:pic>
      <p:sp>
        <p:nvSpPr>
          <p:cNvPr id="2" name="CuadroTexto 1">
            <a:extLst>
              <a:ext uri="{FF2B5EF4-FFF2-40B4-BE49-F238E27FC236}">
                <a16:creationId xmlns:a16="http://schemas.microsoft.com/office/drawing/2014/main" id="{84E52582-E0CB-202D-E1AB-17385B3DA001}"/>
              </a:ext>
            </a:extLst>
          </p:cNvPr>
          <p:cNvSpPr txBox="1"/>
          <p:nvPr/>
        </p:nvSpPr>
        <p:spPr>
          <a:xfrm>
            <a:off x="725991" y="459345"/>
            <a:ext cx="10251090" cy="615553"/>
          </a:xfrm>
          <a:prstGeom prst="rect">
            <a:avLst/>
          </a:prstGeom>
          <a:noFill/>
        </p:spPr>
        <p:txBody>
          <a:bodyPr wrap="square" rtlCol="0">
            <a:spAutoFit/>
          </a:bodyPr>
          <a:lstStyle/>
          <a:p>
            <a:r>
              <a:rPr lang="es-CO" b="1" dirty="0"/>
              <a:t>Stock – Material individual.</a:t>
            </a:r>
          </a:p>
          <a:p>
            <a:r>
              <a:rPr lang="es-ES" sz="1600" dirty="0" err="1"/>
              <a:t>Util</a:t>
            </a:r>
            <a:r>
              <a:rPr lang="es-ES" sz="1600" dirty="0"/>
              <a:t> para consultar el </a:t>
            </a:r>
            <a:r>
              <a:rPr lang="es-ES" sz="1600" b="1" dirty="0"/>
              <a:t>stock de un material individual</a:t>
            </a:r>
            <a:r>
              <a:rPr lang="es-ES" sz="1600" dirty="0"/>
              <a:t> (por material y, opcionalmente, por centro, almacén o lote)</a:t>
            </a:r>
            <a:endParaRPr lang="es-CO" sz="1600" dirty="0"/>
          </a:p>
        </p:txBody>
      </p:sp>
    </p:spTree>
    <p:extLst>
      <p:ext uri="{BB962C8B-B14F-4D97-AF65-F5344CB8AC3E}">
        <p14:creationId xmlns:p14="http://schemas.microsoft.com/office/powerpoint/2010/main" val="281040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CCCC5DD-3EB1-4BE2-CD4C-6507556AC372}"/>
              </a:ext>
            </a:extLst>
          </p:cNvPr>
          <p:cNvPicPr>
            <a:picLocks noChangeAspect="1"/>
          </p:cNvPicPr>
          <p:nvPr/>
        </p:nvPicPr>
        <p:blipFill>
          <a:blip r:embed="rId3"/>
          <a:stretch>
            <a:fillRect/>
          </a:stretch>
        </p:blipFill>
        <p:spPr>
          <a:xfrm>
            <a:off x="1091624" y="2229808"/>
            <a:ext cx="10008751" cy="1598329"/>
          </a:xfrm>
          <a:prstGeom prst="rect">
            <a:avLst/>
          </a:prstGeom>
        </p:spPr>
      </p:pic>
      <p:pic>
        <p:nvPicPr>
          <p:cNvPr id="7" name="Imagen 6">
            <a:extLst>
              <a:ext uri="{FF2B5EF4-FFF2-40B4-BE49-F238E27FC236}">
                <a16:creationId xmlns:a16="http://schemas.microsoft.com/office/drawing/2014/main" id="{5671CAEE-CE1E-B9CC-C7AB-3F0C9BA47AD3}"/>
              </a:ext>
            </a:extLst>
          </p:cNvPr>
          <p:cNvPicPr>
            <a:picLocks noChangeAspect="1"/>
          </p:cNvPicPr>
          <p:nvPr/>
        </p:nvPicPr>
        <p:blipFill>
          <a:blip r:embed="rId4"/>
          <a:stretch>
            <a:fillRect/>
          </a:stretch>
        </p:blipFill>
        <p:spPr>
          <a:xfrm>
            <a:off x="499872" y="4005587"/>
            <a:ext cx="11192256" cy="2233813"/>
          </a:xfrm>
          <a:prstGeom prst="rect">
            <a:avLst/>
          </a:prstGeom>
        </p:spPr>
      </p:pic>
      <p:sp>
        <p:nvSpPr>
          <p:cNvPr id="2" name="CuadroTexto 1">
            <a:extLst>
              <a:ext uri="{FF2B5EF4-FFF2-40B4-BE49-F238E27FC236}">
                <a16:creationId xmlns:a16="http://schemas.microsoft.com/office/drawing/2014/main" id="{37FA2272-3C36-ACD8-2332-D9DB48DFB89E}"/>
              </a:ext>
            </a:extLst>
          </p:cNvPr>
          <p:cNvSpPr txBox="1"/>
          <p:nvPr/>
        </p:nvSpPr>
        <p:spPr>
          <a:xfrm>
            <a:off x="984261" y="618600"/>
            <a:ext cx="10205822" cy="1354217"/>
          </a:xfrm>
          <a:prstGeom prst="rect">
            <a:avLst/>
          </a:prstGeom>
          <a:noFill/>
        </p:spPr>
        <p:txBody>
          <a:bodyPr wrap="square" rtlCol="0">
            <a:spAutoFit/>
          </a:bodyPr>
          <a:lstStyle/>
          <a:p>
            <a:r>
              <a:rPr lang="es-CO" b="1" dirty="0"/>
              <a:t>Stock – Varios materiales</a:t>
            </a:r>
            <a:r>
              <a:rPr lang="es-CO" dirty="0"/>
              <a:t>.</a:t>
            </a:r>
          </a:p>
          <a:p>
            <a:r>
              <a:rPr lang="es-ES" sz="1600" dirty="0"/>
              <a:t>Con esta aplicación puede obtener un resumen de sus stocks de material. Puede revisar su stock por los centros y almacenes de los que es responsable. Esta aplicación le ayuda, por ejemplo, como responsable de la planificación de necesidades en su trabajo diario. La aplicación puede visualizar la información de stock en forma de tabla.</a:t>
            </a:r>
            <a:endParaRPr lang="es-CO" sz="1600" dirty="0"/>
          </a:p>
        </p:txBody>
      </p:sp>
    </p:spTree>
    <p:extLst>
      <p:ext uri="{BB962C8B-B14F-4D97-AF65-F5344CB8AC3E}">
        <p14:creationId xmlns:p14="http://schemas.microsoft.com/office/powerpoint/2010/main" val="301773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9EC00D1-1D8A-8358-733A-0D8BAAF600D4}"/>
              </a:ext>
            </a:extLst>
          </p:cNvPr>
          <p:cNvPicPr>
            <a:picLocks noChangeAspect="1"/>
          </p:cNvPicPr>
          <p:nvPr/>
        </p:nvPicPr>
        <p:blipFill>
          <a:blip r:embed="rId2"/>
          <a:stretch>
            <a:fillRect/>
          </a:stretch>
        </p:blipFill>
        <p:spPr>
          <a:xfrm>
            <a:off x="715224" y="2181885"/>
            <a:ext cx="10782677" cy="1356190"/>
          </a:xfrm>
          <a:prstGeom prst="rect">
            <a:avLst/>
          </a:prstGeom>
        </p:spPr>
      </p:pic>
      <p:pic>
        <p:nvPicPr>
          <p:cNvPr id="7" name="Imagen 6">
            <a:extLst>
              <a:ext uri="{FF2B5EF4-FFF2-40B4-BE49-F238E27FC236}">
                <a16:creationId xmlns:a16="http://schemas.microsoft.com/office/drawing/2014/main" id="{74B16773-E156-62BA-911F-AEC4C813E5E6}"/>
              </a:ext>
            </a:extLst>
          </p:cNvPr>
          <p:cNvPicPr>
            <a:picLocks noChangeAspect="1"/>
          </p:cNvPicPr>
          <p:nvPr/>
        </p:nvPicPr>
        <p:blipFill>
          <a:blip r:embed="rId3"/>
          <a:stretch>
            <a:fillRect/>
          </a:stretch>
        </p:blipFill>
        <p:spPr>
          <a:xfrm>
            <a:off x="618396" y="3832599"/>
            <a:ext cx="10782678" cy="2524477"/>
          </a:xfrm>
          <a:prstGeom prst="rect">
            <a:avLst/>
          </a:prstGeom>
        </p:spPr>
      </p:pic>
      <p:sp>
        <p:nvSpPr>
          <p:cNvPr id="2" name="CuadroTexto 1">
            <a:extLst>
              <a:ext uri="{FF2B5EF4-FFF2-40B4-BE49-F238E27FC236}">
                <a16:creationId xmlns:a16="http://schemas.microsoft.com/office/drawing/2014/main" id="{8CDF3C30-FD69-9BC3-26F1-9F6129BE6F41}"/>
              </a:ext>
            </a:extLst>
          </p:cNvPr>
          <p:cNvSpPr txBox="1"/>
          <p:nvPr/>
        </p:nvSpPr>
        <p:spPr>
          <a:xfrm>
            <a:off x="796706" y="696085"/>
            <a:ext cx="10311897" cy="1107996"/>
          </a:xfrm>
          <a:prstGeom prst="rect">
            <a:avLst/>
          </a:prstGeom>
          <a:noFill/>
        </p:spPr>
        <p:txBody>
          <a:bodyPr wrap="square" rtlCol="0">
            <a:spAutoFit/>
          </a:bodyPr>
          <a:lstStyle/>
          <a:p>
            <a:r>
              <a:rPr lang="es-CO" b="1" dirty="0"/>
              <a:t>Resumen documento de material</a:t>
            </a:r>
          </a:p>
          <a:p>
            <a:r>
              <a:rPr lang="es-ES" sz="1600" dirty="0"/>
              <a:t>Con esta aplicación puede visualizar una lista de posiciones de documento de material y los detalles del documento de material de una posición de documento de material seleccionada. Además, puede anular un documento de material.</a:t>
            </a:r>
            <a:endParaRPr lang="es-CO" sz="1600" dirty="0"/>
          </a:p>
        </p:txBody>
      </p:sp>
    </p:spTree>
    <p:extLst>
      <p:ext uri="{BB962C8B-B14F-4D97-AF65-F5344CB8AC3E}">
        <p14:creationId xmlns:p14="http://schemas.microsoft.com/office/powerpoint/2010/main" val="140776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64AA295-AB51-2006-2757-6D524A8054F1}"/>
              </a:ext>
            </a:extLst>
          </p:cNvPr>
          <p:cNvPicPr>
            <a:picLocks noChangeAspect="1"/>
          </p:cNvPicPr>
          <p:nvPr/>
        </p:nvPicPr>
        <p:blipFill>
          <a:blip r:embed="rId2"/>
          <a:stretch>
            <a:fillRect/>
          </a:stretch>
        </p:blipFill>
        <p:spPr>
          <a:xfrm>
            <a:off x="1458968" y="1630391"/>
            <a:ext cx="8510861" cy="1092834"/>
          </a:xfrm>
          <a:prstGeom prst="rect">
            <a:avLst/>
          </a:prstGeom>
        </p:spPr>
      </p:pic>
      <p:pic>
        <p:nvPicPr>
          <p:cNvPr id="7" name="Imagen 6">
            <a:extLst>
              <a:ext uri="{FF2B5EF4-FFF2-40B4-BE49-F238E27FC236}">
                <a16:creationId xmlns:a16="http://schemas.microsoft.com/office/drawing/2014/main" id="{8FBAF1DA-34F0-D379-8E42-EF97620C3852}"/>
              </a:ext>
            </a:extLst>
          </p:cNvPr>
          <p:cNvPicPr>
            <a:picLocks noChangeAspect="1"/>
          </p:cNvPicPr>
          <p:nvPr/>
        </p:nvPicPr>
        <p:blipFill>
          <a:blip r:embed="rId3"/>
          <a:stretch>
            <a:fillRect/>
          </a:stretch>
        </p:blipFill>
        <p:spPr>
          <a:xfrm>
            <a:off x="2027976" y="2871467"/>
            <a:ext cx="7641125" cy="3613709"/>
          </a:xfrm>
          <a:prstGeom prst="rect">
            <a:avLst/>
          </a:prstGeom>
        </p:spPr>
      </p:pic>
      <p:sp>
        <p:nvSpPr>
          <p:cNvPr id="2" name="CuadroTexto 1">
            <a:extLst>
              <a:ext uri="{FF2B5EF4-FFF2-40B4-BE49-F238E27FC236}">
                <a16:creationId xmlns:a16="http://schemas.microsoft.com/office/drawing/2014/main" id="{006EE274-F6DE-A1F3-1104-29A93BC270E5}"/>
              </a:ext>
            </a:extLst>
          </p:cNvPr>
          <p:cNvSpPr txBox="1"/>
          <p:nvPr/>
        </p:nvSpPr>
        <p:spPr>
          <a:xfrm>
            <a:off x="1726419" y="620375"/>
            <a:ext cx="8739161" cy="861774"/>
          </a:xfrm>
          <a:prstGeom prst="rect">
            <a:avLst/>
          </a:prstGeom>
          <a:noFill/>
        </p:spPr>
        <p:txBody>
          <a:bodyPr wrap="square" rtlCol="0">
            <a:spAutoFit/>
          </a:bodyPr>
          <a:lstStyle/>
          <a:p>
            <a:r>
              <a:rPr lang="es-CO" b="1" dirty="0" err="1"/>
              <a:t>Analisis</a:t>
            </a:r>
            <a:r>
              <a:rPr lang="es-CO" b="1" dirty="0"/>
              <a:t> Stock Muerto.</a:t>
            </a:r>
          </a:p>
          <a:p>
            <a:r>
              <a:rPr lang="es-ES" sz="1600" dirty="0"/>
              <a:t>Se utiliza para identificar materiales que han permanecido sin movimiento durante un período determinado, con el fin de optimizar inventarios y liberar capital inmovilizado</a:t>
            </a:r>
            <a:endParaRPr lang="es-CO" sz="1600" dirty="0"/>
          </a:p>
        </p:txBody>
      </p:sp>
    </p:spTree>
    <p:extLst>
      <p:ext uri="{BB962C8B-B14F-4D97-AF65-F5344CB8AC3E}">
        <p14:creationId xmlns:p14="http://schemas.microsoft.com/office/powerpoint/2010/main" val="254710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DD2F0DE-C501-93C7-B594-9CDE5004A702}"/>
              </a:ext>
            </a:extLst>
          </p:cNvPr>
          <p:cNvPicPr>
            <a:picLocks noChangeAspect="1"/>
          </p:cNvPicPr>
          <p:nvPr/>
        </p:nvPicPr>
        <p:blipFill>
          <a:blip r:embed="rId2"/>
          <a:stretch>
            <a:fillRect/>
          </a:stretch>
        </p:blipFill>
        <p:spPr>
          <a:xfrm>
            <a:off x="6756216" y="854303"/>
            <a:ext cx="5067739" cy="609653"/>
          </a:xfrm>
          <a:prstGeom prst="rect">
            <a:avLst/>
          </a:prstGeom>
        </p:spPr>
      </p:pic>
      <p:pic>
        <p:nvPicPr>
          <p:cNvPr id="7" name="Imagen 6">
            <a:extLst>
              <a:ext uri="{FF2B5EF4-FFF2-40B4-BE49-F238E27FC236}">
                <a16:creationId xmlns:a16="http://schemas.microsoft.com/office/drawing/2014/main" id="{09218065-C5FF-5BAF-E54A-9F437E97D4C1}"/>
              </a:ext>
            </a:extLst>
          </p:cNvPr>
          <p:cNvPicPr>
            <a:picLocks noChangeAspect="1"/>
          </p:cNvPicPr>
          <p:nvPr/>
        </p:nvPicPr>
        <p:blipFill>
          <a:blip r:embed="rId3"/>
          <a:stretch>
            <a:fillRect/>
          </a:stretch>
        </p:blipFill>
        <p:spPr>
          <a:xfrm>
            <a:off x="2670773" y="2366391"/>
            <a:ext cx="7499555" cy="3637306"/>
          </a:xfrm>
          <a:prstGeom prst="rect">
            <a:avLst/>
          </a:prstGeom>
        </p:spPr>
      </p:pic>
      <p:sp>
        <p:nvSpPr>
          <p:cNvPr id="8" name="CuadroTexto 7">
            <a:extLst>
              <a:ext uri="{FF2B5EF4-FFF2-40B4-BE49-F238E27FC236}">
                <a16:creationId xmlns:a16="http://schemas.microsoft.com/office/drawing/2014/main" id="{A8162CD9-91B3-056E-2044-C013CAD2C878}"/>
              </a:ext>
            </a:extLst>
          </p:cNvPr>
          <p:cNvSpPr txBox="1"/>
          <p:nvPr/>
        </p:nvSpPr>
        <p:spPr>
          <a:xfrm>
            <a:off x="1152753" y="854303"/>
            <a:ext cx="4283032" cy="1138773"/>
          </a:xfrm>
          <a:prstGeom prst="rect">
            <a:avLst/>
          </a:prstGeom>
          <a:noFill/>
        </p:spPr>
        <p:txBody>
          <a:bodyPr wrap="square" rtlCol="0">
            <a:spAutoFit/>
          </a:bodyPr>
          <a:lstStyle/>
          <a:p>
            <a:r>
              <a:rPr lang="es-CO" b="1" dirty="0"/>
              <a:t>Stock en transito</a:t>
            </a:r>
          </a:p>
          <a:p>
            <a:r>
              <a:rPr lang="es-CO" sz="1600" dirty="0"/>
              <a:t>Permite consultar toda la información de los materiales que están siendo gestionados en </a:t>
            </a:r>
            <a:r>
              <a:rPr lang="es-CO" sz="1600" dirty="0" err="1"/>
              <a:t>porcesos</a:t>
            </a:r>
            <a:r>
              <a:rPr lang="es-CO" sz="1600" dirty="0"/>
              <a:t> de traslados entre centros</a:t>
            </a:r>
            <a:r>
              <a:rPr lang="es-CO" dirty="0"/>
              <a:t>.</a:t>
            </a:r>
          </a:p>
        </p:txBody>
      </p:sp>
    </p:spTree>
    <p:extLst>
      <p:ext uri="{BB962C8B-B14F-4D97-AF65-F5344CB8AC3E}">
        <p14:creationId xmlns:p14="http://schemas.microsoft.com/office/powerpoint/2010/main" val="276730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10;&#10;El contenido generado por IA puede ser incorrecto.">
            <a:extLst>
              <a:ext uri="{FF2B5EF4-FFF2-40B4-BE49-F238E27FC236}">
                <a16:creationId xmlns:a16="http://schemas.microsoft.com/office/drawing/2014/main" id="{8C1BB313-1FE5-CCE6-0248-AC2EC8B857FB}"/>
              </a:ext>
            </a:extLst>
          </p:cNvPr>
          <p:cNvPicPr>
            <a:picLocks noChangeAspect="1"/>
          </p:cNvPicPr>
          <p:nvPr/>
        </p:nvPicPr>
        <p:blipFill>
          <a:blip r:embed="rId2"/>
          <a:stretch>
            <a:fillRect/>
          </a:stretch>
        </p:blipFill>
        <p:spPr>
          <a:xfrm>
            <a:off x="1737402" y="2119182"/>
            <a:ext cx="7857320" cy="4046520"/>
          </a:xfrm>
          <a:prstGeom prst="rect">
            <a:avLst/>
          </a:prstGeom>
        </p:spPr>
      </p:pic>
      <p:sp>
        <p:nvSpPr>
          <p:cNvPr id="5" name="CuadroTexto 4">
            <a:extLst>
              <a:ext uri="{FF2B5EF4-FFF2-40B4-BE49-F238E27FC236}">
                <a16:creationId xmlns:a16="http://schemas.microsoft.com/office/drawing/2014/main" id="{2A970BDB-26D4-702C-7058-61D9D5B52F69}"/>
              </a:ext>
            </a:extLst>
          </p:cNvPr>
          <p:cNvSpPr txBox="1"/>
          <p:nvPr/>
        </p:nvSpPr>
        <p:spPr>
          <a:xfrm>
            <a:off x="1623532" y="881464"/>
            <a:ext cx="4632411" cy="892552"/>
          </a:xfrm>
          <a:prstGeom prst="rect">
            <a:avLst/>
          </a:prstGeom>
          <a:noFill/>
        </p:spPr>
        <p:txBody>
          <a:bodyPr wrap="square" rtlCol="0">
            <a:spAutoFit/>
          </a:bodyPr>
          <a:lstStyle/>
          <a:p>
            <a:r>
              <a:rPr lang="es-CO" b="1" dirty="0"/>
              <a:t>Materiales con mayor valor de inventario</a:t>
            </a:r>
          </a:p>
          <a:p>
            <a:r>
              <a:rPr lang="es-CO" sz="1600" dirty="0"/>
              <a:t>Consulta que permite obtener información de los materiales con mayor valor en el inventario</a:t>
            </a:r>
            <a:r>
              <a:rPr lang="es-CO" dirty="0"/>
              <a:t>.</a:t>
            </a:r>
          </a:p>
        </p:txBody>
      </p:sp>
    </p:spTree>
    <p:extLst>
      <p:ext uri="{BB962C8B-B14F-4D97-AF65-F5344CB8AC3E}">
        <p14:creationId xmlns:p14="http://schemas.microsoft.com/office/powerpoint/2010/main" val="226757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E9A8F91-7F44-F1D6-D341-63CBEE571004}"/>
              </a:ext>
            </a:extLst>
          </p:cNvPr>
          <p:cNvPicPr>
            <a:picLocks noChangeAspect="1"/>
          </p:cNvPicPr>
          <p:nvPr/>
        </p:nvPicPr>
        <p:blipFill>
          <a:blip r:embed="rId2"/>
          <a:stretch>
            <a:fillRect/>
          </a:stretch>
        </p:blipFill>
        <p:spPr>
          <a:xfrm>
            <a:off x="1530036" y="1782716"/>
            <a:ext cx="9433488" cy="4525617"/>
          </a:xfrm>
          <a:prstGeom prst="rect">
            <a:avLst/>
          </a:prstGeom>
        </p:spPr>
      </p:pic>
      <p:sp>
        <p:nvSpPr>
          <p:cNvPr id="6" name="CuadroTexto 5">
            <a:extLst>
              <a:ext uri="{FF2B5EF4-FFF2-40B4-BE49-F238E27FC236}">
                <a16:creationId xmlns:a16="http://schemas.microsoft.com/office/drawing/2014/main" id="{77980353-4B38-FFE6-D014-8CA25307F83E}"/>
              </a:ext>
            </a:extLst>
          </p:cNvPr>
          <p:cNvSpPr txBox="1"/>
          <p:nvPr/>
        </p:nvSpPr>
        <p:spPr>
          <a:xfrm>
            <a:off x="1608950" y="618600"/>
            <a:ext cx="4283032" cy="861774"/>
          </a:xfrm>
          <a:prstGeom prst="rect">
            <a:avLst/>
          </a:prstGeom>
          <a:noFill/>
        </p:spPr>
        <p:txBody>
          <a:bodyPr wrap="square" rtlCol="0">
            <a:spAutoFit/>
          </a:bodyPr>
          <a:lstStyle/>
          <a:p>
            <a:r>
              <a:rPr lang="es-CO" b="1" dirty="0"/>
              <a:t>Resumen de Stock - .</a:t>
            </a:r>
          </a:p>
          <a:p>
            <a:r>
              <a:rPr lang="es-CO" sz="1600" dirty="0"/>
              <a:t>Permite obtener información del comportamiento del stock.</a:t>
            </a:r>
          </a:p>
        </p:txBody>
      </p:sp>
    </p:spTree>
    <p:extLst>
      <p:ext uri="{BB962C8B-B14F-4D97-AF65-F5344CB8AC3E}">
        <p14:creationId xmlns:p14="http://schemas.microsoft.com/office/powerpoint/2010/main" val="427947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6433C-C8EA-3F02-5772-C8FBF9BC0E55}"/>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41AF5DE-ED66-614B-7A73-62B713F47601}"/>
              </a:ext>
            </a:extLst>
          </p:cNvPr>
          <p:cNvSpPr txBox="1"/>
          <p:nvPr/>
        </p:nvSpPr>
        <p:spPr>
          <a:xfrm>
            <a:off x="1255382" y="533256"/>
            <a:ext cx="9272410" cy="923330"/>
          </a:xfrm>
          <a:prstGeom prst="rect">
            <a:avLst/>
          </a:prstGeom>
          <a:noFill/>
        </p:spPr>
        <p:txBody>
          <a:bodyPr wrap="square" rtlCol="0">
            <a:spAutoFit/>
          </a:bodyPr>
          <a:lstStyle/>
          <a:p>
            <a:r>
              <a:rPr lang="es-CO" b="1" dirty="0"/>
              <a:t>Resumen de documento de material – MB51.</a:t>
            </a:r>
          </a:p>
          <a:p>
            <a:r>
              <a:rPr lang="es-CO" sz="1600" dirty="0"/>
              <a:t>E</a:t>
            </a:r>
            <a:r>
              <a:rPr lang="es-ES" dirty="0"/>
              <a:t>s un informe a través del cual puedes encontrar varios documentos de material basados en la fecha de contabilización, tipo de movimiento, etc., como criterio de selección.</a:t>
            </a:r>
          </a:p>
        </p:txBody>
      </p:sp>
      <p:pic>
        <p:nvPicPr>
          <p:cNvPr id="3" name="Imagen 2">
            <a:extLst>
              <a:ext uri="{FF2B5EF4-FFF2-40B4-BE49-F238E27FC236}">
                <a16:creationId xmlns:a16="http://schemas.microsoft.com/office/drawing/2014/main" id="{4D1ED04B-227F-996F-6F2F-D7558EE2D5F2}"/>
              </a:ext>
            </a:extLst>
          </p:cNvPr>
          <p:cNvPicPr>
            <a:picLocks noChangeAspect="1"/>
          </p:cNvPicPr>
          <p:nvPr/>
        </p:nvPicPr>
        <p:blipFill>
          <a:blip r:embed="rId2"/>
          <a:stretch>
            <a:fillRect/>
          </a:stretch>
        </p:blipFill>
        <p:spPr>
          <a:xfrm>
            <a:off x="1608950" y="2629191"/>
            <a:ext cx="2682225" cy="2268835"/>
          </a:xfrm>
          <a:prstGeom prst="rect">
            <a:avLst/>
          </a:prstGeom>
        </p:spPr>
      </p:pic>
      <p:pic>
        <p:nvPicPr>
          <p:cNvPr id="5" name="Imagen 4">
            <a:extLst>
              <a:ext uri="{FF2B5EF4-FFF2-40B4-BE49-F238E27FC236}">
                <a16:creationId xmlns:a16="http://schemas.microsoft.com/office/drawing/2014/main" id="{5894FA43-4BDC-5BB4-762F-0AC107C7DA7C}"/>
              </a:ext>
            </a:extLst>
          </p:cNvPr>
          <p:cNvPicPr>
            <a:picLocks noChangeAspect="1"/>
          </p:cNvPicPr>
          <p:nvPr/>
        </p:nvPicPr>
        <p:blipFill>
          <a:blip r:embed="rId3"/>
          <a:stretch>
            <a:fillRect/>
          </a:stretch>
        </p:blipFill>
        <p:spPr>
          <a:xfrm>
            <a:off x="5444699" y="1741002"/>
            <a:ext cx="5667342" cy="4689009"/>
          </a:xfrm>
          <a:prstGeom prst="rect">
            <a:avLst/>
          </a:prstGeom>
        </p:spPr>
      </p:pic>
    </p:spTree>
    <p:extLst>
      <p:ext uri="{BB962C8B-B14F-4D97-AF65-F5344CB8AC3E}">
        <p14:creationId xmlns:p14="http://schemas.microsoft.com/office/powerpoint/2010/main" val="359357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267DC-1C74-4042-FC10-BC5986549F5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3EE90C-7621-2241-EC2A-37A23BCC6D73}"/>
              </a:ext>
            </a:extLst>
          </p:cNvPr>
          <p:cNvSpPr>
            <a:spLocks noGrp="1"/>
          </p:cNvSpPr>
          <p:nvPr>
            <p:ph idx="1"/>
          </p:nvPr>
        </p:nvSpPr>
        <p:spPr/>
        <p:txBody>
          <a:bodyPr>
            <a:normAutofit fontScale="92500" lnSpcReduction="10000"/>
          </a:bodyPr>
          <a:lstStyle/>
          <a:p>
            <a:pPr marL="285750" lvl="0" indent="-285750" algn="just">
              <a:lnSpc>
                <a:spcPct val="100000"/>
              </a:lnSpc>
              <a:spcBef>
                <a:spcPts val="0"/>
              </a:spcBef>
              <a:defRPr/>
            </a:pPr>
            <a:r>
              <a:rPr lang="es-ES" b="1" dirty="0">
                <a:solidFill>
                  <a:srgbClr val="007934"/>
                </a:solidFill>
                <a:ea typeface="Calibri" panose="020F0502020204030204" pitchFamily="34" charset="0"/>
                <a:cs typeface="Calibri" panose="020F0502020204030204" pitchFamily="34" charset="0"/>
              </a:rPr>
              <a:t>Centro: </a:t>
            </a:r>
            <a:r>
              <a:rPr lang="es-ES" dirty="0">
                <a:ea typeface="Calibri"/>
                <a:cs typeface="Calibri"/>
              </a:rPr>
              <a:t>Unidad organizativa en SAP S/4HANA, e</a:t>
            </a:r>
            <a:r>
              <a:rPr lang="es-ES" dirty="0">
                <a:ea typeface="Calibri" panose="020F0502020204030204" pitchFamily="34" charset="0"/>
                <a:cs typeface="Calibri" panose="020F0502020204030204" pitchFamily="34" charset="0"/>
              </a:rPr>
              <a:t>s una unidad operacional dentro de una sociedad, se asignará a una sociedad FI y a una o varias organizaciones de compras, </a:t>
            </a:r>
            <a:r>
              <a:rPr lang="es-ES" sz="1700" dirty="0">
                <a:ea typeface="Calibri"/>
                <a:cs typeface="Calibri"/>
              </a:rPr>
              <a:t>representa una ubicación física o lógica donde se llevan a cabo actividades como producción, aprovisionamiento, almacenamiento y planificación. Puede ser una planta de producción, un centro de distribución, oficina, etc.</a:t>
            </a:r>
          </a:p>
          <a:p>
            <a:pPr marL="1200150" lvl="2" indent="-285750" algn="just"/>
            <a:r>
              <a:rPr lang="es-ES" sz="1700" dirty="0">
                <a:ea typeface="Calibri"/>
                <a:cs typeface="Calibri"/>
              </a:rPr>
              <a:t>Es clave para procesos de aprovisionamiento, producción, mantenimiento y planificación.</a:t>
            </a:r>
          </a:p>
          <a:p>
            <a:pPr marL="1200150" lvl="2" indent="-285750" algn="just"/>
            <a:r>
              <a:rPr lang="es-ES" sz="1700" dirty="0">
                <a:ea typeface="Calibri"/>
                <a:cs typeface="Calibri"/>
              </a:rPr>
              <a:t>Define datos maestros de materiales específicos (ej. MRP, inventario, valoración).</a:t>
            </a:r>
          </a:p>
          <a:p>
            <a:pPr marL="1200150" lvl="2" indent="-285750" algn="just"/>
            <a:r>
              <a:rPr lang="es-ES" sz="1700" dirty="0">
                <a:ea typeface="Calibri"/>
                <a:cs typeface="Calibri"/>
              </a:rPr>
              <a:t>Puede tener varios almacenes asociados.</a:t>
            </a:r>
          </a:p>
          <a:p>
            <a:pPr marL="1200150" lvl="2" indent="-285750" algn="just"/>
            <a:r>
              <a:rPr lang="es-ES" sz="1700" dirty="0">
                <a:ea typeface="Calibri"/>
                <a:cs typeface="Calibri"/>
              </a:rPr>
              <a:t>Se utiliza para la valoración de stock y planificación del costo/producto.</a:t>
            </a:r>
          </a:p>
          <a:p>
            <a:pPr marL="285750" lvl="0" indent="-285750" algn="just">
              <a:lnSpc>
                <a:spcPct val="100000"/>
              </a:lnSpc>
              <a:spcBef>
                <a:spcPts val="0"/>
              </a:spcBef>
              <a:defRPr/>
            </a:pPr>
            <a:endParaRPr lang="es-ES" dirty="0">
              <a:ea typeface="Calibri" panose="020F0502020204030204" pitchFamily="34" charset="0"/>
              <a:cs typeface="Calibri" panose="020F0502020204030204" pitchFamily="34" charset="0"/>
            </a:endParaRPr>
          </a:p>
          <a:p>
            <a:pPr marL="285750" lvl="0" indent="-285750">
              <a:lnSpc>
                <a:spcPct val="100000"/>
              </a:lnSpc>
              <a:spcBef>
                <a:spcPts val="0"/>
              </a:spcBef>
              <a:defRPr/>
            </a:pPr>
            <a:endParaRPr lang="es-ES" sz="17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defRPr/>
            </a:pPr>
            <a:endParaRPr lang="es-ES" sz="17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0000"/>
              </a:lnSpc>
              <a:spcBef>
                <a:spcPts val="0"/>
              </a:spcBef>
              <a:defRPr/>
            </a:pPr>
            <a:r>
              <a:rPr lang="es-ES" sz="17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Almacén:</a:t>
            </a: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(Storage </a:t>
            </a:r>
            <a:r>
              <a:rPr lang="es-ES" sz="17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Location</a:t>
            </a: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 </a:t>
            </a:r>
            <a:r>
              <a:rPr lang="es-ES" sz="17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Warehouse</a:t>
            </a: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Nivel de organización física dentro de un centro donde se gestionan los stocks y se realizan procesos de inventario. Cada almacén pertenece a un único centro, pero un centro puede tener varios almacenes.</a:t>
            </a:r>
          </a:p>
          <a:p>
            <a:pPr marL="742950" lvl="1" indent="-285750">
              <a:defRPr/>
            </a:pP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Es el nivel donde se gestiona físicamente el stock.</a:t>
            </a:r>
          </a:p>
          <a:p>
            <a:pPr marL="742950" lvl="1" indent="-285750">
              <a:defRPr/>
            </a:pP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Controla cantidades, ubicaciones físicas y movimientos internos.</a:t>
            </a:r>
          </a:p>
          <a:p>
            <a:pPr marL="742950" lvl="1" indent="-285750">
              <a:defRPr/>
            </a:pP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En SAP S/4HANA, con la gestión extendida de almacenes (EWM), la administración se vuelve más avanzada y flexible (automatización, optimización, </a:t>
            </a:r>
            <a:r>
              <a:rPr lang="es-ES" sz="17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cross-docking</a:t>
            </a: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t>
            </a:r>
            <a:r>
              <a:rPr lang="es-ES" sz="1700" dirty="0" err="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picking</a:t>
            </a: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etc.).</a:t>
            </a:r>
          </a:p>
          <a:p>
            <a:pPr marL="742950" lvl="1" indent="-285750">
              <a:defRPr/>
            </a:pPr>
            <a:r>
              <a:rPr lang="es-ES" sz="17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Puede contar con múltiples direcciones dentro del mismo almacén (ejemplo: zona de carga y zona de almacenamiento).</a:t>
            </a:r>
          </a:p>
          <a:p>
            <a:pPr marL="914400" lvl="2" indent="0" algn="just">
              <a:buNone/>
            </a:pPr>
            <a:endParaRPr lang="es-ES" sz="1700" dirty="0">
              <a:ea typeface="Calibri"/>
              <a:cs typeface="Calibri"/>
            </a:endParaRPr>
          </a:p>
          <a:p>
            <a:pPr marL="285750" lvl="0" indent="-285750">
              <a:defRPr/>
            </a:pPr>
            <a:endParaRPr lang="es-ES"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45260A6B-D295-9920-2753-E3FEAADD5AFA}"/>
              </a:ext>
            </a:extLst>
          </p:cNvPr>
          <p:cNvSpPr txBox="1"/>
          <p:nvPr/>
        </p:nvSpPr>
        <p:spPr>
          <a:xfrm>
            <a:off x="233736" y="303356"/>
            <a:ext cx="10112339" cy="523220"/>
          </a:xfrm>
          <a:prstGeom prst="rect">
            <a:avLst/>
          </a:prstGeom>
          <a:noFill/>
        </p:spPr>
        <p:txBody>
          <a:bodyPr wrap="square">
            <a:spAutoFit/>
          </a:bodyPr>
          <a:lstStyle/>
          <a:p>
            <a:pPr defTabSz="914126" fontAlgn="base">
              <a:spcBef>
                <a:spcPct val="50000"/>
              </a:spcBef>
              <a:spcAft>
                <a:spcPct val="0"/>
              </a:spcAft>
              <a:buClr>
                <a:srgbClr val="F0AB00"/>
              </a:buClr>
              <a:buSzPct val="80000"/>
            </a:pPr>
            <a:r>
              <a:rPr lang="en-US" sz="2800" kern="0" dirty="0" err="1">
                <a:solidFill>
                  <a:srgbClr val="7AD400"/>
                </a:solidFill>
                <a:latin typeface="Arial Rounded MT Bold" panose="020F0704030504030204" pitchFamily="34" charset="0"/>
                <a:ea typeface="Arial Unicode MS" pitchFamily="34" charset="-128"/>
              </a:rPr>
              <a:t>Principales</a:t>
            </a:r>
            <a:r>
              <a:rPr lang="en-US" sz="2800" kern="0" dirty="0">
                <a:solidFill>
                  <a:srgbClr val="7AD400"/>
                </a:solidFill>
                <a:latin typeface="Arial Rounded MT Bold" panose="020F0704030504030204" pitchFamily="34" charset="0"/>
                <a:ea typeface="Arial Unicode MS" pitchFamily="34" charset="-128"/>
              </a:rPr>
              <a:t> </a:t>
            </a:r>
            <a:r>
              <a:rPr lang="en-US" sz="2800" kern="0" dirty="0" err="1">
                <a:solidFill>
                  <a:srgbClr val="7AD400"/>
                </a:solidFill>
                <a:latin typeface="Arial Rounded MT Bold" panose="020F0704030504030204" pitchFamily="34" charset="0"/>
                <a:ea typeface="Arial Unicode MS" pitchFamily="34" charset="-128"/>
              </a:rPr>
              <a:t>conceptos</a:t>
            </a:r>
            <a:r>
              <a:rPr lang="es-AR" sz="2800" kern="0" dirty="0">
                <a:solidFill>
                  <a:srgbClr val="7AD400"/>
                </a:solidFill>
                <a:latin typeface="Arial Rounded MT Bold" panose="020F0704030504030204" pitchFamily="34" charset="0"/>
                <a:ea typeface="Arial Unicode MS" pitchFamily="34" charset="-128"/>
              </a:rPr>
              <a:t>  </a:t>
            </a:r>
          </a:p>
        </p:txBody>
      </p:sp>
    </p:spTree>
    <p:extLst>
      <p:ext uri="{BB962C8B-B14F-4D97-AF65-F5344CB8AC3E}">
        <p14:creationId xmlns:p14="http://schemas.microsoft.com/office/powerpoint/2010/main" val="397022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D0C59-6340-1BF8-17F8-015126F9F3A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616E518-D9EE-C120-F517-E66DAF39706F}"/>
              </a:ext>
            </a:extLst>
          </p:cNvPr>
          <p:cNvSpPr txBox="1"/>
          <p:nvPr/>
        </p:nvSpPr>
        <p:spPr>
          <a:xfrm>
            <a:off x="233736" y="303356"/>
            <a:ext cx="10112339" cy="523220"/>
          </a:xfrm>
          <a:prstGeom prst="rect">
            <a:avLst/>
          </a:prstGeom>
          <a:noFill/>
        </p:spPr>
        <p:txBody>
          <a:bodyPr wrap="square">
            <a:spAutoFit/>
          </a:bodyPr>
          <a:lstStyle/>
          <a:p>
            <a:pPr defTabSz="914126" fontAlgn="base">
              <a:spcBef>
                <a:spcPct val="50000"/>
              </a:spcBef>
              <a:spcAft>
                <a:spcPct val="0"/>
              </a:spcAft>
              <a:buClr>
                <a:srgbClr val="F0AB00"/>
              </a:buClr>
              <a:buSzPct val="80000"/>
            </a:pPr>
            <a:r>
              <a:rPr lang="en-US" sz="2800" kern="0" dirty="0" err="1">
                <a:solidFill>
                  <a:srgbClr val="7AD400"/>
                </a:solidFill>
                <a:latin typeface="Arial Rounded MT Bold" panose="020F0704030504030204" pitchFamily="34" charset="0"/>
                <a:ea typeface="Arial Unicode MS" pitchFamily="34" charset="-128"/>
              </a:rPr>
              <a:t>Principales</a:t>
            </a:r>
            <a:r>
              <a:rPr lang="en-US" sz="2800" kern="0" dirty="0">
                <a:solidFill>
                  <a:srgbClr val="7AD400"/>
                </a:solidFill>
                <a:latin typeface="Arial Rounded MT Bold" panose="020F0704030504030204" pitchFamily="34" charset="0"/>
                <a:ea typeface="Arial Unicode MS" pitchFamily="34" charset="-128"/>
              </a:rPr>
              <a:t> </a:t>
            </a:r>
            <a:r>
              <a:rPr lang="en-US" sz="2800" kern="0" dirty="0" err="1">
                <a:solidFill>
                  <a:srgbClr val="7AD400"/>
                </a:solidFill>
                <a:latin typeface="Arial Rounded MT Bold" panose="020F0704030504030204" pitchFamily="34" charset="0"/>
                <a:ea typeface="Arial Unicode MS" pitchFamily="34" charset="-128"/>
              </a:rPr>
              <a:t>conceptos</a:t>
            </a:r>
            <a:r>
              <a:rPr lang="es-AR" sz="2800" kern="0" dirty="0">
                <a:solidFill>
                  <a:srgbClr val="7AD400"/>
                </a:solidFill>
                <a:latin typeface="Arial Rounded MT Bold" panose="020F0704030504030204" pitchFamily="34" charset="0"/>
                <a:ea typeface="Arial Unicode MS" pitchFamily="34" charset="-128"/>
              </a:rPr>
              <a:t>  </a:t>
            </a:r>
          </a:p>
        </p:txBody>
      </p:sp>
      <p:sp>
        <p:nvSpPr>
          <p:cNvPr id="6" name="Marcador de contenido 5">
            <a:extLst>
              <a:ext uri="{FF2B5EF4-FFF2-40B4-BE49-F238E27FC236}">
                <a16:creationId xmlns:a16="http://schemas.microsoft.com/office/drawing/2014/main" id="{5D7C2233-6A4D-1743-8E0A-44BF428CCD16}"/>
              </a:ext>
            </a:extLst>
          </p:cNvPr>
          <p:cNvSpPr>
            <a:spLocks noGrp="1"/>
          </p:cNvSpPr>
          <p:nvPr>
            <p:ph idx="1"/>
          </p:nvPr>
        </p:nvSpPr>
        <p:spPr>
          <a:xfrm>
            <a:off x="836612" y="1821529"/>
            <a:ext cx="10515600" cy="4092368"/>
          </a:xfrm>
        </p:spPr>
        <p:txBody>
          <a:bodyPr>
            <a:normAutofit/>
          </a:bodyPr>
          <a:lstStyle/>
          <a:p>
            <a:pPr marL="0" indent="0" algn="just">
              <a:buNone/>
            </a:pPr>
            <a:r>
              <a:rPr lang="es-CO" sz="2000" b="1" dirty="0"/>
              <a:t>Maestro de Materiales y Tipos de materiales</a:t>
            </a:r>
            <a:endParaRPr lang="es-CO" sz="2000" b="1" dirty="0">
              <a:solidFill>
                <a:srgbClr val="FF0000"/>
              </a:solidFill>
            </a:endParaRPr>
          </a:p>
          <a:p>
            <a:pPr marL="0" indent="0" algn="just">
              <a:buNone/>
            </a:pPr>
            <a:r>
              <a:rPr lang="es-ES" dirty="0"/>
              <a:t>El Maestro de Materiales en SAP S/4HANA es una herramienta fundamental que te permite gestionar todos los materiales de tu empresa de manera centralizada. En este maestro se encuentran almacenados todos los datos relevantes de los materiales que maneja tu empresa, como su descripción, unidad de medida, stock, entre otros.</a:t>
            </a:r>
          </a:p>
          <a:p>
            <a:pPr marL="0" indent="0" algn="just">
              <a:buNone/>
            </a:pPr>
            <a:endParaRPr lang="es-ES" dirty="0"/>
          </a:p>
          <a:p>
            <a:pPr marL="0" indent="0">
              <a:buNone/>
            </a:pPr>
            <a:r>
              <a:rPr lang="es-ES" dirty="0"/>
              <a:t>SAP S/4HANA trae mejoras en la parametrización respecto a versiones anteriores. Algunas configuraciones clave incluyen:</a:t>
            </a:r>
          </a:p>
          <a:p>
            <a:r>
              <a:rPr lang="es-ES" b="1" dirty="0"/>
              <a:t>Tipos de materiales</a:t>
            </a:r>
            <a:r>
              <a:rPr lang="es-ES" dirty="0"/>
              <a:t>: Se definen atributos y vistas disponibles para diferentes tipos de materiales o servicios. Además, se pueden configurar atributos como grupos de productos (material o servicio) y la concatenación de códigos del fabricante.</a:t>
            </a:r>
          </a:p>
          <a:p>
            <a:r>
              <a:rPr lang="es-ES" b="1" dirty="0"/>
              <a:t>Selección de campos y comportamientos</a:t>
            </a:r>
            <a:r>
              <a:rPr lang="es-ES" dirty="0"/>
              <a:t>: Permite controlar qué campos son obligatorios, opcionales o visibles en cada transacción para facilitar la gestión según las necesidades específicas de la empresa.</a:t>
            </a:r>
          </a:p>
          <a:p>
            <a:r>
              <a:rPr lang="es-ES" b="1" dirty="0"/>
              <a:t>Integración con otros módulos</a:t>
            </a:r>
            <a:r>
              <a:rPr lang="es-ES" dirty="0"/>
              <a:t>: La configuración impacta en áreas como FI/CO, compras, ventas y planificación de la producción</a:t>
            </a:r>
          </a:p>
          <a:p>
            <a:pPr marL="0" indent="0" algn="just">
              <a:buNone/>
            </a:pPr>
            <a:endParaRPr lang="es-CO" sz="2000" dirty="0">
              <a:solidFill>
                <a:srgbClr val="FF0000"/>
              </a:solidFill>
            </a:endParaRPr>
          </a:p>
          <a:p>
            <a:endParaRPr lang="es-CO" sz="1200" dirty="0"/>
          </a:p>
        </p:txBody>
      </p:sp>
    </p:spTree>
    <p:extLst>
      <p:ext uri="{BB962C8B-B14F-4D97-AF65-F5344CB8AC3E}">
        <p14:creationId xmlns:p14="http://schemas.microsoft.com/office/powerpoint/2010/main" val="386397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75BE0-576F-4B12-77E0-B5C250B655C7}"/>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D42B08F4-4E92-6F63-AFB3-91DD93AB4D3C}"/>
              </a:ext>
            </a:extLst>
          </p:cNvPr>
          <p:cNvSpPr txBox="1"/>
          <p:nvPr/>
        </p:nvSpPr>
        <p:spPr>
          <a:xfrm>
            <a:off x="233736" y="303356"/>
            <a:ext cx="10112339" cy="523220"/>
          </a:xfrm>
          <a:prstGeom prst="rect">
            <a:avLst/>
          </a:prstGeom>
          <a:noFill/>
        </p:spPr>
        <p:txBody>
          <a:bodyPr wrap="square">
            <a:spAutoFit/>
          </a:bodyPr>
          <a:lstStyle/>
          <a:p>
            <a:pPr defTabSz="914126" fontAlgn="base">
              <a:spcBef>
                <a:spcPct val="50000"/>
              </a:spcBef>
              <a:spcAft>
                <a:spcPct val="0"/>
              </a:spcAft>
              <a:buClr>
                <a:srgbClr val="F0AB00"/>
              </a:buClr>
              <a:buSzPct val="80000"/>
            </a:pPr>
            <a:r>
              <a:rPr lang="en-US" sz="2800" kern="0" dirty="0" err="1">
                <a:solidFill>
                  <a:srgbClr val="7AD400"/>
                </a:solidFill>
                <a:latin typeface="Arial Rounded MT Bold" panose="020F0704030504030204" pitchFamily="34" charset="0"/>
                <a:ea typeface="Arial Unicode MS" pitchFamily="34" charset="-128"/>
              </a:rPr>
              <a:t>Estructura</a:t>
            </a:r>
            <a:r>
              <a:rPr lang="en-US" sz="2800" kern="0" dirty="0">
                <a:solidFill>
                  <a:srgbClr val="7AD400"/>
                </a:solidFill>
                <a:latin typeface="Arial Rounded MT Bold" panose="020F0704030504030204" pitchFamily="34" charset="0"/>
                <a:ea typeface="Arial Unicode MS" pitchFamily="34" charset="-128"/>
              </a:rPr>
              <a:t> </a:t>
            </a:r>
            <a:r>
              <a:rPr lang="en-US" sz="2800" kern="0" dirty="0" err="1">
                <a:solidFill>
                  <a:srgbClr val="7AD400"/>
                </a:solidFill>
                <a:latin typeface="Arial Rounded MT Bold" panose="020F0704030504030204" pitchFamily="34" charset="0"/>
                <a:ea typeface="Arial Unicode MS" pitchFamily="34" charset="-128"/>
              </a:rPr>
              <a:t>organizativa</a:t>
            </a:r>
            <a:r>
              <a:rPr lang="en-US" sz="2800" kern="0" dirty="0">
                <a:solidFill>
                  <a:srgbClr val="7AD400"/>
                </a:solidFill>
                <a:latin typeface="Arial Rounded MT Bold" panose="020F0704030504030204" pitchFamily="34" charset="0"/>
                <a:ea typeface="Arial Unicode MS" pitchFamily="34" charset="-128"/>
              </a:rPr>
              <a:t>.</a:t>
            </a:r>
            <a:r>
              <a:rPr lang="es-AR" sz="2800" kern="0" dirty="0">
                <a:solidFill>
                  <a:srgbClr val="7AD400"/>
                </a:solidFill>
                <a:latin typeface="Arial Rounded MT Bold" panose="020F0704030504030204" pitchFamily="34" charset="0"/>
                <a:ea typeface="Arial Unicode MS" pitchFamily="34" charset="-128"/>
              </a:rPr>
              <a:t> </a:t>
            </a:r>
          </a:p>
        </p:txBody>
      </p:sp>
      <p:sp>
        <p:nvSpPr>
          <p:cNvPr id="2" name="CuadroTexto 1">
            <a:extLst>
              <a:ext uri="{FF2B5EF4-FFF2-40B4-BE49-F238E27FC236}">
                <a16:creationId xmlns:a16="http://schemas.microsoft.com/office/drawing/2014/main" id="{77421E1E-8855-852B-5579-8E686A2FBF09}"/>
              </a:ext>
            </a:extLst>
          </p:cNvPr>
          <p:cNvSpPr txBox="1"/>
          <p:nvPr/>
        </p:nvSpPr>
        <p:spPr>
          <a:xfrm>
            <a:off x="378067" y="1266036"/>
            <a:ext cx="4571437" cy="1200329"/>
          </a:xfrm>
          <a:prstGeom prst="rect">
            <a:avLst/>
          </a:prstGeom>
          <a:noFill/>
        </p:spPr>
        <p:txBody>
          <a:bodyPr wrap="square">
            <a:spAutoFit/>
          </a:bodyPr>
          <a:lstStyle/>
          <a:p>
            <a:r>
              <a:rPr lang="es-CO" b="1" dirty="0"/>
              <a:t>Standard</a:t>
            </a:r>
          </a:p>
          <a:p>
            <a:r>
              <a:rPr lang="es-CO" b="1" dirty="0"/>
              <a:t>ERSA</a:t>
            </a:r>
            <a:r>
              <a:rPr lang="es-CO" dirty="0"/>
              <a:t> – Repuestos - Inventario</a:t>
            </a:r>
          </a:p>
          <a:p>
            <a:r>
              <a:rPr lang="es-CO" b="1" dirty="0"/>
              <a:t>HAWA</a:t>
            </a:r>
            <a:r>
              <a:rPr lang="es-CO" dirty="0"/>
              <a:t> – Mercancías para venta – Inventario</a:t>
            </a:r>
          </a:p>
          <a:p>
            <a:r>
              <a:rPr lang="es-CO" b="1" dirty="0"/>
              <a:t>DIEN</a:t>
            </a:r>
            <a:r>
              <a:rPr lang="es-CO" dirty="0"/>
              <a:t> – Servicios.</a:t>
            </a:r>
          </a:p>
        </p:txBody>
      </p:sp>
      <p:sp>
        <p:nvSpPr>
          <p:cNvPr id="3" name="CuadroTexto 2">
            <a:extLst>
              <a:ext uri="{FF2B5EF4-FFF2-40B4-BE49-F238E27FC236}">
                <a16:creationId xmlns:a16="http://schemas.microsoft.com/office/drawing/2014/main" id="{A0169F36-1040-9AA4-F56D-AA154F292C63}"/>
              </a:ext>
            </a:extLst>
          </p:cNvPr>
          <p:cNvSpPr txBox="1"/>
          <p:nvPr/>
        </p:nvSpPr>
        <p:spPr>
          <a:xfrm>
            <a:off x="4801159" y="2938001"/>
            <a:ext cx="7110209" cy="3139321"/>
          </a:xfrm>
          <a:prstGeom prst="rect">
            <a:avLst/>
          </a:prstGeom>
          <a:noFill/>
        </p:spPr>
        <p:txBody>
          <a:bodyPr wrap="square">
            <a:spAutoFit/>
          </a:bodyPr>
          <a:lstStyle/>
          <a:p>
            <a:r>
              <a:rPr lang="es-CO" b="1" dirty="0"/>
              <a:t>Z (Copia de Standard)</a:t>
            </a:r>
          </a:p>
          <a:p>
            <a:r>
              <a:rPr lang="es-CO" b="1" dirty="0"/>
              <a:t>ZEAE – </a:t>
            </a:r>
            <a:r>
              <a:rPr lang="es-CO" dirty="0"/>
              <a:t>Elementos y accesorios de energía – ERSA - Inventario</a:t>
            </a:r>
          </a:p>
          <a:p>
            <a:r>
              <a:rPr lang="es-CO" b="1" dirty="0"/>
              <a:t>ZEAA – </a:t>
            </a:r>
            <a:r>
              <a:rPr lang="es-CO" dirty="0"/>
              <a:t>Elementos y accesorios de acueducto – ERSA - Inventario</a:t>
            </a:r>
          </a:p>
          <a:p>
            <a:r>
              <a:rPr lang="es-CO" b="1" dirty="0"/>
              <a:t>ZEAL – </a:t>
            </a:r>
            <a:r>
              <a:rPr lang="es-CO" dirty="0"/>
              <a:t>Elementos y accesorios de alcantarillado – ERSA - Inventario</a:t>
            </a:r>
          </a:p>
          <a:p>
            <a:r>
              <a:rPr lang="es-CO" b="1" dirty="0"/>
              <a:t>ZEAS – </a:t>
            </a:r>
            <a:r>
              <a:rPr lang="es-CO" dirty="0"/>
              <a:t>Elementos y accesorios de aseo – ERSA - Inventario</a:t>
            </a:r>
          </a:p>
          <a:p>
            <a:r>
              <a:rPr lang="es-CO" b="1" dirty="0"/>
              <a:t>ZEAG – </a:t>
            </a:r>
            <a:r>
              <a:rPr lang="es-CO" dirty="0"/>
              <a:t>Elementos y accesorios de gas – ERSA - Inventario</a:t>
            </a:r>
          </a:p>
          <a:p>
            <a:r>
              <a:rPr lang="es-CO" b="1" dirty="0"/>
              <a:t>ZMED – </a:t>
            </a:r>
            <a:r>
              <a:rPr lang="es-CO" dirty="0"/>
              <a:t>Medidores – ERSA - Inventario</a:t>
            </a:r>
          </a:p>
          <a:p>
            <a:r>
              <a:rPr lang="es-CO" b="1" dirty="0"/>
              <a:t>ZQIM – </a:t>
            </a:r>
            <a:r>
              <a:rPr lang="es-CO" dirty="0"/>
              <a:t>Productos químicos – ERSA – ¿Inventario? o ¿no inventario?</a:t>
            </a:r>
          </a:p>
          <a:p>
            <a:r>
              <a:rPr lang="es-CO" b="1" dirty="0"/>
              <a:t>ZNAL – </a:t>
            </a:r>
            <a:r>
              <a:rPr lang="es-CO" dirty="0"/>
              <a:t>Materiales no valorados – UNBW – No inventario</a:t>
            </a:r>
            <a:r>
              <a:rPr lang="es-CO" b="1" dirty="0"/>
              <a:t>.</a:t>
            </a:r>
          </a:p>
          <a:p>
            <a:r>
              <a:rPr lang="es-CO" b="1" dirty="0"/>
              <a:t>ZSDI – </a:t>
            </a:r>
            <a:r>
              <a:rPr lang="es-CO" dirty="0"/>
              <a:t>Servicios pagos directos SC</a:t>
            </a:r>
          </a:p>
          <a:p>
            <a:r>
              <a:rPr lang="es-CO" b="1" dirty="0"/>
              <a:t>ZDOT</a:t>
            </a:r>
            <a:r>
              <a:rPr lang="es-CO" dirty="0"/>
              <a:t> – Dotación uniformes</a:t>
            </a:r>
          </a:p>
        </p:txBody>
      </p:sp>
      <p:pic>
        <p:nvPicPr>
          <p:cNvPr id="5" name="Imagen 4">
            <a:extLst>
              <a:ext uri="{FF2B5EF4-FFF2-40B4-BE49-F238E27FC236}">
                <a16:creationId xmlns:a16="http://schemas.microsoft.com/office/drawing/2014/main" id="{556B07E1-5DC5-2729-391F-A07EBBDA789C}"/>
              </a:ext>
            </a:extLst>
          </p:cNvPr>
          <p:cNvPicPr>
            <a:picLocks noChangeAspect="1"/>
          </p:cNvPicPr>
          <p:nvPr/>
        </p:nvPicPr>
        <p:blipFill>
          <a:blip r:embed="rId3"/>
          <a:stretch>
            <a:fillRect/>
          </a:stretch>
        </p:blipFill>
        <p:spPr>
          <a:xfrm>
            <a:off x="280632" y="2832287"/>
            <a:ext cx="4211190" cy="2684475"/>
          </a:xfrm>
          <a:prstGeom prst="rect">
            <a:avLst/>
          </a:prstGeom>
          <a:effectLst>
            <a:softEdge rad="317500"/>
          </a:effectLst>
        </p:spPr>
      </p:pic>
      <p:pic>
        <p:nvPicPr>
          <p:cNvPr id="7" name="Imagen 6">
            <a:extLst>
              <a:ext uri="{FF2B5EF4-FFF2-40B4-BE49-F238E27FC236}">
                <a16:creationId xmlns:a16="http://schemas.microsoft.com/office/drawing/2014/main" id="{1FA6D7C5-4316-7796-D8CD-B48263184353}"/>
              </a:ext>
            </a:extLst>
          </p:cNvPr>
          <p:cNvPicPr>
            <a:picLocks noChangeAspect="1"/>
          </p:cNvPicPr>
          <p:nvPr/>
        </p:nvPicPr>
        <p:blipFill>
          <a:blip r:embed="rId4"/>
          <a:stretch>
            <a:fillRect/>
          </a:stretch>
        </p:blipFill>
        <p:spPr>
          <a:xfrm>
            <a:off x="5749491" y="1378139"/>
            <a:ext cx="4314825" cy="1181100"/>
          </a:xfrm>
          <a:prstGeom prst="rect">
            <a:avLst/>
          </a:prstGeom>
          <a:effectLst>
            <a:softEdge rad="63500"/>
          </a:effectLst>
        </p:spPr>
      </p:pic>
    </p:spTree>
    <p:extLst>
      <p:ext uri="{BB962C8B-B14F-4D97-AF65-F5344CB8AC3E}">
        <p14:creationId xmlns:p14="http://schemas.microsoft.com/office/powerpoint/2010/main" val="11928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22AF4-845E-2BD2-225E-C40A112751D9}"/>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F0CFCA98-178F-C888-6816-C84AE022B80A}"/>
              </a:ext>
            </a:extLst>
          </p:cNvPr>
          <p:cNvSpPr txBox="1"/>
          <p:nvPr/>
        </p:nvSpPr>
        <p:spPr>
          <a:xfrm>
            <a:off x="233736" y="303356"/>
            <a:ext cx="10112339" cy="523220"/>
          </a:xfrm>
          <a:prstGeom prst="rect">
            <a:avLst/>
          </a:prstGeom>
          <a:noFill/>
        </p:spPr>
        <p:txBody>
          <a:bodyPr wrap="square">
            <a:spAutoFit/>
          </a:bodyPr>
          <a:lstStyle/>
          <a:p>
            <a:pPr defTabSz="914126" fontAlgn="base">
              <a:spcBef>
                <a:spcPct val="50000"/>
              </a:spcBef>
              <a:spcAft>
                <a:spcPct val="0"/>
              </a:spcAft>
              <a:buClr>
                <a:srgbClr val="F0AB00"/>
              </a:buClr>
              <a:buSzPct val="80000"/>
            </a:pPr>
            <a:r>
              <a:rPr lang="en-US" sz="2800" kern="0" dirty="0" err="1">
                <a:solidFill>
                  <a:srgbClr val="7AD400"/>
                </a:solidFill>
                <a:latin typeface="Arial Rounded MT Bold" panose="020F0704030504030204" pitchFamily="34" charset="0"/>
                <a:ea typeface="Arial Unicode MS" pitchFamily="34" charset="-128"/>
              </a:rPr>
              <a:t>Estructura</a:t>
            </a:r>
            <a:r>
              <a:rPr lang="en-US" sz="2800" kern="0" dirty="0">
                <a:solidFill>
                  <a:srgbClr val="7AD400"/>
                </a:solidFill>
                <a:latin typeface="Arial Rounded MT Bold" panose="020F0704030504030204" pitchFamily="34" charset="0"/>
                <a:ea typeface="Arial Unicode MS" pitchFamily="34" charset="-128"/>
              </a:rPr>
              <a:t> </a:t>
            </a:r>
            <a:r>
              <a:rPr lang="en-US" sz="2800" kern="0" dirty="0" err="1">
                <a:solidFill>
                  <a:srgbClr val="7AD400"/>
                </a:solidFill>
                <a:latin typeface="Arial Rounded MT Bold" panose="020F0704030504030204" pitchFamily="34" charset="0"/>
                <a:ea typeface="Arial Unicode MS" pitchFamily="34" charset="-128"/>
              </a:rPr>
              <a:t>organizativa</a:t>
            </a:r>
            <a:r>
              <a:rPr lang="en-US" sz="2800" kern="0" dirty="0">
                <a:solidFill>
                  <a:srgbClr val="7AD400"/>
                </a:solidFill>
                <a:latin typeface="Arial Rounded MT Bold" panose="020F0704030504030204" pitchFamily="34" charset="0"/>
                <a:ea typeface="Arial Unicode MS" pitchFamily="34" charset="-128"/>
              </a:rPr>
              <a:t>.</a:t>
            </a:r>
            <a:r>
              <a:rPr lang="es-AR" sz="2800" kern="0" dirty="0">
                <a:solidFill>
                  <a:srgbClr val="7AD400"/>
                </a:solidFill>
                <a:latin typeface="Arial Rounded MT Bold" panose="020F0704030504030204" pitchFamily="34" charset="0"/>
                <a:ea typeface="Arial Unicode MS" pitchFamily="34" charset="-128"/>
              </a:rPr>
              <a:t> </a:t>
            </a:r>
          </a:p>
        </p:txBody>
      </p:sp>
      <p:sp>
        <p:nvSpPr>
          <p:cNvPr id="2" name="Marcador de contenido 5">
            <a:extLst>
              <a:ext uri="{FF2B5EF4-FFF2-40B4-BE49-F238E27FC236}">
                <a16:creationId xmlns:a16="http://schemas.microsoft.com/office/drawing/2014/main" id="{9CA5B316-7AA7-B547-3742-C9AE21D1D64C}"/>
              </a:ext>
            </a:extLst>
          </p:cNvPr>
          <p:cNvSpPr txBox="1">
            <a:spLocks noGrp="1"/>
          </p:cNvSpPr>
          <p:nvPr>
            <p:ph idx="1"/>
          </p:nvPr>
        </p:nvSpPr>
        <p:spPr>
          <a:xfrm>
            <a:off x="836613" y="1138925"/>
            <a:ext cx="10340975" cy="49276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CO" sz="1600" dirty="0">
                <a:effectLst/>
                <a:latin typeface="Arial Nova Cond" panose="020B0506020202020204" pitchFamily="34" charset="0"/>
                <a:ea typeface="Verdana" panose="020B0604030504040204" pitchFamily="34" charset="0"/>
                <a:cs typeface="Arial" panose="020B0604020202020204" pitchFamily="34" charset="0"/>
              </a:rPr>
              <a:t>Centros logísticos principalmente orientados por ubicación geográfica</a:t>
            </a:r>
            <a:endParaRPr lang="es-CO" sz="1600" b="1" dirty="0">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endParaRPr lang="es-CO" sz="1600" dirty="0">
              <a:effectLst/>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r>
              <a:rPr lang="es-CO" sz="1600" dirty="0">
                <a:effectLst/>
                <a:latin typeface="Arial Nova Cond" panose="020B0506020202020204" pitchFamily="34" charset="0"/>
                <a:ea typeface="Verdana" panose="020B0604030504040204" pitchFamily="34" charset="0"/>
                <a:cs typeface="Arial" panose="020B0604020202020204" pitchFamily="34" charset="0"/>
              </a:rPr>
              <a:t>EPM por ser multi negocio, requiere diferenciar inventarios de cada negocio por separado, por consiguiente, en algunas localidades es necesario varios centros tantos como negocios se atienden</a:t>
            </a:r>
            <a:endParaRPr lang="es-CO" sz="1600" b="1" dirty="0">
              <a:effectLst/>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endParaRPr lang="es-ES" sz="1600" dirty="0">
              <a:effectLst/>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r>
              <a:rPr lang="es-ES" sz="1600" dirty="0">
                <a:effectLst/>
                <a:latin typeface="Arial Nova Cond" panose="020B0506020202020204" pitchFamily="34" charset="0"/>
                <a:ea typeface="Verdana" panose="020B0604030504040204" pitchFamily="34" charset="0"/>
                <a:cs typeface="Arial" panose="020B0604020202020204" pitchFamily="34" charset="0"/>
              </a:rPr>
              <a:t>Se asigna un centro logístico virtual para manejo de importaciones, centro donde se registran los bienes importados mientras se determina costo total y se realiza ingreso a centros logísticos reales</a:t>
            </a:r>
          </a:p>
          <a:p>
            <a:pPr algn="just">
              <a:lnSpc>
                <a:spcPct val="150000"/>
              </a:lnSpc>
            </a:pPr>
            <a:endParaRPr lang="es-ES" sz="1600" dirty="0">
              <a:effectLst/>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r>
              <a:rPr lang="es-ES" sz="1600" dirty="0">
                <a:effectLst/>
                <a:latin typeface="Arial Nova Cond" panose="020B0506020202020204" pitchFamily="34" charset="0"/>
                <a:ea typeface="Verdana" panose="020B0604030504040204" pitchFamily="34" charset="0"/>
                <a:cs typeface="Arial" panose="020B0604020202020204" pitchFamily="34" charset="0"/>
              </a:rPr>
              <a:t>La categoría de valoración corresponde a la configuración del tratamiento contable de cada material</a:t>
            </a:r>
            <a:endParaRPr lang="es-ES" sz="1600" dirty="0">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endParaRPr lang="es-ES" sz="1600" dirty="0">
              <a:effectLst/>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r>
              <a:rPr lang="es-ES" sz="1600" dirty="0">
                <a:effectLst/>
                <a:latin typeface="Arial Nova Cond" panose="020B0506020202020204" pitchFamily="34" charset="0"/>
                <a:ea typeface="Verdana" panose="020B0604030504040204" pitchFamily="34" charset="0"/>
                <a:cs typeface="Arial" panose="020B0604020202020204" pitchFamily="34" charset="0"/>
              </a:rPr>
              <a:t>La valoración del inventario se actualiza a nivel de centros</a:t>
            </a:r>
          </a:p>
          <a:p>
            <a:pPr marL="0" indent="0" algn="just">
              <a:lnSpc>
                <a:spcPct val="150000"/>
              </a:lnSpc>
              <a:buNone/>
            </a:pPr>
            <a:endParaRPr lang="es-CO" sz="1600" dirty="0">
              <a:effectLst/>
              <a:latin typeface="Arial Nova Cond" panose="020B0506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6591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75DFE-593A-797B-D1FF-AF9CA07F673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71773CF6-4340-CABB-BB26-60384386F3F0}"/>
              </a:ext>
            </a:extLst>
          </p:cNvPr>
          <p:cNvSpPr txBox="1"/>
          <p:nvPr/>
        </p:nvSpPr>
        <p:spPr>
          <a:xfrm>
            <a:off x="233736" y="303356"/>
            <a:ext cx="10112339" cy="523220"/>
          </a:xfrm>
          <a:prstGeom prst="rect">
            <a:avLst/>
          </a:prstGeom>
          <a:noFill/>
        </p:spPr>
        <p:txBody>
          <a:bodyPr wrap="square">
            <a:spAutoFit/>
          </a:bodyPr>
          <a:lstStyle/>
          <a:p>
            <a:pPr defTabSz="914126" fontAlgn="base">
              <a:spcBef>
                <a:spcPct val="50000"/>
              </a:spcBef>
              <a:spcAft>
                <a:spcPct val="0"/>
              </a:spcAft>
              <a:buClr>
                <a:srgbClr val="F0AB00"/>
              </a:buClr>
              <a:buSzPct val="80000"/>
            </a:pPr>
            <a:r>
              <a:rPr lang="en-US" sz="2800" kern="0" dirty="0" err="1">
                <a:solidFill>
                  <a:srgbClr val="7AD400"/>
                </a:solidFill>
                <a:latin typeface="Arial Rounded MT Bold" panose="020F0704030504030204" pitchFamily="34" charset="0"/>
                <a:ea typeface="Arial Unicode MS" pitchFamily="34" charset="-128"/>
              </a:rPr>
              <a:t>Estructura</a:t>
            </a:r>
            <a:r>
              <a:rPr lang="en-US" sz="2800" kern="0" dirty="0">
                <a:solidFill>
                  <a:srgbClr val="7AD400"/>
                </a:solidFill>
                <a:latin typeface="Arial Rounded MT Bold" panose="020F0704030504030204" pitchFamily="34" charset="0"/>
                <a:ea typeface="Arial Unicode MS" pitchFamily="34" charset="-128"/>
              </a:rPr>
              <a:t> </a:t>
            </a:r>
            <a:r>
              <a:rPr lang="en-US" sz="2800" kern="0" dirty="0" err="1">
                <a:solidFill>
                  <a:srgbClr val="7AD400"/>
                </a:solidFill>
                <a:latin typeface="Arial Rounded MT Bold" panose="020F0704030504030204" pitchFamily="34" charset="0"/>
                <a:ea typeface="Arial Unicode MS" pitchFamily="34" charset="-128"/>
              </a:rPr>
              <a:t>organizativa</a:t>
            </a:r>
            <a:r>
              <a:rPr lang="en-US" sz="2800" kern="0" dirty="0">
                <a:solidFill>
                  <a:srgbClr val="7AD400"/>
                </a:solidFill>
                <a:latin typeface="Arial Rounded MT Bold" panose="020F0704030504030204" pitchFamily="34" charset="0"/>
                <a:ea typeface="Arial Unicode MS" pitchFamily="34" charset="-128"/>
              </a:rPr>
              <a:t>.</a:t>
            </a:r>
            <a:r>
              <a:rPr lang="es-AR" sz="2800" kern="0" dirty="0">
                <a:solidFill>
                  <a:srgbClr val="7AD400"/>
                </a:solidFill>
                <a:latin typeface="Arial Rounded MT Bold" panose="020F0704030504030204" pitchFamily="34" charset="0"/>
                <a:ea typeface="Arial Unicode MS" pitchFamily="34" charset="-128"/>
              </a:rPr>
              <a:t> </a:t>
            </a:r>
          </a:p>
        </p:txBody>
      </p:sp>
      <p:sp>
        <p:nvSpPr>
          <p:cNvPr id="2" name="Marcador de contenido 5">
            <a:extLst>
              <a:ext uri="{FF2B5EF4-FFF2-40B4-BE49-F238E27FC236}">
                <a16:creationId xmlns:a16="http://schemas.microsoft.com/office/drawing/2014/main" id="{38291A0F-687B-82EB-47F2-2284ABD06839}"/>
              </a:ext>
            </a:extLst>
          </p:cNvPr>
          <p:cNvSpPr txBox="1">
            <a:spLocks noGrp="1"/>
          </p:cNvSpPr>
          <p:nvPr>
            <p:ph idx="1"/>
          </p:nvPr>
        </p:nvSpPr>
        <p:spPr>
          <a:xfrm>
            <a:off x="836613" y="1171575"/>
            <a:ext cx="10340975" cy="51802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 sz="1600" dirty="0">
                <a:latin typeface="Arial Nova Cond" panose="020B0506020202020204" pitchFamily="34" charset="0"/>
                <a:ea typeface="Verdana" panose="020B0604030504040204" pitchFamily="34" charset="0"/>
                <a:cs typeface="Arial" panose="020B0604020202020204" pitchFamily="34" charset="0"/>
              </a:rPr>
              <a:t>Se han definido varios tipos de materiales, cada tipo de material tiene determinación de cuenta particular según necesidades de los negocios</a:t>
            </a:r>
          </a:p>
          <a:p>
            <a:pPr algn="just">
              <a:lnSpc>
                <a:spcPct val="150000"/>
              </a:lnSpc>
            </a:pPr>
            <a:endParaRPr lang="es-ES" sz="1600" dirty="0">
              <a:effectLst/>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r>
              <a:rPr lang="es-ES" sz="1600" dirty="0">
                <a:effectLst/>
                <a:latin typeface="Arial Nova Cond" panose="020B0506020202020204" pitchFamily="34" charset="0"/>
                <a:ea typeface="Verdana" panose="020B0604030504040204" pitchFamily="34" charset="0"/>
                <a:cs typeface="Arial" panose="020B0604020202020204" pitchFamily="34" charset="0"/>
              </a:rPr>
              <a:t>A nivel de almacenes, se pueden manejar en un mismo almacén materiales que tienen como destinación, la prestación del servicio, portafolio y proyectos</a:t>
            </a:r>
          </a:p>
          <a:p>
            <a:pPr algn="just">
              <a:lnSpc>
                <a:spcPct val="150000"/>
              </a:lnSpc>
            </a:pPr>
            <a:endParaRPr lang="es-ES" sz="1600" dirty="0">
              <a:effectLst/>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r>
              <a:rPr lang="es-ES" sz="1600" dirty="0">
                <a:effectLst/>
                <a:latin typeface="Arial Nova Cond" panose="020B0506020202020204" pitchFamily="34" charset="0"/>
                <a:ea typeface="Verdana" panose="020B0604030504040204" pitchFamily="34" charset="0"/>
                <a:cs typeface="Arial" panose="020B0604020202020204" pitchFamily="34" charset="0"/>
              </a:rPr>
              <a:t>Los activos almacenables, serán manejados como materiales no valorados, solo se controla por cantidades, la valoración de estos está a cargo del proceso de Activos</a:t>
            </a:r>
          </a:p>
          <a:p>
            <a:pPr algn="just">
              <a:lnSpc>
                <a:spcPct val="150000"/>
              </a:lnSpc>
            </a:pPr>
            <a:endParaRPr lang="es-ES" sz="1600" dirty="0">
              <a:effectLst/>
              <a:latin typeface="Arial Nova Cond" panose="020B0506020202020204" pitchFamily="34" charset="0"/>
              <a:ea typeface="Verdana" panose="020B0604030504040204" pitchFamily="34" charset="0"/>
              <a:cs typeface="Arial" panose="020B0604020202020204" pitchFamily="34" charset="0"/>
            </a:endParaRPr>
          </a:p>
          <a:p>
            <a:pPr algn="just">
              <a:lnSpc>
                <a:spcPct val="150000"/>
              </a:lnSpc>
            </a:pPr>
            <a:r>
              <a:rPr lang="es-ES" sz="1600" dirty="0">
                <a:effectLst/>
                <a:latin typeface="Arial Nova Cond" panose="020B0506020202020204" pitchFamily="34" charset="0"/>
                <a:ea typeface="Verdana" panose="020B0604030504040204" pitchFamily="34" charset="0"/>
                <a:cs typeface="Arial" panose="020B0604020202020204" pitchFamily="34" charset="0"/>
              </a:rPr>
              <a:t>Los materiales almacenables con destinación a proyectos serán identificados con un tipo de stock especial (Elemento PEP)</a:t>
            </a:r>
            <a:endParaRPr lang="es-ES" sz="1600" dirty="0">
              <a:latin typeface="Arial Nova Cond" panose="020B0506020202020204" pitchFamily="34" charset="0"/>
              <a:ea typeface="Verdana" panose="020B0604030504040204" pitchFamily="34" charset="0"/>
              <a:cs typeface="Arial" panose="020B0604020202020204" pitchFamily="34" charset="0"/>
            </a:endParaRPr>
          </a:p>
          <a:p>
            <a:pPr marL="0" indent="0" algn="just">
              <a:lnSpc>
                <a:spcPct val="150000"/>
              </a:lnSpc>
              <a:buNone/>
            </a:pPr>
            <a:endParaRPr lang="es-ES" sz="1600" dirty="0">
              <a:latin typeface="Arial Nova Cond" panose="020B0506020202020204" pitchFamily="34" charset="0"/>
              <a:ea typeface="Verdana" panose="020B0604030504040204" pitchFamily="34" charset="0"/>
              <a:cs typeface="Arial" panose="020B0604020202020204" pitchFamily="34" charset="0"/>
            </a:endParaRPr>
          </a:p>
          <a:p>
            <a:pPr marL="0" indent="0" algn="just">
              <a:lnSpc>
                <a:spcPct val="150000"/>
              </a:lnSpc>
              <a:buNone/>
            </a:pPr>
            <a:endParaRPr lang="es-ES" sz="1600" dirty="0">
              <a:effectLst/>
              <a:latin typeface="Arial Nova Cond" panose="020B0506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77670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64F31-4653-BC8A-0584-3485F9CC3E70}"/>
              </a:ext>
            </a:extLst>
          </p:cNvPr>
          <p:cNvSpPr>
            <a:spLocks noGrp="1"/>
          </p:cNvSpPr>
          <p:nvPr>
            <p:ph type="title"/>
          </p:nvPr>
        </p:nvSpPr>
        <p:spPr/>
        <p:txBody>
          <a:bodyPr/>
          <a:lstStyle/>
          <a:p>
            <a:r>
              <a:rPr lang="es-CO" dirty="0"/>
              <a:t>Estructura Centros – Almacen.</a:t>
            </a:r>
          </a:p>
        </p:txBody>
      </p:sp>
      <p:graphicFrame>
        <p:nvGraphicFramePr>
          <p:cNvPr id="8" name="Marcador de contenido 7">
            <a:extLst>
              <a:ext uri="{FF2B5EF4-FFF2-40B4-BE49-F238E27FC236}">
                <a16:creationId xmlns:a16="http://schemas.microsoft.com/office/drawing/2014/main" id="{8D1A4625-330A-FE02-5C33-0687A93F4EB5}"/>
              </a:ext>
            </a:extLst>
          </p:cNvPr>
          <p:cNvGraphicFramePr>
            <a:graphicFrameLocks noGrp="1"/>
          </p:cNvGraphicFramePr>
          <p:nvPr>
            <p:ph idx="1"/>
          </p:nvPr>
        </p:nvGraphicFramePr>
        <p:xfrm>
          <a:off x="1071563" y="1603375"/>
          <a:ext cx="9980612" cy="412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Objeto 3">
            <a:extLst>
              <a:ext uri="{FF2B5EF4-FFF2-40B4-BE49-F238E27FC236}">
                <a16:creationId xmlns:a16="http://schemas.microsoft.com/office/drawing/2014/main" id="{E2B8B78F-2097-B775-EAD0-C9D4E09FE1E0}"/>
              </a:ext>
            </a:extLst>
          </p:cNvPr>
          <p:cNvGraphicFramePr>
            <a:graphicFrameLocks noChangeAspect="1"/>
          </p:cNvGraphicFramePr>
          <p:nvPr/>
        </p:nvGraphicFramePr>
        <p:xfrm>
          <a:off x="8850539" y="4322082"/>
          <a:ext cx="906463" cy="787400"/>
        </p:xfrm>
        <a:graphic>
          <a:graphicData uri="http://schemas.openxmlformats.org/presentationml/2006/ole">
            <mc:AlternateContent xmlns:mc="http://schemas.openxmlformats.org/markup-compatibility/2006">
              <mc:Choice xmlns:v="urn:schemas-microsoft-com:vml" Requires="v">
                <p:oleObj name="Worksheet" showAsIcon="1" r:id="rId7" imgW="906386" imgH="787053" progId="Excel.Sheet.12">
                  <p:embed/>
                </p:oleObj>
              </mc:Choice>
              <mc:Fallback>
                <p:oleObj name="Worksheet" showAsIcon="1" r:id="rId7" imgW="906386" imgH="787053" progId="Excel.Sheet.12">
                  <p:embed/>
                  <p:pic>
                    <p:nvPicPr>
                      <p:cNvPr id="4" name="Objeto 3">
                        <a:extLst>
                          <a:ext uri="{FF2B5EF4-FFF2-40B4-BE49-F238E27FC236}">
                            <a16:creationId xmlns:a16="http://schemas.microsoft.com/office/drawing/2014/main" id="{E2B8B78F-2097-B775-EAD0-C9D4E09FE1E0}"/>
                          </a:ext>
                        </a:extLst>
                      </p:cNvPr>
                      <p:cNvPicPr/>
                      <p:nvPr/>
                    </p:nvPicPr>
                    <p:blipFill>
                      <a:blip r:embed="rId8"/>
                      <a:stretch>
                        <a:fillRect/>
                      </a:stretch>
                    </p:blipFill>
                    <p:spPr>
                      <a:xfrm>
                        <a:off x="8850539" y="4322082"/>
                        <a:ext cx="906463" cy="787400"/>
                      </a:xfrm>
                      <a:prstGeom prst="rect">
                        <a:avLst/>
                      </a:prstGeom>
                    </p:spPr>
                  </p:pic>
                </p:oleObj>
              </mc:Fallback>
            </mc:AlternateContent>
          </a:graphicData>
        </a:graphic>
      </p:graphicFrame>
    </p:spTree>
    <p:extLst>
      <p:ext uri="{BB962C8B-B14F-4D97-AF65-F5344CB8AC3E}">
        <p14:creationId xmlns:p14="http://schemas.microsoft.com/office/powerpoint/2010/main" val="221365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0E755D-268E-15C1-D3B8-B5787B934AA6}"/>
              </a:ext>
            </a:extLst>
          </p:cNvPr>
          <p:cNvPicPr>
            <a:picLocks noChangeAspect="1"/>
          </p:cNvPicPr>
          <p:nvPr/>
        </p:nvPicPr>
        <p:blipFill>
          <a:blip r:embed="rId2"/>
          <a:stretch>
            <a:fillRect/>
          </a:stretch>
        </p:blipFill>
        <p:spPr>
          <a:xfrm>
            <a:off x="5739748" y="655842"/>
            <a:ext cx="4557582" cy="2253471"/>
          </a:xfrm>
          <a:prstGeom prst="rect">
            <a:avLst/>
          </a:prstGeom>
        </p:spPr>
      </p:pic>
      <p:pic>
        <p:nvPicPr>
          <p:cNvPr id="7" name="Imagen 6">
            <a:extLst>
              <a:ext uri="{FF2B5EF4-FFF2-40B4-BE49-F238E27FC236}">
                <a16:creationId xmlns:a16="http://schemas.microsoft.com/office/drawing/2014/main" id="{34C3815F-046C-E418-A1ED-831C99313E5F}"/>
              </a:ext>
            </a:extLst>
          </p:cNvPr>
          <p:cNvPicPr>
            <a:picLocks noChangeAspect="1"/>
          </p:cNvPicPr>
          <p:nvPr/>
        </p:nvPicPr>
        <p:blipFill>
          <a:blip r:embed="rId3"/>
          <a:stretch>
            <a:fillRect/>
          </a:stretch>
        </p:blipFill>
        <p:spPr>
          <a:xfrm>
            <a:off x="638188" y="3712534"/>
            <a:ext cx="10386231" cy="2662902"/>
          </a:xfrm>
          <a:prstGeom prst="rect">
            <a:avLst/>
          </a:prstGeom>
        </p:spPr>
      </p:pic>
      <p:sp>
        <p:nvSpPr>
          <p:cNvPr id="2" name="CuadroTexto 1">
            <a:extLst>
              <a:ext uri="{FF2B5EF4-FFF2-40B4-BE49-F238E27FC236}">
                <a16:creationId xmlns:a16="http://schemas.microsoft.com/office/drawing/2014/main" id="{3B3924C8-5FBE-6A84-2ACF-58C8A4966C0F}"/>
              </a:ext>
            </a:extLst>
          </p:cNvPr>
          <p:cNvSpPr txBox="1"/>
          <p:nvPr/>
        </p:nvSpPr>
        <p:spPr>
          <a:xfrm>
            <a:off x="856782" y="766916"/>
            <a:ext cx="4283032" cy="1877437"/>
          </a:xfrm>
          <a:prstGeom prst="rect">
            <a:avLst/>
          </a:prstGeom>
          <a:noFill/>
        </p:spPr>
        <p:txBody>
          <a:bodyPr wrap="square" rtlCol="0">
            <a:spAutoFit/>
          </a:bodyPr>
          <a:lstStyle/>
          <a:p>
            <a:r>
              <a:rPr lang="es-CO" b="1" dirty="0" err="1"/>
              <a:t>Indice</a:t>
            </a:r>
            <a:r>
              <a:rPr lang="es-CO" b="1" dirty="0"/>
              <a:t> de material.</a:t>
            </a:r>
          </a:p>
          <a:p>
            <a:r>
              <a:rPr lang="es-CO" b="1" dirty="0"/>
              <a:t>Transacción: MM60</a:t>
            </a:r>
          </a:p>
          <a:p>
            <a:r>
              <a:rPr lang="es-CO" sz="1600" dirty="0"/>
              <a:t>Consulta de todos los materiales creados en el maestro de materiales con algunas de sus características como: Tipo de Material, Centro, Grupos de articulo, </a:t>
            </a:r>
            <a:r>
              <a:rPr lang="es-CO" sz="1600" dirty="0" err="1"/>
              <a:t>Categoria</a:t>
            </a:r>
            <a:r>
              <a:rPr lang="es-CO" sz="1600" dirty="0"/>
              <a:t> de valoración, entre otros</a:t>
            </a:r>
          </a:p>
        </p:txBody>
      </p:sp>
    </p:spTree>
    <p:extLst>
      <p:ext uri="{BB962C8B-B14F-4D97-AF65-F5344CB8AC3E}">
        <p14:creationId xmlns:p14="http://schemas.microsoft.com/office/powerpoint/2010/main" val="161811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B23E4BC-95FB-E89C-BE13-866BA6306191}"/>
              </a:ext>
            </a:extLst>
          </p:cNvPr>
          <p:cNvPicPr>
            <a:picLocks noChangeAspect="1"/>
          </p:cNvPicPr>
          <p:nvPr/>
        </p:nvPicPr>
        <p:blipFill>
          <a:blip r:embed="rId2"/>
          <a:stretch>
            <a:fillRect/>
          </a:stretch>
        </p:blipFill>
        <p:spPr>
          <a:xfrm>
            <a:off x="6385690" y="618600"/>
            <a:ext cx="4753638" cy="1943371"/>
          </a:xfrm>
          <a:prstGeom prst="rect">
            <a:avLst/>
          </a:prstGeom>
        </p:spPr>
      </p:pic>
      <p:pic>
        <p:nvPicPr>
          <p:cNvPr id="7" name="Imagen 6">
            <a:extLst>
              <a:ext uri="{FF2B5EF4-FFF2-40B4-BE49-F238E27FC236}">
                <a16:creationId xmlns:a16="http://schemas.microsoft.com/office/drawing/2014/main" id="{D342F67E-131D-F399-7011-066758798930}"/>
              </a:ext>
            </a:extLst>
          </p:cNvPr>
          <p:cNvPicPr>
            <a:picLocks noChangeAspect="1"/>
          </p:cNvPicPr>
          <p:nvPr/>
        </p:nvPicPr>
        <p:blipFill>
          <a:blip r:embed="rId3"/>
          <a:stretch>
            <a:fillRect/>
          </a:stretch>
        </p:blipFill>
        <p:spPr>
          <a:xfrm>
            <a:off x="1931418" y="2561971"/>
            <a:ext cx="9207910" cy="3885755"/>
          </a:xfrm>
          <a:prstGeom prst="rect">
            <a:avLst/>
          </a:prstGeom>
        </p:spPr>
      </p:pic>
      <p:sp>
        <p:nvSpPr>
          <p:cNvPr id="2" name="CuadroTexto 1">
            <a:extLst>
              <a:ext uri="{FF2B5EF4-FFF2-40B4-BE49-F238E27FC236}">
                <a16:creationId xmlns:a16="http://schemas.microsoft.com/office/drawing/2014/main" id="{EEE21486-C4A1-6150-979D-E0BA1BBE8F13}"/>
              </a:ext>
            </a:extLst>
          </p:cNvPr>
          <p:cNvSpPr txBox="1"/>
          <p:nvPr/>
        </p:nvSpPr>
        <p:spPr>
          <a:xfrm>
            <a:off x="1321806" y="618600"/>
            <a:ext cx="4906978" cy="1877437"/>
          </a:xfrm>
          <a:prstGeom prst="rect">
            <a:avLst/>
          </a:prstGeom>
          <a:noFill/>
        </p:spPr>
        <p:txBody>
          <a:bodyPr wrap="square" rtlCol="0">
            <a:spAutoFit/>
          </a:bodyPr>
          <a:lstStyle/>
          <a:p>
            <a:r>
              <a:rPr lang="es-CO" b="1" dirty="0"/>
              <a:t>Visualizar material</a:t>
            </a:r>
          </a:p>
          <a:p>
            <a:r>
              <a:rPr lang="es-CO" b="1" dirty="0"/>
              <a:t>Transacción: MM03.</a:t>
            </a:r>
          </a:p>
          <a:p>
            <a:r>
              <a:rPr lang="es-ES" sz="1600" dirty="0"/>
              <a:t>se utiliza para </a:t>
            </a:r>
            <a:r>
              <a:rPr lang="es-ES" sz="1600" b="1" dirty="0"/>
              <a:t>visualizar datos del maestro de materiales</a:t>
            </a:r>
            <a:r>
              <a:rPr lang="es-ES" sz="1600" dirty="0"/>
              <a:t>.</a:t>
            </a:r>
            <a:br>
              <a:rPr lang="es-ES" sz="1600" dirty="0"/>
            </a:br>
            <a:r>
              <a:rPr lang="es-ES" sz="1600" dirty="0"/>
              <a:t>Es una transacción </a:t>
            </a:r>
            <a:r>
              <a:rPr lang="es-ES" sz="1600" b="1" dirty="0"/>
              <a:t>solo de consulta</a:t>
            </a:r>
            <a:r>
              <a:rPr lang="es-ES" sz="1600" dirty="0"/>
              <a:t>: no permite modificar ni crear materiales, únicamente ver la información registrada en las distintas vistas.</a:t>
            </a:r>
            <a:endParaRPr lang="es-CO" sz="1600" dirty="0"/>
          </a:p>
        </p:txBody>
      </p:sp>
    </p:spTree>
    <p:extLst>
      <p:ext uri="{BB962C8B-B14F-4D97-AF65-F5344CB8AC3E}">
        <p14:creationId xmlns:p14="http://schemas.microsoft.com/office/powerpoint/2010/main" val="7022215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ebbfa72-b3b6-4c1f-8b23-058d4f67f013}" enabled="1" method="Privileged" siteId="{bf1ce8b5-5d39-4bc5-ad6e-07b3e4d7d67a}" contentBits="0" removed="0"/>
</clbl:labelList>
</file>

<file path=docProps/app.xml><?xml version="1.0" encoding="utf-8"?>
<Properties xmlns="http://schemas.openxmlformats.org/officeDocument/2006/extended-properties" xmlns:vt="http://schemas.openxmlformats.org/officeDocument/2006/docPropsVTypes">
  <TotalTime>496</TotalTime>
  <Words>1114</Words>
  <Application>Microsoft Office PowerPoint</Application>
  <PresentationFormat>Panorámica</PresentationFormat>
  <Paragraphs>100</Paragraphs>
  <Slides>17</Slides>
  <Notes>6</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9" baseType="lpstr">
      <vt:lpstr>Aptos</vt:lpstr>
      <vt:lpstr>Aptos Display</vt:lpstr>
      <vt:lpstr>Arial</vt:lpstr>
      <vt:lpstr>Arial Nova Cond</vt:lpstr>
      <vt:lpstr>Arial Rounded MT Bold</vt:lpstr>
      <vt:lpstr>Calibri</vt:lpstr>
      <vt:lpstr>Calibri bold italic</vt:lpstr>
      <vt:lpstr>Calibri bold italic</vt:lpstr>
      <vt:lpstr>Calibri regular</vt:lpstr>
      <vt:lpstr>Google Sans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Estructura Centros – Almacen.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OMAR AUGUSTO ESTRADA OSSA</dc:creator>
  <cp:lastModifiedBy>OMAR AUGUSTO ESTRADA OSSA</cp:lastModifiedBy>
  <cp:revision>18</cp:revision>
  <dcterms:created xsi:type="dcterms:W3CDTF">2026-05-26T17:06:08Z</dcterms:created>
  <dcterms:modified xsi:type="dcterms:W3CDTF">2026-06-04T12:43:16Z</dcterms:modified>
</cp:coreProperties>
</file>