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7"/>
  </p:notesMasterIdLst>
  <p:handoutMasterIdLst>
    <p:handoutMasterId r:id="rId68"/>
  </p:handoutMasterIdLst>
  <p:sldIdLst>
    <p:sldId id="279" r:id="rId5"/>
    <p:sldId id="2147483593" r:id="rId6"/>
    <p:sldId id="261" r:id="rId7"/>
    <p:sldId id="2147483621" r:id="rId8"/>
    <p:sldId id="2147483622" r:id="rId9"/>
    <p:sldId id="2147483625" r:id="rId10"/>
    <p:sldId id="2147483624" r:id="rId11"/>
    <p:sldId id="2147483627" r:id="rId12"/>
    <p:sldId id="2147483626" r:id="rId13"/>
    <p:sldId id="2147483596" r:id="rId14"/>
    <p:sldId id="2147483597" r:id="rId15"/>
    <p:sldId id="2147483601" r:id="rId16"/>
    <p:sldId id="2147483602" r:id="rId17"/>
    <p:sldId id="2147483603" r:id="rId18"/>
    <p:sldId id="2147483604" r:id="rId19"/>
    <p:sldId id="2147483605" r:id="rId20"/>
    <p:sldId id="2147483606" r:id="rId21"/>
    <p:sldId id="2147483620" r:id="rId22"/>
    <p:sldId id="2147483607" r:id="rId23"/>
    <p:sldId id="2147483608" r:id="rId24"/>
    <p:sldId id="2147483609" r:id="rId25"/>
    <p:sldId id="2147483610" r:id="rId26"/>
    <p:sldId id="2147483611" r:id="rId27"/>
    <p:sldId id="2147483612" r:id="rId28"/>
    <p:sldId id="2147483629" r:id="rId29"/>
    <p:sldId id="2147483631" r:id="rId30"/>
    <p:sldId id="2147483632" r:id="rId31"/>
    <p:sldId id="2147483633" r:id="rId32"/>
    <p:sldId id="2147483634" r:id="rId33"/>
    <p:sldId id="2147483635" r:id="rId34"/>
    <p:sldId id="2147483636" r:id="rId35"/>
    <p:sldId id="2147483637" r:id="rId36"/>
    <p:sldId id="2147483638" r:id="rId37"/>
    <p:sldId id="2147483640" r:id="rId38"/>
    <p:sldId id="2147483642" r:id="rId39"/>
    <p:sldId id="2147483643" r:id="rId40"/>
    <p:sldId id="2147483644" r:id="rId41"/>
    <p:sldId id="2147483645" r:id="rId42"/>
    <p:sldId id="2147483646" r:id="rId43"/>
    <p:sldId id="2147483647" r:id="rId44"/>
    <p:sldId id="256" r:id="rId45"/>
    <p:sldId id="257" r:id="rId46"/>
    <p:sldId id="258" r:id="rId47"/>
    <p:sldId id="259" r:id="rId48"/>
    <p:sldId id="260" r:id="rId49"/>
    <p:sldId id="262" r:id="rId50"/>
    <p:sldId id="263" r:id="rId51"/>
    <p:sldId id="264" r:id="rId52"/>
    <p:sldId id="276" r:id="rId53"/>
    <p:sldId id="277" r:id="rId54"/>
    <p:sldId id="265" r:id="rId55"/>
    <p:sldId id="266" r:id="rId56"/>
    <p:sldId id="267" r:id="rId57"/>
    <p:sldId id="268" r:id="rId58"/>
    <p:sldId id="269" r:id="rId59"/>
    <p:sldId id="270" r:id="rId60"/>
    <p:sldId id="271" r:id="rId61"/>
    <p:sldId id="272" r:id="rId62"/>
    <p:sldId id="273" r:id="rId63"/>
    <p:sldId id="274" r:id="rId64"/>
    <p:sldId id="275" r:id="rId65"/>
    <p:sldId id="490" r:id="rId6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8D52"/>
    <a:srgbClr val="7AD400"/>
    <a:srgbClr val="33CC33"/>
    <a:srgbClr val="F6DE63"/>
    <a:srgbClr val="7F7F7F"/>
    <a:srgbClr val="D9D9D9"/>
    <a:srgbClr val="EBF5D7"/>
    <a:srgbClr val="FFBEC4"/>
    <a:srgbClr val="BBBBBB"/>
    <a:srgbClr val="FFAE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CFA345-6BB4-44F8-BDCC-22FDEFA96DD0}" v="2" dt="2026-06-11T12:35:40.26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Estilo o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3447" autoAdjust="0"/>
  </p:normalViewPr>
  <p:slideViewPr>
    <p:cSldViewPr snapToGrid="0">
      <p:cViewPr varScale="1">
        <p:scale>
          <a:sx n="63" d="100"/>
          <a:sy n="63" d="100"/>
        </p:scale>
        <p:origin x="676"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7" d="100"/>
          <a:sy n="47" d="100"/>
        </p:scale>
        <p:origin x="2712" y="6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MARIO TABARES FRANCO" userId="5fe1c0f3-6cb1-4a39-b1d3-e5f3b579656d" providerId="ADAL" clId="{AF8B648C-B7CF-4B3C-BFEB-2E5651295F0E}"/>
    <pc:docChg chg="undo redo custSel addSld delSld modSld sldOrd">
      <pc:chgData name="CARLOS MARIO TABARES FRANCO" userId="5fe1c0f3-6cb1-4a39-b1d3-e5f3b579656d" providerId="ADAL" clId="{AF8B648C-B7CF-4B3C-BFEB-2E5651295F0E}" dt="2026-06-11T12:36:28.185" v="17673" actId="1076"/>
      <pc:docMkLst>
        <pc:docMk/>
      </pc:docMkLst>
      <pc:sldChg chg="addSp delSp modSp mod">
        <pc:chgData name="CARLOS MARIO TABARES FRANCO" userId="5fe1c0f3-6cb1-4a39-b1d3-e5f3b579656d" providerId="ADAL" clId="{AF8B648C-B7CF-4B3C-BFEB-2E5651295F0E}" dt="2026-06-11T12:36:28.185" v="17673" actId="1076"/>
        <pc:sldMkLst>
          <pc:docMk/>
          <pc:sldMk cId="3370088508" sldId="2147483596"/>
        </pc:sldMkLst>
        <pc:spChg chg="mod">
          <ac:chgData name="CARLOS MARIO TABARES FRANCO" userId="5fe1c0f3-6cb1-4a39-b1d3-e5f3b579656d" providerId="ADAL" clId="{AF8B648C-B7CF-4B3C-BFEB-2E5651295F0E}" dt="2026-06-11T12:36:00.486" v="17643" actId="6549"/>
          <ac:spMkLst>
            <pc:docMk/>
            <pc:sldMk cId="3370088508" sldId="2147483596"/>
            <ac:spMk id="4" creationId="{45172D94-E082-1E34-539F-1F61A98920EE}"/>
          </ac:spMkLst>
        </pc:spChg>
        <pc:spChg chg="del">
          <ac:chgData name="CARLOS MARIO TABARES FRANCO" userId="5fe1c0f3-6cb1-4a39-b1d3-e5f3b579656d" providerId="ADAL" clId="{AF8B648C-B7CF-4B3C-BFEB-2E5651295F0E}" dt="2026-06-11T12:35:46.270" v="17640" actId="478"/>
          <ac:spMkLst>
            <pc:docMk/>
            <pc:sldMk cId="3370088508" sldId="2147483596"/>
            <ac:spMk id="6" creationId="{0DABEFC7-9C42-18E7-B2FB-C818B3E85143}"/>
          </ac:spMkLst>
        </pc:spChg>
        <pc:spChg chg="add mod">
          <ac:chgData name="CARLOS MARIO TABARES FRANCO" userId="5fe1c0f3-6cb1-4a39-b1d3-e5f3b579656d" providerId="ADAL" clId="{AF8B648C-B7CF-4B3C-BFEB-2E5651295F0E}" dt="2026-06-11T12:36:28.185" v="17673" actId="1076"/>
          <ac:spMkLst>
            <pc:docMk/>
            <pc:sldMk cId="3370088508" sldId="2147483596"/>
            <ac:spMk id="7" creationId="{8D4358FD-5672-ABD1-373A-B06748438E9A}"/>
          </ac:spMkLst>
        </pc:spChg>
        <pc:picChg chg="add del">
          <ac:chgData name="CARLOS MARIO TABARES FRANCO" userId="5fe1c0f3-6cb1-4a39-b1d3-e5f3b579656d" providerId="ADAL" clId="{AF8B648C-B7CF-4B3C-BFEB-2E5651295F0E}" dt="2026-06-11T12:35:40.269" v="17639" actId="478"/>
          <ac:picMkLst>
            <pc:docMk/>
            <pc:sldMk cId="3370088508" sldId="2147483596"/>
            <ac:picMk id="1034" creationId="{B1EB5729-EBAC-DF9A-8C61-ACE8F9F7B2F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EA5B6-C6A8-4939-A545-F75A898D358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CO"/>
        </a:p>
      </dgm:t>
    </dgm:pt>
    <dgm:pt modelId="{EE8841BB-D2DC-4437-BB7C-D04662B2EAA0}">
      <dgm:prSet phldrT="[Texto]" custT="1"/>
      <dgm:spPr>
        <a:solidFill>
          <a:schemeClr val="accent1">
            <a:lumMod val="20000"/>
            <a:lumOff val="80000"/>
          </a:schemeClr>
        </a:solidFill>
      </dgm:spPr>
      <dgm:t>
        <a:bodyPr/>
        <a:lstStyle/>
        <a:p>
          <a:r>
            <a:rPr lang="es-CO" sz="1600" dirty="0">
              <a:solidFill>
                <a:schemeClr val="tx1">
                  <a:lumMod val="50000"/>
                  <a:lumOff val="50000"/>
                </a:schemeClr>
              </a:solidFill>
              <a:latin typeface="Arial Rounded MT Bold" panose="020F0704030504030204" pitchFamily="34" charset="0"/>
            </a:rPr>
            <a:t>ERP</a:t>
          </a:r>
        </a:p>
      </dgm:t>
    </dgm:pt>
    <dgm:pt modelId="{9C57FB91-A111-445A-B4CA-FCE456067CDD}" type="parTrans" cxnId="{E932A114-995D-4C6E-BAD5-27BC0F6EB963}">
      <dgm:prSet/>
      <dgm:spPr/>
      <dgm:t>
        <a:bodyPr/>
        <a:lstStyle/>
        <a:p>
          <a:endParaRPr lang="es-CO" sz="1100"/>
        </a:p>
      </dgm:t>
    </dgm:pt>
    <dgm:pt modelId="{23B514E6-D448-4C35-9BC5-72B3DB51FB46}" type="sibTrans" cxnId="{E932A114-995D-4C6E-BAD5-27BC0F6EB963}">
      <dgm:prSet custT="1"/>
      <dgm:spPr/>
      <dgm:t>
        <a:bodyPr/>
        <a:lstStyle/>
        <a:p>
          <a:endParaRPr lang="es-CO" sz="1400"/>
        </a:p>
      </dgm:t>
    </dgm:pt>
    <dgm:pt modelId="{13A12D59-F56C-4EB5-B029-4F8B63E3AFB1}">
      <dgm:prSet phldrT="[Texto]" custT="1"/>
      <dgm:spPr>
        <a:solidFill>
          <a:srgbClr val="FFCC00"/>
        </a:solidFill>
      </dgm:spPr>
      <dgm:t>
        <a:bodyPr/>
        <a:lstStyle/>
        <a:p>
          <a:r>
            <a:rPr lang="es-CO" sz="1600" dirty="0">
              <a:latin typeface="Arial Rounded MT Bold" panose="020F0704030504030204" pitchFamily="34" charset="0"/>
            </a:rPr>
            <a:t>SAP</a:t>
          </a:r>
        </a:p>
      </dgm:t>
    </dgm:pt>
    <dgm:pt modelId="{43D997D4-58A2-4689-8CB2-6E45C996956C}" type="parTrans" cxnId="{F1520618-CF0F-43B7-918C-E81C1D2DCB39}">
      <dgm:prSet/>
      <dgm:spPr/>
      <dgm:t>
        <a:bodyPr/>
        <a:lstStyle/>
        <a:p>
          <a:endParaRPr lang="es-CO" sz="1100"/>
        </a:p>
      </dgm:t>
    </dgm:pt>
    <dgm:pt modelId="{127A3E78-83A1-4863-94D3-AB19BF9C144C}" type="sibTrans" cxnId="{F1520618-CF0F-43B7-918C-E81C1D2DCB39}">
      <dgm:prSet custT="1"/>
      <dgm:spPr/>
      <dgm:t>
        <a:bodyPr/>
        <a:lstStyle/>
        <a:p>
          <a:endParaRPr lang="es-CO" sz="1400"/>
        </a:p>
      </dgm:t>
    </dgm:pt>
    <dgm:pt modelId="{88E5E43C-0296-42CF-AC6D-BEF98537D082}">
      <dgm:prSet phldrT="[Texto]" custT="1"/>
      <dgm:spPr>
        <a:solidFill>
          <a:srgbClr val="7AD400"/>
        </a:solidFill>
      </dgm:spPr>
      <dgm:t>
        <a:bodyPr/>
        <a:lstStyle/>
        <a:p>
          <a:r>
            <a:rPr lang="es-CO" sz="1600" dirty="0" err="1">
              <a:solidFill>
                <a:schemeClr val="bg1"/>
              </a:solidFill>
              <a:latin typeface="Arial Rounded MT Bold" panose="020F0704030504030204" pitchFamily="34" charset="0"/>
            </a:rPr>
            <a:t>SAPhiro</a:t>
          </a:r>
          <a:endParaRPr lang="es-CO" sz="1600" dirty="0">
            <a:solidFill>
              <a:schemeClr val="bg1"/>
            </a:solidFill>
            <a:latin typeface="Arial Rounded MT Bold" panose="020F0704030504030204" pitchFamily="34" charset="0"/>
          </a:endParaRPr>
        </a:p>
      </dgm:t>
    </dgm:pt>
    <dgm:pt modelId="{9B1F6F31-1199-40F9-A2D5-A05B26CB57E5}" type="parTrans" cxnId="{43B8878A-A7CA-47B9-A893-96890B175C55}">
      <dgm:prSet/>
      <dgm:spPr/>
      <dgm:t>
        <a:bodyPr/>
        <a:lstStyle/>
        <a:p>
          <a:endParaRPr lang="es-CO" sz="1100"/>
        </a:p>
      </dgm:t>
    </dgm:pt>
    <dgm:pt modelId="{85C600D0-E248-4582-B5E4-F8050A15435B}" type="sibTrans" cxnId="{43B8878A-A7CA-47B9-A893-96890B175C55}">
      <dgm:prSet/>
      <dgm:spPr/>
      <dgm:t>
        <a:bodyPr/>
        <a:lstStyle/>
        <a:p>
          <a:endParaRPr lang="es-CO" sz="1100"/>
        </a:p>
      </dgm:t>
    </dgm:pt>
    <dgm:pt modelId="{5EE77C87-DC37-436E-9A5C-11E4F01CBA23}" type="pres">
      <dgm:prSet presAssocID="{62BEA5B6-C6A8-4939-A545-F75A898D3583}" presName="Name0" presStyleCnt="0">
        <dgm:presLayoutVars>
          <dgm:dir/>
          <dgm:resizeHandles val="exact"/>
        </dgm:presLayoutVars>
      </dgm:prSet>
      <dgm:spPr/>
    </dgm:pt>
    <dgm:pt modelId="{785195D5-A390-4B91-8AE4-4EBA47B0BFE1}" type="pres">
      <dgm:prSet presAssocID="{EE8841BB-D2DC-4437-BB7C-D04662B2EAA0}" presName="node" presStyleLbl="node1" presStyleIdx="0" presStyleCnt="3" custLinFactNeighborY="62144">
        <dgm:presLayoutVars>
          <dgm:bulletEnabled val="1"/>
        </dgm:presLayoutVars>
      </dgm:prSet>
      <dgm:spPr/>
    </dgm:pt>
    <dgm:pt modelId="{7555FB08-248A-4123-A44E-75258A74FF93}" type="pres">
      <dgm:prSet presAssocID="{23B514E6-D448-4C35-9BC5-72B3DB51FB46}" presName="sibTrans" presStyleLbl="sibTrans2D1" presStyleIdx="0" presStyleCnt="2"/>
      <dgm:spPr/>
    </dgm:pt>
    <dgm:pt modelId="{F1D70F25-CE68-41AF-90C0-1BFEAA99AE34}" type="pres">
      <dgm:prSet presAssocID="{23B514E6-D448-4C35-9BC5-72B3DB51FB46}" presName="connectorText" presStyleLbl="sibTrans2D1" presStyleIdx="0" presStyleCnt="2"/>
      <dgm:spPr/>
    </dgm:pt>
    <dgm:pt modelId="{6D1028CA-6DC0-4FA6-B80F-21C071A79528}" type="pres">
      <dgm:prSet presAssocID="{13A12D59-F56C-4EB5-B029-4F8B63E3AFB1}" presName="node" presStyleLbl="node1" presStyleIdx="1" presStyleCnt="3" custLinFactNeighborX="4213" custLinFactNeighborY="-59955">
        <dgm:presLayoutVars>
          <dgm:bulletEnabled val="1"/>
        </dgm:presLayoutVars>
      </dgm:prSet>
      <dgm:spPr/>
    </dgm:pt>
    <dgm:pt modelId="{9A276677-9A4D-442D-8ABC-7CE680AB64CE}" type="pres">
      <dgm:prSet presAssocID="{127A3E78-83A1-4863-94D3-AB19BF9C144C}" presName="sibTrans" presStyleLbl="sibTrans2D1" presStyleIdx="1" presStyleCnt="2"/>
      <dgm:spPr/>
    </dgm:pt>
    <dgm:pt modelId="{3C359AD7-62FA-4247-8AA9-8C9BB326196D}" type="pres">
      <dgm:prSet presAssocID="{127A3E78-83A1-4863-94D3-AB19BF9C144C}" presName="connectorText" presStyleLbl="sibTrans2D1" presStyleIdx="1" presStyleCnt="2"/>
      <dgm:spPr/>
    </dgm:pt>
    <dgm:pt modelId="{2C37ECA9-5672-42FE-BAE0-E57AC864E320}" type="pres">
      <dgm:prSet presAssocID="{88E5E43C-0296-42CF-AC6D-BEF98537D082}" presName="node" presStyleLbl="node1" presStyleIdx="2" presStyleCnt="3" custLinFactNeighborX="83062" custLinFactNeighborY="-2205">
        <dgm:presLayoutVars>
          <dgm:bulletEnabled val="1"/>
        </dgm:presLayoutVars>
      </dgm:prSet>
      <dgm:spPr/>
    </dgm:pt>
  </dgm:ptLst>
  <dgm:cxnLst>
    <dgm:cxn modelId="{27258908-0F39-4FFC-BD95-71A05AE292CF}" type="presOf" srcId="{23B514E6-D448-4C35-9BC5-72B3DB51FB46}" destId="{7555FB08-248A-4123-A44E-75258A74FF93}" srcOrd="0" destOrd="0" presId="urn:microsoft.com/office/officeart/2005/8/layout/process1"/>
    <dgm:cxn modelId="{B803BB08-412D-482A-BDAC-C9E0D41F437F}" type="presOf" srcId="{EE8841BB-D2DC-4437-BB7C-D04662B2EAA0}" destId="{785195D5-A390-4B91-8AE4-4EBA47B0BFE1}" srcOrd="0" destOrd="0" presId="urn:microsoft.com/office/officeart/2005/8/layout/process1"/>
    <dgm:cxn modelId="{E932A114-995D-4C6E-BAD5-27BC0F6EB963}" srcId="{62BEA5B6-C6A8-4939-A545-F75A898D3583}" destId="{EE8841BB-D2DC-4437-BB7C-D04662B2EAA0}" srcOrd="0" destOrd="0" parTransId="{9C57FB91-A111-445A-B4CA-FCE456067CDD}" sibTransId="{23B514E6-D448-4C35-9BC5-72B3DB51FB46}"/>
    <dgm:cxn modelId="{F1520618-CF0F-43B7-918C-E81C1D2DCB39}" srcId="{62BEA5B6-C6A8-4939-A545-F75A898D3583}" destId="{13A12D59-F56C-4EB5-B029-4F8B63E3AFB1}" srcOrd="1" destOrd="0" parTransId="{43D997D4-58A2-4689-8CB2-6E45C996956C}" sibTransId="{127A3E78-83A1-4863-94D3-AB19BF9C144C}"/>
    <dgm:cxn modelId="{EB8D3227-EC0D-4CCF-B881-3AF9CB56F5F5}" type="presOf" srcId="{23B514E6-D448-4C35-9BC5-72B3DB51FB46}" destId="{F1D70F25-CE68-41AF-90C0-1BFEAA99AE34}" srcOrd="1" destOrd="0" presId="urn:microsoft.com/office/officeart/2005/8/layout/process1"/>
    <dgm:cxn modelId="{E97E8927-3D09-44B4-B0AA-EC51B6A5BFA1}" type="presOf" srcId="{88E5E43C-0296-42CF-AC6D-BEF98537D082}" destId="{2C37ECA9-5672-42FE-BAE0-E57AC864E320}" srcOrd="0" destOrd="0" presId="urn:microsoft.com/office/officeart/2005/8/layout/process1"/>
    <dgm:cxn modelId="{98185B55-74A1-4C22-BEF2-F4D4C2FFF4E7}" type="presOf" srcId="{13A12D59-F56C-4EB5-B029-4F8B63E3AFB1}" destId="{6D1028CA-6DC0-4FA6-B80F-21C071A79528}" srcOrd="0" destOrd="0" presId="urn:microsoft.com/office/officeart/2005/8/layout/process1"/>
    <dgm:cxn modelId="{BF742682-39D4-40F1-AA30-56FFAB061CCE}" type="presOf" srcId="{127A3E78-83A1-4863-94D3-AB19BF9C144C}" destId="{3C359AD7-62FA-4247-8AA9-8C9BB326196D}" srcOrd="1" destOrd="0" presId="urn:microsoft.com/office/officeart/2005/8/layout/process1"/>
    <dgm:cxn modelId="{43B8878A-A7CA-47B9-A893-96890B175C55}" srcId="{62BEA5B6-C6A8-4939-A545-F75A898D3583}" destId="{88E5E43C-0296-42CF-AC6D-BEF98537D082}" srcOrd="2" destOrd="0" parTransId="{9B1F6F31-1199-40F9-A2D5-A05B26CB57E5}" sibTransId="{85C600D0-E248-4582-B5E4-F8050A15435B}"/>
    <dgm:cxn modelId="{7D47D69D-4015-40A9-B2A9-3EB36FD0F082}" type="presOf" srcId="{62BEA5B6-C6A8-4939-A545-F75A898D3583}" destId="{5EE77C87-DC37-436E-9A5C-11E4F01CBA23}" srcOrd="0" destOrd="0" presId="urn:microsoft.com/office/officeart/2005/8/layout/process1"/>
    <dgm:cxn modelId="{DB50909F-CA9F-4879-99CE-6DDD39AD9141}" type="presOf" srcId="{127A3E78-83A1-4863-94D3-AB19BF9C144C}" destId="{9A276677-9A4D-442D-8ABC-7CE680AB64CE}" srcOrd="0" destOrd="0" presId="urn:microsoft.com/office/officeart/2005/8/layout/process1"/>
    <dgm:cxn modelId="{5CC007E6-A39A-4BFD-8E05-AD6865D9E6CA}" type="presParOf" srcId="{5EE77C87-DC37-436E-9A5C-11E4F01CBA23}" destId="{785195D5-A390-4B91-8AE4-4EBA47B0BFE1}" srcOrd="0" destOrd="0" presId="urn:microsoft.com/office/officeart/2005/8/layout/process1"/>
    <dgm:cxn modelId="{0D3CF47A-D7C4-4A53-BBD3-7FBD6D49B147}" type="presParOf" srcId="{5EE77C87-DC37-436E-9A5C-11E4F01CBA23}" destId="{7555FB08-248A-4123-A44E-75258A74FF93}" srcOrd="1" destOrd="0" presId="urn:microsoft.com/office/officeart/2005/8/layout/process1"/>
    <dgm:cxn modelId="{6B2267B7-1FA3-450E-A643-7FA5F5D4FF97}" type="presParOf" srcId="{7555FB08-248A-4123-A44E-75258A74FF93}" destId="{F1D70F25-CE68-41AF-90C0-1BFEAA99AE34}" srcOrd="0" destOrd="0" presId="urn:microsoft.com/office/officeart/2005/8/layout/process1"/>
    <dgm:cxn modelId="{1A82E88D-90E1-4A8D-962A-DC62209465C7}" type="presParOf" srcId="{5EE77C87-DC37-436E-9A5C-11E4F01CBA23}" destId="{6D1028CA-6DC0-4FA6-B80F-21C071A79528}" srcOrd="2" destOrd="0" presId="urn:microsoft.com/office/officeart/2005/8/layout/process1"/>
    <dgm:cxn modelId="{A9C364F0-4CB5-4591-B311-EC2FED095824}" type="presParOf" srcId="{5EE77C87-DC37-436E-9A5C-11E4F01CBA23}" destId="{9A276677-9A4D-442D-8ABC-7CE680AB64CE}" srcOrd="3" destOrd="0" presId="urn:microsoft.com/office/officeart/2005/8/layout/process1"/>
    <dgm:cxn modelId="{C48B6F00-A6D0-4145-BE6D-F10190CAF3AC}" type="presParOf" srcId="{9A276677-9A4D-442D-8ABC-7CE680AB64CE}" destId="{3C359AD7-62FA-4247-8AA9-8C9BB326196D}" srcOrd="0" destOrd="0" presId="urn:microsoft.com/office/officeart/2005/8/layout/process1"/>
    <dgm:cxn modelId="{2F5E17F4-827F-4054-9350-D1072F079B44}" type="presParOf" srcId="{5EE77C87-DC37-436E-9A5C-11E4F01CBA23}" destId="{2C37ECA9-5672-42FE-BAE0-E57AC864E32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195D5-A390-4B91-8AE4-4EBA47B0BFE1}">
      <dsp:nvSpPr>
        <dsp:cNvPr id="0" name=""/>
        <dsp:cNvSpPr/>
      </dsp:nvSpPr>
      <dsp:spPr>
        <a:xfrm>
          <a:off x="8111" y="0"/>
          <a:ext cx="2424324" cy="461655"/>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lumMod val="50000"/>
                  <a:lumOff val="50000"/>
                </a:schemeClr>
              </a:solidFill>
              <a:latin typeface="Arial Rounded MT Bold" panose="020F0704030504030204" pitchFamily="34" charset="0"/>
            </a:rPr>
            <a:t>ERP</a:t>
          </a:r>
        </a:p>
      </dsp:txBody>
      <dsp:txXfrm>
        <a:off x="21632" y="13521"/>
        <a:ext cx="2397282" cy="434613"/>
      </dsp:txXfrm>
    </dsp:sp>
    <dsp:sp modelId="{7555FB08-248A-4123-A44E-75258A74FF93}">
      <dsp:nvSpPr>
        <dsp:cNvPr id="0" name=""/>
        <dsp:cNvSpPr/>
      </dsp:nvSpPr>
      <dsp:spPr>
        <a:xfrm>
          <a:off x="2685081" y="0"/>
          <a:ext cx="535609" cy="4616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dsp:txBody>
      <dsp:txXfrm>
        <a:off x="2685081" y="92331"/>
        <a:ext cx="397113" cy="276993"/>
      </dsp:txXfrm>
    </dsp:sp>
    <dsp:sp modelId="{6D1028CA-6DC0-4FA6-B80F-21C071A79528}">
      <dsp:nvSpPr>
        <dsp:cNvPr id="0" name=""/>
        <dsp:cNvSpPr/>
      </dsp:nvSpPr>
      <dsp:spPr>
        <a:xfrm>
          <a:off x="3443020" y="0"/>
          <a:ext cx="2424324" cy="461655"/>
        </a:xfrm>
        <a:prstGeom prst="roundRect">
          <a:avLst>
            <a:gd name="adj" fmla="val 10000"/>
          </a:avLst>
        </a:prstGeom>
        <a:solidFill>
          <a:srgbClr val="FFCC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Arial Rounded MT Bold" panose="020F0704030504030204" pitchFamily="34" charset="0"/>
            </a:rPr>
            <a:t>SAP</a:t>
          </a:r>
        </a:p>
      </dsp:txBody>
      <dsp:txXfrm>
        <a:off x="3456541" y="13521"/>
        <a:ext cx="2397282" cy="434613"/>
      </dsp:txXfrm>
    </dsp:sp>
    <dsp:sp modelId="{9A276677-9A4D-442D-8ABC-7CE680AB64CE}">
      <dsp:nvSpPr>
        <dsp:cNvPr id="0" name=""/>
        <dsp:cNvSpPr/>
      </dsp:nvSpPr>
      <dsp:spPr>
        <a:xfrm>
          <a:off x="6101590" y="0"/>
          <a:ext cx="496602" cy="4616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dsp:txBody>
      <dsp:txXfrm>
        <a:off x="6101590" y="92331"/>
        <a:ext cx="358106" cy="276993"/>
      </dsp:txXfrm>
    </dsp:sp>
    <dsp:sp modelId="{2C37ECA9-5672-42FE-BAE0-E57AC864E320}">
      <dsp:nvSpPr>
        <dsp:cNvPr id="0" name=""/>
        <dsp:cNvSpPr/>
      </dsp:nvSpPr>
      <dsp:spPr>
        <a:xfrm>
          <a:off x="6804330" y="0"/>
          <a:ext cx="2424324" cy="461655"/>
        </a:xfrm>
        <a:prstGeom prst="roundRect">
          <a:avLst>
            <a:gd name="adj" fmla="val 10000"/>
          </a:avLst>
        </a:prstGeom>
        <a:solidFill>
          <a:srgbClr val="7AD4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err="1">
              <a:solidFill>
                <a:schemeClr val="bg1"/>
              </a:solidFill>
              <a:latin typeface="Arial Rounded MT Bold" panose="020F0704030504030204" pitchFamily="34" charset="0"/>
            </a:rPr>
            <a:t>SAPhiro</a:t>
          </a:r>
          <a:endParaRPr lang="es-CO" sz="1600" kern="1200" dirty="0">
            <a:solidFill>
              <a:schemeClr val="bg1"/>
            </a:solidFill>
            <a:latin typeface="Arial Rounded MT Bold" panose="020F0704030504030204" pitchFamily="34" charset="0"/>
          </a:endParaRPr>
        </a:p>
      </dsp:txBody>
      <dsp:txXfrm>
        <a:off x="6817851" y="13521"/>
        <a:ext cx="2397282" cy="4346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77C3A33-E1D6-4161-3314-2EF8C3A7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9E9199ED-3FDC-C940-6AC5-4D98EB70FF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83D36C-151A-4C7A-AF32-F862C780BF19}" type="datetimeFigureOut">
              <a:rPr lang="es-ES" smtClean="0"/>
              <a:t>11/06/2026</a:t>
            </a:fld>
            <a:endParaRPr lang="es-ES"/>
          </a:p>
        </p:txBody>
      </p:sp>
      <p:sp>
        <p:nvSpPr>
          <p:cNvPr id="4" name="Marcador de pie de página 3">
            <a:extLst>
              <a:ext uri="{FF2B5EF4-FFF2-40B4-BE49-F238E27FC236}">
                <a16:creationId xmlns:a16="http://schemas.microsoft.com/office/drawing/2014/main" id="{A80037BB-B11C-6900-A91C-6372E1CE26C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63613E8E-A5BA-9CD2-87A1-E3CB51CBB1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B41CCE-B0E4-4944-AAFA-94EFF9DC7EFB}" type="slidenum">
              <a:rPr lang="es-ES" smtClean="0"/>
              <a:t>‹Nº›</a:t>
            </a:fld>
            <a:endParaRPr lang="es-ES"/>
          </a:p>
        </p:txBody>
      </p:sp>
    </p:spTree>
    <p:extLst>
      <p:ext uri="{BB962C8B-B14F-4D97-AF65-F5344CB8AC3E}">
        <p14:creationId xmlns:p14="http://schemas.microsoft.com/office/powerpoint/2010/main" val="313653045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2B3DE-2547-42F5-858D-6F8A8B035A3A}" type="datetimeFigureOut">
              <a:rPr lang="es-CO" smtClean="0"/>
              <a:t>11/06/2026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A22C52-DBF0-4EED-BFFE-943508295EB0}" type="slidenum">
              <a:rPr lang="es-CO" smtClean="0"/>
              <a:t>‹Nº›</a:t>
            </a:fld>
            <a:endParaRPr lang="es-CO"/>
          </a:p>
        </p:txBody>
      </p:sp>
    </p:spTree>
    <p:extLst>
      <p:ext uri="{BB962C8B-B14F-4D97-AF65-F5344CB8AC3E}">
        <p14:creationId xmlns:p14="http://schemas.microsoft.com/office/powerpoint/2010/main" val="2629734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p:cNvSpPr>
            <a:spLocks noGrp="1"/>
          </p:cNvSpPr>
          <p:nvPr>
            <p:ph type="sldNum" sz="quarter" idx="5"/>
          </p:nvPr>
        </p:nvSpPr>
        <p:spPr/>
        <p:txBody>
          <a:bodyPr/>
          <a:lstStyle/>
          <a:p>
            <a:fld id="{F6A22C52-DBF0-4EED-BFFE-943508295EB0}" type="slidenum">
              <a:rPr lang="es-CO" smtClean="0"/>
              <a:t>2</a:t>
            </a:fld>
            <a:endParaRPr lang="es-CO"/>
          </a:p>
        </p:txBody>
      </p:sp>
    </p:spTree>
    <p:extLst>
      <p:ext uri="{BB962C8B-B14F-4D97-AF65-F5344CB8AC3E}">
        <p14:creationId xmlns:p14="http://schemas.microsoft.com/office/powerpoint/2010/main" val="1725665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1863E-BA68-4F34-C828-7384DA5B997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BAFDC06-72B2-1DA5-6F8B-B1BF32A6539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49BAC6C-91B5-7169-31F1-1243FAD99BF9}"/>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6C0B5A4-5F3C-2940-7DAD-F8CAA470D400}"/>
              </a:ext>
            </a:extLst>
          </p:cNvPr>
          <p:cNvSpPr>
            <a:spLocks noGrp="1"/>
          </p:cNvSpPr>
          <p:nvPr>
            <p:ph type="sldNum" sz="quarter" idx="5"/>
          </p:nvPr>
        </p:nvSpPr>
        <p:spPr/>
        <p:txBody>
          <a:bodyPr/>
          <a:lstStyle/>
          <a:p>
            <a:fld id="{F6A22C52-DBF0-4EED-BFFE-943508295EB0}" type="slidenum">
              <a:rPr lang="es-CO" smtClean="0"/>
              <a:t>18</a:t>
            </a:fld>
            <a:endParaRPr lang="es-CO"/>
          </a:p>
        </p:txBody>
      </p:sp>
    </p:spTree>
    <p:extLst>
      <p:ext uri="{BB962C8B-B14F-4D97-AF65-F5344CB8AC3E}">
        <p14:creationId xmlns:p14="http://schemas.microsoft.com/office/powerpoint/2010/main" val="593663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796FD-CB76-35BE-ABF8-0EBEF8EBB2E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275258-62FD-E3C6-392A-83D9793F25E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E6C7495-9398-991F-5278-6005B3FCEEF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DE9FFFF6-0670-4A8B-0D77-54350F97D1D0}"/>
              </a:ext>
            </a:extLst>
          </p:cNvPr>
          <p:cNvSpPr>
            <a:spLocks noGrp="1"/>
          </p:cNvSpPr>
          <p:nvPr>
            <p:ph type="sldNum" sz="quarter" idx="5"/>
          </p:nvPr>
        </p:nvSpPr>
        <p:spPr/>
        <p:txBody>
          <a:bodyPr/>
          <a:lstStyle/>
          <a:p>
            <a:fld id="{F6A22C52-DBF0-4EED-BFFE-943508295EB0}" type="slidenum">
              <a:rPr lang="es-CO" smtClean="0"/>
              <a:t>19</a:t>
            </a:fld>
            <a:endParaRPr lang="es-CO"/>
          </a:p>
        </p:txBody>
      </p:sp>
    </p:spTree>
    <p:extLst>
      <p:ext uri="{BB962C8B-B14F-4D97-AF65-F5344CB8AC3E}">
        <p14:creationId xmlns:p14="http://schemas.microsoft.com/office/powerpoint/2010/main" val="834934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D6909-433C-4B71-DB7E-BFD18CBFE00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C2C65E9-652E-DD37-408E-51F54631378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39FE187-920F-7420-EEB1-6274FC85D83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DDA1655-0409-E47B-70B4-FAFA649E6931}"/>
              </a:ext>
            </a:extLst>
          </p:cNvPr>
          <p:cNvSpPr>
            <a:spLocks noGrp="1"/>
          </p:cNvSpPr>
          <p:nvPr>
            <p:ph type="sldNum" sz="quarter" idx="5"/>
          </p:nvPr>
        </p:nvSpPr>
        <p:spPr/>
        <p:txBody>
          <a:bodyPr/>
          <a:lstStyle/>
          <a:p>
            <a:fld id="{F6A22C52-DBF0-4EED-BFFE-943508295EB0}" type="slidenum">
              <a:rPr lang="es-CO" smtClean="0"/>
              <a:t>20</a:t>
            </a:fld>
            <a:endParaRPr lang="es-CO"/>
          </a:p>
        </p:txBody>
      </p:sp>
    </p:spTree>
    <p:extLst>
      <p:ext uri="{BB962C8B-B14F-4D97-AF65-F5344CB8AC3E}">
        <p14:creationId xmlns:p14="http://schemas.microsoft.com/office/powerpoint/2010/main" val="347288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8E6EE-04FA-9A5A-ECC7-64C629EEA3B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0146851-7F7B-4C9C-1CBC-47962085A33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1BE7F6F-B122-354A-75C7-D14EAF27A797}"/>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FF0A3FD1-767F-0BEF-39CE-51721D476573}"/>
              </a:ext>
            </a:extLst>
          </p:cNvPr>
          <p:cNvSpPr>
            <a:spLocks noGrp="1"/>
          </p:cNvSpPr>
          <p:nvPr>
            <p:ph type="sldNum" sz="quarter" idx="5"/>
          </p:nvPr>
        </p:nvSpPr>
        <p:spPr/>
        <p:txBody>
          <a:bodyPr/>
          <a:lstStyle/>
          <a:p>
            <a:fld id="{F6A22C52-DBF0-4EED-BFFE-943508295EB0}" type="slidenum">
              <a:rPr lang="es-CO" smtClean="0"/>
              <a:t>21</a:t>
            </a:fld>
            <a:endParaRPr lang="es-CO"/>
          </a:p>
        </p:txBody>
      </p:sp>
    </p:spTree>
    <p:extLst>
      <p:ext uri="{BB962C8B-B14F-4D97-AF65-F5344CB8AC3E}">
        <p14:creationId xmlns:p14="http://schemas.microsoft.com/office/powerpoint/2010/main" val="2734294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F5C24-FBC4-A618-1069-EAD02BACAB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2BA2255-F22F-3CC2-C8E1-478565A6CBF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3CB997-20F0-8799-2EA6-A1DD89B290F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F8EB4AE-D75E-9FF1-90A3-F4C22098A4AE}"/>
              </a:ext>
            </a:extLst>
          </p:cNvPr>
          <p:cNvSpPr>
            <a:spLocks noGrp="1"/>
          </p:cNvSpPr>
          <p:nvPr>
            <p:ph type="sldNum" sz="quarter" idx="5"/>
          </p:nvPr>
        </p:nvSpPr>
        <p:spPr/>
        <p:txBody>
          <a:bodyPr/>
          <a:lstStyle/>
          <a:p>
            <a:fld id="{F6A22C52-DBF0-4EED-BFFE-943508295EB0}" type="slidenum">
              <a:rPr lang="es-CO" smtClean="0"/>
              <a:t>22</a:t>
            </a:fld>
            <a:endParaRPr lang="es-CO"/>
          </a:p>
        </p:txBody>
      </p:sp>
    </p:spTree>
    <p:extLst>
      <p:ext uri="{BB962C8B-B14F-4D97-AF65-F5344CB8AC3E}">
        <p14:creationId xmlns:p14="http://schemas.microsoft.com/office/powerpoint/2010/main" val="2295530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4796A-1FE8-EC49-B893-882FCD94DC8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9D2872A-C09E-5BB3-2190-D507C6B6EFB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630199B-4922-FED5-7BA5-D4A6E905205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FCF089C-3DC8-D4BE-5233-A9B3C816375A}"/>
              </a:ext>
            </a:extLst>
          </p:cNvPr>
          <p:cNvSpPr>
            <a:spLocks noGrp="1"/>
          </p:cNvSpPr>
          <p:nvPr>
            <p:ph type="sldNum" sz="quarter" idx="5"/>
          </p:nvPr>
        </p:nvSpPr>
        <p:spPr/>
        <p:txBody>
          <a:bodyPr/>
          <a:lstStyle/>
          <a:p>
            <a:fld id="{F6A22C52-DBF0-4EED-BFFE-943508295EB0}" type="slidenum">
              <a:rPr lang="es-CO" smtClean="0"/>
              <a:t>23</a:t>
            </a:fld>
            <a:endParaRPr lang="es-CO"/>
          </a:p>
        </p:txBody>
      </p:sp>
    </p:spTree>
    <p:extLst>
      <p:ext uri="{BB962C8B-B14F-4D97-AF65-F5344CB8AC3E}">
        <p14:creationId xmlns:p14="http://schemas.microsoft.com/office/powerpoint/2010/main" val="866749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568C5-010E-49D7-FE32-BB6FCFB3AB5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1A6B50C-4337-CAB2-9662-648709179DE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2C1C5AC-2BE6-CC35-8041-5CC665B0E8D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9FD3AA8-5204-7DD3-3F4F-BB965A842226}"/>
              </a:ext>
            </a:extLst>
          </p:cNvPr>
          <p:cNvSpPr>
            <a:spLocks noGrp="1"/>
          </p:cNvSpPr>
          <p:nvPr>
            <p:ph type="sldNum" sz="quarter" idx="5"/>
          </p:nvPr>
        </p:nvSpPr>
        <p:spPr/>
        <p:txBody>
          <a:bodyPr/>
          <a:lstStyle/>
          <a:p>
            <a:fld id="{F6A22C52-DBF0-4EED-BFFE-943508295EB0}" type="slidenum">
              <a:rPr lang="es-CO" smtClean="0"/>
              <a:t>24</a:t>
            </a:fld>
            <a:endParaRPr lang="es-CO"/>
          </a:p>
        </p:txBody>
      </p:sp>
    </p:spTree>
    <p:extLst>
      <p:ext uri="{BB962C8B-B14F-4D97-AF65-F5344CB8AC3E}">
        <p14:creationId xmlns:p14="http://schemas.microsoft.com/office/powerpoint/2010/main" val="348596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4F798-C9DA-2840-CA25-254AC0E2128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821B7B4-0622-83C3-8DD9-E4DA47DC178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9A2BB12-96D3-3EB1-4458-14738B8CC6C9}"/>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7175399E-57E3-6708-CC4E-0A122D98342E}"/>
              </a:ext>
            </a:extLst>
          </p:cNvPr>
          <p:cNvSpPr>
            <a:spLocks noGrp="1"/>
          </p:cNvSpPr>
          <p:nvPr>
            <p:ph type="sldNum" sz="quarter" idx="5"/>
          </p:nvPr>
        </p:nvSpPr>
        <p:spPr/>
        <p:txBody>
          <a:bodyPr/>
          <a:lstStyle/>
          <a:p>
            <a:fld id="{F6A22C52-DBF0-4EED-BFFE-943508295EB0}" type="slidenum">
              <a:rPr lang="es-CO" smtClean="0"/>
              <a:t>26</a:t>
            </a:fld>
            <a:endParaRPr lang="es-CO"/>
          </a:p>
        </p:txBody>
      </p:sp>
    </p:spTree>
    <p:extLst>
      <p:ext uri="{BB962C8B-B14F-4D97-AF65-F5344CB8AC3E}">
        <p14:creationId xmlns:p14="http://schemas.microsoft.com/office/powerpoint/2010/main" val="149433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909CE-EF91-181E-41DB-CE32AA838D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4A4D12-3FC9-9877-63C6-06504B54C5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5A7A614-5A8C-D3A6-39F2-7C749457636D}"/>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AFF46C21-E803-FCCF-29CC-750C6B24F961}"/>
              </a:ext>
            </a:extLst>
          </p:cNvPr>
          <p:cNvSpPr>
            <a:spLocks noGrp="1"/>
          </p:cNvSpPr>
          <p:nvPr>
            <p:ph type="sldNum" sz="quarter" idx="5"/>
          </p:nvPr>
        </p:nvSpPr>
        <p:spPr/>
        <p:txBody>
          <a:bodyPr/>
          <a:lstStyle/>
          <a:p>
            <a:fld id="{F6A22C52-DBF0-4EED-BFFE-943508295EB0}" type="slidenum">
              <a:rPr lang="es-CO" smtClean="0"/>
              <a:t>27</a:t>
            </a:fld>
            <a:endParaRPr lang="es-CO"/>
          </a:p>
        </p:txBody>
      </p:sp>
    </p:spTree>
    <p:extLst>
      <p:ext uri="{BB962C8B-B14F-4D97-AF65-F5344CB8AC3E}">
        <p14:creationId xmlns:p14="http://schemas.microsoft.com/office/powerpoint/2010/main" val="1386411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7636E-A3AD-4F85-C42F-5261DE0EBB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6A4A69F-2624-920C-650E-C0843CBE250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97DF13F-6D71-0932-8949-78261B62A60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60C4694-C5F5-8B65-E211-532ED6903C7F}"/>
              </a:ext>
            </a:extLst>
          </p:cNvPr>
          <p:cNvSpPr>
            <a:spLocks noGrp="1"/>
          </p:cNvSpPr>
          <p:nvPr>
            <p:ph type="sldNum" sz="quarter" idx="5"/>
          </p:nvPr>
        </p:nvSpPr>
        <p:spPr/>
        <p:txBody>
          <a:bodyPr/>
          <a:lstStyle/>
          <a:p>
            <a:fld id="{F6A22C52-DBF0-4EED-BFFE-943508295EB0}" type="slidenum">
              <a:rPr lang="es-CO" smtClean="0"/>
              <a:t>28</a:t>
            </a:fld>
            <a:endParaRPr lang="es-CO"/>
          </a:p>
        </p:txBody>
      </p:sp>
    </p:spTree>
    <p:extLst>
      <p:ext uri="{BB962C8B-B14F-4D97-AF65-F5344CB8AC3E}">
        <p14:creationId xmlns:p14="http://schemas.microsoft.com/office/powerpoint/2010/main" val="1032834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6A22C52-DBF0-4EED-BFFE-943508295EB0}" type="slidenum">
              <a:rPr lang="es-CO" smtClean="0"/>
              <a:t>10</a:t>
            </a:fld>
            <a:endParaRPr lang="es-CO"/>
          </a:p>
        </p:txBody>
      </p:sp>
    </p:spTree>
    <p:extLst>
      <p:ext uri="{BB962C8B-B14F-4D97-AF65-F5344CB8AC3E}">
        <p14:creationId xmlns:p14="http://schemas.microsoft.com/office/powerpoint/2010/main" val="788918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BC4EF-A6DA-C80C-0927-D0C3475A4DF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B3E430-4D2B-86C8-5B5D-EAA8B1A7D72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099F347-9F77-8ACD-0635-7188AD6754C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A9545A62-AB35-90E5-964A-EEC815BB52B5}"/>
              </a:ext>
            </a:extLst>
          </p:cNvPr>
          <p:cNvSpPr>
            <a:spLocks noGrp="1"/>
          </p:cNvSpPr>
          <p:nvPr>
            <p:ph type="sldNum" sz="quarter" idx="5"/>
          </p:nvPr>
        </p:nvSpPr>
        <p:spPr/>
        <p:txBody>
          <a:bodyPr/>
          <a:lstStyle/>
          <a:p>
            <a:fld id="{F6A22C52-DBF0-4EED-BFFE-943508295EB0}" type="slidenum">
              <a:rPr lang="es-CO" smtClean="0"/>
              <a:t>29</a:t>
            </a:fld>
            <a:endParaRPr lang="es-CO"/>
          </a:p>
        </p:txBody>
      </p:sp>
    </p:spTree>
    <p:extLst>
      <p:ext uri="{BB962C8B-B14F-4D97-AF65-F5344CB8AC3E}">
        <p14:creationId xmlns:p14="http://schemas.microsoft.com/office/powerpoint/2010/main" val="4092953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BFBBD-8918-94DC-380E-E2D10258E16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79159C-8C2B-F57F-AAAE-B57D71247E6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A8E81BF-21EF-7E3A-6D5F-C2644566ABD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CFF134B-ACED-9884-20FE-63FCFD40C366}"/>
              </a:ext>
            </a:extLst>
          </p:cNvPr>
          <p:cNvSpPr>
            <a:spLocks noGrp="1"/>
          </p:cNvSpPr>
          <p:nvPr>
            <p:ph type="sldNum" sz="quarter" idx="5"/>
          </p:nvPr>
        </p:nvSpPr>
        <p:spPr/>
        <p:txBody>
          <a:bodyPr/>
          <a:lstStyle/>
          <a:p>
            <a:fld id="{F6A22C52-DBF0-4EED-BFFE-943508295EB0}" type="slidenum">
              <a:rPr lang="es-CO" smtClean="0"/>
              <a:t>30</a:t>
            </a:fld>
            <a:endParaRPr lang="es-CO"/>
          </a:p>
        </p:txBody>
      </p:sp>
    </p:spTree>
    <p:extLst>
      <p:ext uri="{BB962C8B-B14F-4D97-AF65-F5344CB8AC3E}">
        <p14:creationId xmlns:p14="http://schemas.microsoft.com/office/powerpoint/2010/main" val="30650275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58DF7-E2A4-333B-1F08-890052C233A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7531496-FB16-A725-2637-11CFED95C90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AA25F1D-CCCB-9643-B3B4-34FF2F1BFC2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49DAA40-1516-6AD3-1D93-0F19CECD781F}"/>
              </a:ext>
            </a:extLst>
          </p:cNvPr>
          <p:cNvSpPr>
            <a:spLocks noGrp="1"/>
          </p:cNvSpPr>
          <p:nvPr>
            <p:ph type="sldNum" sz="quarter" idx="5"/>
          </p:nvPr>
        </p:nvSpPr>
        <p:spPr/>
        <p:txBody>
          <a:bodyPr/>
          <a:lstStyle/>
          <a:p>
            <a:fld id="{F6A22C52-DBF0-4EED-BFFE-943508295EB0}" type="slidenum">
              <a:rPr lang="es-CO" smtClean="0"/>
              <a:t>31</a:t>
            </a:fld>
            <a:endParaRPr lang="es-CO"/>
          </a:p>
        </p:txBody>
      </p:sp>
    </p:spTree>
    <p:extLst>
      <p:ext uri="{BB962C8B-B14F-4D97-AF65-F5344CB8AC3E}">
        <p14:creationId xmlns:p14="http://schemas.microsoft.com/office/powerpoint/2010/main" val="3941675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92183-70D2-C34C-1970-D8609C5B7B9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9F4DE20-2028-1D91-A553-599A4F79FA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3C3A008-0410-45DA-C7B1-D17A9E97318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2DCDD33-A4E5-DA02-1309-B28944BE9B50}"/>
              </a:ext>
            </a:extLst>
          </p:cNvPr>
          <p:cNvSpPr>
            <a:spLocks noGrp="1"/>
          </p:cNvSpPr>
          <p:nvPr>
            <p:ph type="sldNum" sz="quarter" idx="5"/>
          </p:nvPr>
        </p:nvSpPr>
        <p:spPr/>
        <p:txBody>
          <a:bodyPr/>
          <a:lstStyle/>
          <a:p>
            <a:fld id="{F6A22C52-DBF0-4EED-BFFE-943508295EB0}" type="slidenum">
              <a:rPr lang="es-CO" smtClean="0"/>
              <a:t>32</a:t>
            </a:fld>
            <a:endParaRPr lang="es-CO"/>
          </a:p>
        </p:txBody>
      </p:sp>
    </p:spTree>
    <p:extLst>
      <p:ext uri="{BB962C8B-B14F-4D97-AF65-F5344CB8AC3E}">
        <p14:creationId xmlns:p14="http://schemas.microsoft.com/office/powerpoint/2010/main" val="2226235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923ED-6E0B-5C3A-ED77-EC9D9450BCB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FAB162-2F09-3178-8769-32316777F5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586D553-1BA7-2573-6B5B-733FA8B7052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4A14E9D0-1AB3-67D8-7F1C-246CC2E37763}"/>
              </a:ext>
            </a:extLst>
          </p:cNvPr>
          <p:cNvSpPr>
            <a:spLocks noGrp="1"/>
          </p:cNvSpPr>
          <p:nvPr>
            <p:ph type="sldNum" sz="quarter" idx="5"/>
          </p:nvPr>
        </p:nvSpPr>
        <p:spPr/>
        <p:txBody>
          <a:bodyPr/>
          <a:lstStyle/>
          <a:p>
            <a:fld id="{F6A22C52-DBF0-4EED-BFFE-943508295EB0}" type="slidenum">
              <a:rPr lang="es-CO" smtClean="0"/>
              <a:t>33</a:t>
            </a:fld>
            <a:endParaRPr lang="es-CO"/>
          </a:p>
        </p:txBody>
      </p:sp>
    </p:spTree>
    <p:extLst>
      <p:ext uri="{BB962C8B-B14F-4D97-AF65-F5344CB8AC3E}">
        <p14:creationId xmlns:p14="http://schemas.microsoft.com/office/powerpoint/2010/main" val="984263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A23E4-4593-CA93-6E55-B0854B6D55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FB7CF8E-2AE3-101D-8218-FC89AB1B216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DD1149C-1C58-2A25-708C-B42AF894F86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DB84AFA-7B85-F0DC-1A8B-A52CFD19CD39}"/>
              </a:ext>
            </a:extLst>
          </p:cNvPr>
          <p:cNvSpPr>
            <a:spLocks noGrp="1"/>
          </p:cNvSpPr>
          <p:nvPr>
            <p:ph type="sldNum" sz="quarter" idx="5"/>
          </p:nvPr>
        </p:nvSpPr>
        <p:spPr/>
        <p:txBody>
          <a:bodyPr/>
          <a:lstStyle/>
          <a:p>
            <a:fld id="{F6A22C52-DBF0-4EED-BFFE-943508295EB0}" type="slidenum">
              <a:rPr lang="es-CO" smtClean="0"/>
              <a:t>34</a:t>
            </a:fld>
            <a:endParaRPr lang="es-CO"/>
          </a:p>
        </p:txBody>
      </p:sp>
    </p:spTree>
    <p:extLst>
      <p:ext uri="{BB962C8B-B14F-4D97-AF65-F5344CB8AC3E}">
        <p14:creationId xmlns:p14="http://schemas.microsoft.com/office/powerpoint/2010/main" val="3420989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3C4E2-71A8-2B24-645F-F789B5E4BA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8136670-11D4-55DC-9F74-E4440B88665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FE006DA-4810-E889-8C34-7A6D11008C70}"/>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6FFB150A-FEA1-FCDB-48F8-F9C90F1F9D4F}"/>
              </a:ext>
            </a:extLst>
          </p:cNvPr>
          <p:cNvSpPr>
            <a:spLocks noGrp="1"/>
          </p:cNvSpPr>
          <p:nvPr>
            <p:ph type="sldNum" sz="quarter" idx="5"/>
          </p:nvPr>
        </p:nvSpPr>
        <p:spPr/>
        <p:txBody>
          <a:bodyPr/>
          <a:lstStyle/>
          <a:p>
            <a:fld id="{F6A22C52-DBF0-4EED-BFFE-943508295EB0}" type="slidenum">
              <a:rPr lang="es-CO" smtClean="0"/>
              <a:t>35</a:t>
            </a:fld>
            <a:endParaRPr lang="es-CO"/>
          </a:p>
        </p:txBody>
      </p:sp>
    </p:spTree>
    <p:extLst>
      <p:ext uri="{BB962C8B-B14F-4D97-AF65-F5344CB8AC3E}">
        <p14:creationId xmlns:p14="http://schemas.microsoft.com/office/powerpoint/2010/main" val="2109031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AF584-639F-DA44-1577-12C9F60C6C8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D527F0F-DCCB-9A99-40EF-84CD80E7762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F9CCBDD-D4D4-CFD6-34F4-9A4CD66A8CB2}"/>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0ECBD463-5692-63BF-2A94-1871D88E4BF5}"/>
              </a:ext>
            </a:extLst>
          </p:cNvPr>
          <p:cNvSpPr>
            <a:spLocks noGrp="1"/>
          </p:cNvSpPr>
          <p:nvPr>
            <p:ph type="sldNum" sz="quarter" idx="5"/>
          </p:nvPr>
        </p:nvSpPr>
        <p:spPr/>
        <p:txBody>
          <a:bodyPr/>
          <a:lstStyle/>
          <a:p>
            <a:fld id="{F6A22C52-DBF0-4EED-BFFE-943508295EB0}" type="slidenum">
              <a:rPr lang="es-CO" smtClean="0"/>
              <a:t>36</a:t>
            </a:fld>
            <a:endParaRPr lang="es-CO"/>
          </a:p>
        </p:txBody>
      </p:sp>
    </p:spTree>
    <p:extLst>
      <p:ext uri="{BB962C8B-B14F-4D97-AF65-F5344CB8AC3E}">
        <p14:creationId xmlns:p14="http://schemas.microsoft.com/office/powerpoint/2010/main" val="18517533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E5E0B-E727-AE2C-950C-F435C2CDDEC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4B43073-1F59-06BB-50C7-963513E0F11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9BFB1F-2ECA-F8EB-0906-9E7158F45857}"/>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0082A84E-C56E-0BEA-766F-4A27605D9E5D}"/>
              </a:ext>
            </a:extLst>
          </p:cNvPr>
          <p:cNvSpPr>
            <a:spLocks noGrp="1"/>
          </p:cNvSpPr>
          <p:nvPr>
            <p:ph type="sldNum" sz="quarter" idx="5"/>
          </p:nvPr>
        </p:nvSpPr>
        <p:spPr/>
        <p:txBody>
          <a:bodyPr/>
          <a:lstStyle/>
          <a:p>
            <a:fld id="{F6A22C52-DBF0-4EED-BFFE-943508295EB0}" type="slidenum">
              <a:rPr lang="es-CO" smtClean="0"/>
              <a:t>37</a:t>
            </a:fld>
            <a:endParaRPr lang="es-CO"/>
          </a:p>
        </p:txBody>
      </p:sp>
    </p:spTree>
    <p:extLst>
      <p:ext uri="{BB962C8B-B14F-4D97-AF65-F5344CB8AC3E}">
        <p14:creationId xmlns:p14="http://schemas.microsoft.com/office/powerpoint/2010/main" val="1784115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5D43-72A5-260B-F8F5-04D379C535C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2EC018E-C710-6603-7B37-AEDD76F361F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BA41423-A97C-384D-5838-56E3B93DE35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42C4927-B8E0-5CDA-D136-9DE29ED5A6AD}"/>
              </a:ext>
            </a:extLst>
          </p:cNvPr>
          <p:cNvSpPr>
            <a:spLocks noGrp="1"/>
          </p:cNvSpPr>
          <p:nvPr>
            <p:ph type="sldNum" sz="quarter" idx="5"/>
          </p:nvPr>
        </p:nvSpPr>
        <p:spPr/>
        <p:txBody>
          <a:bodyPr/>
          <a:lstStyle/>
          <a:p>
            <a:fld id="{F6A22C52-DBF0-4EED-BFFE-943508295EB0}" type="slidenum">
              <a:rPr lang="es-CO" smtClean="0"/>
              <a:t>38</a:t>
            </a:fld>
            <a:endParaRPr lang="es-CO"/>
          </a:p>
        </p:txBody>
      </p:sp>
    </p:spTree>
    <p:extLst>
      <p:ext uri="{BB962C8B-B14F-4D97-AF65-F5344CB8AC3E}">
        <p14:creationId xmlns:p14="http://schemas.microsoft.com/office/powerpoint/2010/main" val="1393432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6A22C52-DBF0-4EED-BFFE-943508295EB0}" type="slidenum">
              <a:rPr lang="es-CO" smtClean="0"/>
              <a:t>11</a:t>
            </a:fld>
            <a:endParaRPr lang="es-CO"/>
          </a:p>
        </p:txBody>
      </p:sp>
    </p:spTree>
    <p:extLst>
      <p:ext uri="{BB962C8B-B14F-4D97-AF65-F5344CB8AC3E}">
        <p14:creationId xmlns:p14="http://schemas.microsoft.com/office/powerpoint/2010/main" val="1205254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B63E1-391C-6599-E1AD-D65A8CFFEB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5D21C6-8FCF-E927-E0D8-4AE982E019F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8B5BB50-7970-68BB-3D04-E908A5B5C0DD}"/>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57B180B4-ED7B-A8A8-C3BA-6AEE8708D0C1}"/>
              </a:ext>
            </a:extLst>
          </p:cNvPr>
          <p:cNvSpPr>
            <a:spLocks noGrp="1"/>
          </p:cNvSpPr>
          <p:nvPr>
            <p:ph type="sldNum" sz="quarter" idx="5"/>
          </p:nvPr>
        </p:nvSpPr>
        <p:spPr/>
        <p:txBody>
          <a:bodyPr/>
          <a:lstStyle/>
          <a:p>
            <a:fld id="{F6A22C52-DBF0-4EED-BFFE-943508295EB0}" type="slidenum">
              <a:rPr lang="es-CO" smtClean="0"/>
              <a:t>39</a:t>
            </a:fld>
            <a:endParaRPr lang="es-CO"/>
          </a:p>
        </p:txBody>
      </p:sp>
    </p:spTree>
    <p:extLst>
      <p:ext uri="{BB962C8B-B14F-4D97-AF65-F5344CB8AC3E}">
        <p14:creationId xmlns:p14="http://schemas.microsoft.com/office/powerpoint/2010/main" val="2356911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81D50-BC8B-A962-FACD-344B91D2525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398DDAE-C7A8-1C7D-5A8A-5204822B8BC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1847736-408C-BFED-3DFA-EEC95036DA0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DCA4A1A-C0D3-3E02-B659-4F867BE22037}"/>
              </a:ext>
            </a:extLst>
          </p:cNvPr>
          <p:cNvSpPr>
            <a:spLocks noGrp="1"/>
          </p:cNvSpPr>
          <p:nvPr>
            <p:ph type="sldNum" sz="quarter" idx="5"/>
          </p:nvPr>
        </p:nvSpPr>
        <p:spPr/>
        <p:txBody>
          <a:bodyPr/>
          <a:lstStyle/>
          <a:p>
            <a:fld id="{F6A22C52-DBF0-4EED-BFFE-943508295EB0}" type="slidenum">
              <a:rPr lang="es-CO" smtClean="0"/>
              <a:t>40</a:t>
            </a:fld>
            <a:endParaRPr lang="es-CO"/>
          </a:p>
        </p:txBody>
      </p:sp>
    </p:spTree>
    <p:extLst>
      <p:ext uri="{BB962C8B-B14F-4D97-AF65-F5344CB8AC3E}">
        <p14:creationId xmlns:p14="http://schemas.microsoft.com/office/powerpoint/2010/main" val="38288115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B4DDD-B34B-1956-B11E-81BDE631741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E8DE3C1-B2D8-BB23-47B5-4CB09EAEE9F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B3351CA-9361-D5ED-DD06-BA4BABDC2EC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9FD8F8D5-8CC3-617F-FA30-CDC468C99D47}"/>
              </a:ext>
            </a:extLst>
          </p:cNvPr>
          <p:cNvSpPr>
            <a:spLocks noGrp="1"/>
          </p:cNvSpPr>
          <p:nvPr>
            <p:ph type="sldNum" sz="quarter" idx="5"/>
          </p:nvPr>
        </p:nvSpPr>
        <p:spPr/>
        <p:txBody>
          <a:bodyPr/>
          <a:lstStyle/>
          <a:p>
            <a:fld id="{F6A22C52-DBF0-4EED-BFFE-943508295EB0}" type="slidenum">
              <a:rPr lang="es-CO" smtClean="0"/>
              <a:t>41</a:t>
            </a:fld>
            <a:endParaRPr lang="es-CO"/>
          </a:p>
        </p:txBody>
      </p:sp>
    </p:spTree>
    <p:extLst>
      <p:ext uri="{BB962C8B-B14F-4D97-AF65-F5344CB8AC3E}">
        <p14:creationId xmlns:p14="http://schemas.microsoft.com/office/powerpoint/2010/main" val="3350923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E8368-2913-B472-24FC-0A66FCE96D2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0C4CC50-C847-852A-6422-1D0B4082D24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A4C03BD-6D4D-521D-0308-FB37E16AFB42}"/>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C1F1363-FA48-46B1-6334-34B69CA78669}"/>
              </a:ext>
            </a:extLst>
          </p:cNvPr>
          <p:cNvSpPr>
            <a:spLocks noGrp="1"/>
          </p:cNvSpPr>
          <p:nvPr>
            <p:ph type="sldNum" sz="quarter" idx="5"/>
          </p:nvPr>
        </p:nvSpPr>
        <p:spPr/>
        <p:txBody>
          <a:bodyPr/>
          <a:lstStyle/>
          <a:p>
            <a:fld id="{F6A22C52-DBF0-4EED-BFFE-943508295EB0}" type="slidenum">
              <a:rPr lang="es-CO" smtClean="0"/>
              <a:t>42</a:t>
            </a:fld>
            <a:endParaRPr lang="es-CO"/>
          </a:p>
        </p:txBody>
      </p:sp>
    </p:spTree>
    <p:extLst>
      <p:ext uri="{BB962C8B-B14F-4D97-AF65-F5344CB8AC3E}">
        <p14:creationId xmlns:p14="http://schemas.microsoft.com/office/powerpoint/2010/main" val="227997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3FC28-7B31-B8C5-F1EB-AA53C62896B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32FB043-AD37-101C-BA9A-914D9A30A65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9EF717C-4915-D5F9-AFAF-FA243F5DA9B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B17FF3B-F4EF-0302-05EE-924B1F6F13AE}"/>
              </a:ext>
            </a:extLst>
          </p:cNvPr>
          <p:cNvSpPr>
            <a:spLocks noGrp="1"/>
          </p:cNvSpPr>
          <p:nvPr>
            <p:ph type="sldNum" sz="quarter" idx="5"/>
          </p:nvPr>
        </p:nvSpPr>
        <p:spPr/>
        <p:txBody>
          <a:bodyPr/>
          <a:lstStyle/>
          <a:p>
            <a:fld id="{F6A22C52-DBF0-4EED-BFFE-943508295EB0}" type="slidenum">
              <a:rPr lang="es-CO" smtClean="0"/>
              <a:t>43</a:t>
            </a:fld>
            <a:endParaRPr lang="es-CO"/>
          </a:p>
        </p:txBody>
      </p:sp>
    </p:spTree>
    <p:extLst>
      <p:ext uri="{BB962C8B-B14F-4D97-AF65-F5344CB8AC3E}">
        <p14:creationId xmlns:p14="http://schemas.microsoft.com/office/powerpoint/2010/main" val="13480052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311A1-930A-6CD2-8B7E-741E1E42B84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8BF97C7-055B-BEAD-23FE-6BE21C843EC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CAB8C2A-4B28-3A53-5F30-B155D63202E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5665AF19-17E5-4A5F-0814-45A543388305}"/>
              </a:ext>
            </a:extLst>
          </p:cNvPr>
          <p:cNvSpPr>
            <a:spLocks noGrp="1"/>
          </p:cNvSpPr>
          <p:nvPr>
            <p:ph type="sldNum" sz="quarter" idx="5"/>
          </p:nvPr>
        </p:nvSpPr>
        <p:spPr/>
        <p:txBody>
          <a:bodyPr/>
          <a:lstStyle/>
          <a:p>
            <a:fld id="{F6A22C52-DBF0-4EED-BFFE-943508295EB0}" type="slidenum">
              <a:rPr lang="es-CO" smtClean="0"/>
              <a:t>44</a:t>
            </a:fld>
            <a:endParaRPr lang="es-CO"/>
          </a:p>
        </p:txBody>
      </p:sp>
    </p:spTree>
    <p:extLst>
      <p:ext uri="{BB962C8B-B14F-4D97-AF65-F5344CB8AC3E}">
        <p14:creationId xmlns:p14="http://schemas.microsoft.com/office/powerpoint/2010/main" val="216843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1A4E1-EF4C-686A-C39D-CD4ED33CA3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75E196-0B88-BC7F-AE6B-5F3B3BF0373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08BE07A-63ED-7A04-C81B-BCDB4E46E43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DBD6C51C-8C92-02B8-65C0-71CB6730064B}"/>
              </a:ext>
            </a:extLst>
          </p:cNvPr>
          <p:cNvSpPr>
            <a:spLocks noGrp="1"/>
          </p:cNvSpPr>
          <p:nvPr>
            <p:ph type="sldNum" sz="quarter" idx="5"/>
          </p:nvPr>
        </p:nvSpPr>
        <p:spPr/>
        <p:txBody>
          <a:bodyPr/>
          <a:lstStyle/>
          <a:p>
            <a:fld id="{F6A22C52-DBF0-4EED-BFFE-943508295EB0}" type="slidenum">
              <a:rPr lang="es-CO" smtClean="0"/>
              <a:t>45</a:t>
            </a:fld>
            <a:endParaRPr lang="es-CO"/>
          </a:p>
        </p:txBody>
      </p:sp>
    </p:spTree>
    <p:extLst>
      <p:ext uri="{BB962C8B-B14F-4D97-AF65-F5344CB8AC3E}">
        <p14:creationId xmlns:p14="http://schemas.microsoft.com/office/powerpoint/2010/main" val="41170784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D4108-CC95-82F8-B0D0-911849AE6E5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BBF8F76-05D1-BF60-E1C9-AB8E2DA0B25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9351B3F-8F1F-9DE3-E7CC-DC445CE6DBC7}"/>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766A5F48-E4CB-91E3-895C-A553112F4FA3}"/>
              </a:ext>
            </a:extLst>
          </p:cNvPr>
          <p:cNvSpPr>
            <a:spLocks noGrp="1"/>
          </p:cNvSpPr>
          <p:nvPr>
            <p:ph type="sldNum" sz="quarter" idx="5"/>
          </p:nvPr>
        </p:nvSpPr>
        <p:spPr/>
        <p:txBody>
          <a:bodyPr/>
          <a:lstStyle/>
          <a:p>
            <a:fld id="{F6A22C52-DBF0-4EED-BFFE-943508295EB0}" type="slidenum">
              <a:rPr lang="es-CO" smtClean="0"/>
              <a:t>46</a:t>
            </a:fld>
            <a:endParaRPr lang="es-CO"/>
          </a:p>
        </p:txBody>
      </p:sp>
    </p:spTree>
    <p:extLst>
      <p:ext uri="{BB962C8B-B14F-4D97-AF65-F5344CB8AC3E}">
        <p14:creationId xmlns:p14="http://schemas.microsoft.com/office/powerpoint/2010/main" val="23752797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EFEFF-EF60-8295-A0B5-37487488DE9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F305FDE-E1ED-FA0B-07D1-D727B0B98D3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F286048-85ED-33E5-2E44-C4E4F2BA57C6}"/>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B263DFCC-7B8F-D42E-1E60-16B58FDDAE82}"/>
              </a:ext>
            </a:extLst>
          </p:cNvPr>
          <p:cNvSpPr>
            <a:spLocks noGrp="1"/>
          </p:cNvSpPr>
          <p:nvPr>
            <p:ph type="sldNum" sz="quarter" idx="5"/>
          </p:nvPr>
        </p:nvSpPr>
        <p:spPr/>
        <p:txBody>
          <a:bodyPr/>
          <a:lstStyle/>
          <a:p>
            <a:fld id="{F6A22C52-DBF0-4EED-BFFE-943508295EB0}" type="slidenum">
              <a:rPr lang="es-CO" smtClean="0"/>
              <a:t>47</a:t>
            </a:fld>
            <a:endParaRPr lang="es-CO"/>
          </a:p>
        </p:txBody>
      </p:sp>
    </p:spTree>
    <p:extLst>
      <p:ext uri="{BB962C8B-B14F-4D97-AF65-F5344CB8AC3E}">
        <p14:creationId xmlns:p14="http://schemas.microsoft.com/office/powerpoint/2010/main" val="3196399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F1E2F-0863-3318-C430-328A9193304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0AD0806-C275-2E97-3C7E-BB958E352C2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989C4E1-240D-DBC8-67E0-46BA1BF3235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35F0610A-22FA-DB8A-B7C8-D0383311DBEC}"/>
              </a:ext>
            </a:extLst>
          </p:cNvPr>
          <p:cNvSpPr>
            <a:spLocks noGrp="1"/>
          </p:cNvSpPr>
          <p:nvPr>
            <p:ph type="sldNum" sz="quarter" idx="5"/>
          </p:nvPr>
        </p:nvSpPr>
        <p:spPr/>
        <p:txBody>
          <a:bodyPr/>
          <a:lstStyle/>
          <a:p>
            <a:fld id="{F6A22C52-DBF0-4EED-BFFE-943508295EB0}" type="slidenum">
              <a:rPr lang="es-CO" smtClean="0"/>
              <a:t>48</a:t>
            </a:fld>
            <a:endParaRPr lang="es-CO"/>
          </a:p>
        </p:txBody>
      </p:sp>
    </p:spTree>
    <p:extLst>
      <p:ext uri="{BB962C8B-B14F-4D97-AF65-F5344CB8AC3E}">
        <p14:creationId xmlns:p14="http://schemas.microsoft.com/office/powerpoint/2010/main" val="2416807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E64DF-E32B-8E17-72D0-BD6EDB9E7B5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6E6D962-46DF-CE68-CFAA-87D136B09F7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07D5269-2C35-A577-FDFC-32A3FBF8A056}"/>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AEC0D0C9-E6BD-5A96-4AA7-E7786E2F42D2}"/>
              </a:ext>
            </a:extLst>
          </p:cNvPr>
          <p:cNvSpPr>
            <a:spLocks noGrp="1"/>
          </p:cNvSpPr>
          <p:nvPr>
            <p:ph type="sldNum" sz="quarter" idx="5"/>
          </p:nvPr>
        </p:nvSpPr>
        <p:spPr/>
        <p:txBody>
          <a:bodyPr/>
          <a:lstStyle/>
          <a:p>
            <a:fld id="{F6A22C52-DBF0-4EED-BFFE-943508295EB0}" type="slidenum">
              <a:rPr lang="es-CO" smtClean="0"/>
              <a:t>12</a:t>
            </a:fld>
            <a:endParaRPr lang="es-CO"/>
          </a:p>
        </p:txBody>
      </p:sp>
    </p:spTree>
    <p:extLst>
      <p:ext uri="{BB962C8B-B14F-4D97-AF65-F5344CB8AC3E}">
        <p14:creationId xmlns:p14="http://schemas.microsoft.com/office/powerpoint/2010/main" val="37301096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8860F-8DD1-1D7B-E15E-579112E0153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6FC1D35-C138-910E-7218-E23BC19CAED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D78E4E8-099F-99A4-E36F-A7D5DE3DD69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21908551-1B82-3C52-FBCD-077B6580E2B9}"/>
              </a:ext>
            </a:extLst>
          </p:cNvPr>
          <p:cNvSpPr>
            <a:spLocks noGrp="1"/>
          </p:cNvSpPr>
          <p:nvPr>
            <p:ph type="sldNum" sz="quarter" idx="5"/>
          </p:nvPr>
        </p:nvSpPr>
        <p:spPr/>
        <p:txBody>
          <a:bodyPr/>
          <a:lstStyle/>
          <a:p>
            <a:fld id="{F6A22C52-DBF0-4EED-BFFE-943508295EB0}" type="slidenum">
              <a:rPr lang="es-CO" smtClean="0"/>
              <a:t>49</a:t>
            </a:fld>
            <a:endParaRPr lang="es-CO"/>
          </a:p>
        </p:txBody>
      </p:sp>
    </p:spTree>
    <p:extLst>
      <p:ext uri="{BB962C8B-B14F-4D97-AF65-F5344CB8AC3E}">
        <p14:creationId xmlns:p14="http://schemas.microsoft.com/office/powerpoint/2010/main" val="33600406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5495D-AA70-B8FF-6291-6AB059498E0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8FE0E1C-D9DF-359E-13E1-DC2F66E124B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C27AAE8-FAD4-86B7-4A15-620906EC7AD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683455AF-4E5F-123B-DB0B-82191A43D344}"/>
              </a:ext>
            </a:extLst>
          </p:cNvPr>
          <p:cNvSpPr>
            <a:spLocks noGrp="1"/>
          </p:cNvSpPr>
          <p:nvPr>
            <p:ph type="sldNum" sz="quarter" idx="5"/>
          </p:nvPr>
        </p:nvSpPr>
        <p:spPr/>
        <p:txBody>
          <a:bodyPr/>
          <a:lstStyle/>
          <a:p>
            <a:fld id="{F6A22C52-DBF0-4EED-BFFE-943508295EB0}" type="slidenum">
              <a:rPr lang="es-CO" smtClean="0"/>
              <a:t>50</a:t>
            </a:fld>
            <a:endParaRPr lang="es-CO"/>
          </a:p>
        </p:txBody>
      </p:sp>
    </p:spTree>
    <p:extLst>
      <p:ext uri="{BB962C8B-B14F-4D97-AF65-F5344CB8AC3E}">
        <p14:creationId xmlns:p14="http://schemas.microsoft.com/office/powerpoint/2010/main" val="30763100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2528F-EE7C-9B05-78C4-8816620DBF0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D3FFA10-E9C5-0766-F223-E805C89D598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D1F9F0-D185-025F-40A6-F5A53E91035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585A310-D776-DF07-39F1-965817F2E957}"/>
              </a:ext>
            </a:extLst>
          </p:cNvPr>
          <p:cNvSpPr>
            <a:spLocks noGrp="1"/>
          </p:cNvSpPr>
          <p:nvPr>
            <p:ph type="sldNum" sz="quarter" idx="5"/>
          </p:nvPr>
        </p:nvSpPr>
        <p:spPr/>
        <p:txBody>
          <a:bodyPr/>
          <a:lstStyle/>
          <a:p>
            <a:fld id="{F6A22C52-DBF0-4EED-BFFE-943508295EB0}" type="slidenum">
              <a:rPr lang="es-CO" smtClean="0"/>
              <a:t>51</a:t>
            </a:fld>
            <a:endParaRPr lang="es-CO"/>
          </a:p>
        </p:txBody>
      </p:sp>
    </p:spTree>
    <p:extLst>
      <p:ext uri="{BB962C8B-B14F-4D97-AF65-F5344CB8AC3E}">
        <p14:creationId xmlns:p14="http://schemas.microsoft.com/office/powerpoint/2010/main" val="19435696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57C92-02A9-292F-7824-DDB00093B1B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E1EB49E-CF7C-3FC4-7A99-AF0BF9B10D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45E0027-D791-051C-5EBE-18DD5A59F1F8}"/>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921033FE-946C-F037-B1F2-872910E56516}"/>
              </a:ext>
            </a:extLst>
          </p:cNvPr>
          <p:cNvSpPr>
            <a:spLocks noGrp="1"/>
          </p:cNvSpPr>
          <p:nvPr>
            <p:ph type="sldNum" sz="quarter" idx="5"/>
          </p:nvPr>
        </p:nvSpPr>
        <p:spPr/>
        <p:txBody>
          <a:bodyPr/>
          <a:lstStyle/>
          <a:p>
            <a:fld id="{F6A22C52-DBF0-4EED-BFFE-943508295EB0}" type="slidenum">
              <a:rPr lang="es-CO" smtClean="0"/>
              <a:t>52</a:t>
            </a:fld>
            <a:endParaRPr lang="es-CO"/>
          </a:p>
        </p:txBody>
      </p:sp>
    </p:spTree>
    <p:extLst>
      <p:ext uri="{BB962C8B-B14F-4D97-AF65-F5344CB8AC3E}">
        <p14:creationId xmlns:p14="http://schemas.microsoft.com/office/powerpoint/2010/main" val="14859782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03D8A-F3D6-052C-D36A-C6BEA247B0B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224DC7A-B10E-4250-5F28-79F248D30B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32A08A-F92A-D51E-A615-A27D79FD359E}"/>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694C9881-11A6-F39D-92A8-87F0128A6F17}"/>
              </a:ext>
            </a:extLst>
          </p:cNvPr>
          <p:cNvSpPr>
            <a:spLocks noGrp="1"/>
          </p:cNvSpPr>
          <p:nvPr>
            <p:ph type="sldNum" sz="quarter" idx="5"/>
          </p:nvPr>
        </p:nvSpPr>
        <p:spPr/>
        <p:txBody>
          <a:bodyPr/>
          <a:lstStyle/>
          <a:p>
            <a:fld id="{F6A22C52-DBF0-4EED-BFFE-943508295EB0}" type="slidenum">
              <a:rPr lang="es-CO" smtClean="0"/>
              <a:t>53</a:t>
            </a:fld>
            <a:endParaRPr lang="es-CO"/>
          </a:p>
        </p:txBody>
      </p:sp>
    </p:spTree>
    <p:extLst>
      <p:ext uri="{BB962C8B-B14F-4D97-AF65-F5344CB8AC3E}">
        <p14:creationId xmlns:p14="http://schemas.microsoft.com/office/powerpoint/2010/main" val="1006247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E869-17D9-CBBC-6753-40A6177EB18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FBD2EDA-AD38-9D7C-43E0-5D718B5F486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DB82475-B9D4-8AFF-395F-87711C465B3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A68EDAFB-B801-8461-DE2C-335960829DB9}"/>
              </a:ext>
            </a:extLst>
          </p:cNvPr>
          <p:cNvSpPr>
            <a:spLocks noGrp="1"/>
          </p:cNvSpPr>
          <p:nvPr>
            <p:ph type="sldNum" sz="quarter" idx="5"/>
          </p:nvPr>
        </p:nvSpPr>
        <p:spPr/>
        <p:txBody>
          <a:bodyPr/>
          <a:lstStyle/>
          <a:p>
            <a:fld id="{F6A22C52-DBF0-4EED-BFFE-943508295EB0}" type="slidenum">
              <a:rPr lang="es-CO" smtClean="0"/>
              <a:t>54</a:t>
            </a:fld>
            <a:endParaRPr lang="es-CO"/>
          </a:p>
        </p:txBody>
      </p:sp>
    </p:spTree>
    <p:extLst>
      <p:ext uri="{BB962C8B-B14F-4D97-AF65-F5344CB8AC3E}">
        <p14:creationId xmlns:p14="http://schemas.microsoft.com/office/powerpoint/2010/main" val="39964460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04203-7AE1-1017-FCC1-D8A5BF85790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9E96A4D-A7C5-6A06-B92D-77434CB15B9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BF9C121-0A12-6931-020F-BB79C1C5724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DDB47CDC-33F8-7B35-7366-A8034FFCFB55}"/>
              </a:ext>
            </a:extLst>
          </p:cNvPr>
          <p:cNvSpPr>
            <a:spLocks noGrp="1"/>
          </p:cNvSpPr>
          <p:nvPr>
            <p:ph type="sldNum" sz="quarter" idx="5"/>
          </p:nvPr>
        </p:nvSpPr>
        <p:spPr/>
        <p:txBody>
          <a:bodyPr/>
          <a:lstStyle/>
          <a:p>
            <a:fld id="{F6A22C52-DBF0-4EED-BFFE-943508295EB0}" type="slidenum">
              <a:rPr lang="es-CO" smtClean="0"/>
              <a:t>55</a:t>
            </a:fld>
            <a:endParaRPr lang="es-CO"/>
          </a:p>
        </p:txBody>
      </p:sp>
    </p:spTree>
    <p:extLst>
      <p:ext uri="{BB962C8B-B14F-4D97-AF65-F5344CB8AC3E}">
        <p14:creationId xmlns:p14="http://schemas.microsoft.com/office/powerpoint/2010/main" val="38210534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430F-AC69-D16B-F001-69DBCEA44A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F6A292F-2D32-725A-5FFC-2F6C41FE50A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ED30382-A899-4278-570E-5F987D8CACD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10CFD5DC-09AD-09B5-7BB9-ABBF22FA5183}"/>
              </a:ext>
            </a:extLst>
          </p:cNvPr>
          <p:cNvSpPr>
            <a:spLocks noGrp="1"/>
          </p:cNvSpPr>
          <p:nvPr>
            <p:ph type="sldNum" sz="quarter" idx="5"/>
          </p:nvPr>
        </p:nvSpPr>
        <p:spPr/>
        <p:txBody>
          <a:bodyPr/>
          <a:lstStyle/>
          <a:p>
            <a:fld id="{F6A22C52-DBF0-4EED-BFFE-943508295EB0}" type="slidenum">
              <a:rPr lang="es-CO" smtClean="0"/>
              <a:t>56</a:t>
            </a:fld>
            <a:endParaRPr lang="es-CO"/>
          </a:p>
        </p:txBody>
      </p:sp>
    </p:spTree>
    <p:extLst>
      <p:ext uri="{BB962C8B-B14F-4D97-AF65-F5344CB8AC3E}">
        <p14:creationId xmlns:p14="http://schemas.microsoft.com/office/powerpoint/2010/main" val="4095437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10826-668F-1636-CE1D-75B232C0581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1D29B2D-7F43-E74A-66D6-3B65F1D3321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F2D6F71-D9AE-BADE-FAD2-169800530C35}"/>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B43F6F7-1F42-FC8E-8060-A014748FADA2}"/>
              </a:ext>
            </a:extLst>
          </p:cNvPr>
          <p:cNvSpPr>
            <a:spLocks noGrp="1"/>
          </p:cNvSpPr>
          <p:nvPr>
            <p:ph type="sldNum" sz="quarter" idx="5"/>
          </p:nvPr>
        </p:nvSpPr>
        <p:spPr/>
        <p:txBody>
          <a:bodyPr/>
          <a:lstStyle/>
          <a:p>
            <a:fld id="{F6A22C52-DBF0-4EED-BFFE-943508295EB0}" type="slidenum">
              <a:rPr lang="es-CO" smtClean="0"/>
              <a:t>57</a:t>
            </a:fld>
            <a:endParaRPr lang="es-CO"/>
          </a:p>
        </p:txBody>
      </p:sp>
    </p:spTree>
    <p:extLst>
      <p:ext uri="{BB962C8B-B14F-4D97-AF65-F5344CB8AC3E}">
        <p14:creationId xmlns:p14="http://schemas.microsoft.com/office/powerpoint/2010/main" val="3334609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23C98-EFBC-FD79-BD58-B38D7A38A44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3586010-D2E0-B914-FCCF-2DA22A4C62C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8BFC3AF-F711-4C82-D05A-E60A4FF1F398}"/>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51863FAF-A9A6-31F8-BBBB-4396F4F2E98F}"/>
              </a:ext>
            </a:extLst>
          </p:cNvPr>
          <p:cNvSpPr>
            <a:spLocks noGrp="1"/>
          </p:cNvSpPr>
          <p:nvPr>
            <p:ph type="sldNum" sz="quarter" idx="5"/>
          </p:nvPr>
        </p:nvSpPr>
        <p:spPr/>
        <p:txBody>
          <a:bodyPr/>
          <a:lstStyle/>
          <a:p>
            <a:fld id="{F6A22C52-DBF0-4EED-BFFE-943508295EB0}" type="slidenum">
              <a:rPr lang="es-CO" smtClean="0"/>
              <a:t>58</a:t>
            </a:fld>
            <a:endParaRPr lang="es-CO"/>
          </a:p>
        </p:txBody>
      </p:sp>
    </p:spTree>
    <p:extLst>
      <p:ext uri="{BB962C8B-B14F-4D97-AF65-F5344CB8AC3E}">
        <p14:creationId xmlns:p14="http://schemas.microsoft.com/office/powerpoint/2010/main" val="4117874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2C5A-ECBE-605C-1037-D103CEBA89B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958FC14-9AC7-F750-D066-A2A6BF3D8BD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8178083-7E61-833F-689D-2CDDDD96B47A}"/>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F566CDC-BF35-E3DE-5150-1FEB5F3A6629}"/>
              </a:ext>
            </a:extLst>
          </p:cNvPr>
          <p:cNvSpPr>
            <a:spLocks noGrp="1"/>
          </p:cNvSpPr>
          <p:nvPr>
            <p:ph type="sldNum" sz="quarter" idx="5"/>
          </p:nvPr>
        </p:nvSpPr>
        <p:spPr/>
        <p:txBody>
          <a:bodyPr/>
          <a:lstStyle/>
          <a:p>
            <a:fld id="{F6A22C52-DBF0-4EED-BFFE-943508295EB0}" type="slidenum">
              <a:rPr lang="es-CO" smtClean="0"/>
              <a:t>13</a:t>
            </a:fld>
            <a:endParaRPr lang="es-CO"/>
          </a:p>
        </p:txBody>
      </p:sp>
    </p:spTree>
    <p:extLst>
      <p:ext uri="{BB962C8B-B14F-4D97-AF65-F5344CB8AC3E}">
        <p14:creationId xmlns:p14="http://schemas.microsoft.com/office/powerpoint/2010/main" val="38259697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D6C3-A9DE-7E18-63FE-0048D38BD47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293F3D0-25B5-B80D-747A-C0F72B15F0F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8CF0BC3-D073-317B-0650-F8EC51A30ED1}"/>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6F647D08-7430-35C0-E29D-184B38C57BE9}"/>
              </a:ext>
            </a:extLst>
          </p:cNvPr>
          <p:cNvSpPr>
            <a:spLocks noGrp="1"/>
          </p:cNvSpPr>
          <p:nvPr>
            <p:ph type="sldNum" sz="quarter" idx="5"/>
          </p:nvPr>
        </p:nvSpPr>
        <p:spPr/>
        <p:txBody>
          <a:bodyPr/>
          <a:lstStyle/>
          <a:p>
            <a:fld id="{F6A22C52-DBF0-4EED-BFFE-943508295EB0}" type="slidenum">
              <a:rPr lang="es-CO" smtClean="0"/>
              <a:t>59</a:t>
            </a:fld>
            <a:endParaRPr lang="es-CO"/>
          </a:p>
        </p:txBody>
      </p:sp>
    </p:spTree>
    <p:extLst>
      <p:ext uri="{BB962C8B-B14F-4D97-AF65-F5344CB8AC3E}">
        <p14:creationId xmlns:p14="http://schemas.microsoft.com/office/powerpoint/2010/main" val="104468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29859-3423-226F-6B1E-D16CA6B97C8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C1CC03D-F241-8126-A4CF-0B7871A4336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EEFE3F2-363C-F9BD-03B2-47E2121D3CF7}"/>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F93D60FA-539A-D458-59EC-06544C953C8E}"/>
              </a:ext>
            </a:extLst>
          </p:cNvPr>
          <p:cNvSpPr>
            <a:spLocks noGrp="1"/>
          </p:cNvSpPr>
          <p:nvPr>
            <p:ph type="sldNum" sz="quarter" idx="5"/>
          </p:nvPr>
        </p:nvSpPr>
        <p:spPr/>
        <p:txBody>
          <a:bodyPr/>
          <a:lstStyle/>
          <a:p>
            <a:fld id="{F6A22C52-DBF0-4EED-BFFE-943508295EB0}" type="slidenum">
              <a:rPr lang="es-CO" smtClean="0"/>
              <a:t>60</a:t>
            </a:fld>
            <a:endParaRPr lang="es-CO"/>
          </a:p>
        </p:txBody>
      </p:sp>
    </p:spTree>
    <p:extLst>
      <p:ext uri="{BB962C8B-B14F-4D97-AF65-F5344CB8AC3E}">
        <p14:creationId xmlns:p14="http://schemas.microsoft.com/office/powerpoint/2010/main" val="36874425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2C22E-DE0A-8669-8AB3-D6324524639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7E02E1A-C800-F265-704E-1642B1A0859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6F25A14-D339-0697-CE29-60529613753F}"/>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7AECF8CF-3E3F-0424-B37B-3E5DABFC5A97}"/>
              </a:ext>
            </a:extLst>
          </p:cNvPr>
          <p:cNvSpPr>
            <a:spLocks noGrp="1"/>
          </p:cNvSpPr>
          <p:nvPr>
            <p:ph type="sldNum" sz="quarter" idx="5"/>
          </p:nvPr>
        </p:nvSpPr>
        <p:spPr/>
        <p:txBody>
          <a:bodyPr/>
          <a:lstStyle/>
          <a:p>
            <a:fld id="{F6A22C52-DBF0-4EED-BFFE-943508295EB0}" type="slidenum">
              <a:rPr lang="es-CO" smtClean="0"/>
              <a:t>61</a:t>
            </a:fld>
            <a:endParaRPr lang="es-CO"/>
          </a:p>
        </p:txBody>
      </p:sp>
    </p:spTree>
    <p:extLst>
      <p:ext uri="{BB962C8B-B14F-4D97-AF65-F5344CB8AC3E}">
        <p14:creationId xmlns:p14="http://schemas.microsoft.com/office/powerpoint/2010/main" val="736201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75EB7-0D63-532F-3DA6-BB0F8BF8D10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AE6EC58-DF01-161D-849D-1BA8B254BBC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B8E1FFE-7705-C3D0-0A48-82A969B604D6}"/>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CB68EC93-5CFA-7E19-EE50-6284B1E9BB43}"/>
              </a:ext>
            </a:extLst>
          </p:cNvPr>
          <p:cNvSpPr>
            <a:spLocks noGrp="1"/>
          </p:cNvSpPr>
          <p:nvPr>
            <p:ph type="sldNum" sz="quarter" idx="5"/>
          </p:nvPr>
        </p:nvSpPr>
        <p:spPr/>
        <p:txBody>
          <a:bodyPr/>
          <a:lstStyle/>
          <a:p>
            <a:fld id="{F6A22C52-DBF0-4EED-BFFE-943508295EB0}" type="slidenum">
              <a:rPr lang="es-CO" smtClean="0"/>
              <a:t>14</a:t>
            </a:fld>
            <a:endParaRPr lang="es-CO"/>
          </a:p>
        </p:txBody>
      </p:sp>
    </p:spTree>
    <p:extLst>
      <p:ext uri="{BB962C8B-B14F-4D97-AF65-F5344CB8AC3E}">
        <p14:creationId xmlns:p14="http://schemas.microsoft.com/office/powerpoint/2010/main" val="3641049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8297-265C-1833-BA67-472E56C5AF9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109B5D9-A085-AE6C-458E-C9705B64AA2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224F2C9-46A5-19A2-DF6B-FB817F54E59C}"/>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DC87B32-BC8F-6459-83DB-D8CE8158F67B}"/>
              </a:ext>
            </a:extLst>
          </p:cNvPr>
          <p:cNvSpPr>
            <a:spLocks noGrp="1"/>
          </p:cNvSpPr>
          <p:nvPr>
            <p:ph type="sldNum" sz="quarter" idx="5"/>
          </p:nvPr>
        </p:nvSpPr>
        <p:spPr/>
        <p:txBody>
          <a:bodyPr/>
          <a:lstStyle/>
          <a:p>
            <a:fld id="{F6A22C52-DBF0-4EED-BFFE-943508295EB0}" type="slidenum">
              <a:rPr lang="es-CO" smtClean="0"/>
              <a:t>15</a:t>
            </a:fld>
            <a:endParaRPr lang="es-CO"/>
          </a:p>
        </p:txBody>
      </p:sp>
    </p:spTree>
    <p:extLst>
      <p:ext uri="{BB962C8B-B14F-4D97-AF65-F5344CB8AC3E}">
        <p14:creationId xmlns:p14="http://schemas.microsoft.com/office/powerpoint/2010/main" val="1499151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F6A82-3E7C-C761-08C9-3FE1792F9DB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D6AD477-9379-65B2-3C80-53006E31F6A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5665994-9D66-875A-8F60-B68B333FF873}"/>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EF50E807-481D-CB96-399A-76F9ED2DF32A}"/>
              </a:ext>
            </a:extLst>
          </p:cNvPr>
          <p:cNvSpPr>
            <a:spLocks noGrp="1"/>
          </p:cNvSpPr>
          <p:nvPr>
            <p:ph type="sldNum" sz="quarter" idx="5"/>
          </p:nvPr>
        </p:nvSpPr>
        <p:spPr/>
        <p:txBody>
          <a:bodyPr/>
          <a:lstStyle/>
          <a:p>
            <a:fld id="{F6A22C52-DBF0-4EED-BFFE-943508295EB0}" type="slidenum">
              <a:rPr lang="es-CO" smtClean="0"/>
              <a:t>16</a:t>
            </a:fld>
            <a:endParaRPr lang="es-CO"/>
          </a:p>
        </p:txBody>
      </p:sp>
    </p:spTree>
    <p:extLst>
      <p:ext uri="{BB962C8B-B14F-4D97-AF65-F5344CB8AC3E}">
        <p14:creationId xmlns:p14="http://schemas.microsoft.com/office/powerpoint/2010/main" val="1700389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49601-F564-C47D-AC05-8CCB00E98F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BD8F58-D9CD-DA1F-1AA1-BCF9EFB12D5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4364D5C-26A6-C3AC-FBE4-BD41C9F93924}"/>
              </a:ext>
            </a:extLst>
          </p:cNvPr>
          <p:cNvSpPr>
            <a:spLocks noGrp="1"/>
          </p:cNvSpPr>
          <p:nvPr>
            <p:ph type="body" idx="1"/>
          </p:nvPr>
        </p:nvSpPr>
        <p:spPr/>
        <p:txBody>
          <a:bodyPr/>
          <a:lstStyle/>
          <a:p>
            <a:endParaRPr lang="es-ES" b="0" i="0">
              <a:solidFill>
                <a:srgbClr val="4D5156"/>
              </a:solidFill>
              <a:effectLst/>
              <a:latin typeface="Google Sans"/>
            </a:endParaRPr>
          </a:p>
        </p:txBody>
      </p:sp>
      <p:sp>
        <p:nvSpPr>
          <p:cNvPr id="4" name="Marcador de número de diapositiva 3">
            <a:extLst>
              <a:ext uri="{FF2B5EF4-FFF2-40B4-BE49-F238E27FC236}">
                <a16:creationId xmlns:a16="http://schemas.microsoft.com/office/drawing/2014/main" id="{8DDF89ED-1073-6D76-5064-107D26BAB401}"/>
              </a:ext>
            </a:extLst>
          </p:cNvPr>
          <p:cNvSpPr>
            <a:spLocks noGrp="1"/>
          </p:cNvSpPr>
          <p:nvPr>
            <p:ph type="sldNum" sz="quarter" idx="5"/>
          </p:nvPr>
        </p:nvSpPr>
        <p:spPr/>
        <p:txBody>
          <a:bodyPr/>
          <a:lstStyle/>
          <a:p>
            <a:fld id="{F6A22C52-DBF0-4EED-BFFE-943508295EB0}" type="slidenum">
              <a:rPr lang="es-CO" smtClean="0"/>
              <a:t>17</a:t>
            </a:fld>
            <a:endParaRPr lang="es-CO"/>
          </a:p>
        </p:txBody>
      </p:sp>
    </p:spTree>
    <p:extLst>
      <p:ext uri="{BB962C8B-B14F-4D97-AF65-F5344CB8AC3E}">
        <p14:creationId xmlns:p14="http://schemas.microsoft.com/office/powerpoint/2010/main" val="1393712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1FB9-809C-7774-09EA-21F79B428A58}"/>
              </a:ext>
            </a:extLst>
          </p:cNvPr>
          <p:cNvSpPr>
            <a:spLocks noGrp="1"/>
          </p:cNvSpPr>
          <p:nvPr>
            <p:ph type="ctrTitle" hasCustomPrompt="1"/>
          </p:nvPr>
        </p:nvSpPr>
        <p:spPr>
          <a:xfrm>
            <a:off x="7191668" y="3112001"/>
            <a:ext cx="3530152" cy="945890"/>
          </a:xfrm>
        </p:spPr>
        <p:txBody>
          <a:bodyPr anchor="b">
            <a:noAutofit/>
          </a:bodyPr>
          <a:lstStyle>
            <a:lvl1pPr algn="ctr">
              <a:defRPr sz="7200" spc="300">
                <a:solidFill>
                  <a:srgbClr val="007934"/>
                </a:solidFill>
                <a:latin typeface="Arial Rounded MT Bold" panose="020F0704030504030204" pitchFamily="34" charset="0"/>
              </a:defRPr>
            </a:lvl1pPr>
          </a:lstStyle>
          <a:p>
            <a:r>
              <a:rPr lang="es-ES" dirty="0"/>
              <a:t>Titular</a:t>
            </a:r>
          </a:p>
        </p:txBody>
      </p:sp>
      <p:sp>
        <p:nvSpPr>
          <p:cNvPr id="3" name="Subtítulo 2">
            <a:extLst>
              <a:ext uri="{FF2B5EF4-FFF2-40B4-BE49-F238E27FC236}">
                <a16:creationId xmlns:a16="http://schemas.microsoft.com/office/drawing/2014/main" id="{D45C09A9-5FC5-FADA-6936-9A9D5E99D606}"/>
              </a:ext>
            </a:extLst>
          </p:cNvPr>
          <p:cNvSpPr>
            <a:spLocks noGrp="1"/>
          </p:cNvSpPr>
          <p:nvPr>
            <p:ph type="subTitle" idx="1"/>
          </p:nvPr>
        </p:nvSpPr>
        <p:spPr>
          <a:xfrm>
            <a:off x="6687127" y="4150253"/>
            <a:ext cx="4507345" cy="653206"/>
          </a:xfrm>
        </p:spPr>
        <p:txBody>
          <a:bodyPr>
            <a:normAutofit/>
          </a:bodyPr>
          <a:lstStyle>
            <a:lvl1pPr marL="0" indent="0" algn="ctr">
              <a:buNone/>
              <a:defRPr sz="2000">
                <a:solidFill>
                  <a:srgbClr val="646363"/>
                </a:solidFill>
                <a:latin typeface="Calibri regular"/>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p>
        </p:txBody>
      </p:sp>
      <p:pic>
        <p:nvPicPr>
          <p:cNvPr id="10" name="Gráfico 9">
            <a:extLst>
              <a:ext uri="{FF2B5EF4-FFF2-40B4-BE49-F238E27FC236}">
                <a16:creationId xmlns:a16="http://schemas.microsoft.com/office/drawing/2014/main" id="{98C0D50D-E9DF-6D01-1D08-CD7BDFC40B2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097818" y="6106388"/>
            <a:ext cx="3066471" cy="381745"/>
          </a:xfrm>
          <a:prstGeom prst="rect">
            <a:avLst/>
          </a:prstGeom>
        </p:spPr>
      </p:pic>
      <p:pic>
        <p:nvPicPr>
          <p:cNvPr id="5" name="Imagen 4" descr="Logotipo&#10;&#10;Descripción generada automáticamente con confianza media">
            <a:extLst>
              <a:ext uri="{FF2B5EF4-FFF2-40B4-BE49-F238E27FC236}">
                <a16:creationId xmlns:a16="http://schemas.microsoft.com/office/drawing/2014/main" id="{FE806B62-F694-A899-C019-2CA50EFD2C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52488" y="1084047"/>
            <a:ext cx="2408512" cy="1088765"/>
          </a:xfrm>
          <a:prstGeom prst="rect">
            <a:avLst/>
          </a:prstGeom>
        </p:spPr>
      </p:pic>
      <p:sp>
        <p:nvSpPr>
          <p:cNvPr id="11" name="Marcador de texto 10">
            <a:extLst>
              <a:ext uri="{FF2B5EF4-FFF2-40B4-BE49-F238E27FC236}">
                <a16:creationId xmlns:a16="http://schemas.microsoft.com/office/drawing/2014/main" id="{EAE3F63F-1B26-F7E0-5131-F2CFE70209B3}"/>
              </a:ext>
            </a:extLst>
          </p:cNvPr>
          <p:cNvSpPr>
            <a:spLocks noGrp="1"/>
          </p:cNvSpPr>
          <p:nvPr>
            <p:ph type="body" sz="quarter" idx="10" hasCustomPrompt="1"/>
          </p:nvPr>
        </p:nvSpPr>
        <p:spPr>
          <a:xfrm>
            <a:off x="9520555" y="5882640"/>
            <a:ext cx="2447925" cy="467360"/>
          </a:xfrm>
        </p:spPr>
        <p:txBody>
          <a:bodyPr>
            <a:noAutofit/>
          </a:bodyPr>
          <a:lstStyle>
            <a:lvl1pPr marL="0" indent="0">
              <a:buNone/>
              <a:defRPr sz="22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stStyle>
          <a:p>
            <a:pPr lvl="0"/>
            <a:r>
              <a:rPr lang="es-ES" dirty="0"/>
              <a:t>Fecha</a:t>
            </a:r>
            <a:endParaRPr lang="es-CO" dirty="0"/>
          </a:p>
        </p:txBody>
      </p:sp>
    </p:spTree>
    <p:extLst>
      <p:ext uri="{BB962C8B-B14F-4D97-AF65-F5344CB8AC3E}">
        <p14:creationId xmlns:p14="http://schemas.microsoft.com/office/powerpoint/2010/main" val="2104706024"/>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media con texto">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836612" y="1549666"/>
            <a:ext cx="4878388" cy="4720417"/>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Marcador de contenido 2">
            <a:extLst>
              <a:ext uri="{FF2B5EF4-FFF2-40B4-BE49-F238E27FC236}">
                <a16:creationId xmlns:a16="http://schemas.microsoft.com/office/drawing/2014/main" id="{5A809D6E-B0A8-721F-B129-C709966D4823}"/>
              </a:ext>
            </a:extLst>
          </p:cNvPr>
          <p:cNvSpPr>
            <a:spLocks noGrp="1"/>
          </p:cNvSpPr>
          <p:nvPr>
            <p:ph idx="14"/>
          </p:nvPr>
        </p:nvSpPr>
        <p:spPr>
          <a:xfrm>
            <a:off x="6256422" y="1549666"/>
            <a:ext cx="5098966" cy="4732449"/>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pic>
        <p:nvPicPr>
          <p:cNvPr id="2" name="Gráfico 1">
            <a:extLst>
              <a:ext uri="{FF2B5EF4-FFF2-40B4-BE49-F238E27FC236}">
                <a16:creationId xmlns:a16="http://schemas.microsoft.com/office/drawing/2014/main" id="{45EE91BF-FCCC-F418-3E01-643AFF1997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5" name="Gráfico 4">
            <a:extLst>
              <a:ext uri="{FF2B5EF4-FFF2-40B4-BE49-F238E27FC236}">
                <a16:creationId xmlns:a16="http://schemas.microsoft.com/office/drawing/2014/main" id="{4400C81B-A1E0-06AD-E424-EC5EA322B3A5}"/>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7" name="Marcador de texto 3">
            <a:extLst>
              <a:ext uri="{FF2B5EF4-FFF2-40B4-BE49-F238E27FC236}">
                <a16:creationId xmlns:a16="http://schemas.microsoft.com/office/drawing/2014/main" id="{62A37781-C5ED-E88A-61F5-480175882F24}"/>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8" name="Marcador de texto 3">
            <a:extLst>
              <a:ext uri="{FF2B5EF4-FFF2-40B4-BE49-F238E27FC236}">
                <a16:creationId xmlns:a16="http://schemas.microsoft.com/office/drawing/2014/main" id="{8F7CCD05-8EB5-F0F2-558A-2077FFE1E28E}"/>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3534373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A7FEB267-82B4-304E-EB7E-F4A5415585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4" name="Gráfico 3">
            <a:extLst>
              <a:ext uri="{FF2B5EF4-FFF2-40B4-BE49-F238E27FC236}">
                <a16:creationId xmlns:a16="http://schemas.microsoft.com/office/drawing/2014/main" id="{72C0A9AE-2CAD-E3BB-2E37-79BBF79AB3D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8" name="Marcador de texto 3">
            <a:extLst>
              <a:ext uri="{FF2B5EF4-FFF2-40B4-BE49-F238E27FC236}">
                <a16:creationId xmlns:a16="http://schemas.microsoft.com/office/drawing/2014/main" id="{5AF5092D-DD3D-83AE-6FEC-DCE024593713}"/>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9" name="Marcador de texto 3">
            <a:extLst>
              <a:ext uri="{FF2B5EF4-FFF2-40B4-BE49-F238E27FC236}">
                <a16:creationId xmlns:a16="http://schemas.microsoft.com/office/drawing/2014/main" id="{BF765287-C277-29B9-84EC-8F9D5817BE38}"/>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298020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741945" y="3281808"/>
            <a:ext cx="3932237" cy="573296"/>
          </a:xfrm>
        </p:spPr>
        <p:txBody>
          <a:bodyPr anchor="ctr">
            <a:normAutofit/>
          </a:bodyPr>
          <a:lstStyle>
            <a:lvl1pPr algn="l">
              <a:defRPr sz="4400">
                <a:solidFill>
                  <a:srgbClr val="7AD400"/>
                </a:solidFill>
                <a:latin typeface="Arial Rounded MT Bold" panose="020F0704030504030204" pitchFamily="34" charset="0"/>
              </a:defRPr>
            </a:lvl1pPr>
          </a:lstStyle>
          <a:p>
            <a:r>
              <a:rPr lang="es-ES" dirty="0"/>
              <a:t>Contacto</a:t>
            </a:r>
          </a:p>
        </p:txBody>
      </p:sp>
      <p:sp>
        <p:nvSpPr>
          <p:cNvPr id="4" name="Marcador de texto 3">
            <a:extLst>
              <a:ext uri="{FF2B5EF4-FFF2-40B4-BE49-F238E27FC236}">
                <a16:creationId xmlns:a16="http://schemas.microsoft.com/office/drawing/2014/main" id="{4AF1DB0E-9A2E-1A36-3BCD-0AD495739F3F}"/>
              </a:ext>
            </a:extLst>
          </p:cNvPr>
          <p:cNvSpPr>
            <a:spLocks noGrp="1"/>
          </p:cNvSpPr>
          <p:nvPr>
            <p:ph type="body" sz="half" idx="2" hasCustomPrompt="1"/>
          </p:nvPr>
        </p:nvSpPr>
        <p:spPr>
          <a:xfrm>
            <a:off x="741945" y="4064602"/>
            <a:ext cx="4340351" cy="416615"/>
          </a:xfrm>
        </p:spPr>
        <p:txBody>
          <a:bodyPr/>
          <a:lstStyle>
            <a:lvl1pPr marL="0" indent="0">
              <a:buNone/>
              <a:defRPr sz="18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Nombre</a:t>
            </a:r>
          </a:p>
        </p:txBody>
      </p:sp>
      <p:sp>
        <p:nvSpPr>
          <p:cNvPr id="3" name="Marcador de texto 3">
            <a:extLst>
              <a:ext uri="{FF2B5EF4-FFF2-40B4-BE49-F238E27FC236}">
                <a16:creationId xmlns:a16="http://schemas.microsoft.com/office/drawing/2014/main" id="{F2730941-A9D4-593C-A93A-3064988A5850}"/>
              </a:ext>
            </a:extLst>
          </p:cNvPr>
          <p:cNvSpPr>
            <a:spLocks noGrp="1"/>
          </p:cNvSpPr>
          <p:nvPr>
            <p:ph type="body" sz="half" idx="14" hasCustomPrompt="1"/>
          </p:nvPr>
        </p:nvSpPr>
        <p:spPr>
          <a:xfrm>
            <a:off x="741944" y="4602013"/>
            <a:ext cx="4340351" cy="416615"/>
          </a:xfrm>
        </p:spPr>
        <p:txBody>
          <a:bodyPr/>
          <a:lstStyle>
            <a:lvl1pPr marL="0" indent="0">
              <a:buNone/>
              <a:defRPr sz="18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Correo</a:t>
            </a:r>
          </a:p>
        </p:txBody>
      </p:sp>
      <p:sp>
        <p:nvSpPr>
          <p:cNvPr id="5" name="Marcador de texto 3">
            <a:extLst>
              <a:ext uri="{FF2B5EF4-FFF2-40B4-BE49-F238E27FC236}">
                <a16:creationId xmlns:a16="http://schemas.microsoft.com/office/drawing/2014/main" id="{9489B8D5-0640-07D5-9EFD-6FCBC5CF9CC9}"/>
              </a:ext>
            </a:extLst>
          </p:cNvPr>
          <p:cNvSpPr>
            <a:spLocks noGrp="1"/>
          </p:cNvSpPr>
          <p:nvPr>
            <p:ph type="body" sz="half" idx="15" hasCustomPrompt="1"/>
          </p:nvPr>
        </p:nvSpPr>
        <p:spPr>
          <a:xfrm>
            <a:off x="741943" y="5144444"/>
            <a:ext cx="4340351" cy="416615"/>
          </a:xfrm>
        </p:spPr>
        <p:txBody>
          <a:bodyPr/>
          <a:lstStyle>
            <a:lvl1pPr marL="0" indent="0">
              <a:buNone/>
              <a:defRPr sz="18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Teléfono</a:t>
            </a:r>
          </a:p>
        </p:txBody>
      </p:sp>
      <p:pic>
        <p:nvPicPr>
          <p:cNvPr id="6" name="Gráfico 5">
            <a:extLst>
              <a:ext uri="{FF2B5EF4-FFF2-40B4-BE49-F238E27FC236}">
                <a16:creationId xmlns:a16="http://schemas.microsoft.com/office/drawing/2014/main" id="{FD817B85-4EC8-130B-49FF-7653FEB8330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7" name="Gráfico 6">
            <a:extLst>
              <a:ext uri="{FF2B5EF4-FFF2-40B4-BE49-F238E27FC236}">
                <a16:creationId xmlns:a16="http://schemas.microsoft.com/office/drawing/2014/main" id="{BF6A2CD3-000F-E15D-255B-4D628DB61A05}"/>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9" name="Marcador de texto 3">
            <a:extLst>
              <a:ext uri="{FF2B5EF4-FFF2-40B4-BE49-F238E27FC236}">
                <a16:creationId xmlns:a16="http://schemas.microsoft.com/office/drawing/2014/main" id="{C0A499C9-7FF4-E48C-E156-AF37B9A8B4A9}"/>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11" name="Marcador de texto 3">
            <a:extLst>
              <a:ext uri="{FF2B5EF4-FFF2-40B4-BE49-F238E27FC236}">
                <a16:creationId xmlns:a16="http://schemas.microsoft.com/office/drawing/2014/main" id="{CDA2BEFA-0983-0644-4A6A-AB6E5BBFF795}"/>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2608884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3302373" y="1364974"/>
            <a:ext cx="5591634" cy="2371151"/>
          </a:xfrm>
        </p:spPr>
        <p:txBody>
          <a:bodyPr anchor="ctr">
            <a:normAutofit/>
          </a:bodyPr>
          <a:lstStyle>
            <a:lvl1pPr algn="ctr">
              <a:defRPr sz="6600">
                <a:solidFill>
                  <a:srgbClr val="007934"/>
                </a:solidFill>
                <a:latin typeface="Arial Rounded MT Bold" panose="020F0704030504030204" pitchFamily="34" charset="0"/>
              </a:defRPr>
            </a:lvl1pPr>
          </a:lstStyle>
          <a:p>
            <a:r>
              <a:rPr lang="es-ES" dirty="0"/>
              <a:t>¡</a:t>
            </a:r>
            <a:r>
              <a:rPr lang="en-US" dirty="0"/>
              <a:t>G</a:t>
            </a:r>
            <a:r>
              <a:rPr lang="es-ES" dirty="0" err="1"/>
              <a:t>racias</a:t>
            </a:r>
            <a:r>
              <a:rPr lang="es-ES" dirty="0"/>
              <a:t>!</a:t>
            </a:r>
          </a:p>
        </p:txBody>
      </p:sp>
      <p:pic>
        <p:nvPicPr>
          <p:cNvPr id="5" name="Gráfico 4">
            <a:extLst>
              <a:ext uri="{FF2B5EF4-FFF2-40B4-BE49-F238E27FC236}">
                <a16:creationId xmlns:a16="http://schemas.microsoft.com/office/drawing/2014/main" id="{8E0D1618-C1E0-FA36-C109-F9FAC3BA77B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948" y="4477405"/>
            <a:ext cx="2755232" cy="2049243"/>
          </a:xfrm>
          <a:prstGeom prst="rect">
            <a:avLst/>
          </a:prstGeom>
        </p:spPr>
      </p:pic>
      <p:pic>
        <p:nvPicPr>
          <p:cNvPr id="3" name="Gráfico 2">
            <a:extLst>
              <a:ext uri="{FF2B5EF4-FFF2-40B4-BE49-F238E27FC236}">
                <a16:creationId xmlns:a16="http://schemas.microsoft.com/office/drawing/2014/main" id="{01CCFBD0-C9B7-30B0-3F6C-286ABB425AE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pic>
        <p:nvPicPr>
          <p:cNvPr id="4" name="Imagen 3" descr="Logotipo&#10;&#10;Descripción generada automáticamente con confianza media">
            <a:extLst>
              <a:ext uri="{FF2B5EF4-FFF2-40B4-BE49-F238E27FC236}">
                <a16:creationId xmlns:a16="http://schemas.microsoft.com/office/drawing/2014/main" id="{99EC8EEB-B135-46BF-3C80-DA275DC230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67163" y="4296578"/>
            <a:ext cx="2883992" cy="1303705"/>
          </a:xfrm>
          <a:prstGeom prst="rect">
            <a:avLst/>
          </a:prstGeom>
        </p:spPr>
      </p:pic>
    </p:spTree>
    <p:extLst>
      <p:ext uri="{BB962C8B-B14F-4D97-AF65-F5344CB8AC3E}">
        <p14:creationId xmlns:p14="http://schemas.microsoft.com/office/powerpoint/2010/main" val="3813066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pic>
        <p:nvPicPr>
          <p:cNvPr id="9" name="Gráfico 8">
            <a:extLst>
              <a:ext uri="{FF2B5EF4-FFF2-40B4-BE49-F238E27FC236}">
                <a16:creationId xmlns:a16="http://schemas.microsoft.com/office/drawing/2014/main" id="{229B1F5C-4769-B6C6-F508-92F59B1DEDE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62657" y="1921165"/>
            <a:ext cx="6331483" cy="4694471"/>
          </a:xfrm>
          <a:prstGeom prst="rect">
            <a:avLst/>
          </a:prstGeom>
        </p:spPr>
      </p:pic>
      <p:sp>
        <p:nvSpPr>
          <p:cNvPr id="2" name="Título 1">
            <a:extLst>
              <a:ext uri="{FF2B5EF4-FFF2-40B4-BE49-F238E27FC236}">
                <a16:creationId xmlns:a16="http://schemas.microsoft.com/office/drawing/2014/main" id="{DD061FB9-809C-7774-09EA-21F79B428A58}"/>
              </a:ext>
            </a:extLst>
          </p:cNvPr>
          <p:cNvSpPr>
            <a:spLocks noGrp="1"/>
          </p:cNvSpPr>
          <p:nvPr>
            <p:ph type="ctrTitle" hasCustomPrompt="1"/>
          </p:nvPr>
        </p:nvSpPr>
        <p:spPr>
          <a:xfrm>
            <a:off x="1677558" y="3530966"/>
            <a:ext cx="3530152" cy="945890"/>
          </a:xfrm>
        </p:spPr>
        <p:txBody>
          <a:bodyPr anchor="b">
            <a:noAutofit/>
          </a:bodyPr>
          <a:lstStyle>
            <a:lvl1pPr algn="ctr">
              <a:defRPr sz="7200" spc="0">
                <a:solidFill>
                  <a:srgbClr val="007934"/>
                </a:solidFill>
                <a:latin typeface="Arial Rounded MT Bold" panose="020F0704030504030204" pitchFamily="34" charset="0"/>
              </a:defRPr>
            </a:lvl1pPr>
          </a:lstStyle>
          <a:p>
            <a:r>
              <a:rPr lang="es-ES" dirty="0"/>
              <a:t>Titular</a:t>
            </a:r>
          </a:p>
        </p:txBody>
      </p:sp>
      <p:sp>
        <p:nvSpPr>
          <p:cNvPr id="3" name="Subtítulo 2">
            <a:extLst>
              <a:ext uri="{FF2B5EF4-FFF2-40B4-BE49-F238E27FC236}">
                <a16:creationId xmlns:a16="http://schemas.microsoft.com/office/drawing/2014/main" id="{D45C09A9-5FC5-FADA-6936-9A9D5E99D606}"/>
              </a:ext>
            </a:extLst>
          </p:cNvPr>
          <p:cNvSpPr>
            <a:spLocks noGrp="1"/>
          </p:cNvSpPr>
          <p:nvPr>
            <p:ph type="subTitle" idx="1"/>
          </p:nvPr>
        </p:nvSpPr>
        <p:spPr>
          <a:xfrm>
            <a:off x="1188961" y="4642560"/>
            <a:ext cx="4507345" cy="653206"/>
          </a:xfrm>
        </p:spPr>
        <p:txBody>
          <a:bodyPr>
            <a:normAutofit/>
          </a:bodyPr>
          <a:lstStyle>
            <a:lvl1pPr marL="0" indent="0" algn="ctr">
              <a:buNone/>
              <a:defRPr sz="2000">
                <a:solidFill>
                  <a:srgbClr val="646363"/>
                </a:solidFill>
                <a:latin typeface="Calibri regular"/>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p>
        </p:txBody>
      </p:sp>
      <p:sp>
        <p:nvSpPr>
          <p:cNvPr id="4" name="Marcador de texto 10">
            <a:extLst>
              <a:ext uri="{FF2B5EF4-FFF2-40B4-BE49-F238E27FC236}">
                <a16:creationId xmlns:a16="http://schemas.microsoft.com/office/drawing/2014/main" id="{71DC6EB3-89D8-2B5A-85D4-37262AB1CC58}"/>
              </a:ext>
            </a:extLst>
          </p:cNvPr>
          <p:cNvSpPr>
            <a:spLocks noGrp="1"/>
          </p:cNvSpPr>
          <p:nvPr>
            <p:ph type="body" sz="quarter" idx="10" hasCustomPrompt="1"/>
          </p:nvPr>
        </p:nvSpPr>
        <p:spPr>
          <a:xfrm>
            <a:off x="9520555" y="5882640"/>
            <a:ext cx="2447925" cy="467360"/>
          </a:xfrm>
        </p:spPr>
        <p:txBody>
          <a:bodyPr>
            <a:noAutofit/>
          </a:bodyPr>
          <a:lstStyle>
            <a:lvl1pPr marL="0" indent="0">
              <a:buNone/>
              <a:defRPr sz="22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stStyle>
          <a:p>
            <a:pPr lvl="0"/>
            <a:r>
              <a:rPr lang="es-ES" dirty="0"/>
              <a:t>Fecha</a:t>
            </a:r>
            <a:endParaRPr lang="es-CO" dirty="0"/>
          </a:p>
        </p:txBody>
      </p:sp>
      <p:pic>
        <p:nvPicPr>
          <p:cNvPr id="5" name="Gráfico 4">
            <a:extLst>
              <a:ext uri="{FF2B5EF4-FFF2-40B4-BE49-F238E27FC236}">
                <a16:creationId xmlns:a16="http://schemas.microsoft.com/office/drawing/2014/main" id="{23BBF306-01E4-9628-65EF-97191763477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097818" y="6106388"/>
            <a:ext cx="3066471" cy="381745"/>
          </a:xfrm>
          <a:prstGeom prst="rect">
            <a:avLst/>
          </a:prstGeom>
        </p:spPr>
      </p:pic>
    </p:spTree>
    <p:extLst>
      <p:ext uri="{BB962C8B-B14F-4D97-AF65-F5344CB8AC3E}">
        <p14:creationId xmlns:p14="http://schemas.microsoft.com/office/powerpoint/2010/main" val="4242811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DDA321-8FEB-DC6B-F08F-DDD81059334F}"/>
              </a:ext>
            </a:extLst>
          </p:cNvPr>
          <p:cNvSpPr>
            <a:spLocks noGrp="1"/>
          </p:cNvSpPr>
          <p:nvPr>
            <p:ph type="title" hasCustomPrompt="1"/>
          </p:nvPr>
        </p:nvSpPr>
        <p:spPr>
          <a:xfrm>
            <a:off x="1357169" y="1734328"/>
            <a:ext cx="2948182" cy="951722"/>
          </a:xfrm>
        </p:spPr>
        <p:txBody>
          <a:bodyPr anchor="ctr">
            <a:noAutofit/>
          </a:bodyPr>
          <a:lstStyle>
            <a:lvl1pPr>
              <a:defRPr sz="6600">
                <a:solidFill>
                  <a:srgbClr val="7AD400"/>
                </a:solidFill>
                <a:latin typeface="Arial Rounded MT Bold" panose="020F0704030504030204" pitchFamily="34" charset="0"/>
              </a:defRPr>
            </a:lvl1pPr>
          </a:lstStyle>
          <a:p>
            <a:r>
              <a:rPr lang="es-ES" dirty="0"/>
              <a:t>Titular</a:t>
            </a:r>
          </a:p>
        </p:txBody>
      </p:sp>
      <p:sp>
        <p:nvSpPr>
          <p:cNvPr id="4" name="Marcador de texto 3">
            <a:extLst>
              <a:ext uri="{FF2B5EF4-FFF2-40B4-BE49-F238E27FC236}">
                <a16:creationId xmlns:a16="http://schemas.microsoft.com/office/drawing/2014/main" id="{CC383C43-9B71-8815-57EE-9BBF171DC1C4}"/>
              </a:ext>
            </a:extLst>
          </p:cNvPr>
          <p:cNvSpPr>
            <a:spLocks noGrp="1"/>
          </p:cNvSpPr>
          <p:nvPr>
            <p:ph type="body" sz="half" idx="2"/>
          </p:nvPr>
        </p:nvSpPr>
        <p:spPr>
          <a:xfrm>
            <a:off x="1376218" y="3369740"/>
            <a:ext cx="3574473" cy="2415109"/>
          </a:xfrm>
        </p:spPr>
        <p:txBody>
          <a:bodyPr>
            <a:normAutofit/>
          </a:bodyPr>
          <a:lstStyle>
            <a:lvl1pPr marL="0" indent="0">
              <a:buNone/>
              <a:defRPr sz="20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pic>
        <p:nvPicPr>
          <p:cNvPr id="11" name="Gráfico 10">
            <a:extLst>
              <a:ext uri="{FF2B5EF4-FFF2-40B4-BE49-F238E27FC236}">
                <a16:creationId xmlns:a16="http://schemas.microsoft.com/office/drawing/2014/main" id="{86D7EA86-A326-E2EE-428D-B841877018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20" name="Gráfico 19">
            <a:extLst>
              <a:ext uri="{FF2B5EF4-FFF2-40B4-BE49-F238E27FC236}">
                <a16:creationId xmlns:a16="http://schemas.microsoft.com/office/drawing/2014/main" id="{22C25C18-B47C-3A9C-BA71-B97561ACA51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54582" y="939511"/>
            <a:ext cx="6204374" cy="5369905"/>
          </a:xfrm>
          <a:prstGeom prst="rect">
            <a:avLst/>
          </a:prstGeom>
        </p:spPr>
      </p:pic>
      <p:sp>
        <p:nvSpPr>
          <p:cNvPr id="34" name="Subtítulo 2">
            <a:extLst>
              <a:ext uri="{FF2B5EF4-FFF2-40B4-BE49-F238E27FC236}">
                <a16:creationId xmlns:a16="http://schemas.microsoft.com/office/drawing/2014/main" id="{1BC80DC9-1634-3593-D542-0229D2F3376C}"/>
              </a:ext>
            </a:extLst>
          </p:cNvPr>
          <p:cNvSpPr>
            <a:spLocks noGrp="1"/>
          </p:cNvSpPr>
          <p:nvPr>
            <p:ph type="subTitle" idx="1" hasCustomPrompt="1"/>
          </p:nvPr>
        </p:nvSpPr>
        <p:spPr>
          <a:xfrm>
            <a:off x="1357170" y="2686050"/>
            <a:ext cx="3593522" cy="535132"/>
          </a:xfrm>
        </p:spPr>
        <p:txBody>
          <a:bodyPr>
            <a:normAutofit/>
          </a:bodyPr>
          <a:lstStyle>
            <a:lvl1pPr marL="0" indent="0" algn="l">
              <a:buNone/>
              <a:defRPr sz="3600">
                <a:solidFill>
                  <a:srgbClr val="646363"/>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Titular</a:t>
            </a:r>
          </a:p>
        </p:txBody>
      </p:sp>
      <p:sp>
        <p:nvSpPr>
          <p:cNvPr id="37" name="Marcador de texto 3">
            <a:extLst>
              <a:ext uri="{FF2B5EF4-FFF2-40B4-BE49-F238E27FC236}">
                <a16:creationId xmlns:a16="http://schemas.microsoft.com/office/drawing/2014/main" id="{FD3FED75-5ED2-8C1A-2541-9E6B837C2A65}"/>
              </a:ext>
            </a:extLst>
          </p:cNvPr>
          <p:cNvSpPr>
            <a:spLocks noGrp="1"/>
          </p:cNvSpPr>
          <p:nvPr>
            <p:ph type="body" sz="half" idx="10" hasCustomPrompt="1"/>
          </p:nvPr>
        </p:nvSpPr>
        <p:spPr>
          <a:xfrm>
            <a:off x="836611" y="201662"/>
            <a:ext cx="3574473"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38" name="Marcador de texto 3">
            <a:extLst>
              <a:ext uri="{FF2B5EF4-FFF2-40B4-BE49-F238E27FC236}">
                <a16:creationId xmlns:a16="http://schemas.microsoft.com/office/drawing/2014/main" id="{6E3BB239-284F-32E6-AA16-B15419B9EBFA}"/>
              </a:ext>
            </a:extLst>
          </p:cNvPr>
          <p:cNvSpPr>
            <a:spLocks noGrp="1"/>
          </p:cNvSpPr>
          <p:nvPr>
            <p:ph type="body" sz="half" idx="11" hasCustomPrompt="1"/>
          </p:nvPr>
        </p:nvSpPr>
        <p:spPr>
          <a:xfrm>
            <a:off x="836612" y="766619"/>
            <a:ext cx="3574473"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83444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DDA321-8FEB-DC6B-F08F-DDD81059334F}"/>
              </a:ext>
            </a:extLst>
          </p:cNvPr>
          <p:cNvSpPr>
            <a:spLocks noGrp="1"/>
          </p:cNvSpPr>
          <p:nvPr>
            <p:ph type="title" hasCustomPrompt="1"/>
          </p:nvPr>
        </p:nvSpPr>
        <p:spPr>
          <a:xfrm>
            <a:off x="7443643" y="2958958"/>
            <a:ext cx="4186381" cy="951722"/>
          </a:xfrm>
        </p:spPr>
        <p:txBody>
          <a:bodyPr anchor="ctr">
            <a:noAutofit/>
          </a:bodyPr>
          <a:lstStyle>
            <a:lvl1pPr algn="r">
              <a:defRPr sz="7200">
                <a:solidFill>
                  <a:srgbClr val="7AD400"/>
                </a:solidFill>
                <a:latin typeface="Arial Rounded MT Bold" panose="020F0704030504030204" pitchFamily="34" charset="0"/>
              </a:defRPr>
            </a:lvl1pPr>
          </a:lstStyle>
          <a:p>
            <a:r>
              <a:rPr lang="es-ES" dirty="0"/>
              <a:t>Titular</a:t>
            </a:r>
          </a:p>
        </p:txBody>
      </p:sp>
      <p:sp>
        <p:nvSpPr>
          <p:cNvPr id="4" name="Marcador de texto 3">
            <a:extLst>
              <a:ext uri="{FF2B5EF4-FFF2-40B4-BE49-F238E27FC236}">
                <a16:creationId xmlns:a16="http://schemas.microsoft.com/office/drawing/2014/main" id="{CC383C43-9B71-8815-57EE-9BBF171DC1C4}"/>
              </a:ext>
            </a:extLst>
          </p:cNvPr>
          <p:cNvSpPr>
            <a:spLocks noGrp="1"/>
          </p:cNvSpPr>
          <p:nvPr>
            <p:ph type="body" sz="half" idx="2"/>
          </p:nvPr>
        </p:nvSpPr>
        <p:spPr>
          <a:xfrm>
            <a:off x="7357918" y="4735657"/>
            <a:ext cx="4272105" cy="1065068"/>
          </a:xfrm>
        </p:spPr>
        <p:txBody>
          <a:bodyPr>
            <a:normAutofit/>
          </a:bodyPr>
          <a:lstStyle>
            <a:lvl1pPr marL="0" indent="0" algn="r">
              <a:buNone/>
              <a:defRPr sz="20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pic>
        <p:nvPicPr>
          <p:cNvPr id="23" name="Gráfico 22">
            <a:extLst>
              <a:ext uri="{FF2B5EF4-FFF2-40B4-BE49-F238E27FC236}">
                <a16:creationId xmlns:a16="http://schemas.microsoft.com/office/drawing/2014/main" id="{61E352FC-7FF1-1218-F2C8-3600BF673BD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28314" y="4735657"/>
            <a:ext cx="45719" cy="215531"/>
          </a:xfrm>
          <a:prstGeom prst="rect">
            <a:avLst/>
          </a:prstGeom>
        </p:spPr>
      </p:pic>
      <p:pic>
        <p:nvPicPr>
          <p:cNvPr id="24" name="Gráfico 23">
            <a:extLst>
              <a:ext uri="{FF2B5EF4-FFF2-40B4-BE49-F238E27FC236}">
                <a16:creationId xmlns:a16="http://schemas.microsoft.com/office/drawing/2014/main" id="{8DD8495B-0686-6295-5CFD-01D997EE1F0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21518" y="995556"/>
            <a:ext cx="45719" cy="215531"/>
          </a:xfrm>
          <a:prstGeom prst="rect">
            <a:avLst/>
          </a:prstGeom>
        </p:spPr>
      </p:pic>
      <p:sp>
        <p:nvSpPr>
          <p:cNvPr id="31" name="CuadroTexto 30">
            <a:extLst>
              <a:ext uri="{FF2B5EF4-FFF2-40B4-BE49-F238E27FC236}">
                <a16:creationId xmlns:a16="http://schemas.microsoft.com/office/drawing/2014/main" id="{E19B5439-13DE-64E7-DD2C-4EEE1E3BC1E3}"/>
              </a:ext>
            </a:extLst>
          </p:cNvPr>
          <p:cNvSpPr txBox="1"/>
          <p:nvPr userDrawn="1"/>
        </p:nvSpPr>
        <p:spPr>
          <a:xfrm>
            <a:off x="731837" y="742950"/>
            <a:ext cx="1123398" cy="307777"/>
          </a:xfrm>
          <a:prstGeom prst="rect">
            <a:avLst/>
          </a:prstGeom>
          <a:noFill/>
        </p:spPr>
        <p:txBody>
          <a:bodyPr wrap="square" rtlCol="0">
            <a:spAutoFit/>
          </a:bodyPr>
          <a:lstStyle/>
          <a:p>
            <a:r>
              <a:rPr lang="es-ES" sz="1400" dirty="0">
                <a:solidFill>
                  <a:schemeClr val="bg1"/>
                </a:solidFill>
                <a:latin typeface="Calibri bold italic" panose="020F07020304040A0204" pitchFamily="34" charset="0"/>
                <a:ea typeface="Calibri bold italic" panose="020F07020304040A0204" pitchFamily="34" charset="0"/>
                <a:cs typeface="Calibri bold italic" panose="020F07020304040A0204" pitchFamily="34" charset="0"/>
              </a:rPr>
              <a:t>Tema</a:t>
            </a:r>
          </a:p>
        </p:txBody>
      </p:sp>
      <p:sp>
        <p:nvSpPr>
          <p:cNvPr id="30" name="CuadroTexto 29">
            <a:extLst>
              <a:ext uri="{FF2B5EF4-FFF2-40B4-BE49-F238E27FC236}">
                <a16:creationId xmlns:a16="http://schemas.microsoft.com/office/drawing/2014/main" id="{CA6FB961-AC77-55AF-9733-1D368B180251}"/>
              </a:ext>
            </a:extLst>
          </p:cNvPr>
          <p:cNvSpPr txBox="1"/>
          <p:nvPr userDrawn="1"/>
        </p:nvSpPr>
        <p:spPr>
          <a:xfrm>
            <a:off x="750887" y="523875"/>
            <a:ext cx="1123398" cy="307777"/>
          </a:xfrm>
          <a:prstGeom prst="rect">
            <a:avLst/>
          </a:prstGeom>
          <a:noFill/>
        </p:spPr>
        <p:txBody>
          <a:bodyPr wrap="square" rtlCol="0">
            <a:spAutoFit/>
          </a:bodyPr>
          <a:lstStyle/>
          <a:p>
            <a:r>
              <a:rPr lang="es-ES" sz="1400" dirty="0">
                <a:solidFill>
                  <a:schemeClr val="bg1"/>
                </a:solidFill>
                <a:latin typeface="Arial Rounded MT Bold" panose="020F0704030504030204" pitchFamily="34" charset="0"/>
              </a:rPr>
              <a:t>Capitular</a:t>
            </a:r>
          </a:p>
        </p:txBody>
      </p:sp>
      <p:sp>
        <p:nvSpPr>
          <p:cNvPr id="36" name="Subtítulo 2">
            <a:extLst>
              <a:ext uri="{FF2B5EF4-FFF2-40B4-BE49-F238E27FC236}">
                <a16:creationId xmlns:a16="http://schemas.microsoft.com/office/drawing/2014/main" id="{2F076D83-E756-9946-DF7E-0C77040D0933}"/>
              </a:ext>
            </a:extLst>
          </p:cNvPr>
          <p:cNvSpPr>
            <a:spLocks noGrp="1"/>
          </p:cNvSpPr>
          <p:nvPr>
            <p:ph type="subTitle" idx="1" hasCustomPrompt="1"/>
          </p:nvPr>
        </p:nvSpPr>
        <p:spPr>
          <a:xfrm>
            <a:off x="7796463" y="3952377"/>
            <a:ext cx="3833560" cy="783279"/>
          </a:xfrm>
        </p:spPr>
        <p:txBody>
          <a:bodyPr>
            <a:noAutofit/>
          </a:bodyPr>
          <a:lstStyle>
            <a:lvl1pPr marL="0" indent="0" algn="r">
              <a:buNone/>
              <a:defRPr sz="5400">
                <a:solidFill>
                  <a:srgbClr val="646363"/>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Titular</a:t>
            </a:r>
          </a:p>
        </p:txBody>
      </p:sp>
      <p:pic>
        <p:nvPicPr>
          <p:cNvPr id="3" name="Imagen 2" descr="Logotipo&#10;&#10;Descripción generada automáticamente con confianza media">
            <a:extLst>
              <a:ext uri="{FF2B5EF4-FFF2-40B4-BE49-F238E27FC236}">
                <a16:creationId xmlns:a16="http://schemas.microsoft.com/office/drawing/2014/main" id="{BB35C44C-A7F0-1160-478B-8EC8EF1A68D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89714" y="677647"/>
            <a:ext cx="2408512" cy="1088765"/>
          </a:xfrm>
          <a:prstGeom prst="rect">
            <a:avLst/>
          </a:prstGeom>
        </p:spPr>
      </p:pic>
    </p:spTree>
    <p:extLst>
      <p:ext uri="{BB962C8B-B14F-4D97-AF65-F5344CB8AC3E}">
        <p14:creationId xmlns:p14="http://schemas.microsoft.com/office/powerpoint/2010/main" val="3554941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ido con image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6680576" y="1696848"/>
            <a:ext cx="3932237" cy="573296"/>
          </a:xfrm>
        </p:spPr>
        <p:txBody>
          <a:bodyPr anchor="ctr">
            <a:normAutofit/>
          </a:bodyPr>
          <a:lstStyle>
            <a:lvl1pPr algn="ctr">
              <a:defRPr sz="4400">
                <a:solidFill>
                  <a:srgbClr val="7AD400"/>
                </a:solidFill>
                <a:latin typeface="Arial Rounded MT Bold" panose="020F0704030504030204" pitchFamily="34" charset="0"/>
              </a:defRPr>
            </a:lvl1pPr>
          </a:lstStyle>
          <a:p>
            <a:r>
              <a:rPr lang="es-ES" dirty="0"/>
              <a:t>Título</a:t>
            </a:r>
          </a:p>
        </p:txBody>
      </p:sp>
      <p:sp>
        <p:nvSpPr>
          <p:cNvPr id="4" name="Marcador de texto 3">
            <a:extLst>
              <a:ext uri="{FF2B5EF4-FFF2-40B4-BE49-F238E27FC236}">
                <a16:creationId xmlns:a16="http://schemas.microsoft.com/office/drawing/2014/main" id="{4AF1DB0E-9A2E-1A36-3BCD-0AD495739F3F}"/>
              </a:ext>
            </a:extLst>
          </p:cNvPr>
          <p:cNvSpPr>
            <a:spLocks noGrp="1"/>
          </p:cNvSpPr>
          <p:nvPr>
            <p:ph type="body" sz="half" idx="2"/>
          </p:nvPr>
        </p:nvSpPr>
        <p:spPr>
          <a:xfrm>
            <a:off x="6548226" y="2597841"/>
            <a:ext cx="4340351" cy="2479089"/>
          </a:xfrm>
        </p:spPr>
        <p:txBody>
          <a:bodyPr/>
          <a:lstStyle>
            <a:lvl1pPr marL="0" indent="0">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pic>
        <p:nvPicPr>
          <p:cNvPr id="15" name="Gráfico 14">
            <a:extLst>
              <a:ext uri="{FF2B5EF4-FFF2-40B4-BE49-F238E27FC236}">
                <a16:creationId xmlns:a16="http://schemas.microsoft.com/office/drawing/2014/main" id="{C0F8ECAD-34FA-4359-2B25-5313EFD02D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67055" y="2696211"/>
            <a:ext cx="45719" cy="215531"/>
          </a:xfrm>
          <a:prstGeom prst="rect">
            <a:avLst/>
          </a:prstGeom>
        </p:spPr>
      </p:pic>
      <p:pic>
        <p:nvPicPr>
          <p:cNvPr id="3" name="Gráfico 2">
            <a:extLst>
              <a:ext uri="{FF2B5EF4-FFF2-40B4-BE49-F238E27FC236}">
                <a16:creationId xmlns:a16="http://schemas.microsoft.com/office/drawing/2014/main" id="{3C561E2F-0342-20DF-F1C0-8CA078FD18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67919" y="142583"/>
            <a:ext cx="832570" cy="832570"/>
          </a:xfrm>
          <a:prstGeom prst="rect">
            <a:avLst/>
          </a:prstGeom>
        </p:spPr>
      </p:pic>
      <p:pic>
        <p:nvPicPr>
          <p:cNvPr id="6" name="Gráfico 5">
            <a:extLst>
              <a:ext uri="{FF2B5EF4-FFF2-40B4-BE49-F238E27FC236}">
                <a16:creationId xmlns:a16="http://schemas.microsoft.com/office/drawing/2014/main" id="{02BF7261-8CFA-D22A-9182-E706DB2AA87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83600" y="6509279"/>
            <a:ext cx="3029181" cy="360753"/>
          </a:xfrm>
          <a:prstGeom prst="rect">
            <a:avLst/>
          </a:prstGeom>
        </p:spPr>
      </p:pic>
      <p:sp>
        <p:nvSpPr>
          <p:cNvPr id="7" name="Marcador de texto 3">
            <a:extLst>
              <a:ext uri="{FF2B5EF4-FFF2-40B4-BE49-F238E27FC236}">
                <a16:creationId xmlns:a16="http://schemas.microsoft.com/office/drawing/2014/main" id="{0A7D2203-6B0E-B8E9-AC19-063353735F37}"/>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8" name="Marcador de texto 3">
            <a:extLst>
              <a:ext uri="{FF2B5EF4-FFF2-40B4-BE49-F238E27FC236}">
                <a16:creationId xmlns:a16="http://schemas.microsoft.com/office/drawing/2014/main" id="{506333E7-392A-1AC2-2502-5080D32E5CED}"/>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41732794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6D98-BBBC-DAC4-B637-2BDCFAD2C9AF}"/>
              </a:ext>
            </a:extLst>
          </p:cNvPr>
          <p:cNvSpPr>
            <a:spLocks noGrp="1"/>
          </p:cNvSpPr>
          <p:nvPr>
            <p:ph type="title" hasCustomPrompt="1"/>
          </p:nvPr>
        </p:nvSpPr>
        <p:spPr>
          <a:xfrm>
            <a:off x="850462" y="1437231"/>
            <a:ext cx="10515600" cy="597401"/>
          </a:xfrm>
        </p:spPr>
        <p:txBody>
          <a:bodyPr>
            <a:normAutofit/>
          </a:bodyPr>
          <a:lstStyle>
            <a:lvl1pPr algn="ctr">
              <a:defRPr sz="4400">
                <a:solidFill>
                  <a:srgbClr val="92D050"/>
                </a:solidFill>
                <a:latin typeface="Arial Rounded MT Bold" panose="020F0704030504030204" pitchFamily="34" charset="0"/>
              </a:defRPr>
            </a:lvl1pPr>
          </a:lstStyle>
          <a:p>
            <a:r>
              <a:rPr lang="es-ES" dirty="0"/>
              <a:t>Título</a:t>
            </a:r>
          </a:p>
        </p:txBody>
      </p:sp>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1888958" y="2189747"/>
            <a:ext cx="8590547" cy="3231022"/>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pic>
        <p:nvPicPr>
          <p:cNvPr id="4" name="Gráfico 3">
            <a:extLst>
              <a:ext uri="{FF2B5EF4-FFF2-40B4-BE49-F238E27FC236}">
                <a16:creationId xmlns:a16="http://schemas.microsoft.com/office/drawing/2014/main" id="{98C47FF6-1408-50BB-6502-76F0E125377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5" name="Gráfico 4">
            <a:extLst>
              <a:ext uri="{FF2B5EF4-FFF2-40B4-BE49-F238E27FC236}">
                <a16:creationId xmlns:a16="http://schemas.microsoft.com/office/drawing/2014/main" id="{844F919F-A7D7-6949-D789-A95AD85A724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11" name="Marcador de texto 3">
            <a:extLst>
              <a:ext uri="{FF2B5EF4-FFF2-40B4-BE49-F238E27FC236}">
                <a16:creationId xmlns:a16="http://schemas.microsoft.com/office/drawing/2014/main" id="{472C1CB5-BA97-84CF-7796-D594CBD73CCB}"/>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14" name="Marcador de texto 3">
            <a:extLst>
              <a:ext uri="{FF2B5EF4-FFF2-40B4-BE49-F238E27FC236}">
                <a16:creationId xmlns:a16="http://schemas.microsoft.com/office/drawing/2014/main" id="{88BDC88B-48F7-CEBC-98B9-AF96AE4F7AFC}"/>
              </a:ext>
            </a:extLst>
          </p:cNvPr>
          <p:cNvSpPr>
            <a:spLocks noGrp="1"/>
          </p:cNvSpPr>
          <p:nvPr>
            <p:ph type="body" sz="half" idx="11" hasCustomPrompt="1"/>
          </p:nvPr>
        </p:nvSpPr>
        <p:spPr>
          <a:xfrm>
            <a:off x="850462" y="779625"/>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39500413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2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6D98-BBBC-DAC4-B637-2BDCFAD2C9AF}"/>
              </a:ext>
            </a:extLst>
          </p:cNvPr>
          <p:cNvSpPr>
            <a:spLocks noGrp="1"/>
          </p:cNvSpPr>
          <p:nvPr>
            <p:ph type="title" hasCustomPrompt="1"/>
          </p:nvPr>
        </p:nvSpPr>
        <p:spPr>
          <a:xfrm>
            <a:off x="850462" y="1437231"/>
            <a:ext cx="10515600" cy="597401"/>
          </a:xfrm>
        </p:spPr>
        <p:txBody>
          <a:bodyPr>
            <a:normAutofit/>
          </a:bodyPr>
          <a:lstStyle>
            <a:lvl1pPr algn="ctr">
              <a:defRPr sz="4400">
                <a:solidFill>
                  <a:srgbClr val="92D050"/>
                </a:solidFill>
                <a:latin typeface="Arial Rounded MT Bold" panose="020F0704030504030204" pitchFamily="34" charset="0"/>
              </a:defRPr>
            </a:lvl1pPr>
          </a:lstStyle>
          <a:p>
            <a:r>
              <a:rPr lang="es-ES" dirty="0"/>
              <a:t>Título</a:t>
            </a:r>
          </a:p>
        </p:txBody>
      </p:sp>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836612" y="2177715"/>
            <a:ext cx="4878388" cy="4092368"/>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Marcador de contenido 2">
            <a:extLst>
              <a:ext uri="{FF2B5EF4-FFF2-40B4-BE49-F238E27FC236}">
                <a16:creationId xmlns:a16="http://schemas.microsoft.com/office/drawing/2014/main" id="{5A809D6E-B0A8-721F-B129-C709966D4823}"/>
              </a:ext>
            </a:extLst>
          </p:cNvPr>
          <p:cNvSpPr>
            <a:spLocks noGrp="1"/>
          </p:cNvSpPr>
          <p:nvPr>
            <p:ph idx="14"/>
          </p:nvPr>
        </p:nvSpPr>
        <p:spPr>
          <a:xfrm>
            <a:off x="6328610" y="2189747"/>
            <a:ext cx="5026777" cy="4092368"/>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pic>
        <p:nvPicPr>
          <p:cNvPr id="5" name="Gráfico 4">
            <a:extLst>
              <a:ext uri="{FF2B5EF4-FFF2-40B4-BE49-F238E27FC236}">
                <a16:creationId xmlns:a16="http://schemas.microsoft.com/office/drawing/2014/main" id="{9D8A0E84-B84B-2A5F-470D-897D851D762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6" name="Gráfico 5">
            <a:extLst>
              <a:ext uri="{FF2B5EF4-FFF2-40B4-BE49-F238E27FC236}">
                <a16:creationId xmlns:a16="http://schemas.microsoft.com/office/drawing/2014/main" id="{C921300D-0B0C-DCDD-9924-41E76CBB335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8" name="Marcador de texto 3">
            <a:extLst>
              <a:ext uri="{FF2B5EF4-FFF2-40B4-BE49-F238E27FC236}">
                <a16:creationId xmlns:a16="http://schemas.microsoft.com/office/drawing/2014/main" id="{777A6BE3-7528-6662-8FA5-A14E35086832}"/>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10" name="Marcador de texto 3">
            <a:extLst>
              <a:ext uri="{FF2B5EF4-FFF2-40B4-BE49-F238E27FC236}">
                <a16:creationId xmlns:a16="http://schemas.microsoft.com/office/drawing/2014/main" id="{0993DAE8-326A-0AFD-168B-2461AAA031F0}"/>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328882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o">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836611" y="1342673"/>
            <a:ext cx="10340725" cy="4927410"/>
          </a:xfrm>
        </p:spPr>
        <p:txBody>
          <a:bodyPr>
            <a:normAutofit/>
          </a:bodyPr>
          <a:lstStyle>
            <a:lvl1pPr>
              <a:defRPr sz="1600">
                <a:solidFill>
                  <a:srgbClr val="646363"/>
                </a:solidFill>
                <a:latin typeface="Calibri regular"/>
              </a:defRPr>
            </a:lvl1pPr>
            <a:lvl2pPr>
              <a:defRPr sz="1400">
                <a:solidFill>
                  <a:srgbClr val="646363"/>
                </a:solidFill>
                <a:latin typeface="Calibri regular"/>
              </a:defRPr>
            </a:lvl2pPr>
            <a:lvl3pPr>
              <a:defRPr sz="1200">
                <a:solidFill>
                  <a:srgbClr val="646363"/>
                </a:solidFill>
                <a:latin typeface="Calibri regular"/>
              </a:defRPr>
            </a:lvl3pPr>
            <a:lvl4pPr>
              <a:defRPr sz="1100">
                <a:solidFill>
                  <a:srgbClr val="646363"/>
                </a:solidFill>
                <a:latin typeface="Calibri regular"/>
              </a:defRPr>
            </a:lvl4pPr>
            <a:lvl5pPr>
              <a:defRPr sz="1100">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pic>
        <p:nvPicPr>
          <p:cNvPr id="2" name="Gráfico 1">
            <a:extLst>
              <a:ext uri="{FF2B5EF4-FFF2-40B4-BE49-F238E27FC236}">
                <a16:creationId xmlns:a16="http://schemas.microsoft.com/office/drawing/2014/main" id="{E89CFBF5-3199-384A-48CF-5BDAADCC416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4" name="Gráfico 3">
            <a:extLst>
              <a:ext uri="{FF2B5EF4-FFF2-40B4-BE49-F238E27FC236}">
                <a16:creationId xmlns:a16="http://schemas.microsoft.com/office/drawing/2014/main" id="{FC30D1AA-4784-71A4-F118-8C21DE28A32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6" name="Marcador de texto 3">
            <a:extLst>
              <a:ext uri="{FF2B5EF4-FFF2-40B4-BE49-F238E27FC236}">
                <a16:creationId xmlns:a16="http://schemas.microsoft.com/office/drawing/2014/main" id="{87580A36-F0B7-E81A-2D02-872285495BC2}"/>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7" name="Marcador de texto 3">
            <a:extLst>
              <a:ext uri="{FF2B5EF4-FFF2-40B4-BE49-F238E27FC236}">
                <a16:creationId xmlns:a16="http://schemas.microsoft.com/office/drawing/2014/main" id="{D1966D40-20B9-91B7-2C61-4A240FF58172}"/>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2268971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ja con contenedore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6D98-BBBC-DAC4-B637-2BDCFAD2C9AF}"/>
              </a:ext>
            </a:extLst>
          </p:cNvPr>
          <p:cNvSpPr>
            <a:spLocks noGrp="1"/>
          </p:cNvSpPr>
          <p:nvPr>
            <p:ph type="title" hasCustomPrompt="1"/>
          </p:nvPr>
        </p:nvSpPr>
        <p:spPr>
          <a:xfrm>
            <a:off x="836612" y="1329504"/>
            <a:ext cx="10515600" cy="498082"/>
          </a:xfrm>
        </p:spPr>
        <p:txBody>
          <a:bodyPr>
            <a:noAutofit/>
          </a:bodyPr>
          <a:lstStyle>
            <a:lvl1pPr algn="ctr">
              <a:defRPr sz="3600">
                <a:solidFill>
                  <a:srgbClr val="92D050"/>
                </a:solidFill>
                <a:latin typeface="Arial Rounded MT Bold" panose="020F0704030504030204" pitchFamily="34" charset="0"/>
              </a:defRPr>
            </a:lvl1pPr>
          </a:lstStyle>
          <a:p>
            <a:r>
              <a:rPr lang="es-ES" dirty="0"/>
              <a:t>Título</a:t>
            </a:r>
          </a:p>
        </p:txBody>
      </p:sp>
      <p:sp>
        <p:nvSpPr>
          <p:cNvPr id="6" name="Marcador de texto 3">
            <a:extLst>
              <a:ext uri="{FF2B5EF4-FFF2-40B4-BE49-F238E27FC236}">
                <a16:creationId xmlns:a16="http://schemas.microsoft.com/office/drawing/2014/main" id="{5214F85D-043F-5B94-98FF-918E708F6655}"/>
              </a:ext>
            </a:extLst>
          </p:cNvPr>
          <p:cNvSpPr>
            <a:spLocks noGrp="1"/>
          </p:cNvSpPr>
          <p:nvPr>
            <p:ph type="body" sz="half" idx="2"/>
          </p:nvPr>
        </p:nvSpPr>
        <p:spPr>
          <a:xfrm>
            <a:off x="836612" y="2030909"/>
            <a:ext cx="10515600" cy="498082"/>
          </a:xfrm>
        </p:spPr>
        <p:txBody>
          <a:bodyPr/>
          <a:lstStyle>
            <a:lvl1pPr marL="0" indent="0" algn="ctr">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18" name="Marcador de texto 3">
            <a:extLst>
              <a:ext uri="{FF2B5EF4-FFF2-40B4-BE49-F238E27FC236}">
                <a16:creationId xmlns:a16="http://schemas.microsoft.com/office/drawing/2014/main" id="{D3F79702-5D76-FBC9-C46C-8E030D7F820F}"/>
              </a:ext>
            </a:extLst>
          </p:cNvPr>
          <p:cNvSpPr>
            <a:spLocks noGrp="1"/>
          </p:cNvSpPr>
          <p:nvPr>
            <p:ph type="body" sz="half" idx="14"/>
          </p:nvPr>
        </p:nvSpPr>
        <p:spPr>
          <a:xfrm>
            <a:off x="960280" y="3464698"/>
            <a:ext cx="1650574" cy="1191523"/>
          </a:xfrm>
        </p:spPr>
        <p:txBody>
          <a:bodyPr/>
          <a:lstStyle>
            <a:lvl1pPr marL="0" indent="0">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19" name="Marcador de texto 3">
            <a:extLst>
              <a:ext uri="{FF2B5EF4-FFF2-40B4-BE49-F238E27FC236}">
                <a16:creationId xmlns:a16="http://schemas.microsoft.com/office/drawing/2014/main" id="{D772DD30-FDC4-EB79-21C0-13AFD1A4B098}"/>
              </a:ext>
            </a:extLst>
          </p:cNvPr>
          <p:cNvSpPr>
            <a:spLocks noGrp="1"/>
          </p:cNvSpPr>
          <p:nvPr>
            <p:ph type="body" sz="half" idx="15"/>
          </p:nvPr>
        </p:nvSpPr>
        <p:spPr>
          <a:xfrm>
            <a:off x="3797174" y="3452562"/>
            <a:ext cx="1650574" cy="1203659"/>
          </a:xfrm>
        </p:spPr>
        <p:txBody>
          <a:bodyPr/>
          <a:lstStyle>
            <a:lvl1pPr marL="0" indent="0">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20" name="Marcador de texto 3">
            <a:extLst>
              <a:ext uri="{FF2B5EF4-FFF2-40B4-BE49-F238E27FC236}">
                <a16:creationId xmlns:a16="http://schemas.microsoft.com/office/drawing/2014/main" id="{637CDB89-5ABB-E632-D89D-7C62B065D89F}"/>
              </a:ext>
            </a:extLst>
          </p:cNvPr>
          <p:cNvSpPr>
            <a:spLocks noGrp="1"/>
          </p:cNvSpPr>
          <p:nvPr>
            <p:ph type="body" sz="half" idx="16"/>
          </p:nvPr>
        </p:nvSpPr>
        <p:spPr>
          <a:xfrm>
            <a:off x="6620584" y="3464698"/>
            <a:ext cx="1650574" cy="1191523"/>
          </a:xfrm>
        </p:spPr>
        <p:txBody>
          <a:bodyPr/>
          <a:lstStyle>
            <a:lvl1pPr marL="0" indent="0">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21" name="Marcador de texto 3">
            <a:extLst>
              <a:ext uri="{FF2B5EF4-FFF2-40B4-BE49-F238E27FC236}">
                <a16:creationId xmlns:a16="http://schemas.microsoft.com/office/drawing/2014/main" id="{146DE8AC-C2A3-DB84-EFE2-FC902E3B4D1E}"/>
              </a:ext>
            </a:extLst>
          </p:cNvPr>
          <p:cNvSpPr>
            <a:spLocks noGrp="1"/>
          </p:cNvSpPr>
          <p:nvPr>
            <p:ph type="body" sz="half" idx="17"/>
          </p:nvPr>
        </p:nvSpPr>
        <p:spPr>
          <a:xfrm>
            <a:off x="9443994" y="3464698"/>
            <a:ext cx="1650574" cy="1191524"/>
          </a:xfrm>
        </p:spPr>
        <p:txBody>
          <a:bodyPr/>
          <a:lstStyle>
            <a:lvl1pPr marL="0" indent="0">
              <a:buNone/>
              <a:defRPr sz="1600">
                <a:solidFill>
                  <a:srgbClr val="646363"/>
                </a:solidFill>
                <a:latin typeface="Calibri regular"/>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22" name="Marcador de texto 3">
            <a:extLst>
              <a:ext uri="{FF2B5EF4-FFF2-40B4-BE49-F238E27FC236}">
                <a16:creationId xmlns:a16="http://schemas.microsoft.com/office/drawing/2014/main" id="{3D618DAC-FA6C-02E9-C44C-CD83C863596E}"/>
              </a:ext>
            </a:extLst>
          </p:cNvPr>
          <p:cNvSpPr>
            <a:spLocks noGrp="1"/>
          </p:cNvSpPr>
          <p:nvPr>
            <p:ph type="body" sz="half" idx="18" hasCustomPrompt="1"/>
          </p:nvPr>
        </p:nvSpPr>
        <p:spPr>
          <a:xfrm>
            <a:off x="2213986" y="4800807"/>
            <a:ext cx="396868" cy="297071"/>
          </a:xfrm>
        </p:spPr>
        <p:txBody>
          <a:bodyPr/>
          <a:lstStyle>
            <a:lvl1pPr marL="0" indent="0">
              <a:buNone/>
              <a:defRPr sz="16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01</a:t>
            </a:r>
          </a:p>
        </p:txBody>
      </p:sp>
      <p:sp>
        <p:nvSpPr>
          <p:cNvPr id="23" name="Marcador de texto 3">
            <a:extLst>
              <a:ext uri="{FF2B5EF4-FFF2-40B4-BE49-F238E27FC236}">
                <a16:creationId xmlns:a16="http://schemas.microsoft.com/office/drawing/2014/main" id="{A967DAD1-DFFE-E3D7-DD7E-8A6FD36817A5}"/>
              </a:ext>
            </a:extLst>
          </p:cNvPr>
          <p:cNvSpPr>
            <a:spLocks noGrp="1"/>
          </p:cNvSpPr>
          <p:nvPr>
            <p:ph type="body" sz="half" idx="19" hasCustomPrompt="1"/>
          </p:nvPr>
        </p:nvSpPr>
        <p:spPr>
          <a:xfrm>
            <a:off x="5050880" y="4788671"/>
            <a:ext cx="396868" cy="297071"/>
          </a:xfrm>
        </p:spPr>
        <p:txBody>
          <a:bodyPr/>
          <a:lstStyle>
            <a:lvl1pPr marL="0" indent="0">
              <a:buNone/>
              <a:defRPr sz="16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02</a:t>
            </a:r>
          </a:p>
        </p:txBody>
      </p:sp>
      <p:sp>
        <p:nvSpPr>
          <p:cNvPr id="24" name="Marcador de texto 3">
            <a:extLst>
              <a:ext uri="{FF2B5EF4-FFF2-40B4-BE49-F238E27FC236}">
                <a16:creationId xmlns:a16="http://schemas.microsoft.com/office/drawing/2014/main" id="{C7F25955-3670-F515-0D08-814B232AE15F}"/>
              </a:ext>
            </a:extLst>
          </p:cNvPr>
          <p:cNvSpPr>
            <a:spLocks noGrp="1"/>
          </p:cNvSpPr>
          <p:nvPr>
            <p:ph type="body" sz="half" idx="20" hasCustomPrompt="1"/>
          </p:nvPr>
        </p:nvSpPr>
        <p:spPr>
          <a:xfrm>
            <a:off x="7856331" y="4788670"/>
            <a:ext cx="396868" cy="297071"/>
          </a:xfrm>
        </p:spPr>
        <p:txBody>
          <a:bodyPr/>
          <a:lstStyle>
            <a:lvl1pPr marL="0" indent="0">
              <a:buNone/>
              <a:defRPr sz="16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03</a:t>
            </a:r>
          </a:p>
        </p:txBody>
      </p:sp>
      <p:sp>
        <p:nvSpPr>
          <p:cNvPr id="25" name="Marcador de texto 3">
            <a:extLst>
              <a:ext uri="{FF2B5EF4-FFF2-40B4-BE49-F238E27FC236}">
                <a16:creationId xmlns:a16="http://schemas.microsoft.com/office/drawing/2014/main" id="{D1A5F168-0E71-B77E-9DE3-63C4F6EEFC1E}"/>
              </a:ext>
            </a:extLst>
          </p:cNvPr>
          <p:cNvSpPr>
            <a:spLocks noGrp="1"/>
          </p:cNvSpPr>
          <p:nvPr>
            <p:ph type="body" sz="half" idx="21" hasCustomPrompt="1"/>
          </p:nvPr>
        </p:nvSpPr>
        <p:spPr>
          <a:xfrm>
            <a:off x="10697700" y="4800807"/>
            <a:ext cx="396868" cy="297071"/>
          </a:xfrm>
        </p:spPr>
        <p:txBody>
          <a:bodyPr/>
          <a:lstStyle>
            <a:lvl1pPr marL="0" indent="0">
              <a:buNone/>
              <a:defRPr sz="16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04</a:t>
            </a:r>
          </a:p>
        </p:txBody>
      </p:sp>
      <p:pic>
        <p:nvPicPr>
          <p:cNvPr id="3" name="Gráfico 2">
            <a:extLst>
              <a:ext uri="{FF2B5EF4-FFF2-40B4-BE49-F238E27FC236}">
                <a16:creationId xmlns:a16="http://schemas.microsoft.com/office/drawing/2014/main" id="{829A6F0A-D935-9DED-763E-D6D90D7323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167919" y="142583"/>
            <a:ext cx="832570" cy="832570"/>
          </a:xfrm>
          <a:prstGeom prst="rect">
            <a:avLst/>
          </a:prstGeom>
        </p:spPr>
      </p:pic>
      <p:pic>
        <p:nvPicPr>
          <p:cNvPr id="4" name="Gráfico 3">
            <a:extLst>
              <a:ext uri="{FF2B5EF4-FFF2-40B4-BE49-F238E27FC236}">
                <a16:creationId xmlns:a16="http://schemas.microsoft.com/office/drawing/2014/main" id="{A6E888B4-BCE0-B86D-73AF-E93B1DB500C4}"/>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83600" y="6509279"/>
            <a:ext cx="3029181" cy="360753"/>
          </a:xfrm>
          <a:prstGeom prst="rect">
            <a:avLst/>
          </a:prstGeom>
        </p:spPr>
      </p:pic>
      <p:sp>
        <p:nvSpPr>
          <p:cNvPr id="7" name="Marcador de texto 3">
            <a:extLst>
              <a:ext uri="{FF2B5EF4-FFF2-40B4-BE49-F238E27FC236}">
                <a16:creationId xmlns:a16="http://schemas.microsoft.com/office/drawing/2014/main" id="{31F6CA8B-679D-A944-D1B4-03A276EF32B1}"/>
              </a:ext>
            </a:extLst>
          </p:cNvPr>
          <p:cNvSpPr>
            <a:spLocks noGrp="1"/>
          </p:cNvSpPr>
          <p:nvPr>
            <p:ph type="body" sz="half" idx="10" hasCustomPrompt="1"/>
          </p:nvPr>
        </p:nvSpPr>
        <p:spPr>
          <a:xfrm>
            <a:off x="836611" y="201662"/>
            <a:ext cx="8810310" cy="535132"/>
          </a:xfrm>
        </p:spPr>
        <p:txBody>
          <a:bodyPr anchor="b"/>
          <a:lstStyle>
            <a:lvl1pPr marL="0" indent="0">
              <a:buNone/>
              <a:defRPr sz="2200">
                <a:solidFill>
                  <a:srgbClr val="7AD400"/>
                </a:solidFill>
                <a:latin typeface="Arial Rounded MT Bold" panose="020F07040305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Capitular</a:t>
            </a:r>
          </a:p>
        </p:txBody>
      </p:sp>
      <p:sp>
        <p:nvSpPr>
          <p:cNvPr id="8" name="Marcador de texto 3">
            <a:extLst>
              <a:ext uri="{FF2B5EF4-FFF2-40B4-BE49-F238E27FC236}">
                <a16:creationId xmlns:a16="http://schemas.microsoft.com/office/drawing/2014/main" id="{6D09F725-54DB-6E0B-9891-06C11D705826}"/>
              </a:ext>
            </a:extLst>
          </p:cNvPr>
          <p:cNvSpPr>
            <a:spLocks noGrp="1"/>
          </p:cNvSpPr>
          <p:nvPr>
            <p:ph type="body" sz="half" idx="11" hasCustomPrompt="1"/>
          </p:nvPr>
        </p:nvSpPr>
        <p:spPr>
          <a:xfrm>
            <a:off x="836612" y="766619"/>
            <a:ext cx="8810310" cy="284018"/>
          </a:xfrm>
        </p:spPr>
        <p:txBody>
          <a:bodyPr/>
          <a:lstStyle>
            <a:lvl1pPr marL="0" indent="0">
              <a:buNone/>
              <a:defRPr sz="1800">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Tema</a:t>
            </a:r>
          </a:p>
        </p:txBody>
      </p:sp>
    </p:spTree>
    <p:extLst>
      <p:ext uri="{BB962C8B-B14F-4D97-AF65-F5344CB8AC3E}">
        <p14:creationId xmlns:p14="http://schemas.microsoft.com/office/powerpoint/2010/main" val="2653957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2000">
              <a:schemeClr val="bg1"/>
            </a:gs>
            <a:gs pos="53000">
              <a:srgbClr val="FFFFFF"/>
            </a:gs>
            <a:gs pos="88000">
              <a:schemeClr val="bg1"/>
            </a:gs>
            <a:gs pos="100000">
              <a:schemeClr val="bg1">
                <a:lumMod val="95000"/>
              </a:schemeClr>
            </a:gs>
          </a:gsLst>
          <a:lin ang="0" scaled="0"/>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5115C9-20CC-ACFF-6FB1-CAA23E92C3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5D82BD1-1D5D-7B5E-F3EF-DC89494C95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EF9DE00E-77B2-1E93-0808-4CD2D7B242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78E06E-8F37-41AA-9C3D-3453605617DE}" type="datetimeFigureOut">
              <a:rPr lang="es-ES" smtClean="0"/>
              <a:t>11/06/2026</a:t>
            </a:fld>
            <a:endParaRPr lang="es-ES"/>
          </a:p>
        </p:txBody>
      </p:sp>
      <p:sp>
        <p:nvSpPr>
          <p:cNvPr id="5" name="Marcador de pie de página 4">
            <a:extLst>
              <a:ext uri="{FF2B5EF4-FFF2-40B4-BE49-F238E27FC236}">
                <a16:creationId xmlns:a16="http://schemas.microsoft.com/office/drawing/2014/main" id="{522AE8FB-C3E8-C806-285A-97B2C3360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CE187F4-E80F-8AA1-026B-2675D13E2F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ED0137-3E57-4958-8EDD-D1CB64DA0871}" type="slidenum">
              <a:rPr lang="es-ES" smtClean="0"/>
              <a:t>‹Nº›</a:t>
            </a:fld>
            <a:endParaRPr lang="es-ES"/>
          </a:p>
        </p:txBody>
      </p:sp>
    </p:spTree>
    <p:extLst>
      <p:ext uri="{BB962C8B-B14F-4D97-AF65-F5344CB8AC3E}">
        <p14:creationId xmlns:p14="http://schemas.microsoft.com/office/powerpoint/2010/main" val="370139875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7" r:id="rId3"/>
    <p:sldLayoutId id="2147483661" r:id="rId4"/>
    <p:sldLayoutId id="2147483656" r:id="rId5"/>
    <p:sldLayoutId id="2147483650" r:id="rId6"/>
    <p:sldLayoutId id="2147483662" r:id="rId7"/>
    <p:sldLayoutId id="2147483663" r:id="rId8"/>
    <p:sldLayoutId id="2147483664" r:id="rId9"/>
    <p:sldLayoutId id="2147483665" r:id="rId10"/>
    <p:sldLayoutId id="2147483655" r:id="rId11"/>
    <p:sldLayoutId id="2147483666" r:id="rId12"/>
    <p:sldLayoutId id="214748366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8.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0.png"/><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22.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7.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8.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0.pn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57.png"/><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65.png"/><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86.png"/><Relationship Id="rId4" Type="http://schemas.openxmlformats.org/officeDocument/2006/relationships/image" Target="../media/image85.png"/></Relationships>
</file>

<file path=ppt/slides/_rels/slide5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91.png"/><Relationship Id="rId4" Type="http://schemas.openxmlformats.org/officeDocument/2006/relationships/image" Target="../media/image90.png"/></Relationships>
</file>

<file path=ppt/slides/_rels/slide5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95.png"/></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A247313-C19C-60BC-CB95-44949F215741}"/>
              </a:ext>
            </a:extLst>
          </p:cNvPr>
          <p:cNvSpPr txBox="1"/>
          <p:nvPr/>
        </p:nvSpPr>
        <p:spPr>
          <a:xfrm>
            <a:off x="1328737" y="2275254"/>
            <a:ext cx="10001251" cy="2923877"/>
          </a:xfrm>
          <a:prstGeom prst="rect">
            <a:avLst/>
          </a:prstGeom>
          <a:noFill/>
        </p:spPr>
        <p:txBody>
          <a:bodyPr wrap="square">
            <a:spAutoFit/>
          </a:bodyPr>
          <a:lstStyle/>
          <a:p>
            <a:pPr lvl="0"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 </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Gestión de contratos de arrendamiento.</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Real Estate SAP</a:t>
            </a:r>
            <a:endParaRPr lang="es-ES" sz="3600" spc="300" dirty="0">
              <a:solidFill>
                <a:srgbClr val="007934"/>
              </a:solidFill>
              <a:latin typeface="Arial Rounded MT Bold" panose="020F0704030504030204" pitchFamily="34" charset="0"/>
              <a:ea typeface="+mj-ea"/>
              <a:cs typeface="+mj-cs"/>
            </a:endParaRPr>
          </a:p>
          <a:p>
            <a:pPr lvl="0" algn="r">
              <a:defRPr/>
            </a:pPr>
            <a:endParaRPr lang="es-CO" sz="4000" dirty="0"/>
          </a:p>
        </p:txBody>
      </p:sp>
      <p:sp>
        <p:nvSpPr>
          <p:cNvPr id="6" name="CuadroTexto 5">
            <a:extLst>
              <a:ext uri="{FF2B5EF4-FFF2-40B4-BE49-F238E27FC236}">
                <a16:creationId xmlns:a16="http://schemas.microsoft.com/office/drawing/2014/main" id="{35CA7847-BE98-8C7D-7F03-2B04A2730A0B}"/>
              </a:ext>
            </a:extLst>
          </p:cNvPr>
          <p:cNvSpPr txBox="1"/>
          <p:nvPr/>
        </p:nvSpPr>
        <p:spPr>
          <a:xfrm>
            <a:off x="1724025" y="4726821"/>
            <a:ext cx="10001251" cy="1015663"/>
          </a:xfrm>
          <a:prstGeom prst="rect">
            <a:avLst/>
          </a:prstGeom>
          <a:noFill/>
        </p:spPr>
        <p:txBody>
          <a:bodyPr wrap="square">
            <a:spAutoFit/>
          </a:bodyPr>
          <a:lstStyle/>
          <a:p>
            <a:pPr lvl="0" algn="r">
              <a:lnSpc>
                <a:spcPct val="90000"/>
              </a:lnSpc>
              <a:spcBef>
                <a:spcPct val="0"/>
              </a:spcBef>
              <a:defRPr/>
            </a:pPr>
            <a:endParaRPr lang="es-ES" sz="2400" spc="300" dirty="0">
              <a:solidFill>
                <a:srgbClr val="007934"/>
              </a:solidFill>
              <a:latin typeface="Arial Rounded MT Bold" panose="020F0704030504030204" pitchFamily="34" charset="0"/>
              <a:ea typeface="+mj-ea"/>
              <a:cs typeface="+mj-cs"/>
            </a:endParaRPr>
          </a:p>
          <a:p>
            <a:pPr lvl="0" algn="r">
              <a:lnSpc>
                <a:spcPct val="90000"/>
              </a:lnSpc>
              <a:spcBef>
                <a:spcPct val="0"/>
              </a:spcBef>
              <a:defRPr/>
            </a:pPr>
            <a:r>
              <a:rPr lang="es-ES" sz="1600" spc="300" dirty="0">
                <a:solidFill>
                  <a:srgbClr val="7AD400"/>
                </a:solidFill>
                <a:latin typeface="Arial Rounded MT Bold" panose="020F0704030504030204" pitchFamily="34" charset="0"/>
                <a:ea typeface="+mj-ea"/>
                <a:cs typeface="+mj-cs"/>
              </a:rPr>
              <a:t>Febrero de 2026</a:t>
            </a:r>
          </a:p>
          <a:p>
            <a:pPr lvl="0" algn="r">
              <a:defRPr/>
            </a:pPr>
            <a:endParaRPr lang="es-CO" sz="2400" dirty="0"/>
          </a:p>
        </p:txBody>
      </p:sp>
    </p:spTree>
    <p:extLst>
      <p:ext uri="{BB962C8B-B14F-4D97-AF65-F5344CB8AC3E}">
        <p14:creationId xmlns:p14="http://schemas.microsoft.com/office/powerpoint/2010/main" val="191412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333835B-5AFA-9042-6C32-4E3ACC8DBEDC}"/>
              </a:ext>
            </a:extLst>
          </p:cNvPr>
          <p:cNvSpPr txBox="1"/>
          <p:nvPr/>
        </p:nvSpPr>
        <p:spPr>
          <a:xfrm>
            <a:off x="202915" y="201256"/>
            <a:ext cx="6097712" cy="523220"/>
          </a:xfrm>
          <a:prstGeom prst="rect">
            <a:avLst/>
          </a:prstGeom>
          <a:noFill/>
        </p:spPr>
        <p:txBody>
          <a:bodyPr wrap="square">
            <a:spAutoFit/>
          </a:bodyP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cs typeface="Arial Unicode MS" pitchFamily="34" charset="-128"/>
              </a:rPr>
              <a:t>Requeridor de Bienes Grupo EPM</a:t>
            </a:r>
          </a:p>
        </p:txBody>
      </p:sp>
      <p:sp>
        <p:nvSpPr>
          <p:cNvPr id="9" name="CuadroTexto 8">
            <a:extLst>
              <a:ext uri="{FF2B5EF4-FFF2-40B4-BE49-F238E27FC236}">
                <a16:creationId xmlns:a16="http://schemas.microsoft.com/office/drawing/2014/main" id="{CD1452B5-6C91-87A3-D619-E4EE75C46BF3}"/>
              </a:ext>
            </a:extLst>
          </p:cNvPr>
          <p:cNvSpPr txBox="1"/>
          <p:nvPr/>
        </p:nvSpPr>
        <p:spPr>
          <a:xfrm>
            <a:off x="202915" y="3557638"/>
            <a:ext cx="4665846" cy="1015663"/>
          </a:xfrm>
          <a:prstGeom prst="rect">
            <a:avLst/>
          </a:prstGeom>
          <a:noFill/>
        </p:spPr>
        <p:txBody>
          <a:bodyPr wrap="square">
            <a:spAutoFit/>
          </a:bodyPr>
          <a:lstStyle/>
          <a:p>
            <a:pPr algn="ctr"/>
            <a:r>
              <a:rPr lang="es-ES" sz="2000" b="1" dirty="0">
                <a:solidFill>
                  <a:schemeClr val="tx1">
                    <a:lumMod val="50000"/>
                    <a:lumOff val="50000"/>
                  </a:schemeClr>
                </a:solidFill>
                <a:latin typeface="Calibri" panose="020F0502020204030204" pitchFamily="34" charset="0"/>
                <a:cs typeface="Calibri" panose="020F0502020204030204" pitchFamily="34" charset="0"/>
              </a:rPr>
              <a:t>Servidores que hacen la requisición de bienes para contratos de arrendamiento en el grupo EPM. </a:t>
            </a:r>
            <a:endParaRPr lang="es-CO" sz="2000" b="1" dirty="0">
              <a:solidFill>
                <a:schemeClr val="tx1">
                  <a:lumMod val="50000"/>
                  <a:lumOff val="50000"/>
                </a:schemeClr>
              </a:solidFill>
              <a:latin typeface="Calibri" panose="020F0502020204030204" pitchFamily="34" charset="0"/>
              <a:cs typeface="Calibri" panose="020F0502020204030204" pitchFamily="34" charset="0"/>
            </a:endParaRPr>
          </a:p>
        </p:txBody>
      </p:sp>
      <p:cxnSp>
        <p:nvCxnSpPr>
          <p:cNvPr id="14" name="Conector recto 13">
            <a:extLst>
              <a:ext uri="{FF2B5EF4-FFF2-40B4-BE49-F238E27FC236}">
                <a16:creationId xmlns:a16="http://schemas.microsoft.com/office/drawing/2014/main" id="{97F99684-8441-BF85-F601-60AF5E0BA1C3}"/>
              </a:ext>
            </a:extLst>
          </p:cNvPr>
          <p:cNvCxnSpPr>
            <a:cxnSpLocks/>
          </p:cNvCxnSpPr>
          <p:nvPr/>
        </p:nvCxnSpPr>
        <p:spPr>
          <a:xfrm>
            <a:off x="5151027" y="1602407"/>
            <a:ext cx="0" cy="4366749"/>
          </a:xfrm>
          <a:prstGeom prst="line">
            <a:avLst/>
          </a:prstGeom>
        </p:spPr>
        <p:style>
          <a:lnRef idx="2">
            <a:schemeClr val="accent1"/>
          </a:lnRef>
          <a:fillRef idx="0">
            <a:schemeClr val="accent1"/>
          </a:fillRef>
          <a:effectRef idx="1">
            <a:schemeClr val="accent1"/>
          </a:effectRef>
          <a:fontRef idx="minor">
            <a:schemeClr val="tx1"/>
          </a:fontRef>
        </p:style>
      </p:cxnSp>
      <p:pic>
        <p:nvPicPr>
          <p:cNvPr id="3" name="Imagen 2" descr="Icono&#10;&#10;El contenido generado por IA puede ser incorrecto.">
            <a:extLst>
              <a:ext uri="{FF2B5EF4-FFF2-40B4-BE49-F238E27FC236}">
                <a16:creationId xmlns:a16="http://schemas.microsoft.com/office/drawing/2014/main" id="{401089D5-8D62-C517-BD9D-75D69C023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798" y="1274416"/>
            <a:ext cx="2149884" cy="1770071"/>
          </a:xfrm>
          <a:prstGeom prst="rect">
            <a:avLst/>
          </a:prstGeom>
        </p:spPr>
      </p:pic>
      <p:pic>
        <p:nvPicPr>
          <p:cNvPr id="1034" name="Picture 10" descr="Chart Graph - Portable Network Graphics, HD Png Download - kindpng">
            <a:extLst>
              <a:ext uri="{FF2B5EF4-FFF2-40B4-BE49-F238E27FC236}">
                <a16:creationId xmlns:a16="http://schemas.microsoft.com/office/drawing/2014/main" id="{B1EB5729-EBAC-DF9A-8C61-ACE8F9F7B2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660" y="1087120"/>
            <a:ext cx="4726701" cy="4726701"/>
          </a:xfrm>
          <a:prstGeom prst="rect">
            <a:avLst/>
          </a:prstGeom>
          <a:noFill/>
          <a:extLst>
            <a:ext uri="{909E8E84-426E-40DD-AFC4-6F175D3DCCD1}">
              <a14:hiddenFill xmlns:a14="http://schemas.microsoft.com/office/drawing/2010/main">
                <a:solidFill>
                  <a:srgbClr val="FFFFFF"/>
                </a:solidFill>
              </a14:hiddenFill>
            </a:ext>
          </a:extLst>
        </p:spPr>
      </p:pic>
      <p:pic>
        <p:nvPicPr>
          <p:cNvPr id="21" name="Gráfico 20" descr="Barrio con relleno sólido">
            <a:extLst>
              <a:ext uri="{FF2B5EF4-FFF2-40B4-BE49-F238E27FC236}">
                <a16:creationId xmlns:a16="http://schemas.microsoft.com/office/drawing/2014/main" id="{CEBF95A1-9C41-4F24-3827-8F797CB60A8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829834" y="3557638"/>
            <a:ext cx="754713" cy="754713"/>
          </a:xfrm>
          <a:prstGeom prst="rect">
            <a:avLst/>
          </a:prstGeom>
        </p:spPr>
      </p:pic>
      <p:pic>
        <p:nvPicPr>
          <p:cNvPr id="22" name="Gráfico 21" descr="Factory">
            <a:extLst>
              <a:ext uri="{FF2B5EF4-FFF2-40B4-BE49-F238E27FC236}">
                <a16:creationId xmlns:a16="http://schemas.microsoft.com/office/drawing/2014/main" id="{C6179E7E-83E2-6F7A-58EA-65895FD03C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90442" y="4103914"/>
            <a:ext cx="830693" cy="830693"/>
          </a:xfrm>
          <a:prstGeom prst="rect">
            <a:avLst/>
          </a:prstGeom>
        </p:spPr>
      </p:pic>
      <p:pic>
        <p:nvPicPr>
          <p:cNvPr id="23" name="Gráfico 22" descr="Mapa topográfico con relleno sólido">
            <a:extLst>
              <a:ext uri="{FF2B5EF4-FFF2-40B4-BE49-F238E27FC236}">
                <a16:creationId xmlns:a16="http://schemas.microsoft.com/office/drawing/2014/main" id="{06491A5D-6D49-452B-B871-7C8FB7C8797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938030" y="1503468"/>
            <a:ext cx="754713" cy="754713"/>
          </a:xfrm>
          <a:prstGeom prst="rect">
            <a:avLst/>
          </a:prstGeom>
        </p:spPr>
      </p:pic>
      <p:sp>
        <p:nvSpPr>
          <p:cNvPr id="17" name="CuadroTexto 16">
            <a:extLst>
              <a:ext uri="{FF2B5EF4-FFF2-40B4-BE49-F238E27FC236}">
                <a16:creationId xmlns:a16="http://schemas.microsoft.com/office/drawing/2014/main" id="{C2388CE7-0A8E-1978-509C-0432AA8E2E70}"/>
              </a:ext>
            </a:extLst>
          </p:cNvPr>
          <p:cNvSpPr txBox="1"/>
          <p:nvPr/>
        </p:nvSpPr>
        <p:spPr>
          <a:xfrm>
            <a:off x="9566095" y="2584809"/>
            <a:ext cx="1480927" cy="338554"/>
          </a:xfrm>
          <a:prstGeom prst="rect">
            <a:avLst/>
          </a:prstGeom>
          <a:noFill/>
        </p:spPr>
        <p:txBody>
          <a:bodyPr wrap="square">
            <a:spAutoFit/>
          </a:bodyPr>
          <a:lstStyle>
            <a:defPPr>
              <a:defRPr lang="es-ES"/>
            </a:defPPr>
            <a:lvl1pPr lvl="0" algn="ctr">
              <a:defRPr sz="1700">
                <a:solidFill>
                  <a:schemeClr val="tx1">
                    <a:lumMod val="50000"/>
                    <a:lumOff val="50000"/>
                  </a:schemeClr>
                </a:solidFill>
                <a:latin typeface="Arial Rounded MT Bold" panose="020F0704030504030204" pitchFamily="34" charset="0"/>
              </a:defRPr>
            </a:lvl1pPr>
          </a:lstStyle>
          <a:p>
            <a:r>
              <a:rPr lang="es-ES" sz="1600" dirty="0">
                <a:solidFill>
                  <a:schemeClr val="tx1"/>
                </a:solidFill>
              </a:rPr>
              <a:t>Terrenos</a:t>
            </a:r>
            <a:endParaRPr lang="es-CO" sz="1600" dirty="0">
              <a:solidFill>
                <a:schemeClr val="tx1"/>
              </a:solidFill>
            </a:endParaRPr>
          </a:p>
        </p:txBody>
      </p:sp>
      <p:sp>
        <p:nvSpPr>
          <p:cNvPr id="4" name="CuadroTexto 3">
            <a:extLst>
              <a:ext uri="{FF2B5EF4-FFF2-40B4-BE49-F238E27FC236}">
                <a16:creationId xmlns:a16="http://schemas.microsoft.com/office/drawing/2014/main" id="{45172D94-E082-1E34-539F-1F61A98920EE}"/>
              </a:ext>
            </a:extLst>
          </p:cNvPr>
          <p:cNvSpPr txBox="1"/>
          <p:nvPr/>
        </p:nvSpPr>
        <p:spPr>
          <a:xfrm>
            <a:off x="7999006" y="4765330"/>
            <a:ext cx="1480927" cy="338554"/>
          </a:xfrm>
          <a:prstGeom prst="rect">
            <a:avLst/>
          </a:prstGeom>
          <a:noFill/>
        </p:spPr>
        <p:txBody>
          <a:bodyPr wrap="square">
            <a:spAutoFit/>
          </a:bodyPr>
          <a:lstStyle>
            <a:defPPr>
              <a:defRPr lang="es-ES"/>
            </a:defPPr>
            <a:lvl1pPr lvl="0" algn="ctr">
              <a:defRPr sz="1700">
                <a:solidFill>
                  <a:schemeClr val="tx1">
                    <a:lumMod val="50000"/>
                    <a:lumOff val="50000"/>
                  </a:schemeClr>
                </a:solidFill>
                <a:latin typeface="Arial Rounded MT Bold" panose="020F0704030504030204" pitchFamily="34" charset="0"/>
              </a:defRPr>
            </a:lvl1pPr>
          </a:lstStyle>
          <a:p>
            <a:r>
              <a:rPr lang="es-ES" sz="1600" dirty="0">
                <a:solidFill>
                  <a:schemeClr val="tx1"/>
                </a:solidFill>
              </a:rPr>
              <a:t>Edificios.</a:t>
            </a:r>
            <a:endParaRPr lang="es-CO" sz="1600" dirty="0">
              <a:solidFill>
                <a:schemeClr val="tx1"/>
              </a:solidFill>
            </a:endParaRPr>
          </a:p>
        </p:txBody>
      </p:sp>
      <p:sp>
        <p:nvSpPr>
          <p:cNvPr id="7" name="CuadroTexto 6">
            <a:extLst>
              <a:ext uri="{FF2B5EF4-FFF2-40B4-BE49-F238E27FC236}">
                <a16:creationId xmlns:a16="http://schemas.microsoft.com/office/drawing/2014/main" id="{8D4358FD-5672-ABD1-373A-B06748438E9A}"/>
              </a:ext>
            </a:extLst>
          </p:cNvPr>
          <p:cNvSpPr txBox="1"/>
          <p:nvPr/>
        </p:nvSpPr>
        <p:spPr>
          <a:xfrm>
            <a:off x="6628271" y="2721321"/>
            <a:ext cx="1513835" cy="646331"/>
          </a:xfrm>
          <a:prstGeom prst="rect">
            <a:avLst/>
          </a:prstGeom>
          <a:noFill/>
        </p:spPr>
        <p:txBody>
          <a:bodyPr wrap="square">
            <a:spAutoFit/>
          </a:bodyPr>
          <a:lstStyle/>
          <a:p>
            <a:r>
              <a:rPr lang="es-ES" sz="1800" dirty="0">
                <a:solidFill>
                  <a:schemeClr val="tx1"/>
                </a:solidFill>
              </a:rPr>
              <a:t>Otros bienes u objetos.</a:t>
            </a:r>
            <a:endParaRPr lang="es-CO" dirty="0"/>
          </a:p>
        </p:txBody>
      </p:sp>
    </p:spTree>
    <p:extLst>
      <p:ext uri="{BB962C8B-B14F-4D97-AF65-F5344CB8AC3E}">
        <p14:creationId xmlns:p14="http://schemas.microsoft.com/office/powerpoint/2010/main" val="337008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Conector recto 18">
            <a:extLst>
              <a:ext uri="{FF2B5EF4-FFF2-40B4-BE49-F238E27FC236}">
                <a16:creationId xmlns:a16="http://schemas.microsoft.com/office/drawing/2014/main" id="{9E1502DB-EDF0-5DE2-7836-601A2BB47BDB}"/>
              </a:ext>
            </a:extLst>
          </p:cNvPr>
          <p:cNvCxnSpPr/>
          <p:nvPr/>
        </p:nvCxnSpPr>
        <p:spPr>
          <a:xfrm>
            <a:off x="1179741" y="3429428"/>
            <a:ext cx="77056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Conector recto 21">
            <a:extLst>
              <a:ext uri="{FF2B5EF4-FFF2-40B4-BE49-F238E27FC236}">
                <a16:creationId xmlns:a16="http://schemas.microsoft.com/office/drawing/2014/main" id="{8167D2DD-E4E7-EEAB-0EFA-C67E1D142547}"/>
              </a:ext>
            </a:extLst>
          </p:cNvPr>
          <p:cNvCxnSpPr/>
          <p:nvPr/>
        </p:nvCxnSpPr>
        <p:spPr>
          <a:xfrm>
            <a:off x="1179741" y="4873396"/>
            <a:ext cx="770561"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CuadroTexto 3">
            <a:extLst>
              <a:ext uri="{FF2B5EF4-FFF2-40B4-BE49-F238E27FC236}">
                <a16:creationId xmlns:a16="http://schemas.microsoft.com/office/drawing/2014/main" id="{1770BCBB-268F-68A3-0FC6-2D2013E776C6}"/>
              </a:ext>
            </a:extLst>
          </p:cNvPr>
          <p:cNvSpPr txBox="1"/>
          <p:nvPr/>
        </p:nvSpPr>
        <p:spPr>
          <a:xfrm>
            <a:off x="112681" y="231445"/>
            <a:ext cx="6097712" cy="523220"/>
          </a:xfrm>
          <a:prstGeom prst="rect">
            <a:avLst/>
          </a:prstGeom>
          <a:noFill/>
        </p:spPr>
        <p:txBody>
          <a:bodyPr wrap="square">
            <a:spAutoFit/>
          </a:bodyP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cs typeface="Arial Unicode MS" pitchFamily="34" charset="-128"/>
              </a:rPr>
              <a:t>Menú SAP – Real Estate</a:t>
            </a:r>
          </a:p>
        </p:txBody>
      </p:sp>
      <p:cxnSp>
        <p:nvCxnSpPr>
          <p:cNvPr id="9" name="Conector recto 8">
            <a:extLst>
              <a:ext uri="{FF2B5EF4-FFF2-40B4-BE49-F238E27FC236}">
                <a16:creationId xmlns:a16="http://schemas.microsoft.com/office/drawing/2014/main" id="{43630682-87A6-9AC0-3B9D-0DF20348EDEF}"/>
              </a:ext>
            </a:extLst>
          </p:cNvPr>
          <p:cNvCxnSpPr>
            <a:cxnSpLocks/>
          </p:cNvCxnSpPr>
          <p:nvPr/>
        </p:nvCxnSpPr>
        <p:spPr>
          <a:xfrm flipH="1">
            <a:off x="1166220" y="3429428"/>
            <a:ext cx="13521" cy="1443968"/>
          </a:xfrm>
          <a:prstGeom prst="line">
            <a:avLst/>
          </a:prstGeom>
        </p:spPr>
        <p:style>
          <a:lnRef idx="2">
            <a:schemeClr val="accent1"/>
          </a:lnRef>
          <a:fillRef idx="0">
            <a:schemeClr val="accent1"/>
          </a:fillRef>
          <a:effectRef idx="1">
            <a:schemeClr val="accent1"/>
          </a:effectRef>
          <a:fontRef idx="minor">
            <a:schemeClr val="tx1"/>
          </a:fontRef>
        </p:style>
      </p:cxnSp>
      <p:sp>
        <p:nvSpPr>
          <p:cNvPr id="17" name="CuadroTexto 16">
            <a:extLst>
              <a:ext uri="{FF2B5EF4-FFF2-40B4-BE49-F238E27FC236}">
                <a16:creationId xmlns:a16="http://schemas.microsoft.com/office/drawing/2014/main" id="{176B42A1-C617-6041-8B33-3D18933FE8FC}"/>
              </a:ext>
            </a:extLst>
          </p:cNvPr>
          <p:cNvSpPr txBox="1"/>
          <p:nvPr/>
        </p:nvSpPr>
        <p:spPr>
          <a:xfrm>
            <a:off x="2751405" y="1719169"/>
            <a:ext cx="6210903" cy="338554"/>
          </a:xfrm>
          <a:prstGeom prst="rect">
            <a:avLst/>
          </a:prstGeom>
          <a:noFill/>
        </p:spPr>
        <p:txBody>
          <a:bodyPr wrap="square">
            <a:spAutoFit/>
          </a:bodyPr>
          <a:lstStyle/>
          <a:p>
            <a:pPr lvl="0" algn="ctr"/>
            <a:r>
              <a:rPr lang="es-ES" sz="1600" dirty="0">
                <a:solidFill>
                  <a:srgbClr val="258D52"/>
                </a:solidFill>
                <a:latin typeface="Arial Rounded MT Bold" panose="020F0704030504030204" pitchFamily="34" charset="0"/>
                <a:ea typeface="Calibri" panose="020F0502020204030204" pitchFamily="34" charset="0"/>
                <a:cs typeface="Calibri" panose="020F0502020204030204" pitchFamily="34" charset="0"/>
              </a:rPr>
              <a:t>Rol para la gestión de datos maestros de bienes.</a:t>
            </a:r>
            <a:endParaRPr lang="es-CO" sz="1600" dirty="0">
              <a:solidFill>
                <a:srgbClr val="258D52"/>
              </a:solidFill>
              <a:latin typeface="Arial Rounded MT Bold" panose="020F0704030504030204" pitchFamily="34" charset="0"/>
              <a:ea typeface="Calibri" panose="020F0502020204030204" pitchFamily="34" charset="0"/>
              <a:cs typeface="Calibri" panose="020F0502020204030204" pitchFamily="34" charset="0"/>
            </a:endParaRPr>
          </a:p>
        </p:txBody>
      </p:sp>
      <p:grpSp>
        <p:nvGrpSpPr>
          <p:cNvPr id="37" name="Group 57">
            <a:extLst>
              <a:ext uri="{FF2B5EF4-FFF2-40B4-BE49-F238E27FC236}">
                <a16:creationId xmlns:a16="http://schemas.microsoft.com/office/drawing/2014/main" id="{58294780-27BC-A737-0AAE-2F565BF4C408}"/>
              </a:ext>
            </a:extLst>
          </p:cNvPr>
          <p:cNvGrpSpPr/>
          <p:nvPr/>
        </p:nvGrpSpPr>
        <p:grpSpPr>
          <a:xfrm>
            <a:off x="1768307" y="2901282"/>
            <a:ext cx="3600074" cy="1140379"/>
            <a:chOff x="0" y="0"/>
            <a:chExt cx="812800" cy="188921"/>
          </a:xfrm>
        </p:grpSpPr>
        <p:sp>
          <p:nvSpPr>
            <p:cNvPr id="38" name="Freeform 58">
              <a:extLst>
                <a:ext uri="{FF2B5EF4-FFF2-40B4-BE49-F238E27FC236}">
                  <a16:creationId xmlns:a16="http://schemas.microsoft.com/office/drawing/2014/main" id="{C2113C5F-D6D4-DA64-AC56-D2CC094E23BF}"/>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39" name="TextBox 59">
              <a:extLst>
                <a:ext uri="{FF2B5EF4-FFF2-40B4-BE49-F238E27FC236}">
                  <a16:creationId xmlns:a16="http://schemas.microsoft.com/office/drawing/2014/main" id="{13EFDC45-0C8D-F233-F833-41718D381746}"/>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4" name="Group 57">
            <a:extLst>
              <a:ext uri="{FF2B5EF4-FFF2-40B4-BE49-F238E27FC236}">
                <a16:creationId xmlns:a16="http://schemas.microsoft.com/office/drawing/2014/main" id="{1FD7695E-9014-6FF6-AE51-EAB4733FCE1E}"/>
              </a:ext>
            </a:extLst>
          </p:cNvPr>
          <p:cNvGrpSpPr/>
          <p:nvPr/>
        </p:nvGrpSpPr>
        <p:grpSpPr>
          <a:xfrm>
            <a:off x="1796522" y="4281275"/>
            <a:ext cx="3571860" cy="1173753"/>
            <a:chOff x="0" y="0"/>
            <a:chExt cx="812800" cy="188921"/>
          </a:xfrm>
        </p:grpSpPr>
        <p:sp>
          <p:nvSpPr>
            <p:cNvPr id="45" name="Freeform 58">
              <a:extLst>
                <a:ext uri="{FF2B5EF4-FFF2-40B4-BE49-F238E27FC236}">
                  <a16:creationId xmlns:a16="http://schemas.microsoft.com/office/drawing/2014/main" id="{4F1B2149-4779-90DF-31A8-2673B0641FE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6" name="TextBox 59">
              <a:extLst>
                <a:ext uri="{FF2B5EF4-FFF2-40B4-BE49-F238E27FC236}">
                  <a16:creationId xmlns:a16="http://schemas.microsoft.com/office/drawing/2014/main" id="{364F1707-78F8-1991-CBC3-9C75F3299F2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7" name="Group 60">
            <a:extLst>
              <a:ext uri="{FF2B5EF4-FFF2-40B4-BE49-F238E27FC236}">
                <a16:creationId xmlns:a16="http://schemas.microsoft.com/office/drawing/2014/main" id="{134DA199-FAB9-2D52-84EE-F35F6497D45D}"/>
              </a:ext>
            </a:extLst>
          </p:cNvPr>
          <p:cNvGrpSpPr/>
          <p:nvPr/>
        </p:nvGrpSpPr>
        <p:grpSpPr>
          <a:xfrm>
            <a:off x="1913497" y="2943759"/>
            <a:ext cx="3285751" cy="1007650"/>
            <a:chOff x="0" y="0"/>
            <a:chExt cx="1731954" cy="609600"/>
          </a:xfrm>
        </p:grpSpPr>
        <p:sp>
          <p:nvSpPr>
            <p:cNvPr id="48" name="Freeform 61">
              <a:extLst>
                <a:ext uri="{FF2B5EF4-FFF2-40B4-BE49-F238E27FC236}">
                  <a16:creationId xmlns:a16="http://schemas.microsoft.com/office/drawing/2014/main" id="{3D27D788-60AF-40D6-C46B-8D5B7259CD56}"/>
                </a:ext>
              </a:extLst>
            </p:cNvPr>
            <p:cNvSpPr/>
            <p:nvPr/>
          </p:nvSpPr>
          <p:spPr>
            <a:xfrm>
              <a:off x="12540" y="0"/>
              <a:ext cx="1706875" cy="609600"/>
            </a:xfrm>
            <a:custGeom>
              <a:avLst/>
              <a:gdLst/>
              <a:ahLst/>
              <a:cxnLst/>
              <a:rect l="l" t="t" r="r" b="b"/>
              <a:pathLst>
                <a:path w="1706875" h="609600">
                  <a:moveTo>
                    <a:pt x="242272" y="0"/>
                  </a:moveTo>
                  <a:lnTo>
                    <a:pt x="1667802" y="0"/>
                  </a:lnTo>
                  <a:cubicBezTo>
                    <a:pt x="1679760" y="0"/>
                    <a:pt x="1690989" y="5748"/>
                    <a:pt x="1697980" y="15449"/>
                  </a:cubicBezTo>
                  <a:cubicBezTo>
                    <a:pt x="1704972" y="25149"/>
                    <a:pt x="1706875" y="37620"/>
                    <a:pt x="1703093" y="48964"/>
                  </a:cubicBezTo>
                  <a:lnTo>
                    <a:pt x="1532536" y="560636"/>
                  </a:lnTo>
                  <a:cubicBezTo>
                    <a:pt x="1522789" y="589877"/>
                    <a:pt x="1495425" y="609600"/>
                    <a:pt x="1464602" y="609600"/>
                  </a:cubicBezTo>
                  <a:lnTo>
                    <a:pt x="39072" y="609600"/>
                  </a:lnTo>
                  <a:cubicBezTo>
                    <a:pt x="27114" y="609600"/>
                    <a:pt x="15886" y="603852"/>
                    <a:pt x="8894" y="594151"/>
                  </a:cubicBezTo>
                  <a:cubicBezTo>
                    <a:pt x="1902" y="584451"/>
                    <a:pt x="0" y="571980"/>
                    <a:pt x="3781" y="560636"/>
                  </a:cubicBezTo>
                  <a:lnTo>
                    <a:pt x="174339" y="48964"/>
                  </a:lnTo>
                  <a:cubicBezTo>
                    <a:pt x="184086" y="19723"/>
                    <a:pt x="211450" y="0"/>
                    <a:pt x="242272" y="0"/>
                  </a:cubicBezTo>
                  <a:close/>
                </a:path>
              </a:pathLst>
            </a:custGeom>
            <a:solidFill>
              <a:schemeClr val="bg1">
                <a:lumMod val="95000"/>
              </a:schemeClr>
            </a:solidFill>
            <a:ln cap="rnd">
              <a:noFill/>
              <a:prstDash val="solid"/>
              <a:round/>
            </a:ln>
          </p:spPr>
          <p:txBody>
            <a:bodyPr/>
            <a:lstStyle/>
            <a:p>
              <a:endParaRPr lang="es-CO"/>
            </a:p>
          </p:txBody>
        </p:sp>
        <p:sp>
          <p:nvSpPr>
            <p:cNvPr id="49" name="TextBox 62">
              <a:extLst>
                <a:ext uri="{FF2B5EF4-FFF2-40B4-BE49-F238E27FC236}">
                  <a16:creationId xmlns:a16="http://schemas.microsoft.com/office/drawing/2014/main" id="{F53679B0-9824-C974-0BD2-5D9013AFC61C}"/>
                </a:ext>
              </a:extLst>
            </p:cNvPr>
            <p:cNvSpPr txBox="1"/>
            <p:nvPr/>
          </p:nvSpPr>
          <p:spPr>
            <a:xfrm>
              <a:off x="101600" y="-47625"/>
              <a:ext cx="1528754" cy="657225"/>
            </a:xfrm>
            <a:prstGeom prst="rect">
              <a:avLst/>
            </a:prstGeom>
          </p:spPr>
          <p:txBody>
            <a:bodyPr lIns="50800" tIns="50800" rIns="50800" bIns="50800" rtlCol="0" anchor="ctr"/>
            <a:lstStyle/>
            <a:p>
              <a:pPr algn="ctr">
                <a:lnSpc>
                  <a:spcPts val="3079"/>
                </a:lnSpc>
              </a:pPr>
              <a:endParaRPr/>
            </a:p>
          </p:txBody>
        </p:sp>
      </p:grpSp>
      <p:sp>
        <p:nvSpPr>
          <p:cNvPr id="50" name="TextBox 68">
            <a:extLst>
              <a:ext uri="{FF2B5EF4-FFF2-40B4-BE49-F238E27FC236}">
                <a16:creationId xmlns:a16="http://schemas.microsoft.com/office/drawing/2014/main" id="{8448F7F2-EB8D-6064-A52E-71200ECBCA17}"/>
              </a:ext>
            </a:extLst>
          </p:cNvPr>
          <p:cNvSpPr txBox="1"/>
          <p:nvPr/>
        </p:nvSpPr>
        <p:spPr>
          <a:xfrm>
            <a:off x="2272889" y="3278974"/>
            <a:ext cx="2424499" cy="215444"/>
          </a:xfrm>
          <a:prstGeom prst="rect">
            <a:avLst/>
          </a:prstGeom>
        </p:spPr>
        <p:txBody>
          <a:bodyPr wrap="square" lIns="0" tIns="0" rIns="0" bIns="0" rtlCol="0" anchor="t">
            <a:spAutoFit/>
          </a:bodyPr>
          <a:lstStyle/>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Tratar terreno</a:t>
            </a:r>
            <a:endParaRPr lang="es-CO" sz="1400" b="1" dirty="0">
              <a:solidFill>
                <a:schemeClr val="tx1">
                  <a:lumMod val="50000"/>
                  <a:lumOff val="50000"/>
                </a:schemeClr>
              </a:solidFill>
              <a:latin typeface="Arial Rounded MT Bold" panose="020F0704030504030204" pitchFamily="34" charset="0"/>
              <a:cs typeface="Calibri" panose="020F0502020204030204" pitchFamily="34" charset="0"/>
            </a:endParaRPr>
          </a:p>
        </p:txBody>
      </p:sp>
      <p:grpSp>
        <p:nvGrpSpPr>
          <p:cNvPr id="6" name="Grupo 5">
            <a:extLst>
              <a:ext uri="{FF2B5EF4-FFF2-40B4-BE49-F238E27FC236}">
                <a16:creationId xmlns:a16="http://schemas.microsoft.com/office/drawing/2014/main" id="{6774179F-4D37-6FCB-2BD9-32263EAF2CF4}"/>
              </a:ext>
            </a:extLst>
          </p:cNvPr>
          <p:cNvGrpSpPr/>
          <p:nvPr/>
        </p:nvGrpSpPr>
        <p:grpSpPr>
          <a:xfrm>
            <a:off x="1166220" y="1014024"/>
            <a:ext cx="2424324" cy="461655"/>
            <a:chOff x="8111" y="0"/>
            <a:chExt cx="2424324" cy="461655"/>
          </a:xfrm>
        </p:grpSpPr>
        <p:sp>
          <p:nvSpPr>
            <p:cNvPr id="31" name="Rectángulo: esquinas redondeadas 30">
              <a:extLst>
                <a:ext uri="{FF2B5EF4-FFF2-40B4-BE49-F238E27FC236}">
                  <a16:creationId xmlns:a16="http://schemas.microsoft.com/office/drawing/2014/main" id="{5781A5F0-7ADF-85C5-74D4-5CF537AC7D2B}"/>
                </a:ext>
              </a:extLst>
            </p:cNvPr>
            <p:cNvSpPr/>
            <p:nvPr/>
          </p:nvSpPr>
          <p:spPr>
            <a:xfrm>
              <a:off x="8111" y="0"/>
              <a:ext cx="2424324" cy="461655"/>
            </a:xfrm>
            <a:prstGeom prst="roundRect">
              <a:avLst>
                <a:gd name="adj" fmla="val 10000"/>
              </a:avLst>
            </a:pr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CO"/>
            </a:p>
          </p:txBody>
        </p:sp>
        <p:sp>
          <p:nvSpPr>
            <p:cNvPr id="33" name="Rectángulo: esquinas redondeadas 4">
              <a:extLst>
                <a:ext uri="{FF2B5EF4-FFF2-40B4-BE49-F238E27FC236}">
                  <a16:creationId xmlns:a16="http://schemas.microsoft.com/office/drawing/2014/main" id="{80B5F678-9CF4-ED67-D2A8-35E3FAD62D95}"/>
                </a:ext>
              </a:extLst>
            </p:cNvPr>
            <p:cNvSpPr txBox="1"/>
            <p:nvPr/>
          </p:nvSpPr>
          <p:spPr>
            <a:xfrm>
              <a:off x="21632" y="13521"/>
              <a:ext cx="2397282" cy="434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lumMod val="50000"/>
                      <a:lumOff val="50000"/>
                    </a:schemeClr>
                  </a:solidFill>
                  <a:latin typeface="Arial Rounded MT Bold" panose="020F0704030504030204" pitchFamily="34" charset="0"/>
                </a:rPr>
                <a:t>Finanzas</a:t>
              </a:r>
              <a:endParaRPr lang="es-CO" sz="1600" kern="1200" dirty="0">
                <a:solidFill>
                  <a:schemeClr val="tx1">
                    <a:lumMod val="50000"/>
                    <a:lumOff val="50000"/>
                  </a:schemeClr>
                </a:solidFill>
                <a:latin typeface="Arial Rounded MT Bold" panose="020F0704030504030204" pitchFamily="34" charset="0"/>
              </a:endParaRPr>
            </a:p>
          </p:txBody>
        </p:sp>
      </p:grpSp>
      <p:grpSp>
        <p:nvGrpSpPr>
          <p:cNvPr id="7" name="Grupo 6">
            <a:extLst>
              <a:ext uri="{FF2B5EF4-FFF2-40B4-BE49-F238E27FC236}">
                <a16:creationId xmlns:a16="http://schemas.microsoft.com/office/drawing/2014/main" id="{2C4C46FF-B47F-7F96-EDB4-AA2345903D21}"/>
              </a:ext>
            </a:extLst>
          </p:cNvPr>
          <p:cNvGrpSpPr/>
          <p:nvPr/>
        </p:nvGrpSpPr>
        <p:grpSpPr>
          <a:xfrm>
            <a:off x="3843190" y="1014024"/>
            <a:ext cx="535609" cy="461655"/>
            <a:chOff x="2685081" y="0"/>
            <a:chExt cx="535609" cy="461655"/>
          </a:xfrm>
        </p:grpSpPr>
        <p:sp>
          <p:nvSpPr>
            <p:cNvPr id="27" name="Flecha: a la derecha 26">
              <a:extLst>
                <a:ext uri="{FF2B5EF4-FFF2-40B4-BE49-F238E27FC236}">
                  <a16:creationId xmlns:a16="http://schemas.microsoft.com/office/drawing/2014/main" id="{E8FB5A58-252F-095A-2A9F-4F83FDAB0595}"/>
                </a:ext>
              </a:extLst>
            </p:cNvPr>
            <p:cNvSpPr/>
            <p:nvPr/>
          </p:nvSpPr>
          <p:spPr>
            <a:xfrm>
              <a:off x="2685081" y="0"/>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29" name="Flecha: a la derecha 6">
              <a:extLst>
                <a:ext uri="{FF2B5EF4-FFF2-40B4-BE49-F238E27FC236}">
                  <a16:creationId xmlns:a16="http://schemas.microsoft.com/office/drawing/2014/main" id="{C3EC9B3B-87FA-286F-49C2-944856B17AF0}"/>
                </a:ext>
              </a:extLst>
            </p:cNvPr>
            <p:cNvSpPr txBox="1"/>
            <p:nvPr/>
          </p:nvSpPr>
          <p:spPr>
            <a:xfrm>
              <a:off x="2685081" y="92331"/>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grpSp>
        <p:nvGrpSpPr>
          <p:cNvPr id="8" name="Grupo 7">
            <a:extLst>
              <a:ext uri="{FF2B5EF4-FFF2-40B4-BE49-F238E27FC236}">
                <a16:creationId xmlns:a16="http://schemas.microsoft.com/office/drawing/2014/main" id="{E8470CEC-9F82-BB7D-07B8-25A121ED1320}"/>
              </a:ext>
            </a:extLst>
          </p:cNvPr>
          <p:cNvGrpSpPr/>
          <p:nvPr/>
        </p:nvGrpSpPr>
        <p:grpSpPr>
          <a:xfrm>
            <a:off x="4601129" y="1014024"/>
            <a:ext cx="2424324" cy="461655"/>
            <a:chOff x="3443020" y="0"/>
            <a:chExt cx="2424324" cy="461655"/>
          </a:xfrm>
        </p:grpSpPr>
        <p:sp>
          <p:nvSpPr>
            <p:cNvPr id="16" name="Rectángulo: esquinas redondeadas 15">
              <a:extLst>
                <a:ext uri="{FF2B5EF4-FFF2-40B4-BE49-F238E27FC236}">
                  <a16:creationId xmlns:a16="http://schemas.microsoft.com/office/drawing/2014/main" id="{0B6BC10A-C1B1-FCB2-2CF3-007533FC7A95}"/>
                </a:ext>
              </a:extLst>
            </p:cNvPr>
            <p:cNvSpPr/>
            <p:nvPr/>
          </p:nvSpPr>
          <p:spPr>
            <a:xfrm>
              <a:off x="3443020" y="0"/>
              <a:ext cx="2424324" cy="461655"/>
            </a:xfrm>
            <a:prstGeom prst="roundRect">
              <a:avLst>
                <a:gd name="adj" fmla="val 10000"/>
              </a:avLst>
            </a:prstGeom>
            <a:solidFill>
              <a:srgbClr val="FFCC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CO"/>
            </a:p>
          </p:txBody>
        </p:sp>
        <p:sp>
          <p:nvSpPr>
            <p:cNvPr id="18" name="Rectángulo: esquinas redondeadas 8">
              <a:extLst>
                <a:ext uri="{FF2B5EF4-FFF2-40B4-BE49-F238E27FC236}">
                  <a16:creationId xmlns:a16="http://schemas.microsoft.com/office/drawing/2014/main" id="{3FE81F78-2BF2-14C3-DDA0-99F033D2239A}"/>
                </a:ext>
              </a:extLst>
            </p:cNvPr>
            <p:cNvSpPr txBox="1"/>
            <p:nvPr/>
          </p:nvSpPr>
          <p:spPr>
            <a:xfrm>
              <a:off x="3456541" y="13521"/>
              <a:ext cx="2397282" cy="434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Arial Rounded MT Bold" panose="020F0704030504030204" pitchFamily="34" charset="0"/>
                </a:rPr>
                <a:t>Administración flexible de bienes</a:t>
              </a:r>
              <a:endParaRPr lang="es-CO" sz="1600" kern="1200" dirty="0">
                <a:latin typeface="Arial Rounded MT Bold" panose="020F0704030504030204" pitchFamily="34" charset="0"/>
              </a:endParaRPr>
            </a:p>
          </p:txBody>
        </p:sp>
      </p:grpSp>
      <p:grpSp>
        <p:nvGrpSpPr>
          <p:cNvPr id="10" name="Grupo 9">
            <a:extLst>
              <a:ext uri="{FF2B5EF4-FFF2-40B4-BE49-F238E27FC236}">
                <a16:creationId xmlns:a16="http://schemas.microsoft.com/office/drawing/2014/main" id="{ADD5DC2A-4F1E-5D2B-53D4-56A2D7F68591}"/>
              </a:ext>
            </a:extLst>
          </p:cNvPr>
          <p:cNvGrpSpPr/>
          <p:nvPr/>
        </p:nvGrpSpPr>
        <p:grpSpPr>
          <a:xfrm>
            <a:off x="7259699" y="1014024"/>
            <a:ext cx="496602" cy="461655"/>
            <a:chOff x="6101590" y="0"/>
            <a:chExt cx="496602" cy="461655"/>
          </a:xfrm>
        </p:grpSpPr>
        <p:sp>
          <p:nvSpPr>
            <p:cNvPr id="14" name="Flecha: a la derecha 13">
              <a:extLst>
                <a:ext uri="{FF2B5EF4-FFF2-40B4-BE49-F238E27FC236}">
                  <a16:creationId xmlns:a16="http://schemas.microsoft.com/office/drawing/2014/main" id="{0258E22C-D342-3D64-9897-85E8D39F5A7A}"/>
                </a:ext>
              </a:extLst>
            </p:cNvPr>
            <p:cNvSpPr/>
            <p:nvPr/>
          </p:nvSpPr>
          <p:spPr>
            <a:xfrm>
              <a:off x="6101590" y="0"/>
              <a:ext cx="496602"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5" name="Flecha: a la derecha 10">
              <a:extLst>
                <a:ext uri="{FF2B5EF4-FFF2-40B4-BE49-F238E27FC236}">
                  <a16:creationId xmlns:a16="http://schemas.microsoft.com/office/drawing/2014/main" id="{5FF9DDC1-5C53-321B-B0E5-A85F7C2F87A4}"/>
                </a:ext>
              </a:extLst>
            </p:cNvPr>
            <p:cNvSpPr txBox="1"/>
            <p:nvPr/>
          </p:nvSpPr>
          <p:spPr>
            <a:xfrm>
              <a:off x="6101590" y="92331"/>
              <a:ext cx="358106"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grpSp>
        <p:nvGrpSpPr>
          <p:cNvPr id="11" name="Grupo 10">
            <a:extLst>
              <a:ext uri="{FF2B5EF4-FFF2-40B4-BE49-F238E27FC236}">
                <a16:creationId xmlns:a16="http://schemas.microsoft.com/office/drawing/2014/main" id="{5E9C3C55-EEEA-09E9-3219-E0EBB95250D1}"/>
              </a:ext>
            </a:extLst>
          </p:cNvPr>
          <p:cNvGrpSpPr/>
          <p:nvPr/>
        </p:nvGrpSpPr>
        <p:grpSpPr>
          <a:xfrm>
            <a:off x="7962439" y="1014024"/>
            <a:ext cx="2424324" cy="461655"/>
            <a:chOff x="6804330" y="0"/>
            <a:chExt cx="2424324" cy="461655"/>
          </a:xfrm>
        </p:grpSpPr>
        <p:sp>
          <p:nvSpPr>
            <p:cNvPr id="12" name="Rectángulo: esquinas redondeadas 11">
              <a:extLst>
                <a:ext uri="{FF2B5EF4-FFF2-40B4-BE49-F238E27FC236}">
                  <a16:creationId xmlns:a16="http://schemas.microsoft.com/office/drawing/2014/main" id="{1F5EDE7E-0CFF-FD60-CF14-C785B2E913AE}"/>
                </a:ext>
              </a:extLst>
            </p:cNvPr>
            <p:cNvSpPr/>
            <p:nvPr/>
          </p:nvSpPr>
          <p:spPr>
            <a:xfrm>
              <a:off x="6804330" y="0"/>
              <a:ext cx="2424324" cy="461655"/>
            </a:xfrm>
            <a:prstGeom prst="roundRect">
              <a:avLst>
                <a:gd name="adj" fmla="val 10000"/>
              </a:avLst>
            </a:prstGeom>
            <a:solidFill>
              <a:srgbClr val="7AD4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CO"/>
            </a:p>
          </p:txBody>
        </p:sp>
        <p:sp>
          <p:nvSpPr>
            <p:cNvPr id="13" name="Rectángulo: esquinas redondeadas 12">
              <a:extLst>
                <a:ext uri="{FF2B5EF4-FFF2-40B4-BE49-F238E27FC236}">
                  <a16:creationId xmlns:a16="http://schemas.microsoft.com/office/drawing/2014/main" id="{E7E66F20-B223-CDBE-3F99-761E12F4B50B}"/>
                </a:ext>
              </a:extLst>
            </p:cNvPr>
            <p:cNvSpPr txBox="1"/>
            <p:nvPr/>
          </p:nvSpPr>
          <p:spPr>
            <a:xfrm>
              <a:off x="6817851" y="13521"/>
              <a:ext cx="2397282" cy="434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bg1"/>
                  </a:solidFill>
                  <a:latin typeface="Arial Rounded MT Bold" panose="020F0704030504030204" pitchFamily="34" charset="0"/>
                </a:rPr>
                <a:t>Datos Maestros</a:t>
              </a:r>
              <a:endParaRPr lang="es-CO" sz="1600" kern="1200" dirty="0">
                <a:solidFill>
                  <a:schemeClr val="bg1"/>
                </a:solidFill>
                <a:latin typeface="Arial Rounded MT Bold" panose="020F0704030504030204" pitchFamily="34" charset="0"/>
              </a:endParaRPr>
            </a:p>
          </p:txBody>
        </p:sp>
      </p:grpSp>
      <p:grpSp>
        <p:nvGrpSpPr>
          <p:cNvPr id="67" name="Group 60">
            <a:extLst>
              <a:ext uri="{FF2B5EF4-FFF2-40B4-BE49-F238E27FC236}">
                <a16:creationId xmlns:a16="http://schemas.microsoft.com/office/drawing/2014/main" id="{45576F9E-3469-4B9D-6ABA-129E5D970812}"/>
              </a:ext>
            </a:extLst>
          </p:cNvPr>
          <p:cNvGrpSpPr/>
          <p:nvPr/>
        </p:nvGrpSpPr>
        <p:grpSpPr>
          <a:xfrm>
            <a:off x="1913497" y="4369452"/>
            <a:ext cx="3285751" cy="1007650"/>
            <a:chOff x="0" y="0"/>
            <a:chExt cx="1731954" cy="609600"/>
          </a:xfrm>
        </p:grpSpPr>
        <p:sp>
          <p:nvSpPr>
            <p:cNvPr id="68" name="Freeform 61">
              <a:extLst>
                <a:ext uri="{FF2B5EF4-FFF2-40B4-BE49-F238E27FC236}">
                  <a16:creationId xmlns:a16="http://schemas.microsoft.com/office/drawing/2014/main" id="{80E6702A-F6F5-3CE6-6A32-CC7259B7ADFB}"/>
                </a:ext>
              </a:extLst>
            </p:cNvPr>
            <p:cNvSpPr/>
            <p:nvPr/>
          </p:nvSpPr>
          <p:spPr>
            <a:xfrm>
              <a:off x="12540" y="0"/>
              <a:ext cx="1706875" cy="609600"/>
            </a:xfrm>
            <a:custGeom>
              <a:avLst/>
              <a:gdLst/>
              <a:ahLst/>
              <a:cxnLst/>
              <a:rect l="l" t="t" r="r" b="b"/>
              <a:pathLst>
                <a:path w="1706875" h="609600">
                  <a:moveTo>
                    <a:pt x="242272" y="0"/>
                  </a:moveTo>
                  <a:lnTo>
                    <a:pt x="1667802" y="0"/>
                  </a:lnTo>
                  <a:cubicBezTo>
                    <a:pt x="1679760" y="0"/>
                    <a:pt x="1690989" y="5748"/>
                    <a:pt x="1697980" y="15449"/>
                  </a:cubicBezTo>
                  <a:cubicBezTo>
                    <a:pt x="1704972" y="25149"/>
                    <a:pt x="1706875" y="37620"/>
                    <a:pt x="1703093" y="48964"/>
                  </a:cubicBezTo>
                  <a:lnTo>
                    <a:pt x="1532536" y="560636"/>
                  </a:lnTo>
                  <a:cubicBezTo>
                    <a:pt x="1522789" y="589877"/>
                    <a:pt x="1495425" y="609600"/>
                    <a:pt x="1464602" y="609600"/>
                  </a:cubicBezTo>
                  <a:lnTo>
                    <a:pt x="39072" y="609600"/>
                  </a:lnTo>
                  <a:cubicBezTo>
                    <a:pt x="27114" y="609600"/>
                    <a:pt x="15886" y="603852"/>
                    <a:pt x="8894" y="594151"/>
                  </a:cubicBezTo>
                  <a:cubicBezTo>
                    <a:pt x="1902" y="584451"/>
                    <a:pt x="0" y="571980"/>
                    <a:pt x="3781" y="560636"/>
                  </a:cubicBezTo>
                  <a:lnTo>
                    <a:pt x="174339" y="48964"/>
                  </a:lnTo>
                  <a:cubicBezTo>
                    <a:pt x="184086" y="19723"/>
                    <a:pt x="211450" y="0"/>
                    <a:pt x="242272" y="0"/>
                  </a:cubicBezTo>
                  <a:close/>
                </a:path>
              </a:pathLst>
            </a:custGeom>
            <a:solidFill>
              <a:schemeClr val="bg1">
                <a:lumMod val="95000"/>
              </a:schemeClr>
            </a:solidFill>
            <a:ln cap="rnd">
              <a:noFill/>
              <a:prstDash val="solid"/>
              <a:round/>
            </a:ln>
          </p:spPr>
          <p:txBody>
            <a:bodyPr/>
            <a:lstStyle/>
            <a:p>
              <a:endParaRPr lang="es-CO"/>
            </a:p>
          </p:txBody>
        </p:sp>
        <p:sp>
          <p:nvSpPr>
            <p:cNvPr id="70" name="TextBox 62">
              <a:extLst>
                <a:ext uri="{FF2B5EF4-FFF2-40B4-BE49-F238E27FC236}">
                  <a16:creationId xmlns:a16="http://schemas.microsoft.com/office/drawing/2014/main" id="{B68AB066-FA35-7897-AA2A-A43203B2743A}"/>
                </a:ext>
              </a:extLst>
            </p:cNvPr>
            <p:cNvSpPr txBox="1"/>
            <p:nvPr/>
          </p:nvSpPr>
          <p:spPr>
            <a:xfrm>
              <a:off x="101600" y="-47625"/>
              <a:ext cx="1528754" cy="657225"/>
            </a:xfrm>
            <a:prstGeom prst="rect">
              <a:avLst/>
            </a:prstGeom>
          </p:spPr>
          <p:txBody>
            <a:bodyPr lIns="50800" tIns="50800" rIns="50800" bIns="50800" rtlCol="0" anchor="ctr"/>
            <a:lstStyle/>
            <a:p>
              <a:pPr algn="ctr">
                <a:lnSpc>
                  <a:spcPts val="3079"/>
                </a:lnSpc>
              </a:pPr>
              <a:endParaRPr/>
            </a:p>
          </p:txBody>
        </p:sp>
      </p:grpSp>
      <p:sp>
        <p:nvSpPr>
          <p:cNvPr id="71" name="TextBox 68">
            <a:extLst>
              <a:ext uri="{FF2B5EF4-FFF2-40B4-BE49-F238E27FC236}">
                <a16:creationId xmlns:a16="http://schemas.microsoft.com/office/drawing/2014/main" id="{1DD0A99A-FB25-E07B-8888-F051EAE76E29}"/>
              </a:ext>
            </a:extLst>
          </p:cNvPr>
          <p:cNvSpPr txBox="1"/>
          <p:nvPr/>
        </p:nvSpPr>
        <p:spPr>
          <a:xfrm>
            <a:off x="2272889" y="4704667"/>
            <a:ext cx="2424499" cy="215444"/>
          </a:xfrm>
          <a:prstGeom prst="rect">
            <a:avLst/>
          </a:prstGeom>
        </p:spPr>
        <p:txBody>
          <a:bodyPr wrap="square" lIns="0" tIns="0" rIns="0" bIns="0" rtlCol="0" anchor="t">
            <a:spAutoFit/>
          </a:bodyPr>
          <a:lstStyle/>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Tratar edificio</a:t>
            </a:r>
            <a:endParaRPr lang="es-CO" sz="1400" b="1" dirty="0">
              <a:solidFill>
                <a:schemeClr val="tx1">
                  <a:lumMod val="50000"/>
                  <a:lumOff val="50000"/>
                </a:schemeClr>
              </a:solidFill>
              <a:latin typeface="Arial Rounded MT Bold" panose="020F0704030504030204" pitchFamily="34" charset="0"/>
              <a:cs typeface="Calibri" panose="020F0502020204030204" pitchFamily="34" charset="0"/>
            </a:endParaRPr>
          </a:p>
        </p:txBody>
      </p:sp>
      <p:pic>
        <p:nvPicPr>
          <p:cNvPr id="85" name="Imagen 84" descr="Imagen que contiene Icono&#10;&#10;El contenido generado por IA puede ser incorrecto.">
            <a:extLst>
              <a:ext uri="{FF2B5EF4-FFF2-40B4-BE49-F238E27FC236}">
                <a16:creationId xmlns:a16="http://schemas.microsoft.com/office/drawing/2014/main" id="{98FE7BBB-6DF6-C58A-AD9D-7EAA9EA7BBA8}"/>
              </a:ext>
            </a:extLst>
          </p:cNvPr>
          <p:cNvPicPr>
            <a:picLocks noChangeAspect="1"/>
          </p:cNvPicPr>
          <p:nvPr/>
        </p:nvPicPr>
        <p:blipFill>
          <a:blip r:embed="rId3">
            <a:extLst>
              <a:ext uri="{28A0092B-C50C-407E-A947-70E740481C1C}">
                <a14:useLocalDpi xmlns:a14="http://schemas.microsoft.com/office/drawing/2010/main" val="0"/>
              </a:ext>
            </a:extLst>
          </a:blip>
          <a:srcRect b="6796"/>
          <a:stretch>
            <a:fillRect/>
          </a:stretch>
        </p:blipFill>
        <p:spPr>
          <a:xfrm>
            <a:off x="6544009" y="2002135"/>
            <a:ext cx="4591509" cy="4279482"/>
          </a:xfrm>
          <a:prstGeom prst="rect">
            <a:avLst/>
          </a:prstGeom>
        </p:spPr>
      </p:pic>
      <p:sp>
        <p:nvSpPr>
          <p:cNvPr id="87" name="TextBox 68">
            <a:extLst>
              <a:ext uri="{FF2B5EF4-FFF2-40B4-BE49-F238E27FC236}">
                <a16:creationId xmlns:a16="http://schemas.microsoft.com/office/drawing/2014/main" id="{3E6E4D06-D874-974E-AF8C-D87907695CFD}"/>
              </a:ext>
            </a:extLst>
          </p:cNvPr>
          <p:cNvSpPr txBox="1"/>
          <p:nvPr/>
        </p:nvSpPr>
        <p:spPr>
          <a:xfrm>
            <a:off x="7718558" y="2651411"/>
            <a:ext cx="2424499" cy="430887"/>
          </a:xfrm>
          <a:prstGeom prst="rect">
            <a:avLst/>
          </a:prstGeom>
        </p:spPr>
        <p:txBody>
          <a:bodyPr wrap="square" lIns="0" tIns="0" rIns="0" bIns="0" rtlCol="0" anchor="t">
            <a:spAutoFit/>
          </a:bodyPr>
          <a:lstStyle/>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Datos </a:t>
            </a:r>
          </a:p>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Generales</a:t>
            </a:r>
            <a:endParaRPr lang="es-CO" sz="1400" b="1" dirty="0">
              <a:solidFill>
                <a:schemeClr val="tx1">
                  <a:lumMod val="50000"/>
                  <a:lumOff val="50000"/>
                </a:schemeClr>
              </a:solidFill>
              <a:latin typeface="Arial Rounded MT Bold" panose="020F0704030504030204" pitchFamily="34" charset="0"/>
              <a:cs typeface="Calibri" panose="020F0502020204030204" pitchFamily="34" charset="0"/>
            </a:endParaRPr>
          </a:p>
        </p:txBody>
      </p:sp>
      <p:sp>
        <p:nvSpPr>
          <p:cNvPr id="88" name="TextBox 68">
            <a:extLst>
              <a:ext uri="{FF2B5EF4-FFF2-40B4-BE49-F238E27FC236}">
                <a16:creationId xmlns:a16="http://schemas.microsoft.com/office/drawing/2014/main" id="{95D8F2DF-182B-0A01-A2AE-F5C28C6D42D4}"/>
              </a:ext>
            </a:extLst>
          </p:cNvPr>
          <p:cNvSpPr txBox="1"/>
          <p:nvPr/>
        </p:nvSpPr>
        <p:spPr>
          <a:xfrm>
            <a:off x="9005301" y="3832602"/>
            <a:ext cx="2424499" cy="430887"/>
          </a:xfrm>
          <a:prstGeom prst="rect">
            <a:avLst/>
          </a:prstGeom>
        </p:spPr>
        <p:txBody>
          <a:bodyPr wrap="square" lIns="0" tIns="0" rIns="0" bIns="0" rtlCol="0" anchor="t">
            <a:spAutoFit/>
          </a:bodyPr>
          <a:lstStyle/>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Datos </a:t>
            </a:r>
          </a:p>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Adicionales</a:t>
            </a:r>
            <a:endParaRPr lang="es-CO" sz="1400" b="1" dirty="0">
              <a:solidFill>
                <a:schemeClr val="tx1">
                  <a:lumMod val="50000"/>
                  <a:lumOff val="50000"/>
                </a:schemeClr>
              </a:solidFill>
              <a:latin typeface="Arial Rounded MT Bold" panose="020F0704030504030204" pitchFamily="34" charset="0"/>
              <a:cs typeface="Calibri" panose="020F0502020204030204" pitchFamily="34" charset="0"/>
            </a:endParaRPr>
          </a:p>
        </p:txBody>
      </p:sp>
      <p:sp>
        <p:nvSpPr>
          <p:cNvPr id="89" name="TextBox 68">
            <a:extLst>
              <a:ext uri="{FF2B5EF4-FFF2-40B4-BE49-F238E27FC236}">
                <a16:creationId xmlns:a16="http://schemas.microsoft.com/office/drawing/2014/main" id="{263CED82-50F7-F8A5-FDB1-0A16A84F40A5}"/>
              </a:ext>
            </a:extLst>
          </p:cNvPr>
          <p:cNvSpPr txBox="1"/>
          <p:nvPr/>
        </p:nvSpPr>
        <p:spPr>
          <a:xfrm>
            <a:off x="7587105" y="5233073"/>
            <a:ext cx="2424499" cy="215444"/>
          </a:xfrm>
          <a:prstGeom prst="rect">
            <a:avLst/>
          </a:prstGeom>
        </p:spPr>
        <p:txBody>
          <a:bodyPr wrap="square" lIns="0" tIns="0" rIns="0" bIns="0" rtlCol="0" anchor="t">
            <a:spAutoFit/>
          </a:bodyPr>
          <a:lstStyle/>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Medidas</a:t>
            </a:r>
            <a:endParaRPr lang="es-CO" sz="1400" b="1" dirty="0">
              <a:solidFill>
                <a:schemeClr val="tx1">
                  <a:lumMod val="50000"/>
                  <a:lumOff val="50000"/>
                </a:schemeClr>
              </a:solidFill>
              <a:latin typeface="Arial Rounded MT Bold" panose="020F0704030504030204" pitchFamily="34" charset="0"/>
              <a:cs typeface="Calibri" panose="020F0502020204030204" pitchFamily="34" charset="0"/>
            </a:endParaRPr>
          </a:p>
        </p:txBody>
      </p:sp>
      <p:sp>
        <p:nvSpPr>
          <p:cNvPr id="90" name="TextBox 68">
            <a:extLst>
              <a:ext uri="{FF2B5EF4-FFF2-40B4-BE49-F238E27FC236}">
                <a16:creationId xmlns:a16="http://schemas.microsoft.com/office/drawing/2014/main" id="{E15CA874-2058-2B88-AC9B-679F6F45BEA0}"/>
              </a:ext>
            </a:extLst>
          </p:cNvPr>
          <p:cNvSpPr txBox="1"/>
          <p:nvPr/>
        </p:nvSpPr>
        <p:spPr>
          <a:xfrm>
            <a:off x="6332552" y="3495545"/>
            <a:ext cx="2424499" cy="646331"/>
          </a:xfrm>
          <a:prstGeom prst="rect">
            <a:avLst/>
          </a:prstGeom>
        </p:spPr>
        <p:txBody>
          <a:bodyPr wrap="square" lIns="0" tIns="0" rIns="0" bIns="0" rtlCol="0" anchor="t">
            <a:spAutoFit/>
          </a:bodyPr>
          <a:lstStyle/>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Parámetros </a:t>
            </a:r>
          </a:p>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De </a:t>
            </a:r>
          </a:p>
          <a:p>
            <a:pPr algn="ctr"/>
            <a:r>
              <a:rPr lang="es-ES" sz="1400" b="1" dirty="0">
                <a:solidFill>
                  <a:schemeClr val="tx1">
                    <a:lumMod val="50000"/>
                    <a:lumOff val="50000"/>
                  </a:schemeClr>
                </a:solidFill>
                <a:latin typeface="Arial Rounded MT Bold" panose="020F0704030504030204" pitchFamily="34" charset="0"/>
                <a:cs typeface="Calibri" panose="020F0502020204030204" pitchFamily="34" charset="0"/>
              </a:rPr>
              <a:t>contabilización</a:t>
            </a:r>
            <a:endParaRPr lang="es-CO" sz="1400" b="1" dirty="0">
              <a:solidFill>
                <a:schemeClr val="tx1">
                  <a:lumMod val="50000"/>
                  <a:lumOff val="50000"/>
                </a:schemeClr>
              </a:solidFill>
              <a:latin typeface="Arial Rounded MT Bold" panose="020F0704030504030204" pitchFamily="34" charset="0"/>
              <a:cs typeface="Calibri" panose="020F0502020204030204" pitchFamily="34" charset="0"/>
            </a:endParaRPr>
          </a:p>
        </p:txBody>
      </p:sp>
    </p:spTree>
    <p:extLst>
      <p:ext uri="{BB962C8B-B14F-4D97-AF65-F5344CB8AC3E}">
        <p14:creationId xmlns:p14="http://schemas.microsoft.com/office/powerpoint/2010/main" val="869686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F9CFA-610C-5F09-AD60-8FB42AEA5A8A}"/>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B7260786-F10B-A30A-9D0A-44D520883211}"/>
              </a:ext>
            </a:extLst>
          </p:cNvPr>
          <p:cNvGrpSpPr/>
          <p:nvPr/>
        </p:nvGrpSpPr>
        <p:grpSpPr>
          <a:xfrm>
            <a:off x="2875047" y="1817094"/>
            <a:ext cx="4844091" cy="2258383"/>
            <a:chOff x="0" y="0"/>
            <a:chExt cx="812800" cy="188921"/>
          </a:xfrm>
        </p:grpSpPr>
        <p:sp>
          <p:nvSpPr>
            <p:cNvPr id="19" name="Freeform 58">
              <a:extLst>
                <a:ext uri="{FF2B5EF4-FFF2-40B4-BE49-F238E27FC236}">
                  <a16:creationId xmlns:a16="http://schemas.microsoft.com/office/drawing/2014/main" id="{6CBE0711-8F2E-E9E8-3BE7-7B046E201A88}"/>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06B69FB4-7B88-1D88-C759-F0C9E280676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CBCD4D82-151A-A8BE-B396-B589C1F9BA2B}"/>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pic>
        <p:nvPicPr>
          <p:cNvPr id="7" name="Imagen 6">
            <a:extLst>
              <a:ext uri="{FF2B5EF4-FFF2-40B4-BE49-F238E27FC236}">
                <a16:creationId xmlns:a16="http://schemas.microsoft.com/office/drawing/2014/main" id="{203B5EAA-E60F-04E5-1A32-0EFF0F6F1014}"/>
              </a:ext>
            </a:extLst>
          </p:cNvPr>
          <p:cNvPicPr>
            <a:picLocks noChangeAspect="1"/>
          </p:cNvPicPr>
          <p:nvPr/>
        </p:nvPicPr>
        <p:blipFill>
          <a:blip r:embed="rId3"/>
          <a:stretch>
            <a:fillRect/>
          </a:stretch>
        </p:blipFill>
        <p:spPr>
          <a:xfrm>
            <a:off x="903838" y="2383564"/>
            <a:ext cx="1427222" cy="1408128"/>
          </a:xfrm>
          <a:prstGeom prst="rect">
            <a:avLst/>
          </a:prstGeom>
        </p:spPr>
      </p:pic>
      <p:sp>
        <p:nvSpPr>
          <p:cNvPr id="8" name="Rectangle: Rounded Corners 31">
            <a:extLst>
              <a:ext uri="{FF2B5EF4-FFF2-40B4-BE49-F238E27FC236}">
                <a16:creationId xmlns:a16="http://schemas.microsoft.com/office/drawing/2014/main" id="{C826F3BD-4F1F-6330-9B61-A5E59175AFEC}"/>
              </a:ext>
            </a:extLst>
          </p:cNvPr>
          <p:cNvSpPr/>
          <p:nvPr/>
        </p:nvSpPr>
        <p:spPr bwMode="gray">
          <a:xfrm>
            <a:off x="453084" y="1025843"/>
            <a:ext cx="11183563" cy="698919"/>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Transacción SAP REBDPR</a:t>
            </a:r>
          </a:p>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TRATAR TERRENO</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3813253F-37EA-290B-8EBD-13172965E324}"/>
              </a:ext>
            </a:extLst>
          </p:cNvPr>
          <p:cNvGrpSpPr/>
          <p:nvPr/>
        </p:nvGrpSpPr>
        <p:grpSpPr>
          <a:xfrm>
            <a:off x="2280445" y="2838605"/>
            <a:ext cx="535609" cy="461655"/>
            <a:chOff x="1744759" y="-230827"/>
            <a:chExt cx="535609" cy="461655"/>
          </a:xfrm>
        </p:grpSpPr>
        <p:sp>
          <p:nvSpPr>
            <p:cNvPr id="10" name="Flecha: a la derecha 9">
              <a:extLst>
                <a:ext uri="{FF2B5EF4-FFF2-40B4-BE49-F238E27FC236}">
                  <a16:creationId xmlns:a16="http://schemas.microsoft.com/office/drawing/2014/main" id="{92D8E9E6-91C6-2017-16C7-56BB970B5B62}"/>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116C9FED-C829-1278-E852-44557F75A741}"/>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58D1B835-639D-3424-E2D7-6C077CEB52EC}"/>
              </a:ext>
            </a:extLst>
          </p:cNvPr>
          <p:cNvSpPr txBox="1"/>
          <p:nvPr/>
        </p:nvSpPr>
        <p:spPr>
          <a:xfrm>
            <a:off x="1192698" y="2427288"/>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1</a:t>
            </a:r>
          </a:p>
        </p:txBody>
      </p:sp>
      <p:pic>
        <p:nvPicPr>
          <p:cNvPr id="35" name="Imagen 34">
            <a:extLst>
              <a:ext uri="{FF2B5EF4-FFF2-40B4-BE49-F238E27FC236}">
                <a16:creationId xmlns:a16="http://schemas.microsoft.com/office/drawing/2014/main" id="{375BAA03-AF2A-26D5-FCB7-636009A47A0E}"/>
              </a:ext>
            </a:extLst>
          </p:cNvPr>
          <p:cNvPicPr>
            <a:picLocks noChangeAspect="1"/>
          </p:cNvPicPr>
          <p:nvPr/>
        </p:nvPicPr>
        <p:blipFill>
          <a:blip r:embed="rId4"/>
          <a:stretch>
            <a:fillRect/>
          </a:stretch>
        </p:blipFill>
        <p:spPr>
          <a:xfrm>
            <a:off x="3113813" y="1871137"/>
            <a:ext cx="4310357" cy="2127723"/>
          </a:xfrm>
          <a:prstGeom prst="rect">
            <a:avLst/>
          </a:prstGeom>
        </p:spPr>
      </p:pic>
      <p:grpSp>
        <p:nvGrpSpPr>
          <p:cNvPr id="36" name="Grupo 35">
            <a:extLst>
              <a:ext uri="{FF2B5EF4-FFF2-40B4-BE49-F238E27FC236}">
                <a16:creationId xmlns:a16="http://schemas.microsoft.com/office/drawing/2014/main" id="{496CA822-A3E0-F713-11C2-A3973CE2A3BD}"/>
              </a:ext>
            </a:extLst>
          </p:cNvPr>
          <p:cNvGrpSpPr/>
          <p:nvPr/>
        </p:nvGrpSpPr>
        <p:grpSpPr>
          <a:xfrm rot="5400000">
            <a:off x="5681533" y="2128942"/>
            <a:ext cx="623891" cy="306099"/>
            <a:chOff x="1744759" y="-303713"/>
            <a:chExt cx="1081299" cy="534541"/>
          </a:xfrm>
        </p:grpSpPr>
        <p:sp>
          <p:nvSpPr>
            <p:cNvPr id="37" name="Flecha: a la derecha 36">
              <a:extLst>
                <a:ext uri="{FF2B5EF4-FFF2-40B4-BE49-F238E27FC236}">
                  <a16:creationId xmlns:a16="http://schemas.microsoft.com/office/drawing/2014/main" id="{61EF72F4-DAFD-C216-BE59-9BC3085BDC6A}"/>
                </a:ext>
              </a:extLst>
            </p:cNvPr>
            <p:cNvSpPr/>
            <p:nvPr/>
          </p:nvSpPr>
          <p:spPr>
            <a:xfrm>
              <a:off x="1744759" y="-230827"/>
              <a:ext cx="535609" cy="461655"/>
            </a:xfrm>
            <a:prstGeom prst="rightArrow">
              <a:avLst>
                <a:gd name="adj1" fmla="val 60000"/>
                <a:gd name="adj2" fmla="val 50000"/>
              </a:avLst>
            </a:prstGeom>
            <a:solidFill>
              <a:srgbClr val="33CC33"/>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39" name="Flecha: a la derecha 4">
              <a:extLst>
                <a:ext uri="{FF2B5EF4-FFF2-40B4-BE49-F238E27FC236}">
                  <a16:creationId xmlns:a16="http://schemas.microsoft.com/office/drawing/2014/main" id="{24C585BD-094F-7F67-CF0D-CC42E8683D0B}"/>
                </a:ext>
              </a:extLst>
            </p:cNvPr>
            <p:cNvSpPr txBox="1"/>
            <p:nvPr/>
          </p:nvSpPr>
          <p:spPr>
            <a:xfrm>
              <a:off x="2428945" y="-303713"/>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grpSp>
        <p:nvGrpSpPr>
          <p:cNvPr id="40" name="Group 57">
            <a:extLst>
              <a:ext uri="{FF2B5EF4-FFF2-40B4-BE49-F238E27FC236}">
                <a16:creationId xmlns:a16="http://schemas.microsoft.com/office/drawing/2014/main" id="{74AE5A52-D2D7-D424-F187-A29632A90C96}"/>
              </a:ext>
            </a:extLst>
          </p:cNvPr>
          <p:cNvGrpSpPr/>
          <p:nvPr/>
        </p:nvGrpSpPr>
        <p:grpSpPr>
          <a:xfrm>
            <a:off x="4267202" y="4137966"/>
            <a:ext cx="3775587" cy="2258383"/>
            <a:chOff x="0" y="0"/>
            <a:chExt cx="812800" cy="188921"/>
          </a:xfrm>
        </p:grpSpPr>
        <p:sp>
          <p:nvSpPr>
            <p:cNvPr id="41" name="Freeform 58">
              <a:extLst>
                <a:ext uri="{FF2B5EF4-FFF2-40B4-BE49-F238E27FC236}">
                  <a16:creationId xmlns:a16="http://schemas.microsoft.com/office/drawing/2014/main" id="{9A70154A-0EF2-3E34-02B8-BA6B811CEA05}"/>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2" name="TextBox 59">
              <a:extLst>
                <a:ext uri="{FF2B5EF4-FFF2-40B4-BE49-F238E27FC236}">
                  <a16:creationId xmlns:a16="http://schemas.microsoft.com/office/drawing/2014/main" id="{C1C55494-1BB6-ACF7-200E-AB785135F650}"/>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3" name="Grupo 42">
            <a:extLst>
              <a:ext uri="{FF2B5EF4-FFF2-40B4-BE49-F238E27FC236}">
                <a16:creationId xmlns:a16="http://schemas.microsoft.com/office/drawing/2014/main" id="{48C0B44A-4C25-3BCA-3598-E813E5196194}"/>
              </a:ext>
            </a:extLst>
          </p:cNvPr>
          <p:cNvGrpSpPr/>
          <p:nvPr/>
        </p:nvGrpSpPr>
        <p:grpSpPr>
          <a:xfrm rot="10800000">
            <a:off x="8095912" y="4933340"/>
            <a:ext cx="535609" cy="461655"/>
            <a:chOff x="1744759" y="-230827"/>
            <a:chExt cx="535609" cy="461655"/>
          </a:xfrm>
        </p:grpSpPr>
        <p:sp>
          <p:nvSpPr>
            <p:cNvPr id="44" name="Flecha: a la derecha 43">
              <a:extLst>
                <a:ext uri="{FF2B5EF4-FFF2-40B4-BE49-F238E27FC236}">
                  <a16:creationId xmlns:a16="http://schemas.microsoft.com/office/drawing/2014/main" id="{DA89EAF7-38D2-234F-7E57-8E8A9D4C9969}"/>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45" name="Flecha: a la derecha 4">
              <a:extLst>
                <a:ext uri="{FF2B5EF4-FFF2-40B4-BE49-F238E27FC236}">
                  <a16:creationId xmlns:a16="http://schemas.microsoft.com/office/drawing/2014/main" id="{39290327-339F-8EB9-B85C-BA651C491E55}"/>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50" name="Imagen 49">
            <a:extLst>
              <a:ext uri="{FF2B5EF4-FFF2-40B4-BE49-F238E27FC236}">
                <a16:creationId xmlns:a16="http://schemas.microsoft.com/office/drawing/2014/main" id="{1317F265-62DD-8C08-A99A-51551B70169F}"/>
              </a:ext>
            </a:extLst>
          </p:cNvPr>
          <p:cNvPicPr>
            <a:picLocks noChangeAspect="1"/>
          </p:cNvPicPr>
          <p:nvPr/>
        </p:nvPicPr>
        <p:blipFill>
          <a:blip r:embed="rId5"/>
          <a:stretch>
            <a:fillRect/>
          </a:stretch>
        </p:blipFill>
        <p:spPr>
          <a:xfrm>
            <a:off x="8631521" y="4449393"/>
            <a:ext cx="1311564" cy="1311564"/>
          </a:xfrm>
          <a:prstGeom prst="rect">
            <a:avLst/>
          </a:prstGeom>
        </p:spPr>
      </p:pic>
      <p:sp>
        <p:nvSpPr>
          <p:cNvPr id="52" name="TextBox 107">
            <a:extLst>
              <a:ext uri="{FF2B5EF4-FFF2-40B4-BE49-F238E27FC236}">
                <a16:creationId xmlns:a16="http://schemas.microsoft.com/office/drawing/2014/main" id="{47BE6821-68B0-BE07-9005-1357D3986076}"/>
              </a:ext>
            </a:extLst>
          </p:cNvPr>
          <p:cNvSpPr txBox="1"/>
          <p:nvPr/>
        </p:nvSpPr>
        <p:spPr>
          <a:xfrm>
            <a:off x="8855763" y="4503496"/>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2</a:t>
            </a:r>
          </a:p>
        </p:txBody>
      </p:sp>
      <p:pic>
        <p:nvPicPr>
          <p:cNvPr id="54" name="Imagen 53">
            <a:extLst>
              <a:ext uri="{FF2B5EF4-FFF2-40B4-BE49-F238E27FC236}">
                <a16:creationId xmlns:a16="http://schemas.microsoft.com/office/drawing/2014/main" id="{A095B179-166A-A2E9-51C0-A660225A1271}"/>
              </a:ext>
            </a:extLst>
          </p:cNvPr>
          <p:cNvPicPr>
            <a:picLocks noChangeAspect="1"/>
          </p:cNvPicPr>
          <p:nvPr/>
        </p:nvPicPr>
        <p:blipFill>
          <a:blip r:embed="rId6"/>
          <a:stretch>
            <a:fillRect/>
          </a:stretch>
        </p:blipFill>
        <p:spPr>
          <a:xfrm>
            <a:off x="4477242" y="4231520"/>
            <a:ext cx="3200406" cy="2096523"/>
          </a:xfrm>
          <a:prstGeom prst="rect">
            <a:avLst/>
          </a:prstGeom>
        </p:spPr>
      </p:pic>
      <p:sp>
        <p:nvSpPr>
          <p:cNvPr id="47" name="Flecha: a la derecha 46">
            <a:extLst>
              <a:ext uri="{FF2B5EF4-FFF2-40B4-BE49-F238E27FC236}">
                <a16:creationId xmlns:a16="http://schemas.microsoft.com/office/drawing/2014/main" id="{1B67376D-21AE-A218-A802-DB0500D0EBF2}"/>
              </a:ext>
            </a:extLst>
          </p:cNvPr>
          <p:cNvSpPr/>
          <p:nvPr/>
        </p:nvSpPr>
        <p:spPr>
          <a:xfrm rot="5400000">
            <a:off x="6735366" y="5890930"/>
            <a:ext cx="245632" cy="215018"/>
          </a:xfrm>
          <a:prstGeom prst="rightArrow">
            <a:avLst>
              <a:gd name="adj1" fmla="val 60000"/>
              <a:gd name="adj2" fmla="val 50000"/>
            </a:avLst>
          </a:prstGeom>
          <a:solidFill>
            <a:srgbClr val="7AD400"/>
          </a:solidFill>
          <a:ln>
            <a:solidFill>
              <a:srgbClr val="258D52"/>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dirty="0"/>
          </a:p>
        </p:txBody>
      </p:sp>
      <p:pic>
        <p:nvPicPr>
          <p:cNvPr id="3" name="Imagen 2">
            <a:extLst>
              <a:ext uri="{FF2B5EF4-FFF2-40B4-BE49-F238E27FC236}">
                <a16:creationId xmlns:a16="http://schemas.microsoft.com/office/drawing/2014/main" id="{F6543533-6ED8-97E1-CA95-AB4EA78A0435}"/>
              </a:ext>
            </a:extLst>
          </p:cNvPr>
          <p:cNvPicPr>
            <a:picLocks noChangeAspect="1"/>
          </p:cNvPicPr>
          <p:nvPr/>
        </p:nvPicPr>
        <p:blipFill>
          <a:blip r:embed="rId7"/>
          <a:stretch>
            <a:fillRect/>
          </a:stretch>
        </p:blipFill>
        <p:spPr>
          <a:xfrm>
            <a:off x="8410306" y="1905004"/>
            <a:ext cx="2863997" cy="1987652"/>
          </a:xfrm>
          <a:prstGeom prst="rect">
            <a:avLst/>
          </a:prstGeom>
        </p:spPr>
      </p:pic>
      <p:cxnSp>
        <p:nvCxnSpPr>
          <p:cNvPr id="6" name="Conector recto de flecha 5">
            <a:extLst>
              <a:ext uri="{FF2B5EF4-FFF2-40B4-BE49-F238E27FC236}">
                <a16:creationId xmlns:a16="http://schemas.microsoft.com/office/drawing/2014/main" id="{85A1E6B9-7B1A-06CA-5F42-E2A612600BC9}"/>
              </a:ext>
            </a:extLst>
          </p:cNvPr>
          <p:cNvCxnSpPr>
            <a:cxnSpLocks/>
            <a:endCxn id="3" idx="1"/>
          </p:cNvCxnSpPr>
          <p:nvPr/>
        </p:nvCxnSpPr>
        <p:spPr>
          <a:xfrm flipV="1">
            <a:off x="5653428" y="2898830"/>
            <a:ext cx="2756878" cy="4958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7948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6DC2C-2516-43E8-F3D6-533FF164062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99689D44-0FDB-13E3-5315-3C5D97A31032}"/>
              </a:ext>
            </a:extLst>
          </p:cNvPr>
          <p:cNvGrpSpPr/>
          <p:nvPr/>
        </p:nvGrpSpPr>
        <p:grpSpPr>
          <a:xfrm>
            <a:off x="2550078" y="1593517"/>
            <a:ext cx="6311877" cy="4585828"/>
            <a:chOff x="0" y="0"/>
            <a:chExt cx="812800" cy="188921"/>
          </a:xfrm>
        </p:grpSpPr>
        <p:sp>
          <p:nvSpPr>
            <p:cNvPr id="19" name="Freeform 58">
              <a:extLst>
                <a:ext uri="{FF2B5EF4-FFF2-40B4-BE49-F238E27FC236}">
                  <a16:creationId xmlns:a16="http://schemas.microsoft.com/office/drawing/2014/main" id="{AF31BB13-4115-D4B9-AC4D-63449BA0FCEB}"/>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11D49A3E-6837-ED89-BE5D-D477B36EB754}"/>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7CBA3D1F-E0D5-8875-F51E-0D5435A67EB2}"/>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pic>
        <p:nvPicPr>
          <p:cNvPr id="7" name="Imagen 6">
            <a:extLst>
              <a:ext uri="{FF2B5EF4-FFF2-40B4-BE49-F238E27FC236}">
                <a16:creationId xmlns:a16="http://schemas.microsoft.com/office/drawing/2014/main" id="{CAD11B7D-BEB9-7B6B-F6BE-AAC0A7A4B865}"/>
              </a:ext>
            </a:extLst>
          </p:cNvPr>
          <p:cNvPicPr>
            <a:picLocks noChangeAspect="1"/>
          </p:cNvPicPr>
          <p:nvPr/>
        </p:nvPicPr>
        <p:blipFill>
          <a:blip r:embed="rId3"/>
          <a:stretch>
            <a:fillRect/>
          </a:stretch>
        </p:blipFill>
        <p:spPr>
          <a:xfrm>
            <a:off x="594171" y="3219007"/>
            <a:ext cx="1427222" cy="1408128"/>
          </a:xfrm>
          <a:prstGeom prst="rect">
            <a:avLst/>
          </a:prstGeom>
        </p:spPr>
      </p:pic>
      <p:sp>
        <p:nvSpPr>
          <p:cNvPr id="8" name="Rectangle: Rounded Corners 31">
            <a:extLst>
              <a:ext uri="{FF2B5EF4-FFF2-40B4-BE49-F238E27FC236}">
                <a16:creationId xmlns:a16="http://schemas.microsoft.com/office/drawing/2014/main" id="{6BC3724C-3A3F-89C5-F100-F4E82BC262A9}"/>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Datos Generales</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001EB5DA-DDB7-7CCF-364C-8E0F45168567}"/>
              </a:ext>
            </a:extLst>
          </p:cNvPr>
          <p:cNvGrpSpPr/>
          <p:nvPr/>
        </p:nvGrpSpPr>
        <p:grpSpPr>
          <a:xfrm>
            <a:off x="1970778" y="3674048"/>
            <a:ext cx="535609" cy="461655"/>
            <a:chOff x="1744759" y="-230827"/>
            <a:chExt cx="535609" cy="461655"/>
          </a:xfrm>
        </p:grpSpPr>
        <p:sp>
          <p:nvSpPr>
            <p:cNvPr id="10" name="Flecha: a la derecha 9">
              <a:extLst>
                <a:ext uri="{FF2B5EF4-FFF2-40B4-BE49-F238E27FC236}">
                  <a16:creationId xmlns:a16="http://schemas.microsoft.com/office/drawing/2014/main" id="{3FA09B7C-3C67-A04B-9373-51168F4D5A1D}"/>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6C4FF939-5922-29BD-6F5D-D3BFEE5B7040}"/>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C14A5DB4-354F-1FD2-B92D-14863602CC4E}"/>
              </a:ext>
            </a:extLst>
          </p:cNvPr>
          <p:cNvSpPr txBox="1"/>
          <p:nvPr/>
        </p:nvSpPr>
        <p:spPr>
          <a:xfrm>
            <a:off x="883031" y="3262731"/>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3</a:t>
            </a:r>
          </a:p>
        </p:txBody>
      </p:sp>
      <p:pic>
        <p:nvPicPr>
          <p:cNvPr id="3" name="Imagen 2">
            <a:extLst>
              <a:ext uri="{FF2B5EF4-FFF2-40B4-BE49-F238E27FC236}">
                <a16:creationId xmlns:a16="http://schemas.microsoft.com/office/drawing/2014/main" id="{53E57A0A-9984-0684-4140-CD1D21152DD4}"/>
              </a:ext>
            </a:extLst>
          </p:cNvPr>
          <p:cNvPicPr>
            <a:picLocks noChangeAspect="1"/>
          </p:cNvPicPr>
          <p:nvPr/>
        </p:nvPicPr>
        <p:blipFill>
          <a:blip r:embed="rId4"/>
          <a:stretch>
            <a:fillRect/>
          </a:stretch>
        </p:blipFill>
        <p:spPr>
          <a:xfrm>
            <a:off x="2783738" y="1757473"/>
            <a:ext cx="5846202" cy="2281318"/>
          </a:xfrm>
          <a:prstGeom prst="rect">
            <a:avLst/>
          </a:prstGeom>
        </p:spPr>
      </p:pic>
      <p:pic>
        <p:nvPicPr>
          <p:cNvPr id="6" name="Imagen 5">
            <a:extLst>
              <a:ext uri="{FF2B5EF4-FFF2-40B4-BE49-F238E27FC236}">
                <a16:creationId xmlns:a16="http://schemas.microsoft.com/office/drawing/2014/main" id="{D025CD9B-2185-AC07-ED7A-C3BAF1E2A38B}"/>
              </a:ext>
            </a:extLst>
          </p:cNvPr>
          <p:cNvPicPr>
            <a:picLocks noChangeAspect="1"/>
          </p:cNvPicPr>
          <p:nvPr/>
        </p:nvPicPr>
        <p:blipFill>
          <a:blip r:embed="rId5"/>
          <a:stretch>
            <a:fillRect/>
          </a:stretch>
        </p:blipFill>
        <p:spPr>
          <a:xfrm>
            <a:off x="2773598" y="4048417"/>
            <a:ext cx="5846203" cy="2008199"/>
          </a:xfrm>
          <a:prstGeom prst="rect">
            <a:avLst/>
          </a:prstGeom>
        </p:spPr>
      </p:pic>
      <p:pic>
        <p:nvPicPr>
          <p:cNvPr id="4" name="Imagen 3">
            <a:extLst>
              <a:ext uri="{FF2B5EF4-FFF2-40B4-BE49-F238E27FC236}">
                <a16:creationId xmlns:a16="http://schemas.microsoft.com/office/drawing/2014/main" id="{E891777F-9D0B-8E7F-B58D-62830D51DAF1}"/>
              </a:ext>
            </a:extLst>
          </p:cNvPr>
          <p:cNvPicPr>
            <a:picLocks noChangeAspect="1"/>
          </p:cNvPicPr>
          <p:nvPr/>
        </p:nvPicPr>
        <p:blipFill>
          <a:blip r:embed="rId6"/>
          <a:stretch>
            <a:fillRect/>
          </a:stretch>
        </p:blipFill>
        <p:spPr>
          <a:xfrm>
            <a:off x="9214145" y="3609867"/>
            <a:ext cx="2289001" cy="445084"/>
          </a:xfrm>
          <a:prstGeom prst="rect">
            <a:avLst/>
          </a:prstGeom>
        </p:spPr>
      </p:pic>
      <p:cxnSp>
        <p:nvCxnSpPr>
          <p:cNvPr id="13" name="Conector recto de flecha 12">
            <a:extLst>
              <a:ext uri="{FF2B5EF4-FFF2-40B4-BE49-F238E27FC236}">
                <a16:creationId xmlns:a16="http://schemas.microsoft.com/office/drawing/2014/main" id="{F8E69F2C-9205-7C6F-BD67-63191EC0A582}"/>
              </a:ext>
            </a:extLst>
          </p:cNvPr>
          <p:cNvCxnSpPr/>
          <p:nvPr/>
        </p:nvCxnSpPr>
        <p:spPr>
          <a:xfrm>
            <a:off x="4724400" y="3886431"/>
            <a:ext cx="4368800" cy="18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337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AE88D-DDB1-6962-AEE9-DD06F7F7BDCF}"/>
            </a:ext>
          </a:extLst>
        </p:cNvPr>
        <p:cNvGrpSpPr/>
        <p:nvPr/>
      </p:nvGrpSpPr>
      <p:grpSpPr>
        <a:xfrm>
          <a:off x="0" y="0"/>
          <a:ext cx="0" cy="0"/>
          <a:chOff x="0" y="0"/>
          <a:chExt cx="0" cy="0"/>
        </a:xfrm>
      </p:grpSpPr>
      <p:grpSp>
        <p:nvGrpSpPr>
          <p:cNvPr id="13" name="Group 57">
            <a:extLst>
              <a:ext uri="{FF2B5EF4-FFF2-40B4-BE49-F238E27FC236}">
                <a16:creationId xmlns:a16="http://schemas.microsoft.com/office/drawing/2014/main" id="{C2805E9D-FCA7-5AE6-4591-1C004A169587}"/>
              </a:ext>
            </a:extLst>
          </p:cNvPr>
          <p:cNvGrpSpPr/>
          <p:nvPr/>
        </p:nvGrpSpPr>
        <p:grpSpPr>
          <a:xfrm>
            <a:off x="6493940" y="4356043"/>
            <a:ext cx="2852928" cy="2037842"/>
            <a:chOff x="0" y="0"/>
            <a:chExt cx="812800" cy="188921"/>
          </a:xfrm>
        </p:grpSpPr>
        <p:sp>
          <p:nvSpPr>
            <p:cNvPr id="15" name="Freeform 58">
              <a:extLst>
                <a:ext uri="{FF2B5EF4-FFF2-40B4-BE49-F238E27FC236}">
                  <a16:creationId xmlns:a16="http://schemas.microsoft.com/office/drawing/2014/main" id="{883494C6-2326-71F0-492C-C4C478F54778}"/>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16" name="TextBox 59">
              <a:extLst>
                <a:ext uri="{FF2B5EF4-FFF2-40B4-BE49-F238E27FC236}">
                  <a16:creationId xmlns:a16="http://schemas.microsoft.com/office/drawing/2014/main" id="{95343B6D-E1D3-00DF-CEB5-C65A117CD5A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14" name="Group 57">
            <a:extLst>
              <a:ext uri="{FF2B5EF4-FFF2-40B4-BE49-F238E27FC236}">
                <a16:creationId xmlns:a16="http://schemas.microsoft.com/office/drawing/2014/main" id="{B3A63368-2301-D7CF-2279-EBDE1FC1A93A}"/>
              </a:ext>
            </a:extLst>
          </p:cNvPr>
          <p:cNvGrpSpPr/>
          <p:nvPr/>
        </p:nvGrpSpPr>
        <p:grpSpPr>
          <a:xfrm>
            <a:off x="2029204" y="1575229"/>
            <a:ext cx="4679101" cy="2731595"/>
            <a:chOff x="0" y="0"/>
            <a:chExt cx="812800" cy="188921"/>
          </a:xfrm>
        </p:grpSpPr>
        <p:sp>
          <p:nvSpPr>
            <p:cNvPr id="19" name="Freeform 58">
              <a:extLst>
                <a:ext uri="{FF2B5EF4-FFF2-40B4-BE49-F238E27FC236}">
                  <a16:creationId xmlns:a16="http://schemas.microsoft.com/office/drawing/2014/main" id="{77A12FB1-184E-9F40-15DA-C6E72FA597EE}"/>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2E270E04-2F16-D720-F5E4-707EEA34045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5E57D563-5538-DEC6-0745-5C5BD0F3DA9E}"/>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sp>
        <p:nvSpPr>
          <p:cNvPr id="8" name="Rectangle: Rounded Corners 31">
            <a:extLst>
              <a:ext uri="{FF2B5EF4-FFF2-40B4-BE49-F238E27FC236}">
                <a16:creationId xmlns:a16="http://schemas.microsoft.com/office/drawing/2014/main" id="{2CB42131-69A0-E24C-0BBE-358B8ADFB2F2}"/>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Derecho urbanístico y utilización</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pic>
        <p:nvPicPr>
          <p:cNvPr id="4" name="Imagen 3">
            <a:extLst>
              <a:ext uri="{FF2B5EF4-FFF2-40B4-BE49-F238E27FC236}">
                <a16:creationId xmlns:a16="http://schemas.microsoft.com/office/drawing/2014/main" id="{4028CB40-0614-9AE6-4AF8-D9864A96E9C4}"/>
              </a:ext>
            </a:extLst>
          </p:cNvPr>
          <p:cNvPicPr>
            <a:picLocks noChangeAspect="1"/>
          </p:cNvPicPr>
          <p:nvPr/>
        </p:nvPicPr>
        <p:blipFill>
          <a:blip r:embed="rId3"/>
          <a:stretch>
            <a:fillRect/>
          </a:stretch>
        </p:blipFill>
        <p:spPr>
          <a:xfrm>
            <a:off x="2302464" y="1633591"/>
            <a:ext cx="4153113" cy="2578233"/>
          </a:xfrm>
          <a:prstGeom prst="rect">
            <a:avLst/>
          </a:prstGeom>
        </p:spPr>
      </p:pic>
      <p:pic>
        <p:nvPicPr>
          <p:cNvPr id="12" name="Imagen 11" descr="Tabla&#10;&#10;El contenido generado por IA puede ser incorrecto.">
            <a:extLst>
              <a:ext uri="{FF2B5EF4-FFF2-40B4-BE49-F238E27FC236}">
                <a16:creationId xmlns:a16="http://schemas.microsoft.com/office/drawing/2014/main" id="{C08640CD-0ADB-2FBE-A640-167F8D4911D4}"/>
              </a:ext>
            </a:extLst>
          </p:cNvPr>
          <p:cNvPicPr>
            <a:picLocks noChangeAspect="1"/>
          </p:cNvPicPr>
          <p:nvPr/>
        </p:nvPicPr>
        <p:blipFill>
          <a:blip r:embed="rId4"/>
          <a:stretch>
            <a:fillRect/>
          </a:stretch>
        </p:blipFill>
        <p:spPr>
          <a:xfrm>
            <a:off x="6633027" y="4432446"/>
            <a:ext cx="2616200" cy="1854200"/>
          </a:xfrm>
          <a:prstGeom prst="rect">
            <a:avLst/>
          </a:prstGeom>
        </p:spPr>
      </p:pic>
      <p:grpSp>
        <p:nvGrpSpPr>
          <p:cNvPr id="17" name="Grupo 16">
            <a:extLst>
              <a:ext uri="{FF2B5EF4-FFF2-40B4-BE49-F238E27FC236}">
                <a16:creationId xmlns:a16="http://schemas.microsoft.com/office/drawing/2014/main" id="{0C2DAC12-065C-9333-47BB-961EF3E88795}"/>
              </a:ext>
            </a:extLst>
          </p:cNvPr>
          <p:cNvGrpSpPr/>
          <p:nvPr/>
        </p:nvGrpSpPr>
        <p:grpSpPr>
          <a:xfrm rot="10800000">
            <a:off x="6728837" y="2679837"/>
            <a:ext cx="535609" cy="461655"/>
            <a:chOff x="1744759" y="-230827"/>
            <a:chExt cx="535609" cy="461655"/>
          </a:xfrm>
        </p:grpSpPr>
        <p:sp>
          <p:nvSpPr>
            <p:cNvPr id="18" name="Flecha: a la derecha 17">
              <a:extLst>
                <a:ext uri="{FF2B5EF4-FFF2-40B4-BE49-F238E27FC236}">
                  <a16:creationId xmlns:a16="http://schemas.microsoft.com/office/drawing/2014/main" id="{68004554-0657-3252-C3D2-7E98FF2A3CCF}"/>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21" name="Flecha: a la derecha 4">
              <a:extLst>
                <a:ext uri="{FF2B5EF4-FFF2-40B4-BE49-F238E27FC236}">
                  <a16:creationId xmlns:a16="http://schemas.microsoft.com/office/drawing/2014/main" id="{8856CBF2-2BE6-B35F-D519-40F21CE50B5D}"/>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22" name="Imagen 21">
            <a:extLst>
              <a:ext uri="{FF2B5EF4-FFF2-40B4-BE49-F238E27FC236}">
                <a16:creationId xmlns:a16="http://schemas.microsoft.com/office/drawing/2014/main" id="{F5D3AA67-17A3-E0E2-175F-31751CA975B7}"/>
              </a:ext>
            </a:extLst>
          </p:cNvPr>
          <p:cNvPicPr>
            <a:picLocks noChangeAspect="1"/>
          </p:cNvPicPr>
          <p:nvPr/>
        </p:nvPicPr>
        <p:blipFill>
          <a:blip r:embed="rId5"/>
          <a:stretch>
            <a:fillRect/>
          </a:stretch>
        </p:blipFill>
        <p:spPr>
          <a:xfrm>
            <a:off x="7264446" y="2195890"/>
            <a:ext cx="1311564" cy="1311564"/>
          </a:xfrm>
          <a:prstGeom prst="rect">
            <a:avLst/>
          </a:prstGeom>
        </p:spPr>
      </p:pic>
      <p:sp>
        <p:nvSpPr>
          <p:cNvPr id="23" name="TextBox 107">
            <a:extLst>
              <a:ext uri="{FF2B5EF4-FFF2-40B4-BE49-F238E27FC236}">
                <a16:creationId xmlns:a16="http://schemas.microsoft.com/office/drawing/2014/main" id="{90F6CE88-3E49-16B7-F576-F48EBACB8847}"/>
              </a:ext>
            </a:extLst>
          </p:cNvPr>
          <p:cNvSpPr txBox="1"/>
          <p:nvPr/>
        </p:nvSpPr>
        <p:spPr>
          <a:xfrm>
            <a:off x="7488688" y="2249993"/>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4</a:t>
            </a:r>
          </a:p>
        </p:txBody>
      </p:sp>
      <p:cxnSp>
        <p:nvCxnSpPr>
          <p:cNvPr id="7" name="Conector: angular 6">
            <a:extLst>
              <a:ext uri="{FF2B5EF4-FFF2-40B4-BE49-F238E27FC236}">
                <a16:creationId xmlns:a16="http://schemas.microsoft.com/office/drawing/2014/main" id="{015803FE-DF65-47AD-2F03-21B577F09B32}"/>
              </a:ext>
            </a:extLst>
          </p:cNvPr>
          <p:cNvCxnSpPr>
            <a:cxnSpLocks/>
            <a:endCxn id="16" idx="1"/>
          </p:cNvCxnSpPr>
          <p:nvPr/>
        </p:nvCxnSpPr>
        <p:spPr>
          <a:xfrm rot="16200000" flipH="1">
            <a:off x="3947584" y="2571749"/>
            <a:ext cx="2992972" cy="209974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3619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71B1-6DD2-0974-4C89-FFEA06117B4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9E1FA887-0F67-9D62-D99B-9AC0093CF9A9}"/>
              </a:ext>
            </a:extLst>
          </p:cNvPr>
          <p:cNvGrpSpPr/>
          <p:nvPr/>
        </p:nvGrpSpPr>
        <p:grpSpPr>
          <a:xfrm>
            <a:off x="3602507" y="1728216"/>
            <a:ext cx="5943829" cy="1520194"/>
            <a:chOff x="0" y="0"/>
            <a:chExt cx="812800" cy="188921"/>
          </a:xfrm>
        </p:grpSpPr>
        <p:sp>
          <p:nvSpPr>
            <p:cNvPr id="19" name="Freeform 58">
              <a:extLst>
                <a:ext uri="{FF2B5EF4-FFF2-40B4-BE49-F238E27FC236}">
                  <a16:creationId xmlns:a16="http://schemas.microsoft.com/office/drawing/2014/main" id="{85B3FE53-0B2C-2B99-0689-EB1D97A6648D}"/>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1769FB48-A3E3-30A3-7668-1FF0184B877D}"/>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487E8692-4393-5264-7793-B797100E88FE}"/>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pic>
        <p:nvPicPr>
          <p:cNvPr id="7" name="Imagen 6">
            <a:extLst>
              <a:ext uri="{FF2B5EF4-FFF2-40B4-BE49-F238E27FC236}">
                <a16:creationId xmlns:a16="http://schemas.microsoft.com/office/drawing/2014/main" id="{C11A3629-23C0-8F88-81E2-A4D11F2B1D2B}"/>
              </a:ext>
            </a:extLst>
          </p:cNvPr>
          <p:cNvPicPr>
            <a:picLocks noChangeAspect="1"/>
          </p:cNvPicPr>
          <p:nvPr/>
        </p:nvPicPr>
        <p:blipFill>
          <a:blip r:embed="rId3"/>
          <a:stretch>
            <a:fillRect/>
          </a:stretch>
        </p:blipFill>
        <p:spPr>
          <a:xfrm>
            <a:off x="1658730" y="1810534"/>
            <a:ext cx="1427222" cy="1408128"/>
          </a:xfrm>
          <a:prstGeom prst="rect">
            <a:avLst/>
          </a:prstGeom>
        </p:spPr>
      </p:pic>
      <p:sp>
        <p:nvSpPr>
          <p:cNvPr id="8" name="Rectangle: Rounded Corners 31">
            <a:extLst>
              <a:ext uri="{FF2B5EF4-FFF2-40B4-BE49-F238E27FC236}">
                <a16:creationId xmlns:a16="http://schemas.microsoft.com/office/drawing/2014/main" id="{15B56F5B-8D86-EA1B-5F62-CEB0E9B8766B}"/>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Inventario económico - Medidas</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648993E4-C722-074D-D23F-C720FA826C27}"/>
              </a:ext>
            </a:extLst>
          </p:cNvPr>
          <p:cNvGrpSpPr/>
          <p:nvPr/>
        </p:nvGrpSpPr>
        <p:grpSpPr>
          <a:xfrm>
            <a:off x="3035337" y="2265575"/>
            <a:ext cx="535609" cy="461655"/>
            <a:chOff x="1744759" y="-230827"/>
            <a:chExt cx="535609" cy="461655"/>
          </a:xfrm>
        </p:grpSpPr>
        <p:sp>
          <p:nvSpPr>
            <p:cNvPr id="10" name="Flecha: a la derecha 9">
              <a:extLst>
                <a:ext uri="{FF2B5EF4-FFF2-40B4-BE49-F238E27FC236}">
                  <a16:creationId xmlns:a16="http://schemas.microsoft.com/office/drawing/2014/main" id="{2F1CDB45-4FEB-ED8E-8D96-B66B387ED991}"/>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CAECC06D-B674-7418-5E11-7746943ED591}"/>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204F397D-6A1A-37D9-366C-5D017DE67E43}"/>
              </a:ext>
            </a:extLst>
          </p:cNvPr>
          <p:cNvSpPr txBox="1"/>
          <p:nvPr/>
        </p:nvSpPr>
        <p:spPr>
          <a:xfrm>
            <a:off x="1947590" y="1854258"/>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5</a:t>
            </a:r>
          </a:p>
        </p:txBody>
      </p:sp>
      <p:grpSp>
        <p:nvGrpSpPr>
          <p:cNvPr id="40" name="Group 57">
            <a:extLst>
              <a:ext uri="{FF2B5EF4-FFF2-40B4-BE49-F238E27FC236}">
                <a16:creationId xmlns:a16="http://schemas.microsoft.com/office/drawing/2014/main" id="{F7C58106-18F0-2604-6658-A3391FD4676E}"/>
              </a:ext>
            </a:extLst>
          </p:cNvPr>
          <p:cNvGrpSpPr/>
          <p:nvPr/>
        </p:nvGrpSpPr>
        <p:grpSpPr>
          <a:xfrm>
            <a:off x="2504030" y="3950630"/>
            <a:ext cx="5990331" cy="1338435"/>
            <a:chOff x="0" y="0"/>
            <a:chExt cx="812800" cy="188921"/>
          </a:xfrm>
        </p:grpSpPr>
        <p:sp>
          <p:nvSpPr>
            <p:cNvPr id="41" name="Freeform 58">
              <a:extLst>
                <a:ext uri="{FF2B5EF4-FFF2-40B4-BE49-F238E27FC236}">
                  <a16:creationId xmlns:a16="http://schemas.microsoft.com/office/drawing/2014/main" id="{562F9198-1630-B7EE-98B7-1D289488AB29}"/>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2" name="TextBox 59">
              <a:extLst>
                <a:ext uri="{FF2B5EF4-FFF2-40B4-BE49-F238E27FC236}">
                  <a16:creationId xmlns:a16="http://schemas.microsoft.com/office/drawing/2014/main" id="{9D09F87E-891F-3F63-7CAC-BA70EAA1D7C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3" name="Grupo 42">
            <a:extLst>
              <a:ext uri="{FF2B5EF4-FFF2-40B4-BE49-F238E27FC236}">
                <a16:creationId xmlns:a16="http://schemas.microsoft.com/office/drawing/2014/main" id="{FD55E1FB-98BF-4499-F5DD-6C3D463DAB1C}"/>
              </a:ext>
            </a:extLst>
          </p:cNvPr>
          <p:cNvGrpSpPr/>
          <p:nvPr/>
        </p:nvGrpSpPr>
        <p:grpSpPr>
          <a:xfrm rot="10800000">
            <a:off x="8516536" y="4457852"/>
            <a:ext cx="535609" cy="461655"/>
            <a:chOff x="1744759" y="-230827"/>
            <a:chExt cx="535609" cy="461655"/>
          </a:xfrm>
        </p:grpSpPr>
        <p:sp>
          <p:nvSpPr>
            <p:cNvPr id="44" name="Flecha: a la derecha 43">
              <a:extLst>
                <a:ext uri="{FF2B5EF4-FFF2-40B4-BE49-F238E27FC236}">
                  <a16:creationId xmlns:a16="http://schemas.microsoft.com/office/drawing/2014/main" id="{28879DAE-CE23-2ED5-5D3B-07B4A37DB5F0}"/>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45" name="Flecha: a la derecha 4">
              <a:extLst>
                <a:ext uri="{FF2B5EF4-FFF2-40B4-BE49-F238E27FC236}">
                  <a16:creationId xmlns:a16="http://schemas.microsoft.com/office/drawing/2014/main" id="{B73A666D-A5CB-58E6-CF76-4D414DBC8301}"/>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50" name="Imagen 49">
            <a:extLst>
              <a:ext uri="{FF2B5EF4-FFF2-40B4-BE49-F238E27FC236}">
                <a16:creationId xmlns:a16="http://schemas.microsoft.com/office/drawing/2014/main" id="{D7C63FC8-63D0-7284-138A-1771454304C0}"/>
              </a:ext>
            </a:extLst>
          </p:cNvPr>
          <p:cNvPicPr>
            <a:picLocks noChangeAspect="1"/>
          </p:cNvPicPr>
          <p:nvPr/>
        </p:nvPicPr>
        <p:blipFill>
          <a:blip r:embed="rId4"/>
          <a:stretch>
            <a:fillRect/>
          </a:stretch>
        </p:blipFill>
        <p:spPr>
          <a:xfrm>
            <a:off x="9052145" y="3973905"/>
            <a:ext cx="1311564" cy="1311564"/>
          </a:xfrm>
          <a:prstGeom prst="rect">
            <a:avLst/>
          </a:prstGeom>
        </p:spPr>
      </p:pic>
      <p:sp>
        <p:nvSpPr>
          <p:cNvPr id="52" name="TextBox 107">
            <a:extLst>
              <a:ext uri="{FF2B5EF4-FFF2-40B4-BE49-F238E27FC236}">
                <a16:creationId xmlns:a16="http://schemas.microsoft.com/office/drawing/2014/main" id="{439FA26D-6EE5-32CB-C0AA-9EA6203F4155}"/>
              </a:ext>
            </a:extLst>
          </p:cNvPr>
          <p:cNvSpPr txBox="1"/>
          <p:nvPr/>
        </p:nvSpPr>
        <p:spPr>
          <a:xfrm>
            <a:off x="9276387" y="4028008"/>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6</a:t>
            </a:r>
          </a:p>
        </p:txBody>
      </p:sp>
      <p:pic>
        <p:nvPicPr>
          <p:cNvPr id="3" name="Imagen 2">
            <a:extLst>
              <a:ext uri="{FF2B5EF4-FFF2-40B4-BE49-F238E27FC236}">
                <a16:creationId xmlns:a16="http://schemas.microsoft.com/office/drawing/2014/main" id="{363CC684-5E35-B309-9D21-674CBF57F577}"/>
              </a:ext>
            </a:extLst>
          </p:cNvPr>
          <p:cNvPicPr>
            <a:picLocks noChangeAspect="1"/>
          </p:cNvPicPr>
          <p:nvPr/>
        </p:nvPicPr>
        <p:blipFill>
          <a:blip r:embed="rId5"/>
          <a:stretch>
            <a:fillRect/>
          </a:stretch>
        </p:blipFill>
        <p:spPr>
          <a:xfrm>
            <a:off x="3715082" y="1844109"/>
            <a:ext cx="5715294" cy="1244664"/>
          </a:xfrm>
          <a:prstGeom prst="rect">
            <a:avLst/>
          </a:prstGeom>
        </p:spPr>
      </p:pic>
      <p:pic>
        <p:nvPicPr>
          <p:cNvPr id="6" name="Imagen 5">
            <a:extLst>
              <a:ext uri="{FF2B5EF4-FFF2-40B4-BE49-F238E27FC236}">
                <a16:creationId xmlns:a16="http://schemas.microsoft.com/office/drawing/2014/main" id="{60C74766-24CF-9E7E-AC21-28A71D91C6CC}"/>
              </a:ext>
            </a:extLst>
          </p:cNvPr>
          <p:cNvPicPr>
            <a:picLocks noChangeAspect="1"/>
          </p:cNvPicPr>
          <p:nvPr/>
        </p:nvPicPr>
        <p:blipFill>
          <a:blip r:embed="rId6"/>
          <a:stretch>
            <a:fillRect/>
          </a:stretch>
        </p:blipFill>
        <p:spPr>
          <a:xfrm>
            <a:off x="2645233" y="4077995"/>
            <a:ext cx="5707925" cy="1105651"/>
          </a:xfrm>
          <a:prstGeom prst="rect">
            <a:avLst/>
          </a:prstGeom>
        </p:spPr>
      </p:pic>
    </p:spTree>
    <p:extLst>
      <p:ext uri="{BB962C8B-B14F-4D97-AF65-F5344CB8AC3E}">
        <p14:creationId xmlns:p14="http://schemas.microsoft.com/office/powerpoint/2010/main" val="793607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A793B-6EDD-C157-9E48-319D2375E31C}"/>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F43712FC-BD7D-EF18-D15A-988D4B52BF96}"/>
              </a:ext>
            </a:extLst>
          </p:cNvPr>
          <p:cNvGrpSpPr/>
          <p:nvPr/>
        </p:nvGrpSpPr>
        <p:grpSpPr>
          <a:xfrm>
            <a:off x="2328251" y="2505456"/>
            <a:ext cx="5494949" cy="3184144"/>
            <a:chOff x="0" y="0"/>
            <a:chExt cx="812800" cy="188921"/>
          </a:xfrm>
        </p:grpSpPr>
        <p:sp>
          <p:nvSpPr>
            <p:cNvPr id="19" name="Freeform 58">
              <a:extLst>
                <a:ext uri="{FF2B5EF4-FFF2-40B4-BE49-F238E27FC236}">
                  <a16:creationId xmlns:a16="http://schemas.microsoft.com/office/drawing/2014/main" id="{33423E21-6856-49C9-DCD3-6219187A706C}"/>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FFE1EB67-BDDD-5295-BCD5-AE9E8658AFA8}"/>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6874D105-3A68-339D-A4ED-4A2F77A7DF11}"/>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pic>
        <p:nvPicPr>
          <p:cNvPr id="7" name="Imagen 6">
            <a:extLst>
              <a:ext uri="{FF2B5EF4-FFF2-40B4-BE49-F238E27FC236}">
                <a16:creationId xmlns:a16="http://schemas.microsoft.com/office/drawing/2014/main" id="{689C74B6-D524-8AFE-0E0E-066A7F7DA7BD}"/>
              </a:ext>
            </a:extLst>
          </p:cNvPr>
          <p:cNvPicPr>
            <a:picLocks noChangeAspect="1"/>
          </p:cNvPicPr>
          <p:nvPr/>
        </p:nvPicPr>
        <p:blipFill>
          <a:blip r:embed="rId3"/>
          <a:stretch>
            <a:fillRect/>
          </a:stretch>
        </p:blipFill>
        <p:spPr>
          <a:xfrm>
            <a:off x="372344" y="3371407"/>
            <a:ext cx="1427222" cy="1408128"/>
          </a:xfrm>
          <a:prstGeom prst="rect">
            <a:avLst/>
          </a:prstGeom>
        </p:spPr>
      </p:pic>
      <p:sp>
        <p:nvSpPr>
          <p:cNvPr id="8" name="Rectangle: Rounded Corners 31">
            <a:extLst>
              <a:ext uri="{FF2B5EF4-FFF2-40B4-BE49-F238E27FC236}">
                <a16:creationId xmlns:a16="http://schemas.microsoft.com/office/drawing/2014/main" id="{A430D1D9-7AD1-3B28-25D8-E9F4D816EA87}"/>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Parámetros de contabilización</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D2D1F1BE-5E86-37E4-9B47-C43097DAD319}"/>
              </a:ext>
            </a:extLst>
          </p:cNvPr>
          <p:cNvGrpSpPr/>
          <p:nvPr/>
        </p:nvGrpSpPr>
        <p:grpSpPr>
          <a:xfrm>
            <a:off x="1748951" y="3826448"/>
            <a:ext cx="535609" cy="461655"/>
            <a:chOff x="1744759" y="-230827"/>
            <a:chExt cx="535609" cy="461655"/>
          </a:xfrm>
        </p:grpSpPr>
        <p:sp>
          <p:nvSpPr>
            <p:cNvPr id="10" name="Flecha: a la derecha 9">
              <a:extLst>
                <a:ext uri="{FF2B5EF4-FFF2-40B4-BE49-F238E27FC236}">
                  <a16:creationId xmlns:a16="http://schemas.microsoft.com/office/drawing/2014/main" id="{8971BAD6-DF91-A912-4272-D7F6C5D535AB}"/>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88FF1D4D-2ED9-21E7-8811-EE21F6A79918}"/>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91770CB9-AC5D-05BE-71D3-30CD46D7515C}"/>
              </a:ext>
            </a:extLst>
          </p:cNvPr>
          <p:cNvSpPr txBox="1"/>
          <p:nvPr/>
        </p:nvSpPr>
        <p:spPr>
          <a:xfrm>
            <a:off x="661204" y="3415131"/>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7</a:t>
            </a:r>
          </a:p>
        </p:txBody>
      </p:sp>
      <p:pic>
        <p:nvPicPr>
          <p:cNvPr id="4" name="Imagen 3">
            <a:extLst>
              <a:ext uri="{FF2B5EF4-FFF2-40B4-BE49-F238E27FC236}">
                <a16:creationId xmlns:a16="http://schemas.microsoft.com/office/drawing/2014/main" id="{BB8544E1-C7C1-A434-336F-F807C12ED064}"/>
              </a:ext>
            </a:extLst>
          </p:cNvPr>
          <p:cNvPicPr>
            <a:picLocks noChangeAspect="1"/>
          </p:cNvPicPr>
          <p:nvPr/>
        </p:nvPicPr>
        <p:blipFill>
          <a:blip r:embed="rId4"/>
          <a:srcRect r="30701"/>
          <a:stretch>
            <a:fillRect/>
          </a:stretch>
        </p:blipFill>
        <p:spPr>
          <a:xfrm>
            <a:off x="2507831" y="2645998"/>
            <a:ext cx="5122330" cy="2923600"/>
          </a:xfrm>
          <a:prstGeom prst="rect">
            <a:avLst/>
          </a:prstGeom>
        </p:spPr>
      </p:pic>
      <p:pic>
        <p:nvPicPr>
          <p:cNvPr id="3" name="Imagen 2">
            <a:extLst>
              <a:ext uri="{FF2B5EF4-FFF2-40B4-BE49-F238E27FC236}">
                <a16:creationId xmlns:a16="http://schemas.microsoft.com/office/drawing/2014/main" id="{45265188-CACF-42DF-1BDF-A8725092D05F}"/>
              </a:ext>
            </a:extLst>
          </p:cNvPr>
          <p:cNvPicPr>
            <a:picLocks noChangeAspect="1"/>
          </p:cNvPicPr>
          <p:nvPr/>
        </p:nvPicPr>
        <p:blipFill>
          <a:blip r:embed="rId5"/>
          <a:stretch>
            <a:fillRect/>
          </a:stretch>
        </p:blipFill>
        <p:spPr>
          <a:xfrm>
            <a:off x="8615226" y="1543654"/>
            <a:ext cx="3021421" cy="785136"/>
          </a:xfrm>
          <a:prstGeom prst="rect">
            <a:avLst/>
          </a:prstGeom>
        </p:spPr>
      </p:pic>
      <p:pic>
        <p:nvPicPr>
          <p:cNvPr id="12" name="Imagen 11">
            <a:extLst>
              <a:ext uri="{FF2B5EF4-FFF2-40B4-BE49-F238E27FC236}">
                <a16:creationId xmlns:a16="http://schemas.microsoft.com/office/drawing/2014/main" id="{2258F402-57C0-E243-AF89-40B2AE4CF434}"/>
              </a:ext>
            </a:extLst>
          </p:cNvPr>
          <p:cNvPicPr>
            <a:picLocks noChangeAspect="1"/>
          </p:cNvPicPr>
          <p:nvPr/>
        </p:nvPicPr>
        <p:blipFill>
          <a:blip r:embed="rId6"/>
          <a:stretch>
            <a:fillRect/>
          </a:stretch>
        </p:blipFill>
        <p:spPr>
          <a:xfrm>
            <a:off x="8002779" y="2505456"/>
            <a:ext cx="3633867" cy="811131"/>
          </a:xfrm>
          <a:prstGeom prst="rect">
            <a:avLst/>
          </a:prstGeom>
        </p:spPr>
      </p:pic>
      <p:pic>
        <p:nvPicPr>
          <p:cNvPr id="21" name="Imagen 20">
            <a:extLst>
              <a:ext uri="{FF2B5EF4-FFF2-40B4-BE49-F238E27FC236}">
                <a16:creationId xmlns:a16="http://schemas.microsoft.com/office/drawing/2014/main" id="{22FC7CA0-447E-D275-F0C9-47796FAD8461}"/>
              </a:ext>
            </a:extLst>
          </p:cNvPr>
          <p:cNvPicPr>
            <a:picLocks noChangeAspect="1"/>
          </p:cNvPicPr>
          <p:nvPr/>
        </p:nvPicPr>
        <p:blipFill>
          <a:blip r:embed="rId7"/>
          <a:stretch>
            <a:fillRect/>
          </a:stretch>
        </p:blipFill>
        <p:spPr>
          <a:xfrm>
            <a:off x="8002779" y="3981282"/>
            <a:ext cx="3633867" cy="188378"/>
          </a:xfrm>
          <a:prstGeom prst="rect">
            <a:avLst/>
          </a:prstGeom>
        </p:spPr>
      </p:pic>
      <p:pic>
        <p:nvPicPr>
          <p:cNvPr id="23" name="Imagen 22">
            <a:extLst>
              <a:ext uri="{FF2B5EF4-FFF2-40B4-BE49-F238E27FC236}">
                <a16:creationId xmlns:a16="http://schemas.microsoft.com/office/drawing/2014/main" id="{D3C51CD9-31AB-42D9-44E8-29E11FD5F74F}"/>
              </a:ext>
            </a:extLst>
          </p:cNvPr>
          <p:cNvPicPr>
            <a:picLocks noChangeAspect="1"/>
          </p:cNvPicPr>
          <p:nvPr/>
        </p:nvPicPr>
        <p:blipFill>
          <a:blip r:embed="rId8"/>
          <a:stretch>
            <a:fillRect/>
          </a:stretch>
        </p:blipFill>
        <p:spPr>
          <a:xfrm>
            <a:off x="8002779" y="3541414"/>
            <a:ext cx="3549832" cy="438173"/>
          </a:xfrm>
          <a:prstGeom prst="rect">
            <a:avLst/>
          </a:prstGeom>
        </p:spPr>
      </p:pic>
      <p:pic>
        <p:nvPicPr>
          <p:cNvPr id="26" name="Imagen 25">
            <a:extLst>
              <a:ext uri="{FF2B5EF4-FFF2-40B4-BE49-F238E27FC236}">
                <a16:creationId xmlns:a16="http://schemas.microsoft.com/office/drawing/2014/main" id="{25239B26-1B6C-E380-8F90-A7C38D0DB6C6}"/>
              </a:ext>
            </a:extLst>
          </p:cNvPr>
          <p:cNvPicPr>
            <a:picLocks noChangeAspect="1"/>
          </p:cNvPicPr>
          <p:nvPr/>
        </p:nvPicPr>
        <p:blipFill>
          <a:blip r:embed="rId9"/>
          <a:stretch>
            <a:fillRect/>
          </a:stretch>
        </p:blipFill>
        <p:spPr>
          <a:xfrm>
            <a:off x="9492341" y="4396182"/>
            <a:ext cx="2038455" cy="438173"/>
          </a:xfrm>
          <a:prstGeom prst="rect">
            <a:avLst/>
          </a:prstGeom>
        </p:spPr>
      </p:pic>
      <p:pic>
        <p:nvPicPr>
          <p:cNvPr id="30" name="Imagen 29">
            <a:extLst>
              <a:ext uri="{FF2B5EF4-FFF2-40B4-BE49-F238E27FC236}">
                <a16:creationId xmlns:a16="http://schemas.microsoft.com/office/drawing/2014/main" id="{E451EB7E-C996-B43A-329B-39AD6267F596}"/>
              </a:ext>
            </a:extLst>
          </p:cNvPr>
          <p:cNvPicPr>
            <a:picLocks noChangeAspect="1"/>
          </p:cNvPicPr>
          <p:nvPr/>
        </p:nvPicPr>
        <p:blipFill>
          <a:blip r:embed="rId10"/>
          <a:stretch>
            <a:fillRect/>
          </a:stretch>
        </p:blipFill>
        <p:spPr>
          <a:xfrm>
            <a:off x="9492341" y="5091756"/>
            <a:ext cx="2038456" cy="445180"/>
          </a:xfrm>
          <a:prstGeom prst="rect">
            <a:avLst/>
          </a:prstGeom>
        </p:spPr>
      </p:pic>
      <p:cxnSp>
        <p:nvCxnSpPr>
          <p:cNvPr id="34" name="Conector: angular 33">
            <a:extLst>
              <a:ext uri="{FF2B5EF4-FFF2-40B4-BE49-F238E27FC236}">
                <a16:creationId xmlns:a16="http://schemas.microsoft.com/office/drawing/2014/main" id="{14DA8B3B-EFEE-8903-9218-5C724CE2B7DC}"/>
              </a:ext>
            </a:extLst>
          </p:cNvPr>
          <p:cNvCxnSpPr>
            <a:cxnSpLocks/>
            <a:endCxn id="12" idx="1"/>
          </p:cNvCxnSpPr>
          <p:nvPr/>
        </p:nvCxnSpPr>
        <p:spPr>
          <a:xfrm flipV="1">
            <a:off x="5477933" y="2911022"/>
            <a:ext cx="2524846" cy="1517045"/>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Conector: angular 35">
            <a:extLst>
              <a:ext uri="{FF2B5EF4-FFF2-40B4-BE49-F238E27FC236}">
                <a16:creationId xmlns:a16="http://schemas.microsoft.com/office/drawing/2014/main" id="{AD99F9DF-FCD6-05A0-A398-F4B2A04DB75A}"/>
              </a:ext>
            </a:extLst>
          </p:cNvPr>
          <p:cNvCxnSpPr>
            <a:cxnSpLocks/>
          </p:cNvCxnSpPr>
          <p:nvPr/>
        </p:nvCxnSpPr>
        <p:spPr>
          <a:xfrm flipV="1">
            <a:off x="4851133" y="1936222"/>
            <a:ext cx="3680058" cy="1890226"/>
          </a:xfrm>
          <a:prstGeom prst="bentConnector3">
            <a:avLst>
              <a:gd name="adj1" fmla="val 324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Conector: angular 43">
            <a:extLst>
              <a:ext uri="{FF2B5EF4-FFF2-40B4-BE49-F238E27FC236}">
                <a16:creationId xmlns:a16="http://schemas.microsoft.com/office/drawing/2014/main" id="{C68AFBED-AFD6-E3C2-2A4C-1D1541F1790C}"/>
              </a:ext>
            </a:extLst>
          </p:cNvPr>
          <p:cNvCxnSpPr/>
          <p:nvPr/>
        </p:nvCxnSpPr>
        <p:spPr>
          <a:xfrm flipV="1">
            <a:off x="6246796" y="3979587"/>
            <a:ext cx="1755983" cy="79994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Conector: angular 45">
            <a:extLst>
              <a:ext uri="{FF2B5EF4-FFF2-40B4-BE49-F238E27FC236}">
                <a16:creationId xmlns:a16="http://schemas.microsoft.com/office/drawing/2014/main" id="{B40A6CB0-2C74-EE21-B1D0-9011E9987D5B}"/>
              </a:ext>
            </a:extLst>
          </p:cNvPr>
          <p:cNvCxnSpPr/>
          <p:nvPr/>
        </p:nvCxnSpPr>
        <p:spPr>
          <a:xfrm flipV="1">
            <a:off x="5477933" y="4615268"/>
            <a:ext cx="3858572" cy="47648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Conector: angular 47">
            <a:extLst>
              <a:ext uri="{FF2B5EF4-FFF2-40B4-BE49-F238E27FC236}">
                <a16:creationId xmlns:a16="http://schemas.microsoft.com/office/drawing/2014/main" id="{60D50419-0015-2431-E551-4513C2F25BDE}"/>
              </a:ext>
            </a:extLst>
          </p:cNvPr>
          <p:cNvCxnSpPr>
            <a:endCxn id="30" idx="1"/>
          </p:cNvCxnSpPr>
          <p:nvPr/>
        </p:nvCxnSpPr>
        <p:spPr>
          <a:xfrm flipV="1">
            <a:off x="6246796" y="5314346"/>
            <a:ext cx="3245545" cy="75801"/>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9440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EC4B2-2A83-DAA9-5E18-8031A4380E9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DF7E31C4-D50D-BFFA-99AA-616E3B32FB83}"/>
              </a:ext>
            </a:extLst>
          </p:cNvPr>
          <p:cNvGrpSpPr/>
          <p:nvPr/>
        </p:nvGrpSpPr>
        <p:grpSpPr>
          <a:xfrm>
            <a:off x="3602508" y="1728216"/>
            <a:ext cx="4563084" cy="2051711"/>
            <a:chOff x="0" y="0"/>
            <a:chExt cx="812800" cy="188921"/>
          </a:xfrm>
        </p:grpSpPr>
        <p:sp>
          <p:nvSpPr>
            <p:cNvPr id="19" name="Freeform 58">
              <a:extLst>
                <a:ext uri="{FF2B5EF4-FFF2-40B4-BE49-F238E27FC236}">
                  <a16:creationId xmlns:a16="http://schemas.microsoft.com/office/drawing/2014/main" id="{135D7EF4-3492-39A0-BA04-D5D0B6E83608}"/>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92A7A93D-B4DC-5AC0-67A1-6213E726E045}"/>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3AE61F36-C1D6-35F3-E3AB-708B0335504A}"/>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pic>
        <p:nvPicPr>
          <p:cNvPr id="7" name="Imagen 6">
            <a:extLst>
              <a:ext uri="{FF2B5EF4-FFF2-40B4-BE49-F238E27FC236}">
                <a16:creationId xmlns:a16="http://schemas.microsoft.com/office/drawing/2014/main" id="{059F64DB-48CD-0423-57FA-13D26784FEA8}"/>
              </a:ext>
            </a:extLst>
          </p:cNvPr>
          <p:cNvPicPr>
            <a:picLocks noChangeAspect="1"/>
          </p:cNvPicPr>
          <p:nvPr/>
        </p:nvPicPr>
        <p:blipFill>
          <a:blip r:embed="rId3"/>
          <a:stretch>
            <a:fillRect/>
          </a:stretch>
        </p:blipFill>
        <p:spPr>
          <a:xfrm>
            <a:off x="1658730" y="2020846"/>
            <a:ext cx="1427222" cy="1408128"/>
          </a:xfrm>
          <a:prstGeom prst="rect">
            <a:avLst/>
          </a:prstGeom>
        </p:spPr>
      </p:pic>
      <p:sp>
        <p:nvSpPr>
          <p:cNvPr id="8" name="Rectangle: Rounded Corners 31">
            <a:extLst>
              <a:ext uri="{FF2B5EF4-FFF2-40B4-BE49-F238E27FC236}">
                <a16:creationId xmlns:a16="http://schemas.microsoft.com/office/drawing/2014/main" id="{CD5CA4BC-2A74-A269-DF72-AAB05302A5DC}"/>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Asignar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norma de liquidación, y liberar terreno.</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05DC3F59-EE7F-A016-EEF2-0A68C9207B6E}"/>
              </a:ext>
            </a:extLst>
          </p:cNvPr>
          <p:cNvGrpSpPr/>
          <p:nvPr/>
        </p:nvGrpSpPr>
        <p:grpSpPr>
          <a:xfrm>
            <a:off x="3035337" y="2475887"/>
            <a:ext cx="535609" cy="461655"/>
            <a:chOff x="1744759" y="-230827"/>
            <a:chExt cx="535609" cy="461655"/>
          </a:xfrm>
        </p:grpSpPr>
        <p:sp>
          <p:nvSpPr>
            <p:cNvPr id="10" name="Flecha: a la derecha 9">
              <a:extLst>
                <a:ext uri="{FF2B5EF4-FFF2-40B4-BE49-F238E27FC236}">
                  <a16:creationId xmlns:a16="http://schemas.microsoft.com/office/drawing/2014/main" id="{85B683A4-75AE-B581-FD95-011B5AA9063E}"/>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781A6A4B-C4D2-4977-2C56-532EC035CC84}"/>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345E1263-0625-8C2D-927B-A7D2E5451CA7}"/>
              </a:ext>
            </a:extLst>
          </p:cNvPr>
          <p:cNvSpPr txBox="1"/>
          <p:nvPr/>
        </p:nvSpPr>
        <p:spPr>
          <a:xfrm>
            <a:off x="1947590" y="2064570"/>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8</a:t>
            </a:r>
          </a:p>
        </p:txBody>
      </p:sp>
      <p:grpSp>
        <p:nvGrpSpPr>
          <p:cNvPr id="40" name="Group 57">
            <a:extLst>
              <a:ext uri="{FF2B5EF4-FFF2-40B4-BE49-F238E27FC236}">
                <a16:creationId xmlns:a16="http://schemas.microsoft.com/office/drawing/2014/main" id="{97C5ADAD-23F0-6C3C-26C2-608D52C9DD1D}"/>
              </a:ext>
            </a:extLst>
          </p:cNvPr>
          <p:cNvGrpSpPr/>
          <p:nvPr/>
        </p:nvGrpSpPr>
        <p:grpSpPr>
          <a:xfrm>
            <a:off x="2504030" y="3904911"/>
            <a:ext cx="5990331" cy="1133434"/>
            <a:chOff x="0" y="0"/>
            <a:chExt cx="812800" cy="188921"/>
          </a:xfrm>
        </p:grpSpPr>
        <p:sp>
          <p:nvSpPr>
            <p:cNvPr id="41" name="Freeform 58">
              <a:extLst>
                <a:ext uri="{FF2B5EF4-FFF2-40B4-BE49-F238E27FC236}">
                  <a16:creationId xmlns:a16="http://schemas.microsoft.com/office/drawing/2014/main" id="{0BD7B272-EF58-B7C1-BE6B-EF55C155F4C6}"/>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2" name="TextBox 59">
              <a:extLst>
                <a:ext uri="{FF2B5EF4-FFF2-40B4-BE49-F238E27FC236}">
                  <a16:creationId xmlns:a16="http://schemas.microsoft.com/office/drawing/2014/main" id="{C06F3287-6E56-8CA0-3F1F-BF6E64537C2F}"/>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3" name="Grupo 42">
            <a:extLst>
              <a:ext uri="{FF2B5EF4-FFF2-40B4-BE49-F238E27FC236}">
                <a16:creationId xmlns:a16="http://schemas.microsoft.com/office/drawing/2014/main" id="{850545A3-35B0-CFF2-F22D-B769977C25FE}"/>
              </a:ext>
            </a:extLst>
          </p:cNvPr>
          <p:cNvGrpSpPr/>
          <p:nvPr/>
        </p:nvGrpSpPr>
        <p:grpSpPr>
          <a:xfrm rot="10800000">
            <a:off x="8516536" y="4174388"/>
            <a:ext cx="535609" cy="461655"/>
            <a:chOff x="1744759" y="-230827"/>
            <a:chExt cx="535609" cy="461655"/>
          </a:xfrm>
        </p:grpSpPr>
        <p:sp>
          <p:nvSpPr>
            <p:cNvPr id="44" name="Flecha: a la derecha 43">
              <a:extLst>
                <a:ext uri="{FF2B5EF4-FFF2-40B4-BE49-F238E27FC236}">
                  <a16:creationId xmlns:a16="http://schemas.microsoft.com/office/drawing/2014/main" id="{6857E4B4-AA5B-581B-2D36-A867F0F5AC15}"/>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45" name="Flecha: a la derecha 4">
              <a:extLst>
                <a:ext uri="{FF2B5EF4-FFF2-40B4-BE49-F238E27FC236}">
                  <a16:creationId xmlns:a16="http://schemas.microsoft.com/office/drawing/2014/main" id="{838EBD94-4FC3-9524-A6BD-A5187D2C0E54}"/>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50" name="Imagen 49">
            <a:extLst>
              <a:ext uri="{FF2B5EF4-FFF2-40B4-BE49-F238E27FC236}">
                <a16:creationId xmlns:a16="http://schemas.microsoft.com/office/drawing/2014/main" id="{FE5F173C-CEC2-A02A-20BF-A15A3F6743FE}"/>
              </a:ext>
            </a:extLst>
          </p:cNvPr>
          <p:cNvPicPr>
            <a:picLocks noChangeAspect="1"/>
          </p:cNvPicPr>
          <p:nvPr/>
        </p:nvPicPr>
        <p:blipFill>
          <a:blip r:embed="rId4"/>
          <a:stretch>
            <a:fillRect/>
          </a:stretch>
        </p:blipFill>
        <p:spPr>
          <a:xfrm>
            <a:off x="9052145" y="3690441"/>
            <a:ext cx="1311564" cy="1311564"/>
          </a:xfrm>
          <a:prstGeom prst="rect">
            <a:avLst/>
          </a:prstGeom>
        </p:spPr>
      </p:pic>
      <p:sp>
        <p:nvSpPr>
          <p:cNvPr id="52" name="TextBox 107">
            <a:extLst>
              <a:ext uri="{FF2B5EF4-FFF2-40B4-BE49-F238E27FC236}">
                <a16:creationId xmlns:a16="http://schemas.microsoft.com/office/drawing/2014/main" id="{67BE08BC-0BAB-6C1A-1AF4-1F8B0130575E}"/>
              </a:ext>
            </a:extLst>
          </p:cNvPr>
          <p:cNvSpPr txBox="1"/>
          <p:nvPr/>
        </p:nvSpPr>
        <p:spPr>
          <a:xfrm>
            <a:off x="9276387" y="3744544"/>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9</a:t>
            </a:r>
          </a:p>
        </p:txBody>
      </p:sp>
      <p:pic>
        <p:nvPicPr>
          <p:cNvPr id="4" name="Imagen 3">
            <a:extLst>
              <a:ext uri="{FF2B5EF4-FFF2-40B4-BE49-F238E27FC236}">
                <a16:creationId xmlns:a16="http://schemas.microsoft.com/office/drawing/2014/main" id="{93FD4C72-70A5-83E5-F891-BBD7A9C53B58}"/>
              </a:ext>
            </a:extLst>
          </p:cNvPr>
          <p:cNvPicPr>
            <a:picLocks noChangeAspect="1"/>
          </p:cNvPicPr>
          <p:nvPr/>
        </p:nvPicPr>
        <p:blipFill>
          <a:blip r:embed="rId5"/>
          <a:stretch>
            <a:fillRect/>
          </a:stretch>
        </p:blipFill>
        <p:spPr>
          <a:xfrm>
            <a:off x="3786410" y="1791360"/>
            <a:ext cx="4223734" cy="1896270"/>
          </a:xfrm>
          <a:prstGeom prst="rect">
            <a:avLst/>
          </a:prstGeom>
        </p:spPr>
      </p:pic>
      <p:pic>
        <p:nvPicPr>
          <p:cNvPr id="15" name="Imagen 14">
            <a:extLst>
              <a:ext uri="{FF2B5EF4-FFF2-40B4-BE49-F238E27FC236}">
                <a16:creationId xmlns:a16="http://schemas.microsoft.com/office/drawing/2014/main" id="{A822D0F6-6BBF-1B00-483B-19B5E6A439EF}"/>
              </a:ext>
            </a:extLst>
          </p:cNvPr>
          <p:cNvPicPr>
            <a:picLocks noChangeAspect="1"/>
          </p:cNvPicPr>
          <p:nvPr/>
        </p:nvPicPr>
        <p:blipFill>
          <a:blip r:embed="rId3"/>
          <a:stretch>
            <a:fillRect/>
          </a:stretch>
        </p:blipFill>
        <p:spPr>
          <a:xfrm>
            <a:off x="1114264" y="5062641"/>
            <a:ext cx="1427222" cy="1408128"/>
          </a:xfrm>
          <a:prstGeom prst="rect">
            <a:avLst/>
          </a:prstGeom>
        </p:spPr>
      </p:pic>
      <p:grpSp>
        <p:nvGrpSpPr>
          <p:cNvPr id="16" name="Grupo 15">
            <a:extLst>
              <a:ext uri="{FF2B5EF4-FFF2-40B4-BE49-F238E27FC236}">
                <a16:creationId xmlns:a16="http://schemas.microsoft.com/office/drawing/2014/main" id="{513F545A-1570-69D0-4DA2-B51414E2783A}"/>
              </a:ext>
            </a:extLst>
          </p:cNvPr>
          <p:cNvGrpSpPr/>
          <p:nvPr/>
        </p:nvGrpSpPr>
        <p:grpSpPr>
          <a:xfrm>
            <a:off x="2490871" y="5517682"/>
            <a:ext cx="535609" cy="461655"/>
            <a:chOff x="1744759" y="-230827"/>
            <a:chExt cx="535609" cy="461655"/>
          </a:xfrm>
        </p:grpSpPr>
        <p:sp>
          <p:nvSpPr>
            <p:cNvPr id="17" name="Flecha: a la derecha 16">
              <a:extLst>
                <a:ext uri="{FF2B5EF4-FFF2-40B4-BE49-F238E27FC236}">
                  <a16:creationId xmlns:a16="http://schemas.microsoft.com/office/drawing/2014/main" id="{DD06FF10-3F0F-5CFA-1629-F59BD8488B28}"/>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8" name="Flecha: a la derecha 4">
              <a:extLst>
                <a:ext uri="{FF2B5EF4-FFF2-40B4-BE49-F238E27FC236}">
                  <a16:creationId xmlns:a16="http://schemas.microsoft.com/office/drawing/2014/main" id="{2220D2BE-3B34-45C9-C4C9-25709A1600A0}"/>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1" name="TextBox 107">
            <a:extLst>
              <a:ext uri="{FF2B5EF4-FFF2-40B4-BE49-F238E27FC236}">
                <a16:creationId xmlns:a16="http://schemas.microsoft.com/office/drawing/2014/main" id="{1015DF99-8140-848E-8A64-2B9AD8274C35}"/>
              </a:ext>
            </a:extLst>
          </p:cNvPr>
          <p:cNvSpPr txBox="1"/>
          <p:nvPr/>
        </p:nvSpPr>
        <p:spPr>
          <a:xfrm>
            <a:off x="1403124" y="5106365"/>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10</a:t>
            </a:r>
          </a:p>
        </p:txBody>
      </p:sp>
      <p:grpSp>
        <p:nvGrpSpPr>
          <p:cNvPr id="28" name="Group 57">
            <a:extLst>
              <a:ext uri="{FF2B5EF4-FFF2-40B4-BE49-F238E27FC236}">
                <a16:creationId xmlns:a16="http://schemas.microsoft.com/office/drawing/2014/main" id="{58288C88-E8B8-623F-7775-5A803CA6B153}"/>
              </a:ext>
            </a:extLst>
          </p:cNvPr>
          <p:cNvGrpSpPr/>
          <p:nvPr/>
        </p:nvGrpSpPr>
        <p:grpSpPr>
          <a:xfrm>
            <a:off x="3045355" y="5409428"/>
            <a:ext cx="7631790" cy="632200"/>
            <a:chOff x="0" y="0"/>
            <a:chExt cx="812800" cy="188921"/>
          </a:xfrm>
        </p:grpSpPr>
        <p:sp>
          <p:nvSpPr>
            <p:cNvPr id="29" name="Freeform 58">
              <a:extLst>
                <a:ext uri="{FF2B5EF4-FFF2-40B4-BE49-F238E27FC236}">
                  <a16:creationId xmlns:a16="http://schemas.microsoft.com/office/drawing/2014/main" id="{A954A336-2EA6-6D04-B5E2-81E784534CB3}"/>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30" name="TextBox 59">
              <a:extLst>
                <a:ext uri="{FF2B5EF4-FFF2-40B4-BE49-F238E27FC236}">
                  <a16:creationId xmlns:a16="http://schemas.microsoft.com/office/drawing/2014/main" id="{C3CA699F-EDCE-D03E-7DAE-C0ED8528A1B5}"/>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34" name="Imagen 33">
            <a:extLst>
              <a:ext uri="{FF2B5EF4-FFF2-40B4-BE49-F238E27FC236}">
                <a16:creationId xmlns:a16="http://schemas.microsoft.com/office/drawing/2014/main" id="{3BED07F4-4AB6-613C-A900-31170C4475DB}"/>
              </a:ext>
            </a:extLst>
          </p:cNvPr>
          <p:cNvPicPr>
            <a:picLocks noChangeAspect="1"/>
          </p:cNvPicPr>
          <p:nvPr/>
        </p:nvPicPr>
        <p:blipFill>
          <a:blip r:embed="rId6"/>
          <a:stretch>
            <a:fillRect/>
          </a:stretch>
        </p:blipFill>
        <p:spPr>
          <a:xfrm>
            <a:off x="3080480" y="5571862"/>
            <a:ext cx="7531487" cy="349268"/>
          </a:xfrm>
          <a:prstGeom prst="rect">
            <a:avLst/>
          </a:prstGeom>
        </p:spPr>
      </p:pic>
      <p:grpSp>
        <p:nvGrpSpPr>
          <p:cNvPr id="35" name="Grupo 34">
            <a:extLst>
              <a:ext uri="{FF2B5EF4-FFF2-40B4-BE49-F238E27FC236}">
                <a16:creationId xmlns:a16="http://schemas.microsoft.com/office/drawing/2014/main" id="{E267B0F2-6C7A-6FAD-14F5-971F373AEC22}"/>
              </a:ext>
            </a:extLst>
          </p:cNvPr>
          <p:cNvGrpSpPr/>
          <p:nvPr/>
        </p:nvGrpSpPr>
        <p:grpSpPr>
          <a:xfrm rot="16200000">
            <a:off x="7879504" y="5986764"/>
            <a:ext cx="438488" cy="248052"/>
            <a:chOff x="1744759" y="-230827"/>
            <a:chExt cx="535609" cy="461655"/>
          </a:xfrm>
        </p:grpSpPr>
        <p:sp>
          <p:nvSpPr>
            <p:cNvPr id="36" name="Flecha: a la derecha 35">
              <a:extLst>
                <a:ext uri="{FF2B5EF4-FFF2-40B4-BE49-F238E27FC236}">
                  <a16:creationId xmlns:a16="http://schemas.microsoft.com/office/drawing/2014/main" id="{87C1DE22-DF2C-21C0-3110-9D48997E9AEE}"/>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37" name="Flecha: a la derecha 4">
              <a:extLst>
                <a:ext uri="{FF2B5EF4-FFF2-40B4-BE49-F238E27FC236}">
                  <a16:creationId xmlns:a16="http://schemas.microsoft.com/office/drawing/2014/main" id="{CDFE9496-5E75-1F59-8197-2684D21ACD10}"/>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12" name="Imagen 11">
            <a:extLst>
              <a:ext uri="{FF2B5EF4-FFF2-40B4-BE49-F238E27FC236}">
                <a16:creationId xmlns:a16="http://schemas.microsoft.com/office/drawing/2014/main" id="{D2100D05-205C-AF05-4350-633703D7E547}"/>
              </a:ext>
            </a:extLst>
          </p:cNvPr>
          <p:cNvPicPr>
            <a:picLocks noChangeAspect="1"/>
          </p:cNvPicPr>
          <p:nvPr/>
        </p:nvPicPr>
        <p:blipFill>
          <a:blip r:embed="rId7"/>
          <a:stretch>
            <a:fillRect/>
          </a:stretch>
        </p:blipFill>
        <p:spPr>
          <a:xfrm>
            <a:off x="773005" y="4170138"/>
            <a:ext cx="1352620" cy="482625"/>
          </a:xfrm>
          <a:prstGeom prst="rect">
            <a:avLst/>
          </a:prstGeom>
        </p:spPr>
      </p:pic>
      <p:pic>
        <p:nvPicPr>
          <p:cNvPr id="23" name="Imagen 22">
            <a:extLst>
              <a:ext uri="{FF2B5EF4-FFF2-40B4-BE49-F238E27FC236}">
                <a16:creationId xmlns:a16="http://schemas.microsoft.com/office/drawing/2014/main" id="{0C24711A-1347-03E8-EC23-5C5D90D1215A}"/>
              </a:ext>
            </a:extLst>
          </p:cNvPr>
          <p:cNvPicPr>
            <a:picLocks noChangeAspect="1"/>
          </p:cNvPicPr>
          <p:nvPr/>
        </p:nvPicPr>
        <p:blipFill>
          <a:blip r:embed="rId8"/>
          <a:stretch>
            <a:fillRect/>
          </a:stretch>
        </p:blipFill>
        <p:spPr>
          <a:xfrm>
            <a:off x="2617782" y="3984077"/>
            <a:ext cx="5804541" cy="942296"/>
          </a:xfrm>
          <a:prstGeom prst="rect">
            <a:avLst/>
          </a:prstGeom>
        </p:spPr>
      </p:pic>
      <p:pic>
        <p:nvPicPr>
          <p:cNvPr id="26" name="Imagen 25">
            <a:extLst>
              <a:ext uri="{FF2B5EF4-FFF2-40B4-BE49-F238E27FC236}">
                <a16:creationId xmlns:a16="http://schemas.microsoft.com/office/drawing/2014/main" id="{28C0DB10-3900-6C1F-C9CC-C037E402D524}"/>
              </a:ext>
            </a:extLst>
          </p:cNvPr>
          <p:cNvPicPr>
            <a:picLocks noChangeAspect="1"/>
          </p:cNvPicPr>
          <p:nvPr/>
        </p:nvPicPr>
        <p:blipFill>
          <a:blip r:embed="rId9"/>
          <a:stretch>
            <a:fillRect/>
          </a:stretch>
        </p:blipFill>
        <p:spPr>
          <a:xfrm>
            <a:off x="773005" y="4637727"/>
            <a:ext cx="1352620" cy="190510"/>
          </a:xfrm>
          <a:prstGeom prst="rect">
            <a:avLst/>
          </a:prstGeom>
        </p:spPr>
      </p:pic>
      <p:cxnSp>
        <p:nvCxnSpPr>
          <p:cNvPr id="31" name="Conector recto de flecha 30">
            <a:extLst>
              <a:ext uri="{FF2B5EF4-FFF2-40B4-BE49-F238E27FC236}">
                <a16:creationId xmlns:a16="http://schemas.microsoft.com/office/drawing/2014/main" id="{9F969D8D-C6CA-9F95-2DF8-CCA4F22D7933}"/>
              </a:ext>
            </a:extLst>
          </p:cNvPr>
          <p:cNvCxnSpPr>
            <a:cxnSpLocks/>
          </p:cNvCxnSpPr>
          <p:nvPr/>
        </p:nvCxnSpPr>
        <p:spPr>
          <a:xfrm flipH="1" flipV="1">
            <a:off x="2193112" y="4543713"/>
            <a:ext cx="424670" cy="1682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1855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8C729-B53C-F367-F0E8-3A5A2C2F4CBD}"/>
            </a:ext>
          </a:extLst>
        </p:cNvPr>
        <p:cNvGrpSpPr/>
        <p:nvPr/>
      </p:nvGrpSpPr>
      <p:grpSpPr>
        <a:xfrm>
          <a:off x="0" y="0"/>
          <a:ext cx="0" cy="0"/>
          <a:chOff x="0" y="0"/>
          <a:chExt cx="0" cy="0"/>
        </a:xfrm>
      </p:grpSpPr>
      <p:sp>
        <p:nvSpPr>
          <p:cNvPr id="5" name="Rectangle: Rounded Corners 2">
            <a:extLst>
              <a:ext uri="{FF2B5EF4-FFF2-40B4-BE49-F238E27FC236}">
                <a16:creationId xmlns:a16="http://schemas.microsoft.com/office/drawing/2014/main" id="{76D439AC-2D83-4009-FAE6-D5D97E895C2A}"/>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Edificio y otros objetos de alquiler</a:t>
            </a:r>
          </a:p>
        </p:txBody>
      </p:sp>
      <p:sp>
        <p:nvSpPr>
          <p:cNvPr id="8" name="Rectangle: Rounded Corners 31">
            <a:extLst>
              <a:ext uri="{FF2B5EF4-FFF2-40B4-BE49-F238E27FC236}">
                <a16:creationId xmlns:a16="http://schemas.microsoft.com/office/drawing/2014/main" id="{1BBEB2E9-20A9-F9C7-DC7E-620019054FED}"/>
              </a:ext>
            </a:extLst>
          </p:cNvPr>
          <p:cNvSpPr/>
          <p:nvPr/>
        </p:nvSpPr>
        <p:spPr bwMode="gray">
          <a:xfrm>
            <a:off x="453084" y="1270917"/>
            <a:ext cx="11183563" cy="453845"/>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AR" sz="3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Edificios y otros objetos de alquiler</a:t>
            </a:r>
            <a:endParaRPr lang="es-ES" sz="3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endParaRPr>
          </a:p>
        </p:txBody>
      </p:sp>
      <p:sp>
        <p:nvSpPr>
          <p:cNvPr id="2" name="Título 1">
            <a:extLst>
              <a:ext uri="{FF2B5EF4-FFF2-40B4-BE49-F238E27FC236}">
                <a16:creationId xmlns:a16="http://schemas.microsoft.com/office/drawing/2014/main" id="{9A93AEDD-2E4F-21EF-9CE9-0A63210FEA26}"/>
              </a:ext>
            </a:extLst>
          </p:cNvPr>
          <p:cNvSpPr txBox="1">
            <a:spLocks/>
          </p:cNvSpPr>
          <p:nvPr/>
        </p:nvSpPr>
        <p:spPr>
          <a:xfrm>
            <a:off x="1352580" y="1990920"/>
            <a:ext cx="9264619" cy="42744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ES" sz="3000" b="1" dirty="0">
                <a:solidFill>
                  <a:schemeClr val="tx1">
                    <a:lumMod val="50000"/>
                    <a:lumOff val="50000"/>
                  </a:schemeClr>
                </a:solidFill>
                <a:latin typeface="Arial Rounded MT Bold" panose="020F0704030504030204" pitchFamily="34" charset="0"/>
                <a:ea typeface="+mn-ea"/>
                <a:cs typeface="Calibri" panose="020F0502020204030204" pitchFamily="34" charset="0"/>
              </a:rPr>
              <a:t>En SAP RE-FX, un edificio es un tipo de objeto. Es parte de la jerarquía de datos maestros que permite organizar y gestionar los contratos.</a:t>
            </a:r>
          </a:p>
          <a:p>
            <a:pPr algn="just"/>
            <a:endParaRPr lang="es-ES" sz="3000" b="1" dirty="0">
              <a:solidFill>
                <a:schemeClr val="tx1">
                  <a:lumMod val="50000"/>
                  <a:lumOff val="50000"/>
                </a:schemeClr>
              </a:solidFill>
              <a:latin typeface="Arial Rounded MT Bold" panose="020F0704030504030204" pitchFamily="34" charset="0"/>
              <a:ea typeface="+mn-ea"/>
              <a:cs typeface="Calibri" panose="020F0502020204030204" pitchFamily="34" charset="0"/>
            </a:endParaRPr>
          </a:p>
          <a:p>
            <a:pPr algn="just"/>
            <a:r>
              <a:rPr lang="es-ES" sz="3000" b="1" dirty="0">
                <a:solidFill>
                  <a:schemeClr val="tx1">
                    <a:lumMod val="50000"/>
                    <a:lumOff val="50000"/>
                  </a:schemeClr>
                </a:solidFill>
                <a:latin typeface="Arial Rounded MT Bold" panose="020F0704030504030204" pitchFamily="34" charset="0"/>
                <a:ea typeface="+mn-ea"/>
                <a:cs typeface="Calibri" panose="020F0502020204030204" pitchFamily="34" charset="0"/>
              </a:rPr>
              <a:t>También se pueden gestionar otros objetos </a:t>
            </a:r>
            <a:r>
              <a:rPr lang="es-CO" sz="3000" b="1" dirty="0">
                <a:solidFill>
                  <a:schemeClr val="tx1">
                    <a:lumMod val="50000"/>
                    <a:lumOff val="50000"/>
                  </a:schemeClr>
                </a:solidFill>
                <a:latin typeface="Arial Rounded MT Bold" panose="020F0704030504030204" pitchFamily="34" charset="0"/>
                <a:ea typeface="+mn-ea"/>
                <a:cs typeface="Calibri" panose="020F0502020204030204" pitchFamily="34" charset="0"/>
              </a:rPr>
              <a:t>no inmobiliarios como maquinaria, vehículos, equipos tecnológicos etc.</a:t>
            </a:r>
          </a:p>
        </p:txBody>
      </p:sp>
    </p:spTree>
    <p:extLst>
      <p:ext uri="{BB962C8B-B14F-4D97-AF65-F5344CB8AC3E}">
        <p14:creationId xmlns:p14="http://schemas.microsoft.com/office/powerpoint/2010/main" val="4011879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3AF7-537E-D8BA-4137-25BBC199CDFA}"/>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6237DC3A-F875-0814-1B25-8F75289A2600}"/>
              </a:ext>
            </a:extLst>
          </p:cNvPr>
          <p:cNvGrpSpPr/>
          <p:nvPr/>
        </p:nvGrpSpPr>
        <p:grpSpPr>
          <a:xfrm>
            <a:off x="2875047" y="1808627"/>
            <a:ext cx="4844091" cy="2258383"/>
            <a:chOff x="0" y="0"/>
            <a:chExt cx="812800" cy="188921"/>
          </a:xfrm>
        </p:grpSpPr>
        <p:sp>
          <p:nvSpPr>
            <p:cNvPr id="19" name="Freeform 58">
              <a:extLst>
                <a:ext uri="{FF2B5EF4-FFF2-40B4-BE49-F238E27FC236}">
                  <a16:creationId xmlns:a16="http://schemas.microsoft.com/office/drawing/2014/main" id="{41CBB717-AC2B-DB58-7E47-C62EF5674231}"/>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ABEFE3FB-666D-0B5E-6AD7-6A228752420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B156C828-F1D0-7139-2CE8-8626B1D0D4DB}"/>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Edificio y otros objetos</a:t>
            </a:r>
          </a:p>
        </p:txBody>
      </p:sp>
      <p:pic>
        <p:nvPicPr>
          <p:cNvPr id="7" name="Imagen 6">
            <a:extLst>
              <a:ext uri="{FF2B5EF4-FFF2-40B4-BE49-F238E27FC236}">
                <a16:creationId xmlns:a16="http://schemas.microsoft.com/office/drawing/2014/main" id="{6AB9A0A2-5DF0-9C00-41E6-E44AB9A103A5}"/>
              </a:ext>
            </a:extLst>
          </p:cNvPr>
          <p:cNvPicPr>
            <a:picLocks noChangeAspect="1"/>
          </p:cNvPicPr>
          <p:nvPr/>
        </p:nvPicPr>
        <p:blipFill>
          <a:blip r:embed="rId3"/>
          <a:stretch>
            <a:fillRect/>
          </a:stretch>
        </p:blipFill>
        <p:spPr>
          <a:xfrm>
            <a:off x="903838" y="2375097"/>
            <a:ext cx="1427222" cy="1408128"/>
          </a:xfrm>
          <a:prstGeom prst="rect">
            <a:avLst/>
          </a:prstGeom>
        </p:spPr>
      </p:pic>
      <p:sp>
        <p:nvSpPr>
          <p:cNvPr id="8" name="Rectangle: Rounded Corners 31">
            <a:extLst>
              <a:ext uri="{FF2B5EF4-FFF2-40B4-BE49-F238E27FC236}">
                <a16:creationId xmlns:a16="http://schemas.microsoft.com/office/drawing/2014/main" id="{8B88E4B6-ECC7-0694-D83F-6BE412E52D8A}"/>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Transacción SAP REBDBU </a:t>
            </a:r>
          </a:p>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TRATAR EDIFICIO</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BEDB2ED0-70AF-E213-9843-861AF163CFAE}"/>
              </a:ext>
            </a:extLst>
          </p:cNvPr>
          <p:cNvGrpSpPr/>
          <p:nvPr/>
        </p:nvGrpSpPr>
        <p:grpSpPr>
          <a:xfrm>
            <a:off x="2280445" y="2830138"/>
            <a:ext cx="535609" cy="461655"/>
            <a:chOff x="1744759" y="-230827"/>
            <a:chExt cx="535609" cy="461655"/>
          </a:xfrm>
        </p:grpSpPr>
        <p:sp>
          <p:nvSpPr>
            <p:cNvPr id="10" name="Flecha: a la derecha 9">
              <a:extLst>
                <a:ext uri="{FF2B5EF4-FFF2-40B4-BE49-F238E27FC236}">
                  <a16:creationId xmlns:a16="http://schemas.microsoft.com/office/drawing/2014/main" id="{D7FA6786-AB1A-D445-EFE4-2A36DEDFF3D9}"/>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9857FE2F-27B2-6C3C-CCEB-FBEAA201CFF1}"/>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563FAB3D-2934-A4DD-20B0-C9FDBF557005}"/>
              </a:ext>
            </a:extLst>
          </p:cNvPr>
          <p:cNvSpPr txBox="1"/>
          <p:nvPr/>
        </p:nvSpPr>
        <p:spPr>
          <a:xfrm>
            <a:off x="1192698" y="2418821"/>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1</a:t>
            </a:r>
          </a:p>
        </p:txBody>
      </p:sp>
      <p:grpSp>
        <p:nvGrpSpPr>
          <p:cNvPr id="40" name="Group 57">
            <a:extLst>
              <a:ext uri="{FF2B5EF4-FFF2-40B4-BE49-F238E27FC236}">
                <a16:creationId xmlns:a16="http://schemas.microsoft.com/office/drawing/2014/main" id="{F58631DB-5165-6987-E8CD-900073CED63B}"/>
              </a:ext>
            </a:extLst>
          </p:cNvPr>
          <p:cNvGrpSpPr/>
          <p:nvPr/>
        </p:nvGrpSpPr>
        <p:grpSpPr>
          <a:xfrm>
            <a:off x="4267203" y="4163367"/>
            <a:ext cx="3604468" cy="2258383"/>
            <a:chOff x="0" y="0"/>
            <a:chExt cx="812800" cy="188921"/>
          </a:xfrm>
        </p:grpSpPr>
        <p:sp>
          <p:nvSpPr>
            <p:cNvPr id="41" name="Freeform 58">
              <a:extLst>
                <a:ext uri="{FF2B5EF4-FFF2-40B4-BE49-F238E27FC236}">
                  <a16:creationId xmlns:a16="http://schemas.microsoft.com/office/drawing/2014/main" id="{1F0F0949-EE6E-D234-711E-F7BBDABB2997}"/>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2" name="TextBox 59">
              <a:extLst>
                <a:ext uri="{FF2B5EF4-FFF2-40B4-BE49-F238E27FC236}">
                  <a16:creationId xmlns:a16="http://schemas.microsoft.com/office/drawing/2014/main" id="{579F993B-3F7B-C646-8067-B2D72C974A88}"/>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3" name="Grupo 42">
            <a:extLst>
              <a:ext uri="{FF2B5EF4-FFF2-40B4-BE49-F238E27FC236}">
                <a16:creationId xmlns:a16="http://schemas.microsoft.com/office/drawing/2014/main" id="{56807407-E0DA-BB08-11D1-37100D8C2742}"/>
              </a:ext>
            </a:extLst>
          </p:cNvPr>
          <p:cNvGrpSpPr/>
          <p:nvPr/>
        </p:nvGrpSpPr>
        <p:grpSpPr>
          <a:xfrm rot="10800000">
            <a:off x="7951973" y="4958741"/>
            <a:ext cx="535609" cy="461655"/>
            <a:chOff x="1744759" y="-230827"/>
            <a:chExt cx="535609" cy="461655"/>
          </a:xfrm>
        </p:grpSpPr>
        <p:sp>
          <p:nvSpPr>
            <p:cNvPr id="44" name="Flecha: a la derecha 43">
              <a:extLst>
                <a:ext uri="{FF2B5EF4-FFF2-40B4-BE49-F238E27FC236}">
                  <a16:creationId xmlns:a16="http://schemas.microsoft.com/office/drawing/2014/main" id="{1A43C4C1-3E4D-3C44-111A-8582DA7252BF}"/>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45" name="Flecha: a la derecha 4">
              <a:extLst>
                <a:ext uri="{FF2B5EF4-FFF2-40B4-BE49-F238E27FC236}">
                  <a16:creationId xmlns:a16="http://schemas.microsoft.com/office/drawing/2014/main" id="{EC278F83-F6B7-8427-1795-1C2A78FC7A47}"/>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50" name="Imagen 49">
            <a:extLst>
              <a:ext uri="{FF2B5EF4-FFF2-40B4-BE49-F238E27FC236}">
                <a16:creationId xmlns:a16="http://schemas.microsoft.com/office/drawing/2014/main" id="{57FF3A35-84A8-B6BD-884C-A458D2654EC0}"/>
              </a:ext>
            </a:extLst>
          </p:cNvPr>
          <p:cNvPicPr>
            <a:picLocks noChangeAspect="1"/>
          </p:cNvPicPr>
          <p:nvPr/>
        </p:nvPicPr>
        <p:blipFill>
          <a:blip r:embed="rId4"/>
          <a:stretch>
            <a:fillRect/>
          </a:stretch>
        </p:blipFill>
        <p:spPr>
          <a:xfrm>
            <a:off x="8487582" y="4474794"/>
            <a:ext cx="1311564" cy="1311564"/>
          </a:xfrm>
          <a:prstGeom prst="rect">
            <a:avLst/>
          </a:prstGeom>
        </p:spPr>
      </p:pic>
      <p:sp>
        <p:nvSpPr>
          <p:cNvPr id="52" name="TextBox 107">
            <a:extLst>
              <a:ext uri="{FF2B5EF4-FFF2-40B4-BE49-F238E27FC236}">
                <a16:creationId xmlns:a16="http://schemas.microsoft.com/office/drawing/2014/main" id="{F86FDEE9-7AD2-3B6C-EB12-54195EAD7DDA}"/>
              </a:ext>
            </a:extLst>
          </p:cNvPr>
          <p:cNvSpPr txBox="1"/>
          <p:nvPr/>
        </p:nvSpPr>
        <p:spPr>
          <a:xfrm>
            <a:off x="8711824" y="4528897"/>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2</a:t>
            </a:r>
          </a:p>
        </p:txBody>
      </p:sp>
      <p:pic>
        <p:nvPicPr>
          <p:cNvPr id="3" name="Imagen 2">
            <a:extLst>
              <a:ext uri="{FF2B5EF4-FFF2-40B4-BE49-F238E27FC236}">
                <a16:creationId xmlns:a16="http://schemas.microsoft.com/office/drawing/2014/main" id="{8CCA7A45-0C57-9F1A-F72E-CBC5E6C27CDB}"/>
              </a:ext>
            </a:extLst>
          </p:cNvPr>
          <p:cNvPicPr>
            <a:picLocks noChangeAspect="1"/>
          </p:cNvPicPr>
          <p:nvPr/>
        </p:nvPicPr>
        <p:blipFill>
          <a:blip r:embed="rId5"/>
          <a:stretch>
            <a:fillRect/>
          </a:stretch>
        </p:blipFill>
        <p:spPr>
          <a:xfrm>
            <a:off x="8410306" y="1896537"/>
            <a:ext cx="2863997" cy="1987652"/>
          </a:xfrm>
          <a:prstGeom prst="rect">
            <a:avLst/>
          </a:prstGeom>
        </p:spPr>
      </p:pic>
      <p:pic>
        <p:nvPicPr>
          <p:cNvPr id="4" name="Imagen 3">
            <a:extLst>
              <a:ext uri="{FF2B5EF4-FFF2-40B4-BE49-F238E27FC236}">
                <a16:creationId xmlns:a16="http://schemas.microsoft.com/office/drawing/2014/main" id="{3A5F2A0E-9487-FA3B-E653-85306B05B918}"/>
              </a:ext>
            </a:extLst>
          </p:cNvPr>
          <p:cNvPicPr>
            <a:picLocks noChangeAspect="1"/>
          </p:cNvPicPr>
          <p:nvPr/>
        </p:nvPicPr>
        <p:blipFill>
          <a:blip r:embed="rId6"/>
          <a:stretch>
            <a:fillRect/>
          </a:stretch>
        </p:blipFill>
        <p:spPr>
          <a:xfrm>
            <a:off x="3018051" y="1909099"/>
            <a:ext cx="4585018" cy="2034556"/>
          </a:xfrm>
          <a:prstGeom prst="rect">
            <a:avLst/>
          </a:prstGeom>
        </p:spPr>
      </p:pic>
      <p:grpSp>
        <p:nvGrpSpPr>
          <p:cNvPr id="36" name="Grupo 35">
            <a:extLst>
              <a:ext uri="{FF2B5EF4-FFF2-40B4-BE49-F238E27FC236}">
                <a16:creationId xmlns:a16="http://schemas.microsoft.com/office/drawing/2014/main" id="{59E02213-A5EC-2FFB-EABA-4D05699FE892}"/>
              </a:ext>
            </a:extLst>
          </p:cNvPr>
          <p:cNvGrpSpPr/>
          <p:nvPr/>
        </p:nvGrpSpPr>
        <p:grpSpPr>
          <a:xfrm rot="5400000">
            <a:off x="5749542" y="2137409"/>
            <a:ext cx="623891" cy="306099"/>
            <a:chOff x="1744759" y="-303713"/>
            <a:chExt cx="1081299" cy="534541"/>
          </a:xfrm>
        </p:grpSpPr>
        <p:sp>
          <p:nvSpPr>
            <p:cNvPr id="37" name="Flecha: a la derecha 36">
              <a:extLst>
                <a:ext uri="{FF2B5EF4-FFF2-40B4-BE49-F238E27FC236}">
                  <a16:creationId xmlns:a16="http://schemas.microsoft.com/office/drawing/2014/main" id="{6061F998-2CE7-0F6F-916C-2A65487E56BE}"/>
                </a:ext>
              </a:extLst>
            </p:cNvPr>
            <p:cNvSpPr/>
            <p:nvPr/>
          </p:nvSpPr>
          <p:spPr>
            <a:xfrm>
              <a:off x="1744759" y="-230827"/>
              <a:ext cx="535609" cy="461655"/>
            </a:xfrm>
            <a:prstGeom prst="rightArrow">
              <a:avLst>
                <a:gd name="adj1" fmla="val 60000"/>
                <a:gd name="adj2" fmla="val 50000"/>
              </a:avLst>
            </a:prstGeom>
            <a:solidFill>
              <a:srgbClr val="33CC33"/>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39" name="Flecha: a la derecha 4">
              <a:extLst>
                <a:ext uri="{FF2B5EF4-FFF2-40B4-BE49-F238E27FC236}">
                  <a16:creationId xmlns:a16="http://schemas.microsoft.com/office/drawing/2014/main" id="{4AA511E4-2FCF-F9B6-8AD4-3EDC81921E21}"/>
                </a:ext>
              </a:extLst>
            </p:cNvPr>
            <p:cNvSpPr txBox="1"/>
            <p:nvPr/>
          </p:nvSpPr>
          <p:spPr>
            <a:xfrm>
              <a:off x="2428945" y="-303713"/>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cxnSp>
        <p:nvCxnSpPr>
          <p:cNvPr id="6" name="Conector recto de flecha 5">
            <a:extLst>
              <a:ext uri="{FF2B5EF4-FFF2-40B4-BE49-F238E27FC236}">
                <a16:creationId xmlns:a16="http://schemas.microsoft.com/office/drawing/2014/main" id="{3C439926-B52A-ACB5-007F-4CA84D85B260}"/>
              </a:ext>
            </a:extLst>
          </p:cNvPr>
          <p:cNvCxnSpPr>
            <a:cxnSpLocks/>
          </p:cNvCxnSpPr>
          <p:nvPr/>
        </p:nvCxnSpPr>
        <p:spPr>
          <a:xfrm flipV="1">
            <a:off x="5715000" y="3025150"/>
            <a:ext cx="2695306" cy="4081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6" name="Imagen 15">
            <a:extLst>
              <a:ext uri="{FF2B5EF4-FFF2-40B4-BE49-F238E27FC236}">
                <a16:creationId xmlns:a16="http://schemas.microsoft.com/office/drawing/2014/main" id="{26E63007-6EBE-F325-C962-7074580602A3}"/>
              </a:ext>
            </a:extLst>
          </p:cNvPr>
          <p:cNvPicPr>
            <a:picLocks noChangeAspect="1"/>
          </p:cNvPicPr>
          <p:nvPr/>
        </p:nvPicPr>
        <p:blipFill>
          <a:blip r:embed="rId7"/>
          <a:stretch>
            <a:fillRect/>
          </a:stretch>
        </p:blipFill>
        <p:spPr>
          <a:xfrm>
            <a:off x="4383848" y="4204691"/>
            <a:ext cx="3352224" cy="2168286"/>
          </a:xfrm>
          <a:prstGeom prst="rect">
            <a:avLst/>
          </a:prstGeom>
        </p:spPr>
      </p:pic>
      <p:sp>
        <p:nvSpPr>
          <p:cNvPr id="47" name="Flecha: a la derecha 46">
            <a:extLst>
              <a:ext uri="{FF2B5EF4-FFF2-40B4-BE49-F238E27FC236}">
                <a16:creationId xmlns:a16="http://schemas.microsoft.com/office/drawing/2014/main" id="{D06FB62A-73E4-3A11-4CDC-7034C76FD50C}"/>
              </a:ext>
            </a:extLst>
          </p:cNvPr>
          <p:cNvSpPr/>
          <p:nvPr/>
        </p:nvSpPr>
        <p:spPr>
          <a:xfrm rot="5400000">
            <a:off x="6743833" y="5933265"/>
            <a:ext cx="245632" cy="215018"/>
          </a:xfrm>
          <a:prstGeom prst="rightArrow">
            <a:avLst>
              <a:gd name="adj1" fmla="val 60000"/>
              <a:gd name="adj2" fmla="val 50000"/>
            </a:avLst>
          </a:prstGeom>
          <a:solidFill>
            <a:srgbClr val="7AD400"/>
          </a:solidFill>
          <a:ln>
            <a:solidFill>
              <a:srgbClr val="258D52"/>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dirty="0"/>
          </a:p>
        </p:txBody>
      </p:sp>
    </p:spTree>
    <p:extLst>
      <p:ext uri="{BB962C8B-B14F-4D97-AF65-F5344CB8AC3E}">
        <p14:creationId xmlns:p14="http://schemas.microsoft.com/office/powerpoint/2010/main" val="1189605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2">
            <a:extLst>
              <a:ext uri="{FF2B5EF4-FFF2-40B4-BE49-F238E27FC236}">
                <a16:creationId xmlns:a16="http://schemas.microsoft.com/office/drawing/2014/main" id="{84604E19-3672-6A81-7876-5B4F34FC0F85}"/>
              </a:ext>
            </a:extLst>
          </p:cNvPr>
          <p:cNvSpPr/>
          <p:nvPr/>
        </p:nvSpPr>
        <p:spPr bwMode="gray">
          <a:xfrm>
            <a:off x="41327" y="95778"/>
            <a:ext cx="11183563" cy="624533"/>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Generalidades </a:t>
            </a:r>
          </a:p>
        </p:txBody>
      </p:sp>
      <p:sp>
        <p:nvSpPr>
          <p:cNvPr id="15" name="22 Llamada rectangular redondeada">
            <a:extLst>
              <a:ext uri="{FF2B5EF4-FFF2-40B4-BE49-F238E27FC236}">
                <a16:creationId xmlns:a16="http://schemas.microsoft.com/office/drawing/2014/main" id="{6A69E107-6858-EBBD-A74A-55F5F0B0E676}"/>
              </a:ext>
            </a:extLst>
          </p:cNvPr>
          <p:cNvSpPr/>
          <p:nvPr/>
        </p:nvSpPr>
        <p:spPr>
          <a:xfrm>
            <a:off x="3280850" y="1516800"/>
            <a:ext cx="8380029" cy="2971639"/>
          </a:xfrm>
          <a:prstGeom prst="wedgeRoundRectCallout">
            <a:avLst>
              <a:gd name="adj1" fmla="val -66464"/>
              <a:gd name="adj2" fmla="val 9226"/>
              <a:gd name="adj3" fmla="val 16667"/>
            </a:avLst>
          </a:prstGeom>
          <a:solidFill>
            <a:schemeClr val="accent2">
              <a:lumMod val="20000"/>
              <a:lumOff val="80000"/>
            </a:schemeClr>
          </a:solidFill>
          <a:ln>
            <a:noFill/>
          </a:ln>
        </p:spPr>
        <p:style>
          <a:lnRef idx="1">
            <a:schemeClr val="accent3"/>
          </a:lnRef>
          <a:fillRef idx="3">
            <a:schemeClr val="accent3"/>
          </a:fillRef>
          <a:effectRef idx="2">
            <a:schemeClr val="accent3"/>
          </a:effectRef>
          <a:fontRef idx="minor">
            <a:schemeClr val="lt1"/>
          </a:fontRef>
        </p:style>
        <p:txBody>
          <a:bodyPr rtlCol="0" anchor="ctr">
            <a:noAutofit/>
          </a:bodyPr>
          <a:lstStyle/>
          <a:p>
            <a:pPr algn="ctr"/>
            <a:endParaRPr lang="es-CO" sz="1200" dirty="0">
              <a:latin typeface="+mn-lt"/>
            </a:endParaRPr>
          </a:p>
        </p:txBody>
      </p:sp>
      <p:sp>
        <p:nvSpPr>
          <p:cNvPr id="16" name="TextBox 7">
            <a:extLst>
              <a:ext uri="{FF2B5EF4-FFF2-40B4-BE49-F238E27FC236}">
                <a16:creationId xmlns:a16="http://schemas.microsoft.com/office/drawing/2014/main" id="{2CA0C83F-CB5B-794E-8A20-FE9088F7B201}"/>
              </a:ext>
            </a:extLst>
          </p:cNvPr>
          <p:cNvSpPr txBox="1"/>
          <p:nvPr/>
        </p:nvSpPr>
        <p:spPr>
          <a:xfrm>
            <a:off x="4270227" y="1730472"/>
            <a:ext cx="5948323" cy="523220"/>
          </a:xfrm>
          <a:prstGeom prst="rect">
            <a:avLst/>
          </a:prstGeom>
          <a:noFill/>
        </p:spPr>
        <p:txBody>
          <a:bodyPr wrap="square" rtlCol="0">
            <a:noAutofit/>
          </a:bodyPr>
          <a:lstStyle/>
          <a:p>
            <a:pPr algn="ctr"/>
            <a:r>
              <a:rPr lang="es-419" sz="2000" b="1" dirty="0">
                <a:solidFill>
                  <a:srgbClr val="258D52"/>
                </a:solidFill>
                <a:latin typeface="Arial Rounded MT Bold" panose="020F0704030504030204" pitchFamily="34" charset="0"/>
                <a:ea typeface="Calibri" panose="020F0502020204030204" pitchFamily="34" charset="0"/>
                <a:cs typeface="Calibri" panose="020F0502020204030204" pitchFamily="34" charset="0"/>
              </a:rPr>
              <a:t>SAP S4/HANA Grupo EPM:</a:t>
            </a:r>
          </a:p>
          <a:p>
            <a:pPr algn="ctr"/>
            <a:endParaRPr lang="es-419" sz="2000" b="1" dirty="0">
              <a:solidFill>
                <a:srgbClr val="258D52"/>
              </a:solidFill>
              <a:latin typeface="Arial Rounded MT Bold" panose="020F0704030504030204" pitchFamily="34" charset="0"/>
              <a:ea typeface="Calibri" panose="020F0502020204030204" pitchFamily="34" charset="0"/>
              <a:cs typeface="Calibri" panose="020F0502020204030204" pitchFamily="34" charset="0"/>
            </a:endParaRPr>
          </a:p>
          <a:p>
            <a:endParaRPr lang="es-CO" sz="2000" b="1" dirty="0">
              <a:solidFill>
                <a:srgbClr val="258D52"/>
              </a:solidFill>
              <a:latin typeface="Arial Rounded MT Bold" panose="020F0704030504030204" pitchFamily="34" charset="0"/>
              <a:ea typeface="Calibri" panose="020F0502020204030204" pitchFamily="34" charset="0"/>
              <a:cs typeface="Calibri" panose="020F0502020204030204" pitchFamily="34" charset="0"/>
            </a:endParaRPr>
          </a:p>
        </p:txBody>
      </p:sp>
      <p:sp>
        <p:nvSpPr>
          <p:cNvPr id="17" name="TextBox 8">
            <a:extLst>
              <a:ext uri="{FF2B5EF4-FFF2-40B4-BE49-F238E27FC236}">
                <a16:creationId xmlns:a16="http://schemas.microsoft.com/office/drawing/2014/main" id="{755F4D08-DDB1-E115-FCBB-1DE342F88CAD}"/>
              </a:ext>
            </a:extLst>
          </p:cNvPr>
          <p:cNvSpPr txBox="1"/>
          <p:nvPr/>
        </p:nvSpPr>
        <p:spPr>
          <a:xfrm>
            <a:off x="3786306" y="2423267"/>
            <a:ext cx="7874573" cy="2011465"/>
          </a:xfrm>
          <a:prstGeom prst="rect">
            <a:avLst/>
          </a:prstGeom>
          <a:noFill/>
        </p:spPr>
        <p:txBody>
          <a:bodyPr wrap="square" rtlCol="0">
            <a:noAutofit/>
          </a:bodyPr>
          <a:lstStyle/>
          <a:p>
            <a:pPr marL="342900" indent="-342900">
              <a:buAutoNum type="arabicPeriod"/>
            </a:pPr>
            <a:r>
              <a:rPr lang="es-CO" sz="1600" b="1" dirty="0">
                <a:solidFill>
                  <a:srgbClr val="258D52"/>
                </a:solidFill>
                <a:latin typeface="Arial Rounded MT Bold" panose="020F0704030504030204" pitchFamily="34" charset="0"/>
                <a:cs typeface="Calibri" panose="020F0502020204030204" pitchFamily="34" charset="0"/>
              </a:rPr>
              <a:t>ERP: </a:t>
            </a:r>
            <a:r>
              <a:rPr lang="es-CO"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significa Planificador de Recursos Empresariales</a:t>
            </a:r>
            <a:r>
              <a:rPr lang="es-CO" sz="1600" dirty="0"/>
              <a:t>.</a:t>
            </a:r>
            <a:endParaRPr lang="es-419"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endParaRPr lang="es-419"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s-419" sz="1600" b="1" dirty="0">
                <a:solidFill>
                  <a:srgbClr val="258D52"/>
                </a:solidFill>
                <a:latin typeface="Arial Rounded MT Bold" panose="020F0704030504030204" pitchFamily="34" charset="0"/>
                <a:cs typeface="Calibri" panose="020F0502020204030204" pitchFamily="34" charset="0"/>
              </a:rPr>
              <a:t>SAP</a:t>
            </a:r>
            <a:r>
              <a:rPr lang="es-419"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t>
            </a:r>
            <a:r>
              <a:rPr lang="es-ES"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es un sistema ERP (Enterprise </a:t>
            </a:r>
            <a:r>
              <a:rPr lang="es-ES" sz="1600" dirty="0" err="1">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Resource</a:t>
            </a:r>
            <a:r>
              <a:rPr lang="es-ES"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t>
            </a:r>
            <a:r>
              <a:rPr lang="es-ES" sz="1600" dirty="0" err="1">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Planning</a:t>
            </a:r>
            <a:r>
              <a:rPr lang="es-ES"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que permite la integración de los procesos empresariales clave en una única plataforma. </a:t>
            </a:r>
            <a:endParaRPr lang="es-ES" sz="1600" dirty="0">
              <a:solidFill>
                <a:schemeClr val="tx1">
                  <a:lumMod val="50000"/>
                  <a:lumOff val="50000"/>
                </a:schemeClr>
              </a:solidFill>
              <a:latin typeface="Calibri" panose="020F0502020204030204" pitchFamily="34" charset="0"/>
              <a:cs typeface="Calibri" panose="020F0502020204030204" pitchFamily="34" charset="0"/>
            </a:endParaRPr>
          </a:p>
          <a:p>
            <a:pPr marL="342900" indent="-342900">
              <a:buAutoNum type="arabicPeriod"/>
            </a:pPr>
            <a:endParaRPr lang="es-419" sz="1600" dirty="0">
              <a:solidFill>
                <a:schemeClr val="tx1">
                  <a:lumMod val="50000"/>
                  <a:lumOff val="50000"/>
                </a:schemeClr>
              </a:solidFill>
              <a:latin typeface="Calibri" panose="020F0502020204030204" pitchFamily="34" charset="0"/>
              <a:cs typeface="Calibri" panose="020F0502020204030204" pitchFamily="34" charset="0"/>
            </a:endParaRPr>
          </a:p>
          <a:p>
            <a:pPr fontAlgn="base"/>
            <a:r>
              <a:rPr lang="es-419" sz="1600" b="1" dirty="0">
                <a:solidFill>
                  <a:srgbClr val="258D52"/>
                </a:solidFill>
                <a:latin typeface="Arial Rounded MT Bold" panose="020F0704030504030204" pitchFamily="34" charset="0"/>
                <a:cs typeface="Calibri" panose="020F0502020204030204" pitchFamily="34" charset="0"/>
              </a:rPr>
              <a:t>3.      </a:t>
            </a:r>
            <a:r>
              <a:rPr lang="es-419" sz="1600" b="1" dirty="0" err="1">
                <a:solidFill>
                  <a:srgbClr val="258D52"/>
                </a:solidFill>
                <a:latin typeface="Arial Rounded MT Bold" panose="020F0704030504030204" pitchFamily="34" charset="0"/>
                <a:cs typeface="Calibri" panose="020F0502020204030204" pitchFamily="34" charset="0"/>
              </a:rPr>
              <a:t>SAPhiro</a:t>
            </a:r>
            <a:r>
              <a:rPr lang="es-419" sz="1600" b="1" dirty="0">
                <a:solidFill>
                  <a:srgbClr val="258D52"/>
                </a:solidFill>
                <a:latin typeface="Arial Rounded MT Bold" panose="020F0704030504030204" pitchFamily="34" charset="0"/>
                <a:cs typeface="Calibri" panose="020F0502020204030204" pitchFamily="34" charset="0"/>
              </a:rPr>
              <a:t>:  </a:t>
            </a:r>
            <a:r>
              <a:rPr lang="es-ES" sz="16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SAP: Herramienta y Hiro: palabra japonesa que significa amplio / grande </a:t>
            </a:r>
          </a:p>
          <a:p>
            <a:pPr marL="342900" indent="-342900">
              <a:buAutoNum type="arabicPeriod"/>
            </a:pPr>
            <a:endParaRPr lang="es-419" sz="14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endParaRPr lang="es-419" sz="1400" i="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endParaRPr lang="es-419" sz="1400" b="1" i="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8" name="Diagrama 17">
            <a:extLst>
              <a:ext uri="{FF2B5EF4-FFF2-40B4-BE49-F238E27FC236}">
                <a16:creationId xmlns:a16="http://schemas.microsoft.com/office/drawing/2014/main" id="{B8E97C2B-2BDF-6F34-4742-E6D4DA9E2D0E}"/>
              </a:ext>
            </a:extLst>
          </p:cNvPr>
          <p:cNvGraphicFramePr/>
          <p:nvPr/>
        </p:nvGraphicFramePr>
        <p:xfrm>
          <a:off x="1617286" y="5284928"/>
          <a:ext cx="9228655" cy="4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Gráfico 2" descr="Usuarios con relleno sólido">
            <a:extLst>
              <a:ext uri="{FF2B5EF4-FFF2-40B4-BE49-F238E27FC236}">
                <a16:creationId xmlns:a16="http://schemas.microsoft.com/office/drawing/2014/main" id="{5F5EA512-E5EC-3D05-73D4-0533DAD08C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5271" y="2180994"/>
            <a:ext cx="1643250" cy="1643250"/>
          </a:xfrm>
          <a:prstGeom prst="rect">
            <a:avLst/>
          </a:prstGeom>
        </p:spPr>
      </p:pic>
      <p:sp>
        <p:nvSpPr>
          <p:cNvPr id="2" name="Rectangle: Rounded Corners 2">
            <a:extLst>
              <a:ext uri="{FF2B5EF4-FFF2-40B4-BE49-F238E27FC236}">
                <a16:creationId xmlns:a16="http://schemas.microsoft.com/office/drawing/2014/main" id="{5FEF09AB-8183-967B-4779-26E7BBEE18F2}"/>
              </a:ext>
            </a:extLst>
          </p:cNvPr>
          <p:cNvSpPr/>
          <p:nvPr/>
        </p:nvSpPr>
        <p:spPr bwMode="gray">
          <a:xfrm>
            <a:off x="11427953" y="6147446"/>
            <a:ext cx="671003" cy="710554"/>
          </a:xfrm>
          <a:prstGeom prst="roundRect">
            <a:avLst>
              <a:gd name="adj" fmla="val 50000"/>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2</a:t>
            </a:r>
          </a:p>
        </p:txBody>
      </p:sp>
    </p:spTree>
    <p:extLst>
      <p:ext uri="{BB962C8B-B14F-4D97-AF65-F5344CB8AC3E}">
        <p14:creationId xmlns:p14="http://schemas.microsoft.com/office/powerpoint/2010/main" val="3242816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A851D-FDD4-7E14-856F-FAD8CC5F6AED}"/>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EF7C01EA-526D-E852-B3F1-A24F8D96A7A5}"/>
              </a:ext>
            </a:extLst>
          </p:cNvPr>
          <p:cNvGrpSpPr/>
          <p:nvPr/>
        </p:nvGrpSpPr>
        <p:grpSpPr>
          <a:xfrm>
            <a:off x="2550078" y="1593517"/>
            <a:ext cx="6311877" cy="4585828"/>
            <a:chOff x="0" y="0"/>
            <a:chExt cx="812800" cy="188921"/>
          </a:xfrm>
        </p:grpSpPr>
        <p:sp>
          <p:nvSpPr>
            <p:cNvPr id="19" name="Freeform 58">
              <a:extLst>
                <a:ext uri="{FF2B5EF4-FFF2-40B4-BE49-F238E27FC236}">
                  <a16:creationId xmlns:a16="http://schemas.microsoft.com/office/drawing/2014/main" id="{471CDAD6-DA9A-6764-F870-E9F09F1D2C2E}"/>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13578AE2-6095-A19D-DF1A-37386DFE4BE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BB6654B2-ADD1-C0B6-DF0B-5CC444CAF43D}"/>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Edificio y otros objetos</a:t>
            </a:r>
          </a:p>
        </p:txBody>
      </p:sp>
      <p:pic>
        <p:nvPicPr>
          <p:cNvPr id="7" name="Imagen 6">
            <a:extLst>
              <a:ext uri="{FF2B5EF4-FFF2-40B4-BE49-F238E27FC236}">
                <a16:creationId xmlns:a16="http://schemas.microsoft.com/office/drawing/2014/main" id="{96BA08D4-3967-0F3C-55C1-C261A595F2B6}"/>
              </a:ext>
            </a:extLst>
          </p:cNvPr>
          <p:cNvPicPr>
            <a:picLocks noChangeAspect="1"/>
          </p:cNvPicPr>
          <p:nvPr/>
        </p:nvPicPr>
        <p:blipFill>
          <a:blip r:embed="rId3"/>
          <a:stretch>
            <a:fillRect/>
          </a:stretch>
        </p:blipFill>
        <p:spPr>
          <a:xfrm>
            <a:off x="594171" y="3219007"/>
            <a:ext cx="1427222" cy="1408128"/>
          </a:xfrm>
          <a:prstGeom prst="rect">
            <a:avLst/>
          </a:prstGeom>
        </p:spPr>
      </p:pic>
      <p:sp>
        <p:nvSpPr>
          <p:cNvPr id="8" name="Rectangle: Rounded Corners 31">
            <a:extLst>
              <a:ext uri="{FF2B5EF4-FFF2-40B4-BE49-F238E27FC236}">
                <a16:creationId xmlns:a16="http://schemas.microsoft.com/office/drawing/2014/main" id="{D2A40FBD-F3BC-EEF0-B22D-E5E95AC7778C}"/>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Datos Generales</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7EA88157-0E18-91CA-2F84-89E166C5831D}"/>
              </a:ext>
            </a:extLst>
          </p:cNvPr>
          <p:cNvGrpSpPr/>
          <p:nvPr/>
        </p:nvGrpSpPr>
        <p:grpSpPr>
          <a:xfrm>
            <a:off x="1970778" y="3674048"/>
            <a:ext cx="535609" cy="461655"/>
            <a:chOff x="1744759" y="-230827"/>
            <a:chExt cx="535609" cy="461655"/>
          </a:xfrm>
        </p:grpSpPr>
        <p:sp>
          <p:nvSpPr>
            <p:cNvPr id="10" name="Flecha: a la derecha 9">
              <a:extLst>
                <a:ext uri="{FF2B5EF4-FFF2-40B4-BE49-F238E27FC236}">
                  <a16:creationId xmlns:a16="http://schemas.microsoft.com/office/drawing/2014/main" id="{579F1429-7826-3ABE-2D9E-955AB0ACC4D4}"/>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4C2F274B-31F7-FEFA-8FD0-F143B3E013EE}"/>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FFB96F0A-A469-EEBD-0DB2-80AB0E444AB9}"/>
              </a:ext>
            </a:extLst>
          </p:cNvPr>
          <p:cNvSpPr txBox="1"/>
          <p:nvPr/>
        </p:nvSpPr>
        <p:spPr>
          <a:xfrm>
            <a:off x="883031" y="3262731"/>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3</a:t>
            </a:r>
          </a:p>
        </p:txBody>
      </p:sp>
      <p:pic>
        <p:nvPicPr>
          <p:cNvPr id="6" name="Imagen 5">
            <a:extLst>
              <a:ext uri="{FF2B5EF4-FFF2-40B4-BE49-F238E27FC236}">
                <a16:creationId xmlns:a16="http://schemas.microsoft.com/office/drawing/2014/main" id="{2D858BA3-412A-21C6-CB68-4B1EA0DBC775}"/>
              </a:ext>
            </a:extLst>
          </p:cNvPr>
          <p:cNvPicPr>
            <a:picLocks noChangeAspect="1"/>
          </p:cNvPicPr>
          <p:nvPr/>
        </p:nvPicPr>
        <p:blipFill>
          <a:blip r:embed="rId4"/>
          <a:stretch>
            <a:fillRect/>
          </a:stretch>
        </p:blipFill>
        <p:spPr>
          <a:xfrm>
            <a:off x="2773598" y="4048417"/>
            <a:ext cx="5846203" cy="2008199"/>
          </a:xfrm>
          <a:prstGeom prst="rect">
            <a:avLst/>
          </a:prstGeom>
        </p:spPr>
      </p:pic>
      <p:pic>
        <p:nvPicPr>
          <p:cNvPr id="4" name="Imagen 3">
            <a:extLst>
              <a:ext uri="{FF2B5EF4-FFF2-40B4-BE49-F238E27FC236}">
                <a16:creationId xmlns:a16="http://schemas.microsoft.com/office/drawing/2014/main" id="{623D24FA-42EF-B98A-5CDF-5D2FDEBE5040}"/>
              </a:ext>
            </a:extLst>
          </p:cNvPr>
          <p:cNvPicPr>
            <a:picLocks noChangeAspect="1"/>
          </p:cNvPicPr>
          <p:nvPr/>
        </p:nvPicPr>
        <p:blipFill>
          <a:blip r:embed="rId5"/>
          <a:stretch>
            <a:fillRect/>
          </a:stretch>
        </p:blipFill>
        <p:spPr>
          <a:xfrm>
            <a:off x="9214145" y="3609867"/>
            <a:ext cx="2289001" cy="445084"/>
          </a:xfrm>
          <a:prstGeom prst="rect">
            <a:avLst/>
          </a:prstGeom>
        </p:spPr>
      </p:pic>
      <p:pic>
        <p:nvPicPr>
          <p:cNvPr id="12" name="Imagen 11">
            <a:extLst>
              <a:ext uri="{FF2B5EF4-FFF2-40B4-BE49-F238E27FC236}">
                <a16:creationId xmlns:a16="http://schemas.microsoft.com/office/drawing/2014/main" id="{6B5D4030-7286-6568-FE07-3744A985B02E}"/>
              </a:ext>
            </a:extLst>
          </p:cNvPr>
          <p:cNvPicPr>
            <a:picLocks noChangeAspect="1"/>
          </p:cNvPicPr>
          <p:nvPr/>
        </p:nvPicPr>
        <p:blipFill>
          <a:blip r:embed="rId6"/>
          <a:stretch>
            <a:fillRect/>
          </a:stretch>
        </p:blipFill>
        <p:spPr>
          <a:xfrm>
            <a:off x="2773598" y="1800937"/>
            <a:ext cx="5846203" cy="2237864"/>
          </a:xfrm>
          <a:prstGeom prst="rect">
            <a:avLst/>
          </a:prstGeom>
        </p:spPr>
      </p:pic>
      <p:cxnSp>
        <p:nvCxnSpPr>
          <p:cNvPr id="13" name="Conector recto de flecha 12">
            <a:extLst>
              <a:ext uri="{FF2B5EF4-FFF2-40B4-BE49-F238E27FC236}">
                <a16:creationId xmlns:a16="http://schemas.microsoft.com/office/drawing/2014/main" id="{40C50701-BA86-A3CF-0EBF-6E1FBE548B5E}"/>
              </a:ext>
            </a:extLst>
          </p:cNvPr>
          <p:cNvCxnSpPr/>
          <p:nvPr/>
        </p:nvCxnSpPr>
        <p:spPr>
          <a:xfrm>
            <a:off x="4724400" y="3886431"/>
            <a:ext cx="4368800" cy="18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8905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1F4C1-B0D8-BA8C-5742-0975FE209EEF}"/>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F6B2AF75-C61F-9614-5E94-93204E607E56}"/>
              </a:ext>
            </a:extLst>
          </p:cNvPr>
          <p:cNvGrpSpPr/>
          <p:nvPr/>
        </p:nvGrpSpPr>
        <p:grpSpPr>
          <a:xfrm>
            <a:off x="3375416" y="1575229"/>
            <a:ext cx="4613887" cy="2731595"/>
            <a:chOff x="0" y="0"/>
            <a:chExt cx="812800" cy="188921"/>
          </a:xfrm>
        </p:grpSpPr>
        <p:sp>
          <p:nvSpPr>
            <p:cNvPr id="19" name="Freeform 58">
              <a:extLst>
                <a:ext uri="{FF2B5EF4-FFF2-40B4-BE49-F238E27FC236}">
                  <a16:creationId xmlns:a16="http://schemas.microsoft.com/office/drawing/2014/main" id="{8AEEB9FB-6E24-9585-F6EE-19D28A5CEA7A}"/>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7EBA6E55-2383-49F2-1DD2-6CEDA7A1B2D5}"/>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D93F66E7-F24D-8703-8C60-6B24910E5C1D}"/>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Edificio y otros objetos</a:t>
            </a:r>
          </a:p>
        </p:txBody>
      </p:sp>
      <p:sp>
        <p:nvSpPr>
          <p:cNvPr id="8" name="Rectangle: Rounded Corners 31">
            <a:extLst>
              <a:ext uri="{FF2B5EF4-FFF2-40B4-BE49-F238E27FC236}">
                <a16:creationId xmlns:a16="http://schemas.microsoft.com/office/drawing/2014/main" id="{DBD98492-C1EF-C70B-D789-8EB03ED04B3B}"/>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Datos adicionales</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pic>
        <p:nvPicPr>
          <p:cNvPr id="12" name="Imagen 11" descr="Tabla&#10;&#10;El contenido generado por IA puede ser incorrecto.">
            <a:extLst>
              <a:ext uri="{FF2B5EF4-FFF2-40B4-BE49-F238E27FC236}">
                <a16:creationId xmlns:a16="http://schemas.microsoft.com/office/drawing/2014/main" id="{2E9FB96F-3E9D-A6F1-F16A-1F94A18C29DC}"/>
              </a:ext>
            </a:extLst>
          </p:cNvPr>
          <p:cNvPicPr>
            <a:picLocks noChangeAspect="1"/>
          </p:cNvPicPr>
          <p:nvPr/>
        </p:nvPicPr>
        <p:blipFill>
          <a:blip r:embed="rId3"/>
          <a:stretch>
            <a:fillRect/>
          </a:stretch>
        </p:blipFill>
        <p:spPr>
          <a:xfrm>
            <a:off x="8367806" y="3561557"/>
            <a:ext cx="2616200" cy="1854200"/>
          </a:xfrm>
          <a:prstGeom prst="rect">
            <a:avLst/>
          </a:prstGeom>
        </p:spPr>
      </p:pic>
      <p:grpSp>
        <p:nvGrpSpPr>
          <p:cNvPr id="17" name="Grupo 16">
            <a:extLst>
              <a:ext uri="{FF2B5EF4-FFF2-40B4-BE49-F238E27FC236}">
                <a16:creationId xmlns:a16="http://schemas.microsoft.com/office/drawing/2014/main" id="{EBCE6737-80D3-5F4B-9712-E39EF51B4994}"/>
              </a:ext>
            </a:extLst>
          </p:cNvPr>
          <p:cNvGrpSpPr/>
          <p:nvPr/>
        </p:nvGrpSpPr>
        <p:grpSpPr>
          <a:xfrm rot="10800000">
            <a:off x="8075049" y="2679837"/>
            <a:ext cx="535609" cy="461655"/>
            <a:chOff x="1744759" y="-230827"/>
            <a:chExt cx="535609" cy="461655"/>
          </a:xfrm>
        </p:grpSpPr>
        <p:sp>
          <p:nvSpPr>
            <p:cNvPr id="18" name="Flecha: a la derecha 17">
              <a:extLst>
                <a:ext uri="{FF2B5EF4-FFF2-40B4-BE49-F238E27FC236}">
                  <a16:creationId xmlns:a16="http://schemas.microsoft.com/office/drawing/2014/main" id="{96F35C8A-6170-93CC-59C7-3D0449D31E8B}"/>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21" name="Flecha: a la derecha 4">
              <a:extLst>
                <a:ext uri="{FF2B5EF4-FFF2-40B4-BE49-F238E27FC236}">
                  <a16:creationId xmlns:a16="http://schemas.microsoft.com/office/drawing/2014/main" id="{D334BD96-D5E4-E650-9B72-C180EFD03511}"/>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22" name="Imagen 21">
            <a:extLst>
              <a:ext uri="{FF2B5EF4-FFF2-40B4-BE49-F238E27FC236}">
                <a16:creationId xmlns:a16="http://schemas.microsoft.com/office/drawing/2014/main" id="{38A614F5-4AE2-5704-8BE3-4A77116BD1BA}"/>
              </a:ext>
            </a:extLst>
          </p:cNvPr>
          <p:cNvPicPr>
            <a:picLocks noChangeAspect="1"/>
          </p:cNvPicPr>
          <p:nvPr/>
        </p:nvPicPr>
        <p:blipFill>
          <a:blip r:embed="rId4"/>
          <a:stretch>
            <a:fillRect/>
          </a:stretch>
        </p:blipFill>
        <p:spPr>
          <a:xfrm>
            <a:off x="8610658" y="2195890"/>
            <a:ext cx="1311564" cy="1311564"/>
          </a:xfrm>
          <a:prstGeom prst="rect">
            <a:avLst/>
          </a:prstGeom>
        </p:spPr>
      </p:pic>
      <p:sp>
        <p:nvSpPr>
          <p:cNvPr id="23" name="TextBox 107">
            <a:extLst>
              <a:ext uri="{FF2B5EF4-FFF2-40B4-BE49-F238E27FC236}">
                <a16:creationId xmlns:a16="http://schemas.microsoft.com/office/drawing/2014/main" id="{DE6682E2-A61B-C31E-19D3-BA6DE8027583}"/>
              </a:ext>
            </a:extLst>
          </p:cNvPr>
          <p:cNvSpPr txBox="1"/>
          <p:nvPr/>
        </p:nvSpPr>
        <p:spPr>
          <a:xfrm>
            <a:off x="8834900" y="2249993"/>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4</a:t>
            </a:r>
          </a:p>
        </p:txBody>
      </p:sp>
      <p:pic>
        <p:nvPicPr>
          <p:cNvPr id="9" name="Imagen 8">
            <a:extLst>
              <a:ext uri="{FF2B5EF4-FFF2-40B4-BE49-F238E27FC236}">
                <a16:creationId xmlns:a16="http://schemas.microsoft.com/office/drawing/2014/main" id="{363105BE-E1F6-5530-B8CA-D857AF5DAA41}"/>
              </a:ext>
            </a:extLst>
          </p:cNvPr>
          <p:cNvPicPr>
            <a:picLocks noChangeAspect="1"/>
          </p:cNvPicPr>
          <p:nvPr/>
        </p:nvPicPr>
        <p:blipFill>
          <a:blip r:embed="rId5"/>
          <a:stretch>
            <a:fillRect/>
          </a:stretch>
        </p:blipFill>
        <p:spPr>
          <a:xfrm>
            <a:off x="3549584" y="1611568"/>
            <a:ext cx="4219664" cy="2615003"/>
          </a:xfrm>
          <a:prstGeom prst="rect">
            <a:avLst/>
          </a:prstGeom>
        </p:spPr>
      </p:pic>
      <p:cxnSp>
        <p:nvCxnSpPr>
          <p:cNvPr id="7" name="Conector: angular 6">
            <a:extLst>
              <a:ext uri="{FF2B5EF4-FFF2-40B4-BE49-F238E27FC236}">
                <a16:creationId xmlns:a16="http://schemas.microsoft.com/office/drawing/2014/main" id="{69960466-4EF4-44B7-E53E-1EAF66A46F0E}"/>
              </a:ext>
            </a:extLst>
          </p:cNvPr>
          <p:cNvCxnSpPr>
            <a:cxnSpLocks/>
          </p:cNvCxnSpPr>
          <p:nvPr/>
        </p:nvCxnSpPr>
        <p:spPr>
          <a:xfrm>
            <a:off x="6044865" y="2015067"/>
            <a:ext cx="2322941" cy="2168784"/>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pic>
        <p:nvPicPr>
          <p:cNvPr id="11" name="Imagen 10">
            <a:extLst>
              <a:ext uri="{FF2B5EF4-FFF2-40B4-BE49-F238E27FC236}">
                <a16:creationId xmlns:a16="http://schemas.microsoft.com/office/drawing/2014/main" id="{7E92F465-6348-EE17-8B81-6BA46DA64ED6}"/>
              </a:ext>
            </a:extLst>
          </p:cNvPr>
          <p:cNvPicPr>
            <a:picLocks noChangeAspect="1"/>
          </p:cNvPicPr>
          <p:nvPr/>
        </p:nvPicPr>
        <p:blipFill>
          <a:blip r:embed="rId6"/>
          <a:stretch>
            <a:fillRect/>
          </a:stretch>
        </p:blipFill>
        <p:spPr>
          <a:xfrm>
            <a:off x="538288" y="1778916"/>
            <a:ext cx="2368672" cy="1162110"/>
          </a:xfrm>
          <a:prstGeom prst="rect">
            <a:avLst/>
          </a:prstGeom>
        </p:spPr>
      </p:pic>
      <p:cxnSp>
        <p:nvCxnSpPr>
          <p:cNvPr id="30" name="Conector recto de flecha 29">
            <a:extLst>
              <a:ext uri="{FF2B5EF4-FFF2-40B4-BE49-F238E27FC236}">
                <a16:creationId xmlns:a16="http://schemas.microsoft.com/office/drawing/2014/main" id="{47F36E55-8F37-D1EE-D834-6FFCB67E9C02}"/>
              </a:ext>
            </a:extLst>
          </p:cNvPr>
          <p:cNvCxnSpPr>
            <a:cxnSpLocks/>
          </p:cNvCxnSpPr>
          <p:nvPr/>
        </p:nvCxnSpPr>
        <p:spPr>
          <a:xfrm flipH="1">
            <a:off x="2975772" y="2275394"/>
            <a:ext cx="142918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33" name="Imagen 32">
            <a:extLst>
              <a:ext uri="{FF2B5EF4-FFF2-40B4-BE49-F238E27FC236}">
                <a16:creationId xmlns:a16="http://schemas.microsoft.com/office/drawing/2014/main" id="{052D8A84-D8F3-1273-B420-D0A89C762A96}"/>
              </a:ext>
            </a:extLst>
          </p:cNvPr>
          <p:cNvPicPr>
            <a:picLocks noChangeAspect="1"/>
          </p:cNvPicPr>
          <p:nvPr/>
        </p:nvPicPr>
        <p:blipFill>
          <a:blip r:embed="rId7"/>
          <a:stretch>
            <a:fillRect/>
          </a:stretch>
        </p:blipFill>
        <p:spPr>
          <a:xfrm>
            <a:off x="499889" y="3561557"/>
            <a:ext cx="2597283" cy="596931"/>
          </a:xfrm>
          <a:prstGeom prst="rect">
            <a:avLst/>
          </a:prstGeom>
        </p:spPr>
      </p:pic>
      <p:pic>
        <p:nvPicPr>
          <p:cNvPr id="37" name="Imagen 36">
            <a:extLst>
              <a:ext uri="{FF2B5EF4-FFF2-40B4-BE49-F238E27FC236}">
                <a16:creationId xmlns:a16="http://schemas.microsoft.com/office/drawing/2014/main" id="{F3BA0648-E644-6CBA-763E-8C18F6CD3DBC}"/>
              </a:ext>
            </a:extLst>
          </p:cNvPr>
          <p:cNvPicPr>
            <a:picLocks noChangeAspect="1"/>
          </p:cNvPicPr>
          <p:nvPr/>
        </p:nvPicPr>
        <p:blipFill>
          <a:blip r:embed="rId8"/>
          <a:stretch>
            <a:fillRect/>
          </a:stretch>
        </p:blipFill>
        <p:spPr>
          <a:xfrm>
            <a:off x="4992086" y="4649090"/>
            <a:ext cx="1322683" cy="1089268"/>
          </a:xfrm>
          <a:prstGeom prst="rect">
            <a:avLst/>
          </a:prstGeom>
        </p:spPr>
      </p:pic>
      <p:cxnSp>
        <p:nvCxnSpPr>
          <p:cNvPr id="39" name="Conector recto de flecha 38">
            <a:extLst>
              <a:ext uri="{FF2B5EF4-FFF2-40B4-BE49-F238E27FC236}">
                <a16:creationId xmlns:a16="http://schemas.microsoft.com/office/drawing/2014/main" id="{54FD6DC0-7859-3938-2369-E1395E238590}"/>
              </a:ext>
            </a:extLst>
          </p:cNvPr>
          <p:cNvCxnSpPr>
            <a:cxnSpLocks/>
            <a:endCxn id="33" idx="3"/>
          </p:cNvCxnSpPr>
          <p:nvPr/>
        </p:nvCxnSpPr>
        <p:spPr>
          <a:xfrm flipH="1">
            <a:off x="3097172" y="2540266"/>
            <a:ext cx="1180493" cy="13197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Conector recto de flecha 62">
            <a:extLst>
              <a:ext uri="{FF2B5EF4-FFF2-40B4-BE49-F238E27FC236}">
                <a16:creationId xmlns:a16="http://schemas.microsoft.com/office/drawing/2014/main" id="{DBD356FE-B76D-6AA4-BA5E-E9BFFBF05742}"/>
              </a:ext>
            </a:extLst>
          </p:cNvPr>
          <p:cNvCxnSpPr>
            <a:endCxn id="37" idx="0"/>
          </p:cNvCxnSpPr>
          <p:nvPr/>
        </p:nvCxnSpPr>
        <p:spPr>
          <a:xfrm>
            <a:off x="5653427" y="3454401"/>
            <a:ext cx="1" cy="11946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6133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29498-BC5C-81ED-FBD5-911FAC289F79}"/>
            </a:ext>
          </a:extLst>
        </p:cNvPr>
        <p:cNvGrpSpPr/>
        <p:nvPr/>
      </p:nvGrpSpPr>
      <p:grpSpPr>
        <a:xfrm>
          <a:off x="0" y="0"/>
          <a:ext cx="0" cy="0"/>
          <a:chOff x="0" y="0"/>
          <a:chExt cx="0" cy="0"/>
        </a:xfrm>
      </p:grpSpPr>
      <p:sp>
        <p:nvSpPr>
          <p:cNvPr id="5" name="Rectangle: Rounded Corners 2">
            <a:extLst>
              <a:ext uri="{FF2B5EF4-FFF2-40B4-BE49-F238E27FC236}">
                <a16:creationId xmlns:a16="http://schemas.microsoft.com/office/drawing/2014/main" id="{57CA63A6-F3D1-6E8A-1B14-AF07735490AC}"/>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Edificio y otros objetos </a:t>
            </a:r>
          </a:p>
        </p:txBody>
      </p:sp>
      <p:pic>
        <p:nvPicPr>
          <p:cNvPr id="7" name="Imagen 6">
            <a:extLst>
              <a:ext uri="{FF2B5EF4-FFF2-40B4-BE49-F238E27FC236}">
                <a16:creationId xmlns:a16="http://schemas.microsoft.com/office/drawing/2014/main" id="{C226F49D-7A85-55FE-B6AB-BD6FC1F38A08}"/>
              </a:ext>
            </a:extLst>
          </p:cNvPr>
          <p:cNvPicPr>
            <a:picLocks noChangeAspect="1"/>
          </p:cNvPicPr>
          <p:nvPr/>
        </p:nvPicPr>
        <p:blipFill>
          <a:blip r:embed="rId3"/>
          <a:stretch>
            <a:fillRect/>
          </a:stretch>
        </p:blipFill>
        <p:spPr>
          <a:xfrm>
            <a:off x="1565595" y="2606399"/>
            <a:ext cx="1427222" cy="1408128"/>
          </a:xfrm>
          <a:prstGeom prst="rect">
            <a:avLst/>
          </a:prstGeom>
        </p:spPr>
      </p:pic>
      <p:sp>
        <p:nvSpPr>
          <p:cNvPr id="8" name="Rectangle: Rounded Corners 31">
            <a:extLst>
              <a:ext uri="{FF2B5EF4-FFF2-40B4-BE49-F238E27FC236}">
                <a16:creationId xmlns:a16="http://schemas.microsoft.com/office/drawing/2014/main" id="{090AE214-F9DB-280B-D43C-6F7A045D4538}"/>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Medidas</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7FFE475C-706F-C645-8785-0334CE560172}"/>
              </a:ext>
            </a:extLst>
          </p:cNvPr>
          <p:cNvGrpSpPr/>
          <p:nvPr/>
        </p:nvGrpSpPr>
        <p:grpSpPr>
          <a:xfrm>
            <a:off x="2942202" y="3061440"/>
            <a:ext cx="535609" cy="461655"/>
            <a:chOff x="1744759" y="-230827"/>
            <a:chExt cx="535609" cy="461655"/>
          </a:xfrm>
        </p:grpSpPr>
        <p:sp>
          <p:nvSpPr>
            <p:cNvPr id="10" name="Flecha: a la derecha 9">
              <a:extLst>
                <a:ext uri="{FF2B5EF4-FFF2-40B4-BE49-F238E27FC236}">
                  <a16:creationId xmlns:a16="http://schemas.microsoft.com/office/drawing/2014/main" id="{CC465287-B847-1E72-2365-D34C7036E506}"/>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31B07F84-4EF1-77BD-9F8C-699BDDE9A18D}"/>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D198FB7D-04A3-CCCB-BBFE-5D5EA182DF0A}"/>
              </a:ext>
            </a:extLst>
          </p:cNvPr>
          <p:cNvSpPr txBox="1"/>
          <p:nvPr/>
        </p:nvSpPr>
        <p:spPr>
          <a:xfrm>
            <a:off x="1854455" y="2650123"/>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5</a:t>
            </a:r>
          </a:p>
        </p:txBody>
      </p:sp>
      <p:grpSp>
        <p:nvGrpSpPr>
          <p:cNvPr id="40" name="Group 57">
            <a:extLst>
              <a:ext uri="{FF2B5EF4-FFF2-40B4-BE49-F238E27FC236}">
                <a16:creationId xmlns:a16="http://schemas.microsoft.com/office/drawing/2014/main" id="{FF730776-081F-50C3-08E7-7CA2B87E888D}"/>
              </a:ext>
            </a:extLst>
          </p:cNvPr>
          <p:cNvGrpSpPr/>
          <p:nvPr/>
        </p:nvGrpSpPr>
        <p:grpSpPr>
          <a:xfrm>
            <a:off x="3477811" y="2606399"/>
            <a:ext cx="5990331" cy="1338435"/>
            <a:chOff x="0" y="0"/>
            <a:chExt cx="812800" cy="188921"/>
          </a:xfrm>
        </p:grpSpPr>
        <p:sp>
          <p:nvSpPr>
            <p:cNvPr id="41" name="Freeform 58">
              <a:extLst>
                <a:ext uri="{FF2B5EF4-FFF2-40B4-BE49-F238E27FC236}">
                  <a16:creationId xmlns:a16="http://schemas.microsoft.com/office/drawing/2014/main" id="{44C14530-6B7A-D8BB-D41A-8F483DD2EA62}"/>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2" name="TextBox 59">
              <a:extLst>
                <a:ext uri="{FF2B5EF4-FFF2-40B4-BE49-F238E27FC236}">
                  <a16:creationId xmlns:a16="http://schemas.microsoft.com/office/drawing/2014/main" id="{3999FCF7-A005-4847-CCAA-AE94A6D5B627}"/>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6" name="Imagen 5">
            <a:extLst>
              <a:ext uri="{FF2B5EF4-FFF2-40B4-BE49-F238E27FC236}">
                <a16:creationId xmlns:a16="http://schemas.microsoft.com/office/drawing/2014/main" id="{3221FCA2-0416-D967-435F-FC3054844344}"/>
              </a:ext>
            </a:extLst>
          </p:cNvPr>
          <p:cNvPicPr>
            <a:picLocks noChangeAspect="1"/>
          </p:cNvPicPr>
          <p:nvPr/>
        </p:nvPicPr>
        <p:blipFill>
          <a:blip r:embed="rId4"/>
          <a:stretch>
            <a:fillRect/>
          </a:stretch>
        </p:blipFill>
        <p:spPr>
          <a:xfrm>
            <a:off x="3619014" y="2733764"/>
            <a:ext cx="5707925" cy="1105651"/>
          </a:xfrm>
          <a:prstGeom prst="rect">
            <a:avLst/>
          </a:prstGeom>
        </p:spPr>
      </p:pic>
    </p:spTree>
    <p:extLst>
      <p:ext uri="{BB962C8B-B14F-4D97-AF65-F5344CB8AC3E}">
        <p14:creationId xmlns:p14="http://schemas.microsoft.com/office/powerpoint/2010/main" val="1382045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2DD3A-09C7-B9D4-86A3-3F926172197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4DAB8DBD-385C-D118-4CAB-A377C31E340C}"/>
              </a:ext>
            </a:extLst>
          </p:cNvPr>
          <p:cNvGrpSpPr/>
          <p:nvPr/>
        </p:nvGrpSpPr>
        <p:grpSpPr>
          <a:xfrm>
            <a:off x="2328251" y="2505456"/>
            <a:ext cx="5494949" cy="3184144"/>
            <a:chOff x="0" y="0"/>
            <a:chExt cx="812800" cy="188921"/>
          </a:xfrm>
        </p:grpSpPr>
        <p:sp>
          <p:nvSpPr>
            <p:cNvPr id="19" name="Freeform 58">
              <a:extLst>
                <a:ext uri="{FF2B5EF4-FFF2-40B4-BE49-F238E27FC236}">
                  <a16:creationId xmlns:a16="http://schemas.microsoft.com/office/drawing/2014/main" id="{C98B30A2-3CF4-301C-5DDC-85E85847413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A5AA294F-A57B-BD79-8C29-B72EF6407702}"/>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D4A6DD90-D8C1-0064-F0EE-E98B5CCC2196}"/>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Edificio y otros objetos </a:t>
            </a:r>
          </a:p>
        </p:txBody>
      </p:sp>
      <p:pic>
        <p:nvPicPr>
          <p:cNvPr id="7" name="Imagen 6">
            <a:extLst>
              <a:ext uri="{FF2B5EF4-FFF2-40B4-BE49-F238E27FC236}">
                <a16:creationId xmlns:a16="http://schemas.microsoft.com/office/drawing/2014/main" id="{B04628DC-D28A-AF2D-F256-CB3C64B2E3A9}"/>
              </a:ext>
            </a:extLst>
          </p:cNvPr>
          <p:cNvPicPr>
            <a:picLocks noChangeAspect="1"/>
          </p:cNvPicPr>
          <p:nvPr/>
        </p:nvPicPr>
        <p:blipFill>
          <a:blip r:embed="rId3"/>
          <a:stretch>
            <a:fillRect/>
          </a:stretch>
        </p:blipFill>
        <p:spPr>
          <a:xfrm>
            <a:off x="372344" y="3371407"/>
            <a:ext cx="1427222" cy="1408128"/>
          </a:xfrm>
          <a:prstGeom prst="rect">
            <a:avLst/>
          </a:prstGeom>
        </p:spPr>
      </p:pic>
      <p:sp>
        <p:nvSpPr>
          <p:cNvPr id="8" name="Rectangle: Rounded Corners 31">
            <a:extLst>
              <a:ext uri="{FF2B5EF4-FFF2-40B4-BE49-F238E27FC236}">
                <a16:creationId xmlns:a16="http://schemas.microsoft.com/office/drawing/2014/main" id="{99E687B3-72F7-7105-42B0-CAB112E3011D}"/>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Parámetros de contabilización</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F366A743-8805-9C64-D24B-F1808640B268}"/>
              </a:ext>
            </a:extLst>
          </p:cNvPr>
          <p:cNvGrpSpPr/>
          <p:nvPr/>
        </p:nvGrpSpPr>
        <p:grpSpPr>
          <a:xfrm>
            <a:off x="1748951" y="3826448"/>
            <a:ext cx="535609" cy="461655"/>
            <a:chOff x="1744759" y="-230827"/>
            <a:chExt cx="535609" cy="461655"/>
          </a:xfrm>
        </p:grpSpPr>
        <p:sp>
          <p:nvSpPr>
            <p:cNvPr id="10" name="Flecha: a la derecha 9">
              <a:extLst>
                <a:ext uri="{FF2B5EF4-FFF2-40B4-BE49-F238E27FC236}">
                  <a16:creationId xmlns:a16="http://schemas.microsoft.com/office/drawing/2014/main" id="{520521FD-B950-D24A-7764-946A67E586A5}"/>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687AE873-CE6A-80DC-78BD-8C054D05122E}"/>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4ABB887C-C328-393B-A26D-6155BC4D4030}"/>
              </a:ext>
            </a:extLst>
          </p:cNvPr>
          <p:cNvSpPr txBox="1"/>
          <p:nvPr/>
        </p:nvSpPr>
        <p:spPr>
          <a:xfrm>
            <a:off x="661204" y="3415131"/>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6</a:t>
            </a:r>
          </a:p>
        </p:txBody>
      </p:sp>
      <p:pic>
        <p:nvPicPr>
          <p:cNvPr id="4" name="Imagen 3">
            <a:extLst>
              <a:ext uri="{FF2B5EF4-FFF2-40B4-BE49-F238E27FC236}">
                <a16:creationId xmlns:a16="http://schemas.microsoft.com/office/drawing/2014/main" id="{918FCF64-E864-4154-E1C0-F471C1516119}"/>
              </a:ext>
            </a:extLst>
          </p:cNvPr>
          <p:cNvPicPr>
            <a:picLocks noChangeAspect="1"/>
          </p:cNvPicPr>
          <p:nvPr/>
        </p:nvPicPr>
        <p:blipFill>
          <a:blip r:embed="rId4"/>
          <a:srcRect r="30701"/>
          <a:stretch>
            <a:fillRect/>
          </a:stretch>
        </p:blipFill>
        <p:spPr>
          <a:xfrm>
            <a:off x="2507831" y="2645998"/>
            <a:ext cx="5122330" cy="2923600"/>
          </a:xfrm>
          <a:prstGeom prst="rect">
            <a:avLst/>
          </a:prstGeom>
        </p:spPr>
      </p:pic>
      <p:pic>
        <p:nvPicPr>
          <p:cNvPr id="3" name="Imagen 2">
            <a:extLst>
              <a:ext uri="{FF2B5EF4-FFF2-40B4-BE49-F238E27FC236}">
                <a16:creationId xmlns:a16="http://schemas.microsoft.com/office/drawing/2014/main" id="{E79243A2-FAC6-0AA0-8480-DC155CCE0187}"/>
              </a:ext>
            </a:extLst>
          </p:cNvPr>
          <p:cNvPicPr>
            <a:picLocks noChangeAspect="1"/>
          </p:cNvPicPr>
          <p:nvPr/>
        </p:nvPicPr>
        <p:blipFill>
          <a:blip r:embed="rId5"/>
          <a:stretch>
            <a:fillRect/>
          </a:stretch>
        </p:blipFill>
        <p:spPr>
          <a:xfrm>
            <a:off x="8615226" y="1543654"/>
            <a:ext cx="3021421" cy="785136"/>
          </a:xfrm>
          <a:prstGeom prst="rect">
            <a:avLst/>
          </a:prstGeom>
        </p:spPr>
      </p:pic>
      <p:pic>
        <p:nvPicPr>
          <p:cNvPr id="12" name="Imagen 11">
            <a:extLst>
              <a:ext uri="{FF2B5EF4-FFF2-40B4-BE49-F238E27FC236}">
                <a16:creationId xmlns:a16="http://schemas.microsoft.com/office/drawing/2014/main" id="{319D2E3A-7BD1-819B-1327-F8BD6D203C23}"/>
              </a:ext>
            </a:extLst>
          </p:cNvPr>
          <p:cNvPicPr>
            <a:picLocks noChangeAspect="1"/>
          </p:cNvPicPr>
          <p:nvPr/>
        </p:nvPicPr>
        <p:blipFill>
          <a:blip r:embed="rId6"/>
          <a:stretch>
            <a:fillRect/>
          </a:stretch>
        </p:blipFill>
        <p:spPr>
          <a:xfrm>
            <a:off x="8002779" y="2505456"/>
            <a:ext cx="3633867" cy="811131"/>
          </a:xfrm>
          <a:prstGeom prst="rect">
            <a:avLst/>
          </a:prstGeom>
        </p:spPr>
      </p:pic>
      <p:pic>
        <p:nvPicPr>
          <p:cNvPr id="21" name="Imagen 20">
            <a:extLst>
              <a:ext uri="{FF2B5EF4-FFF2-40B4-BE49-F238E27FC236}">
                <a16:creationId xmlns:a16="http://schemas.microsoft.com/office/drawing/2014/main" id="{5DE973C8-20D1-3610-155B-3F044FBF468D}"/>
              </a:ext>
            </a:extLst>
          </p:cNvPr>
          <p:cNvPicPr>
            <a:picLocks noChangeAspect="1"/>
          </p:cNvPicPr>
          <p:nvPr/>
        </p:nvPicPr>
        <p:blipFill>
          <a:blip r:embed="rId7"/>
          <a:stretch>
            <a:fillRect/>
          </a:stretch>
        </p:blipFill>
        <p:spPr>
          <a:xfrm>
            <a:off x="8002779" y="3981282"/>
            <a:ext cx="3633867" cy="188378"/>
          </a:xfrm>
          <a:prstGeom prst="rect">
            <a:avLst/>
          </a:prstGeom>
        </p:spPr>
      </p:pic>
      <p:pic>
        <p:nvPicPr>
          <p:cNvPr id="23" name="Imagen 22">
            <a:extLst>
              <a:ext uri="{FF2B5EF4-FFF2-40B4-BE49-F238E27FC236}">
                <a16:creationId xmlns:a16="http://schemas.microsoft.com/office/drawing/2014/main" id="{C0DAEF3E-E08A-A73B-380E-0E08857C6DF2}"/>
              </a:ext>
            </a:extLst>
          </p:cNvPr>
          <p:cNvPicPr>
            <a:picLocks noChangeAspect="1"/>
          </p:cNvPicPr>
          <p:nvPr/>
        </p:nvPicPr>
        <p:blipFill>
          <a:blip r:embed="rId8"/>
          <a:stretch>
            <a:fillRect/>
          </a:stretch>
        </p:blipFill>
        <p:spPr>
          <a:xfrm>
            <a:off x="8002779" y="3541414"/>
            <a:ext cx="3549832" cy="438173"/>
          </a:xfrm>
          <a:prstGeom prst="rect">
            <a:avLst/>
          </a:prstGeom>
        </p:spPr>
      </p:pic>
      <p:pic>
        <p:nvPicPr>
          <p:cNvPr id="26" name="Imagen 25">
            <a:extLst>
              <a:ext uri="{FF2B5EF4-FFF2-40B4-BE49-F238E27FC236}">
                <a16:creationId xmlns:a16="http://schemas.microsoft.com/office/drawing/2014/main" id="{AFC8CF71-F559-6458-5683-4FF5316D0BFC}"/>
              </a:ext>
            </a:extLst>
          </p:cNvPr>
          <p:cNvPicPr>
            <a:picLocks noChangeAspect="1"/>
          </p:cNvPicPr>
          <p:nvPr/>
        </p:nvPicPr>
        <p:blipFill>
          <a:blip r:embed="rId9"/>
          <a:stretch>
            <a:fillRect/>
          </a:stretch>
        </p:blipFill>
        <p:spPr>
          <a:xfrm>
            <a:off x="9492341" y="4396182"/>
            <a:ext cx="2038455" cy="438173"/>
          </a:xfrm>
          <a:prstGeom prst="rect">
            <a:avLst/>
          </a:prstGeom>
        </p:spPr>
      </p:pic>
      <p:pic>
        <p:nvPicPr>
          <p:cNvPr id="30" name="Imagen 29">
            <a:extLst>
              <a:ext uri="{FF2B5EF4-FFF2-40B4-BE49-F238E27FC236}">
                <a16:creationId xmlns:a16="http://schemas.microsoft.com/office/drawing/2014/main" id="{BC16F8F4-3921-93FB-C844-904DC768E866}"/>
              </a:ext>
            </a:extLst>
          </p:cNvPr>
          <p:cNvPicPr>
            <a:picLocks noChangeAspect="1"/>
          </p:cNvPicPr>
          <p:nvPr/>
        </p:nvPicPr>
        <p:blipFill>
          <a:blip r:embed="rId10"/>
          <a:stretch>
            <a:fillRect/>
          </a:stretch>
        </p:blipFill>
        <p:spPr>
          <a:xfrm>
            <a:off x="9492341" y="5091756"/>
            <a:ext cx="2038456" cy="445180"/>
          </a:xfrm>
          <a:prstGeom prst="rect">
            <a:avLst/>
          </a:prstGeom>
        </p:spPr>
      </p:pic>
      <p:cxnSp>
        <p:nvCxnSpPr>
          <p:cNvPr id="34" name="Conector: angular 33">
            <a:extLst>
              <a:ext uri="{FF2B5EF4-FFF2-40B4-BE49-F238E27FC236}">
                <a16:creationId xmlns:a16="http://schemas.microsoft.com/office/drawing/2014/main" id="{C251407B-5135-B2FE-8160-FB393404C8E4}"/>
              </a:ext>
            </a:extLst>
          </p:cNvPr>
          <p:cNvCxnSpPr>
            <a:cxnSpLocks/>
            <a:endCxn id="12" idx="1"/>
          </p:cNvCxnSpPr>
          <p:nvPr/>
        </p:nvCxnSpPr>
        <p:spPr>
          <a:xfrm flipV="1">
            <a:off x="5477933" y="2911022"/>
            <a:ext cx="2524846" cy="1517045"/>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Conector: angular 35">
            <a:extLst>
              <a:ext uri="{FF2B5EF4-FFF2-40B4-BE49-F238E27FC236}">
                <a16:creationId xmlns:a16="http://schemas.microsoft.com/office/drawing/2014/main" id="{35D77197-2098-517E-3002-E50A94AC66ED}"/>
              </a:ext>
            </a:extLst>
          </p:cNvPr>
          <p:cNvCxnSpPr>
            <a:cxnSpLocks/>
          </p:cNvCxnSpPr>
          <p:nvPr/>
        </p:nvCxnSpPr>
        <p:spPr>
          <a:xfrm flipV="1">
            <a:off x="4851133" y="1936222"/>
            <a:ext cx="3680058" cy="1890226"/>
          </a:xfrm>
          <a:prstGeom prst="bentConnector3">
            <a:avLst>
              <a:gd name="adj1" fmla="val 324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Conector: angular 43">
            <a:extLst>
              <a:ext uri="{FF2B5EF4-FFF2-40B4-BE49-F238E27FC236}">
                <a16:creationId xmlns:a16="http://schemas.microsoft.com/office/drawing/2014/main" id="{BFB6DE8A-7B4E-965F-643C-BD77EB13566D}"/>
              </a:ext>
            </a:extLst>
          </p:cNvPr>
          <p:cNvCxnSpPr/>
          <p:nvPr/>
        </p:nvCxnSpPr>
        <p:spPr>
          <a:xfrm flipV="1">
            <a:off x="6246796" y="3979587"/>
            <a:ext cx="1755983" cy="79994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Conector: angular 45">
            <a:extLst>
              <a:ext uri="{FF2B5EF4-FFF2-40B4-BE49-F238E27FC236}">
                <a16:creationId xmlns:a16="http://schemas.microsoft.com/office/drawing/2014/main" id="{39EB85DC-0D78-0434-196C-1BE4D5431CFD}"/>
              </a:ext>
            </a:extLst>
          </p:cNvPr>
          <p:cNvCxnSpPr/>
          <p:nvPr/>
        </p:nvCxnSpPr>
        <p:spPr>
          <a:xfrm flipV="1">
            <a:off x="5477933" y="4615268"/>
            <a:ext cx="3858572" cy="47648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Conector: angular 47">
            <a:extLst>
              <a:ext uri="{FF2B5EF4-FFF2-40B4-BE49-F238E27FC236}">
                <a16:creationId xmlns:a16="http://schemas.microsoft.com/office/drawing/2014/main" id="{601A1FD7-45CB-C9E3-4AE8-FAED3371FE5C}"/>
              </a:ext>
            </a:extLst>
          </p:cNvPr>
          <p:cNvCxnSpPr>
            <a:endCxn id="30" idx="1"/>
          </p:cNvCxnSpPr>
          <p:nvPr/>
        </p:nvCxnSpPr>
        <p:spPr>
          <a:xfrm flipV="1">
            <a:off x="6246796" y="5314346"/>
            <a:ext cx="3245545" cy="75801"/>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3189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DC7EB-9730-E9FC-6798-DDC11A74204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32090720-47C6-993C-DABA-4FA5CED79BBA}"/>
              </a:ext>
            </a:extLst>
          </p:cNvPr>
          <p:cNvGrpSpPr/>
          <p:nvPr/>
        </p:nvGrpSpPr>
        <p:grpSpPr>
          <a:xfrm>
            <a:off x="3602508" y="1728216"/>
            <a:ext cx="4563084" cy="2051711"/>
            <a:chOff x="0" y="0"/>
            <a:chExt cx="812800" cy="188921"/>
          </a:xfrm>
        </p:grpSpPr>
        <p:sp>
          <p:nvSpPr>
            <p:cNvPr id="19" name="Freeform 58">
              <a:extLst>
                <a:ext uri="{FF2B5EF4-FFF2-40B4-BE49-F238E27FC236}">
                  <a16:creationId xmlns:a16="http://schemas.microsoft.com/office/drawing/2014/main" id="{D4013302-185C-C8A5-D0A0-F34046FE4CE1}"/>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AE921249-5221-C469-A685-AFAFC08AFA9F}"/>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92D98E24-0C5E-3A76-9687-6A6C761F9E3C}"/>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Tratar terreno </a:t>
            </a:r>
          </a:p>
        </p:txBody>
      </p:sp>
      <p:pic>
        <p:nvPicPr>
          <p:cNvPr id="7" name="Imagen 6">
            <a:extLst>
              <a:ext uri="{FF2B5EF4-FFF2-40B4-BE49-F238E27FC236}">
                <a16:creationId xmlns:a16="http://schemas.microsoft.com/office/drawing/2014/main" id="{06E2BBCA-641E-A05B-E693-A9F25EAA033C}"/>
              </a:ext>
            </a:extLst>
          </p:cNvPr>
          <p:cNvPicPr>
            <a:picLocks noChangeAspect="1"/>
          </p:cNvPicPr>
          <p:nvPr/>
        </p:nvPicPr>
        <p:blipFill>
          <a:blip r:embed="rId3"/>
          <a:stretch>
            <a:fillRect/>
          </a:stretch>
        </p:blipFill>
        <p:spPr>
          <a:xfrm>
            <a:off x="1658730" y="2020846"/>
            <a:ext cx="1427222" cy="1408128"/>
          </a:xfrm>
          <a:prstGeom prst="rect">
            <a:avLst/>
          </a:prstGeom>
        </p:spPr>
      </p:pic>
      <p:sp>
        <p:nvSpPr>
          <p:cNvPr id="8" name="Rectangle: Rounded Corners 31">
            <a:extLst>
              <a:ext uri="{FF2B5EF4-FFF2-40B4-BE49-F238E27FC236}">
                <a16:creationId xmlns:a16="http://schemas.microsoft.com/office/drawing/2014/main" id="{63D5C554-3C28-B8A3-639F-0F69CB4172F8}"/>
              </a:ext>
            </a:extLst>
          </p:cNvPr>
          <p:cNvSpPr/>
          <p:nvPr/>
        </p:nvSpPr>
        <p:spPr bwMode="gray">
          <a:xfrm>
            <a:off x="453084" y="1025844"/>
            <a:ext cx="11183563" cy="43032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0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Asignar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norma de liquidación, y liberar el edificio o el objeto.</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grpSp>
        <p:nvGrpSpPr>
          <p:cNvPr id="9" name="Grupo 8">
            <a:extLst>
              <a:ext uri="{FF2B5EF4-FFF2-40B4-BE49-F238E27FC236}">
                <a16:creationId xmlns:a16="http://schemas.microsoft.com/office/drawing/2014/main" id="{B28FF36A-B8C5-41C9-4D47-E8496748C165}"/>
              </a:ext>
            </a:extLst>
          </p:cNvPr>
          <p:cNvGrpSpPr/>
          <p:nvPr/>
        </p:nvGrpSpPr>
        <p:grpSpPr>
          <a:xfrm>
            <a:off x="3035337" y="2475887"/>
            <a:ext cx="535609" cy="461655"/>
            <a:chOff x="1744759" y="-230827"/>
            <a:chExt cx="535609" cy="461655"/>
          </a:xfrm>
        </p:grpSpPr>
        <p:sp>
          <p:nvSpPr>
            <p:cNvPr id="10" name="Flecha: a la derecha 9">
              <a:extLst>
                <a:ext uri="{FF2B5EF4-FFF2-40B4-BE49-F238E27FC236}">
                  <a16:creationId xmlns:a16="http://schemas.microsoft.com/office/drawing/2014/main" id="{5BA7C3CC-4CBF-4E0C-1547-045393A26FE6}"/>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1" name="Flecha: a la derecha 4">
              <a:extLst>
                <a:ext uri="{FF2B5EF4-FFF2-40B4-BE49-F238E27FC236}">
                  <a16:creationId xmlns:a16="http://schemas.microsoft.com/office/drawing/2014/main" id="{D3349176-16C2-67B2-B66D-36B5BE07F393}"/>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4" name="TextBox 107">
            <a:extLst>
              <a:ext uri="{FF2B5EF4-FFF2-40B4-BE49-F238E27FC236}">
                <a16:creationId xmlns:a16="http://schemas.microsoft.com/office/drawing/2014/main" id="{2859EDFA-3272-1840-6BA2-6A21B6A5FFD2}"/>
              </a:ext>
            </a:extLst>
          </p:cNvPr>
          <p:cNvSpPr txBox="1"/>
          <p:nvPr/>
        </p:nvSpPr>
        <p:spPr>
          <a:xfrm>
            <a:off x="1947590" y="2064570"/>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7</a:t>
            </a:r>
          </a:p>
        </p:txBody>
      </p:sp>
      <p:grpSp>
        <p:nvGrpSpPr>
          <p:cNvPr id="40" name="Group 57">
            <a:extLst>
              <a:ext uri="{FF2B5EF4-FFF2-40B4-BE49-F238E27FC236}">
                <a16:creationId xmlns:a16="http://schemas.microsoft.com/office/drawing/2014/main" id="{5D571702-F44B-1335-ED3E-83D58843E656}"/>
              </a:ext>
            </a:extLst>
          </p:cNvPr>
          <p:cNvGrpSpPr/>
          <p:nvPr/>
        </p:nvGrpSpPr>
        <p:grpSpPr>
          <a:xfrm>
            <a:off x="2504030" y="3904911"/>
            <a:ext cx="5990331" cy="1133434"/>
            <a:chOff x="0" y="0"/>
            <a:chExt cx="812800" cy="188921"/>
          </a:xfrm>
        </p:grpSpPr>
        <p:sp>
          <p:nvSpPr>
            <p:cNvPr id="41" name="Freeform 58">
              <a:extLst>
                <a:ext uri="{FF2B5EF4-FFF2-40B4-BE49-F238E27FC236}">
                  <a16:creationId xmlns:a16="http://schemas.microsoft.com/office/drawing/2014/main" id="{E30BB648-12A6-D68E-ECED-2F1F7C644E7A}"/>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42" name="TextBox 59">
              <a:extLst>
                <a:ext uri="{FF2B5EF4-FFF2-40B4-BE49-F238E27FC236}">
                  <a16:creationId xmlns:a16="http://schemas.microsoft.com/office/drawing/2014/main" id="{F4BD3E7B-5BEA-85D6-145B-78E8B8923586}"/>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43" name="Grupo 42">
            <a:extLst>
              <a:ext uri="{FF2B5EF4-FFF2-40B4-BE49-F238E27FC236}">
                <a16:creationId xmlns:a16="http://schemas.microsoft.com/office/drawing/2014/main" id="{D83A0C34-1C71-331F-C409-E346BAE0D0EE}"/>
              </a:ext>
            </a:extLst>
          </p:cNvPr>
          <p:cNvGrpSpPr/>
          <p:nvPr/>
        </p:nvGrpSpPr>
        <p:grpSpPr>
          <a:xfrm rot="10800000">
            <a:off x="8516536" y="4174388"/>
            <a:ext cx="535609" cy="461655"/>
            <a:chOff x="1744759" y="-230827"/>
            <a:chExt cx="535609" cy="461655"/>
          </a:xfrm>
        </p:grpSpPr>
        <p:sp>
          <p:nvSpPr>
            <p:cNvPr id="44" name="Flecha: a la derecha 43">
              <a:extLst>
                <a:ext uri="{FF2B5EF4-FFF2-40B4-BE49-F238E27FC236}">
                  <a16:creationId xmlns:a16="http://schemas.microsoft.com/office/drawing/2014/main" id="{F99B0AFB-2F60-9CB4-DB4F-E9CABD479759}"/>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45" name="Flecha: a la derecha 4">
              <a:extLst>
                <a:ext uri="{FF2B5EF4-FFF2-40B4-BE49-F238E27FC236}">
                  <a16:creationId xmlns:a16="http://schemas.microsoft.com/office/drawing/2014/main" id="{A1E077E1-A223-6DE5-E53D-AC4FC42DBEE4}"/>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50" name="Imagen 49">
            <a:extLst>
              <a:ext uri="{FF2B5EF4-FFF2-40B4-BE49-F238E27FC236}">
                <a16:creationId xmlns:a16="http://schemas.microsoft.com/office/drawing/2014/main" id="{E86C0D4C-0E56-3802-AD54-FF31D3324B38}"/>
              </a:ext>
            </a:extLst>
          </p:cNvPr>
          <p:cNvPicPr>
            <a:picLocks noChangeAspect="1"/>
          </p:cNvPicPr>
          <p:nvPr/>
        </p:nvPicPr>
        <p:blipFill>
          <a:blip r:embed="rId4"/>
          <a:stretch>
            <a:fillRect/>
          </a:stretch>
        </p:blipFill>
        <p:spPr>
          <a:xfrm>
            <a:off x="9052145" y="3690441"/>
            <a:ext cx="1311564" cy="1311564"/>
          </a:xfrm>
          <a:prstGeom prst="rect">
            <a:avLst/>
          </a:prstGeom>
        </p:spPr>
      </p:pic>
      <p:sp>
        <p:nvSpPr>
          <p:cNvPr id="52" name="TextBox 107">
            <a:extLst>
              <a:ext uri="{FF2B5EF4-FFF2-40B4-BE49-F238E27FC236}">
                <a16:creationId xmlns:a16="http://schemas.microsoft.com/office/drawing/2014/main" id="{AD5906F6-4F22-5312-0CA8-FF104979EE97}"/>
              </a:ext>
            </a:extLst>
          </p:cNvPr>
          <p:cNvSpPr txBox="1"/>
          <p:nvPr/>
        </p:nvSpPr>
        <p:spPr>
          <a:xfrm>
            <a:off x="9276387" y="3744544"/>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8</a:t>
            </a:r>
          </a:p>
        </p:txBody>
      </p:sp>
      <p:pic>
        <p:nvPicPr>
          <p:cNvPr id="4" name="Imagen 3">
            <a:extLst>
              <a:ext uri="{FF2B5EF4-FFF2-40B4-BE49-F238E27FC236}">
                <a16:creationId xmlns:a16="http://schemas.microsoft.com/office/drawing/2014/main" id="{7F8AE18B-3367-F41D-2E92-234304455128}"/>
              </a:ext>
            </a:extLst>
          </p:cNvPr>
          <p:cNvPicPr>
            <a:picLocks noChangeAspect="1"/>
          </p:cNvPicPr>
          <p:nvPr/>
        </p:nvPicPr>
        <p:blipFill>
          <a:blip r:embed="rId5"/>
          <a:stretch>
            <a:fillRect/>
          </a:stretch>
        </p:blipFill>
        <p:spPr>
          <a:xfrm>
            <a:off x="3786410" y="1791360"/>
            <a:ext cx="4223734" cy="1896270"/>
          </a:xfrm>
          <a:prstGeom prst="rect">
            <a:avLst/>
          </a:prstGeom>
        </p:spPr>
      </p:pic>
      <p:pic>
        <p:nvPicPr>
          <p:cNvPr id="15" name="Imagen 14">
            <a:extLst>
              <a:ext uri="{FF2B5EF4-FFF2-40B4-BE49-F238E27FC236}">
                <a16:creationId xmlns:a16="http://schemas.microsoft.com/office/drawing/2014/main" id="{6C86666D-F54F-70EC-37D0-B73AB93416AC}"/>
              </a:ext>
            </a:extLst>
          </p:cNvPr>
          <p:cNvPicPr>
            <a:picLocks noChangeAspect="1"/>
          </p:cNvPicPr>
          <p:nvPr/>
        </p:nvPicPr>
        <p:blipFill>
          <a:blip r:embed="rId3"/>
          <a:stretch>
            <a:fillRect/>
          </a:stretch>
        </p:blipFill>
        <p:spPr>
          <a:xfrm>
            <a:off x="1114264" y="5062641"/>
            <a:ext cx="1427222" cy="1408128"/>
          </a:xfrm>
          <a:prstGeom prst="rect">
            <a:avLst/>
          </a:prstGeom>
        </p:spPr>
      </p:pic>
      <p:grpSp>
        <p:nvGrpSpPr>
          <p:cNvPr id="16" name="Grupo 15">
            <a:extLst>
              <a:ext uri="{FF2B5EF4-FFF2-40B4-BE49-F238E27FC236}">
                <a16:creationId xmlns:a16="http://schemas.microsoft.com/office/drawing/2014/main" id="{5A695738-6236-802B-42A9-F488E03F83D5}"/>
              </a:ext>
            </a:extLst>
          </p:cNvPr>
          <p:cNvGrpSpPr/>
          <p:nvPr/>
        </p:nvGrpSpPr>
        <p:grpSpPr>
          <a:xfrm>
            <a:off x="2490871" y="5517682"/>
            <a:ext cx="535609" cy="461655"/>
            <a:chOff x="1744759" y="-230827"/>
            <a:chExt cx="535609" cy="461655"/>
          </a:xfrm>
        </p:grpSpPr>
        <p:sp>
          <p:nvSpPr>
            <p:cNvPr id="17" name="Flecha: a la derecha 16">
              <a:extLst>
                <a:ext uri="{FF2B5EF4-FFF2-40B4-BE49-F238E27FC236}">
                  <a16:creationId xmlns:a16="http://schemas.microsoft.com/office/drawing/2014/main" id="{C5984AC0-6FB3-49F1-F70A-E4CA893FB708}"/>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18" name="Flecha: a la derecha 4">
              <a:extLst>
                <a:ext uri="{FF2B5EF4-FFF2-40B4-BE49-F238E27FC236}">
                  <a16:creationId xmlns:a16="http://schemas.microsoft.com/office/drawing/2014/main" id="{54108A1C-7044-0540-DCD6-99DB59A4B3A9}"/>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sp>
        <p:nvSpPr>
          <p:cNvPr id="21" name="TextBox 107">
            <a:extLst>
              <a:ext uri="{FF2B5EF4-FFF2-40B4-BE49-F238E27FC236}">
                <a16:creationId xmlns:a16="http://schemas.microsoft.com/office/drawing/2014/main" id="{1A2145A6-D337-FFAD-FF42-DC3DA88DF651}"/>
              </a:ext>
            </a:extLst>
          </p:cNvPr>
          <p:cNvSpPr txBox="1"/>
          <p:nvPr/>
        </p:nvSpPr>
        <p:spPr>
          <a:xfrm>
            <a:off x="1403124" y="5106365"/>
            <a:ext cx="789988" cy="967381"/>
          </a:xfrm>
          <a:prstGeom prst="rect">
            <a:avLst/>
          </a:prstGeom>
        </p:spPr>
        <p:txBody>
          <a:bodyPr wrap="square" lIns="0" tIns="0" rIns="0" bIns="0" rtlCol="0" anchor="t">
            <a:spAutoFit/>
          </a:bodyPr>
          <a:lstStyle/>
          <a:p>
            <a:pPr algn="ctr">
              <a:lnSpc>
                <a:spcPts val="8633"/>
              </a:lnSpc>
            </a:pPr>
            <a:r>
              <a:rPr lang="en-US" sz="4000" dirty="0">
                <a:solidFill>
                  <a:schemeClr val="bg1">
                    <a:lumMod val="65000"/>
                  </a:schemeClr>
                </a:solidFill>
                <a:latin typeface="Arial Rounded MT Bold" panose="020F0704030504030204" pitchFamily="34" charset="0"/>
              </a:rPr>
              <a:t>9</a:t>
            </a:r>
          </a:p>
        </p:txBody>
      </p:sp>
      <p:grpSp>
        <p:nvGrpSpPr>
          <p:cNvPr id="28" name="Group 57">
            <a:extLst>
              <a:ext uri="{FF2B5EF4-FFF2-40B4-BE49-F238E27FC236}">
                <a16:creationId xmlns:a16="http://schemas.microsoft.com/office/drawing/2014/main" id="{7C0B2717-7359-FBAE-35D8-7A0F515B35E3}"/>
              </a:ext>
            </a:extLst>
          </p:cNvPr>
          <p:cNvGrpSpPr/>
          <p:nvPr/>
        </p:nvGrpSpPr>
        <p:grpSpPr>
          <a:xfrm>
            <a:off x="3045355" y="5409428"/>
            <a:ext cx="7631790" cy="632200"/>
            <a:chOff x="0" y="0"/>
            <a:chExt cx="812800" cy="188921"/>
          </a:xfrm>
        </p:grpSpPr>
        <p:sp>
          <p:nvSpPr>
            <p:cNvPr id="29" name="Freeform 58">
              <a:extLst>
                <a:ext uri="{FF2B5EF4-FFF2-40B4-BE49-F238E27FC236}">
                  <a16:creationId xmlns:a16="http://schemas.microsoft.com/office/drawing/2014/main" id="{DDE20907-4758-B32F-1B7B-3634B5E8FB67}"/>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30" name="TextBox 59">
              <a:extLst>
                <a:ext uri="{FF2B5EF4-FFF2-40B4-BE49-F238E27FC236}">
                  <a16:creationId xmlns:a16="http://schemas.microsoft.com/office/drawing/2014/main" id="{69A7ABCC-831D-B2D6-C858-5AC84164F527}"/>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34" name="Imagen 33">
            <a:extLst>
              <a:ext uri="{FF2B5EF4-FFF2-40B4-BE49-F238E27FC236}">
                <a16:creationId xmlns:a16="http://schemas.microsoft.com/office/drawing/2014/main" id="{A2C2B714-E9D1-2240-52BE-A5E8D16AD0B4}"/>
              </a:ext>
            </a:extLst>
          </p:cNvPr>
          <p:cNvPicPr>
            <a:picLocks noChangeAspect="1"/>
          </p:cNvPicPr>
          <p:nvPr/>
        </p:nvPicPr>
        <p:blipFill>
          <a:blip r:embed="rId6"/>
          <a:stretch>
            <a:fillRect/>
          </a:stretch>
        </p:blipFill>
        <p:spPr>
          <a:xfrm>
            <a:off x="3080480" y="5571862"/>
            <a:ext cx="7531487" cy="349268"/>
          </a:xfrm>
          <a:prstGeom prst="rect">
            <a:avLst/>
          </a:prstGeom>
        </p:spPr>
      </p:pic>
      <p:grpSp>
        <p:nvGrpSpPr>
          <p:cNvPr id="35" name="Grupo 34">
            <a:extLst>
              <a:ext uri="{FF2B5EF4-FFF2-40B4-BE49-F238E27FC236}">
                <a16:creationId xmlns:a16="http://schemas.microsoft.com/office/drawing/2014/main" id="{FC72FB6E-6314-7DD3-CA2C-B227020F4E5E}"/>
              </a:ext>
            </a:extLst>
          </p:cNvPr>
          <p:cNvGrpSpPr/>
          <p:nvPr/>
        </p:nvGrpSpPr>
        <p:grpSpPr>
          <a:xfrm rot="16200000">
            <a:off x="7879504" y="5986764"/>
            <a:ext cx="438488" cy="248052"/>
            <a:chOff x="1744759" y="-230827"/>
            <a:chExt cx="535609" cy="461655"/>
          </a:xfrm>
        </p:grpSpPr>
        <p:sp>
          <p:nvSpPr>
            <p:cNvPr id="36" name="Flecha: a la derecha 35">
              <a:extLst>
                <a:ext uri="{FF2B5EF4-FFF2-40B4-BE49-F238E27FC236}">
                  <a16:creationId xmlns:a16="http://schemas.microsoft.com/office/drawing/2014/main" id="{4E5DD003-301A-7ADC-72EF-D8D385AF2D6C}"/>
                </a:ext>
              </a:extLst>
            </p:cNvPr>
            <p:cNvSpPr/>
            <p:nvPr/>
          </p:nvSpPr>
          <p:spPr>
            <a:xfrm>
              <a:off x="1744759" y="-230827"/>
              <a:ext cx="535609" cy="46165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s-CO"/>
            </a:p>
          </p:txBody>
        </p:sp>
        <p:sp>
          <p:nvSpPr>
            <p:cNvPr id="37" name="Flecha: a la derecha 4">
              <a:extLst>
                <a:ext uri="{FF2B5EF4-FFF2-40B4-BE49-F238E27FC236}">
                  <a16:creationId xmlns:a16="http://schemas.microsoft.com/office/drawing/2014/main" id="{01B14177-E13D-1133-51A5-7DC0869A78F6}"/>
                </a:ext>
              </a:extLst>
            </p:cNvPr>
            <p:cNvSpPr txBox="1"/>
            <p:nvPr/>
          </p:nvSpPr>
          <p:spPr>
            <a:xfrm>
              <a:off x="1744759" y="-138496"/>
              <a:ext cx="397113" cy="276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p:txBody>
        </p:sp>
      </p:grpSp>
      <p:pic>
        <p:nvPicPr>
          <p:cNvPr id="12" name="Imagen 11">
            <a:extLst>
              <a:ext uri="{FF2B5EF4-FFF2-40B4-BE49-F238E27FC236}">
                <a16:creationId xmlns:a16="http://schemas.microsoft.com/office/drawing/2014/main" id="{45FF7CE7-381A-8BE6-0211-407BE80786B8}"/>
              </a:ext>
            </a:extLst>
          </p:cNvPr>
          <p:cNvPicPr>
            <a:picLocks noChangeAspect="1"/>
          </p:cNvPicPr>
          <p:nvPr/>
        </p:nvPicPr>
        <p:blipFill>
          <a:blip r:embed="rId7"/>
          <a:stretch>
            <a:fillRect/>
          </a:stretch>
        </p:blipFill>
        <p:spPr>
          <a:xfrm>
            <a:off x="773005" y="4170138"/>
            <a:ext cx="1352620" cy="482625"/>
          </a:xfrm>
          <a:prstGeom prst="rect">
            <a:avLst/>
          </a:prstGeom>
        </p:spPr>
      </p:pic>
      <p:pic>
        <p:nvPicPr>
          <p:cNvPr id="23" name="Imagen 22">
            <a:extLst>
              <a:ext uri="{FF2B5EF4-FFF2-40B4-BE49-F238E27FC236}">
                <a16:creationId xmlns:a16="http://schemas.microsoft.com/office/drawing/2014/main" id="{76A63571-5BED-7795-A638-721DD64FF788}"/>
              </a:ext>
            </a:extLst>
          </p:cNvPr>
          <p:cNvPicPr>
            <a:picLocks noChangeAspect="1"/>
          </p:cNvPicPr>
          <p:nvPr/>
        </p:nvPicPr>
        <p:blipFill>
          <a:blip r:embed="rId8"/>
          <a:stretch>
            <a:fillRect/>
          </a:stretch>
        </p:blipFill>
        <p:spPr>
          <a:xfrm>
            <a:off x="2617782" y="3984077"/>
            <a:ext cx="5804541" cy="942296"/>
          </a:xfrm>
          <a:prstGeom prst="rect">
            <a:avLst/>
          </a:prstGeom>
        </p:spPr>
      </p:pic>
      <p:pic>
        <p:nvPicPr>
          <p:cNvPr id="26" name="Imagen 25">
            <a:extLst>
              <a:ext uri="{FF2B5EF4-FFF2-40B4-BE49-F238E27FC236}">
                <a16:creationId xmlns:a16="http://schemas.microsoft.com/office/drawing/2014/main" id="{04E78B20-A711-3669-6DA5-D1E5D4C99ED9}"/>
              </a:ext>
            </a:extLst>
          </p:cNvPr>
          <p:cNvPicPr>
            <a:picLocks noChangeAspect="1"/>
          </p:cNvPicPr>
          <p:nvPr/>
        </p:nvPicPr>
        <p:blipFill>
          <a:blip r:embed="rId9"/>
          <a:stretch>
            <a:fillRect/>
          </a:stretch>
        </p:blipFill>
        <p:spPr>
          <a:xfrm>
            <a:off x="773005" y="4637727"/>
            <a:ext cx="1352620" cy="190510"/>
          </a:xfrm>
          <a:prstGeom prst="rect">
            <a:avLst/>
          </a:prstGeom>
        </p:spPr>
      </p:pic>
      <p:cxnSp>
        <p:nvCxnSpPr>
          <p:cNvPr id="31" name="Conector recto de flecha 30">
            <a:extLst>
              <a:ext uri="{FF2B5EF4-FFF2-40B4-BE49-F238E27FC236}">
                <a16:creationId xmlns:a16="http://schemas.microsoft.com/office/drawing/2014/main" id="{85442D4E-0D70-65D9-FAC3-57483F360376}"/>
              </a:ext>
            </a:extLst>
          </p:cNvPr>
          <p:cNvCxnSpPr>
            <a:cxnSpLocks/>
          </p:cNvCxnSpPr>
          <p:nvPr/>
        </p:nvCxnSpPr>
        <p:spPr>
          <a:xfrm flipH="1" flipV="1">
            <a:off x="2193112" y="4543713"/>
            <a:ext cx="424670" cy="1682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2516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D604-9974-EAF6-77E1-1C57DB516A2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CB916876-6956-3633-D1D0-98543B7E92D4}"/>
              </a:ext>
            </a:extLst>
          </p:cNvPr>
          <p:cNvSpPr txBox="1"/>
          <p:nvPr/>
        </p:nvSpPr>
        <p:spPr>
          <a:xfrm>
            <a:off x="1328737" y="2275254"/>
            <a:ext cx="10001251" cy="1757917"/>
          </a:xfrm>
          <a:prstGeom prst="rect">
            <a:avLst/>
          </a:prstGeom>
          <a:noFill/>
        </p:spPr>
        <p:txBody>
          <a:bodyPr wrap="square">
            <a:spAutoFit/>
          </a:bodyPr>
          <a:lstStyle/>
          <a:p>
            <a:pPr lvl="0"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 </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Rol Negociador</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Gestión de contratos.</a:t>
            </a:r>
            <a:endParaRPr lang="es-CO" sz="4000" dirty="0"/>
          </a:p>
        </p:txBody>
      </p:sp>
    </p:spTree>
    <p:extLst>
      <p:ext uri="{BB962C8B-B14F-4D97-AF65-F5344CB8AC3E}">
        <p14:creationId xmlns:p14="http://schemas.microsoft.com/office/powerpoint/2010/main" val="3112591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C1FDA-4226-4088-7C77-0BC02C7F3847}"/>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609637B0-BFCE-2F31-7D66-A392943F930E}"/>
              </a:ext>
            </a:extLst>
          </p:cNvPr>
          <p:cNvGrpSpPr/>
          <p:nvPr/>
        </p:nvGrpSpPr>
        <p:grpSpPr>
          <a:xfrm>
            <a:off x="917697" y="1896537"/>
            <a:ext cx="6665193" cy="3020903"/>
            <a:chOff x="0" y="0"/>
            <a:chExt cx="812800" cy="188921"/>
          </a:xfrm>
        </p:grpSpPr>
        <p:sp>
          <p:nvSpPr>
            <p:cNvPr id="19" name="Freeform 58">
              <a:extLst>
                <a:ext uri="{FF2B5EF4-FFF2-40B4-BE49-F238E27FC236}">
                  <a16:creationId xmlns:a16="http://schemas.microsoft.com/office/drawing/2014/main" id="{5609BF12-2A9F-E856-EA93-02C2E0FC81D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EC75F908-12E7-B715-BA1C-F8D38EEBCAC6}"/>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75217786-2C28-FB37-64A2-5A646F383EED}"/>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108A4F00-4E61-CDE5-1A35-06C501B71DA5}"/>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Transacción RECN </a:t>
            </a:r>
          </a:p>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GESTIONAR CONTRATO</a:t>
            </a:r>
            <a:endParaRPr kumimoji="0" lang="es-ES"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pic>
        <p:nvPicPr>
          <p:cNvPr id="12" name="Imagen 11" descr="Interfaz de usuario gráfica, Texto, Aplicación, Chat o mensaje de texto&#10;&#10;El contenido generado por IA puede ser incorrecto.">
            <a:extLst>
              <a:ext uri="{FF2B5EF4-FFF2-40B4-BE49-F238E27FC236}">
                <a16:creationId xmlns:a16="http://schemas.microsoft.com/office/drawing/2014/main" id="{17770420-A6AA-C779-30B8-CE198A52E109}"/>
              </a:ext>
            </a:extLst>
          </p:cNvPr>
          <p:cNvPicPr>
            <a:picLocks noChangeAspect="1"/>
          </p:cNvPicPr>
          <p:nvPr/>
        </p:nvPicPr>
        <p:blipFill>
          <a:blip r:embed="rId3"/>
          <a:stretch>
            <a:fillRect/>
          </a:stretch>
        </p:blipFill>
        <p:spPr>
          <a:xfrm>
            <a:off x="1021876" y="2088336"/>
            <a:ext cx="6450529" cy="2585264"/>
          </a:xfrm>
          <a:prstGeom prst="rect">
            <a:avLst/>
          </a:prstGeom>
        </p:spPr>
      </p:pic>
      <p:cxnSp>
        <p:nvCxnSpPr>
          <p:cNvPr id="22" name="Conector recto de flecha 21">
            <a:extLst>
              <a:ext uri="{FF2B5EF4-FFF2-40B4-BE49-F238E27FC236}">
                <a16:creationId xmlns:a16="http://schemas.microsoft.com/office/drawing/2014/main" id="{9C673DEE-66D5-A896-417A-32AE4B756999}"/>
              </a:ext>
            </a:extLst>
          </p:cNvPr>
          <p:cNvCxnSpPr/>
          <p:nvPr/>
        </p:nvCxnSpPr>
        <p:spPr>
          <a:xfrm flipV="1">
            <a:off x="5384800" y="2204720"/>
            <a:ext cx="3210560" cy="5283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CuadroTexto 22">
            <a:extLst>
              <a:ext uri="{FF2B5EF4-FFF2-40B4-BE49-F238E27FC236}">
                <a16:creationId xmlns:a16="http://schemas.microsoft.com/office/drawing/2014/main" id="{9A2AE112-7481-DF8B-7DB6-F8BEC01A7F12}"/>
              </a:ext>
            </a:extLst>
          </p:cNvPr>
          <p:cNvSpPr txBox="1"/>
          <p:nvPr/>
        </p:nvSpPr>
        <p:spPr>
          <a:xfrm>
            <a:off x="8595360" y="1896537"/>
            <a:ext cx="1737360" cy="2308324"/>
          </a:xfrm>
          <a:prstGeom prst="rect">
            <a:avLst/>
          </a:prstGeom>
          <a:noFill/>
        </p:spPr>
        <p:txBody>
          <a:bodyPr wrap="square" rtlCol="0">
            <a:spAutoFit/>
          </a:bodyPr>
          <a:lstStyle/>
          <a:p>
            <a:pPr algn="just"/>
            <a:r>
              <a:rPr lang="es-ES" dirty="0"/>
              <a:t>El botón crear objeto nos dirige a la pestaña, donde escogemos el tipo de contrato que se quiere crear.</a:t>
            </a:r>
            <a:endParaRPr lang="es-CO" dirty="0"/>
          </a:p>
        </p:txBody>
      </p:sp>
      <p:cxnSp>
        <p:nvCxnSpPr>
          <p:cNvPr id="25" name="Conector recto de flecha 24">
            <a:extLst>
              <a:ext uri="{FF2B5EF4-FFF2-40B4-BE49-F238E27FC236}">
                <a16:creationId xmlns:a16="http://schemas.microsoft.com/office/drawing/2014/main" id="{AD97220C-5F4A-A088-E516-31EE498188DC}"/>
              </a:ext>
            </a:extLst>
          </p:cNvPr>
          <p:cNvCxnSpPr>
            <a:cxnSpLocks/>
          </p:cNvCxnSpPr>
          <p:nvPr/>
        </p:nvCxnSpPr>
        <p:spPr>
          <a:xfrm>
            <a:off x="6253480" y="3016160"/>
            <a:ext cx="2231395" cy="19012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CuadroTexto 26">
            <a:extLst>
              <a:ext uri="{FF2B5EF4-FFF2-40B4-BE49-F238E27FC236}">
                <a16:creationId xmlns:a16="http://schemas.microsoft.com/office/drawing/2014/main" id="{A132B4F7-2053-D18C-1DF6-EF510F205A82}"/>
              </a:ext>
            </a:extLst>
          </p:cNvPr>
          <p:cNvSpPr txBox="1"/>
          <p:nvPr/>
        </p:nvSpPr>
        <p:spPr>
          <a:xfrm>
            <a:off x="8595360" y="4321245"/>
            <a:ext cx="1737360" cy="2031325"/>
          </a:xfrm>
          <a:prstGeom prst="rect">
            <a:avLst/>
          </a:prstGeom>
          <a:noFill/>
        </p:spPr>
        <p:txBody>
          <a:bodyPr wrap="square" rtlCol="0">
            <a:spAutoFit/>
          </a:bodyPr>
          <a:lstStyle/>
          <a:p>
            <a:pPr algn="just"/>
            <a:r>
              <a:rPr lang="es-ES" dirty="0"/>
              <a:t>Con el botón crear con modelo podemos crear un contrato a partir de otro ya existente.</a:t>
            </a:r>
            <a:endParaRPr lang="es-CO" dirty="0"/>
          </a:p>
        </p:txBody>
      </p:sp>
    </p:spTree>
    <p:extLst>
      <p:ext uri="{BB962C8B-B14F-4D97-AF65-F5344CB8AC3E}">
        <p14:creationId xmlns:p14="http://schemas.microsoft.com/office/powerpoint/2010/main" val="1067837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2F9D5-62AC-6F57-C02A-C7A1FF9A76CF}"/>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85DBEC72-1A4E-AB64-AD4F-6A18B8BA81D0}"/>
              </a:ext>
            </a:extLst>
          </p:cNvPr>
          <p:cNvGrpSpPr/>
          <p:nvPr/>
        </p:nvGrpSpPr>
        <p:grpSpPr>
          <a:xfrm>
            <a:off x="917697" y="1896537"/>
            <a:ext cx="8195823" cy="4585543"/>
            <a:chOff x="0" y="0"/>
            <a:chExt cx="812800" cy="188921"/>
          </a:xfrm>
        </p:grpSpPr>
        <p:sp>
          <p:nvSpPr>
            <p:cNvPr id="19" name="Freeform 58">
              <a:extLst>
                <a:ext uri="{FF2B5EF4-FFF2-40B4-BE49-F238E27FC236}">
                  <a16:creationId xmlns:a16="http://schemas.microsoft.com/office/drawing/2014/main" id="{607EE7D9-D6A7-C9F2-3536-ABA4622BA921}"/>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098D5FF5-0439-C0C2-1188-EE570DA9821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E30284FB-6053-F4BD-A990-7D80F308E394}"/>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F8CE6D03-ED15-EA6A-1A67-D5B5BC748CD3}"/>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CREAR OBJETO</a:t>
            </a:r>
            <a:endParaRPr kumimoji="0" lang="es-ES" sz="25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sp>
        <p:nvSpPr>
          <p:cNvPr id="23" name="CuadroTexto 22">
            <a:extLst>
              <a:ext uri="{FF2B5EF4-FFF2-40B4-BE49-F238E27FC236}">
                <a16:creationId xmlns:a16="http://schemas.microsoft.com/office/drawing/2014/main" id="{159721FE-1779-C9CA-7D19-3B2005DF947A}"/>
              </a:ext>
            </a:extLst>
          </p:cNvPr>
          <p:cNvSpPr txBox="1"/>
          <p:nvPr/>
        </p:nvSpPr>
        <p:spPr>
          <a:xfrm>
            <a:off x="9332664" y="2274839"/>
            <a:ext cx="2148135" cy="1200329"/>
          </a:xfrm>
          <a:prstGeom prst="rect">
            <a:avLst/>
          </a:prstGeom>
          <a:noFill/>
        </p:spPr>
        <p:txBody>
          <a:bodyPr wrap="square" rtlCol="0">
            <a:spAutoFit/>
          </a:bodyPr>
          <a:lstStyle/>
          <a:p>
            <a:pPr algn="just"/>
            <a:r>
              <a:rPr lang="es-ES" dirty="0"/>
              <a:t>Se debe escoger de la lista desplegable la clase de contrato que corresponda.</a:t>
            </a:r>
            <a:endParaRPr lang="es-CO" dirty="0"/>
          </a:p>
        </p:txBody>
      </p:sp>
      <p:pic>
        <p:nvPicPr>
          <p:cNvPr id="3" name="Imagen 2" descr="Interfaz de usuario gráfica, Texto&#10;&#10;El contenido generado por IA puede ser incorrecto.">
            <a:extLst>
              <a:ext uri="{FF2B5EF4-FFF2-40B4-BE49-F238E27FC236}">
                <a16:creationId xmlns:a16="http://schemas.microsoft.com/office/drawing/2014/main" id="{D4607807-AFA7-4148-FB9C-D2761999CEB5}"/>
              </a:ext>
            </a:extLst>
          </p:cNvPr>
          <p:cNvPicPr>
            <a:picLocks noChangeAspect="1"/>
          </p:cNvPicPr>
          <p:nvPr/>
        </p:nvPicPr>
        <p:blipFill>
          <a:blip r:embed="rId3"/>
          <a:stretch>
            <a:fillRect/>
          </a:stretch>
        </p:blipFill>
        <p:spPr>
          <a:xfrm>
            <a:off x="1136842" y="2144634"/>
            <a:ext cx="7804279" cy="4073286"/>
          </a:xfrm>
          <a:prstGeom prst="rect">
            <a:avLst/>
          </a:prstGeom>
        </p:spPr>
      </p:pic>
      <p:sp>
        <p:nvSpPr>
          <p:cNvPr id="9" name="CuadroTexto 8">
            <a:extLst>
              <a:ext uri="{FF2B5EF4-FFF2-40B4-BE49-F238E27FC236}">
                <a16:creationId xmlns:a16="http://schemas.microsoft.com/office/drawing/2014/main" id="{29B1859A-D110-E672-E493-2B921903CC50}"/>
              </a:ext>
            </a:extLst>
          </p:cNvPr>
          <p:cNvSpPr txBox="1"/>
          <p:nvPr/>
        </p:nvSpPr>
        <p:spPr>
          <a:xfrm>
            <a:off x="9332664" y="3990153"/>
            <a:ext cx="2148135" cy="1200329"/>
          </a:xfrm>
          <a:prstGeom prst="rect">
            <a:avLst/>
          </a:prstGeom>
          <a:noFill/>
        </p:spPr>
        <p:txBody>
          <a:bodyPr wrap="square" rtlCol="0">
            <a:spAutoFit/>
          </a:bodyPr>
          <a:lstStyle/>
          <a:p>
            <a:pPr algn="just"/>
            <a:r>
              <a:rPr lang="es-ES" dirty="0"/>
              <a:t>* Se debe escoger el código de contrato que inicia con la letra </a:t>
            </a:r>
            <a:r>
              <a:rPr lang="es-ES" b="1" dirty="0"/>
              <a:t>Z</a:t>
            </a:r>
            <a:r>
              <a:rPr lang="es-ES" dirty="0"/>
              <a:t>.</a:t>
            </a:r>
            <a:endParaRPr lang="es-CO" dirty="0"/>
          </a:p>
        </p:txBody>
      </p:sp>
    </p:spTree>
    <p:extLst>
      <p:ext uri="{BB962C8B-B14F-4D97-AF65-F5344CB8AC3E}">
        <p14:creationId xmlns:p14="http://schemas.microsoft.com/office/powerpoint/2010/main" val="670331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6C3F9-FCCE-42C4-201E-1A171FE09C0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410BEAA0-B4AD-44C8-D0E1-C1D106E73181}"/>
              </a:ext>
            </a:extLst>
          </p:cNvPr>
          <p:cNvGrpSpPr/>
          <p:nvPr/>
        </p:nvGrpSpPr>
        <p:grpSpPr>
          <a:xfrm>
            <a:off x="917697" y="1896537"/>
            <a:ext cx="7088383" cy="4585543"/>
            <a:chOff x="0" y="0"/>
            <a:chExt cx="812800" cy="188921"/>
          </a:xfrm>
        </p:grpSpPr>
        <p:sp>
          <p:nvSpPr>
            <p:cNvPr id="19" name="Freeform 58">
              <a:extLst>
                <a:ext uri="{FF2B5EF4-FFF2-40B4-BE49-F238E27FC236}">
                  <a16:creationId xmlns:a16="http://schemas.microsoft.com/office/drawing/2014/main" id="{3199CC7D-BED3-3A16-E814-174755A86DBF}"/>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endParaRPr lang="es-CO"/>
            </a:p>
          </p:txBody>
        </p:sp>
        <p:sp>
          <p:nvSpPr>
            <p:cNvPr id="20" name="TextBox 59">
              <a:extLst>
                <a:ext uri="{FF2B5EF4-FFF2-40B4-BE49-F238E27FC236}">
                  <a16:creationId xmlns:a16="http://schemas.microsoft.com/office/drawing/2014/main" id="{92E9004D-E734-9BD6-41C2-43507087501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14CF3686-55F5-AF1E-46D7-A7DB84A6E733}"/>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BC22F078-5EB5-DAE1-41C1-4F0DBF60DC01}"/>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CREAR CON MODELO</a:t>
            </a:r>
            <a:endParaRPr kumimoji="0" lang="es-ES" sz="25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sp>
        <p:nvSpPr>
          <p:cNvPr id="23" name="CuadroTexto 22">
            <a:extLst>
              <a:ext uri="{FF2B5EF4-FFF2-40B4-BE49-F238E27FC236}">
                <a16:creationId xmlns:a16="http://schemas.microsoft.com/office/drawing/2014/main" id="{25925C05-B288-CAF6-7B00-012A2831CC99}"/>
              </a:ext>
            </a:extLst>
          </p:cNvPr>
          <p:cNvSpPr txBox="1"/>
          <p:nvPr/>
        </p:nvSpPr>
        <p:spPr>
          <a:xfrm>
            <a:off x="8367091" y="2045127"/>
            <a:ext cx="3225469" cy="1754326"/>
          </a:xfrm>
          <a:prstGeom prst="rect">
            <a:avLst/>
          </a:prstGeom>
          <a:noFill/>
        </p:spPr>
        <p:txBody>
          <a:bodyPr wrap="square" rtlCol="0">
            <a:spAutoFit/>
          </a:bodyPr>
          <a:lstStyle/>
          <a:p>
            <a:pPr algn="just"/>
            <a:r>
              <a:rPr lang="es-ES" dirty="0"/>
              <a:t>Se diligencia la sociedad, el numero de contrato que se utilizara como modelo, y se seleccionan los datos que se copiaran para el nuevo contrato.</a:t>
            </a:r>
            <a:endParaRPr lang="es-CO" dirty="0"/>
          </a:p>
        </p:txBody>
      </p:sp>
      <p:pic>
        <p:nvPicPr>
          <p:cNvPr id="4" name="Imagen 3" descr="Interfaz de usuario gráfica, Texto, Aplicación, Correo electrónico&#10;&#10;El contenido generado por IA puede ser incorrecto.">
            <a:extLst>
              <a:ext uri="{FF2B5EF4-FFF2-40B4-BE49-F238E27FC236}">
                <a16:creationId xmlns:a16="http://schemas.microsoft.com/office/drawing/2014/main" id="{85590973-5D57-5E77-D08C-69FB8658A13D}"/>
              </a:ext>
            </a:extLst>
          </p:cNvPr>
          <p:cNvPicPr>
            <a:picLocks noChangeAspect="1"/>
          </p:cNvPicPr>
          <p:nvPr/>
        </p:nvPicPr>
        <p:blipFill>
          <a:blip r:embed="rId3"/>
          <a:stretch>
            <a:fillRect/>
          </a:stretch>
        </p:blipFill>
        <p:spPr>
          <a:xfrm>
            <a:off x="1278708" y="1955548"/>
            <a:ext cx="6412412" cy="4443790"/>
          </a:xfrm>
          <a:prstGeom prst="rect">
            <a:avLst/>
          </a:prstGeom>
        </p:spPr>
      </p:pic>
    </p:spTree>
    <p:extLst>
      <p:ext uri="{BB962C8B-B14F-4D97-AF65-F5344CB8AC3E}">
        <p14:creationId xmlns:p14="http://schemas.microsoft.com/office/powerpoint/2010/main" val="865288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33551-C940-BEB6-4D6B-B00E2AF752AA}"/>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EC64448E-A9DB-E335-4448-8DD7E49D06C9}"/>
              </a:ext>
            </a:extLst>
          </p:cNvPr>
          <p:cNvGrpSpPr/>
          <p:nvPr/>
        </p:nvGrpSpPr>
        <p:grpSpPr>
          <a:xfrm>
            <a:off x="1586564" y="1913470"/>
            <a:ext cx="8744463" cy="4443303"/>
            <a:chOff x="0" y="0"/>
            <a:chExt cx="812800" cy="188921"/>
          </a:xfrm>
        </p:grpSpPr>
        <p:sp>
          <p:nvSpPr>
            <p:cNvPr id="19" name="Freeform 58">
              <a:extLst>
                <a:ext uri="{FF2B5EF4-FFF2-40B4-BE49-F238E27FC236}">
                  <a16:creationId xmlns:a16="http://schemas.microsoft.com/office/drawing/2014/main" id="{D7FCFE6A-4526-62CB-B224-17588B1DF3DF}"/>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32C0BD4E-4135-BE0E-9128-ACB6662A9420}"/>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E38EBFB-C6D7-BE33-F5FB-7918668A4EFC}"/>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51E2C1E9-2D5E-2DF4-219C-49081177BCA3}"/>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5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DATOS </a:t>
            </a: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GENERALES</a:t>
            </a:r>
            <a:endParaRPr kumimoji="0" lang="es-ES" sz="25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pic>
        <p:nvPicPr>
          <p:cNvPr id="3" name="Imagen 2" descr="Interfaz de usuario gráfica, Texto, Aplicación&#10;&#10;El contenido generado por IA puede ser incorrecto.">
            <a:extLst>
              <a:ext uri="{FF2B5EF4-FFF2-40B4-BE49-F238E27FC236}">
                <a16:creationId xmlns:a16="http://schemas.microsoft.com/office/drawing/2014/main" id="{49CA162B-1268-0E8F-EFF5-877A1060B947}"/>
              </a:ext>
            </a:extLst>
          </p:cNvPr>
          <p:cNvPicPr>
            <a:picLocks noChangeAspect="1"/>
          </p:cNvPicPr>
          <p:nvPr/>
        </p:nvPicPr>
        <p:blipFill>
          <a:blip r:embed="rId3"/>
          <a:stretch>
            <a:fillRect/>
          </a:stretch>
        </p:blipFill>
        <p:spPr>
          <a:xfrm>
            <a:off x="1799924" y="2087673"/>
            <a:ext cx="8361312" cy="3959433"/>
          </a:xfrm>
          <a:prstGeom prst="rect">
            <a:avLst/>
          </a:prstGeom>
        </p:spPr>
      </p:pic>
      <p:sp>
        <p:nvSpPr>
          <p:cNvPr id="23" name="CuadroTexto 22">
            <a:extLst>
              <a:ext uri="{FF2B5EF4-FFF2-40B4-BE49-F238E27FC236}">
                <a16:creationId xmlns:a16="http://schemas.microsoft.com/office/drawing/2014/main" id="{7549244D-769F-563F-CB9B-94D2C82D5D5F}"/>
              </a:ext>
            </a:extLst>
          </p:cNvPr>
          <p:cNvSpPr txBox="1"/>
          <p:nvPr/>
        </p:nvSpPr>
        <p:spPr>
          <a:xfrm>
            <a:off x="7975832" y="3429000"/>
            <a:ext cx="1666240" cy="461665"/>
          </a:xfrm>
          <a:prstGeom prst="rect">
            <a:avLst/>
          </a:prstGeom>
          <a:noFill/>
        </p:spPr>
        <p:txBody>
          <a:bodyPr wrap="square" rtlCol="0">
            <a:spAutoFit/>
          </a:bodyPr>
          <a:lstStyle/>
          <a:p>
            <a:pPr algn="just"/>
            <a:r>
              <a:rPr lang="es-ES" sz="1200" dirty="0"/>
              <a:t>Nombre o descripción del contrato.</a:t>
            </a:r>
            <a:endParaRPr lang="es-CO" sz="1200" dirty="0"/>
          </a:p>
        </p:txBody>
      </p:sp>
      <p:cxnSp>
        <p:nvCxnSpPr>
          <p:cNvPr id="6" name="Conector recto de flecha 5">
            <a:extLst>
              <a:ext uri="{FF2B5EF4-FFF2-40B4-BE49-F238E27FC236}">
                <a16:creationId xmlns:a16="http://schemas.microsoft.com/office/drawing/2014/main" id="{80630345-0B2C-4B59-F55F-C500A42F8F67}"/>
              </a:ext>
            </a:extLst>
          </p:cNvPr>
          <p:cNvCxnSpPr>
            <a:cxnSpLocks/>
          </p:cNvCxnSpPr>
          <p:nvPr/>
        </p:nvCxnSpPr>
        <p:spPr>
          <a:xfrm>
            <a:off x="7176347" y="3608827"/>
            <a:ext cx="8331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CuadroTexto 9">
            <a:extLst>
              <a:ext uri="{FF2B5EF4-FFF2-40B4-BE49-F238E27FC236}">
                <a16:creationId xmlns:a16="http://schemas.microsoft.com/office/drawing/2014/main" id="{0FA646BF-8A55-30C6-E66F-0984215E76B0}"/>
              </a:ext>
            </a:extLst>
          </p:cNvPr>
          <p:cNvSpPr txBox="1"/>
          <p:nvPr/>
        </p:nvSpPr>
        <p:spPr>
          <a:xfrm>
            <a:off x="5510107" y="4199467"/>
            <a:ext cx="2194560" cy="276999"/>
          </a:xfrm>
          <a:prstGeom prst="rect">
            <a:avLst/>
          </a:prstGeom>
          <a:noFill/>
        </p:spPr>
        <p:txBody>
          <a:bodyPr wrap="square" rtlCol="0">
            <a:spAutoFit/>
          </a:bodyPr>
          <a:lstStyle/>
          <a:p>
            <a:pPr algn="just"/>
            <a:r>
              <a:rPr lang="es-ES" sz="1200" dirty="0"/>
              <a:t>Número del contrato anterior.</a:t>
            </a:r>
            <a:endParaRPr lang="es-CO" sz="1200" dirty="0"/>
          </a:p>
        </p:txBody>
      </p:sp>
      <p:cxnSp>
        <p:nvCxnSpPr>
          <p:cNvPr id="11" name="Conector recto de flecha 10">
            <a:extLst>
              <a:ext uri="{FF2B5EF4-FFF2-40B4-BE49-F238E27FC236}">
                <a16:creationId xmlns:a16="http://schemas.microsoft.com/office/drawing/2014/main" id="{1F4AC58C-0B20-E264-43AE-E69AA3941DD7}"/>
              </a:ext>
            </a:extLst>
          </p:cNvPr>
          <p:cNvCxnSpPr>
            <a:cxnSpLocks/>
          </p:cNvCxnSpPr>
          <p:nvPr/>
        </p:nvCxnSpPr>
        <p:spPr>
          <a:xfrm>
            <a:off x="4710622" y="4379294"/>
            <a:ext cx="8331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D54006BA-45E8-22FC-EC60-C962BBDFC5A8}"/>
              </a:ext>
            </a:extLst>
          </p:cNvPr>
          <p:cNvSpPr txBox="1"/>
          <p:nvPr/>
        </p:nvSpPr>
        <p:spPr>
          <a:xfrm>
            <a:off x="6144258" y="4426272"/>
            <a:ext cx="3612352" cy="276999"/>
          </a:xfrm>
          <a:prstGeom prst="rect">
            <a:avLst/>
          </a:prstGeom>
          <a:noFill/>
        </p:spPr>
        <p:txBody>
          <a:bodyPr wrap="square" rtlCol="0">
            <a:spAutoFit/>
          </a:bodyPr>
          <a:lstStyle/>
          <a:p>
            <a:pPr algn="just"/>
            <a:r>
              <a:rPr lang="es-ES" sz="1200" dirty="0"/>
              <a:t>Se elige el 7. Derecho de arrendamiento Colombia.</a:t>
            </a:r>
            <a:endParaRPr lang="es-CO" sz="1200" dirty="0"/>
          </a:p>
        </p:txBody>
      </p:sp>
      <p:cxnSp>
        <p:nvCxnSpPr>
          <p:cNvPr id="16" name="Conector recto de flecha 15">
            <a:extLst>
              <a:ext uri="{FF2B5EF4-FFF2-40B4-BE49-F238E27FC236}">
                <a16:creationId xmlns:a16="http://schemas.microsoft.com/office/drawing/2014/main" id="{9275163B-8D1F-2852-4801-587A1579AFFE}"/>
              </a:ext>
            </a:extLst>
          </p:cNvPr>
          <p:cNvCxnSpPr>
            <a:cxnSpLocks/>
          </p:cNvCxnSpPr>
          <p:nvPr/>
        </p:nvCxnSpPr>
        <p:spPr>
          <a:xfrm>
            <a:off x="5378641" y="4572231"/>
            <a:ext cx="8331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8" name="Imagen 17" descr="Imagen que contiene Interfaz de usuario gráfica&#10;&#10;El contenido generado por IA puede ser incorrecto.">
            <a:extLst>
              <a:ext uri="{FF2B5EF4-FFF2-40B4-BE49-F238E27FC236}">
                <a16:creationId xmlns:a16="http://schemas.microsoft.com/office/drawing/2014/main" id="{D0E42719-096C-93C6-7E1A-FDC8247FF0E4}"/>
              </a:ext>
            </a:extLst>
          </p:cNvPr>
          <p:cNvPicPr>
            <a:picLocks noChangeAspect="1"/>
          </p:cNvPicPr>
          <p:nvPr/>
        </p:nvPicPr>
        <p:blipFill>
          <a:blip r:embed="rId4"/>
          <a:stretch>
            <a:fillRect/>
          </a:stretch>
        </p:blipFill>
        <p:spPr>
          <a:xfrm>
            <a:off x="4024685" y="5238878"/>
            <a:ext cx="3151662" cy="515175"/>
          </a:xfrm>
          <a:prstGeom prst="rect">
            <a:avLst/>
          </a:prstGeom>
        </p:spPr>
      </p:pic>
      <p:sp>
        <p:nvSpPr>
          <p:cNvPr id="21" name="CuadroTexto 20">
            <a:extLst>
              <a:ext uri="{FF2B5EF4-FFF2-40B4-BE49-F238E27FC236}">
                <a16:creationId xmlns:a16="http://schemas.microsoft.com/office/drawing/2014/main" id="{86C61515-570F-AE8B-DC24-485FCF8F5095}"/>
              </a:ext>
            </a:extLst>
          </p:cNvPr>
          <p:cNvSpPr txBox="1"/>
          <p:nvPr/>
        </p:nvSpPr>
        <p:spPr>
          <a:xfrm>
            <a:off x="7950434" y="4868276"/>
            <a:ext cx="1691638" cy="1015663"/>
          </a:xfrm>
          <a:prstGeom prst="rect">
            <a:avLst/>
          </a:prstGeom>
          <a:noFill/>
        </p:spPr>
        <p:txBody>
          <a:bodyPr wrap="square" rtlCol="0">
            <a:spAutoFit/>
          </a:bodyPr>
          <a:lstStyle/>
          <a:p>
            <a:pPr algn="just"/>
            <a:r>
              <a:rPr lang="es-ES" sz="1200" dirty="0"/>
              <a:t>Se debe escoger si el contrato es relevante o no para valoración. Teniendo en cuenta la NIFF 16.</a:t>
            </a:r>
            <a:endParaRPr lang="es-CO" sz="1200" dirty="0"/>
          </a:p>
        </p:txBody>
      </p:sp>
      <p:cxnSp>
        <p:nvCxnSpPr>
          <p:cNvPr id="22" name="Conector recto de flecha 21">
            <a:extLst>
              <a:ext uri="{FF2B5EF4-FFF2-40B4-BE49-F238E27FC236}">
                <a16:creationId xmlns:a16="http://schemas.microsoft.com/office/drawing/2014/main" id="{7B3111CD-2507-D553-5C4B-CBC399FB4ACB}"/>
              </a:ext>
            </a:extLst>
          </p:cNvPr>
          <p:cNvCxnSpPr>
            <a:cxnSpLocks/>
          </p:cNvCxnSpPr>
          <p:nvPr/>
        </p:nvCxnSpPr>
        <p:spPr>
          <a:xfrm>
            <a:off x="7176347" y="5484071"/>
            <a:ext cx="8331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6354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5302A86A-8836-51A4-396D-4BFA4FA2AB47}"/>
              </a:ext>
            </a:extLst>
          </p:cNvPr>
          <p:cNvSpPr>
            <a:spLocks noGrp="1"/>
          </p:cNvSpPr>
          <p:nvPr>
            <p:ph idx="1"/>
          </p:nvPr>
        </p:nvSpPr>
        <p:spPr/>
        <p:txBody>
          <a:bodyPr/>
          <a:lstStyle/>
          <a:p>
            <a:endParaRPr lang="es-CO" dirty="0"/>
          </a:p>
          <a:p>
            <a:pPr algn="just"/>
            <a:r>
              <a:rPr lang="es-ES" sz="2400" b="1" dirty="0">
                <a:latin typeface="Arial" panose="020B0604020202020204" pitchFamily="34" charset="0"/>
                <a:cs typeface="Arial" panose="020B0604020202020204" pitchFamily="34" charset="0"/>
              </a:rPr>
              <a:t>REAL ESTATE (RE): </a:t>
            </a:r>
            <a:r>
              <a:rPr lang="es-ES" sz="2400" dirty="0">
                <a:latin typeface="Arial" panose="020B0604020202020204" pitchFamily="34" charset="0"/>
                <a:cs typeface="Arial" panose="020B0604020202020204" pitchFamily="34" charset="0"/>
              </a:rPr>
              <a:t>Módulo para la gestión de contratos de arrendamiento, en el Grupo EPM se usará para los contratos de Egresos, es decir, en los que las empresas del Grupo EPM actúan como arrendatario. Este módulo facilitará la contabilidad bajo las NIIF y los pagos.</a:t>
            </a:r>
          </a:p>
          <a:p>
            <a:endParaRPr lang="es-CO" dirty="0"/>
          </a:p>
        </p:txBody>
      </p:sp>
      <p:sp>
        <p:nvSpPr>
          <p:cNvPr id="3" name="Marcador de texto 2">
            <a:extLst>
              <a:ext uri="{FF2B5EF4-FFF2-40B4-BE49-F238E27FC236}">
                <a16:creationId xmlns:a16="http://schemas.microsoft.com/office/drawing/2014/main" id="{5F3AF1A5-0FB7-0D4E-77E9-0770204BABC4}"/>
              </a:ext>
            </a:extLst>
          </p:cNvPr>
          <p:cNvSpPr>
            <a:spLocks noGrp="1"/>
          </p:cNvSpPr>
          <p:nvPr>
            <p:ph type="body" sz="half" idx="10"/>
          </p:nvPr>
        </p:nvSpPr>
        <p:spPr>
          <a:xfrm>
            <a:off x="2164079" y="486214"/>
            <a:ext cx="7872549" cy="754756"/>
          </a:xfrm>
        </p:spPr>
        <p:txBody>
          <a:bodyPr>
            <a:normAutofit/>
          </a:bodyPr>
          <a:lstStyle/>
          <a:p>
            <a:pPr algn="ctr"/>
            <a:r>
              <a:rPr lang="es-CO" sz="3400" dirty="0">
                <a:latin typeface="Arial" panose="020B0604020202020204" pitchFamily="34" charset="0"/>
                <a:cs typeface="Arial" panose="020B0604020202020204" pitchFamily="34" charset="0"/>
              </a:rPr>
              <a:t>¿Qué es el Módulo? </a:t>
            </a:r>
          </a:p>
        </p:txBody>
      </p:sp>
      <p:pic>
        <p:nvPicPr>
          <p:cNvPr id="1028" name="Picture 4" descr="SAP Real Estate Management | Expertsofttrainings">
            <a:extLst>
              <a:ext uri="{FF2B5EF4-FFF2-40B4-BE49-F238E27FC236}">
                <a16:creationId xmlns:a16="http://schemas.microsoft.com/office/drawing/2014/main" id="{F3D22826-885E-A194-57AE-A3BC46C224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761" y="3440474"/>
            <a:ext cx="6214382" cy="2931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203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38910-C0E4-6BCE-5705-4908E317E94C}"/>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B00A76A2-658A-AD54-9CF6-D89FCE64CFC2}"/>
              </a:ext>
            </a:extLst>
          </p:cNvPr>
          <p:cNvGrpSpPr/>
          <p:nvPr/>
        </p:nvGrpSpPr>
        <p:grpSpPr>
          <a:xfrm>
            <a:off x="1586564" y="2269074"/>
            <a:ext cx="8744463" cy="2125129"/>
            <a:chOff x="0" y="0"/>
            <a:chExt cx="812800" cy="188921"/>
          </a:xfrm>
        </p:grpSpPr>
        <p:sp>
          <p:nvSpPr>
            <p:cNvPr id="19" name="Freeform 58">
              <a:extLst>
                <a:ext uri="{FF2B5EF4-FFF2-40B4-BE49-F238E27FC236}">
                  <a16:creationId xmlns:a16="http://schemas.microsoft.com/office/drawing/2014/main" id="{6A2A2CF2-0833-DA74-44EF-1C854911DAD8}"/>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E477EEFF-D2E3-023B-97B5-BCB93B1D7734}"/>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2191C8F8-B184-2895-6A03-4DB63275AE06}"/>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806070B4-586B-6E52-C228-6FAB2A002BF3}"/>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kumimoji="0" lang="es-ES" sz="25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rPr>
              <a:t>DATOS </a:t>
            </a: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GENERALES</a:t>
            </a:r>
            <a:endParaRPr kumimoji="0" lang="es-ES" sz="250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Rounded MT Bold" panose="020F0704030504030204" pitchFamily="34" charset="0"/>
              <a:ea typeface="Arial Unicode MS" pitchFamily="34" charset="-128"/>
              <a:cs typeface="Arial Unicode MS" pitchFamily="34" charset="-128"/>
            </a:endParaRPr>
          </a:p>
        </p:txBody>
      </p:sp>
      <p:pic>
        <p:nvPicPr>
          <p:cNvPr id="4" name="Imagen 3" descr="Interfaz de usuario gráfica, Texto&#10;&#10;El contenido generado por IA puede ser incorrecto.">
            <a:extLst>
              <a:ext uri="{FF2B5EF4-FFF2-40B4-BE49-F238E27FC236}">
                <a16:creationId xmlns:a16="http://schemas.microsoft.com/office/drawing/2014/main" id="{D8CC4311-FC72-010F-E66A-3197EF8EDC82}"/>
              </a:ext>
            </a:extLst>
          </p:cNvPr>
          <p:cNvPicPr>
            <a:picLocks noChangeAspect="1"/>
          </p:cNvPicPr>
          <p:nvPr/>
        </p:nvPicPr>
        <p:blipFill>
          <a:blip r:embed="rId3"/>
          <a:stretch>
            <a:fillRect/>
          </a:stretch>
        </p:blipFill>
        <p:spPr>
          <a:xfrm>
            <a:off x="1827105" y="2383940"/>
            <a:ext cx="8289133" cy="1900190"/>
          </a:xfrm>
          <a:prstGeom prst="rect">
            <a:avLst/>
          </a:prstGeom>
        </p:spPr>
      </p:pic>
      <p:sp>
        <p:nvSpPr>
          <p:cNvPr id="23" name="CuadroTexto 22">
            <a:extLst>
              <a:ext uri="{FF2B5EF4-FFF2-40B4-BE49-F238E27FC236}">
                <a16:creationId xmlns:a16="http://schemas.microsoft.com/office/drawing/2014/main" id="{B5DC631F-54A2-C481-FAF3-F54F6DEF401C}"/>
              </a:ext>
            </a:extLst>
          </p:cNvPr>
          <p:cNvSpPr txBox="1"/>
          <p:nvPr/>
        </p:nvSpPr>
        <p:spPr>
          <a:xfrm>
            <a:off x="9262533" y="2523664"/>
            <a:ext cx="728134" cy="646331"/>
          </a:xfrm>
          <a:prstGeom prst="rect">
            <a:avLst/>
          </a:prstGeom>
          <a:noFill/>
        </p:spPr>
        <p:txBody>
          <a:bodyPr wrap="square" rtlCol="0">
            <a:spAutoFit/>
          </a:bodyPr>
          <a:lstStyle/>
          <a:p>
            <a:pPr algn="just"/>
            <a:r>
              <a:rPr lang="es-ES" sz="1200" dirty="0"/>
              <a:t>Se ingresa 001.</a:t>
            </a:r>
            <a:endParaRPr lang="es-CO" sz="1200" dirty="0"/>
          </a:p>
        </p:txBody>
      </p:sp>
      <p:cxnSp>
        <p:nvCxnSpPr>
          <p:cNvPr id="6" name="Conector recto de flecha 5">
            <a:extLst>
              <a:ext uri="{FF2B5EF4-FFF2-40B4-BE49-F238E27FC236}">
                <a16:creationId xmlns:a16="http://schemas.microsoft.com/office/drawing/2014/main" id="{02694F5E-2360-70F3-D9CF-7C74EA4F611D}"/>
              </a:ext>
            </a:extLst>
          </p:cNvPr>
          <p:cNvCxnSpPr>
            <a:cxnSpLocks/>
          </p:cNvCxnSpPr>
          <p:nvPr/>
        </p:nvCxnSpPr>
        <p:spPr>
          <a:xfrm>
            <a:off x="8429413" y="2846830"/>
            <a:ext cx="8331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A23BB9A8-FECC-087C-F22C-75EB0ED32F81}"/>
              </a:ext>
            </a:extLst>
          </p:cNvPr>
          <p:cNvSpPr txBox="1"/>
          <p:nvPr/>
        </p:nvSpPr>
        <p:spPr>
          <a:xfrm>
            <a:off x="4257007" y="4595428"/>
            <a:ext cx="3456124" cy="1754326"/>
          </a:xfrm>
          <a:prstGeom prst="rect">
            <a:avLst/>
          </a:prstGeom>
          <a:noFill/>
        </p:spPr>
        <p:txBody>
          <a:bodyPr wrap="square" rtlCol="0">
            <a:spAutoFit/>
          </a:bodyPr>
          <a:lstStyle/>
          <a:p>
            <a:pPr algn="just"/>
            <a:r>
              <a:rPr lang="es-ES" b="1" dirty="0"/>
              <a:t>Estado del sistema:</a:t>
            </a:r>
            <a:r>
              <a:rPr lang="es-ES" dirty="0"/>
              <a:t> Se activa para poder utilizar el contrato en procesos posteriores como la contabilización de los pagos, ejecución y contabilización de la valoración.</a:t>
            </a:r>
            <a:endParaRPr lang="es-CO" dirty="0"/>
          </a:p>
        </p:txBody>
      </p:sp>
      <p:cxnSp>
        <p:nvCxnSpPr>
          <p:cNvPr id="9" name="Conector recto de flecha 8">
            <a:extLst>
              <a:ext uri="{FF2B5EF4-FFF2-40B4-BE49-F238E27FC236}">
                <a16:creationId xmlns:a16="http://schemas.microsoft.com/office/drawing/2014/main" id="{78283FB9-0DDA-3A7E-961E-5CD1A603563B}"/>
              </a:ext>
            </a:extLst>
          </p:cNvPr>
          <p:cNvCxnSpPr>
            <a:cxnSpLocks/>
          </p:cNvCxnSpPr>
          <p:nvPr/>
        </p:nvCxnSpPr>
        <p:spPr>
          <a:xfrm>
            <a:off x="4416213" y="3888228"/>
            <a:ext cx="0" cy="7007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5608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A33C-DE05-7B19-6EDE-EE62419D94F2}"/>
            </a:ext>
          </a:extLst>
        </p:cNvPr>
        <p:cNvGrpSpPr/>
        <p:nvPr/>
      </p:nvGrpSpPr>
      <p:grpSpPr>
        <a:xfrm>
          <a:off x="0" y="0"/>
          <a:ext cx="0" cy="0"/>
          <a:chOff x="0" y="0"/>
          <a:chExt cx="0" cy="0"/>
        </a:xfrm>
      </p:grpSpPr>
      <p:sp>
        <p:nvSpPr>
          <p:cNvPr id="41" name="Rectangle: Rounded Corners 31">
            <a:extLst>
              <a:ext uri="{FF2B5EF4-FFF2-40B4-BE49-F238E27FC236}">
                <a16:creationId xmlns:a16="http://schemas.microsoft.com/office/drawing/2014/main" id="{D84A1897-1F5D-6E53-181A-337B8F29BDCF}"/>
              </a:ext>
            </a:extLst>
          </p:cNvPr>
          <p:cNvSpPr/>
          <p:nvPr/>
        </p:nvSpPr>
        <p:spPr bwMode="gray">
          <a:xfrm>
            <a:off x="8335552" y="1952723"/>
            <a:ext cx="2755781" cy="107529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endPar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endParaRPr>
          </a:p>
        </p:txBody>
      </p:sp>
      <p:grpSp>
        <p:nvGrpSpPr>
          <p:cNvPr id="34" name="Group 57">
            <a:extLst>
              <a:ext uri="{FF2B5EF4-FFF2-40B4-BE49-F238E27FC236}">
                <a16:creationId xmlns:a16="http://schemas.microsoft.com/office/drawing/2014/main" id="{22A8773C-9CD5-6B43-6928-EB0964B0F829}"/>
              </a:ext>
            </a:extLst>
          </p:cNvPr>
          <p:cNvGrpSpPr/>
          <p:nvPr/>
        </p:nvGrpSpPr>
        <p:grpSpPr>
          <a:xfrm>
            <a:off x="739898" y="5597218"/>
            <a:ext cx="5076702" cy="719160"/>
            <a:chOff x="0" y="0"/>
            <a:chExt cx="812800" cy="188921"/>
          </a:xfrm>
        </p:grpSpPr>
        <p:sp>
          <p:nvSpPr>
            <p:cNvPr id="35" name="Freeform 58">
              <a:extLst>
                <a:ext uri="{FF2B5EF4-FFF2-40B4-BE49-F238E27FC236}">
                  <a16:creationId xmlns:a16="http://schemas.microsoft.com/office/drawing/2014/main" id="{7104140C-0363-5655-2300-ADDB8086F785}"/>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36" name="TextBox 59">
              <a:extLst>
                <a:ext uri="{FF2B5EF4-FFF2-40B4-BE49-F238E27FC236}">
                  <a16:creationId xmlns:a16="http://schemas.microsoft.com/office/drawing/2014/main" id="{F1531B0F-C347-5325-BD7C-4AC6A87F5BB4}"/>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26" name="Group 57">
            <a:extLst>
              <a:ext uri="{FF2B5EF4-FFF2-40B4-BE49-F238E27FC236}">
                <a16:creationId xmlns:a16="http://schemas.microsoft.com/office/drawing/2014/main" id="{4CE8DB34-C491-CB12-7746-67F7C8EAB0B2}"/>
              </a:ext>
            </a:extLst>
          </p:cNvPr>
          <p:cNvGrpSpPr/>
          <p:nvPr/>
        </p:nvGrpSpPr>
        <p:grpSpPr>
          <a:xfrm>
            <a:off x="8125409" y="3191933"/>
            <a:ext cx="3575524" cy="3124445"/>
            <a:chOff x="0" y="-47625"/>
            <a:chExt cx="812800" cy="236546"/>
          </a:xfrm>
        </p:grpSpPr>
        <p:sp>
          <p:nvSpPr>
            <p:cNvPr id="27" name="Freeform 58">
              <a:extLst>
                <a:ext uri="{FF2B5EF4-FFF2-40B4-BE49-F238E27FC236}">
                  <a16:creationId xmlns:a16="http://schemas.microsoft.com/office/drawing/2014/main" id="{EA7B57B0-2950-22DC-EE56-5F705AEDFF1F}"/>
                </a:ext>
              </a:extLst>
            </p:cNvPr>
            <p:cNvSpPr/>
            <p:nvPr/>
          </p:nvSpPr>
          <p:spPr>
            <a:xfrm>
              <a:off x="0" y="-47625"/>
              <a:ext cx="812800" cy="236546"/>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8" name="TextBox 59">
              <a:extLst>
                <a:ext uri="{FF2B5EF4-FFF2-40B4-BE49-F238E27FC236}">
                  <a16:creationId xmlns:a16="http://schemas.microsoft.com/office/drawing/2014/main" id="{7E747483-987F-41D1-D155-FE1B81BCF804}"/>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grpSp>
        <p:nvGrpSpPr>
          <p:cNvPr id="14" name="Group 57">
            <a:extLst>
              <a:ext uri="{FF2B5EF4-FFF2-40B4-BE49-F238E27FC236}">
                <a16:creationId xmlns:a16="http://schemas.microsoft.com/office/drawing/2014/main" id="{F01C6683-0C37-A04A-C6C7-B52250CC8C46}"/>
              </a:ext>
            </a:extLst>
          </p:cNvPr>
          <p:cNvGrpSpPr/>
          <p:nvPr/>
        </p:nvGrpSpPr>
        <p:grpSpPr>
          <a:xfrm>
            <a:off x="587498" y="1913470"/>
            <a:ext cx="7421970" cy="2832861"/>
            <a:chOff x="0" y="0"/>
            <a:chExt cx="812800" cy="188921"/>
          </a:xfrm>
        </p:grpSpPr>
        <p:sp>
          <p:nvSpPr>
            <p:cNvPr id="19" name="Freeform 58">
              <a:extLst>
                <a:ext uri="{FF2B5EF4-FFF2-40B4-BE49-F238E27FC236}">
                  <a16:creationId xmlns:a16="http://schemas.microsoft.com/office/drawing/2014/main" id="{CA1AC9CF-11E2-530C-F5B3-B6CF9AE30F3D}"/>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B8443FD2-7AF3-2DE6-776D-A8FF1A704AE3}"/>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4029880-FC4C-071F-34BC-B5F2DE292243}"/>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41E0D6E0-C0E5-134D-D10E-4C46DA1CCA99}"/>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INTERLOCUTOR</a:t>
            </a:r>
          </a:p>
        </p:txBody>
      </p:sp>
      <p:pic>
        <p:nvPicPr>
          <p:cNvPr id="9" name="Imagen 8" descr="Interfaz de usuario gráfica, Texto, Aplicación&#10;&#10;El contenido generado por IA puede ser incorrecto.">
            <a:extLst>
              <a:ext uri="{FF2B5EF4-FFF2-40B4-BE49-F238E27FC236}">
                <a16:creationId xmlns:a16="http://schemas.microsoft.com/office/drawing/2014/main" id="{BE0812DD-0033-6BD4-3683-AD0CC6FBBCF2}"/>
              </a:ext>
            </a:extLst>
          </p:cNvPr>
          <p:cNvPicPr>
            <a:picLocks noChangeAspect="1"/>
          </p:cNvPicPr>
          <p:nvPr/>
        </p:nvPicPr>
        <p:blipFill>
          <a:blip r:embed="rId3"/>
          <a:stretch>
            <a:fillRect/>
          </a:stretch>
        </p:blipFill>
        <p:spPr>
          <a:xfrm>
            <a:off x="802641" y="2053603"/>
            <a:ext cx="7000188" cy="2569197"/>
          </a:xfrm>
          <a:prstGeom prst="rect">
            <a:avLst/>
          </a:prstGeom>
        </p:spPr>
      </p:pic>
      <p:sp>
        <p:nvSpPr>
          <p:cNvPr id="12" name="CuadroTexto 11">
            <a:extLst>
              <a:ext uri="{FF2B5EF4-FFF2-40B4-BE49-F238E27FC236}">
                <a16:creationId xmlns:a16="http://schemas.microsoft.com/office/drawing/2014/main" id="{D7A58A6A-8DD9-232C-D90F-E8D1039FD863}"/>
              </a:ext>
            </a:extLst>
          </p:cNvPr>
          <p:cNvSpPr txBox="1"/>
          <p:nvPr/>
        </p:nvSpPr>
        <p:spPr>
          <a:xfrm>
            <a:off x="2833791" y="3104428"/>
            <a:ext cx="2034540" cy="646331"/>
          </a:xfrm>
          <a:prstGeom prst="rect">
            <a:avLst/>
          </a:prstGeom>
          <a:noFill/>
        </p:spPr>
        <p:txBody>
          <a:bodyPr wrap="square" rtlCol="0">
            <a:spAutoFit/>
          </a:bodyPr>
          <a:lstStyle/>
          <a:p>
            <a:pPr algn="just"/>
            <a:r>
              <a:rPr lang="en-US" sz="1200" dirty="0"/>
              <a:t>Se </a:t>
            </a:r>
            <a:r>
              <a:rPr lang="en-US" sz="1200" dirty="0" err="1"/>
              <a:t>elige</a:t>
            </a:r>
            <a:r>
              <a:rPr lang="en-US" sz="1200" dirty="0"/>
              <a:t> </a:t>
            </a:r>
            <a:r>
              <a:rPr lang="en-US" sz="1200" dirty="0" err="1"/>
              <a:t>Pte.contr.c</a:t>
            </a:r>
            <a:r>
              <a:rPr lang="en-US" sz="1200" dirty="0"/>
              <a:t>/</a:t>
            </a:r>
            <a:r>
              <a:rPr lang="en-US" sz="1200" dirty="0" err="1"/>
              <a:t>saldo</a:t>
            </a:r>
            <a:r>
              <a:rPr lang="en-US" sz="1200" dirty="0"/>
              <a:t> </a:t>
            </a:r>
            <a:r>
              <a:rPr lang="en-US" sz="1200" dirty="0" err="1"/>
              <a:t>acreed</a:t>
            </a:r>
            <a:r>
              <a:rPr lang="en-US" sz="1200" dirty="0"/>
              <a:t>. Con extension TR0604</a:t>
            </a:r>
            <a:endParaRPr lang="es-CO" sz="1200" dirty="0"/>
          </a:p>
        </p:txBody>
      </p:sp>
      <p:cxnSp>
        <p:nvCxnSpPr>
          <p:cNvPr id="13" name="Conector recto de flecha 12">
            <a:extLst>
              <a:ext uri="{FF2B5EF4-FFF2-40B4-BE49-F238E27FC236}">
                <a16:creationId xmlns:a16="http://schemas.microsoft.com/office/drawing/2014/main" id="{F194C6C3-7406-EA79-0F55-08E8AF5CBD7C}"/>
              </a:ext>
            </a:extLst>
          </p:cNvPr>
          <p:cNvCxnSpPr>
            <a:cxnSpLocks/>
          </p:cNvCxnSpPr>
          <p:nvPr/>
        </p:nvCxnSpPr>
        <p:spPr>
          <a:xfrm>
            <a:off x="2197942" y="3028021"/>
            <a:ext cx="646855" cy="2818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5" name="Imagen 24" descr="Interfaz de usuario gráfica, Aplicación&#10;&#10;El contenido generado por IA puede ser incorrecto.">
            <a:extLst>
              <a:ext uri="{FF2B5EF4-FFF2-40B4-BE49-F238E27FC236}">
                <a16:creationId xmlns:a16="http://schemas.microsoft.com/office/drawing/2014/main" id="{EE0EA594-36C2-E9A4-12AB-CAF74ACE0F19}"/>
              </a:ext>
            </a:extLst>
          </p:cNvPr>
          <p:cNvPicPr>
            <a:picLocks noChangeAspect="1"/>
          </p:cNvPicPr>
          <p:nvPr/>
        </p:nvPicPr>
        <p:blipFill>
          <a:blip r:embed="rId4"/>
          <a:stretch>
            <a:fillRect/>
          </a:stretch>
        </p:blipFill>
        <p:spPr>
          <a:xfrm>
            <a:off x="8272376" y="3269616"/>
            <a:ext cx="3281589" cy="2953430"/>
          </a:xfrm>
          <a:prstGeom prst="rect">
            <a:avLst/>
          </a:prstGeom>
        </p:spPr>
      </p:pic>
      <p:sp>
        <p:nvSpPr>
          <p:cNvPr id="29" name="CuadroTexto 28">
            <a:extLst>
              <a:ext uri="{FF2B5EF4-FFF2-40B4-BE49-F238E27FC236}">
                <a16:creationId xmlns:a16="http://schemas.microsoft.com/office/drawing/2014/main" id="{9A1E8485-8BC7-0EDC-7F6B-E7F8BA8B1CDE}"/>
              </a:ext>
            </a:extLst>
          </p:cNvPr>
          <p:cNvSpPr txBox="1"/>
          <p:nvPr/>
        </p:nvSpPr>
        <p:spPr>
          <a:xfrm>
            <a:off x="5699461" y="5185826"/>
            <a:ext cx="2034540" cy="461665"/>
          </a:xfrm>
          <a:prstGeom prst="rect">
            <a:avLst/>
          </a:prstGeom>
          <a:noFill/>
        </p:spPr>
        <p:txBody>
          <a:bodyPr wrap="square" rtlCol="0">
            <a:spAutoFit/>
          </a:bodyPr>
          <a:lstStyle/>
          <a:p>
            <a:pPr algn="just"/>
            <a:r>
              <a:rPr lang="en-US" sz="1200" dirty="0"/>
              <a:t>Se </a:t>
            </a:r>
            <a:r>
              <a:rPr lang="en-US" sz="1200" dirty="0" err="1"/>
              <a:t>ingresa</a:t>
            </a:r>
            <a:r>
              <a:rPr lang="en-US" sz="1200" dirty="0"/>
              <a:t> </a:t>
            </a:r>
            <a:r>
              <a:rPr lang="en-US" sz="1200" dirty="0" err="1"/>
              <a:t>el</a:t>
            </a:r>
            <a:r>
              <a:rPr lang="en-US" sz="1200" dirty="0"/>
              <a:t> Código del Interlocutor commercial.</a:t>
            </a:r>
            <a:endParaRPr lang="es-CO" sz="1200" dirty="0"/>
          </a:p>
        </p:txBody>
      </p:sp>
      <p:cxnSp>
        <p:nvCxnSpPr>
          <p:cNvPr id="30" name="Conector recto de flecha 29">
            <a:extLst>
              <a:ext uri="{FF2B5EF4-FFF2-40B4-BE49-F238E27FC236}">
                <a16:creationId xmlns:a16="http://schemas.microsoft.com/office/drawing/2014/main" id="{C69902B2-8D6B-4513-EF2F-03627149082A}"/>
              </a:ext>
            </a:extLst>
          </p:cNvPr>
          <p:cNvCxnSpPr>
            <a:cxnSpLocks/>
          </p:cNvCxnSpPr>
          <p:nvPr/>
        </p:nvCxnSpPr>
        <p:spPr>
          <a:xfrm flipH="1">
            <a:off x="6828890" y="4481881"/>
            <a:ext cx="1947878" cy="7039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33" name="Imagen 32">
            <a:extLst>
              <a:ext uri="{FF2B5EF4-FFF2-40B4-BE49-F238E27FC236}">
                <a16:creationId xmlns:a16="http://schemas.microsoft.com/office/drawing/2014/main" id="{D14DD5CD-9070-56AE-E296-D07354C95FE4}"/>
              </a:ext>
            </a:extLst>
          </p:cNvPr>
          <p:cNvPicPr>
            <a:picLocks noChangeAspect="1"/>
          </p:cNvPicPr>
          <p:nvPr/>
        </p:nvPicPr>
        <p:blipFill>
          <a:blip r:embed="rId5"/>
          <a:stretch>
            <a:fillRect/>
          </a:stretch>
        </p:blipFill>
        <p:spPr>
          <a:xfrm>
            <a:off x="790255" y="5652534"/>
            <a:ext cx="4952169" cy="604380"/>
          </a:xfrm>
          <a:prstGeom prst="rect">
            <a:avLst/>
          </a:prstGeom>
        </p:spPr>
      </p:pic>
      <p:sp>
        <p:nvSpPr>
          <p:cNvPr id="37" name="CuadroTexto 36">
            <a:extLst>
              <a:ext uri="{FF2B5EF4-FFF2-40B4-BE49-F238E27FC236}">
                <a16:creationId xmlns:a16="http://schemas.microsoft.com/office/drawing/2014/main" id="{874DF4A2-EA9B-EE0C-12CB-9A00A84ACBBE}"/>
              </a:ext>
            </a:extLst>
          </p:cNvPr>
          <p:cNvSpPr txBox="1"/>
          <p:nvPr/>
        </p:nvSpPr>
        <p:spPr>
          <a:xfrm>
            <a:off x="2832883" y="5047326"/>
            <a:ext cx="773593" cy="276999"/>
          </a:xfrm>
          <a:prstGeom prst="rect">
            <a:avLst/>
          </a:prstGeom>
          <a:noFill/>
        </p:spPr>
        <p:txBody>
          <a:bodyPr wrap="square" rtlCol="0">
            <a:spAutoFit/>
          </a:bodyPr>
          <a:lstStyle/>
          <a:p>
            <a:pPr algn="just"/>
            <a:r>
              <a:rPr lang="en-US" sz="1200" dirty="0" err="1"/>
              <a:t>Ejemplo</a:t>
            </a:r>
            <a:r>
              <a:rPr lang="en-US" sz="1200" dirty="0"/>
              <a:t>.</a:t>
            </a:r>
            <a:endParaRPr lang="es-CO" sz="1200" dirty="0"/>
          </a:p>
        </p:txBody>
      </p:sp>
      <p:sp>
        <p:nvSpPr>
          <p:cNvPr id="40" name="CuadroTexto 39">
            <a:extLst>
              <a:ext uri="{FF2B5EF4-FFF2-40B4-BE49-F238E27FC236}">
                <a16:creationId xmlns:a16="http://schemas.microsoft.com/office/drawing/2014/main" id="{7423CC8A-2297-CF31-FF8F-EB3001646440}"/>
              </a:ext>
            </a:extLst>
          </p:cNvPr>
          <p:cNvSpPr txBox="1"/>
          <p:nvPr/>
        </p:nvSpPr>
        <p:spPr>
          <a:xfrm>
            <a:off x="8509903" y="1974073"/>
            <a:ext cx="2513694" cy="1015663"/>
          </a:xfrm>
          <a:prstGeom prst="rect">
            <a:avLst/>
          </a:prstGeom>
          <a:noFill/>
        </p:spPr>
        <p:txBody>
          <a:bodyPr wrap="square" rtlCol="0">
            <a:spAutoFit/>
          </a:bodyPr>
          <a:lstStyle/>
          <a:p>
            <a:pPr algn="just"/>
            <a:r>
              <a:rPr lang="es-ES" sz="12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Business </a:t>
            </a:r>
            <a:r>
              <a:rPr lang="es-ES" sz="1200" kern="0" dirty="0" err="1">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Partner</a:t>
            </a:r>
            <a:r>
              <a:rPr lang="es-ES" sz="12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(Interlocutor comercial): personas físicas o jurídicas con las que se mantiene una relación comercial. </a:t>
            </a:r>
            <a:endParaRPr lang="es-CO" sz="12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endParaRPr>
          </a:p>
        </p:txBody>
      </p:sp>
      <p:sp>
        <p:nvSpPr>
          <p:cNvPr id="42" name="Flecha: hacia arriba 41">
            <a:extLst>
              <a:ext uri="{FF2B5EF4-FFF2-40B4-BE49-F238E27FC236}">
                <a16:creationId xmlns:a16="http://schemas.microsoft.com/office/drawing/2014/main" id="{1EEA18FC-0EB0-B42E-3A5C-660282954141}"/>
              </a:ext>
            </a:extLst>
          </p:cNvPr>
          <p:cNvSpPr/>
          <p:nvPr/>
        </p:nvSpPr>
        <p:spPr>
          <a:xfrm>
            <a:off x="3115733" y="5303285"/>
            <a:ext cx="110067" cy="27699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081006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32B94-265E-2CF6-0ED4-FD0FEE6C7C39}"/>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7FACDE77-BC3A-409D-DC7A-309B268DE1ED}"/>
              </a:ext>
            </a:extLst>
          </p:cNvPr>
          <p:cNvGrpSpPr/>
          <p:nvPr/>
        </p:nvGrpSpPr>
        <p:grpSpPr>
          <a:xfrm>
            <a:off x="3330698" y="1913471"/>
            <a:ext cx="8370235" cy="3437462"/>
            <a:chOff x="0" y="0"/>
            <a:chExt cx="812800" cy="188921"/>
          </a:xfrm>
        </p:grpSpPr>
        <p:sp>
          <p:nvSpPr>
            <p:cNvPr id="19" name="Freeform 58">
              <a:extLst>
                <a:ext uri="{FF2B5EF4-FFF2-40B4-BE49-F238E27FC236}">
                  <a16:creationId xmlns:a16="http://schemas.microsoft.com/office/drawing/2014/main" id="{294CA051-15E8-4FE9-E818-C3D2EDE5F17E}"/>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29FD89C0-FB6B-91C9-8D78-579E4D481832}"/>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D3972FF8-5849-532B-453E-B5AA0FAC56CF}"/>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DB85F5B3-0650-3DE8-C06B-294A620E552F}"/>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TIEMPO DE EJECUCIÓN</a:t>
            </a:r>
          </a:p>
        </p:txBody>
      </p:sp>
      <p:pic>
        <p:nvPicPr>
          <p:cNvPr id="3" name="Imagen 2" descr="Interfaz de usuario gráfica, Texto, Aplicación, Correo electrónico&#10;&#10;El contenido generado por IA puede ser incorrecto.">
            <a:extLst>
              <a:ext uri="{FF2B5EF4-FFF2-40B4-BE49-F238E27FC236}">
                <a16:creationId xmlns:a16="http://schemas.microsoft.com/office/drawing/2014/main" id="{649FD65C-1778-3AF5-46CF-D848A9765176}"/>
              </a:ext>
            </a:extLst>
          </p:cNvPr>
          <p:cNvPicPr>
            <a:picLocks noChangeAspect="1"/>
          </p:cNvPicPr>
          <p:nvPr/>
        </p:nvPicPr>
        <p:blipFill>
          <a:blip r:embed="rId3"/>
          <a:stretch>
            <a:fillRect/>
          </a:stretch>
        </p:blipFill>
        <p:spPr>
          <a:xfrm>
            <a:off x="3546195" y="2065273"/>
            <a:ext cx="7976939" cy="3133145"/>
          </a:xfrm>
          <a:prstGeom prst="rect">
            <a:avLst/>
          </a:prstGeom>
        </p:spPr>
      </p:pic>
      <p:sp>
        <p:nvSpPr>
          <p:cNvPr id="4" name="CuadroTexto 3">
            <a:extLst>
              <a:ext uri="{FF2B5EF4-FFF2-40B4-BE49-F238E27FC236}">
                <a16:creationId xmlns:a16="http://schemas.microsoft.com/office/drawing/2014/main" id="{94551365-3662-759E-E88E-FA34444EF003}"/>
              </a:ext>
            </a:extLst>
          </p:cNvPr>
          <p:cNvSpPr txBox="1"/>
          <p:nvPr/>
        </p:nvSpPr>
        <p:spPr>
          <a:xfrm>
            <a:off x="874621" y="3659080"/>
            <a:ext cx="2034540" cy="1169551"/>
          </a:xfrm>
          <a:prstGeom prst="rect">
            <a:avLst/>
          </a:prstGeom>
          <a:noFill/>
        </p:spPr>
        <p:txBody>
          <a:bodyPr wrap="square" rtlCol="0">
            <a:spAutoFit/>
          </a:bodyPr>
          <a:lstStyle/>
          <a:p>
            <a:pPr algn="just"/>
            <a:r>
              <a:rPr lang="es-ES" sz="1400" dirty="0"/>
              <a:t>Fechas de inicio contrato y Primer fin contrato, siempre deben coincidir con el documento jurídico.</a:t>
            </a:r>
            <a:endParaRPr lang="es-CO" sz="1400" dirty="0"/>
          </a:p>
        </p:txBody>
      </p:sp>
      <p:sp>
        <p:nvSpPr>
          <p:cNvPr id="6" name="Rectángulo 5">
            <a:extLst>
              <a:ext uri="{FF2B5EF4-FFF2-40B4-BE49-F238E27FC236}">
                <a16:creationId xmlns:a16="http://schemas.microsoft.com/office/drawing/2014/main" id="{661E7816-4EAC-FB19-6727-35A7124E9475}"/>
              </a:ext>
            </a:extLst>
          </p:cNvPr>
          <p:cNvSpPr/>
          <p:nvPr/>
        </p:nvSpPr>
        <p:spPr>
          <a:xfrm>
            <a:off x="4529667" y="3873492"/>
            <a:ext cx="1547341" cy="4021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7" name="Conector recto de flecha 6">
            <a:extLst>
              <a:ext uri="{FF2B5EF4-FFF2-40B4-BE49-F238E27FC236}">
                <a16:creationId xmlns:a16="http://schemas.microsoft.com/office/drawing/2014/main" id="{E5EFA466-1FE7-77FA-AB58-AAF3B440EBCB}"/>
              </a:ext>
            </a:extLst>
          </p:cNvPr>
          <p:cNvCxnSpPr>
            <a:cxnSpLocks/>
          </p:cNvCxnSpPr>
          <p:nvPr/>
        </p:nvCxnSpPr>
        <p:spPr>
          <a:xfrm flipH="1">
            <a:off x="2878667" y="4074579"/>
            <a:ext cx="1651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Conector recto de flecha 15">
            <a:extLst>
              <a:ext uri="{FF2B5EF4-FFF2-40B4-BE49-F238E27FC236}">
                <a16:creationId xmlns:a16="http://schemas.microsoft.com/office/drawing/2014/main" id="{E74663CC-475A-0415-37E8-26668AE6FF59}"/>
              </a:ext>
            </a:extLst>
          </p:cNvPr>
          <p:cNvCxnSpPr>
            <a:cxnSpLocks/>
          </p:cNvCxnSpPr>
          <p:nvPr/>
        </p:nvCxnSpPr>
        <p:spPr>
          <a:xfrm>
            <a:off x="8626864" y="3983139"/>
            <a:ext cx="51078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CuadroTexto 20">
            <a:extLst>
              <a:ext uri="{FF2B5EF4-FFF2-40B4-BE49-F238E27FC236}">
                <a16:creationId xmlns:a16="http://schemas.microsoft.com/office/drawing/2014/main" id="{7DFA3A18-9DB2-783B-F060-B6567A106A4D}"/>
              </a:ext>
            </a:extLst>
          </p:cNvPr>
          <p:cNvSpPr txBox="1"/>
          <p:nvPr/>
        </p:nvSpPr>
        <p:spPr>
          <a:xfrm>
            <a:off x="9137650" y="3860168"/>
            <a:ext cx="2034540" cy="830997"/>
          </a:xfrm>
          <a:prstGeom prst="rect">
            <a:avLst/>
          </a:prstGeom>
          <a:noFill/>
        </p:spPr>
        <p:txBody>
          <a:bodyPr wrap="square" rtlCol="0">
            <a:spAutoFit/>
          </a:bodyPr>
          <a:lstStyle/>
          <a:p>
            <a:pPr algn="just"/>
            <a:r>
              <a:rPr lang="es-ES" sz="1200" dirty="0"/>
              <a:t>Fecha de inicio flujo financiero debe ser igual a la fecha del inicio del contrato</a:t>
            </a:r>
            <a:endParaRPr lang="es-CO" sz="1200" dirty="0"/>
          </a:p>
        </p:txBody>
      </p:sp>
    </p:spTree>
    <p:extLst>
      <p:ext uri="{BB962C8B-B14F-4D97-AF65-F5344CB8AC3E}">
        <p14:creationId xmlns:p14="http://schemas.microsoft.com/office/powerpoint/2010/main" val="1798768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E033D-2EE4-53F7-CD83-56245C3C4C1C}"/>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4184F6FD-5EA7-937E-7092-A47E688ED712}"/>
              </a:ext>
            </a:extLst>
          </p:cNvPr>
          <p:cNvGrpSpPr/>
          <p:nvPr/>
        </p:nvGrpSpPr>
        <p:grpSpPr>
          <a:xfrm>
            <a:off x="3359217" y="1913471"/>
            <a:ext cx="8341716" cy="3043540"/>
            <a:chOff x="0" y="0"/>
            <a:chExt cx="812800" cy="188921"/>
          </a:xfrm>
        </p:grpSpPr>
        <p:sp>
          <p:nvSpPr>
            <p:cNvPr id="19" name="Freeform 58">
              <a:extLst>
                <a:ext uri="{FF2B5EF4-FFF2-40B4-BE49-F238E27FC236}">
                  <a16:creationId xmlns:a16="http://schemas.microsoft.com/office/drawing/2014/main" id="{8D78B3DB-C41A-E18C-200D-63915DCF5C76}"/>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CAF2291-6BFB-AB10-0D4F-571CB173168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1C92F611-9DFB-3ECC-CA86-4FFFC41A9672}"/>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64834C72-D4B8-09FF-8DE8-2F7A30946B69}"/>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OBJETOS</a:t>
            </a:r>
          </a:p>
        </p:txBody>
      </p:sp>
      <p:sp>
        <p:nvSpPr>
          <p:cNvPr id="4" name="CuadroTexto 3">
            <a:extLst>
              <a:ext uri="{FF2B5EF4-FFF2-40B4-BE49-F238E27FC236}">
                <a16:creationId xmlns:a16="http://schemas.microsoft.com/office/drawing/2014/main" id="{E95D93A6-54BB-91ED-859F-8EEE0E8039BD}"/>
              </a:ext>
            </a:extLst>
          </p:cNvPr>
          <p:cNvSpPr txBox="1"/>
          <p:nvPr/>
        </p:nvSpPr>
        <p:spPr>
          <a:xfrm>
            <a:off x="612156" y="3177598"/>
            <a:ext cx="2034540" cy="523220"/>
          </a:xfrm>
          <a:prstGeom prst="rect">
            <a:avLst/>
          </a:prstGeom>
          <a:noFill/>
        </p:spPr>
        <p:txBody>
          <a:bodyPr wrap="square" rtlCol="0">
            <a:spAutoFit/>
          </a:bodyPr>
          <a:lstStyle/>
          <a:p>
            <a:pPr algn="just"/>
            <a:r>
              <a:rPr lang="es-ES" sz="1400" dirty="0"/>
              <a:t>Botón para agregar objeto.</a:t>
            </a:r>
            <a:endParaRPr lang="es-CO" sz="1400" dirty="0"/>
          </a:p>
        </p:txBody>
      </p:sp>
      <p:pic>
        <p:nvPicPr>
          <p:cNvPr id="9" name="Imagen 8" descr="Interfaz de usuario gráfica, Texto, Aplicación&#10;&#10;El contenido generado por IA puede ser incorrecto.">
            <a:extLst>
              <a:ext uri="{FF2B5EF4-FFF2-40B4-BE49-F238E27FC236}">
                <a16:creationId xmlns:a16="http://schemas.microsoft.com/office/drawing/2014/main" id="{E2456B76-3027-1A2C-C790-7D370E994E55}"/>
              </a:ext>
            </a:extLst>
          </p:cNvPr>
          <p:cNvPicPr>
            <a:picLocks noChangeAspect="1"/>
          </p:cNvPicPr>
          <p:nvPr/>
        </p:nvPicPr>
        <p:blipFill>
          <a:blip r:embed="rId3"/>
          <a:stretch>
            <a:fillRect/>
          </a:stretch>
        </p:blipFill>
        <p:spPr>
          <a:xfrm>
            <a:off x="3605964" y="2063680"/>
            <a:ext cx="7906156" cy="2730640"/>
          </a:xfrm>
          <a:prstGeom prst="rect">
            <a:avLst/>
          </a:prstGeom>
        </p:spPr>
      </p:pic>
      <p:cxnSp>
        <p:nvCxnSpPr>
          <p:cNvPr id="2" name="Conector recto de flecha 1">
            <a:extLst>
              <a:ext uri="{FF2B5EF4-FFF2-40B4-BE49-F238E27FC236}">
                <a16:creationId xmlns:a16="http://schemas.microsoft.com/office/drawing/2014/main" id="{B1FF2014-FB16-BBBF-E827-5A4DFF9A6F69}"/>
              </a:ext>
            </a:extLst>
          </p:cNvPr>
          <p:cNvCxnSpPr>
            <a:cxnSpLocks/>
          </p:cNvCxnSpPr>
          <p:nvPr/>
        </p:nvCxnSpPr>
        <p:spPr>
          <a:xfrm flipH="1">
            <a:off x="2576052" y="3346445"/>
            <a:ext cx="1651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9228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B253D-54FC-9090-0FF7-10C89FDE9B1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4D604254-852A-63F3-2895-79C79F5E27A8}"/>
              </a:ext>
            </a:extLst>
          </p:cNvPr>
          <p:cNvGrpSpPr/>
          <p:nvPr/>
        </p:nvGrpSpPr>
        <p:grpSpPr>
          <a:xfrm>
            <a:off x="3359217" y="1913471"/>
            <a:ext cx="6682250" cy="3310462"/>
            <a:chOff x="0" y="0"/>
            <a:chExt cx="812800" cy="188921"/>
          </a:xfrm>
        </p:grpSpPr>
        <p:sp>
          <p:nvSpPr>
            <p:cNvPr id="19" name="Freeform 58">
              <a:extLst>
                <a:ext uri="{FF2B5EF4-FFF2-40B4-BE49-F238E27FC236}">
                  <a16:creationId xmlns:a16="http://schemas.microsoft.com/office/drawing/2014/main" id="{7838ED6F-0731-53B0-960B-425F2F3FA078}"/>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75E11C4A-579C-CB3F-EED0-A447C13BD167}"/>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C4D6981E-3608-5DB6-F121-731DF3D04EBF}"/>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202975A6-AB37-9972-717D-CF6ACE1DACBB}"/>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OBJETOS</a:t>
            </a:r>
          </a:p>
        </p:txBody>
      </p:sp>
      <p:sp>
        <p:nvSpPr>
          <p:cNvPr id="4" name="CuadroTexto 3">
            <a:extLst>
              <a:ext uri="{FF2B5EF4-FFF2-40B4-BE49-F238E27FC236}">
                <a16:creationId xmlns:a16="http://schemas.microsoft.com/office/drawing/2014/main" id="{B4C368E6-00A4-6A0B-5800-2EDF509A83B3}"/>
              </a:ext>
            </a:extLst>
          </p:cNvPr>
          <p:cNvSpPr txBox="1"/>
          <p:nvPr/>
        </p:nvSpPr>
        <p:spPr>
          <a:xfrm>
            <a:off x="1021927" y="4151265"/>
            <a:ext cx="2034540" cy="523220"/>
          </a:xfrm>
          <a:prstGeom prst="rect">
            <a:avLst/>
          </a:prstGeom>
          <a:noFill/>
        </p:spPr>
        <p:txBody>
          <a:bodyPr wrap="square" rtlCol="0">
            <a:spAutoFit/>
          </a:bodyPr>
          <a:lstStyle/>
          <a:p>
            <a:pPr algn="just"/>
            <a:r>
              <a:rPr lang="es-ES" sz="1400" dirty="0"/>
              <a:t>Se elige el tipo de objeto de alquiler.</a:t>
            </a:r>
            <a:endParaRPr lang="es-CO" sz="1400" dirty="0"/>
          </a:p>
        </p:txBody>
      </p:sp>
      <p:pic>
        <p:nvPicPr>
          <p:cNvPr id="6" name="Imagen 5" descr="Interfaz de usuario gráfica, Aplicación&#10;&#10;El contenido generado por IA puede ser incorrecto.">
            <a:extLst>
              <a:ext uri="{FF2B5EF4-FFF2-40B4-BE49-F238E27FC236}">
                <a16:creationId xmlns:a16="http://schemas.microsoft.com/office/drawing/2014/main" id="{D2E65DD3-6DBB-9763-661D-9DC8BFBAA49F}"/>
              </a:ext>
            </a:extLst>
          </p:cNvPr>
          <p:cNvPicPr>
            <a:picLocks noChangeAspect="1"/>
          </p:cNvPicPr>
          <p:nvPr/>
        </p:nvPicPr>
        <p:blipFill>
          <a:blip r:embed="rId3"/>
          <a:stretch>
            <a:fillRect/>
          </a:stretch>
        </p:blipFill>
        <p:spPr>
          <a:xfrm>
            <a:off x="3595990" y="2033855"/>
            <a:ext cx="6286063" cy="3043540"/>
          </a:xfrm>
          <a:prstGeom prst="rect">
            <a:avLst/>
          </a:prstGeom>
        </p:spPr>
      </p:pic>
      <p:cxnSp>
        <p:nvCxnSpPr>
          <p:cNvPr id="2" name="Conector recto de flecha 1">
            <a:extLst>
              <a:ext uri="{FF2B5EF4-FFF2-40B4-BE49-F238E27FC236}">
                <a16:creationId xmlns:a16="http://schemas.microsoft.com/office/drawing/2014/main" id="{CEA12BF0-2EC3-ACFE-2B60-8C65C447F479}"/>
              </a:ext>
            </a:extLst>
          </p:cNvPr>
          <p:cNvCxnSpPr>
            <a:cxnSpLocks/>
          </p:cNvCxnSpPr>
          <p:nvPr/>
        </p:nvCxnSpPr>
        <p:spPr>
          <a:xfrm flipH="1">
            <a:off x="3056467" y="4320112"/>
            <a:ext cx="75571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5548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94FCF-D1AF-0A94-B4F6-01D1BF7BB12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CB8AF271-26D8-A31A-572B-77FE1BB2F832}"/>
              </a:ext>
            </a:extLst>
          </p:cNvPr>
          <p:cNvGrpSpPr/>
          <p:nvPr/>
        </p:nvGrpSpPr>
        <p:grpSpPr>
          <a:xfrm>
            <a:off x="3359217" y="1913471"/>
            <a:ext cx="7986116" cy="4004730"/>
            <a:chOff x="0" y="0"/>
            <a:chExt cx="812800" cy="188921"/>
          </a:xfrm>
        </p:grpSpPr>
        <p:sp>
          <p:nvSpPr>
            <p:cNvPr id="19" name="Freeform 58">
              <a:extLst>
                <a:ext uri="{FF2B5EF4-FFF2-40B4-BE49-F238E27FC236}">
                  <a16:creationId xmlns:a16="http://schemas.microsoft.com/office/drawing/2014/main" id="{C4E47F14-1F65-2320-9CD6-1DE91CDECAB3}"/>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786824C-1DBD-D3A0-C87F-31D7DF377288}"/>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33C733CB-F56E-EC95-E288-D49AE685A27A}"/>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161A20D8-884C-FB73-1E0C-5C549E91CEEF}"/>
              </a:ext>
            </a:extLst>
          </p:cNvPr>
          <p:cNvSpPr/>
          <p:nvPr/>
        </p:nvSpPr>
        <p:spPr bwMode="gray">
          <a:xfrm>
            <a:off x="453084" y="1025843"/>
            <a:ext cx="11247849" cy="73401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OBJETOS</a:t>
            </a:r>
          </a:p>
        </p:txBody>
      </p:sp>
      <p:sp>
        <p:nvSpPr>
          <p:cNvPr id="4" name="CuadroTexto 3">
            <a:extLst>
              <a:ext uri="{FF2B5EF4-FFF2-40B4-BE49-F238E27FC236}">
                <a16:creationId xmlns:a16="http://schemas.microsoft.com/office/drawing/2014/main" id="{D8F43F13-8999-F40B-4170-ECE04D956BFD}"/>
              </a:ext>
            </a:extLst>
          </p:cNvPr>
          <p:cNvSpPr txBox="1"/>
          <p:nvPr/>
        </p:nvSpPr>
        <p:spPr>
          <a:xfrm>
            <a:off x="943913" y="3184089"/>
            <a:ext cx="1873673" cy="738664"/>
          </a:xfrm>
          <a:prstGeom prst="rect">
            <a:avLst/>
          </a:prstGeom>
          <a:noFill/>
        </p:spPr>
        <p:txBody>
          <a:bodyPr wrap="square" rtlCol="0">
            <a:spAutoFit/>
          </a:bodyPr>
          <a:lstStyle/>
          <a:p>
            <a:pPr algn="just"/>
            <a:r>
              <a:rPr lang="es-ES" sz="1400" dirty="0"/>
              <a:t>Se digita la sociedad, la unidad económica y el objeto de alquiler.</a:t>
            </a:r>
            <a:endParaRPr lang="es-CO" sz="1400" dirty="0"/>
          </a:p>
        </p:txBody>
      </p:sp>
      <p:pic>
        <p:nvPicPr>
          <p:cNvPr id="7" name="Imagen 6" descr="Interfaz de usuario gráfica, Texto, Aplicación, Correo electrónico&#10;&#10;El contenido generado por IA puede ser incorrecto.">
            <a:extLst>
              <a:ext uri="{FF2B5EF4-FFF2-40B4-BE49-F238E27FC236}">
                <a16:creationId xmlns:a16="http://schemas.microsoft.com/office/drawing/2014/main" id="{E3620E1E-F0BC-FC0E-AF71-2F189A8626CC}"/>
              </a:ext>
            </a:extLst>
          </p:cNvPr>
          <p:cNvPicPr>
            <a:picLocks noChangeAspect="1"/>
          </p:cNvPicPr>
          <p:nvPr/>
        </p:nvPicPr>
        <p:blipFill>
          <a:blip r:embed="rId3"/>
          <a:stretch>
            <a:fillRect/>
          </a:stretch>
        </p:blipFill>
        <p:spPr>
          <a:xfrm>
            <a:off x="3546328" y="2061217"/>
            <a:ext cx="7623745" cy="3696859"/>
          </a:xfrm>
          <a:prstGeom prst="rect">
            <a:avLst/>
          </a:prstGeom>
        </p:spPr>
      </p:pic>
      <p:cxnSp>
        <p:nvCxnSpPr>
          <p:cNvPr id="2" name="Conector recto de flecha 1">
            <a:extLst>
              <a:ext uri="{FF2B5EF4-FFF2-40B4-BE49-F238E27FC236}">
                <a16:creationId xmlns:a16="http://schemas.microsoft.com/office/drawing/2014/main" id="{01777190-1A85-7A0D-4CFD-5831CF06CBF4}"/>
              </a:ext>
            </a:extLst>
          </p:cNvPr>
          <p:cNvCxnSpPr>
            <a:cxnSpLocks/>
          </p:cNvCxnSpPr>
          <p:nvPr/>
        </p:nvCxnSpPr>
        <p:spPr>
          <a:xfrm flipH="1">
            <a:off x="2743200" y="3346445"/>
            <a:ext cx="99387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7616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545CD-400E-D9DC-CB5A-C7BCA670F633}"/>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A8132C4D-D050-6881-634B-058D4EC959DF}"/>
              </a:ext>
            </a:extLst>
          </p:cNvPr>
          <p:cNvGrpSpPr/>
          <p:nvPr/>
        </p:nvGrpSpPr>
        <p:grpSpPr>
          <a:xfrm>
            <a:off x="2709333" y="2471738"/>
            <a:ext cx="8703734" cy="3918670"/>
            <a:chOff x="0" y="0"/>
            <a:chExt cx="812800" cy="188921"/>
          </a:xfrm>
        </p:grpSpPr>
        <p:sp>
          <p:nvSpPr>
            <p:cNvPr id="19" name="Freeform 58">
              <a:extLst>
                <a:ext uri="{FF2B5EF4-FFF2-40B4-BE49-F238E27FC236}">
                  <a16:creationId xmlns:a16="http://schemas.microsoft.com/office/drawing/2014/main" id="{5197B870-2676-8081-7B25-22C21BE987C3}"/>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1DAD9702-04BA-3E5D-F599-D4A33E0028A2}"/>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AA799D5A-BDFA-11FA-1D55-A1C494E0813E}"/>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AD8C7498-8617-4497-6AA7-5345A3A29A6B}"/>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CONTABILIZACIONES.</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2B27FC5B-F8FE-950E-212D-6170AE6039F8}"/>
              </a:ext>
            </a:extLst>
          </p:cNvPr>
          <p:cNvSpPr txBox="1"/>
          <p:nvPr/>
        </p:nvSpPr>
        <p:spPr>
          <a:xfrm>
            <a:off x="453084" y="2141224"/>
            <a:ext cx="1968383" cy="4401205"/>
          </a:xfrm>
          <a:prstGeom prst="rect">
            <a:avLst/>
          </a:prstGeom>
          <a:noFill/>
        </p:spPr>
        <p:txBody>
          <a:bodyPr wrap="square" rtlCol="0">
            <a:spAutoFit/>
          </a:bodyPr>
          <a:lstStyle/>
          <a:p>
            <a:pPr algn="just"/>
            <a:r>
              <a:rPr lang="es-ES" sz="1400" b="1" dirty="0"/>
              <a:t>Vía de pago: </a:t>
            </a:r>
            <a:r>
              <a:rPr lang="es-ES" sz="1400" dirty="0"/>
              <a:t>Medio como se realizará el pago. </a:t>
            </a:r>
          </a:p>
          <a:p>
            <a:pPr algn="just"/>
            <a:r>
              <a:rPr lang="es-ES" sz="1400" b="1" dirty="0"/>
              <a:t>Condición de pago: </a:t>
            </a:r>
            <a:r>
              <a:rPr lang="es-ES" sz="1400" dirty="0"/>
              <a:t>Cantidad de días pactados para el pago.</a:t>
            </a:r>
          </a:p>
          <a:p>
            <a:pPr algn="just"/>
            <a:r>
              <a:rPr lang="es-ES" sz="1400" b="1" dirty="0"/>
              <a:t>Val. </a:t>
            </a:r>
            <a:r>
              <a:rPr lang="es-ES" sz="1400" b="1" dirty="0" err="1"/>
              <a:t>Determ.cta</a:t>
            </a:r>
            <a:r>
              <a:rPr lang="es-ES" sz="1400" b="1" dirty="0"/>
              <a:t>: </a:t>
            </a:r>
            <a:r>
              <a:rPr lang="es-ES" sz="1400" dirty="0"/>
              <a:t>Cuenta contable donde debe ir imputado el contrato, relacionado con el área de negocio.</a:t>
            </a:r>
          </a:p>
          <a:p>
            <a:pPr algn="just"/>
            <a:r>
              <a:rPr lang="es-ES" sz="1400" b="1" dirty="0"/>
              <a:t>Interlocutor: </a:t>
            </a:r>
            <a:r>
              <a:rPr lang="es-ES" sz="1400" dirty="0"/>
              <a:t>Ya viene diligenciado el proveedor, cuando se crea una carpeta nueva de contabilización se debe seleccionar el interlocutor. </a:t>
            </a:r>
            <a:endParaRPr lang="es-CO" sz="1400" dirty="0"/>
          </a:p>
        </p:txBody>
      </p:sp>
      <p:pic>
        <p:nvPicPr>
          <p:cNvPr id="6" name="Imagen 5" descr="Interfaz de usuario gráfica, Texto, Correo electrónico&#10;&#10;El contenido generado por IA puede ser incorrecto.">
            <a:extLst>
              <a:ext uri="{FF2B5EF4-FFF2-40B4-BE49-F238E27FC236}">
                <a16:creationId xmlns:a16="http://schemas.microsoft.com/office/drawing/2014/main" id="{25D938B5-38DA-7ED8-924F-647411A38CF7}"/>
              </a:ext>
            </a:extLst>
          </p:cNvPr>
          <p:cNvPicPr>
            <a:picLocks noChangeAspect="1"/>
          </p:cNvPicPr>
          <p:nvPr/>
        </p:nvPicPr>
        <p:blipFill>
          <a:blip r:embed="rId3"/>
          <a:stretch>
            <a:fillRect/>
          </a:stretch>
        </p:blipFill>
        <p:spPr>
          <a:xfrm>
            <a:off x="2875550" y="2683458"/>
            <a:ext cx="8369660" cy="3427673"/>
          </a:xfrm>
          <a:prstGeom prst="rect">
            <a:avLst/>
          </a:prstGeom>
        </p:spPr>
      </p:pic>
      <p:cxnSp>
        <p:nvCxnSpPr>
          <p:cNvPr id="11" name="Conector recto 10">
            <a:extLst>
              <a:ext uri="{FF2B5EF4-FFF2-40B4-BE49-F238E27FC236}">
                <a16:creationId xmlns:a16="http://schemas.microsoft.com/office/drawing/2014/main" id="{72019D3D-7AF8-E6A1-A449-A5CB4A3FBC4E}"/>
              </a:ext>
            </a:extLst>
          </p:cNvPr>
          <p:cNvCxnSpPr>
            <a:cxnSpLocks/>
          </p:cNvCxnSpPr>
          <p:nvPr/>
        </p:nvCxnSpPr>
        <p:spPr>
          <a:xfrm flipH="1">
            <a:off x="3479802" y="4630734"/>
            <a:ext cx="372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ector recto 12">
            <a:extLst>
              <a:ext uri="{FF2B5EF4-FFF2-40B4-BE49-F238E27FC236}">
                <a16:creationId xmlns:a16="http://schemas.microsoft.com/office/drawing/2014/main" id="{7D761000-1F61-2C30-F77C-B4E6EC277BB3}"/>
              </a:ext>
            </a:extLst>
          </p:cNvPr>
          <p:cNvCxnSpPr>
            <a:cxnSpLocks/>
          </p:cNvCxnSpPr>
          <p:nvPr/>
        </p:nvCxnSpPr>
        <p:spPr>
          <a:xfrm flipH="1">
            <a:off x="3471335" y="4850870"/>
            <a:ext cx="372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ector recto 14">
            <a:extLst>
              <a:ext uri="{FF2B5EF4-FFF2-40B4-BE49-F238E27FC236}">
                <a16:creationId xmlns:a16="http://schemas.microsoft.com/office/drawing/2014/main" id="{29D22963-4E46-7893-956E-222B09FD119D}"/>
              </a:ext>
            </a:extLst>
          </p:cNvPr>
          <p:cNvCxnSpPr>
            <a:cxnSpLocks/>
          </p:cNvCxnSpPr>
          <p:nvPr/>
        </p:nvCxnSpPr>
        <p:spPr>
          <a:xfrm flipH="1">
            <a:off x="3479804" y="5519736"/>
            <a:ext cx="372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ector recto 15">
            <a:extLst>
              <a:ext uri="{FF2B5EF4-FFF2-40B4-BE49-F238E27FC236}">
                <a16:creationId xmlns:a16="http://schemas.microsoft.com/office/drawing/2014/main" id="{064116DE-58C5-A1F1-8168-3F456B4812B5}"/>
              </a:ext>
            </a:extLst>
          </p:cNvPr>
          <p:cNvCxnSpPr>
            <a:cxnSpLocks/>
          </p:cNvCxnSpPr>
          <p:nvPr/>
        </p:nvCxnSpPr>
        <p:spPr>
          <a:xfrm flipH="1">
            <a:off x="3479804" y="5976936"/>
            <a:ext cx="372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ector recto 17">
            <a:extLst>
              <a:ext uri="{FF2B5EF4-FFF2-40B4-BE49-F238E27FC236}">
                <a16:creationId xmlns:a16="http://schemas.microsoft.com/office/drawing/2014/main" id="{6C8A5F67-2337-48E5-9069-EFC8159F8B1A}"/>
              </a:ext>
            </a:extLst>
          </p:cNvPr>
          <p:cNvCxnSpPr>
            <a:cxnSpLocks/>
          </p:cNvCxnSpPr>
          <p:nvPr/>
        </p:nvCxnSpPr>
        <p:spPr>
          <a:xfrm>
            <a:off x="3479802" y="4630734"/>
            <a:ext cx="0" cy="134620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Conector recto de flecha 22">
            <a:extLst>
              <a:ext uri="{FF2B5EF4-FFF2-40B4-BE49-F238E27FC236}">
                <a16:creationId xmlns:a16="http://schemas.microsoft.com/office/drawing/2014/main" id="{3F5E6821-650E-5CF6-F8D6-FA7820FC3D7A}"/>
              </a:ext>
            </a:extLst>
          </p:cNvPr>
          <p:cNvCxnSpPr>
            <a:cxnSpLocks/>
          </p:cNvCxnSpPr>
          <p:nvPr/>
        </p:nvCxnSpPr>
        <p:spPr>
          <a:xfrm flipH="1">
            <a:off x="2421467" y="5253034"/>
            <a:ext cx="105833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CuadroTexto 27">
            <a:extLst>
              <a:ext uri="{FF2B5EF4-FFF2-40B4-BE49-F238E27FC236}">
                <a16:creationId xmlns:a16="http://schemas.microsoft.com/office/drawing/2014/main" id="{3B6885CB-94DB-1D0D-37E7-ED13875A07F3}"/>
              </a:ext>
            </a:extLst>
          </p:cNvPr>
          <p:cNvSpPr txBox="1"/>
          <p:nvPr/>
        </p:nvSpPr>
        <p:spPr>
          <a:xfrm>
            <a:off x="9345592" y="5042682"/>
            <a:ext cx="1611331" cy="954107"/>
          </a:xfrm>
          <a:prstGeom prst="rect">
            <a:avLst/>
          </a:prstGeom>
          <a:noFill/>
        </p:spPr>
        <p:txBody>
          <a:bodyPr wrap="square" rtlCol="0">
            <a:spAutoFit/>
          </a:bodyPr>
          <a:lstStyle/>
          <a:p>
            <a:pPr algn="just"/>
            <a:r>
              <a:rPr lang="es-ES" sz="1400" b="1" dirty="0"/>
              <a:t>Gr. Impuestos: </a:t>
            </a:r>
            <a:r>
              <a:rPr lang="es-ES" sz="1400" dirty="0"/>
              <a:t>Se elige el indicador de IVA que corresponda. </a:t>
            </a:r>
            <a:endParaRPr lang="es-CO" sz="1400" dirty="0"/>
          </a:p>
        </p:txBody>
      </p:sp>
      <p:cxnSp>
        <p:nvCxnSpPr>
          <p:cNvPr id="29" name="Conector recto de flecha 28">
            <a:extLst>
              <a:ext uri="{FF2B5EF4-FFF2-40B4-BE49-F238E27FC236}">
                <a16:creationId xmlns:a16="http://schemas.microsoft.com/office/drawing/2014/main" id="{1BFFF851-CBC2-9003-763A-75AD09FFFE0D}"/>
              </a:ext>
            </a:extLst>
          </p:cNvPr>
          <p:cNvCxnSpPr>
            <a:cxnSpLocks/>
          </p:cNvCxnSpPr>
          <p:nvPr/>
        </p:nvCxnSpPr>
        <p:spPr>
          <a:xfrm>
            <a:off x="8893744" y="5732693"/>
            <a:ext cx="50666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5615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32453-E922-0BBE-0923-F66870F5F574}"/>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1B4DC5B3-8EB3-8D3E-4D87-6E36856996F9}"/>
              </a:ext>
            </a:extLst>
          </p:cNvPr>
          <p:cNvGrpSpPr/>
          <p:nvPr/>
        </p:nvGrpSpPr>
        <p:grpSpPr>
          <a:xfrm>
            <a:off x="6824129" y="2361627"/>
            <a:ext cx="4562374" cy="1828792"/>
            <a:chOff x="0" y="0"/>
            <a:chExt cx="812800" cy="188921"/>
          </a:xfrm>
        </p:grpSpPr>
        <p:sp>
          <p:nvSpPr>
            <p:cNvPr id="19" name="Freeform 58">
              <a:extLst>
                <a:ext uri="{FF2B5EF4-FFF2-40B4-BE49-F238E27FC236}">
                  <a16:creationId xmlns:a16="http://schemas.microsoft.com/office/drawing/2014/main" id="{B28B814F-7C83-52F3-4FAC-A9E33FA4455D}"/>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BC6EC25F-6B54-F873-83BE-71E6A5B9180C}"/>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14AFBAFC-A157-DE86-5CC3-392444954D4C}"/>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60D53D5A-C2F2-5120-D29F-B335353040B2}"/>
              </a:ext>
            </a:extLst>
          </p:cNvPr>
          <p:cNvSpPr/>
          <p:nvPr/>
        </p:nvSpPr>
        <p:spPr bwMode="gray">
          <a:xfrm>
            <a:off x="453084" y="1025843"/>
            <a:ext cx="11247849" cy="936891"/>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CONTABILIZACIONES.</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2BA7925B-1774-A414-425C-21BF6EA95920}"/>
              </a:ext>
            </a:extLst>
          </p:cNvPr>
          <p:cNvSpPr txBox="1"/>
          <p:nvPr/>
        </p:nvSpPr>
        <p:spPr>
          <a:xfrm>
            <a:off x="4636026" y="2722055"/>
            <a:ext cx="1873673" cy="1169551"/>
          </a:xfrm>
          <a:prstGeom prst="rect">
            <a:avLst/>
          </a:prstGeom>
          <a:noFill/>
        </p:spPr>
        <p:txBody>
          <a:bodyPr wrap="square" rtlCol="0">
            <a:spAutoFit/>
          </a:bodyPr>
          <a:lstStyle/>
          <a:p>
            <a:pPr algn="just"/>
            <a:r>
              <a:rPr lang="es-ES" sz="1400" b="1" dirty="0"/>
              <a:t>Vía de pago</a:t>
            </a:r>
            <a:r>
              <a:rPr lang="es-ES" sz="1400" dirty="0"/>
              <a:t>, debe ser acorde a los datos para pago que tenga asignado el interlocutor.</a:t>
            </a:r>
            <a:endParaRPr lang="es-CO" sz="1400" dirty="0"/>
          </a:p>
        </p:txBody>
      </p:sp>
      <p:cxnSp>
        <p:nvCxnSpPr>
          <p:cNvPr id="2" name="Conector recto de flecha 1">
            <a:extLst>
              <a:ext uri="{FF2B5EF4-FFF2-40B4-BE49-F238E27FC236}">
                <a16:creationId xmlns:a16="http://schemas.microsoft.com/office/drawing/2014/main" id="{F1725808-A52C-73BC-F8A1-347F1C899FD2}"/>
              </a:ext>
            </a:extLst>
          </p:cNvPr>
          <p:cNvCxnSpPr>
            <a:cxnSpLocks/>
          </p:cNvCxnSpPr>
          <p:nvPr/>
        </p:nvCxnSpPr>
        <p:spPr>
          <a:xfrm flipH="1">
            <a:off x="6416040" y="3306831"/>
            <a:ext cx="40808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7" name="Imagen 6" descr="Interfaz de usuario gráfica, Aplicación, Tabla&#10;&#10;El contenido generado por IA puede ser incorrecto.">
            <a:extLst>
              <a:ext uri="{FF2B5EF4-FFF2-40B4-BE49-F238E27FC236}">
                <a16:creationId xmlns:a16="http://schemas.microsoft.com/office/drawing/2014/main" id="{862FFAA4-86C9-2C6A-AD16-4E05E7A15444}"/>
              </a:ext>
            </a:extLst>
          </p:cNvPr>
          <p:cNvPicPr>
            <a:picLocks noChangeAspect="1"/>
          </p:cNvPicPr>
          <p:nvPr/>
        </p:nvPicPr>
        <p:blipFill>
          <a:blip r:embed="rId3"/>
          <a:stretch>
            <a:fillRect/>
          </a:stretch>
        </p:blipFill>
        <p:spPr>
          <a:xfrm>
            <a:off x="6933338" y="2430565"/>
            <a:ext cx="4311872" cy="1676486"/>
          </a:xfrm>
          <a:prstGeom prst="rect">
            <a:avLst/>
          </a:prstGeom>
        </p:spPr>
      </p:pic>
      <p:grpSp>
        <p:nvGrpSpPr>
          <p:cNvPr id="12" name="Group 57">
            <a:extLst>
              <a:ext uri="{FF2B5EF4-FFF2-40B4-BE49-F238E27FC236}">
                <a16:creationId xmlns:a16="http://schemas.microsoft.com/office/drawing/2014/main" id="{C16DB93B-BC9B-9E71-77A9-39B862176F07}"/>
              </a:ext>
            </a:extLst>
          </p:cNvPr>
          <p:cNvGrpSpPr/>
          <p:nvPr/>
        </p:nvGrpSpPr>
        <p:grpSpPr>
          <a:xfrm>
            <a:off x="7539547" y="4368680"/>
            <a:ext cx="3846956" cy="1744935"/>
            <a:chOff x="0" y="0"/>
            <a:chExt cx="812800" cy="188921"/>
          </a:xfrm>
        </p:grpSpPr>
        <p:sp>
          <p:nvSpPr>
            <p:cNvPr id="13" name="Freeform 58">
              <a:extLst>
                <a:ext uri="{FF2B5EF4-FFF2-40B4-BE49-F238E27FC236}">
                  <a16:creationId xmlns:a16="http://schemas.microsoft.com/office/drawing/2014/main" id="{980BB4A6-DB64-2F15-017D-755CA6FACE86}"/>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15" name="TextBox 59">
              <a:extLst>
                <a:ext uri="{FF2B5EF4-FFF2-40B4-BE49-F238E27FC236}">
                  <a16:creationId xmlns:a16="http://schemas.microsoft.com/office/drawing/2014/main" id="{95BDCE68-2971-249A-236A-6348C6249F4B}"/>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11" name="Imagen 10" descr="Interfaz de usuario gráfica&#10;&#10;El contenido generado por IA puede ser incorrecto.">
            <a:extLst>
              <a:ext uri="{FF2B5EF4-FFF2-40B4-BE49-F238E27FC236}">
                <a16:creationId xmlns:a16="http://schemas.microsoft.com/office/drawing/2014/main" id="{67850A37-7888-C529-1BF7-17A7637729D5}"/>
              </a:ext>
            </a:extLst>
          </p:cNvPr>
          <p:cNvPicPr>
            <a:picLocks noChangeAspect="1"/>
          </p:cNvPicPr>
          <p:nvPr/>
        </p:nvPicPr>
        <p:blipFill>
          <a:blip r:embed="rId4"/>
          <a:stretch>
            <a:fillRect/>
          </a:stretch>
        </p:blipFill>
        <p:spPr>
          <a:xfrm>
            <a:off x="7638547" y="4438875"/>
            <a:ext cx="3626036" cy="1625684"/>
          </a:xfrm>
          <a:prstGeom prst="rect">
            <a:avLst/>
          </a:prstGeom>
        </p:spPr>
      </p:pic>
      <p:sp>
        <p:nvSpPr>
          <p:cNvPr id="16" name="CuadroTexto 15">
            <a:extLst>
              <a:ext uri="{FF2B5EF4-FFF2-40B4-BE49-F238E27FC236}">
                <a16:creationId xmlns:a16="http://schemas.microsoft.com/office/drawing/2014/main" id="{54E6A996-A283-684F-48F2-F1441CFCEEFA}"/>
              </a:ext>
            </a:extLst>
          </p:cNvPr>
          <p:cNvSpPr txBox="1"/>
          <p:nvPr/>
        </p:nvSpPr>
        <p:spPr>
          <a:xfrm>
            <a:off x="4693905" y="4669145"/>
            <a:ext cx="1873673" cy="954107"/>
          </a:xfrm>
          <a:prstGeom prst="rect">
            <a:avLst/>
          </a:prstGeom>
          <a:noFill/>
        </p:spPr>
        <p:txBody>
          <a:bodyPr wrap="square" rtlCol="0">
            <a:spAutoFit/>
          </a:bodyPr>
          <a:lstStyle/>
          <a:p>
            <a:pPr algn="just"/>
            <a:r>
              <a:rPr lang="es-ES" sz="1400" b="1" dirty="0"/>
              <a:t>Condición de pago</a:t>
            </a:r>
            <a:r>
              <a:rPr lang="es-ES" sz="1400" dirty="0"/>
              <a:t>, acorde a los días pactados para el pago. </a:t>
            </a:r>
            <a:endParaRPr lang="es-CO" sz="1400" dirty="0"/>
          </a:p>
        </p:txBody>
      </p:sp>
      <p:cxnSp>
        <p:nvCxnSpPr>
          <p:cNvPr id="17" name="Conector recto de flecha 16">
            <a:extLst>
              <a:ext uri="{FF2B5EF4-FFF2-40B4-BE49-F238E27FC236}">
                <a16:creationId xmlns:a16="http://schemas.microsoft.com/office/drawing/2014/main" id="{34188F1F-E47C-BFB0-6AD9-BF872C2CF43E}"/>
              </a:ext>
            </a:extLst>
          </p:cNvPr>
          <p:cNvCxnSpPr>
            <a:cxnSpLocks/>
          </p:cNvCxnSpPr>
          <p:nvPr/>
        </p:nvCxnSpPr>
        <p:spPr>
          <a:xfrm flipH="1">
            <a:off x="6567578" y="5253921"/>
            <a:ext cx="97196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24" name="Group 57">
            <a:extLst>
              <a:ext uri="{FF2B5EF4-FFF2-40B4-BE49-F238E27FC236}">
                <a16:creationId xmlns:a16="http://schemas.microsoft.com/office/drawing/2014/main" id="{22E17FC9-8895-91C9-47A2-C49E6EAEA1B6}"/>
              </a:ext>
            </a:extLst>
          </p:cNvPr>
          <p:cNvGrpSpPr/>
          <p:nvPr/>
        </p:nvGrpSpPr>
        <p:grpSpPr>
          <a:xfrm>
            <a:off x="831290" y="2268634"/>
            <a:ext cx="3586706" cy="1828792"/>
            <a:chOff x="0" y="0"/>
            <a:chExt cx="812800" cy="188921"/>
          </a:xfrm>
        </p:grpSpPr>
        <p:sp>
          <p:nvSpPr>
            <p:cNvPr id="25" name="Freeform 58">
              <a:extLst>
                <a:ext uri="{FF2B5EF4-FFF2-40B4-BE49-F238E27FC236}">
                  <a16:creationId xmlns:a16="http://schemas.microsoft.com/office/drawing/2014/main" id="{3C8F76CC-5D80-4EA4-9C41-816D599E2A3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6" name="TextBox 59">
              <a:extLst>
                <a:ext uri="{FF2B5EF4-FFF2-40B4-BE49-F238E27FC236}">
                  <a16:creationId xmlns:a16="http://schemas.microsoft.com/office/drawing/2014/main" id="{2E9B768F-7C3B-C052-ED78-5453682CAE98}"/>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21" name="Imagen 20" descr="Tabla&#10;&#10;El contenido generado por IA puede ser incorrecto.">
            <a:extLst>
              <a:ext uri="{FF2B5EF4-FFF2-40B4-BE49-F238E27FC236}">
                <a16:creationId xmlns:a16="http://schemas.microsoft.com/office/drawing/2014/main" id="{D7049732-841C-2BA2-D40E-8D356DCF9FDC}"/>
              </a:ext>
            </a:extLst>
          </p:cNvPr>
          <p:cNvPicPr>
            <a:picLocks noChangeAspect="1"/>
          </p:cNvPicPr>
          <p:nvPr/>
        </p:nvPicPr>
        <p:blipFill>
          <a:blip r:embed="rId5"/>
          <a:stretch>
            <a:fillRect/>
          </a:stretch>
        </p:blipFill>
        <p:spPr>
          <a:xfrm>
            <a:off x="954548" y="2361627"/>
            <a:ext cx="3378374" cy="1644735"/>
          </a:xfrm>
          <a:prstGeom prst="rect">
            <a:avLst/>
          </a:prstGeom>
        </p:spPr>
      </p:pic>
      <p:sp>
        <p:nvSpPr>
          <p:cNvPr id="28" name="CuadroTexto 27">
            <a:extLst>
              <a:ext uri="{FF2B5EF4-FFF2-40B4-BE49-F238E27FC236}">
                <a16:creationId xmlns:a16="http://schemas.microsoft.com/office/drawing/2014/main" id="{408F3D9A-2271-4A2A-83A6-2102CB1E17B3}"/>
              </a:ext>
            </a:extLst>
          </p:cNvPr>
          <p:cNvSpPr txBox="1"/>
          <p:nvPr/>
        </p:nvSpPr>
        <p:spPr>
          <a:xfrm>
            <a:off x="1706898" y="4450740"/>
            <a:ext cx="1873673" cy="1600438"/>
          </a:xfrm>
          <a:prstGeom prst="rect">
            <a:avLst/>
          </a:prstGeom>
          <a:noFill/>
        </p:spPr>
        <p:txBody>
          <a:bodyPr wrap="square" rtlCol="0">
            <a:spAutoFit/>
          </a:bodyPr>
          <a:lstStyle/>
          <a:p>
            <a:pPr algn="just"/>
            <a:r>
              <a:rPr lang="es-ES" sz="1400" b="1" dirty="0"/>
              <a:t>Val. </a:t>
            </a:r>
            <a:r>
              <a:rPr lang="es-ES" sz="1400" b="1" dirty="0" err="1"/>
              <a:t>Determ.cta</a:t>
            </a:r>
            <a:r>
              <a:rPr lang="es-ES" sz="1400" b="1" dirty="0"/>
              <a:t>: </a:t>
            </a:r>
            <a:r>
              <a:rPr lang="es-ES" sz="1400" dirty="0"/>
              <a:t>Seleccionar la cuenta acorde al área de negocio, al tipo de contrato, operativo o financiero, y al tipo de bien.</a:t>
            </a:r>
          </a:p>
        </p:txBody>
      </p:sp>
      <p:cxnSp>
        <p:nvCxnSpPr>
          <p:cNvPr id="29" name="Conector recto de flecha 28">
            <a:extLst>
              <a:ext uri="{FF2B5EF4-FFF2-40B4-BE49-F238E27FC236}">
                <a16:creationId xmlns:a16="http://schemas.microsoft.com/office/drawing/2014/main" id="{0E36B3A8-3399-2345-866B-3B9BB3D87B25}"/>
              </a:ext>
            </a:extLst>
          </p:cNvPr>
          <p:cNvCxnSpPr>
            <a:cxnSpLocks/>
          </p:cNvCxnSpPr>
          <p:nvPr/>
        </p:nvCxnSpPr>
        <p:spPr>
          <a:xfrm>
            <a:off x="2647490" y="4031760"/>
            <a:ext cx="0" cy="3369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8635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05C6B-8617-89EF-4215-5845BE09B5BB}"/>
            </a:ext>
          </a:extLst>
        </p:cNvPr>
        <p:cNvGrpSpPr/>
        <p:nvPr/>
      </p:nvGrpSpPr>
      <p:grpSpPr>
        <a:xfrm>
          <a:off x="0" y="0"/>
          <a:ext cx="0" cy="0"/>
          <a:chOff x="0" y="0"/>
          <a:chExt cx="0" cy="0"/>
        </a:xfrm>
      </p:grpSpPr>
      <p:sp>
        <p:nvSpPr>
          <p:cNvPr id="5" name="Rectangle: Rounded Corners 2">
            <a:extLst>
              <a:ext uri="{FF2B5EF4-FFF2-40B4-BE49-F238E27FC236}">
                <a16:creationId xmlns:a16="http://schemas.microsoft.com/office/drawing/2014/main" id="{A4C57C6B-4076-CE91-0151-2D3AE3FA0941}"/>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B3B99030-F18D-8809-11E2-4E6A0B7DE350}"/>
              </a:ext>
            </a:extLst>
          </p:cNvPr>
          <p:cNvSpPr/>
          <p:nvPr/>
        </p:nvSpPr>
        <p:spPr bwMode="gray">
          <a:xfrm>
            <a:off x="453084" y="1025843"/>
            <a:ext cx="11247849" cy="934800"/>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CONTABILIZACIONES.</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grpSp>
        <p:nvGrpSpPr>
          <p:cNvPr id="24" name="Group 57">
            <a:extLst>
              <a:ext uri="{FF2B5EF4-FFF2-40B4-BE49-F238E27FC236}">
                <a16:creationId xmlns:a16="http://schemas.microsoft.com/office/drawing/2014/main" id="{5FB0B330-5919-91E3-EA82-3DB32ED92EDA}"/>
              </a:ext>
            </a:extLst>
          </p:cNvPr>
          <p:cNvGrpSpPr/>
          <p:nvPr/>
        </p:nvGrpSpPr>
        <p:grpSpPr>
          <a:xfrm>
            <a:off x="2121609" y="2343282"/>
            <a:ext cx="8018071" cy="1863278"/>
            <a:chOff x="0" y="0"/>
            <a:chExt cx="812800" cy="188921"/>
          </a:xfrm>
        </p:grpSpPr>
        <p:sp>
          <p:nvSpPr>
            <p:cNvPr id="25" name="Freeform 58">
              <a:extLst>
                <a:ext uri="{FF2B5EF4-FFF2-40B4-BE49-F238E27FC236}">
                  <a16:creationId xmlns:a16="http://schemas.microsoft.com/office/drawing/2014/main" id="{91459512-93BE-7488-5A84-4694F2A883C4}"/>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6" name="TextBox 59">
              <a:extLst>
                <a:ext uri="{FF2B5EF4-FFF2-40B4-BE49-F238E27FC236}">
                  <a16:creationId xmlns:a16="http://schemas.microsoft.com/office/drawing/2014/main" id="{4323A9D8-96BC-66E3-70AC-23CEFB4A1115}"/>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28" name="CuadroTexto 27">
            <a:extLst>
              <a:ext uri="{FF2B5EF4-FFF2-40B4-BE49-F238E27FC236}">
                <a16:creationId xmlns:a16="http://schemas.microsoft.com/office/drawing/2014/main" id="{1D9F13BB-31F5-B6F0-1A97-6381BC29619B}"/>
              </a:ext>
            </a:extLst>
          </p:cNvPr>
          <p:cNvSpPr txBox="1"/>
          <p:nvPr/>
        </p:nvSpPr>
        <p:spPr>
          <a:xfrm>
            <a:off x="5193807" y="4775151"/>
            <a:ext cx="1873673" cy="1600438"/>
          </a:xfrm>
          <a:prstGeom prst="rect">
            <a:avLst/>
          </a:prstGeom>
          <a:noFill/>
        </p:spPr>
        <p:txBody>
          <a:bodyPr wrap="square" rtlCol="0">
            <a:spAutoFit/>
          </a:bodyPr>
          <a:lstStyle/>
          <a:p>
            <a:pPr algn="just"/>
            <a:r>
              <a:rPr lang="es-ES" sz="1400" b="1" dirty="0"/>
              <a:t>Gr Impuestos: </a:t>
            </a:r>
            <a:r>
              <a:rPr lang="es-ES" sz="1400" dirty="0"/>
              <a:t>Se debe escoger el indicador de IVA que corresponda, el cual debe ser verificado por el Rol Administrador.</a:t>
            </a:r>
          </a:p>
        </p:txBody>
      </p:sp>
      <p:cxnSp>
        <p:nvCxnSpPr>
          <p:cNvPr id="29" name="Conector recto de flecha 28">
            <a:extLst>
              <a:ext uri="{FF2B5EF4-FFF2-40B4-BE49-F238E27FC236}">
                <a16:creationId xmlns:a16="http://schemas.microsoft.com/office/drawing/2014/main" id="{F0F5B6CD-E8E0-EFDD-B961-85D5E83170DF}"/>
              </a:ext>
            </a:extLst>
          </p:cNvPr>
          <p:cNvCxnSpPr>
            <a:cxnSpLocks/>
          </p:cNvCxnSpPr>
          <p:nvPr/>
        </p:nvCxnSpPr>
        <p:spPr>
          <a:xfrm>
            <a:off x="6112050" y="4185734"/>
            <a:ext cx="0" cy="487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6" name="Imagen 5" descr="Tabla&#10;&#10;El contenido generado por IA puede ser incorrecto.">
            <a:extLst>
              <a:ext uri="{FF2B5EF4-FFF2-40B4-BE49-F238E27FC236}">
                <a16:creationId xmlns:a16="http://schemas.microsoft.com/office/drawing/2014/main" id="{24436335-3CFB-0294-75FE-5181DB4DDB5E}"/>
              </a:ext>
            </a:extLst>
          </p:cNvPr>
          <p:cNvPicPr>
            <a:picLocks noChangeAspect="1"/>
          </p:cNvPicPr>
          <p:nvPr/>
        </p:nvPicPr>
        <p:blipFill>
          <a:blip r:embed="rId3"/>
          <a:stretch>
            <a:fillRect/>
          </a:stretch>
        </p:blipFill>
        <p:spPr>
          <a:xfrm>
            <a:off x="2225476" y="2458321"/>
            <a:ext cx="7741048" cy="1644735"/>
          </a:xfrm>
          <a:prstGeom prst="rect">
            <a:avLst/>
          </a:prstGeom>
        </p:spPr>
      </p:pic>
    </p:spTree>
    <p:extLst>
      <p:ext uri="{BB962C8B-B14F-4D97-AF65-F5344CB8AC3E}">
        <p14:creationId xmlns:p14="http://schemas.microsoft.com/office/powerpoint/2010/main" val="443983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88B94-7712-2B74-DC9D-D1C7E96095AC}"/>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18D946E6-CC3A-F18B-26E4-1A7E3815F674}"/>
              </a:ext>
            </a:extLst>
          </p:cNvPr>
          <p:cNvGrpSpPr/>
          <p:nvPr/>
        </p:nvGrpSpPr>
        <p:grpSpPr>
          <a:xfrm>
            <a:off x="1929686" y="1990475"/>
            <a:ext cx="8504099" cy="3918670"/>
            <a:chOff x="0" y="0"/>
            <a:chExt cx="812800" cy="188921"/>
          </a:xfrm>
        </p:grpSpPr>
        <p:sp>
          <p:nvSpPr>
            <p:cNvPr id="19" name="Freeform 58">
              <a:extLst>
                <a:ext uri="{FF2B5EF4-FFF2-40B4-BE49-F238E27FC236}">
                  <a16:creationId xmlns:a16="http://schemas.microsoft.com/office/drawing/2014/main" id="{4E3A9B1B-7EDB-77B2-12FD-946ED5087E53}"/>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A3CF012C-7073-1430-5569-3AD642941103}"/>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314B599B-0AEE-12CB-FB28-388399B7F561}"/>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BA17B257-59CB-DE56-A8AD-06D1E5230631}"/>
              </a:ext>
            </a:extLst>
          </p:cNvPr>
          <p:cNvSpPr/>
          <p:nvPr/>
        </p:nvSpPr>
        <p:spPr bwMode="gray">
          <a:xfrm>
            <a:off x="453084" y="1025844"/>
            <a:ext cx="11247849" cy="84145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PERIODICIDAD.</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9" name="Imagen 8" descr="Interfaz de usuario gráfica, Texto, Aplicación&#10;&#10;El contenido generado por IA puede ser incorrecto.">
            <a:extLst>
              <a:ext uri="{FF2B5EF4-FFF2-40B4-BE49-F238E27FC236}">
                <a16:creationId xmlns:a16="http://schemas.microsoft.com/office/drawing/2014/main" id="{232E9EC6-2FDA-C1DB-3622-B8709EB2A634}"/>
              </a:ext>
            </a:extLst>
          </p:cNvPr>
          <p:cNvPicPr>
            <a:picLocks noChangeAspect="1"/>
          </p:cNvPicPr>
          <p:nvPr/>
        </p:nvPicPr>
        <p:blipFill>
          <a:blip r:embed="rId3"/>
          <a:stretch>
            <a:fillRect/>
          </a:stretch>
        </p:blipFill>
        <p:spPr>
          <a:xfrm>
            <a:off x="2162478" y="2088566"/>
            <a:ext cx="8033244" cy="3724340"/>
          </a:xfrm>
          <a:prstGeom prst="rect">
            <a:avLst/>
          </a:prstGeom>
        </p:spPr>
      </p:pic>
      <p:cxnSp>
        <p:nvCxnSpPr>
          <p:cNvPr id="23" name="Conector recto de flecha 22">
            <a:extLst>
              <a:ext uri="{FF2B5EF4-FFF2-40B4-BE49-F238E27FC236}">
                <a16:creationId xmlns:a16="http://schemas.microsoft.com/office/drawing/2014/main" id="{406F1D85-A1D3-4178-B390-9B63F23BA948}"/>
              </a:ext>
            </a:extLst>
          </p:cNvPr>
          <p:cNvCxnSpPr>
            <a:cxnSpLocks/>
          </p:cNvCxnSpPr>
          <p:nvPr/>
        </p:nvCxnSpPr>
        <p:spPr>
          <a:xfrm flipH="1">
            <a:off x="1758215" y="3732243"/>
            <a:ext cx="158683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CuadroTexto 3">
            <a:extLst>
              <a:ext uri="{FF2B5EF4-FFF2-40B4-BE49-F238E27FC236}">
                <a16:creationId xmlns:a16="http://schemas.microsoft.com/office/drawing/2014/main" id="{541244F6-2FC7-5852-5C99-527AD54DAAAF}"/>
              </a:ext>
            </a:extLst>
          </p:cNvPr>
          <p:cNvSpPr txBox="1"/>
          <p:nvPr/>
        </p:nvSpPr>
        <p:spPr>
          <a:xfrm>
            <a:off x="10380389" y="4473765"/>
            <a:ext cx="1435198" cy="307777"/>
          </a:xfrm>
          <a:prstGeom prst="rect">
            <a:avLst/>
          </a:prstGeom>
          <a:noFill/>
        </p:spPr>
        <p:txBody>
          <a:bodyPr wrap="square" rtlCol="0">
            <a:spAutoFit/>
          </a:bodyPr>
          <a:lstStyle/>
          <a:p>
            <a:pPr algn="ctr"/>
            <a:r>
              <a:rPr lang="es-ES" sz="1400" b="1" dirty="0"/>
              <a:t>Del 1 al 30</a:t>
            </a:r>
            <a:r>
              <a:rPr lang="es-ES" sz="1400" dirty="0"/>
              <a:t>. </a:t>
            </a:r>
          </a:p>
        </p:txBody>
      </p:sp>
      <p:cxnSp>
        <p:nvCxnSpPr>
          <p:cNvPr id="17" name="Conector recto de flecha 16">
            <a:extLst>
              <a:ext uri="{FF2B5EF4-FFF2-40B4-BE49-F238E27FC236}">
                <a16:creationId xmlns:a16="http://schemas.microsoft.com/office/drawing/2014/main" id="{827E92E7-6BCF-D0A1-8380-AECC004079C6}"/>
              </a:ext>
            </a:extLst>
          </p:cNvPr>
          <p:cNvCxnSpPr>
            <a:cxnSpLocks/>
          </p:cNvCxnSpPr>
          <p:nvPr/>
        </p:nvCxnSpPr>
        <p:spPr>
          <a:xfrm>
            <a:off x="9503613" y="4279278"/>
            <a:ext cx="1131923" cy="3558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CuadroTexto 23">
            <a:extLst>
              <a:ext uri="{FF2B5EF4-FFF2-40B4-BE49-F238E27FC236}">
                <a16:creationId xmlns:a16="http://schemas.microsoft.com/office/drawing/2014/main" id="{C8EAB3C0-51F1-7D7D-A962-095BA90EDC04}"/>
              </a:ext>
            </a:extLst>
          </p:cNvPr>
          <p:cNvSpPr txBox="1"/>
          <p:nvPr/>
        </p:nvSpPr>
        <p:spPr>
          <a:xfrm>
            <a:off x="453084" y="3491729"/>
            <a:ext cx="1435198" cy="523220"/>
          </a:xfrm>
          <a:prstGeom prst="rect">
            <a:avLst/>
          </a:prstGeom>
          <a:noFill/>
        </p:spPr>
        <p:txBody>
          <a:bodyPr wrap="square" rtlCol="0">
            <a:spAutoFit/>
          </a:bodyPr>
          <a:lstStyle/>
          <a:p>
            <a:pPr algn="ctr"/>
            <a:r>
              <a:rPr lang="es-ES" sz="1400" b="1" dirty="0"/>
              <a:t>Elegir periodicidad</a:t>
            </a:r>
            <a:endParaRPr lang="es-ES" sz="1400" dirty="0"/>
          </a:p>
        </p:txBody>
      </p:sp>
      <p:sp>
        <p:nvSpPr>
          <p:cNvPr id="25" name="CuadroTexto 24">
            <a:extLst>
              <a:ext uri="{FF2B5EF4-FFF2-40B4-BE49-F238E27FC236}">
                <a16:creationId xmlns:a16="http://schemas.microsoft.com/office/drawing/2014/main" id="{28D00FE4-95C7-4865-EE22-DF427AB6EEF4}"/>
              </a:ext>
            </a:extLst>
          </p:cNvPr>
          <p:cNvSpPr txBox="1"/>
          <p:nvPr/>
        </p:nvSpPr>
        <p:spPr>
          <a:xfrm>
            <a:off x="10570775" y="3645617"/>
            <a:ext cx="1036626" cy="738664"/>
          </a:xfrm>
          <a:prstGeom prst="rect">
            <a:avLst/>
          </a:prstGeom>
          <a:noFill/>
        </p:spPr>
        <p:txBody>
          <a:bodyPr wrap="square" rtlCol="0">
            <a:spAutoFit/>
          </a:bodyPr>
          <a:lstStyle/>
          <a:p>
            <a:pPr algn="ctr"/>
            <a:r>
              <a:rPr lang="es-ES" sz="1400" b="1" dirty="0"/>
              <a:t>Acorde al inicio del contrato</a:t>
            </a:r>
            <a:r>
              <a:rPr lang="es-ES" sz="1400" dirty="0"/>
              <a:t>. </a:t>
            </a:r>
          </a:p>
        </p:txBody>
      </p:sp>
      <p:cxnSp>
        <p:nvCxnSpPr>
          <p:cNvPr id="27" name="Conector recto de flecha 26">
            <a:extLst>
              <a:ext uri="{FF2B5EF4-FFF2-40B4-BE49-F238E27FC236}">
                <a16:creationId xmlns:a16="http://schemas.microsoft.com/office/drawing/2014/main" id="{523F90D2-FAF5-744D-5478-80264173C39D}"/>
              </a:ext>
            </a:extLst>
          </p:cNvPr>
          <p:cNvCxnSpPr>
            <a:cxnSpLocks/>
          </p:cNvCxnSpPr>
          <p:nvPr/>
        </p:nvCxnSpPr>
        <p:spPr>
          <a:xfrm>
            <a:off x="9521413" y="4005324"/>
            <a:ext cx="11419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Rectangle: Rounded Corners 31">
            <a:extLst>
              <a:ext uri="{FF2B5EF4-FFF2-40B4-BE49-F238E27FC236}">
                <a16:creationId xmlns:a16="http://schemas.microsoft.com/office/drawing/2014/main" id="{0A835F62-43D4-1AD1-BF0E-8FEDB7D0C3A0}"/>
              </a:ext>
            </a:extLst>
          </p:cNvPr>
          <p:cNvSpPr/>
          <p:nvPr/>
        </p:nvSpPr>
        <p:spPr bwMode="gray">
          <a:xfrm>
            <a:off x="323017" y="5944051"/>
            <a:ext cx="11149263" cy="523220"/>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 los contratos financieros se debe crear una carpeta adicional de periodicidad, y en forma de pago se debe seleccionar posterior</a:t>
            </a:r>
            <a:r>
              <a:rPr lang="es-CO"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Tree>
    <p:extLst>
      <p:ext uri="{BB962C8B-B14F-4D97-AF65-F5344CB8AC3E}">
        <p14:creationId xmlns:p14="http://schemas.microsoft.com/office/powerpoint/2010/main" val="4074030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799A3333-F791-3130-B10F-006259B31523}"/>
              </a:ext>
            </a:extLst>
          </p:cNvPr>
          <p:cNvSpPr>
            <a:spLocks noGrp="1"/>
          </p:cNvSpPr>
          <p:nvPr>
            <p:ph idx="1"/>
          </p:nvPr>
        </p:nvSpPr>
        <p:spPr>
          <a:xfrm>
            <a:off x="836611" y="1342673"/>
            <a:ext cx="5259389" cy="4927410"/>
          </a:xfrm>
        </p:spPr>
        <p:txBody>
          <a:bodyPr/>
          <a:lstStyle/>
          <a:p>
            <a:endParaRPr lang="es-CO" dirty="0"/>
          </a:p>
          <a:p>
            <a:r>
              <a:rPr lang="es-CO" sz="2800" dirty="0">
                <a:solidFill>
                  <a:srgbClr val="258D52"/>
                </a:solidFill>
              </a:rPr>
              <a:t>1. Arrendatario </a:t>
            </a:r>
          </a:p>
          <a:p>
            <a:r>
              <a:rPr lang="es-CO" sz="2800" dirty="0">
                <a:solidFill>
                  <a:srgbClr val="258D52"/>
                </a:solidFill>
              </a:rPr>
              <a:t>2. Objetos de alquiler </a:t>
            </a:r>
          </a:p>
          <a:p>
            <a:r>
              <a:rPr lang="es-CO" sz="2800" dirty="0">
                <a:solidFill>
                  <a:srgbClr val="258D52"/>
                </a:solidFill>
              </a:rPr>
              <a:t>3. Contrato de arrendamiento </a:t>
            </a:r>
          </a:p>
          <a:p>
            <a:r>
              <a:rPr lang="es-CO" sz="2800" dirty="0">
                <a:solidFill>
                  <a:srgbClr val="258D52"/>
                </a:solidFill>
              </a:rPr>
              <a:t>4. Condiciones </a:t>
            </a:r>
          </a:p>
          <a:p>
            <a:r>
              <a:rPr lang="es-CO" sz="2800" dirty="0">
                <a:solidFill>
                  <a:srgbClr val="258D52"/>
                </a:solidFill>
              </a:rPr>
              <a:t>5. Parámetros de contabilización </a:t>
            </a:r>
          </a:p>
          <a:p>
            <a:r>
              <a:rPr lang="es-CO" sz="2800" dirty="0">
                <a:solidFill>
                  <a:srgbClr val="258D52"/>
                </a:solidFill>
              </a:rPr>
              <a:t>6. Parámetros de valoración </a:t>
            </a:r>
          </a:p>
          <a:p>
            <a:r>
              <a:rPr lang="es-CO" sz="2800" dirty="0">
                <a:solidFill>
                  <a:srgbClr val="258D52"/>
                </a:solidFill>
              </a:rPr>
              <a:t>7. Gestión de flujos</a:t>
            </a:r>
          </a:p>
          <a:p>
            <a:r>
              <a:rPr lang="es-CO" sz="2800" dirty="0">
                <a:solidFill>
                  <a:srgbClr val="258D52"/>
                </a:solidFill>
              </a:rPr>
              <a:t>8. </a:t>
            </a:r>
            <a:r>
              <a:rPr lang="es-ES" sz="2800" dirty="0">
                <a:solidFill>
                  <a:srgbClr val="258D52"/>
                </a:solidFill>
              </a:rPr>
              <a:t>Unidad económica</a:t>
            </a:r>
          </a:p>
          <a:p>
            <a:r>
              <a:rPr lang="es-ES" sz="2800" dirty="0">
                <a:solidFill>
                  <a:srgbClr val="258D52"/>
                </a:solidFill>
              </a:rPr>
              <a:t>9. Centro Gestor</a:t>
            </a:r>
            <a:endParaRPr lang="es-CO" sz="2800" dirty="0">
              <a:solidFill>
                <a:srgbClr val="258D52"/>
              </a:solidFill>
            </a:endParaRPr>
          </a:p>
          <a:p>
            <a:pPr marL="0" indent="0">
              <a:buNone/>
            </a:pPr>
            <a:endParaRPr lang="es-CO" dirty="0"/>
          </a:p>
        </p:txBody>
      </p:sp>
      <p:sp>
        <p:nvSpPr>
          <p:cNvPr id="3" name="Marcador de texto 2">
            <a:extLst>
              <a:ext uri="{FF2B5EF4-FFF2-40B4-BE49-F238E27FC236}">
                <a16:creationId xmlns:a16="http://schemas.microsoft.com/office/drawing/2014/main" id="{E27F3285-EACB-085E-3D07-A8AD68C6AF6A}"/>
              </a:ext>
            </a:extLst>
          </p:cNvPr>
          <p:cNvSpPr>
            <a:spLocks noGrp="1"/>
          </p:cNvSpPr>
          <p:nvPr>
            <p:ph type="body" sz="half" idx="10"/>
          </p:nvPr>
        </p:nvSpPr>
        <p:spPr>
          <a:xfrm>
            <a:off x="836611" y="496302"/>
            <a:ext cx="8810310" cy="535132"/>
          </a:xfrm>
        </p:spPr>
        <p:txBody>
          <a:bodyPr>
            <a:noAutofit/>
          </a:bodyPr>
          <a:lstStyle/>
          <a:p>
            <a:r>
              <a:rPr lang="es-CO" sz="3400" dirty="0"/>
              <a:t>Principales Conceptos </a:t>
            </a:r>
          </a:p>
        </p:txBody>
      </p:sp>
      <p:sp>
        <p:nvSpPr>
          <p:cNvPr id="4" name="Marcador de contenido 1">
            <a:extLst>
              <a:ext uri="{FF2B5EF4-FFF2-40B4-BE49-F238E27FC236}">
                <a16:creationId xmlns:a16="http://schemas.microsoft.com/office/drawing/2014/main" id="{3424BAA0-B067-9971-E905-0228B3DFB822}"/>
              </a:ext>
            </a:extLst>
          </p:cNvPr>
          <p:cNvSpPr txBox="1">
            <a:spLocks/>
          </p:cNvSpPr>
          <p:nvPr/>
        </p:nvSpPr>
        <p:spPr>
          <a:xfrm>
            <a:off x="6096000" y="1342673"/>
            <a:ext cx="5259389" cy="49274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rgbClr val="646363"/>
                </a:solidFill>
                <a:latin typeface="Calibri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rgbClr val="646363"/>
                </a:solidFill>
                <a:latin typeface="Calibri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rgbClr val="646363"/>
                </a:solidFill>
                <a:latin typeface="Calibri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rgbClr val="646363"/>
                </a:solidFill>
                <a:latin typeface="Calibri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rgbClr val="646363"/>
                </a:solidFill>
                <a:latin typeface="Calibri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O" dirty="0"/>
          </a:p>
          <a:p>
            <a:r>
              <a:rPr lang="es-CO" sz="2800" dirty="0">
                <a:solidFill>
                  <a:srgbClr val="258D52"/>
                </a:solidFill>
              </a:rPr>
              <a:t>10. </a:t>
            </a:r>
            <a:r>
              <a:rPr lang="es-CO" sz="2800" dirty="0" err="1">
                <a:solidFill>
                  <a:srgbClr val="258D52"/>
                </a:solidFill>
              </a:rPr>
              <a:t>Pospre</a:t>
            </a:r>
            <a:r>
              <a:rPr lang="es-CO" sz="2800" dirty="0">
                <a:solidFill>
                  <a:srgbClr val="258D52"/>
                </a:solidFill>
              </a:rPr>
              <a:t> </a:t>
            </a:r>
          </a:p>
          <a:p>
            <a:r>
              <a:rPr lang="es-CO" sz="2800" dirty="0">
                <a:solidFill>
                  <a:srgbClr val="258D52"/>
                </a:solidFill>
              </a:rPr>
              <a:t>11. Fondo</a:t>
            </a:r>
          </a:p>
          <a:p>
            <a:r>
              <a:rPr lang="es-CO" sz="2800" dirty="0">
                <a:solidFill>
                  <a:srgbClr val="258D52"/>
                </a:solidFill>
              </a:rPr>
              <a:t>12. Normas de liquidación</a:t>
            </a:r>
          </a:p>
          <a:p>
            <a:r>
              <a:rPr lang="es-CO" sz="2800" dirty="0">
                <a:solidFill>
                  <a:srgbClr val="258D52"/>
                </a:solidFill>
              </a:rPr>
              <a:t>13. </a:t>
            </a:r>
            <a:r>
              <a:rPr lang="es-ES" sz="2800" dirty="0">
                <a:solidFill>
                  <a:srgbClr val="258D52"/>
                </a:solidFill>
              </a:rPr>
              <a:t>PEP (Plan de elementos de proyecto)</a:t>
            </a:r>
            <a:endParaRPr lang="es-CO" sz="2800" dirty="0">
              <a:solidFill>
                <a:srgbClr val="258D52"/>
              </a:solidFill>
            </a:endParaRPr>
          </a:p>
        </p:txBody>
      </p:sp>
    </p:spTree>
    <p:extLst>
      <p:ext uri="{BB962C8B-B14F-4D97-AF65-F5344CB8AC3E}">
        <p14:creationId xmlns:p14="http://schemas.microsoft.com/office/powerpoint/2010/main" val="26341387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1E387-BBF4-06EA-9538-392337038A9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33C18B60-DC61-1A0A-74BA-4295E6076E9A}"/>
              </a:ext>
            </a:extLst>
          </p:cNvPr>
          <p:cNvGrpSpPr/>
          <p:nvPr/>
        </p:nvGrpSpPr>
        <p:grpSpPr>
          <a:xfrm>
            <a:off x="1929686" y="1990475"/>
            <a:ext cx="8504099" cy="3732992"/>
            <a:chOff x="0" y="0"/>
            <a:chExt cx="812800" cy="188921"/>
          </a:xfrm>
        </p:grpSpPr>
        <p:sp>
          <p:nvSpPr>
            <p:cNvPr id="19" name="Freeform 58">
              <a:extLst>
                <a:ext uri="{FF2B5EF4-FFF2-40B4-BE49-F238E27FC236}">
                  <a16:creationId xmlns:a16="http://schemas.microsoft.com/office/drawing/2014/main" id="{F1046114-9660-0664-6EAD-CB40C8615884}"/>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2D1CFBC2-5615-E8D9-C889-6D39378507A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A86FDC9-D5A3-B245-9767-D763BF282620}"/>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7C53614D-ABBD-06B0-7910-C0D1F03D772B}"/>
              </a:ext>
            </a:extLst>
          </p:cNvPr>
          <p:cNvSpPr/>
          <p:nvPr/>
        </p:nvSpPr>
        <p:spPr bwMode="gray">
          <a:xfrm>
            <a:off x="453084" y="1025844"/>
            <a:ext cx="11247849" cy="84145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RETENCIÓN DE IMPUESTOS.</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24" name="CuadroTexto 23">
            <a:extLst>
              <a:ext uri="{FF2B5EF4-FFF2-40B4-BE49-F238E27FC236}">
                <a16:creationId xmlns:a16="http://schemas.microsoft.com/office/drawing/2014/main" id="{C2652A4F-2D83-BBE5-80B1-3C5A27E4ECCF}"/>
              </a:ext>
            </a:extLst>
          </p:cNvPr>
          <p:cNvSpPr txBox="1"/>
          <p:nvPr/>
        </p:nvSpPr>
        <p:spPr>
          <a:xfrm>
            <a:off x="335072" y="4104879"/>
            <a:ext cx="1435198" cy="1600438"/>
          </a:xfrm>
          <a:prstGeom prst="rect">
            <a:avLst/>
          </a:prstGeom>
          <a:noFill/>
        </p:spPr>
        <p:txBody>
          <a:bodyPr wrap="square" rtlCol="0">
            <a:spAutoFit/>
          </a:bodyPr>
          <a:lstStyle/>
          <a:p>
            <a:pPr algn="ctr"/>
            <a:r>
              <a:rPr lang="es-ES" sz="1400" dirty="0"/>
              <a:t>Se pueden elegir datos, ya asignados al interlocutor, o agregar una línea para crear los datos.</a:t>
            </a:r>
          </a:p>
        </p:txBody>
      </p:sp>
      <p:sp>
        <p:nvSpPr>
          <p:cNvPr id="25" name="CuadroTexto 24">
            <a:extLst>
              <a:ext uri="{FF2B5EF4-FFF2-40B4-BE49-F238E27FC236}">
                <a16:creationId xmlns:a16="http://schemas.microsoft.com/office/drawing/2014/main" id="{D7EE0303-7ACF-9D80-F6AF-18BAAF65E596}"/>
              </a:ext>
            </a:extLst>
          </p:cNvPr>
          <p:cNvSpPr txBox="1"/>
          <p:nvPr/>
        </p:nvSpPr>
        <p:spPr>
          <a:xfrm>
            <a:off x="10437300" y="4595035"/>
            <a:ext cx="1368825" cy="523220"/>
          </a:xfrm>
          <a:prstGeom prst="rect">
            <a:avLst/>
          </a:prstGeom>
          <a:noFill/>
        </p:spPr>
        <p:txBody>
          <a:bodyPr wrap="square" rtlCol="0">
            <a:spAutoFit/>
          </a:bodyPr>
          <a:lstStyle/>
          <a:p>
            <a:pPr algn="ctr"/>
            <a:r>
              <a:rPr lang="es-ES" sz="1400" dirty="0"/>
              <a:t>Seleccionar el interlocutor. </a:t>
            </a:r>
          </a:p>
        </p:txBody>
      </p:sp>
      <p:sp>
        <p:nvSpPr>
          <p:cNvPr id="33" name="Rectangle: Rounded Corners 31">
            <a:extLst>
              <a:ext uri="{FF2B5EF4-FFF2-40B4-BE49-F238E27FC236}">
                <a16:creationId xmlns:a16="http://schemas.microsoft.com/office/drawing/2014/main" id="{C1141DD8-42AE-ED7A-7D98-A5FC69A00465}"/>
              </a:ext>
            </a:extLst>
          </p:cNvPr>
          <p:cNvSpPr/>
          <p:nvPr/>
        </p:nvSpPr>
        <p:spPr bwMode="gray">
          <a:xfrm>
            <a:off x="323017" y="5944051"/>
            <a:ext cx="11149263" cy="523220"/>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*La carpeta retención de impuestos se debe crear, dado que no esta creada por defecto</a:t>
            </a:r>
            <a:r>
              <a:rPr lang="es-CO"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Texto, Aplicación, Correo electrónico&#10;&#10;El contenido generado por IA puede ser incorrecto.">
            <a:extLst>
              <a:ext uri="{FF2B5EF4-FFF2-40B4-BE49-F238E27FC236}">
                <a16:creationId xmlns:a16="http://schemas.microsoft.com/office/drawing/2014/main" id="{E35CF026-C0CC-65C8-1A61-EAD03DC051C5}"/>
              </a:ext>
            </a:extLst>
          </p:cNvPr>
          <p:cNvPicPr>
            <a:picLocks noChangeAspect="1"/>
          </p:cNvPicPr>
          <p:nvPr/>
        </p:nvPicPr>
        <p:blipFill>
          <a:blip r:embed="rId3"/>
          <a:stretch>
            <a:fillRect/>
          </a:stretch>
        </p:blipFill>
        <p:spPr>
          <a:xfrm>
            <a:off x="2106199" y="2187001"/>
            <a:ext cx="8170048" cy="3341734"/>
          </a:xfrm>
          <a:prstGeom prst="rect">
            <a:avLst/>
          </a:prstGeom>
        </p:spPr>
      </p:pic>
      <p:cxnSp>
        <p:nvCxnSpPr>
          <p:cNvPr id="23" name="Conector recto de flecha 22">
            <a:extLst>
              <a:ext uri="{FF2B5EF4-FFF2-40B4-BE49-F238E27FC236}">
                <a16:creationId xmlns:a16="http://schemas.microsoft.com/office/drawing/2014/main" id="{C610EAF0-3E6B-18F5-D673-34B96C5A490D}"/>
              </a:ext>
            </a:extLst>
          </p:cNvPr>
          <p:cNvCxnSpPr>
            <a:cxnSpLocks/>
          </p:cNvCxnSpPr>
          <p:nvPr/>
        </p:nvCxnSpPr>
        <p:spPr>
          <a:xfrm flipH="1">
            <a:off x="1651000" y="5010709"/>
            <a:ext cx="102318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Conector recto de flecha 26">
            <a:extLst>
              <a:ext uri="{FF2B5EF4-FFF2-40B4-BE49-F238E27FC236}">
                <a16:creationId xmlns:a16="http://schemas.microsoft.com/office/drawing/2014/main" id="{E6A230BD-BB9F-8EDB-B6BC-C72F5FCEA740}"/>
              </a:ext>
            </a:extLst>
          </p:cNvPr>
          <p:cNvCxnSpPr>
            <a:cxnSpLocks/>
          </p:cNvCxnSpPr>
          <p:nvPr/>
        </p:nvCxnSpPr>
        <p:spPr>
          <a:xfrm>
            <a:off x="9578393" y="4871230"/>
            <a:ext cx="9923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79043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B321A-AC6E-BC33-BC55-F8A3B0F0932C}"/>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FEDC078A-D9D3-C1F5-C26E-D2EE4E5181B0}"/>
              </a:ext>
            </a:extLst>
          </p:cNvPr>
          <p:cNvGrpSpPr/>
          <p:nvPr/>
        </p:nvGrpSpPr>
        <p:grpSpPr>
          <a:xfrm>
            <a:off x="2175219" y="2159811"/>
            <a:ext cx="9315524" cy="1337680"/>
            <a:chOff x="0" y="0"/>
            <a:chExt cx="812800" cy="188921"/>
          </a:xfrm>
        </p:grpSpPr>
        <p:sp>
          <p:nvSpPr>
            <p:cNvPr id="19" name="Freeform 58">
              <a:extLst>
                <a:ext uri="{FF2B5EF4-FFF2-40B4-BE49-F238E27FC236}">
                  <a16:creationId xmlns:a16="http://schemas.microsoft.com/office/drawing/2014/main" id="{28EB5BCE-FE2E-EE0E-67DC-E0AF6050EB66}"/>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2379F916-EAE5-9C57-A4C0-0552186D24D6}"/>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9147B381-CEA5-F42E-1334-6CF947034116}"/>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78CC8DA0-144B-CF15-DDDD-6DA05147AC8F}"/>
              </a:ext>
            </a:extLst>
          </p:cNvPr>
          <p:cNvSpPr/>
          <p:nvPr/>
        </p:nvSpPr>
        <p:spPr bwMode="gray">
          <a:xfrm>
            <a:off x="453084" y="1025844"/>
            <a:ext cx="11247849" cy="841458"/>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RETENCIÓN DE IMPUESTOS.</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24" name="CuadroTexto 23">
            <a:extLst>
              <a:ext uri="{FF2B5EF4-FFF2-40B4-BE49-F238E27FC236}">
                <a16:creationId xmlns:a16="http://schemas.microsoft.com/office/drawing/2014/main" id="{73592848-378C-C8BB-600B-47A6565AB7D7}"/>
              </a:ext>
            </a:extLst>
          </p:cNvPr>
          <p:cNvSpPr txBox="1"/>
          <p:nvPr/>
        </p:nvSpPr>
        <p:spPr>
          <a:xfrm>
            <a:off x="453084" y="2317727"/>
            <a:ext cx="1435198" cy="954107"/>
          </a:xfrm>
          <a:prstGeom prst="rect">
            <a:avLst/>
          </a:prstGeom>
          <a:noFill/>
        </p:spPr>
        <p:txBody>
          <a:bodyPr wrap="square" rtlCol="0">
            <a:spAutoFit/>
          </a:bodyPr>
          <a:lstStyle/>
          <a:p>
            <a:pPr algn="ctr"/>
            <a:r>
              <a:rPr lang="es-ES" sz="1400" dirty="0"/>
              <a:t>Datos que vienen asignados al interlocutor.</a:t>
            </a:r>
          </a:p>
        </p:txBody>
      </p:sp>
      <p:sp>
        <p:nvSpPr>
          <p:cNvPr id="33" name="Rectangle: Rounded Corners 31">
            <a:extLst>
              <a:ext uri="{FF2B5EF4-FFF2-40B4-BE49-F238E27FC236}">
                <a16:creationId xmlns:a16="http://schemas.microsoft.com/office/drawing/2014/main" id="{8C5DF0F6-AFDE-15F5-985D-336A77CC0436}"/>
              </a:ext>
            </a:extLst>
          </p:cNvPr>
          <p:cNvSpPr/>
          <p:nvPr/>
        </p:nvSpPr>
        <p:spPr bwMode="gray">
          <a:xfrm>
            <a:off x="323017" y="5867849"/>
            <a:ext cx="11149263" cy="523220"/>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*No todos los indicadores vienen asignados al interlocutor, y estos deben ser verificados por el Rol Administrador</a:t>
            </a:r>
            <a:r>
              <a:rPr lang="es-CO"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15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7" name="Imagen 6">
            <a:extLst>
              <a:ext uri="{FF2B5EF4-FFF2-40B4-BE49-F238E27FC236}">
                <a16:creationId xmlns:a16="http://schemas.microsoft.com/office/drawing/2014/main" id="{3A5500A2-702F-EA34-AA5B-36CCFEBECA5C}"/>
              </a:ext>
            </a:extLst>
          </p:cNvPr>
          <p:cNvPicPr>
            <a:picLocks noChangeAspect="1"/>
          </p:cNvPicPr>
          <p:nvPr/>
        </p:nvPicPr>
        <p:blipFill>
          <a:blip r:embed="rId3"/>
          <a:stretch>
            <a:fillRect/>
          </a:stretch>
        </p:blipFill>
        <p:spPr>
          <a:xfrm>
            <a:off x="2293874" y="2253879"/>
            <a:ext cx="9073371" cy="1081805"/>
          </a:xfrm>
          <a:prstGeom prst="rect">
            <a:avLst/>
          </a:prstGeom>
        </p:spPr>
      </p:pic>
      <p:cxnSp>
        <p:nvCxnSpPr>
          <p:cNvPr id="23" name="Conector recto de flecha 22">
            <a:extLst>
              <a:ext uri="{FF2B5EF4-FFF2-40B4-BE49-F238E27FC236}">
                <a16:creationId xmlns:a16="http://schemas.microsoft.com/office/drawing/2014/main" id="{2DA6A233-A777-72A0-36B5-C5E887E84793}"/>
              </a:ext>
            </a:extLst>
          </p:cNvPr>
          <p:cNvCxnSpPr>
            <a:cxnSpLocks/>
          </p:cNvCxnSpPr>
          <p:nvPr/>
        </p:nvCxnSpPr>
        <p:spPr>
          <a:xfrm flipH="1">
            <a:off x="1770270" y="2817844"/>
            <a:ext cx="5236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0" name="Group 57">
            <a:extLst>
              <a:ext uri="{FF2B5EF4-FFF2-40B4-BE49-F238E27FC236}">
                <a16:creationId xmlns:a16="http://schemas.microsoft.com/office/drawing/2014/main" id="{1CA89C6F-14C3-4FD8-5030-8574FDE0AA98}"/>
              </a:ext>
            </a:extLst>
          </p:cNvPr>
          <p:cNvGrpSpPr/>
          <p:nvPr/>
        </p:nvGrpSpPr>
        <p:grpSpPr>
          <a:xfrm>
            <a:off x="3369024" y="3710092"/>
            <a:ext cx="6892581" cy="1337680"/>
            <a:chOff x="0" y="0"/>
            <a:chExt cx="812800" cy="188921"/>
          </a:xfrm>
        </p:grpSpPr>
        <p:sp>
          <p:nvSpPr>
            <p:cNvPr id="11" name="Freeform 58">
              <a:extLst>
                <a:ext uri="{FF2B5EF4-FFF2-40B4-BE49-F238E27FC236}">
                  <a16:creationId xmlns:a16="http://schemas.microsoft.com/office/drawing/2014/main" id="{FFD2887F-C271-6728-B038-E090391D669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12" name="TextBox 59">
              <a:extLst>
                <a:ext uri="{FF2B5EF4-FFF2-40B4-BE49-F238E27FC236}">
                  <a16:creationId xmlns:a16="http://schemas.microsoft.com/office/drawing/2014/main" id="{547DFFA5-5DA7-4EBB-38A3-94E651A01AD8}"/>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13" name="CuadroTexto 12">
            <a:extLst>
              <a:ext uri="{FF2B5EF4-FFF2-40B4-BE49-F238E27FC236}">
                <a16:creationId xmlns:a16="http://schemas.microsoft.com/office/drawing/2014/main" id="{776B948C-3524-8014-69A4-1B0AB9CC2896}"/>
              </a:ext>
            </a:extLst>
          </p:cNvPr>
          <p:cNvSpPr txBox="1"/>
          <p:nvPr/>
        </p:nvSpPr>
        <p:spPr>
          <a:xfrm>
            <a:off x="1530919" y="3891698"/>
            <a:ext cx="1435198" cy="954107"/>
          </a:xfrm>
          <a:prstGeom prst="rect">
            <a:avLst/>
          </a:prstGeom>
          <a:noFill/>
        </p:spPr>
        <p:txBody>
          <a:bodyPr wrap="square" rtlCol="0">
            <a:spAutoFit/>
          </a:bodyPr>
          <a:lstStyle/>
          <a:p>
            <a:pPr algn="ctr"/>
            <a:r>
              <a:rPr lang="es-ES" sz="1400" dirty="0"/>
              <a:t>Datos diligenciados en una línea vacía.</a:t>
            </a:r>
          </a:p>
        </p:txBody>
      </p:sp>
      <p:cxnSp>
        <p:nvCxnSpPr>
          <p:cNvPr id="15" name="Conector recto de flecha 14">
            <a:extLst>
              <a:ext uri="{FF2B5EF4-FFF2-40B4-BE49-F238E27FC236}">
                <a16:creationId xmlns:a16="http://schemas.microsoft.com/office/drawing/2014/main" id="{2D6891A1-8889-1A75-DF8D-54413A9E414F}"/>
              </a:ext>
            </a:extLst>
          </p:cNvPr>
          <p:cNvCxnSpPr>
            <a:cxnSpLocks/>
          </p:cNvCxnSpPr>
          <p:nvPr/>
        </p:nvCxnSpPr>
        <p:spPr>
          <a:xfrm flipH="1">
            <a:off x="2845420" y="4248711"/>
            <a:ext cx="5236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7" name="Imagen 16" descr="Interfaz de usuario gráfica, Aplicación, Teams&#10;&#10;El contenido generado por IA puede ser incorrecto.">
            <a:extLst>
              <a:ext uri="{FF2B5EF4-FFF2-40B4-BE49-F238E27FC236}">
                <a16:creationId xmlns:a16="http://schemas.microsoft.com/office/drawing/2014/main" id="{F1BFBFC6-A29C-35DD-B590-EC2CE45AE918}"/>
              </a:ext>
            </a:extLst>
          </p:cNvPr>
          <p:cNvPicPr>
            <a:picLocks noChangeAspect="1"/>
          </p:cNvPicPr>
          <p:nvPr/>
        </p:nvPicPr>
        <p:blipFill>
          <a:blip r:embed="rId4"/>
          <a:stretch>
            <a:fillRect/>
          </a:stretch>
        </p:blipFill>
        <p:spPr>
          <a:xfrm>
            <a:off x="3575953" y="3780940"/>
            <a:ext cx="6496163" cy="1175624"/>
          </a:xfrm>
          <a:prstGeom prst="rect">
            <a:avLst/>
          </a:prstGeom>
        </p:spPr>
      </p:pic>
    </p:spTree>
    <p:extLst>
      <p:ext uri="{BB962C8B-B14F-4D97-AF65-F5344CB8AC3E}">
        <p14:creationId xmlns:p14="http://schemas.microsoft.com/office/powerpoint/2010/main" val="36635672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0CCCD-4773-58C1-437C-F66BB225756D}"/>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00615694-9DA1-9B23-C666-42C847CDBE34}"/>
              </a:ext>
            </a:extLst>
          </p:cNvPr>
          <p:cNvGrpSpPr/>
          <p:nvPr/>
        </p:nvGrpSpPr>
        <p:grpSpPr>
          <a:xfrm>
            <a:off x="2895600" y="2029920"/>
            <a:ext cx="8458200" cy="3918670"/>
            <a:chOff x="0" y="0"/>
            <a:chExt cx="812800" cy="188921"/>
          </a:xfrm>
        </p:grpSpPr>
        <p:sp>
          <p:nvSpPr>
            <p:cNvPr id="19" name="Freeform 58">
              <a:extLst>
                <a:ext uri="{FF2B5EF4-FFF2-40B4-BE49-F238E27FC236}">
                  <a16:creationId xmlns:a16="http://schemas.microsoft.com/office/drawing/2014/main" id="{F4063F58-C559-9C07-B240-9F65C9473092}"/>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9014C274-F488-2996-1785-27E3891BCD3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A69D902-A238-6DB8-01E8-F6C3490308F5}"/>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14C171E5-FF0E-DD39-3904-C097420F4050}"/>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PARAMETROS DE </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CONTABILIZACIÓN: </a:t>
            </a:r>
          </a:p>
          <a:p>
            <a:pPr lvl="0" algn="ctr" defTabSz="914126" fontAlgn="base">
              <a:spcBef>
                <a:spcPct val="50000"/>
              </a:spcBef>
              <a:spcAft>
                <a:spcPct val="0"/>
              </a:spcAft>
              <a:buClr>
                <a:srgbClr val="F0AB00"/>
              </a:buClr>
              <a:buSzPct val="80000"/>
              <a:defRPr/>
            </a:pP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ASIGNACIÓN ORGANIZATIVA.</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8F2BC75F-C5E4-7310-B050-D23AA7A7753A}"/>
              </a:ext>
            </a:extLst>
          </p:cNvPr>
          <p:cNvSpPr txBox="1"/>
          <p:nvPr/>
        </p:nvSpPr>
        <p:spPr>
          <a:xfrm>
            <a:off x="690151" y="2446387"/>
            <a:ext cx="1968383" cy="954107"/>
          </a:xfrm>
          <a:prstGeom prst="rect">
            <a:avLst/>
          </a:prstGeom>
          <a:noFill/>
        </p:spPr>
        <p:txBody>
          <a:bodyPr wrap="square" rtlCol="0">
            <a:spAutoFit/>
          </a:bodyPr>
          <a:lstStyle/>
          <a:p>
            <a:pPr algn="just"/>
            <a:r>
              <a:rPr lang="es-ES" sz="1400" b="1" dirty="0" err="1"/>
              <a:t>CeBe</a:t>
            </a:r>
            <a:r>
              <a:rPr lang="es-ES" sz="1400" b="1" dirty="0"/>
              <a:t>: </a:t>
            </a:r>
            <a:r>
              <a:rPr lang="es-ES" sz="1400" dirty="0"/>
              <a:t>El sistema trae el Centro de Beneficio que tiene asignado el objeto. </a:t>
            </a:r>
          </a:p>
        </p:txBody>
      </p:sp>
      <p:pic>
        <p:nvPicPr>
          <p:cNvPr id="3" name="Imagen 2" descr="Interfaz de usuario gráfica, Texto, Aplicación, Correo electrónico&#10;&#10;El contenido generado por IA puede ser incorrecto.">
            <a:extLst>
              <a:ext uri="{FF2B5EF4-FFF2-40B4-BE49-F238E27FC236}">
                <a16:creationId xmlns:a16="http://schemas.microsoft.com/office/drawing/2014/main" id="{992028C9-9778-6B8F-A6D9-18140443A2AC}"/>
              </a:ext>
            </a:extLst>
          </p:cNvPr>
          <p:cNvPicPr>
            <a:picLocks noChangeAspect="1"/>
          </p:cNvPicPr>
          <p:nvPr/>
        </p:nvPicPr>
        <p:blipFill>
          <a:blip r:embed="rId3"/>
          <a:stretch>
            <a:fillRect/>
          </a:stretch>
        </p:blipFill>
        <p:spPr>
          <a:xfrm>
            <a:off x="3143052" y="2146353"/>
            <a:ext cx="7907488" cy="3685804"/>
          </a:xfrm>
          <a:prstGeom prst="rect">
            <a:avLst/>
          </a:prstGeom>
        </p:spPr>
      </p:pic>
      <p:cxnSp>
        <p:nvCxnSpPr>
          <p:cNvPr id="23" name="Conector recto de flecha 22">
            <a:extLst>
              <a:ext uri="{FF2B5EF4-FFF2-40B4-BE49-F238E27FC236}">
                <a16:creationId xmlns:a16="http://schemas.microsoft.com/office/drawing/2014/main" id="{E3A97BFA-5FEB-4C22-081C-74E89077B379}"/>
              </a:ext>
            </a:extLst>
          </p:cNvPr>
          <p:cNvCxnSpPr>
            <a:cxnSpLocks/>
            <a:endCxn id="4" idx="3"/>
          </p:cNvCxnSpPr>
          <p:nvPr/>
        </p:nvCxnSpPr>
        <p:spPr>
          <a:xfrm flipH="1" flipV="1">
            <a:off x="2658534" y="2923441"/>
            <a:ext cx="1930399" cy="9749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5773239B-FD86-3768-F7AC-7DBD8D4B40B8}"/>
              </a:ext>
            </a:extLst>
          </p:cNvPr>
          <p:cNvSpPr txBox="1"/>
          <p:nvPr/>
        </p:nvSpPr>
        <p:spPr>
          <a:xfrm>
            <a:off x="690150" y="3382243"/>
            <a:ext cx="1968383" cy="954107"/>
          </a:xfrm>
          <a:prstGeom prst="rect">
            <a:avLst/>
          </a:prstGeom>
          <a:noFill/>
        </p:spPr>
        <p:txBody>
          <a:bodyPr wrap="square" rtlCol="0">
            <a:spAutoFit/>
          </a:bodyPr>
          <a:lstStyle/>
          <a:p>
            <a:pPr algn="just"/>
            <a:r>
              <a:rPr lang="es-ES" sz="1400" b="1" dirty="0"/>
              <a:t>Fondo: </a:t>
            </a:r>
            <a:r>
              <a:rPr lang="es-ES" sz="1400" dirty="0"/>
              <a:t>Se debe digitar el código donde esta asignado el presupuesto. </a:t>
            </a:r>
          </a:p>
        </p:txBody>
      </p:sp>
      <p:cxnSp>
        <p:nvCxnSpPr>
          <p:cNvPr id="10" name="Conector recto de flecha 9">
            <a:extLst>
              <a:ext uri="{FF2B5EF4-FFF2-40B4-BE49-F238E27FC236}">
                <a16:creationId xmlns:a16="http://schemas.microsoft.com/office/drawing/2014/main" id="{CFFC7D94-B096-A6A4-6E83-019DDD1742B0}"/>
              </a:ext>
            </a:extLst>
          </p:cNvPr>
          <p:cNvCxnSpPr>
            <a:cxnSpLocks/>
          </p:cNvCxnSpPr>
          <p:nvPr/>
        </p:nvCxnSpPr>
        <p:spPr>
          <a:xfrm flipH="1" flipV="1">
            <a:off x="2658533" y="3709722"/>
            <a:ext cx="1845734" cy="43400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CuadroTexto 29">
            <a:extLst>
              <a:ext uri="{FF2B5EF4-FFF2-40B4-BE49-F238E27FC236}">
                <a16:creationId xmlns:a16="http://schemas.microsoft.com/office/drawing/2014/main" id="{280EB48D-4B48-1B6A-BA40-B0D08303961E}"/>
              </a:ext>
            </a:extLst>
          </p:cNvPr>
          <p:cNvSpPr txBox="1"/>
          <p:nvPr/>
        </p:nvSpPr>
        <p:spPr>
          <a:xfrm>
            <a:off x="690150" y="4252426"/>
            <a:ext cx="1968383" cy="523220"/>
          </a:xfrm>
          <a:prstGeom prst="rect">
            <a:avLst/>
          </a:prstGeom>
          <a:noFill/>
        </p:spPr>
        <p:txBody>
          <a:bodyPr wrap="square" rtlCol="0">
            <a:spAutoFit/>
          </a:bodyPr>
          <a:lstStyle/>
          <a:p>
            <a:pPr algn="just"/>
            <a:r>
              <a:rPr lang="es-ES" sz="1400" b="1" dirty="0"/>
              <a:t>Período </a:t>
            </a:r>
            <a:r>
              <a:rPr lang="es-ES" sz="1400" b="1" dirty="0" err="1"/>
              <a:t>presup</a:t>
            </a:r>
            <a:r>
              <a:rPr lang="es-ES" sz="1400" b="1" dirty="0"/>
              <a:t>: </a:t>
            </a:r>
            <a:r>
              <a:rPr lang="es-ES" sz="1400" dirty="0"/>
              <a:t>Año del presupuesto. </a:t>
            </a:r>
          </a:p>
        </p:txBody>
      </p:sp>
      <p:cxnSp>
        <p:nvCxnSpPr>
          <p:cNvPr id="31" name="Conector recto de flecha 30">
            <a:extLst>
              <a:ext uri="{FF2B5EF4-FFF2-40B4-BE49-F238E27FC236}">
                <a16:creationId xmlns:a16="http://schemas.microsoft.com/office/drawing/2014/main" id="{1537F37E-C6C6-CDCE-DAAC-C11F4410B585}"/>
              </a:ext>
            </a:extLst>
          </p:cNvPr>
          <p:cNvCxnSpPr>
            <a:cxnSpLocks/>
          </p:cNvCxnSpPr>
          <p:nvPr/>
        </p:nvCxnSpPr>
        <p:spPr>
          <a:xfrm flipH="1" flipV="1">
            <a:off x="2658532" y="4428247"/>
            <a:ext cx="1458187" cy="213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CuadroTexto 32">
            <a:extLst>
              <a:ext uri="{FF2B5EF4-FFF2-40B4-BE49-F238E27FC236}">
                <a16:creationId xmlns:a16="http://schemas.microsoft.com/office/drawing/2014/main" id="{A7420D7C-2488-5E93-1AEC-9CCAA611F660}"/>
              </a:ext>
            </a:extLst>
          </p:cNvPr>
          <p:cNvSpPr txBox="1"/>
          <p:nvPr/>
        </p:nvSpPr>
        <p:spPr>
          <a:xfrm>
            <a:off x="703809" y="4759114"/>
            <a:ext cx="1968383" cy="738664"/>
          </a:xfrm>
          <a:prstGeom prst="rect">
            <a:avLst/>
          </a:prstGeom>
          <a:noFill/>
        </p:spPr>
        <p:txBody>
          <a:bodyPr wrap="square" rtlCol="0">
            <a:spAutoFit/>
          </a:bodyPr>
          <a:lstStyle/>
          <a:p>
            <a:pPr algn="just"/>
            <a:r>
              <a:rPr lang="es-ES" sz="1400" b="1" dirty="0"/>
              <a:t>Centro gestor: </a:t>
            </a:r>
            <a:r>
              <a:rPr lang="es-ES" sz="1400" dirty="0"/>
              <a:t>Corresponde al mismo centro de costos. </a:t>
            </a:r>
          </a:p>
        </p:txBody>
      </p:sp>
      <p:cxnSp>
        <p:nvCxnSpPr>
          <p:cNvPr id="34" name="Conector recto de flecha 33">
            <a:extLst>
              <a:ext uri="{FF2B5EF4-FFF2-40B4-BE49-F238E27FC236}">
                <a16:creationId xmlns:a16="http://schemas.microsoft.com/office/drawing/2014/main" id="{BE999BC4-0BFB-20A6-0912-44FA1F650120}"/>
              </a:ext>
            </a:extLst>
          </p:cNvPr>
          <p:cNvCxnSpPr>
            <a:cxnSpLocks/>
            <a:endCxn id="33" idx="3"/>
          </p:cNvCxnSpPr>
          <p:nvPr/>
        </p:nvCxnSpPr>
        <p:spPr>
          <a:xfrm flipH="1">
            <a:off x="2672192" y="4791889"/>
            <a:ext cx="1539578" cy="3365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ector recto de flecha 37">
            <a:extLst>
              <a:ext uri="{FF2B5EF4-FFF2-40B4-BE49-F238E27FC236}">
                <a16:creationId xmlns:a16="http://schemas.microsoft.com/office/drawing/2014/main" id="{921D8FF7-41F5-B0BE-FD79-26C88D51BCA6}"/>
              </a:ext>
            </a:extLst>
          </p:cNvPr>
          <p:cNvCxnSpPr>
            <a:cxnSpLocks/>
          </p:cNvCxnSpPr>
          <p:nvPr/>
        </p:nvCxnSpPr>
        <p:spPr>
          <a:xfrm flipH="1">
            <a:off x="2616197" y="5032771"/>
            <a:ext cx="1595573" cy="9257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Rectangle: Rounded Corners 31">
            <a:extLst>
              <a:ext uri="{FF2B5EF4-FFF2-40B4-BE49-F238E27FC236}">
                <a16:creationId xmlns:a16="http://schemas.microsoft.com/office/drawing/2014/main" id="{D3143D4E-1C80-72BF-EB03-D9AF75549FDC}"/>
              </a:ext>
            </a:extLst>
          </p:cNvPr>
          <p:cNvSpPr/>
          <p:nvPr/>
        </p:nvSpPr>
        <p:spPr bwMode="gray">
          <a:xfrm>
            <a:off x="647420" y="6029349"/>
            <a:ext cx="11149263" cy="450971"/>
          </a:xfrm>
          <a:prstGeom prst="roundRect">
            <a:avLst/>
          </a:prstGeom>
          <a:solidFill>
            <a:srgbClr val="33CC33"/>
          </a:solidFill>
          <a:ln w="25400" algn="ctr">
            <a:noFill/>
            <a:miter lim="800000"/>
            <a:headEnd/>
            <a:tailEnd/>
          </a:ln>
        </p:spPr>
        <p:txBody>
          <a:bodyPr lIns="89977" tIns="71981" rIns="89977" bIns="71981" rtlCol="0" anchor="ctr"/>
          <a:lstStyle/>
          <a:p>
            <a:pPr algn="ctr"/>
            <a:r>
              <a:rPr lang="es-ES" sz="1500" b="1" dirty="0" err="1">
                <a:solidFill>
                  <a:schemeClr val="bg1"/>
                </a:solidFill>
              </a:rPr>
              <a:t>Pos</a:t>
            </a:r>
            <a:r>
              <a:rPr lang="es-ES" sz="1500" b="1" dirty="0">
                <a:solidFill>
                  <a:schemeClr val="bg1"/>
                </a:solidFill>
              </a:rPr>
              <a:t>. financiera: </a:t>
            </a:r>
            <a:r>
              <a:rPr lang="es-ES" sz="1500" dirty="0">
                <a:solidFill>
                  <a:schemeClr val="bg1"/>
                </a:solidFill>
              </a:rPr>
              <a:t>Para los contratos de arrendamiento se utilizan la 210501 (contratos financieros) y 510201 (contratos operativos). </a:t>
            </a:r>
          </a:p>
        </p:txBody>
      </p:sp>
      <p:cxnSp>
        <p:nvCxnSpPr>
          <p:cNvPr id="47" name="Conector recto de flecha 46">
            <a:extLst>
              <a:ext uri="{FF2B5EF4-FFF2-40B4-BE49-F238E27FC236}">
                <a16:creationId xmlns:a16="http://schemas.microsoft.com/office/drawing/2014/main" id="{032E0CC2-C1A3-4BFB-21CD-8B4567E31958}"/>
              </a:ext>
            </a:extLst>
          </p:cNvPr>
          <p:cNvCxnSpPr>
            <a:cxnSpLocks/>
          </p:cNvCxnSpPr>
          <p:nvPr/>
        </p:nvCxnSpPr>
        <p:spPr>
          <a:xfrm>
            <a:off x="6635551" y="5307300"/>
            <a:ext cx="142471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0" name="Conector recto de flecha 49">
            <a:extLst>
              <a:ext uri="{FF2B5EF4-FFF2-40B4-BE49-F238E27FC236}">
                <a16:creationId xmlns:a16="http://schemas.microsoft.com/office/drawing/2014/main" id="{450CE64D-3046-C1FB-5C65-3E210D2FD222}"/>
              </a:ext>
            </a:extLst>
          </p:cNvPr>
          <p:cNvCxnSpPr>
            <a:cxnSpLocks/>
          </p:cNvCxnSpPr>
          <p:nvPr/>
        </p:nvCxnSpPr>
        <p:spPr>
          <a:xfrm>
            <a:off x="7339442" y="5578234"/>
            <a:ext cx="72082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2" name="CuadroTexto 51">
            <a:extLst>
              <a:ext uri="{FF2B5EF4-FFF2-40B4-BE49-F238E27FC236}">
                <a16:creationId xmlns:a16="http://schemas.microsoft.com/office/drawing/2014/main" id="{2EE46EAE-06A0-66F2-B499-4F0A30263EDB}"/>
              </a:ext>
            </a:extLst>
          </p:cNvPr>
          <p:cNvSpPr txBox="1"/>
          <p:nvPr/>
        </p:nvSpPr>
        <p:spPr>
          <a:xfrm>
            <a:off x="8009465" y="5161878"/>
            <a:ext cx="1117600" cy="307777"/>
          </a:xfrm>
          <a:prstGeom prst="rect">
            <a:avLst/>
          </a:prstGeom>
          <a:noFill/>
        </p:spPr>
        <p:txBody>
          <a:bodyPr wrap="square" rtlCol="0">
            <a:spAutoFit/>
          </a:bodyPr>
          <a:lstStyle/>
          <a:p>
            <a:pPr algn="just"/>
            <a:r>
              <a:rPr lang="es-ES" sz="1400" b="1" dirty="0"/>
              <a:t>GENERICA</a:t>
            </a:r>
            <a:endParaRPr lang="es-ES" sz="1400" dirty="0"/>
          </a:p>
        </p:txBody>
      </p:sp>
      <p:sp>
        <p:nvSpPr>
          <p:cNvPr id="53" name="CuadroTexto 52">
            <a:extLst>
              <a:ext uri="{FF2B5EF4-FFF2-40B4-BE49-F238E27FC236}">
                <a16:creationId xmlns:a16="http://schemas.microsoft.com/office/drawing/2014/main" id="{406B6DBE-1EAD-D453-3817-186E8AAFC5BD}"/>
              </a:ext>
            </a:extLst>
          </p:cNvPr>
          <p:cNvSpPr txBox="1"/>
          <p:nvPr/>
        </p:nvSpPr>
        <p:spPr>
          <a:xfrm>
            <a:off x="8009465" y="5424305"/>
            <a:ext cx="1117600" cy="307777"/>
          </a:xfrm>
          <a:prstGeom prst="rect">
            <a:avLst/>
          </a:prstGeom>
          <a:noFill/>
        </p:spPr>
        <p:txBody>
          <a:bodyPr wrap="square" rtlCol="0">
            <a:spAutoFit/>
          </a:bodyPr>
          <a:lstStyle/>
          <a:p>
            <a:pPr algn="just"/>
            <a:r>
              <a:rPr lang="es-ES" sz="1400" b="1" dirty="0"/>
              <a:t>GENERICO</a:t>
            </a:r>
            <a:endParaRPr lang="es-ES" sz="1400" dirty="0"/>
          </a:p>
        </p:txBody>
      </p:sp>
    </p:spTree>
    <p:extLst>
      <p:ext uri="{BB962C8B-B14F-4D97-AF65-F5344CB8AC3E}">
        <p14:creationId xmlns:p14="http://schemas.microsoft.com/office/powerpoint/2010/main" val="228871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E760-92D2-9D4E-2F73-923DFDD2890B}"/>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9D45F480-B210-78D6-8F95-AEE28FF76F88}"/>
              </a:ext>
            </a:extLst>
          </p:cNvPr>
          <p:cNvGrpSpPr/>
          <p:nvPr/>
        </p:nvGrpSpPr>
        <p:grpSpPr>
          <a:xfrm>
            <a:off x="1828803" y="2222960"/>
            <a:ext cx="9821333" cy="3092413"/>
            <a:chOff x="0" y="0"/>
            <a:chExt cx="812800" cy="188921"/>
          </a:xfrm>
        </p:grpSpPr>
        <p:sp>
          <p:nvSpPr>
            <p:cNvPr id="19" name="Freeform 58">
              <a:extLst>
                <a:ext uri="{FF2B5EF4-FFF2-40B4-BE49-F238E27FC236}">
                  <a16:creationId xmlns:a16="http://schemas.microsoft.com/office/drawing/2014/main" id="{23696940-9429-B5D9-5CDF-A98073AE5D0C}"/>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C1F669E-419E-9533-7E1D-793C589290E9}"/>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B2C76332-78B6-C7F0-AAE3-569FDE715AC5}"/>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63858FF2-5E3E-D0F2-32EB-D098FAAE4298}"/>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C5301724-EF4B-4084-EAE3-8053C6ED1DF5}"/>
              </a:ext>
            </a:extLst>
          </p:cNvPr>
          <p:cNvSpPr txBox="1"/>
          <p:nvPr/>
        </p:nvSpPr>
        <p:spPr>
          <a:xfrm>
            <a:off x="156752" y="2901254"/>
            <a:ext cx="1373169" cy="1169551"/>
          </a:xfrm>
          <a:prstGeom prst="rect">
            <a:avLst/>
          </a:prstGeom>
          <a:noFill/>
        </p:spPr>
        <p:txBody>
          <a:bodyPr wrap="square" rtlCol="0">
            <a:spAutoFit/>
          </a:bodyPr>
          <a:lstStyle/>
          <a:p>
            <a:pPr algn="just"/>
            <a:r>
              <a:rPr lang="es-ES" sz="1400" dirty="0"/>
              <a:t>Al dar </a:t>
            </a:r>
            <a:r>
              <a:rPr lang="es-ES" sz="1400" dirty="0" err="1"/>
              <a:t>click</a:t>
            </a:r>
            <a:r>
              <a:rPr lang="es-ES" sz="1400" dirty="0"/>
              <a:t> en este botón se pueden asignar las condiciones.</a:t>
            </a:r>
          </a:p>
        </p:txBody>
      </p:sp>
      <p:pic>
        <p:nvPicPr>
          <p:cNvPr id="6" name="Imagen 5" descr="Interfaz de usuario gráfica, Aplicación, Word&#10;&#10;El contenido generado por IA puede ser incorrecto.">
            <a:extLst>
              <a:ext uri="{FF2B5EF4-FFF2-40B4-BE49-F238E27FC236}">
                <a16:creationId xmlns:a16="http://schemas.microsoft.com/office/drawing/2014/main" id="{CE469B1E-0625-016D-4376-91DCCEBF5CAC}"/>
              </a:ext>
            </a:extLst>
          </p:cNvPr>
          <p:cNvPicPr>
            <a:picLocks noChangeAspect="1"/>
          </p:cNvPicPr>
          <p:nvPr/>
        </p:nvPicPr>
        <p:blipFill>
          <a:blip r:embed="rId3"/>
          <a:stretch>
            <a:fillRect/>
          </a:stretch>
        </p:blipFill>
        <p:spPr>
          <a:xfrm>
            <a:off x="2052796" y="2343592"/>
            <a:ext cx="9387150" cy="2838708"/>
          </a:xfrm>
          <a:prstGeom prst="rect">
            <a:avLst/>
          </a:prstGeom>
        </p:spPr>
      </p:pic>
      <p:cxnSp>
        <p:nvCxnSpPr>
          <p:cNvPr id="23" name="Conector recto de flecha 22">
            <a:extLst>
              <a:ext uri="{FF2B5EF4-FFF2-40B4-BE49-F238E27FC236}">
                <a16:creationId xmlns:a16="http://schemas.microsoft.com/office/drawing/2014/main" id="{44148D2A-C3CC-D537-5203-CBC55A4CFDC0}"/>
              </a:ext>
            </a:extLst>
          </p:cNvPr>
          <p:cNvCxnSpPr>
            <a:cxnSpLocks/>
          </p:cNvCxnSpPr>
          <p:nvPr/>
        </p:nvCxnSpPr>
        <p:spPr>
          <a:xfrm flipH="1" flipV="1">
            <a:off x="1580718" y="3378308"/>
            <a:ext cx="857682" cy="10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Rounded Corners 31">
            <a:extLst>
              <a:ext uri="{FF2B5EF4-FFF2-40B4-BE49-F238E27FC236}">
                <a16:creationId xmlns:a16="http://schemas.microsoft.com/office/drawing/2014/main" id="{FAD07115-4021-0B15-7358-25241AD73618}"/>
              </a:ext>
            </a:extLst>
          </p:cNvPr>
          <p:cNvSpPr/>
          <p:nvPr/>
        </p:nvSpPr>
        <p:spPr bwMode="gray">
          <a:xfrm>
            <a:off x="601700" y="5485725"/>
            <a:ext cx="11149263" cy="938715"/>
          </a:xfrm>
          <a:prstGeom prst="roundRect">
            <a:avLst/>
          </a:prstGeom>
          <a:solidFill>
            <a:srgbClr val="33CC33"/>
          </a:solidFill>
          <a:ln w="25400" algn="ctr">
            <a:noFill/>
            <a:miter lim="800000"/>
            <a:headEnd/>
            <a:tailEnd/>
          </a:ln>
        </p:spPr>
        <p:txBody>
          <a:bodyPr lIns="89977" tIns="71981" rIns="89977" bIns="71981" rtlCol="0" anchor="ctr"/>
          <a:lstStyle/>
          <a:p>
            <a:pPr algn="ctr"/>
            <a:r>
              <a:rPr lang="es-ES" sz="1600" b="1" dirty="0">
                <a:solidFill>
                  <a:schemeClr val="bg1"/>
                </a:solidFill>
              </a:rPr>
              <a:t>Para los contratos operativos se asigna una sola condición (con código Z), y para los contratos financieros  se debe asignar una condición (con código Z) y una condición Fiscal, si el contrato tiene varios objetos se deben asignar las condiciones para cada objeto.</a:t>
            </a:r>
            <a:r>
              <a:rPr lang="es-ES" sz="1600" dirty="0">
                <a:solidFill>
                  <a:schemeClr val="bg1"/>
                </a:solidFill>
              </a:rPr>
              <a:t> </a:t>
            </a:r>
          </a:p>
        </p:txBody>
      </p:sp>
    </p:spTree>
    <p:extLst>
      <p:ext uri="{BB962C8B-B14F-4D97-AF65-F5344CB8AC3E}">
        <p14:creationId xmlns:p14="http://schemas.microsoft.com/office/powerpoint/2010/main" val="935775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58881-44C6-115F-E474-B9C700E2E51A}"/>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7ACBCBAF-3AB3-F972-CE40-651B310B7889}"/>
              </a:ext>
            </a:extLst>
          </p:cNvPr>
          <p:cNvGrpSpPr/>
          <p:nvPr/>
        </p:nvGrpSpPr>
        <p:grpSpPr>
          <a:xfrm>
            <a:off x="1446737" y="2034441"/>
            <a:ext cx="3657597" cy="2308399"/>
            <a:chOff x="0" y="0"/>
            <a:chExt cx="812800" cy="188921"/>
          </a:xfrm>
        </p:grpSpPr>
        <p:sp>
          <p:nvSpPr>
            <p:cNvPr id="19" name="Freeform 58">
              <a:extLst>
                <a:ext uri="{FF2B5EF4-FFF2-40B4-BE49-F238E27FC236}">
                  <a16:creationId xmlns:a16="http://schemas.microsoft.com/office/drawing/2014/main" id="{44E4F064-DABB-5E67-D020-7D639B3BDAC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7982FE8E-4AD3-B91D-98BA-922B4BFBAC5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16BD6F9-DBE4-C8B4-6CC7-1C4A906E9756}"/>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AF1066D5-F3A9-5AA6-C7ED-CD29532EAC3D}"/>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06719DB6-3D7B-4E6C-7DB5-A943DDF9188C}"/>
              </a:ext>
            </a:extLst>
          </p:cNvPr>
          <p:cNvSpPr txBox="1"/>
          <p:nvPr/>
        </p:nvSpPr>
        <p:spPr>
          <a:xfrm>
            <a:off x="1776238" y="4560470"/>
            <a:ext cx="2894292" cy="523220"/>
          </a:xfrm>
          <a:prstGeom prst="rect">
            <a:avLst/>
          </a:prstGeom>
          <a:noFill/>
        </p:spPr>
        <p:txBody>
          <a:bodyPr wrap="square" rtlCol="0">
            <a:spAutoFit/>
          </a:bodyPr>
          <a:lstStyle/>
          <a:p>
            <a:pPr algn="just"/>
            <a:r>
              <a:rPr lang="es-ES" sz="1400" dirty="0"/>
              <a:t>Se asigna la condición normal (Clase de condición con código  Z)</a:t>
            </a:r>
          </a:p>
        </p:txBody>
      </p:sp>
      <p:sp>
        <p:nvSpPr>
          <p:cNvPr id="12" name="Rectangle: Rounded Corners 31">
            <a:extLst>
              <a:ext uri="{FF2B5EF4-FFF2-40B4-BE49-F238E27FC236}">
                <a16:creationId xmlns:a16="http://schemas.microsoft.com/office/drawing/2014/main" id="{9828CD70-1631-1431-ECDE-95CDCA7CC255}"/>
              </a:ext>
            </a:extLst>
          </p:cNvPr>
          <p:cNvSpPr/>
          <p:nvPr/>
        </p:nvSpPr>
        <p:spPr bwMode="gray">
          <a:xfrm>
            <a:off x="601700" y="5104052"/>
            <a:ext cx="11149263" cy="1320389"/>
          </a:xfrm>
          <a:prstGeom prst="roundRect">
            <a:avLst/>
          </a:prstGeom>
          <a:solidFill>
            <a:srgbClr val="33CC33"/>
          </a:solidFill>
          <a:ln w="25400" algn="ctr">
            <a:noFill/>
            <a:miter lim="800000"/>
            <a:headEnd/>
            <a:tailEnd/>
          </a:ln>
        </p:spPr>
        <p:txBody>
          <a:bodyPr lIns="89977" tIns="71981" rIns="89977" bIns="71981" rtlCol="0" anchor="ctr"/>
          <a:lstStyle/>
          <a:p>
            <a:pPr algn="ctr"/>
            <a:r>
              <a:rPr lang="es-ES" b="1" dirty="0">
                <a:solidFill>
                  <a:schemeClr val="bg1"/>
                </a:solidFill>
              </a:rPr>
              <a:t>Las condiciones se deben asignar de acuerdo con la clase de objeto (terrenos, construcciones, vehículos </a:t>
            </a:r>
            <a:r>
              <a:rPr lang="es-ES" b="1" dirty="0" err="1">
                <a:solidFill>
                  <a:schemeClr val="bg1"/>
                </a:solidFill>
              </a:rPr>
              <a:t>etc</a:t>
            </a:r>
            <a:r>
              <a:rPr lang="es-ES" b="1" dirty="0">
                <a:solidFill>
                  <a:schemeClr val="bg1"/>
                </a:solidFill>
              </a:rPr>
              <a:t>). Para las condiciones fiscales se debe tener en cuenta si debe ir a una cuenta del gasto o del costo , las cuentas del costo en la </a:t>
            </a:r>
            <a:r>
              <a:rPr lang="es-ES" b="1" dirty="0" err="1">
                <a:solidFill>
                  <a:schemeClr val="bg1"/>
                </a:solidFill>
              </a:rPr>
              <a:t>Denom.clase</a:t>
            </a:r>
            <a:r>
              <a:rPr lang="es-ES" b="1" dirty="0">
                <a:solidFill>
                  <a:schemeClr val="bg1"/>
                </a:solidFill>
              </a:rPr>
              <a:t> de condición terminan con el nombre o las iniciales del área (Ejem. F083. Fiscal vehículos K energía).</a:t>
            </a:r>
            <a:r>
              <a:rPr lang="es-ES" dirty="0">
                <a:solidFill>
                  <a:schemeClr val="bg1"/>
                </a:solidFill>
              </a:rPr>
              <a:t> </a:t>
            </a:r>
          </a:p>
        </p:txBody>
      </p:sp>
      <p:pic>
        <p:nvPicPr>
          <p:cNvPr id="3" name="Imagen 2" descr="Tabla&#10;&#10;El contenido generado por IA puede ser incorrecto.">
            <a:extLst>
              <a:ext uri="{FF2B5EF4-FFF2-40B4-BE49-F238E27FC236}">
                <a16:creationId xmlns:a16="http://schemas.microsoft.com/office/drawing/2014/main" id="{B51463CE-7ABE-285B-7DFA-CAA466D8D6C7}"/>
              </a:ext>
            </a:extLst>
          </p:cNvPr>
          <p:cNvPicPr>
            <a:picLocks noChangeAspect="1"/>
          </p:cNvPicPr>
          <p:nvPr/>
        </p:nvPicPr>
        <p:blipFill>
          <a:blip r:embed="rId3"/>
          <a:stretch>
            <a:fillRect/>
          </a:stretch>
        </p:blipFill>
        <p:spPr>
          <a:xfrm>
            <a:off x="1556314" y="2157989"/>
            <a:ext cx="3429176" cy="2038455"/>
          </a:xfrm>
          <a:prstGeom prst="rect">
            <a:avLst/>
          </a:prstGeom>
        </p:spPr>
      </p:pic>
      <p:cxnSp>
        <p:nvCxnSpPr>
          <p:cNvPr id="23" name="Conector recto de flecha 22">
            <a:extLst>
              <a:ext uri="{FF2B5EF4-FFF2-40B4-BE49-F238E27FC236}">
                <a16:creationId xmlns:a16="http://schemas.microsoft.com/office/drawing/2014/main" id="{F966EEB3-C1C3-6671-8CD4-5A939025A632}"/>
              </a:ext>
            </a:extLst>
          </p:cNvPr>
          <p:cNvCxnSpPr>
            <a:cxnSpLocks/>
          </p:cNvCxnSpPr>
          <p:nvPr/>
        </p:nvCxnSpPr>
        <p:spPr>
          <a:xfrm>
            <a:off x="3223518" y="4237084"/>
            <a:ext cx="0" cy="3937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5" name="Group 57">
            <a:extLst>
              <a:ext uri="{FF2B5EF4-FFF2-40B4-BE49-F238E27FC236}">
                <a16:creationId xmlns:a16="http://schemas.microsoft.com/office/drawing/2014/main" id="{52B3B951-7F0C-AAD8-CA05-396BFE19031D}"/>
              </a:ext>
            </a:extLst>
          </p:cNvPr>
          <p:cNvGrpSpPr/>
          <p:nvPr/>
        </p:nvGrpSpPr>
        <p:grpSpPr>
          <a:xfrm>
            <a:off x="6471218" y="2034441"/>
            <a:ext cx="4415098" cy="2308839"/>
            <a:chOff x="0" y="0"/>
            <a:chExt cx="812800" cy="188921"/>
          </a:xfrm>
        </p:grpSpPr>
        <p:sp>
          <p:nvSpPr>
            <p:cNvPr id="16" name="Freeform 58">
              <a:extLst>
                <a:ext uri="{FF2B5EF4-FFF2-40B4-BE49-F238E27FC236}">
                  <a16:creationId xmlns:a16="http://schemas.microsoft.com/office/drawing/2014/main" id="{1A9427AA-100D-D9D3-24D2-51A47A96C32B}"/>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17" name="TextBox 59">
              <a:extLst>
                <a:ext uri="{FF2B5EF4-FFF2-40B4-BE49-F238E27FC236}">
                  <a16:creationId xmlns:a16="http://schemas.microsoft.com/office/drawing/2014/main" id="{5A6E1629-B246-0A27-3754-BC169A1BBF7D}"/>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13" name="Imagen 12" descr="Tabla&#10;&#10;El contenido generado por IA puede ser incorrecto.">
            <a:extLst>
              <a:ext uri="{FF2B5EF4-FFF2-40B4-BE49-F238E27FC236}">
                <a16:creationId xmlns:a16="http://schemas.microsoft.com/office/drawing/2014/main" id="{C104C1A9-8278-ED80-F396-655F9B659C62}"/>
              </a:ext>
            </a:extLst>
          </p:cNvPr>
          <p:cNvPicPr>
            <a:picLocks noChangeAspect="1"/>
          </p:cNvPicPr>
          <p:nvPr/>
        </p:nvPicPr>
        <p:blipFill>
          <a:blip r:embed="rId4"/>
          <a:stretch>
            <a:fillRect/>
          </a:stretch>
        </p:blipFill>
        <p:spPr>
          <a:xfrm>
            <a:off x="6555872" y="2145749"/>
            <a:ext cx="4189391" cy="2051139"/>
          </a:xfrm>
          <a:prstGeom prst="rect">
            <a:avLst/>
          </a:prstGeom>
        </p:spPr>
      </p:pic>
      <p:cxnSp>
        <p:nvCxnSpPr>
          <p:cNvPr id="21" name="Conector recto de flecha 20">
            <a:extLst>
              <a:ext uri="{FF2B5EF4-FFF2-40B4-BE49-F238E27FC236}">
                <a16:creationId xmlns:a16="http://schemas.microsoft.com/office/drawing/2014/main" id="{E46CE8D8-4CD9-CBFD-6AD4-D77E7FC5FCF1}"/>
              </a:ext>
            </a:extLst>
          </p:cNvPr>
          <p:cNvCxnSpPr>
            <a:cxnSpLocks/>
          </p:cNvCxnSpPr>
          <p:nvPr/>
        </p:nvCxnSpPr>
        <p:spPr>
          <a:xfrm>
            <a:off x="8514894" y="4237528"/>
            <a:ext cx="0" cy="3937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CuadroTexto 27">
            <a:extLst>
              <a:ext uri="{FF2B5EF4-FFF2-40B4-BE49-F238E27FC236}">
                <a16:creationId xmlns:a16="http://schemas.microsoft.com/office/drawing/2014/main" id="{230B4EFF-A99C-9A43-33FD-4C3B018EAF64}"/>
              </a:ext>
            </a:extLst>
          </p:cNvPr>
          <p:cNvSpPr txBox="1"/>
          <p:nvPr/>
        </p:nvSpPr>
        <p:spPr>
          <a:xfrm>
            <a:off x="7060460" y="4580832"/>
            <a:ext cx="3180213" cy="523220"/>
          </a:xfrm>
          <a:prstGeom prst="rect">
            <a:avLst/>
          </a:prstGeom>
          <a:noFill/>
        </p:spPr>
        <p:txBody>
          <a:bodyPr wrap="square" rtlCol="0">
            <a:spAutoFit/>
          </a:bodyPr>
          <a:lstStyle/>
          <a:p>
            <a:pPr algn="just"/>
            <a:r>
              <a:rPr lang="es-ES" sz="1400" dirty="0"/>
              <a:t>Se asigna la condición fiscal (Clase de condición con código F)</a:t>
            </a:r>
          </a:p>
        </p:txBody>
      </p:sp>
    </p:spTree>
    <p:extLst>
      <p:ext uri="{BB962C8B-B14F-4D97-AF65-F5344CB8AC3E}">
        <p14:creationId xmlns:p14="http://schemas.microsoft.com/office/powerpoint/2010/main" val="30200921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421D1-B331-E083-96A3-CA0A662DAF9B}"/>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62F7D475-0160-80B8-8FF8-92B86A2FDD59}"/>
              </a:ext>
            </a:extLst>
          </p:cNvPr>
          <p:cNvGrpSpPr/>
          <p:nvPr/>
        </p:nvGrpSpPr>
        <p:grpSpPr>
          <a:xfrm>
            <a:off x="4106725" y="2100205"/>
            <a:ext cx="6906271" cy="2078398"/>
            <a:chOff x="0" y="0"/>
            <a:chExt cx="812800" cy="188921"/>
          </a:xfrm>
        </p:grpSpPr>
        <p:sp>
          <p:nvSpPr>
            <p:cNvPr id="19" name="Freeform 58">
              <a:extLst>
                <a:ext uri="{FF2B5EF4-FFF2-40B4-BE49-F238E27FC236}">
                  <a16:creationId xmlns:a16="http://schemas.microsoft.com/office/drawing/2014/main" id="{87DAC5A7-C8D3-362F-20E9-6C674575983A}"/>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CF53BD81-56C3-4FB2-7F87-FCBF3AF7CCD2}"/>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D6BB6026-E061-531A-019A-8DC81FBD69CD}"/>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AFCA674D-AFAB-0E44-E4E7-6B19CD6B267F}"/>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8F4C44DE-D62F-41F9-9A52-F03C8206BA5C}"/>
              </a:ext>
            </a:extLst>
          </p:cNvPr>
          <p:cNvSpPr txBox="1"/>
          <p:nvPr/>
        </p:nvSpPr>
        <p:spPr>
          <a:xfrm>
            <a:off x="1475347" y="2670936"/>
            <a:ext cx="1820529" cy="1015663"/>
          </a:xfrm>
          <a:prstGeom prst="rect">
            <a:avLst/>
          </a:prstGeom>
          <a:noFill/>
        </p:spPr>
        <p:txBody>
          <a:bodyPr wrap="square" rtlCol="0">
            <a:spAutoFit/>
          </a:bodyPr>
          <a:lstStyle/>
          <a:p>
            <a:pPr algn="just"/>
            <a:r>
              <a:rPr lang="es-ES" sz="1500" b="1" dirty="0"/>
              <a:t>Valido de – A. </a:t>
            </a:r>
            <a:r>
              <a:rPr lang="es-ES" sz="1500" dirty="0"/>
              <a:t>Fechas de inicio y final cuando se aplica la condición.</a:t>
            </a:r>
          </a:p>
        </p:txBody>
      </p:sp>
      <p:pic>
        <p:nvPicPr>
          <p:cNvPr id="6" name="Imagen 5" descr="Interfaz de usuario gráfica, Texto, Aplicación, Correo electrónico&#10;&#10;El contenido generado por IA puede ser incorrecto.">
            <a:extLst>
              <a:ext uri="{FF2B5EF4-FFF2-40B4-BE49-F238E27FC236}">
                <a16:creationId xmlns:a16="http://schemas.microsoft.com/office/drawing/2014/main" id="{71A630CE-602C-18F6-E641-4CC59E232E40}"/>
              </a:ext>
            </a:extLst>
          </p:cNvPr>
          <p:cNvPicPr>
            <a:picLocks noChangeAspect="1"/>
          </p:cNvPicPr>
          <p:nvPr/>
        </p:nvPicPr>
        <p:blipFill>
          <a:blip r:embed="rId3"/>
          <a:stretch>
            <a:fillRect/>
          </a:stretch>
        </p:blipFill>
        <p:spPr>
          <a:xfrm>
            <a:off x="4305558" y="2197615"/>
            <a:ext cx="6482376" cy="1896865"/>
          </a:xfrm>
          <a:prstGeom prst="rect">
            <a:avLst/>
          </a:prstGeom>
        </p:spPr>
      </p:pic>
      <p:cxnSp>
        <p:nvCxnSpPr>
          <p:cNvPr id="7" name="Conector recto de flecha 6">
            <a:extLst>
              <a:ext uri="{FF2B5EF4-FFF2-40B4-BE49-F238E27FC236}">
                <a16:creationId xmlns:a16="http://schemas.microsoft.com/office/drawing/2014/main" id="{5F4B964C-A4EC-9492-6240-073653ACFA27}"/>
              </a:ext>
            </a:extLst>
          </p:cNvPr>
          <p:cNvCxnSpPr>
            <a:cxnSpLocks/>
          </p:cNvCxnSpPr>
          <p:nvPr/>
        </p:nvCxnSpPr>
        <p:spPr>
          <a:xfrm flipH="1">
            <a:off x="3418788" y="3447833"/>
            <a:ext cx="189645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0FD31A34-8394-7E48-06BD-B1733764E407}"/>
              </a:ext>
            </a:extLst>
          </p:cNvPr>
          <p:cNvSpPr txBox="1"/>
          <p:nvPr/>
        </p:nvSpPr>
        <p:spPr>
          <a:xfrm>
            <a:off x="1475348" y="3734116"/>
            <a:ext cx="1820529" cy="553998"/>
          </a:xfrm>
          <a:prstGeom prst="rect">
            <a:avLst/>
          </a:prstGeom>
          <a:noFill/>
        </p:spPr>
        <p:txBody>
          <a:bodyPr wrap="square" rtlCol="0">
            <a:spAutoFit/>
          </a:bodyPr>
          <a:lstStyle/>
          <a:p>
            <a:pPr algn="just"/>
            <a:r>
              <a:rPr lang="es-ES" sz="1500" dirty="0"/>
              <a:t>Canon de arrendamiento.</a:t>
            </a:r>
          </a:p>
        </p:txBody>
      </p:sp>
      <p:cxnSp>
        <p:nvCxnSpPr>
          <p:cNvPr id="22" name="Conector recto de flecha 21">
            <a:extLst>
              <a:ext uri="{FF2B5EF4-FFF2-40B4-BE49-F238E27FC236}">
                <a16:creationId xmlns:a16="http://schemas.microsoft.com/office/drawing/2014/main" id="{A1FEC6FF-5D23-757F-8618-74D99ADD5698}"/>
              </a:ext>
            </a:extLst>
          </p:cNvPr>
          <p:cNvCxnSpPr>
            <a:cxnSpLocks/>
          </p:cNvCxnSpPr>
          <p:nvPr/>
        </p:nvCxnSpPr>
        <p:spPr>
          <a:xfrm flipH="1">
            <a:off x="3334383" y="3678715"/>
            <a:ext cx="1605084" cy="2222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30" name="Group 57">
            <a:extLst>
              <a:ext uri="{FF2B5EF4-FFF2-40B4-BE49-F238E27FC236}">
                <a16:creationId xmlns:a16="http://schemas.microsoft.com/office/drawing/2014/main" id="{3E77FDDE-A739-F365-6A40-F2EB1C73E731}"/>
              </a:ext>
            </a:extLst>
          </p:cNvPr>
          <p:cNvGrpSpPr/>
          <p:nvPr/>
        </p:nvGrpSpPr>
        <p:grpSpPr>
          <a:xfrm>
            <a:off x="4106725" y="4333142"/>
            <a:ext cx="6906272" cy="2078398"/>
            <a:chOff x="0" y="0"/>
            <a:chExt cx="812800" cy="188921"/>
          </a:xfrm>
        </p:grpSpPr>
        <p:sp>
          <p:nvSpPr>
            <p:cNvPr id="31" name="Freeform 58">
              <a:extLst>
                <a:ext uri="{FF2B5EF4-FFF2-40B4-BE49-F238E27FC236}">
                  <a16:creationId xmlns:a16="http://schemas.microsoft.com/office/drawing/2014/main" id="{477FBE09-AE16-0A2C-3B5D-AA83555E395F}"/>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32" name="TextBox 59">
              <a:extLst>
                <a:ext uri="{FF2B5EF4-FFF2-40B4-BE49-F238E27FC236}">
                  <a16:creationId xmlns:a16="http://schemas.microsoft.com/office/drawing/2014/main" id="{268FC534-15F3-08EB-38AD-23E369501EE9}"/>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35" name="Imagen 34" descr="Interfaz de usuario gráfica, Texto, Aplicación, Correo electrónico&#10;&#10;El contenido generado por IA puede ser incorrecto.">
            <a:extLst>
              <a:ext uri="{FF2B5EF4-FFF2-40B4-BE49-F238E27FC236}">
                <a16:creationId xmlns:a16="http://schemas.microsoft.com/office/drawing/2014/main" id="{B3331C2F-47E9-FF3E-6505-F944FF691AC1}"/>
              </a:ext>
            </a:extLst>
          </p:cNvPr>
          <p:cNvPicPr>
            <a:picLocks noChangeAspect="1"/>
          </p:cNvPicPr>
          <p:nvPr/>
        </p:nvPicPr>
        <p:blipFill>
          <a:blip r:embed="rId4"/>
          <a:stretch>
            <a:fillRect/>
          </a:stretch>
        </p:blipFill>
        <p:spPr>
          <a:xfrm>
            <a:off x="4305558" y="4409484"/>
            <a:ext cx="6482376" cy="1890455"/>
          </a:xfrm>
          <a:prstGeom prst="rect">
            <a:avLst/>
          </a:prstGeom>
        </p:spPr>
      </p:pic>
    </p:spTree>
    <p:extLst>
      <p:ext uri="{BB962C8B-B14F-4D97-AF65-F5344CB8AC3E}">
        <p14:creationId xmlns:p14="http://schemas.microsoft.com/office/powerpoint/2010/main" val="3743437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5AF35-322B-AB81-C5B1-20EC3A19F1AA}"/>
            </a:ext>
          </a:extLst>
        </p:cNvPr>
        <p:cNvGrpSpPr/>
        <p:nvPr/>
      </p:nvGrpSpPr>
      <p:grpSpPr>
        <a:xfrm>
          <a:off x="0" y="0"/>
          <a:ext cx="0" cy="0"/>
          <a:chOff x="0" y="0"/>
          <a:chExt cx="0" cy="0"/>
        </a:xfrm>
      </p:grpSpPr>
      <p:sp>
        <p:nvSpPr>
          <p:cNvPr id="10" name="Rectangle: Rounded Corners 31">
            <a:extLst>
              <a:ext uri="{FF2B5EF4-FFF2-40B4-BE49-F238E27FC236}">
                <a16:creationId xmlns:a16="http://schemas.microsoft.com/office/drawing/2014/main" id="{CEEB2667-AC81-6C73-62CC-300368E3D1E8}"/>
              </a:ext>
            </a:extLst>
          </p:cNvPr>
          <p:cNvSpPr/>
          <p:nvPr/>
        </p:nvSpPr>
        <p:spPr bwMode="gray">
          <a:xfrm>
            <a:off x="527356" y="2244905"/>
            <a:ext cx="2699078" cy="4124012"/>
          </a:xfrm>
          <a:prstGeom prst="roundRect">
            <a:avLst/>
          </a:prstGeom>
          <a:solidFill>
            <a:srgbClr val="33CC33"/>
          </a:solidFill>
          <a:ln w="25400" algn="ctr">
            <a:noFill/>
            <a:miter lim="800000"/>
            <a:headEnd/>
            <a:tailEnd/>
          </a:ln>
        </p:spPr>
        <p:txBody>
          <a:bodyPr lIns="89977" tIns="71981" rIns="89977" bIns="71981" rtlCol="0" anchor="ctr"/>
          <a:lstStyle/>
          <a:p>
            <a:pPr algn="ctr"/>
            <a:endParaRPr lang="es-ES" dirty="0">
              <a:solidFill>
                <a:schemeClr val="bg1"/>
              </a:solidFill>
            </a:endParaRPr>
          </a:p>
        </p:txBody>
      </p:sp>
      <p:grpSp>
        <p:nvGrpSpPr>
          <p:cNvPr id="14" name="Group 57">
            <a:extLst>
              <a:ext uri="{FF2B5EF4-FFF2-40B4-BE49-F238E27FC236}">
                <a16:creationId xmlns:a16="http://schemas.microsoft.com/office/drawing/2014/main" id="{057990B5-DEBB-7AB5-6D69-91288BCC4CBF}"/>
              </a:ext>
            </a:extLst>
          </p:cNvPr>
          <p:cNvGrpSpPr/>
          <p:nvPr/>
        </p:nvGrpSpPr>
        <p:grpSpPr>
          <a:xfrm>
            <a:off x="3418789" y="2659004"/>
            <a:ext cx="7898997" cy="2920525"/>
            <a:chOff x="0" y="0"/>
            <a:chExt cx="812800" cy="188921"/>
          </a:xfrm>
        </p:grpSpPr>
        <p:sp>
          <p:nvSpPr>
            <p:cNvPr id="19" name="Freeform 58">
              <a:extLst>
                <a:ext uri="{FF2B5EF4-FFF2-40B4-BE49-F238E27FC236}">
                  <a16:creationId xmlns:a16="http://schemas.microsoft.com/office/drawing/2014/main" id="{33C89271-8426-48C0-A650-399CC2A83B75}"/>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B6642D98-3529-16AB-EA0F-CE27BACD80B0}"/>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059EBC89-3481-E8F0-9ABE-10EE59D98371}"/>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4A462D38-B473-40AF-7DBC-EF047E844B5F}"/>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703B8AA3-07F8-AA06-0B57-B47A1A101E3C}"/>
              </a:ext>
            </a:extLst>
          </p:cNvPr>
          <p:cNvSpPr txBox="1"/>
          <p:nvPr/>
        </p:nvSpPr>
        <p:spPr>
          <a:xfrm>
            <a:off x="699918" y="2345511"/>
            <a:ext cx="2262709" cy="4031873"/>
          </a:xfrm>
          <a:prstGeom prst="rect">
            <a:avLst/>
          </a:prstGeom>
          <a:noFill/>
        </p:spPr>
        <p:txBody>
          <a:bodyPr wrap="square" rtlCol="0">
            <a:spAutoFit/>
          </a:bodyPr>
          <a:lstStyle/>
          <a:p>
            <a:pPr algn="just"/>
            <a:r>
              <a:rPr lang="es-ES" sz="1600" b="1" dirty="0">
                <a:solidFill>
                  <a:schemeClr val="bg1"/>
                </a:solidFill>
              </a:rPr>
              <a:t>Pestaña </a:t>
            </a:r>
            <a:r>
              <a:rPr lang="es-ES" sz="1600" b="1" dirty="0" err="1">
                <a:solidFill>
                  <a:schemeClr val="bg1"/>
                </a:solidFill>
              </a:rPr>
              <a:t>Cláus</a:t>
            </a:r>
            <a:r>
              <a:rPr lang="es-ES" sz="1600" dirty="0">
                <a:solidFill>
                  <a:schemeClr val="bg1"/>
                </a:solidFill>
              </a:rPr>
              <a:t>. En algunos contratos se deben crear parámetros de contabilización con varias carpetas de contabilización, periodicidad, o retención de impuestos, en la pestaña clausula se debe relacionar el código de la carpeta. Ejemplo: Contabilizaciones 10 (SIN IVA).</a:t>
            </a:r>
          </a:p>
        </p:txBody>
      </p:sp>
      <p:pic>
        <p:nvPicPr>
          <p:cNvPr id="3" name="Imagen 2" descr="Interfaz de usuario gráfica&#10;&#10;El contenido generado por IA puede ser incorrecto.">
            <a:extLst>
              <a:ext uri="{FF2B5EF4-FFF2-40B4-BE49-F238E27FC236}">
                <a16:creationId xmlns:a16="http://schemas.microsoft.com/office/drawing/2014/main" id="{AD54C278-9890-453C-3B95-8DAD8F7C4F44}"/>
              </a:ext>
            </a:extLst>
          </p:cNvPr>
          <p:cNvPicPr>
            <a:picLocks noChangeAspect="1"/>
          </p:cNvPicPr>
          <p:nvPr/>
        </p:nvPicPr>
        <p:blipFill>
          <a:blip r:embed="rId3"/>
          <a:stretch>
            <a:fillRect/>
          </a:stretch>
        </p:blipFill>
        <p:spPr>
          <a:xfrm>
            <a:off x="3589537" y="2791794"/>
            <a:ext cx="7535894" cy="2583499"/>
          </a:xfrm>
          <a:prstGeom prst="rect">
            <a:avLst/>
          </a:prstGeom>
        </p:spPr>
      </p:pic>
    </p:spTree>
    <p:extLst>
      <p:ext uri="{BB962C8B-B14F-4D97-AF65-F5344CB8AC3E}">
        <p14:creationId xmlns:p14="http://schemas.microsoft.com/office/powerpoint/2010/main" val="32217250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2889F-996D-CEA1-E433-3103CE08D223}"/>
            </a:ext>
          </a:extLst>
        </p:cNvPr>
        <p:cNvGrpSpPr/>
        <p:nvPr/>
      </p:nvGrpSpPr>
      <p:grpSpPr>
        <a:xfrm>
          <a:off x="0" y="0"/>
          <a:ext cx="0" cy="0"/>
          <a:chOff x="0" y="0"/>
          <a:chExt cx="0" cy="0"/>
        </a:xfrm>
      </p:grpSpPr>
      <p:sp>
        <p:nvSpPr>
          <p:cNvPr id="15" name="Rectangle: Rounded Corners 31">
            <a:extLst>
              <a:ext uri="{FF2B5EF4-FFF2-40B4-BE49-F238E27FC236}">
                <a16:creationId xmlns:a16="http://schemas.microsoft.com/office/drawing/2014/main" id="{C6FB895E-4E4E-F050-1C4F-744D5D7BAC99}"/>
              </a:ext>
            </a:extLst>
          </p:cNvPr>
          <p:cNvSpPr/>
          <p:nvPr/>
        </p:nvSpPr>
        <p:spPr bwMode="gray">
          <a:xfrm>
            <a:off x="494208" y="5204693"/>
            <a:ext cx="11247849" cy="1084972"/>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grpSp>
        <p:nvGrpSpPr>
          <p:cNvPr id="14" name="Group 57">
            <a:extLst>
              <a:ext uri="{FF2B5EF4-FFF2-40B4-BE49-F238E27FC236}">
                <a16:creationId xmlns:a16="http://schemas.microsoft.com/office/drawing/2014/main" id="{537BE30F-09E5-91AF-2BC4-7548005D6280}"/>
              </a:ext>
            </a:extLst>
          </p:cNvPr>
          <p:cNvGrpSpPr/>
          <p:nvPr/>
        </p:nvGrpSpPr>
        <p:grpSpPr>
          <a:xfrm>
            <a:off x="2221431" y="2373190"/>
            <a:ext cx="8067666" cy="2491046"/>
            <a:chOff x="0" y="0"/>
            <a:chExt cx="812800" cy="188921"/>
          </a:xfrm>
        </p:grpSpPr>
        <p:sp>
          <p:nvSpPr>
            <p:cNvPr id="19" name="Freeform 58">
              <a:extLst>
                <a:ext uri="{FF2B5EF4-FFF2-40B4-BE49-F238E27FC236}">
                  <a16:creationId xmlns:a16="http://schemas.microsoft.com/office/drawing/2014/main" id="{1353A133-F078-59D8-D8C8-3A273EA763B3}"/>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F78B8293-DD19-715A-E225-8D6F9C67BE17}"/>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443D59B9-0587-AAD0-6300-066DB8A83B00}"/>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95C37ED2-36C3-B402-0FB0-E9677EE26004}"/>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MODIFICAR LAS 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4" name="CuadroTexto 3">
            <a:extLst>
              <a:ext uri="{FF2B5EF4-FFF2-40B4-BE49-F238E27FC236}">
                <a16:creationId xmlns:a16="http://schemas.microsoft.com/office/drawing/2014/main" id="{B3163A69-9CA0-BF92-16AB-8C5027C6C22A}"/>
              </a:ext>
            </a:extLst>
          </p:cNvPr>
          <p:cNvSpPr txBox="1"/>
          <p:nvPr/>
        </p:nvSpPr>
        <p:spPr>
          <a:xfrm>
            <a:off x="708370" y="5274002"/>
            <a:ext cx="10718477" cy="1015663"/>
          </a:xfrm>
          <a:prstGeom prst="rect">
            <a:avLst/>
          </a:prstGeom>
          <a:noFill/>
        </p:spPr>
        <p:txBody>
          <a:bodyPr wrap="square" rtlCol="0">
            <a:spAutoFit/>
          </a:bodyPr>
          <a:lstStyle/>
          <a:p>
            <a:pPr algn="just"/>
            <a:r>
              <a:rPr lang="es-ES" sz="2000" dirty="0">
                <a:solidFill>
                  <a:schemeClr val="bg1"/>
                </a:solidFill>
              </a:rPr>
              <a:t>Para aplicar cambios a las condiciones, por ejemplo, para incrementos en el canon,  se debe diligenciar la fecha hasta cuando es valida la condición, y crear una nueva condición con el nuevo canon.</a:t>
            </a:r>
          </a:p>
        </p:txBody>
      </p:sp>
      <p:pic>
        <p:nvPicPr>
          <p:cNvPr id="13" name="Imagen 12" descr="Interfaz de usuario gráfica, Texto&#10;&#10;El contenido generado por IA puede ser incorrecto.">
            <a:extLst>
              <a:ext uri="{FF2B5EF4-FFF2-40B4-BE49-F238E27FC236}">
                <a16:creationId xmlns:a16="http://schemas.microsoft.com/office/drawing/2014/main" id="{F987B035-265D-5E75-6761-95A08BED927E}"/>
              </a:ext>
            </a:extLst>
          </p:cNvPr>
          <p:cNvPicPr>
            <a:picLocks noChangeAspect="1"/>
          </p:cNvPicPr>
          <p:nvPr/>
        </p:nvPicPr>
        <p:blipFill>
          <a:blip r:embed="rId3"/>
          <a:stretch>
            <a:fillRect/>
          </a:stretch>
        </p:blipFill>
        <p:spPr>
          <a:xfrm>
            <a:off x="2423409" y="2446740"/>
            <a:ext cx="7660392" cy="2318089"/>
          </a:xfrm>
          <a:prstGeom prst="rect">
            <a:avLst/>
          </a:prstGeom>
        </p:spPr>
      </p:pic>
      <p:cxnSp>
        <p:nvCxnSpPr>
          <p:cNvPr id="7" name="Conector recto de flecha 6">
            <a:extLst>
              <a:ext uri="{FF2B5EF4-FFF2-40B4-BE49-F238E27FC236}">
                <a16:creationId xmlns:a16="http://schemas.microsoft.com/office/drawing/2014/main" id="{CFF7D574-99F2-F3FE-8E0D-6581918A8FCF}"/>
              </a:ext>
            </a:extLst>
          </p:cNvPr>
          <p:cNvCxnSpPr>
            <a:cxnSpLocks/>
          </p:cNvCxnSpPr>
          <p:nvPr/>
        </p:nvCxnSpPr>
        <p:spPr>
          <a:xfrm>
            <a:off x="6099962" y="4143857"/>
            <a:ext cx="0" cy="10335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Rectángulo 1">
            <a:extLst>
              <a:ext uri="{FF2B5EF4-FFF2-40B4-BE49-F238E27FC236}">
                <a16:creationId xmlns:a16="http://schemas.microsoft.com/office/drawing/2014/main" id="{62B90F36-07FE-4555-2BBF-DB55CB25618B}"/>
              </a:ext>
            </a:extLst>
          </p:cNvPr>
          <p:cNvSpPr/>
          <p:nvPr/>
        </p:nvSpPr>
        <p:spPr>
          <a:xfrm>
            <a:off x="5546782" y="3855314"/>
            <a:ext cx="1124950" cy="28854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673247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E3294-E3EB-DB59-6967-B853AD44665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319B620C-38F1-0B42-447F-6275A357BA32}"/>
              </a:ext>
            </a:extLst>
          </p:cNvPr>
          <p:cNvGrpSpPr/>
          <p:nvPr/>
        </p:nvGrpSpPr>
        <p:grpSpPr>
          <a:xfrm>
            <a:off x="1354666" y="2322388"/>
            <a:ext cx="9575800" cy="3062414"/>
            <a:chOff x="0" y="0"/>
            <a:chExt cx="812800" cy="188921"/>
          </a:xfrm>
        </p:grpSpPr>
        <p:sp>
          <p:nvSpPr>
            <p:cNvPr id="19" name="Freeform 58">
              <a:extLst>
                <a:ext uri="{FF2B5EF4-FFF2-40B4-BE49-F238E27FC236}">
                  <a16:creationId xmlns:a16="http://schemas.microsoft.com/office/drawing/2014/main" id="{109CFCAD-ADBA-AC92-C88E-C19B3D9474AD}"/>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CAB2C6D-C23D-78A1-111C-49A636D63ACF}"/>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A0A82A0-2F45-C159-9652-63784629D19F}"/>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84FF83A5-653A-583D-A7AD-197BF4A23E8D}"/>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MODIFICAR LAS 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9" name="Imagen 8" descr="Interfaz de usuario gráfica, Texto, Aplicación, Correo electrónico&#10;&#10;El contenido generado por IA puede ser incorrecto.">
            <a:extLst>
              <a:ext uri="{FF2B5EF4-FFF2-40B4-BE49-F238E27FC236}">
                <a16:creationId xmlns:a16="http://schemas.microsoft.com/office/drawing/2014/main" id="{6B40818E-7B36-2502-7481-44CD0F4B3FDF}"/>
              </a:ext>
            </a:extLst>
          </p:cNvPr>
          <p:cNvPicPr>
            <a:picLocks noChangeAspect="1"/>
          </p:cNvPicPr>
          <p:nvPr/>
        </p:nvPicPr>
        <p:blipFill>
          <a:blip r:embed="rId3"/>
          <a:stretch>
            <a:fillRect/>
          </a:stretch>
        </p:blipFill>
        <p:spPr>
          <a:xfrm>
            <a:off x="1533342" y="2478778"/>
            <a:ext cx="9208222" cy="2745155"/>
          </a:xfrm>
          <a:prstGeom prst="rect">
            <a:avLst/>
          </a:prstGeom>
        </p:spPr>
      </p:pic>
    </p:spTree>
    <p:extLst>
      <p:ext uri="{BB962C8B-B14F-4D97-AF65-F5344CB8AC3E}">
        <p14:creationId xmlns:p14="http://schemas.microsoft.com/office/powerpoint/2010/main" val="783212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1438F-0811-13BA-1766-A6E0FBD89960}"/>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1B603297-4ACB-4CCA-2E08-DE70AF2E6A7C}"/>
              </a:ext>
            </a:extLst>
          </p:cNvPr>
          <p:cNvGrpSpPr/>
          <p:nvPr/>
        </p:nvGrpSpPr>
        <p:grpSpPr>
          <a:xfrm>
            <a:off x="1466426" y="2150921"/>
            <a:ext cx="9160934" cy="3854892"/>
            <a:chOff x="0" y="0"/>
            <a:chExt cx="812800" cy="188921"/>
          </a:xfrm>
        </p:grpSpPr>
        <p:sp>
          <p:nvSpPr>
            <p:cNvPr id="19" name="Freeform 58">
              <a:extLst>
                <a:ext uri="{FF2B5EF4-FFF2-40B4-BE49-F238E27FC236}">
                  <a16:creationId xmlns:a16="http://schemas.microsoft.com/office/drawing/2014/main" id="{204F9C46-B7CC-BF01-5016-C88981CF465E}"/>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9A753FD-BECE-F3CD-7006-48BAA6EBE249}"/>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4D51AAF1-BCD6-716B-A42B-060E99FD632F}"/>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3DE5B90A-C6FC-5731-BC64-0D8C6E0EC04F}"/>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GENERAR FLUJO FINANCIERO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Aplicación&#10;&#10;El contenido generado por IA puede ser incorrecto.">
            <a:extLst>
              <a:ext uri="{FF2B5EF4-FFF2-40B4-BE49-F238E27FC236}">
                <a16:creationId xmlns:a16="http://schemas.microsoft.com/office/drawing/2014/main" id="{F923558B-4A5F-64A4-CD78-994DF23FB613}"/>
              </a:ext>
            </a:extLst>
          </p:cNvPr>
          <p:cNvPicPr>
            <a:picLocks noChangeAspect="1"/>
          </p:cNvPicPr>
          <p:nvPr/>
        </p:nvPicPr>
        <p:blipFill>
          <a:blip r:embed="rId3"/>
          <a:stretch>
            <a:fillRect/>
          </a:stretch>
        </p:blipFill>
        <p:spPr>
          <a:xfrm>
            <a:off x="1654581" y="2316029"/>
            <a:ext cx="8760323" cy="3567863"/>
          </a:xfrm>
          <a:prstGeom prst="rect">
            <a:avLst/>
          </a:prstGeom>
        </p:spPr>
      </p:pic>
    </p:spTree>
    <p:extLst>
      <p:ext uri="{BB962C8B-B14F-4D97-AF65-F5344CB8AC3E}">
        <p14:creationId xmlns:p14="http://schemas.microsoft.com/office/powerpoint/2010/main" val="1894222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DC595467-7A6E-6319-403D-753513F6AF30}"/>
              </a:ext>
            </a:extLst>
          </p:cNvPr>
          <p:cNvSpPr>
            <a:spLocks noGrp="1"/>
          </p:cNvSpPr>
          <p:nvPr>
            <p:ph idx="1"/>
          </p:nvPr>
        </p:nvSpPr>
        <p:spPr/>
        <p:txBody>
          <a:bodyPr/>
          <a:lstStyle/>
          <a:p>
            <a:endParaRPr lang="es-CO" dirty="0"/>
          </a:p>
          <a:p>
            <a:pPr algn="just"/>
            <a:r>
              <a:rPr lang="es-ES" sz="2800" dirty="0">
                <a:solidFill>
                  <a:srgbClr val="00B050"/>
                </a:solidFill>
              </a:rPr>
              <a:t>1. Arrendatario: </a:t>
            </a:r>
            <a:r>
              <a:rPr lang="es-ES" sz="2800" dirty="0"/>
              <a:t>Es la parte que </a:t>
            </a:r>
            <a:r>
              <a:rPr lang="es-ES" sz="2800" b="1" dirty="0"/>
              <a:t>ocupa o utiliza un bien </a:t>
            </a:r>
            <a:r>
              <a:rPr lang="es-ES" sz="2800" dirty="0"/>
              <a:t>bajo un contrato de arrendamiento - </a:t>
            </a:r>
            <a:r>
              <a:rPr lang="es-ES" sz="2800" b="1" dirty="0"/>
              <a:t>Interlocutor Comercial (Business </a:t>
            </a:r>
            <a:r>
              <a:rPr lang="es-ES" sz="2800" b="1" dirty="0" err="1"/>
              <a:t>Partner</a:t>
            </a:r>
            <a:r>
              <a:rPr lang="es-ES" sz="2800" b="1" dirty="0"/>
              <a:t>). </a:t>
            </a:r>
            <a:endParaRPr lang="es-ES" sz="2800" dirty="0"/>
          </a:p>
          <a:p>
            <a:pPr algn="just"/>
            <a:r>
              <a:rPr lang="es-ES" sz="2800" dirty="0">
                <a:solidFill>
                  <a:srgbClr val="00B050"/>
                </a:solidFill>
              </a:rPr>
              <a:t>2. Objetos de alquiler: </a:t>
            </a:r>
            <a:r>
              <a:rPr lang="es-ES" sz="2800" dirty="0"/>
              <a:t>Es la unidad básica del módulo REFX, puede representar terrenos, edificios, unidades de arrendamiento (vehículos, armas, </a:t>
            </a:r>
            <a:r>
              <a:rPr lang="es-ES" sz="2800" dirty="0" err="1"/>
              <a:t>etc</a:t>
            </a:r>
            <a:r>
              <a:rPr lang="es-ES" sz="2800" dirty="0"/>
              <a:t>)</a:t>
            </a:r>
            <a:endParaRPr lang="es-CO" dirty="0"/>
          </a:p>
        </p:txBody>
      </p:sp>
      <p:sp>
        <p:nvSpPr>
          <p:cNvPr id="3" name="Marcador de texto 2">
            <a:extLst>
              <a:ext uri="{FF2B5EF4-FFF2-40B4-BE49-F238E27FC236}">
                <a16:creationId xmlns:a16="http://schemas.microsoft.com/office/drawing/2014/main" id="{9FF2A6DF-8E27-333D-2A65-034EFAE15D1D}"/>
              </a:ext>
            </a:extLst>
          </p:cNvPr>
          <p:cNvSpPr>
            <a:spLocks noGrp="1"/>
          </p:cNvSpPr>
          <p:nvPr>
            <p:ph type="body" sz="half" idx="10"/>
          </p:nvPr>
        </p:nvSpPr>
        <p:spPr>
          <a:xfrm>
            <a:off x="907731" y="587917"/>
            <a:ext cx="8810310" cy="535132"/>
          </a:xfrm>
        </p:spPr>
        <p:txBody>
          <a:bodyPr>
            <a:normAutofit/>
          </a:bodyPr>
          <a:lstStyle/>
          <a:p>
            <a:r>
              <a:rPr lang="es-CO" sz="2800" dirty="0"/>
              <a:t>Principales Conceptos </a:t>
            </a:r>
          </a:p>
        </p:txBody>
      </p:sp>
    </p:spTree>
    <p:extLst>
      <p:ext uri="{BB962C8B-B14F-4D97-AF65-F5344CB8AC3E}">
        <p14:creationId xmlns:p14="http://schemas.microsoft.com/office/powerpoint/2010/main" val="3454236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8B082-B13A-C85A-2AE0-29E61BFEA7A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324956F0-3C37-2728-C722-E176E555C487}"/>
              </a:ext>
            </a:extLst>
          </p:cNvPr>
          <p:cNvGrpSpPr/>
          <p:nvPr/>
        </p:nvGrpSpPr>
        <p:grpSpPr>
          <a:xfrm>
            <a:off x="1466426" y="2150921"/>
            <a:ext cx="9160934" cy="3854892"/>
            <a:chOff x="0" y="0"/>
            <a:chExt cx="812800" cy="188921"/>
          </a:xfrm>
        </p:grpSpPr>
        <p:sp>
          <p:nvSpPr>
            <p:cNvPr id="19" name="Freeform 58">
              <a:extLst>
                <a:ext uri="{FF2B5EF4-FFF2-40B4-BE49-F238E27FC236}">
                  <a16:creationId xmlns:a16="http://schemas.microsoft.com/office/drawing/2014/main" id="{7186B27B-0C40-43FD-42B6-87FEBCBA3374}"/>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CA037E66-1A49-3C4A-03E7-37AFF296553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47B2C20F-411C-C500-93F8-A0FD308229AC}"/>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26BBEB04-48E1-7C52-4294-EEC55B558777}"/>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GENERAR FLUJO FINANCIERO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4" name="Imagen 3" descr="Interfaz de usuario gráfica, Texto, Aplicación, Correo electrónico&#10;&#10;El contenido generado por IA puede ser incorrecto.">
            <a:extLst>
              <a:ext uri="{FF2B5EF4-FFF2-40B4-BE49-F238E27FC236}">
                <a16:creationId xmlns:a16="http://schemas.microsoft.com/office/drawing/2014/main" id="{98F8E4DB-C8B1-D990-9F85-9E1D481F28FD}"/>
              </a:ext>
            </a:extLst>
          </p:cNvPr>
          <p:cNvPicPr>
            <a:picLocks noChangeAspect="1"/>
          </p:cNvPicPr>
          <p:nvPr/>
        </p:nvPicPr>
        <p:blipFill>
          <a:blip r:embed="rId3"/>
          <a:stretch>
            <a:fillRect/>
          </a:stretch>
        </p:blipFill>
        <p:spPr>
          <a:xfrm>
            <a:off x="1870550" y="2244908"/>
            <a:ext cx="8258970" cy="3658505"/>
          </a:xfrm>
          <a:prstGeom prst="rect">
            <a:avLst/>
          </a:prstGeom>
        </p:spPr>
      </p:pic>
    </p:spTree>
    <p:extLst>
      <p:ext uri="{BB962C8B-B14F-4D97-AF65-F5344CB8AC3E}">
        <p14:creationId xmlns:p14="http://schemas.microsoft.com/office/powerpoint/2010/main" val="21195266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754CA-250D-FC4B-01CB-053342FC97AF}"/>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2C9F55B7-471C-AF5D-2162-EF573389D9DB}"/>
              </a:ext>
            </a:extLst>
          </p:cNvPr>
          <p:cNvGrpSpPr/>
          <p:nvPr/>
        </p:nvGrpSpPr>
        <p:grpSpPr>
          <a:xfrm>
            <a:off x="453083" y="3566990"/>
            <a:ext cx="11324049" cy="2308880"/>
            <a:chOff x="0" y="0"/>
            <a:chExt cx="812800" cy="188921"/>
          </a:xfrm>
        </p:grpSpPr>
        <p:sp>
          <p:nvSpPr>
            <p:cNvPr id="19" name="Freeform 58">
              <a:extLst>
                <a:ext uri="{FF2B5EF4-FFF2-40B4-BE49-F238E27FC236}">
                  <a16:creationId xmlns:a16="http://schemas.microsoft.com/office/drawing/2014/main" id="{8470F879-1019-A6C3-D711-6D8FCE045BD9}"/>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D5A7F0A2-4DC6-332D-73A4-D9719E9E19DD}"/>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904A9B83-49BA-74C0-5264-82C43E01B4C1}"/>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1BD5303B-1064-C68D-F25E-F644C98A4014}"/>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SIMULAR 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Aplicación&#10;&#10;El contenido generado por IA puede ser incorrecto.">
            <a:extLst>
              <a:ext uri="{FF2B5EF4-FFF2-40B4-BE49-F238E27FC236}">
                <a16:creationId xmlns:a16="http://schemas.microsoft.com/office/drawing/2014/main" id="{56A17997-BCFC-C329-E6A3-9D3A71C14F46}"/>
              </a:ext>
            </a:extLst>
          </p:cNvPr>
          <p:cNvPicPr>
            <a:picLocks noChangeAspect="1"/>
          </p:cNvPicPr>
          <p:nvPr/>
        </p:nvPicPr>
        <p:blipFill>
          <a:blip r:embed="rId3"/>
          <a:stretch>
            <a:fillRect/>
          </a:stretch>
        </p:blipFill>
        <p:spPr>
          <a:xfrm>
            <a:off x="638965" y="3769738"/>
            <a:ext cx="10990573" cy="1894463"/>
          </a:xfrm>
          <a:prstGeom prst="rect">
            <a:avLst/>
          </a:prstGeom>
        </p:spPr>
      </p:pic>
      <p:sp>
        <p:nvSpPr>
          <p:cNvPr id="4" name="CuadroTexto 3">
            <a:extLst>
              <a:ext uri="{FF2B5EF4-FFF2-40B4-BE49-F238E27FC236}">
                <a16:creationId xmlns:a16="http://schemas.microsoft.com/office/drawing/2014/main" id="{348A8642-2F15-F7D7-3C39-901A1D273C4F}"/>
              </a:ext>
            </a:extLst>
          </p:cNvPr>
          <p:cNvSpPr txBox="1"/>
          <p:nvPr/>
        </p:nvSpPr>
        <p:spPr>
          <a:xfrm>
            <a:off x="3534921" y="2054025"/>
            <a:ext cx="2580186" cy="1015663"/>
          </a:xfrm>
          <a:prstGeom prst="rect">
            <a:avLst/>
          </a:prstGeom>
          <a:noFill/>
        </p:spPr>
        <p:txBody>
          <a:bodyPr wrap="square" rtlCol="0">
            <a:spAutoFit/>
          </a:bodyPr>
          <a:lstStyle/>
          <a:p>
            <a:pPr algn="just"/>
            <a:r>
              <a:rPr lang="es-ES" sz="1500" b="1" dirty="0"/>
              <a:t>Al dar </a:t>
            </a:r>
            <a:r>
              <a:rPr lang="es-ES" sz="1500" b="1" dirty="0" err="1"/>
              <a:t>click</a:t>
            </a:r>
            <a:r>
              <a:rPr lang="es-ES" sz="1500" b="1" dirty="0"/>
              <a:t> en el botón simular se pueden observar los flujos de pagos proyectados.</a:t>
            </a:r>
          </a:p>
        </p:txBody>
      </p:sp>
      <p:cxnSp>
        <p:nvCxnSpPr>
          <p:cNvPr id="6" name="Conector recto de flecha 5">
            <a:extLst>
              <a:ext uri="{FF2B5EF4-FFF2-40B4-BE49-F238E27FC236}">
                <a16:creationId xmlns:a16="http://schemas.microsoft.com/office/drawing/2014/main" id="{A8EF8D28-F9CA-4CFB-7C30-0DE5492C66A7}"/>
              </a:ext>
            </a:extLst>
          </p:cNvPr>
          <p:cNvCxnSpPr>
            <a:cxnSpLocks/>
          </p:cNvCxnSpPr>
          <p:nvPr/>
        </p:nvCxnSpPr>
        <p:spPr>
          <a:xfrm flipV="1">
            <a:off x="4663389" y="3069688"/>
            <a:ext cx="0" cy="10366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ectángulo 9">
            <a:extLst>
              <a:ext uri="{FF2B5EF4-FFF2-40B4-BE49-F238E27FC236}">
                <a16:creationId xmlns:a16="http://schemas.microsoft.com/office/drawing/2014/main" id="{9595AA48-5051-413D-5AED-D5ED3FA2FED8}"/>
              </a:ext>
            </a:extLst>
          </p:cNvPr>
          <p:cNvSpPr/>
          <p:nvPr/>
        </p:nvSpPr>
        <p:spPr>
          <a:xfrm>
            <a:off x="4261221" y="4092254"/>
            <a:ext cx="770467" cy="273695"/>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161640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2C28D-27C7-8A30-A229-4A3E10F72331}"/>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C7DDBE20-7430-AC1E-338C-1A2111FE05F4}"/>
              </a:ext>
            </a:extLst>
          </p:cNvPr>
          <p:cNvGrpSpPr/>
          <p:nvPr/>
        </p:nvGrpSpPr>
        <p:grpSpPr>
          <a:xfrm>
            <a:off x="955040" y="2357120"/>
            <a:ext cx="10414000" cy="3427310"/>
            <a:chOff x="0" y="0"/>
            <a:chExt cx="812800" cy="188921"/>
          </a:xfrm>
        </p:grpSpPr>
        <p:sp>
          <p:nvSpPr>
            <p:cNvPr id="19" name="Freeform 58">
              <a:extLst>
                <a:ext uri="{FF2B5EF4-FFF2-40B4-BE49-F238E27FC236}">
                  <a16:creationId xmlns:a16="http://schemas.microsoft.com/office/drawing/2014/main" id="{FDFF1E2D-3D62-10EE-AB48-74315697C6A2}"/>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F6ABB0E-6E55-02AE-5B27-B01E499635AD}"/>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69A398D5-D7EE-E16D-6CD7-FE51F0B0699E}"/>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319CFD18-3988-0F46-3972-450390A36DCC}"/>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SIMULAR CONDICIONES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7" name="Imagen 6" descr="Interfaz de usuario gráfica, Tabla&#10;&#10;El contenido generado por IA puede ser incorrecto.">
            <a:extLst>
              <a:ext uri="{FF2B5EF4-FFF2-40B4-BE49-F238E27FC236}">
                <a16:creationId xmlns:a16="http://schemas.microsoft.com/office/drawing/2014/main" id="{59479495-3972-AB3B-401C-74307C386038}"/>
              </a:ext>
            </a:extLst>
          </p:cNvPr>
          <p:cNvPicPr>
            <a:picLocks noChangeAspect="1"/>
          </p:cNvPicPr>
          <p:nvPr/>
        </p:nvPicPr>
        <p:blipFill>
          <a:blip r:embed="rId3"/>
          <a:stretch>
            <a:fillRect/>
          </a:stretch>
        </p:blipFill>
        <p:spPr>
          <a:xfrm>
            <a:off x="1313623" y="2438106"/>
            <a:ext cx="9684248" cy="3245017"/>
          </a:xfrm>
          <a:prstGeom prst="rect">
            <a:avLst/>
          </a:prstGeom>
        </p:spPr>
      </p:pic>
    </p:spTree>
    <p:extLst>
      <p:ext uri="{BB962C8B-B14F-4D97-AF65-F5344CB8AC3E}">
        <p14:creationId xmlns:p14="http://schemas.microsoft.com/office/powerpoint/2010/main" val="2811000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B9CDE-3E58-B45B-07A6-C2444ABE98D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7EA69D88-C1C9-3035-8198-86C902D61DFF}"/>
              </a:ext>
            </a:extLst>
          </p:cNvPr>
          <p:cNvGrpSpPr/>
          <p:nvPr/>
        </p:nvGrpSpPr>
        <p:grpSpPr>
          <a:xfrm>
            <a:off x="565573" y="2007404"/>
            <a:ext cx="8761307" cy="3257617"/>
            <a:chOff x="0" y="0"/>
            <a:chExt cx="812800" cy="188921"/>
          </a:xfrm>
        </p:grpSpPr>
        <p:sp>
          <p:nvSpPr>
            <p:cNvPr id="19" name="Freeform 58">
              <a:extLst>
                <a:ext uri="{FF2B5EF4-FFF2-40B4-BE49-F238E27FC236}">
                  <a16:creationId xmlns:a16="http://schemas.microsoft.com/office/drawing/2014/main" id="{A2BD5867-16A8-2AC6-B2BA-74299E642D6B}"/>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38652AB8-4D9D-A14F-A746-9F40C0342EC0}"/>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362C2C3-8B24-865F-CF57-28CDD6534155}"/>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DD4555B8-0F92-976C-A325-64AF63F84BDE}"/>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cs typeface="Arial Unicode MS" pitchFamily="34" charset="-128"/>
              </a:rPr>
              <a:t>CAMPOS ADICIONALES</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Aplicación&#10;&#10;El contenido generado por IA puede ser incorrecto.">
            <a:extLst>
              <a:ext uri="{FF2B5EF4-FFF2-40B4-BE49-F238E27FC236}">
                <a16:creationId xmlns:a16="http://schemas.microsoft.com/office/drawing/2014/main" id="{75B53891-C5D9-FCFF-908B-E156ED518AAD}"/>
              </a:ext>
            </a:extLst>
          </p:cNvPr>
          <p:cNvPicPr>
            <a:picLocks noChangeAspect="1"/>
          </p:cNvPicPr>
          <p:nvPr/>
        </p:nvPicPr>
        <p:blipFill>
          <a:blip r:embed="rId3"/>
          <a:stretch>
            <a:fillRect/>
          </a:stretch>
        </p:blipFill>
        <p:spPr>
          <a:xfrm>
            <a:off x="798735" y="2168601"/>
            <a:ext cx="8298135" cy="2986071"/>
          </a:xfrm>
          <a:prstGeom prst="rect">
            <a:avLst/>
          </a:prstGeom>
        </p:spPr>
      </p:pic>
      <p:cxnSp>
        <p:nvCxnSpPr>
          <p:cNvPr id="6" name="Conector recto de flecha 5">
            <a:extLst>
              <a:ext uri="{FF2B5EF4-FFF2-40B4-BE49-F238E27FC236}">
                <a16:creationId xmlns:a16="http://schemas.microsoft.com/office/drawing/2014/main" id="{DE266EBF-8FB6-E802-B774-8613803E16E9}"/>
              </a:ext>
            </a:extLst>
          </p:cNvPr>
          <p:cNvCxnSpPr>
            <a:cxnSpLocks/>
          </p:cNvCxnSpPr>
          <p:nvPr/>
        </p:nvCxnSpPr>
        <p:spPr>
          <a:xfrm>
            <a:off x="3982669" y="5058968"/>
            <a:ext cx="0" cy="4426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ectangle: Rounded Corners 31">
            <a:extLst>
              <a:ext uri="{FF2B5EF4-FFF2-40B4-BE49-F238E27FC236}">
                <a16:creationId xmlns:a16="http://schemas.microsoft.com/office/drawing/2014/main" id="{41E30588-A103-3117-BC09-AD736A8F4A07}"/>
              </a:ext>
            </a:extLst>
          </p:cNvPr>
          <p:cNvSpPr/>
          <p:nvPr/>
        </p:nvSpPr>
        <p:spPr bwMode="gray">
          <a:xfrm>
            <a:off x="378578" y="5549924"/>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17" name="CuadroTexto 16">
            <a:extLst>
              <a:ext uri="{FF2B5EF4-FFF2-40B4-BE49-F238E27FC236}">
                <a16:creationId xmlns:a16="http://schemas.microsoft.com/office/drawing/2014/main" id="{16E22DF9-603B-D8D5-DE35-3C4884CA6D52}"/>
              </a:ext>
            </a:extLst>
          </p:cNvPr>
          <p:cNvSpPr txBox="1"/>
          <p:nvPr/>
        </p:nvSpPr>
        <p:spPr>
          <a:xfrm>
            <a:off x="769343" y="5569174"/>
            <a:ext cx="6464577" cy="923330"/>
          </a:xfrm>
          <a:prstGeom prst="rect">
            <a:avLst/>
          </a:prstGeom>
          <a:noFill/>
        </p:spPr>
        <p:txBody>
          <a:bodyPr wrap="square" rtlCol="0">
            <a:spAutoFit/>
          </a:bodyPr>
          <a:lstStyle/>
          <a:p>
            <a:pPr algn="just"/>
            <a:r>
              <a:rPr lang="es-ES" dirty="0">
                <a:solidFill>
                  <a:schemeClr val="bg1"/>
                </a:solidFill>
              </a:rPr>
              <a:t>Se debe seleccionar si el interlocutor, debe presentar factura electrónica de venta, o otros documentos de cobro no electrónicos.</a:t>
            </a:r>
          </a:p>
        </p:txBody>
      </p:sp>
      <p:pic>
        <p:nvPicPr>
          <p:cNvPr id="18" name="Imagen 17">
            <a:extLst>
              <a:ext uri="{FF2B5EF4-FFF2-40B4-BE49-F238E27FC236}">
                <a16:creationId xmlns:a16="http://schemas.microsoft.com/office/drawing/2014/main" id="{4DA6ABA9-1009-D49C-7F92-811FC83C8D64}"/>
              </a:ext>
            </a:extLst>
          </p:cNvPr>
          <p:cNvPicPr>
            <a:picLocks noChangeAspect="1"/>
          </p:cNvPicPr>
          <p:nvPr/>
        </p:nvPicPr>
        <p:blipFill>
          <a:blip r:embed="rId4"/>
          <a:stretch>
            <a:fillRect/>
          </a:stretch>
        </p:blipFill>
        <p:spPr>
          <a:xfrm>
            <a:off x="7377938" y="6010171"/>
            <a:ext cx="4160012" cy="243931"/>
          </a:xfrm>
          <a:prstGeom prst="rect">
            <a:avLst/>
          </a:prstGeom>
        </p:spPr>
      </p:pic>
      <p:pic>
        <p:nvPicPr>
          <p:cNvPr id="21" name="Imagen 20">
            <a:extLst>
              <a:ext uri="{FF2B5EF4-FFF2-40B4-BE49-F238E27FC236}">
                <a16:creationId xmlns:a16="http://schemas.microsoft.com/office/drawing/2014/main" id="{3AB5F99B-07B4-6A56-5843-ADC046515154}"/>
              </a:ext>
            </a:extLst>
          </p:cNvPr>
          <p:cNvPicPr>
            <a:picLocks noChangeAspect="1"/>
          </p:cNvPicPr>
          <p:nvPr/>
        </p:nvPicPr>
        <p:blipFill>
          <a:blip r:embed="rId5"/>
          <a:stretch>
            <a:fillRect/>
          </a:stretch>
        </p:blipFill>
        <p:spPr>
          <a:xfrm>
            <a:off x="7386209" y="5740840"/>
            <a:ext cx="4151741" cy="236867"/>
          </a:xfrm>
          <a:prstGeom prst="rect">
            <a:avLst/>
          </a:prstGeom>
        </p:spPr>
      </p:pic>
      <p:cxnSp>
        <p:nvCxnSpPr>
          <p:cNvPr id="25" name="Conector recto de flecha 24">
            <a:extLst>
              <a:ext uri="{FF2B5EF4-FFF2-40B4-BE49-F238E27FC236}">
                <a16:creationId xmlns:a16="http://schemas.microsoft.com/office/drawing/2014/main" id="{779F3501-9376-E95D-81D3-324FA18967F3}"/>
              </a:ext>
            </a:extLst>
          </p:cNvPr>
          <p:cNvCxnSpPr>
            <a:cxnSpLocks/>
          </p:cNvCxnSpPr>
          <p:nvPr/>
        </p:nvCxnSpPr>
        <p:spPr>
          <a:xfrm>
            <a:off x="4613859" y="4387138"/>
            <a:ext cx="95509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CuadroTexto 26">
            <a:extLst>
              <a:ext uri="{FF2B5EF4-FFF2-40B4-BE49-F238E27FC236}">
                <a16:creationId xmlns:a16="http://schemas.microsoft.com/office/drawing/2014/main" id="{7AA96E7E-A3A8-244C-5D4F-97765AB33ADC}"/>
              </a:ext>
            </a:extLst>
          </p:cNvPr>
          <p:cNvSpPr txBox="1"/>
          <p:nvPr/>
        </p:nvSpPr>
        <p:spPr>
          <a:xfrm>
            <a:off x="5524500" y="4142556"/>
            <a:ext cx="2806700" cy="784830"/>
          </a:xfrm>
          <a:prstGeom prst="rect">
            <a:avLst/>
          </a:prstGeom>
          <a:noFill/>
        </p:spPr>
        <p:txBody>
          <a:bodyPr wrap="square" rtlCol="0">
            <a:spAutoFit/>
          </a:bodyPr>
          <a:lstStyle/>
          <a:p>
            <a:pPr algn="just"/>
            <a:r>
              <a:rPr lang="es-ES" sz="1500" b="1" dirty="0"/>
              <a:t>Es obligatorio diligenciar los documentos presupuestarios CDP y RP.</a:t>
            </a:r>
          </a:p>
        </p:txBody>
      </p:sp>
    </p:spTree>
    <p:extLst>
      <p:ext uri="{BB962C8B-B14F-4D97-AF65-F5344CB8AC3E}">
        <p14:creationId xmlns:p14="http://schemas.microsoft.com/office/powerpoint/2010/main" val="36252954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FFA13-B391-8AC0-C590-12F8209A8792}"/>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FAEFAC82-91AC-21D4-DB50-997903A2D703}"/>
              </a:ext>
            </a:extLst>
          </p:cNvPr>
          <p:cNvGrpSpPr/>
          <p:nvPr/>
        </p:nvGrpSpPr>
        <p:grpSpPr>
          <a:xfrm>
            <a:off x="1217509" y="2058206"/>
            <a:ext cx="9839957" cy="4113997"/>
            <a:chOff x="0" y="0"/>
            <a:chExt cx="812800" cy="188921"/>
          </a:xfrm>
        </p:grpSpPr>
        <p:sp>
          <p:nvSpPr>
            <p:cNvPr id="19" name="Freeform 58">
              <a:extLst>
                <a:ext uri="{FF2B5EF4-FFF2-40B4-BE49-F238E27FC236}">
                  <a16:creationId xmlns:a16="http://schemas.microsoft.com/office/drawing/2014/main" id="{12E1404D-54F8-740A-6946-AC5C15E4D31C}"/>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08AD11A2-0E7C-956D-19FA-A66154409083}"/>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EC8EB0A0-F42F-CDD6-B5A4-C6ADE110DD81}"/>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CCC2B516-0877-5C17-9DDD-D06BDF6168B9}"/>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NORMA DE LIQUIDACIÓN</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4" name="Imagen 3" descr="Interfaz de usuario gráfica, Aplicación&#10;&#10;El contenido generado por IA puede ser incorrecto.">
            <a:extLst>
              <a:ext uri="{FF2B5EF4-FFF2-40B4-BE49-F238E27FC236}">
                <a16:creationId xmlns:a16="http://schemas.microsoft.com/office/drawing/2014/main" id="{B2C80BBA-D18C-4005-522B-EF9F71B4C83D}"/>
              </a:ext>
            </a:extLst>
          </p:cNvPr>
          <p:cNvPicPr>
            <a:picLocks noChangeAspect="1"/>
          </p:cNvPicPr>
          <p:nvPr/>
        </p:nvPicPr>
        <p:blipFill>
          <a:blip r:embed="rId3"/>
          <a:stretch>
            <a:fillRect/>
          </a:stretch>
        </p:blipFill>
        <p:spPr>
          <a:xfrm>
            <a:off x="1525849" y="2140012"/>
            <a:ext cx="9269153" cy="3912012"/>
          </a:xfrm>
          <a:prstGeom prst="rect">
            <a:avLst/>
          </a:prstGeom>
        </p:spPr>
      </p:pic>
      <p:sp>
        <p:nvSpPr>
          <p:cNvPr id="10" name="Rectángulo 9">
            <a:extLst>
              <a:ext uri="{FF2B5EF4-FFF2-40B4-BE49-F238E27FC236}">
                <a16:creationId xmlns:a16="http://schemas.microsoft.com/office/drawing/2014/main" id="{2A788830-F763-BE54-5AE9-2C8CCEDABC3D}"/>
              </a:ext>
            </a:extLst>
          </p:cNvPr>
          <p:cNvSpPr/>
          <p:nvPr/>
        </p:nvSpPr>
        <p:spPr>
          <a:xfrm>
            <a:off x="4114800" y="3200400"/>
            <a:ext cx="2091267" cy="22860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6117037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3CB2-CB77-E9C0-8F8D-12A93E94E648}"/>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B52E66B0-1B65-94A3-7D3E-D89A7C28824F}"/>
              </a:ext>
            </a:extLst>
          </p:cNvPr>
          <p:cNvGrpSpPr/>
          <p:nvPr/>
        </p:nvGrpSpPr>
        <p:grpSpPr>
          <a:xfrm>
            <a:off x="1496910" y="2066673"/>
            <a:ext cx="9382758" cy="4122461"/>
            <a:chOff x="0" y="0"/>
            <a:chExt cx="812800" cy="188921"/>
          </a:xfrm>
        </p:grpSpPr>
        <p:sp>
          <p:nvSpPr>
            <p:cNvPr id="19" name="Freeform 58">
              <a:extLst>
                <a:ext uri="{FF2B5EF4-FFF2-40B4-BE49-F238E27FC236}">
                  <a16:creationId xmlns:a16="http://schemas.microsoft.com/office/drawing/2014/main" id="{17439C26-BBDD-E53E-83CF-00620E10E079}"/>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8C023E05-FED0-D96D-7C5C-46EA094123FE}"/>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7DC39C49-F8BB-4C2D-B994-28E07AA70F60}"/>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66187B20-A8EB-4B10-8FA3-E11CB4D03D08}"/>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NORMA DE LIQUIDACIÓN</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Tabla&#10;&#10;El contenido generado por IA puede ser incorrecto.">
            <a:extLst>
              <a:ext uri="{FF2B5EF4-FFF2-40B4-BE49-F238E27FC236}">
                <a16:creationId xmlns:a16="http://schemas.microsoft.com/office/drawing/2014/main" id="{F289EDE4-9C27-1360-57C7-E2C61EB472BC}"/>
              </a:ext>
            </a:extLst>
          </p:cNvPr>
          <p:cNvPicPr>
            <a:picLocks noChangeAspect="1"/>
          </p:cNvPicPr>
          <p:nvPr/>
        </p:nvPicPr>
        <p:blipFill>
          <a:blip r:embed="rId3"/>
          <a:stretch>
            <a:fillRect/>
          </a:stretch>
        </p:blipFill>
        <p:spPr>
          <a:xfrm>
            <a:off x="1739671" y="2206931"/>
            <a:ext cx="8915858" cy="3816546"/>
          </a:xfrm>
          <a:prstGeom prst="rect">
            <a:avLst/>
          </a:prstGeom>
        </p:spPr>
      </p:pic>
      <p:sp>
        <p:nvSpPr>
          <p:cNvPr id="6" name="Rectángulo 5">
            <a:extLst>
              <a:ext uri="{FF2B5EF4-FFF2-40B4-BE49-F238E27FC236}">
                <a16:creationId xmlns:a16="http://schemas.microsoft.com/office/drawing/2014/main" id="{82AC0C88-CC7D-D48C-3361-25BD21619249}"/>
              </a:ext>
            </a:extLst>
          </p:cNvPr>
          <p:cNvSpPr/>
          <p:nvPr/>
        </p:nvSpPr>
        <p:spPr>
          <a:xfrm>
            <a:off x="1845733" y="4089400"/>
            <a:ext cx="440267" cy="220133"/>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A6BC4E75-B750-744F-5566-5748402CABE7}"/>
              </a:ext>
            </a:extLst>
          </p:cNvPr>
          <p:cNvSpPr/>
          <p:nvPr/>
        </p:nvSpPr>
        <p:spPr>
          <a:xfrm>
            <a:off x="2281993" y="4089400"/>
            <a:ext cx="1443340" cy="220133"/>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02750D6E-A25E-E920-29E4-FDF6A10C833E}"/>
              </a:ext>
            </a:extLst>
          </p:cNvPr>
          <p:cNvSpPr txBox="1"/>
          <p:nvPr/>
        </p:nvSpPr>
        <p:spPr>
          <a:xfrm>
            <a:off x="1739671" y="4740808"/>
            <a:ext cx="2580186" cy="784830"/>
          </a:xfrm>
          <a:prstGeom prst="rect">
            <a:avLst/>
          </a:prstGeom>
          <a:noFill/>
        </p:spPr>
        <p:txBody>
          <a:bodyPr wrap="square" rtlCol="0">
            <a:spAutoFit/>
          </a:bodyPr>
          <a:lstStyle/>
          <a:p>
            <a:pPr algn="just"/>
            <a:r>
              <a:rPr lang="es-ES" sz="1500" b="1" dirty="0"/>
              <a:t>Tipo de imputación:</a:t>
            </a:r>
          </a:p>
          <a:p>
            <a:pPr algn="just"/>
            <a:r>
              <a:rPr lang="es-ES" sz="1500" dirty="0"/>
              <a:t>Los contratos se imputan a los objetos de alquiler.</a:t>
            </a:r>
          </a:p>
        </p:txBody>
      </p:sp>
      <p:cxnSp>
        <p:nvCxnSpPr>
          <p:cNvPr id="11" name="Conector recto de flecha 10">
            <a:extLst>
              <a:ext uri="{FF2B5EF4-FFF2-40B4-BE49-F238E27FC236}">
                <a16:creationId xmlns:a16="http://schemas.microsoft.com/office/drawing/2014/main" id="{F0FD9730-5B9B-6776-A251-043B324489F5}"/>
              </a:ext>
            </a:extLst>
          </p:cNvPr>
          <p:cNvCxnSpPr>
            <a:cxnSpLocks/>
          </p:cNvCxnSpPr>
          <p:nvPr/>
        </p:nvCxnSpPr>
        <p:spPr>
          <a:xfrm>
            <a:off x="2047189" y="4309533"/>
            <a:ext cx="0" cy="4656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83A76B55-5BF4-AAD3-C40C-4E33A455930A}"/>
              </a:ext>
            </a:extLst>
          </p:cNvPr>
          <p:cNvCxnSpPr>
            <a:cxnSpLocks/>
          </p:cNvCxnSpPr>
          <p:nvPr/>
        </p:nvCxnSpPr>
        <p:spPr>
          <a:xfrm>
            <a:off x="3725333" y="4207933"/>
            <a:ext cx="75527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CuadroTexto 16">
            <a:extLst>
              <a:ext uri="{FF2B5EF4-FFF2-40B4-BE49-F238E27FC236}">
                <a16:creationId xmlns:a16="http://schemas.microsoft.com/office/drawing/2014/main" id="{0E32309A-8E26-B52A-43C0-C614A19F200D}"/>
              </a:ext>
            </a:extLst>
          </p:cNvPr>
          <p:cNvSpPr txBox="1"/>
          <p:nvPr/>
        </p:nvSpPr>
        <p:spPr>
          <a:xfrm>
            <a:off x="4425919" y="4015771"/>
            <a:ext cx="2580186" cy="553998"/>
          </a:xfrm>
          <a:prstGeom prst="rect">
            <a:avLst/>
          </a:prstGeom>
          <a:noFill/>
        </p:spPr>
        <p:txBody>
          <a:bodyPr wrap="square" rtlCol="0">
            <a:spAutoFit/>
          </a:bodyPr>
          <a:lstStyle/>
          <a:p>
            <a:pPr algn="just"/>
            <a:r>
              <a:rPr lang="es-ES" sz="1500" b="1" dirty="0"/>
              <a:t>Receptor de liquidación: </a:t>
            </a:r>
          </a:p>
          <a:p>
            <a:pPr algn="just"/>
            <a:r>
              <a:rPr lang="es-ES" sz="1500" dirty="0"/>
              <a:t>Código del objeto de alquiler.</a:t>
            </a:r>
          </a:p>
        </p:txBody>
      </p:sp>
    </p:spTree>
    <p:extLst>
      <p:ext uri="{BB962C8B-B14F-4D97-AF65-F5344CB8AC3E}">
        <p14:creationId xmlns:p14="http://schemas.microsoft.com/office/powerpoint/2010/main" val="51395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62BDA-3B40-0A00-E8C9-FDADA6BD321E}"/>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668D8DDB-55B0-8194-CEE6-27889A340ACC}"/>
              </a:ext>
            </a:extLst>
          </p:cNvPr>
          <p:cNvGrpSpPr/>
          <p:nvPr/>
        </p:nvGrpSpPr>
        <p:grpSpPr>
          <a:xfrm>
            <a:off x="1141304" y="2032808"/>
            <a:ext cx="4844626" cy="1778976"/>
            <a:chOff x="0" y="0"/>
            <a:chExt cx="812800" cy="188921"/>
          </a:xfrm>
        </p:grpSpPr>
        <p:sp>
          <p:nvSpPr>
            <p:cNvPr id="19" name="Freeform 58">
              <a:extLst>
                <a:ext uri="{FF2B5EF4-FFF2-40B4-BE49-F238E27FC236}">
                  <a16:creationId xmlns:a16="http://schemas.microsoft.com/office/drawing/2014/main" id="{41D7D148-07A8-51DD-2B52-03FA7C224BF7}"/>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984A6C7E-5EFA-D2AD-9E46-D47066E0C6F5}"/>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B89DF466-DE35-D334-C379-4A79F67BACB0}"/>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FA2027C6-70BE-D6B7-D329-A5EFD037E7EA}"/>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NORMA DE LIQUIDACIÓN</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sp>
        <p:nvSpPr>
          <p:cNvPr id="9" name="CuadroTexto 8">
            <a:extLst>
              <a:ext uri="{FF2B5EF4-FFF2-40B4-BE49-F238E27FC236}">
                <a16:creationId xmlns:a16="http://schemas.microsoft.com/office/drawing/2014/main" id="{3E17A521-2F7A-B6E2-525C-B94C6A3839C9}"/>
              </a:ext>
            </a:extLst>
          </p:cNvPr>
          <p:cNvSpPr txBox="1"/>
          <p:nvPr/>
        </p:nvSpPr>
        <p:spPr>
          <a:xfrm>
            <a:off x="2179930" y="4207408"/>
            <a:ext cx="2580186" cy="784830"/>
          </a:xfrm>
          <a:prstGeom prst="rect">
            <a:avLst/>
          </a:prstGeom>
          <a:noFill/>
        </p:spPr>
        <p:txBody>
          <a:bodyPr wrap="square" rtlCol="0">
            <a:spAutoFit/>
          </a:bodyPr>
          <a:lstStyle/>
          <a:p>
            <a:pPr algn="just"/>
            <a:r>
              <a:rPr lang="es-ES" sz="1500" b="1" dirty="0"/>
              <a:t>Tipo de imputación:</a:t>
            </a:r>
          </a:p>
          <a:p>
            <a:pPr algn="just"/>
            <a:r>
              <a:rPr lang="es-ES" sz="1500" dirty="0"/>
              <a:t>Los contratos se imputan a los objetos de alquiler.</a:t>
            </a:r>
          </a:p>
        </p:txBody>
      </p:sp>
      <p:cxnSp>
        <p:nvCxnSpPr>
          <p:cNvPr id="11" name="Conector recto de flecha 10">
            <a:extLst>
              <a:ext uri="{FF2B5EF4-FFF2-40B4-BE49-F238E27FC236}">
                <a16:creationId xmlns:a16="http://schemas.microsoft.com/office/drawing/2014/main" id="{6E5A1B8C-CAFC-05F4-D778-E7988E955E10}"/>
              </a:ext>
            </a:extLst>
          </p:cNvPr>
          <p:cNvCxnSpPr>
            <a:cxnSpLocks/>
          </p:cNvCxnSpPr>
          <p:nvPr/>
        </p:nvCxnSpPr>
        <p:spPr>
          <a:xfrm>
            <a:off x="3274852" y="3811784"/>
            <a:ext cx="0" cy="4656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 name="Imagen 3" descr="Interfaz de usuario gráfica, Texto, Aplicación, Correo electrónico&#10;&#10;El contenido generado por IA puede ser incorrecto.">
            <a:extLst>
              <a:ext uri="{FF2B5EF4-FFF2-40B4-BE49-F238E27FC236}">
                <a16:creationId xmlns:a16="http://schemas.microsoft.com/office/drawing/2014/main" id="{717E19BD-3126-62C9-3690-C50A3221E9FB}"/>
              </a:ext>
            </a:extLst>
          </p:cNvPr>
          <p:cNvPicPr>
            <a:picLocks noChangeAspect="1"/>
          </p:cNvPicPr>
          <p:nvPr/>
        </p:nvPicPr>
        <p:blipFill>
          <a:blip r:embed="rId3"/>
          <a:stretch>
            <a:fillRect/>
          </a:stretch>
        </p:blipFill>
        <p:spPr>
          <a:xfrm>
            <a:off x="1282468" y="2099312"/>
            <a:ext cx="4553184" cy="1644735"/>
          </a:xfrm>
          <a:prstGeom prst="rect">
            <a:avLst/>
          </a:prstGeom>
        </p:spPr>
      </p:pic>
      <p:grpSp>
        <p:nvGrpSpPr>
          <p:cNvPr id="10" name="Group 57">
            <a:extLst>
              <a:ext uri="{FF2B5EF4-FFF2-40B4-BE49-F238E27FC236}">
                <a16:creationId xmlns:a16="http://schemas.microsoft.com/office/drawing/2014/main" id="{95AB3C79-EDC5-C76B-A41F-2462526090C6}"/>
              </a:ext>
            </a:extLst>
          </p:cNvPr>
          <p:cNvGrpSpPr/>
          <p:nvPr/>
        </p:nvGrpSpPr>
        <p:grpSpPr>
          <a:xfrm>
            <a:off x="6041550" y="3159288"/>
            <a:ext cx="5481583" cy="1975394"/>
            <a:chOff x="0" y="0"/>
            <a:chExt cx="812800" cy="188921"/>
          </a:xfrm>
        </p:grpSpPr>
        <p:sp>
          <p:nvSpPr>
            <p:cNvPr id="12" name="Freeform 58">
              <a:extLst>
                <a:ext uri="{FF2B5EF4-FFF2-40B4-BE49-F238E27FC236}">
                  <a16:creationId xmlns:a16="http://schemas.microsoft.com/office/drawing/2014/main" id="{2D40EEFC-F7AF-1AF2-D44A-BE1A8ED4B769}"/>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13" name="TextBox 59">
              <a:extLst>
                <a:ext uri="{FF2B5EF4-FFF2-40B4-BE49-F238E27FC236}">
                  <a16:creationId xmlns:a16="http://schemas.microsoft.com/office/drawing/2014/main" id="{3ED9CF20-B573-17B7-B6B8-7A497091B6E3}"/>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22" name="Imagen 21" descr="Interfaz de usuario gráfica, Texto, Aplicación, Correo electrónico&#10;&#10;El contenido generado por IA puede ser incorrecto.">
            <a:extLst>
              <a:ext uri="{FF2B5EF4-FFF2-40B4-BE49-F238E27FC236}">
                <a16:creationId xmlns:a16="http://schemas.microsoft.com/office/drawing/2014/main" id="{42C6D7BE-7C64-EA59-1492-4602E90F0A1B}"/>
              </a:ext>
            </a:extLst>
          </p:cNvPr>
          <p:cNvPicPr>
            <a:picLocks noChangeAspect="1"/>
          </p:cNvPicPr>
          <p:nvPr/>
        </p:nvPicPr>
        <p:blipFill>
          <a:blip r:embed="rId4"/>
          <a:stretch>
            <a:fillRect/>
          </a:stretch>
        </p:blipFill>
        <p:spPr>
          <a:xfrm>
            <a:off x="6172204" y="3288600"/>
            <a:ext cx="5253905" cy="1712105"/>
          </a:xfrm>
          <a:prstGeom prst="rect">
            <a:avLst/>
          </a:prstGeom>
        </p:spPr>
      </p:pic>
      <p:cxnSp>
        <p:nvCxnSpPr>
          <p:cNvPr id="25" name="Conector recto de flecha 24">
            <a:extLst>
              <a:ext uri="{FF2B5EF4-FFF2-40B4-BE49-F238E27FC236}">
                <a16:creationId xmlns:a16="http://schemas.microsoft.com/office/drawing/2014/main" id="{1EC9069D-2621-513F-DE88-880A6F001B75}"/>
              </a:ext>
            </a:extLst>
          </p:cNvPr>
          <p:cNvCxnSpPr>
            <a:cxnSpLocks/>
          </p:cNvCxnSpPr>
          <p:nvPr/>
        </p:nvCxnSpPr>
        <p:spPr>
          <a:xfrm flipV="1">
            <a:off x="8959116" y="2831311"/>
            <a:ext cx="0" cy="3279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CuadroTexto 25">
            <a:extLst>
              <a:ext uri="{FF2B5EF4-FFF2-40B4-BE49-F238E27FC236}">
                <a16:creationId xmlns:a16="http://schemas.microsoft.com/office/drawing/2014/main" id="{BEDCE733-E9CB-7169-B47F-040CC4D5AA7A}"/>
              </a:ext>
            </a:extLst>
          </p:cNvPr>
          <p:cNvSpPr txBox="1"/>
          <p:nvPr/>
        </p:nvSpPr>
        <p:spPr>
          <a:xfrm>
            <a:off x="7492248" y="2277313"/>
            <a:ext cx="2580186" cy="553998"/>
          </a:xfrm>
          <a:prstGeom prst="rect">
            <a:avLst/>
          </a:prstGeom>
          <a:noFill/>
        </p:spPr>
        <p:txBody>
          <a:bodyPr wrap="square" rtlCol="0">
            <a:spAutoFit/>
          </a:bodyPr>
          <a:lstStyle/>
          <a:p>
            <a:pPr algn="just"/>
            <a:r>
              <a:rPr lang="es-ES" sz="1500" b="1" dirty="0"/>
              <a:t>Receptor de liquidación: </a:t>
            </a:r>
          </a:p>
          <a:p>
            <a:pPr algn="just"/>
            <a:r>
              <a:rPr lang="es-ES" sz="1500" dirty="0"/>
              <a:t>Código del objeto de alquiler.</a:t>
            </a:r>
          </a:p>
        </p:txBody>
      </p:sp>
      <p:pic>
        <p:nvPicPr>
          <p:cNvPr id="32" name="Imagen 31">
            <a:extLst>
              <a:ext uri="{FF2B5EF4-FFF2-40B4-BE49-F238E27FC236}">
                <a16:creationId xmlns:a16="http://schemas.microsoft.com/office/drawing/2014/main" id="{9704B20D-13B1-F89A-3ED8-04C6CCDD013B}"/>
              </a:ext>
            </a:extLst>
          </p:cNvPr>
          <p:cNvPicPr>
            <a:picLocks noChangeAspect="1"/>
          </p:cNvPicPr>
          <p:nvPr/>
        </p:nvPicPr>
        <p:blipFill>
          <a:blip r:embed="rId5"/>
          <a:stretch>
            <a:fillRect/>
          </a:stretch>
        </p:blipFill>
        <p:spPr>
          <a:xfrm>
            <a:off x="581521" y="5387862"/>
            <a:ext cx="10941612" cy="882695"/>
          </a:xfrm>
          <a:prstGeom prst="rect">
            <a:avLst/>
          </a:prstGeom>
        </p:spPr>
      </p:pic>
    </p:spTree>
    <p:extLst>
      <p:ext uri="{BB962C8B-B14F-4D97-AF65-F5344CB8AC3E}">
        <p14:creationId xmlns:p14="http://schemas.microsoft.com/office/powerpoint/2010/main" val="36877447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3A244-6A70-D2F1-35E4-CB8403FD629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69393E11-9555-C574-EE3D-BA00CF1EA0FA}"/>
              </a:ext>
            </a:extLst>
          </p:cNvPr>
          <p:cNvGrpSpPr/>
          <p:nvPr/>
        </p:nvGrpSpPr>
        <p:grpSpPr>
          <a:xfrm>
            <a:off x="1141304" y="2032807"/>
            <a:ext cx="9407983" cy="3886730"/>
            <a:chOff x="0" y="0"/>
            <a:chExt cx="812800" cy="188921"/>
          </a:xfrm>
        </p:grpSpPr>
        <p:sp>
          <p:nvSpPr>
            <p:cNvPr id="19" name="Freeform 58">
              <a:extLst>
                <a:ext uri="{FF2B5EF4-FFF2-40B4-BE49-F238E27FC236}">
                  <a16:creationId xmlns:a16="http://schemas.microsoft.com/office/drawing/2014/main" id="{5AE1CAE6-9B70-4938-DE58-6A416F8EF272}"/>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9B5F9AAD-DB95-92FE-AC10-CB35B683660D}"/>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2A597E7C-22F0-80B9-4544-F312D9F8CA1E}"/>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3E0FA420-6DF2-AAD4-9BFD-4A4876941351}"/>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CREAR ESTATUS DE USUARIO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Aplicación&#10;&#10;El contenido generado por IA puede ser incorrecto.">
            <a:extLst>
              <a:ext uri="{FF2B5EF4-FFF2-40B4-BE49-F238E27FC236}">
                <a16:creationId xmlns:a16="http://schemas.microsoft.com/office/drawing/2014/main" id="{E43BB696-EE6D-C6DE-D387-E2DBD4F8C6C2}"/>
              </a:ext>
            </a:extLst>
          </p:cNvPr>
          <p:cNvPicPr>
            <a:picLocks noChangeAspect="1"/>
          </p:cNvPicPr>
          <p:nvPr/>
        </p:nvPicPr>
        <p:blipFill>
          <a:blip r:embed="rId3"/>
          <a:stretch>
            <a:fillRect/>
          </a:stretch>
        </p:blipFill>
        <p:spPr>
          <a:xfrm>
            <a:off x="1453842" y="2135969"/>
            <a:ext cx="8816311" cy="3669464"/>
          </a:xfrm>
          <a:prstGeom prst="rect">
            <a:avLst/>
          </a:prstGeom>
        </p:spPr>
      </p:pic>
      <p:sp>
        <p:nvSpPr>
          <p:cNvPr id="6" name="Rectángulo 5">
            <a:extLst>
              <a:ext uri="{FF2B5EF4-FFF2-40B4-BE49-F238E27FC236}">
                <a16:creationId xmlns:a16="http://schemas.microsoft.com/office/drawing/2014/main" id="{975B243D-6BB1-A03B-58F7-72AF84296977}"/>
              </a:ext>
            </a:extLst>
          </p:cNvPr>
          <p:cNvSpPr/>
          <p:nvPr/>
        </p:nvSpPr>
        <p:spPr>
          <a:xfrm>
            <a:off x="3893421" y="2921268"/>
            <a:ext cx="1785486" cy="21656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777727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A9A2E-B805-1963-9EAF-807F1959C093}"/>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A0C087C2-4E65-E7CE-AAFF-D3861A7A8C7F}"/>
              </a:ext>
            </a:extLst>
          </p:cNvPr>
          <p:cNvGrpSpPr/>
          <p:nvPr/>
        </p:nvGrpSpPr>
        <p:grpSpPr>
          <a:xfrm>
            <a:off x="1141304" y="2032807"/>
            <a:ext cx="9407983" cy="3886730"/>
            <a:chOff x="0" y="0"/>
            <a:chExt cx="812800" cy="188921"/>
          </a:xfrm>
        </p:grpSpPr>
        <p:sp>
          <p:nvSpPr>
            <p:cNvPr id="19" name="Freeform 58">
              <a:extLst>
                <a:ext uri="{FF2B5EF4-FFF2-40B4-BE49-F238E27FC236}">
                  <a16:creationId xmlns:a16="http://schemas.microsoft.com/office/drawing/2014/main" id="{23E2A1E2-FD66-A3B9-BF08-5EDFE4BE4A83}"/>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94C69960-20B8-0ED9-7FA5-2E3DF3BA3C5C}"/>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FBDB39A2-6699-EF0C-5C1C-EA434865B0A9}"/>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AD522895-4178-A035-689A-7D66F1B718AA}"/>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CREAR ESTATUS DE USUARIO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4" name="Imagen 3" descr="Interfaz de usuario gráfica, Texto, Aplicación&#10;&#10;El contenido generado por IA puede ser incorrecto.">
            <a:extLst>
              <a:ext uri="{FF2B5EF4-FFF2-40B4-BE49-F238E27FC236}">
                <a16:creationId xmlns:a16="http://schemas.microsoft.com/office/drawing/2014/main" id="{31E1F250-49E1-D7E3-C4F9-84AB744D9765}"/>
              </a:ext>
            </a:extLst>
          </p:cNvPr>
          <p:cNvPicPr>
            <a:picLocks noChangeAspect="1"/>
          </p:cNvPicPr>
          <p:nvPr/>
        </p:nvPicPr>
        <p:blipFill>
          <a:blip r:embed="rId3"/>
          <a:stretch>
            <a:fillRect/>
          </a:stretch>
        </p:blipFill>
        <p:spPr>
          <a:xfrm>
            <a:off x="1481089" y="2139373"/>
            <a:ext cx="8728412" cy="3665624"/>
          </a:xfrm>
          <a:prstGeom prst="rect">
            <a:avLst/>
          </a:prstGeom>
        </p:spPr>
      </p:pic>
      <p:sp>
        <p:nvSpPr>
          <p:cNvPr id="6" name="Rectángulo 5">
            <a:extLst>
              <a:ext uri="{FF2B5EF4-FFF2-40B4-BE49-F238E27FC236}">
                <a16:creationId xmlns:a16="http://schemas.microsoft.com/office/drawing/2014/main" id="{FEDE7899-52E7-4E3B-B25D-724B6DA28536}"/>
              </a:ext>
            </a:extLst>
          </p:cNvPr>
          <p:cNvSpPr/>
          <p:nvPr/>
        </p:nvSpPr>
        <p:spPr>
          <a:xfrm>
            <a:off x="3703674" y="5588429"/>
            <a:ext cx="1785486" cy="21656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A6E74451-ECFA-342D-A3D6-5345901C2A8E}"/>
              </a:ext>
            </a:extLst>
          </p:cNvPr>
          <p:cNvSpPr txBox="1"/>
          <p:nvPr/>
        </p:nvSpPr>
        <p:spPr>
          <a:xfrm>
            <a:off x="6915045" y="5047327"/>
            <a:ext cx="2580186" cy="784830"/>
          </a:xfrm>
          <a:prstGeom prst="rect">
            <a:avLst/>
          </a:prstGeom>
          <a:noFill/>
        </p:spPr>
        <p:txBody>
          <a:bodyPr wrap="square" rtlCol="0">
            <a:spAutoFit/>
          </a:bodyPr>
          <a:lstStyle/>
          <a:p>
            <a:pPr algn="just"/>
            <a:r>
              <a:rPr lang="es-ES" sz="1500" b="1" dirty="0"/>
              <a:t>Esquema de estatus:</a:t>
            </a:r>
          </a:p>
          <a:p>
            <a:pPr algn="just"/>
            <a:r>
              <a:rPr lang="es-ES" sz="1500" dirty="0"/>
              <a:t>Se escribe RE_CN, para activar el estatus.</a:t>
            </a:r>
          </a:p>
        </p:txBody>
      </p:sp>
      <p:cxnSp>
        <p:nvCxnSpPr>
          <p:cNvPr id="9" name="Conector recto de flecha 8">
            <a:extLst>
              <a:ext uri="{FF2B5EF4-FFF2-40B4-BE49-F238E27FC236}">
                <a16:creationId xmlns:a16="http://schemas.microsoft.com/office/drawing/2014/main" id="{5BD0279A-87FC-561F-D6EF-7CAD9967366F}"/>
              </a:ext>
            </a:extLst>
          </p:cNvPr>
          <p:cNvCxnSpPr>
            <a:cxnSpLocks/>
          </p:cNvCxnSpPr>
          <p:nvPr/>
        </p:nvCxnSpPr>
        <p:spPr>
          <a:xfrm>
            <a:off x="5489160" y="5692365"/>
            <a:ext cx="142177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38675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7CE6D-81D7-37D9-D790-E9A3E19C5EA3}"/>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9C756F52-CBD9-2476-5A98-57D2980671FE}"/>
              </a:ext>
            </a:extLst>
          </p:cNvPr>
          <p:cNvGrpSpPr/>
          <p:nvPr/>
        </p:nvGrpSpPr>
        <p:grpSpPr>
          <a:xfrm>
            <a:off x="1496058" y="1945426"/>
            <a:ext cx="6752794" cy="4503499"/>
            <a:chOff x="0" y="0"/>
            <a:chExt cx="812800" cy="188921"/>
          </a:xfrm>
        </p:grpSpPr>
        <p:sp>
          <p:nvSpPr>
            <p:cNvPr id="19" name="Freeform 58">
              <a:extLst>
                <a:ext uri="{FF2B5EF4-FFF2-40B4-BE49-F238E27FC236}">
                  <a16:creationId xmlns:a16="http://schemas.microsoft.com/office/drawing/2014/main" id="{A3E9EFB4-1E93-C375-AAAE-0E3BB6CBC25F}"/>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713E9F21-A9D2-7052-C72A-56A71F83BC7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AB5F009F-9642-3C5B-59C8-677D88364297}"/>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BAB09493-C428-54EF-4E01-CBAAEFEB87C9}"/>
              </a:ext>
            </a:extLst>
          </p:cNvPr>
          <p:cNvSpPr/>
          <p:nvPr/>
        </p:nvSpPr>
        <p:spPr bwMode="gray">
          <a:xfrm>
            <a:off x="453084" y="1025843"/>
            <a:ext cx="11247849" cy="895246"/>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CREAR ESTATUS DE USUARIO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Texto, Aplicación&#10;&#10;El contenido generado por IA puede ser incorrecto.">
            <a:extLst>
              <a:ext uri="{FF2B5EF4-FFF2-40B4-BE49-F238E27FC236}">
                <a16:creationId xmlns:a16="http://schemas.microsoft.com/office/drawing/2014/main" id="{9B7A17AA-6228-57DF-23E4-D39378652461}"/>
              </a:ext>
            </a:extLst>
          </p:cNvPr>
          <p:cNvPicPr>
            <a:picLocks noChangeAspect="1"/>
          </p:cNvPicPr>
          <p:nvPr/>
        </p:nvPicPr>
        <p:blipFill>
          <a:blip r:embed="rId3"/>
          <a:stretch>
            <a:fillRect/>
          </a:stretch>
        </p:blipFill>
        <p:spPr>
          <a:xfrm>
            <a:off x="1719775" y="2085660"/>
            <a:ext cx="6332220" cy="4199638"/>
          </a:xfrm>
          <a:prstGeom prst="rect">
            <a:avLst/>
          </a:prstGeom>
        </p:spPr>
      </p:pic>
      <p:sp>
        <p:nvSpPr>
          <p:cNvPr id="6" name="Rectángulo 5">
            <a:extLst>
              <a:ext uri="{FF2B5EF4-FFF2-40B4-BE49-F238E27FC236}">
                <a16:creationId xmlns:a16="http://schemas.microsoft.com/office/drawing/2014/main" id="{D6CD53F3-D175-A793-6628-616A1A9274FF}"/>
              </a:ext>
            </a:extLst>
          </p:cNvPr>
          <p:cNvSpPr/>
          <p:nvPr/>
        </p:nvSpPr>
        <p:spPr>
          <a:xfrm>
            <a:off x="4885135" y="2423691"/>
            <a:ext cx="1785486" cy="21656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9" name="Conector recto de flecha 8">
            <a:extLst>
              <a:ext uri="{FF2B5EF4-FFF2-40B4-BE49-F238E27FC236}">
                <a16:creationId xmlns:a16="http://schemas.microsoft.com/office/drawing/2014/main" id="{81E294E5-1292-A1D1-DE87-9F3CF3B1BFA4}"/>
              </a:ext>
            </a:extLst>
          </p:cNvPr>
          <p:cNvCxnSpPr>
            <a:cxnSpLocks/>
            <a:endCxn id="7" idx="1"/>
          </p:cNvCxnSpPr>
          <p:nvPr/>
        </p:nvCxnSpPr>
        <p:spPr>
          <a:xfrm>
            <a:off x="6708810" y="2527524"/>
            <a:ext cx="189898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6186CB74-D12F-6AB8-D223-78D72FFBBCD2}"/>
              </a:ext>
            </a:extLst>
          </p:cNvPr>
          <p:cNvSpPr txBox="1"/>
          <p:nvPr/>
        </p:nvSpPr>
        <p:spPr>
          <a:xfrm>
            <a:off x="8607798" y="2365941"/>
            <a:ext cx="2580186" cy="323165"/>
          </a:xfrm>
          <a:prstGeom prst="rect">
            <a:avLst/>
          </a:prstGeom>
          <a:noFill/>
        </p:spPr>
        <p:txBody>
          <a:bodyPr wrap="square" rtlCol="0">
            <a:spAutoFit/>
          </a:bodyPr>
          <a:lstStyle/>
          <a:p>
            <a:pPr algn="just"/>
            <a:r>
              <a:rPr lang="es-ES" sz="1500" b="1" dirty="0"/>
              <a:t>Queda en estatus CREA.</a:t>
            </a:r>
            <a:endParaRPr lang="es-ES" sz="1500" dirty="0"/>
          </a:p>
        </p:txBody>
      </p:sp>
    </p:spTree>
    <p:extLst>
      <p:ext uri="{BB962C8B-B14F-4D97-AF65-F5344CB8AC3E}">
        <p14:creationId xmlns:p14="http://schemas.microsoft.com/office/powerpoint/2010/main" val="2224456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C0543D04-07A4-54C2-8E82-5E17C26301E3}"/>
              </a:ext>
            </a:extLst>
          </p:cNvPr>
          <p:cNvSpPr>
            <a:spLocks noGrp="1"/>
          </p:cNvSpPr>
          <p:nvPr>
            <p:ph idx="1"/>
          </p:nvPr>
        </p:nvSpPr>
        <p:spPr/>
        <p:txBody>
          <a:bodyPr>
            <a:normAutofit/>
          </a:bodyPr>
          <a:lstStyle/>
          <a:p>
            <a:pPr algn="just"/>
            <a:r>
              <a:rPr lang="es-ES" sz="2800" dirty="0">
                <a:solidFill>
                  <a:srgbClr val="00B050"/>
                </a:solidFill>
              </a:rPr>
              <a:t>3. Contrato de arrendamiento: </a:t>
            </a:r>
            <a:r>
              <a:rPr lang="es-ES" sz="2800" dirty="0"/>
              <a:t>Documento que gestiona la relación contractual entre el arrendador y el arrendatario, incluye condiciones como duración, pagos, ajustes, impuestos, etc.</a:t>
            </a:r>
          </a:p>
          <a:p>
            <a:pPr algn="just"/>
            <a:r>
              <a:rPr lang="es-ES" sz="2800" dirty="0">
                <a:solidFill>
                  <a:srgbClr val="00B050"/>
                </a:solidFill>
              </a:rPr>
              <a:t>4. Condiciones: </a:t>
            </a:r>
            <a:r>
              <a:rPr lang="es-ES" sz="2800" dirty="0"/>
              <a:t>Corresponden a las condiciones se asigna el canon de acuerdo con el objeto arrendado y la fecha de inicio de este</a:t>
            </a:r>
          </a:p>
          <a:p>
            <a:pPr algn="just"/>
            <a:r>
              <a:rPr lang="es-ES" sz="2800" dirty="0">
                <a:solidFill>
                  <a:srgbClr val="00B050"/>
                </a:solidFill>
              </a:rPr>
              <a:t>5. Parámetros de contabilización: </a:t>
            </a:r>
            <a:r>
              <a:rPr lang="es-ES" sz="2800" dirty="0"/>
              <a:t>Permiten configurar cómo se registran las transacciones financieras relacionadas con los contratos de arrendamiento, tales como: cuentas contables, impuestos y retenciones, forma de pago, periodicidad y frecuencia, centros gestores, fondos presupuestales y periodo presupuestal</a:t>
            </a:r>
          </a:p>
        </p:txBody>
      </p:sp>
      <p:sp>
        <p:nvSpPr>
          <p:cNvPr id="3" name="Marcador de texto 2">
            <a:extLst>
              <a:ext uri="{FF2B5EF4-FFF2-40B4-BE49-F238E27FC236}">
                <a16:creationId xmlns:a16="http://schemas.microsoft.com/office/drawing/2014/main" id="{B6DDD9DD-485D-957F-5A16-A2A8783A9518}"/>
              </a:ext>
            </a:extLst>
          </p:cNvPr>
          <p:cNvSpPr>
            <a:spLocks noGrp="1"/>
          </p:cNvSpPr>
          <p:nvPr>
            <p:ph type="body" sz="half" idx="10"/>
          </p:nvPr>
        </p:nvSpPr>
        <p:spPr/>
        <p:txBody>
          <a:bodyPr/>
          <a:lstStyle/>
          <a:p>
            <a:endParaRPr lang="es-CO"/>
          </a:p>
        </p:txBody>
      </p:sp>
      <p:sp>
        <p:nvSpPr>
          <p:cNvPr id="4" name="Marcador de texto 3">
            <a:extLst>
              <a:ext uri="{FF2B5EF4-FFF2-40B4-BE49-F238E27FC236}">
                <a16:creationId xmlns:a16="http://schemas.microsoft.com/office/drawing/2014/main" id="{64E61A86-674C-3F1F-71DF-7246D7AFDCC7}"/>
              </a:ext>
            </a:extLst>
          </p:cNvPr>
          <p:cNvSpPr>
            <a:spLocks noGrp="1"/>
          </p:cNvSpPr>
          <p:nvPr>
            <p:ph type="body" sz="half" idx="11"/>
          </p:nvPr>
        </p:nvSpPr>
        <p:spPr/>
        <p:txBody>
          <a:bodyPr>
            <a:normAutofit fontScale="85000" lnSpcReduction="10000"/>
          </a:bodyPr>
          <a:lstStyle/>
          <a:p>
            <a:endParaRPr lang="es-CO"/>
          </a:p>
        </p:txBody>
      </p:sp>
    </p:spTree>
    <p:extLst>
      <p:ext uri="{BB962C8B-B14F-4D97-AF65-F5344CB8AC3E}">
        <p14:creationId xmlns:p14="http://schemas.microsoft.com/office/powerpoint/2010/main" val="13054051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D705D-4385-746E-76F8-D810E4D225B5}"/>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FA8E7BEE-2FD8-C72A-902E-265E2C98BEEA}"/>
              </a:ext>
            </a:extLst>
          </p:cNvPr>
          <p:cNvGrpSpPr/>
          <p:nvPr/>
        </p:nvGrpSpPr>
        <p:grpSpPr>
          <a:xfrm>
            <a:off x="1578542" y="1921090"/>
            <a:ext cx="4966637" cy="3469052"/>
            <a:chOff x="0" y="0"/>
            <a:chExt cx="812800" cy="188921"/>
          </a:xfrm>
        </p:grpSpPr>
        <p:sp>
          <p:nvSpPr>
            <p:cNvPr id="19" name="Freeform 58">
              <a:extLst>
                <a:ext uri="{FF2B5EF4-FFF2-40B4-BE49-F238E27FC236}">
                  <a16:creationId xmlns:a16="http://schemas.microsoft.com/office/drawing/2014/main" id="{9CCE88F0-491D-0278-3A04-438EC248AF90}"/>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BC1CFB6C-F88C-A77F-2A0E-376171D93D84}"/>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18E5F7D0-368D-467C-254F-B8E14755DF73}"/>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CAEE5E97-A197-992C-E7A8-6216FAE88582}"/>
              </a:ext>
            </a:extLst>
          </p:cNvPr>
          <p:cNvSpPr/>
          <p:nvPr/>
        </p:nvSpPr>
        <p:spPr bwMode="gray">
          <a:xfrm>
            <a:off x="453084" y="1025843"/>
            <a:ext cx="11247849" cy="733662"/>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CREAR ESTATUS DE USUARIO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3" name="Imagen 2" descr="Interfaz de usuario gráfica, Texto, Aplicación&#10;&#10;El contenido generado por IA puede ser incorrecto.">
            <a:extLst>
              <a:ext uri="{FF2B5EF4-FFF2-40B4-BE49-F238E27FC236}">
                <a16:creationId xmlns:a16="http://schemas.microsoft.com/office/drawing/2014/main" id="{93A8E134-F7B2-F253-864F-B7F288B8AEC0}"/>
              </a:ext>
            </a:extLst>
          </p:cNvPr>
          <p:cNvPicPr>
            <a:picLocks noChangeAspect="1"/>
          </p:cNvPicPr>
          <p:nvPr/>
        </p:nvPicPr>
        <p:blipFill>
          <a:blip r:embed="rId3"/>
          <a:stretch>
            <a:fillRect/>
          </a:stretch>
        </p:blipFill>
        <p:spPr>
          <a:xfrm>
            <a:off x="1700837" y="2076035"/>
            <a:ext cx="4735788" cy="3140856"/>
          </a:xfrm>
          <a:prstGeom prst="rect">
            <a:avLst/>
          </a:prstGeom>
        </p:spPr>
      </p:pic>
      <p:sp>
        <p:nvSpPr>
          <p:cNvPr id="6" name="Rectángulo 5">
            <a:extLst>
              <a:ext uri="{FF2B5EF4-FFF2-40B4-BE49-F238E27FC236}">
                <a16:creationId xmlns:a16="http://schemas.microsoft.com/office/drawing/2014/main" id="{BFAA9471-1C67-8997-3F93-8FE4DA8F7CD5}"/>
              </a:ext>
            </a:extLst>
          </p:cNvPr>
          <p:cNvSpPr/>
          <p:nvPr/>
        </p:nvSpPr>
        <p:spPr>
          <a:xfrm>
            <a:off x="4101690" y="2310063"/>
            <a:ext cx="1172954" cy="18578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9" name="Conector recto de flecha 8">
            <a:extLst>
              <a:ext uri="{FF2B5EF4-FFF2-40B4-BE49-F238E27FC236}">
                <a16:creationId xmlns:a16="http://schemas.microsoft.com/office/drawing/2014/main" id="{7A51037B-C193-154C-7E7B-9A8F2533E52F}"/>
              </a:ext>
            </a:extLst>
          </p:cNvPr>
          <p:cNvCxnSpPr>
            <a:cxnSpLocks/>
            <a:endCxn id="7" idx="1"/>
          </p:cNvCxnSpPr>
          <p:nvPr/>
        </p:nvCxnSpPr>
        <p:spPr>
          <a:xfrm>
            <a:off x="5318973" y="2404259"/>
            <a:ext cx="189898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3218F347-227C-6912-8F99-A6367F5F5976}"/>
              </a:ext>
            </a:extLst>
          </p:cNvPr>
          <p:cNvSpPr txBox="1"/>
          <p:nvPr/>
        </p:nvSpPr>
        <p:spPr>
          <a:xfrm>
            <a:off x="7217961" y="2242676"/>
            <a:ext cx="2580186" cy="323165"/>
          </a:xfrm>
          <a:prstGeom prst="rect">
            <a:avLst/>
          </a:prstGeom>
          <a:noFill/>
        </p:spPr>
        <p:txBody>
          <a:bodyPr wrap="square" rtlCol="0">
            <a:spAutoFit/>
          </a:bodyPr>
          <a:lstStyle/>
          <a:p>
            <a:pPr algn="just"/>
            <a:r>
              <a:rPr lang="es-ES" sz="1500" b="1" dirty="0"/>
              <a:t>Queda en estatus CREA.</a:t>
            </a:r>
            <a:endParaRPr lang="es-ES" sz="1500" dirty="0"/>
          </a:p>
        </p:txBody>
      </p:sp>
      <p:grpSp>
        <p:nvGrpSpPr>
          <p:cNvPr id="10" name="Group 57">
            <a:extLst>
              <a:ext uri="{FF2B5EF4-FFF2-40B4-BE49-F238E27FC236}">
                <a16:creationId xmlns:a16="http://schemas.microsoft.com/office/drawing/2014/main" id="{893EDE67-59CA-B8EC-A75A-A6B734689937}"/>
              </a:ext>
            </a:extLst>
          </p:cNvPr>
          <p:cNvGrpSpPr/>
          <p:nvPr/>
        </p:nvGrpSpPr>
        <p:grpSpPr>
          <a:xfrm>
            <a:off x="1141829" y="5450920"/>
            <a:ext cx="5778735" cy="949338"/>
            <a:chOff x="0" y="0"/>
            <a:chExt cx="812800" cy="188921"/>
          </a:xfrm>
        </p:grpSpPr>
        <p:sp>
          <p:nvSpPr>
            <p:cNvPr id="11" name="Freeform 58">
              <a:extLst>
                <a:ext uri="{FF2B5EF4-FFF2-40B4-BE49-F238E27FC236}">
                  <a16:creationId xmlns:a16="http://schemas.microsoft.com/office/drawing/2014/main" id="{75F5C4DA-46A7-3D58-03AD-F8FA5950B9AE}"/>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12" name="TextBox 59">
              <a:extLst>
                <a:ext uri="{FF2B5EF4-FFF2-40B4-BE49-F238E27FC236}">
                  <a16:creationId xmlns:a16="http://schemas.microsoft.com/office/drawing/2014/main" id="{F944A9B0-C3AA-17E6-D0ED-37A53A4F3A0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pic>
        <p:nvPicPr>
          <p:cNvPr id="4" name="Imagen 3" descr="Imagen que contiene Texto&#10;&#10;El contenido generado por IA puede ser incorrecto.">
            <a:extLst>
              <a:ext uri="{FF2B5EF4-FFF2-40B4-BE49-F238E27FC236}">
                <a16:creationId xmlns:a16="http://schemas.microsoft.com/office/drawing/2014/main" id="{E443E5B4-1D83-B10C-B1D8-D23DFD1EF3D3}"/>
              </a:ext>
            </a:extLst>
          </p:cNvPr>
          <p:cNvPicPr>
            <a:picLocks noChangeAspect="1"/>
          </p:cNvPicPr>
          <p:nvPr/>
        </p:nvPicPr>
        <p:blipFill>
          <a:blip r:embed="rId4"/>
          <a:stretch>
            <a:fillRect/>
          </a:stretch>
        </p:blipFill>
        <p:spPr>
          <a:xfrm>
            <a:off x="1230723" y="5505281"/>
            <a:ext cx="5603377" cy="806619"/>
          </a:xfrm>
          <a:prstGeom prst="rect">
            <a:avLst/>
          </a:prstGeom>
        </p:spPr>
      </p:pic>
      <p:cxnSp>
        <p:nvCxnSpPr>
          <p:cNvPr id="13" name="Conector recto de flecha 12">
            <a:extLst>
              <a:ext uri="{FF2B5EF4-FFF2-40B4-BE49-F238E27FC236}">
                <a16:creationId xmlns:a16="http://schemas.microsoft.com/office/drawing/2014/main" id="{793B80E3-5185-C263-DB88-6B08B971821B}"/>
              </a:ext>
            </a:extLst>
          </p:cNvPr>
          <p:cNvCxnSpPr>
            <a:cxnSpLocks/>
          </p:cNvCxnSpPr>
          <p:nvPr/>
        </p:nvCxnSpPr>
        <p:spPr>
          <a:xfrm>
            <a:off x="6682106" y="6053392"/>
            <a:ext cx="71776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AC222333-7A95-4BC8-EEAE-D8EF546A7CE1}"/>
              </a:ext>
            </a:extLst>
          </p:cNvPr>
          <p:cNvSpPr txBox="1"/>
          <p:nvPr/>
        </p:nvSpPr>
        <p:spPr>
          <a:xfrm>
            <a:off x="7332133" y="5545560"/>
            <a:ext cx="2580186" cy="1015663"/>
          </a:xfrm>
          <a:prstGeom prst="rect">
            <a:avLst/>
          </a:prstGeom>
          <a:noFill/>
        </p:spPr>
        <p:txBody>
          <a:bodyPr wrap="square" rtlCol="0">
            <a:spAutoFit/>
          </a:bodyPr>
          <a:lstStyle/>
          <a:p>
            <a:pPr algn="just"/>
            <a:r>
              <a:rPr lang="es-ES" sz="1500" b="1" dirty="0"/>
              <a:t>En pestaña de datos generales se activa el estatus de usuario en CREA.</a:t>
            </a:r>
            <a:endParaRPr lang="es-ES" sz="1500" dirty="0"/>
          </a:p>
        </p:txBody>
      </p:sp>
    </p:spTree>
    <p:extLst>
      <p:ext uri="{BB962C8B-B14F-4D97-AF65-F5344CB8AC3E}">
        <p14:creationId xmlns:p14="http://schemas.microsoft.com/office/powerpoint/2010/main" val="3333650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4CC7A-A79A-06DF-0EFC-C060C84BD5DB}"/>
            </a:ext>
          </a:extLst>
        </p:cNvPr>
        <p:cNvGrpSpPr/>
        <p:nvPr/>
      </p:nvGrpSpPr>
      <p:grpSpPr>
        <a:xfrm>
          <a:off x="0" y="0"/>
          <a:ext cx="0" cy="0"/>
          <a:chOff x="0" y="0"/>
          <a:chExt cx="0" cy="0"/>
        </a:xfrm>
      </p:grpSpPr>
      <p:grpSp>
        <p:nvGrpSpPr>
          <p:cNvPr id="14" name="Group 57">
            <a:extLst>
              <a:ext uri="{FF2B5EF4-FFF2-40B4-BE49-F238E27FC236}">
                <a16:creationId xmlns:a16="http://schemas.microsoft.com/office/drawing/2014/main" id="{A7EA257E-B5E0-65CB-3301-885E4D0A1C45}"/>
              </a:ext>
            </a:extLst>
          </p:cNvPr>
          <p:cNvGrpSpPr/>
          <p:nvPr/>
        </p:nvGrpSpPr>
        <p:grpSpPr>
          <a:xfrm>
            <a:off x="1101022" y="2062480"/>
            <a:ext cx="9648258" cy="4429760"/>
            <a:chOff x="0" y="0"/>
            <a:chExt cx="812800" cy="188921"/>
          </a:xfrm>
        </p:grpSpPr>
        <p:sp>
          <p:nvSpPr>
            <p:cNvPr id="19" name="Freeform 58">
              <a:extLst>
                <a:ext uri="{FF2B5EF4-FFF2-40B4-BE49-F238E27FC236}">
                  <a16:creationId xmlns:a16="http://schemas.microsoft.com/office/drawing/2014/main" id="{2039595E-27A1-476C-C1C9-363D4D190734}"/>
                </a:ext>
              </a:extLst>
            </p:cNvPr>
            <p:cNvSpPr/>
            <p:nvPr/>
          </p:nvSpPr>
          <p:spPr>
            <a:xfrm>
              <a:off x="0" y="0"/>
              <a:ext cx="812800" cy="188921"/>
            </a:xfrm>
            <a:custGeom>
              <a:avLst/>
              <a:gdLst/>
              <a:ahLst/>
              <a:cxnLst/>
              <a:rect l="l" t="t" r="r" b="b"/>
              <a:pathLst>
                <a:path w="812800" h="188921">
                  <a:moveTo>
                    <a:pt x="38954" y="0"/>
                  </a:moveTo>
                  <a:lnTo>
                    <a:pt x="773846" y="0"/>
                  </a:lnTo>
                  <a:cubicBezTo>
                    <a:pt x="795359" y="0"/>
                    <a:pt x="812800" y="17441"/>
                    <a:pt x="812800" y="38954"/>
                  </a:cubicBezTo>
                  <a:lnTo>
                    <a:pt x="812800" y="149966"/>
                  </a:lnTo>
                  <a:cubicBezTo>
                    <a:pt x="812800" y="160298"/>
                    <a:pt x="808696" y="170206"/>
                    <a:pt x="801391" y="177511"/>
                  </a:cubicBezTo>
                  <a:cubicBezTo>
                    <a:pt x="794085" y="184817"/>
                    <a:pt x="784177" y="188921"/>
                    <a:pt x="773846" y="188921"/>
                  </a:cubicBezTo>
                  <a:lnTo>
                    <a:pt x="38954" y="188921"/>
                  </a:lnTo>
                  <a:cubicBezTo>
                    <a:pt x="17441" y="188921"/>
                    <a:pt x="0" y="171480"/>
                    <a:pt x="0" y="149966"/>
                  </a:cubicBezTo>
                  <a:lnTo>
                    <a:pt x="0" y="38954"/>
                  </a:lnTo>
                  <a:cubicBezTo>
                    <a:pt x="0" y="17441"/>
                    <a:pt x="17441" y="0"/>
                    <a:pt x="38954" y="0"/>
                  </a:cubicBezTo>
                  <a:close/>
                </a:path>
              </a:pathLst>
            </a:custGeom>
            <a:solidFill>
              <a:srgbClr val="258D52"/>
            </a:solidFill>
          </p:spPr>
          <p:txBody>
            <a:bodyPr/>
            <a:lstStyle/>
            <a:p>
              <a:pPr algn="ctr"/>
              <a:endParaRPr lang="es-CO"/>
            </a:p>
          </p:txBody>
        </p:sp>
        <p:sp>
          <p:nvSpPr>
            <p:cNvPr id="20" name="TextBox 59">
              <a:extLst>
                <a:ext uri="{FF2B5EF4-FFF2-40B4-BE49-F238E27FC236}">
                  <a16:creationId xmlns:a16="http://schemas.microsoft.com/office/drawing/2014/main" id="{6F56CB58-9B36-6A97-976D-366B84CDB4D1}"/>
                </a:ext>
              </a:extLst>
            </p:cNvPr>
            <p:cNvSpPr txBox="1"/>
            <p:nvPr/>
          </p:nvSpPr>
          <p:spPr>
            <a:xfrm>
              <a:off x="0" y="-47625"/>
              <a:ext cx="812800" cy="236546"/>
            </a:xfrm>
            <a:prstGeom prst="rect">
              <a:avLst/>
            </a:prstGeom>
          </p:spPr>
          <p:txBody>
            <a:bodyPr lIns="50800" tIns="50800" rIns="50800" bIns="50800" rtlCol="0" anchor="ctr"/>
            <a:lstStyle/>
            <a:p>
              <a:pPr algn="ctr">
                <a:lnSpc>
                  <a:spcPts val="3079"/>
                </a:lnSpc>
              </a:pPr>
              <a:endParaRPr/>
            </a:p>
          </p:txBody>
        </p:sp>
      </p:grpSp>
      <p:sp>
        <p:nvSpPr>
          <p:cNvPr id="5" name="Rectangle: Rounded Corners 2">
            <a:extLst>
              <a:ext uri="{FF2B5EF4-FFF2-40B4-BE49-F238E27FC236}">
                <a16:creationId xmlns:a16="http://schemas.microsoft.com/office/drawing/2014/main" id="{44D3DAC5-D99D-C8B7-EAC1-8ECEB25B7B9C}"/>
              </a:ext>
            </a:extLst>
          </p:cNvPr>
          <p:cNvSpPr/>
          <p:nvPr/>
        </p:nvSpPr>
        <p:spPr bwMode="gray">
          <a:xfrm>
            <a:off x="61647" y="146578"/>
            <a:ext cx="11183563" cy="453845"/>
          </a:xfrm>
          <a:prstGeom prst="roundRect">
            <a:avLst/>
          </a:prstGeom>
          <a:noFill/>
          <a:ln w="25400" algn="ctr">
            <a:noFill/>
            <a:miter lim="800000"/>
            <a:headEnd/>
            <a:tailEnd/>
          </a:ln>
        </p:spPr>
        <p:txBody>
          <a:bodyPr lIns="89977" tIns="71981" rIns="89977" bIns="71981" rtlCol="0" anchor="ctr"/>
          <a:lstStyle/>
          <a:p>
            <a:pPr defTabSz="914126" fontAlgn="base">
              <a:spcBef>
                <a:spcPct val="50000"/>
              </a:spcBef>
              <a:spcAft>
                <a:spcPct val="0"/>
              </a:spcAft>
              <a:buClr>
                <a:srgbClr val="F0AB00"/>
              </a:buClr>
              <a:buSzPct val="80000"/>
            </a:pPr>
            <a:r>
              <a:rPr lang="es-AR" sz="2800" kern="0" dirty="0">
                <a:solidFill>
                  <a:srgbClr val="7AD400"/>
                </a:solidFill>
                <a:latin typeface="Arial Rounded MT Bold" panose="020F0704030504030204" pitchFamily="34" charset="0"/>
                <a:ea typeface="Arial Unicode MS" pitchFamily="34" charset="-128"/>
              </a:rPr>
              <a:t>Gestión de datos maestros de contratos</a:t>
            </a:r>
          </a:p>
        </p:txBody>
      </p:sp>
      <p:sp>
        <p:nvSpPr>
          <p:cNvPr id="8" name="Rectangle: Rounded Corners 31">
            <a:extLst>
              <a:ext uri="{FF2B5EF4-FFF2-40B4-BE49-F238E27FC236}">
                <a16:creationId xmlns:a16="http://schemas.microsoft.com/office/drawing/2014/main" id="{486D6B30-63B1-5368-5FEF-DDC938501E9B}"/>
              </a:ext>
            </a:extLst>
          </p:cNvPr>
          <p:cNvSpPr/>
          <p:nvPr/>
        </p:nvSpPr>
        <p:spPr bwMode="gray">
          <a:xfrm>
            <a:off x="453084" y="1025843"/>
            <a:ext cx="11247849" cy="733662"/>
          </a:xfrm>
          <a:prstGeom prst="roundRect">
            <a:avLst/>
          </a:prstGeom>
          <a:solidFill>
            <a:srgbClr val="33CC33"/>
          </a:solidFill>
          <a:ln w="25400" algn="ctr">
            <a:noFill/>
            <a:miter lim="800000"/>
            <a:headEnd/>
            <a:tailEnd/>
          </a:ln>
        </p:spPr>
        <p:txBody>
          <a:bodyPr lIns="89977" tIns="71981" rIns="89977" bIns="71981" rtlCol="0" anchor="ctr"/>
          <a:lstStyle/>
          <a:p>
            <a:pPr lvl="0" algn="ctr" defTabSz="914126" fontAlgn="base">
              <a:spcBef>
                <a:spcPct val="50000"/>
              </a:spcBef>
              <a:spcAft>
                <a:spcPct val="0"/>
              </a:spcAft>
              <a:buClr>
                <a:srgbClr val="F0AB00"/>
              </a:buClr>
              <a:buSzPct val="80000"/>
              <a:defRPr/>
            </a:pP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GRABAR Y ACTIVAR EL CONTRATO</a:t>
            </a:r>
            <a:r>
              <a:rPr lang="es-CO"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a:t>
            </a:r>
            <a:r>
              <a:rPr lang="es-ES" sz="2000" kern="0" dirty="0">
                <a:solidFill>
                  <a:srgbClr val="FFFFFF"/>
                </a:solidFill>
                <a:effectLst>
                  <a:outerShdw blurRad="38100" dist="38100" dir="2700000" algn="tl">
                    <a:srgbClr val="000000">
                      <a:alpha val="43137"/>
                    </a:srgbClr>
                  </a:outerShdw>
                </a:effectLst>
                <a:latin typeface="Arial Rounded MT Bold" panose="020F0704030504030204" pitchFamily="34" charset="0"/>
                <a:ea typeface="Arial Unicode MS" pitchFamily="34" charset="-128"/>
              </a:rPr>
              <a:t> </a:t>
            </a:r>
          </a:p>
        </p:txBody>
      </p:sp>
      <p:pic>
        <p:nvPicPr>
          <p:cNvPr id="16" name="Imagen 15" descr="Interfaz de usuario gráfica, Texto, Aplicación, Correo electrónico&#10;&#10;El contenido generado por IA puede ser incorrecto.">
            <a:extLst>
              <a:ext uri="{FF2B5EF4-FFF2-40B4-BE49-F238E27FC236}">
                <a16:creationId xmlns:a16="http://schemas.microsoft.com/office/drawing/2014/main" id="{DF78DD8A-9B7F-AC4D-7FBE-BD85A36959A8}"/>
              </a:ext>
            </a:extLst>
          </p:cNvPr>
          <p:cNvPicPr>
            <a:picLocks noChangeAspect="1"/>
          </p:cNvPicPr>
          <p:nvPr/>
        </p:nvPicPr>
        <p:blipFill>
          <a:blip r:embed="rId3"/>
          <a:stretch>
            <a:fillRect/>
          </a:stretch>
        </p:blipFill>
        <p:spPr>
          <a:xfrm>
            <a:off x="1477459" y="2138428"/>
            <a:ext cx="8960767" cy="4237938"/>
          </a:xfrm>
          <a:prstGeom prst="rect">
            <a:avLst/>
          </a:prstGeom>
        </p:spPr>
      </p:pic>
      <p:sp>
        <p:nvSpPr>
          <p:cNvPr id="6" name="Rectángulo 5">
            <a:extLst>
              <a:ext uri="{FF2B5EF4-FFF2-40B4-BE49-F238E27FC236}">
                <a16:creationId xmlns:a16="http://schemas.microsoft.com/office/drawing/2014/main" id="{06476742-C58A-9840-1AD4-C36D8F8561C6}"/>
              </a:ext>
            </a:extLst>
          </p:cNvPr>
          <p:cNvSpPr/>
          <p:nvPr/>
        </p:nvSpPr>
        <p:spPr>
          <a:xfrm>
            <a:off x="5461001" y="2463802"/>
            <a:ext cx="419100" cy="22322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9" name="Conector recto de flecha 8">
            <a:extLst>
              <a:ext uri="{FF2B5EF4-FFF2-40B4-BE49-F238E27FC236}">
                <a16:creationId xmlns:a16="http://schemas.microsoft.com/office/drawing/2014/main" id="{84A38D08-A056-B5E1-A91B-FD2B25E4C418}"/>
              </a:ext>
            </a:extLst>
          </p:cNvPr>
          <p:cNvCxnSpPr>
            <a:cxnSpLocks/>
          </p:cNvCxnSpPr>
          <p:nvPr/>
        </p:nvCxnSpPr>
        <p:spPr>
          <a:xfrm>
            <a:off x="5890261" y="2687024"/>
            <a:ext cx="375072" cy="1662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C6F4DBDE-8C42-F6FF-DCA9-87F5A079B8F7}"/>
              </a:ext>
            </a:extLst>
          </p:cNvPr>
          <p:cNvSpPr txBox="1"/>
          <p:nvPr/>
        </p:nvSpPr>
        <p:spPr>
          <a:xfrm>
            <a:off x="6201315" y="2666284"/>
            <a:ext cx="2561686" cy="323165"/>
          </a:xfrm>
          <a:prstGeom prst="rect">
            <a:avLst/>
          </a:prstGeom>
          <a:noFill/>
        </p:spPr>
        <p:txBody>
          <a:bodyPr wrap="square" rtlCol="0">
            <a:spAutoFit/>
          </a:bodyPr>
          <a:lstStyle/>
          <a:p>
            <a:pPr algn="just"/>
            <a:r>
              <a:rPr lang="es-ES" sz="1500" b="1" dirty="0"/>
              <a:t>Se debe activar el contrato.</a:t>
            </a:r>
            <a:endParaRPr lang="es-ES" sz="1500" dirty="0"/>
          </a:p>
        </p:txBody>
      </p:sp>
      <p:sp>
        <p:nvSpPr>
          <p:cNvPr id="18" name="Rectángulo 17">
            <a:extLst>
              <a:ext uri="{FF2B5EF4-FFF2-40B4-BE49-F238E27FC236}">
                <a16:creationId xmlns:a16="http://schemas.microsoft.com/office/drawing/2014/main" id="{F6920A31-8C0E-4ED5-86F8-719810A65256}"/>
              </a:ext>
            </a:extLst>
          </p:cNvPr>
          <p:cNvSpPr/>
          <p:nvPr/>
        </p:nvSpPr>
        <p:spPr>
          <a:xfrm>
            <a:off x="9059335" y="6144677"/>
            <a:ext cx="419100" cy="22322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21" name="Conector recto de flecha 20">
            <a:extLst>
              <a:ext uri="{FF2B5EF4-FFF2-40B4-BE49-F238E27FC236}">
                <a16:creationId xmlns:a16="http://schemas.microsoft.com/office/drawing/2014/main" id="{EB637F38-713A-5CB4-A1A2-B852E22AD2F2}"/>
              </a:ext>
            </a:extLst>
          </p:cNvPr>
          <p:cNvCxnSpPr>
            <a:cxnSpLocks/>
          </p:cNvCxnSpPr>
          <p:nvPr/>
        </p:nvCxnSpPr>
        <p:spPr>
          <a:xfrm flipV="1">
            <a:off x="9268885" y="5909733"/>
            <a:ext cx="0" cy="2349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CuadroTexto 23">
            <a:extLst>
              <a:ext uri="{FF2B5EF4-FFF2-40B4-BE49-F238E27FC236}">
                <a16:creationId xmlns:a16="http://schemas.microsoft.com/office/drawing/2014/main" id="{8B6AC517-B533-C8FF-E618-943FE964C427}"/>
              </a:ext>
            </a:extLst>
          </p:cNvPr>
          <p:cNvSpPr txBox="1"/>
          <p:nvPr/>
        </p:nvSpPr>
        <p:spPr>
          <a:xfrm>
            <a:off x="8308342" y="5632276"/>
            <a:ext cx="1961726" cy="323165"/>
          </a:xfrm>
          <a:prstGeom prst="rect">
            <a:avLst/>
          </a:prstGeom>
          <a:noFill/>
        </p:spPr>
        <p:txBody>
          <a:bodyPr wrap="square" rtlCol="0">
            <a:spAutoFit/>
          </a:bodyPr>
          <a:lstStyle/>
          <a:p>
            <a:pPr algn="just"/>
            <a:r>
              <a:rPr lang="es-ES" sz="1500" b="1" dirty="0"/>
              <a:t>Se graba el contrato.</a:t>
            </a:r>
            <a:endParaRPr lang="es-ES" sz="1500" dirty="0"/>
          </a:p>
        </p:txBody>
      </p:sp>
    </p:spTree>
    <p:extLst>
      <p:ext uri="{BB962C8B-B14F-4D97-AF65-F5344CB8AC3E}">
        <p14:creationId xmlns:p14="http://schemas.microsoft.com/office/powerpoint/2010/main" val="5007130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5F3FC6-2C31-4389-3BC5-D33DC6176784}"/>
              </a:ext>
            </a:extLst>
          </p:cNvPr>
          <p:cNvSpPr>
            <a:spLocks noGrp="1"/>
          </p:cNvSpPr>
          <p:nvPr>
            <p:ph type="title"/>
          </p:nvPr>
        </p:nvSpPr>
        <p:spPr>
          <a:xfrm>
            <a:off x="2129117" y="1997301"/>
            <a:ext cx="7234517" cy="1431699"/>
          </a:xfrm>
        </p:spPr>
        <p:txBody>
          <a:bodyPr>
            <a:normAutofit fontScale="90000"/>
          </a:bodyPr>
          <a:lstStyle/>
          <a:p>
            <a:r>
              <a:rPr lang="es-ES" dirty="0"/>
              <a:t>¡Juntos logramos la excelencia!</a:t>
            </a:r>
            <a:endParaRPr lang="es-CO" dirty="0"/>
          </a:p>
        </p:txBody>
      </p:sp>
    </p:spTree>
    <p:extLst>
      <p:ext uri="{BB962C8B-B14F-4D97-AF65-F5344CB8AC3E}">
        <p14:creationId xmlns:p14="http://schemas.microsoft.com/office/powerpoint/2010/main" val="3569645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49DB1C59-B0DE-8014-8493-8D0EB081B44E}"/>
              </a:ext>
            </a:extLst>
          </p:cNvPr>
          <p:cNvSpPr>
            <a:spLocks noGrp="1"/>
          </p:cNvSpPr>
          <p:nvPr>
            <p:ph idx="1"/>
          </p:nvPr>
        </p:nvSpPr>
        <p:spPr/>
        <p:txBody>
          <a:bodyPr/>
          <a:lstStyle/>
          <a:p>
            <a:pPr algn="just"/>
            <a:r>
              <a:rPr lang="es-ES" sz="2800" dirty="0">
                <a:solidFill>
                  <a:srgbClr val="00B050"/>
                </a:solidFill>
              </a:rPr>
              <a:t>6. Parámetros de valoración: </a:t>
            </a:r>
            <a:r>
              <a:rPr lang="es-ES" sz="2800" dirty="0"/>
              <a:t>se utilizan principalmente en el contexto de la </a:t>
            </a:r>
            <a:r>
              <a:rPr lang="es-ES" sz="2800" b="1" dirty="0"/>
              <a:t>contabilidad de arrendamientos financieros </a:t>
            </a:r>
            <a:r>
              <a:rPr lang="es-ES" sz="2800" dirty="0"/>
              <a:t>(según IFRS 16 o NIIF 16) y la </a:t>
            </a:r>
            <a:r>
              <a:rPr lang="es-ES" sz="2800" b="1" dirty="0"/>
              <a:t>gestión de activos, </a:t>
            </a:r>
            <a:r>
              <a:rPr lang="es-ES" sz="2800" dirty="0"/>
              <a:t>se incluye Método de Valoración, Tasa de Interés de Descuento, Vida Útil del Activo,, Condiciones de Valoración.</a:t>
            </a:r>
          </a:p>
          <a:p>
            <a:pPr algn="just"/>
            <a:r>
              <a:rPr lang="es-ES" sz="2800" dirty="0">
                <a:solidFill>
                  <a:srgbClr val="00B050"/>
                </a:solidFill>
              </a:rPr>
              <a:t>7. Gestión de flujos: </a:t>
            </a:r>
            <a:r>
              <a:rPr lang="es-ES" sz="2800" dirty="0"/>
              <a:t>Controla los egresos relacionados con los contratos, Se integra con el módulo de Finanzas (FI) para contabilización automática.</a:t>
            </a:r>
          </a:p>
          <a:p>
            <a:endParaRPr lang="es-CO" dirty="0"/>
          </a:p>
        </p:txBody>
      </p:sp>
      <p:sp>
        <p:nvSpPr>
          <p:cNvPr id="3" name="Marcador de texto 2">
            <a:extLst>
              <a:ext uri="{FF2B5EF4-FFF2-40B4-BE49-F238E27FC236}">
                <a16:creationId xmlns:a16="http://schemas.microsoft.com/office/drawing/2014/main" id="{99B53844-3770-65AC-4969-BAD4D4185E61}"/>
              </a:ext>
            </a:extLst>
          </p:cNvPr>
          <p:cNvSpPr>
            <a:spLocks noGrp="1"/>
          </p:cNvSpPr>
          <p:nvPr>
            <p:ph type="body" sz="half" idx="10"/>
          </p:nvPr>
        </p:nvSpPr>
        <p:spPr/>
        <p:txBody>
          <a:bodyPr/>
          <a:lstStyle/>
          <a:p>
            <a:endParaRPr lang="es-CO"/>
          </a:p>
        </p:txBody>
      </p:sp>
      <p:sp>
        <p:nvSpPr>
          <p:cNvPr id="4" name="Marcador de texto 3">
            <a:extLst>
              <a:ext uri="{FF2B5EF4-FFF2-40B4-BE49-F238E27FC236}">
                <a16:creationId xmlns:a16="http://schemas.microsoft.com/office/drawing/2014/main" id="{28CB21B2-4B9A-CC6B-276F-0FE4D1AF046B}"/>
              </a:ext>
            </a:extLst>
          </p:cNvPr>
          <p:cNvSpPr>
            <a:spLocks noGrp="1"/>
          </p:cNvSpPr>
          <p:nvPr>
            <p:ph type="body" sz="half" idx="11"/>
          </p:nvPr>
        </p:nvSpPr>
        <p:spPr/>
        <p:txBody>
          <a:bodyPr>
            <a:normAutofit fontScale="85000" lnSpcReduction="10000"/>
          </a:bodyPr>
          <a:lstStyle/>
          <a:p>
            <a:endParaRPr lang="es-CO"/>
          </a:p>
        </p:txBody>
      </p:sp>
    </p:spTree>
    <p:extLst>
      <p:ext uri="{BB962C8B-B14F-4D97-AF65-F5344CB8AC3E}">
        <p14:creationId xmlns:p14="http://schemas.microsoft.com/office/powerpoint/2010/main" val="225183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D53F8-1F58-5A87-6F0D-E5A092ACD905}"/>
            </a:ext>
          </a:extLst>
        </p:cNvPr>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DB556254-5C90-4790-774D-6A6DADCF64FC}"/>
              </a:ext>
            </a:extLst>
          </p:cNvPr>
          <p:cNvSpPr>
            <a:spLocks noGrp="1"/>
          </p:cNvSpPr>
          <p:nvPr>
            <p:ph idx="1"/>
          </p:nvPr>
        </p:nvSpPr>
        <p:spPr/>
        <p:txBody>
          <a:bodyPr/>
          <a:lstStyle/>
          <a:p>
            <a:pPr algn="just"/>
            <a:r>
              <a:rPr lang="es-ES" sz="2800" dirty="0">
                <a:solidFill>
                  <a:srgbClr val="00B050"/>
                </a:solidFill>
              </a:rPr>
              <a:t>8. Unidad económica: </a:t>
            </a:r>
            <a:r>
              <a:rPr lang="es-ES" sz="2800" dirty="0"/>
              <a:t>es el mismo que centro de beneficio o lo llamado unidad de negocio.</a:t>
            </a:r>
          </a:p>
          <a:p>
            <a:pPr algn="just"/>
            <a:r>
              <a:rPr lang="es-ES" sz="2800" dirty="0">
                <a:solidFill>
                  <a:srgbClr val="00B050"/>
                </a:solidFill>
              </a:rPr>
              <a:t>9. Centro Gestor: </a:t>
            </a:r>
            <a:r>
              <a:rPr lang="es-ES" sz="2800" dirty="0"/>
              <a:t>Para Real Estate es lo mismo que centro de costos</a:t>
            </a:r>
            <a:endParaRPr lang="es-CO" sz="2800" dirty="0"/>
          </a:p>
          <a:p>
            <a:pPr algn="just"/>
            <a:r>
              <a:rPr lang="es-CO" sz="2800" dirty="0">
                <a:solidFill>
                  <a:srgbClr val="00B050"/>
                </a:solidFill>
              </a:rPr>
              <a:t>10. </a:t>
            </a:r>
            <a:r>
              <a:rPr lang="es-CO" sz="2800" dirty="0" err="1">
                <a:solidFill>
                  <a:srgbClr val="00B050"/>
                </a:solidFill>
              </a:rPr>
              <a:t>Pospre</a:t>
            </a:r>
            <a:r>
              <a:rPr lang="es-CO" sz="2800" dirty="0">
                <a:solidFill>
                  <a:srgbClr val="00B050"/>
                </a:solidFill>
              </a:rPr>
              <a:t>: </a:t>
            </a:r>
            <a:r>
              <a:rPr lang="es-CO" sz="2800" dirty="0">
                <a:solidFill>
                  <a:schemeClr val="tx1"/>
                </a:solidFill>
              </a:rPr>
              <a:t>P</a:t>
            </a:r>
            <a:r>
              <a:rPr lang="es-CO" sz="2800" dirty="0"/>
              <a:t>osición presupuestaria agrupador de cuentas para el presupuesto.</a:t>
            </a:r>
          </a:p>
          <a:p>
            <a:pPr algn="just"/>
            <a:r>
              <a:rPr lang="es-CO" sz="2800" dirty="0">
                <a:solidFill>
                  <a:srgbClr val="00B050"/>
                </a:solidFill>
              </a:rPr>
              <a:t>11. Fondo:</a:t>
            </a:r>
            <a:r>
              <a:rPr lang="es-CO" sz="2800" dirty="0"/>
              <a:t> Lo que en JDE llamábamos proyecto en presupuesto.</a:t>
            </a:r>
          </a:p>
          <a:p>
            <a:pPr algn="just"/>
            <a:r>
              <a:rPr lang="es-CO" sz="2800" dirty="0">
                <a:solidFill>
                  <a:srgbClr val="00B050"/>
                </a:solidFill>
              </a:rPr>
              <a:t>12. Normas de liquidación: </a:t>
            </a:r>
            <a:r>
              <a:rPr lang="es-CO" sz="2800" dirty="0">
                <a:solidFill>
                  <a:schemeClr val="tx1"/>
                </a:solidFill>
              </a:rPr>
              <a:t>E</a:t>
            </a:r>
            <a:r>
              <a:rPr lang="es-CO" sz="2800" dirty="0"/>
              <a:t>s la manera como llega la información contable a cada centro de costos o al elemento PEP.</a:t>
            </a:r>
          </a:p>
          <a:p>
            <a:pPr algn="just"/>
            <a:r>
              <a:rPr lang="es-CO" sz="2800" dirty="0">
                <a:solidFill>
                  <a:srgbClr val="00B050"/>
                </a:solidFill>
              </a:rPr>
              <a:t>13. </a:t>
            </a:r>
            <a:r>
              <a:rPr lang="es-ES" sz="2800" dirty="0">
                <a:solidFill>
                  <a:srgbClr val="00B050"/>
                </a:solidFill>
              </a:rPr>
              <a:t>PEP (Plan de elementos de proyecto): </a:t>
            </a:r>
            <a:r>
              <a:rPr lang="es-MX" sz="2800" dirty="0"/>
              <a:t>Elemento individual que </a:t>
            </a:r>
            <a:r>
              <a:rPr lang="es-MX" sz="2800" b="1" dirty="0">
                <a:solidFill>
                  <a:schemeClr val="tx1"/>
                </a:solidFill>
              </a:rPr>
              <a:t>forma parte de la estructura jerárquica</a:t>
            </a:r>
            <a:r>
              <a:rPr lang="es-MX" sz="2800" dirty="0"/>
              <a:t> de un proyecto.</a:t>
            </a:r>
            <a:endParaRPr lang="es-CO" sz="2800" dirty="0"/>
          </a:p>
          <a:p>
            <a:pPr algn="just"/>
            <a:endParaRPr lang="es-ES" sz="2800" dirty="0"/>
          </a:p>
        </p:txBody>
      </p:sp>
      <p:sp>
        <p:nvSpPr>
          <p:cNvPr id="3" name="Marcador de texto 2">
            <a:extLst>
              <a:ext uri="{FF2B5EF4-FFF2-40B4-BE49-F238E27FC236}">
                <a16:creationId xmlns:a16="http://schemas.microsoft.com/office/drawing/2014/main" id="{68FDD9B6-C22B-B5D6-2776-C9EACCAFC061}"/>
              </a:ext>
            </a:extLst>
          </p:cNvPr>
          <p:cNvSpPr>
            <a:spLocks noGrp="1"/>
          </p:cNvSpPr>
          <p:nvPr>
            <p:ph type="body" sz="half" idx="10"/>
          </p:nvPr>
        </p:nvSpPr>
        <p:spPr/>
        <p:txBody>
          <a:bodyPr/>
          <a:lstStyle/>
          <a:p>
            <a:endParaRPr lang="es-CO"/>
          </a:p>
        </p:txBody>
      </p:sp>
      <p:sp>
        <p:nvSpPr>
          <p:cNvPr id="4" name="Marcador de texto 3">
            <a:extLst>
              <a:ext uri="{FF2B5EF4-FFF2-40B4-BE49-F238E27FC236}">
                <a16:creationId xmlns:a16="http://schemas.microsoft.com/office/drawing/2014/main" id="{6C489CB7-5BFC-51F2-D520-34F9123F5467}"/>
              </a:ext>
            </a:extLst>
          </p:cNvPr>
          <p:cNvSpPr>
            <a:spLocks noGrp="1"/>
          </p:cNvSpPr>
          <p:nvPr>
            <p:ph type="body" sz="half" idx="11"/>
          </p:nvPr>
        </p:nvSpPr>
        <p:spPr/>
        <p:txBody>
          <a:bodyPr>
            <a:normAutofit fontScale="85000" lnSpcReduction="10000"/>
          </a:bodyPr>
          <a:lstStyle/>
          <a:p>
            <a:endParaRPr lang="es-CO"/>
          </a:p>
        </p:txBody>
      </p:sp>
    </p:spTree>
    <p:extLst>
      <p:ext uri="{BB962C8B-B14F-4D97-AF65-F5344CB8AC3E}">
        <p14:creationId xmlns:p14="http://schemas.microsoft.com/office/powerpoint/2010/main" val="492268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C4FB2-0566-19E9-F101-BB1FFD7C70C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AF38C80D-FBB5-D19F-92AD-467990D82B5A}"/>
              </a:ext>
            </a:extLst>
          </p:cNvPr>
          <p:cNvSpPr txBox="1"/>
          <p:nvPr/>
        </p:nvSpPr>
        <p:spPr>
          <a:xfrm>
            <a:off x="1328737" y="2275254"/>
            <a:ext cx="10001251" cy="2308324"/>
          </a:xfrm>
          <a:prstGeom prst="rect">
            <a:avLst/>
          </a:prstGeom>
          <a:noFill/>
        </p:spPr>
        <p:txBody>
          <a:bodyPr wrap="square">
            <a:spAutoFit/>
          </a:bodyPr>
          <a:lstStyle/>
          <a:p>
            <a:pPr lvl="0"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 </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Rol Requeridor</a:t>
            </a:r>
          </a:p>
          <a:p>
            <a:pPr algn="r">
              <a:lnSpc>
                <a:spcPct val="90000"/>
              </a:lnSpc>
              <a:spcBef>
                <a:spcPct val="0"/>
              </a:spcBef>
              <a:defRPr/>
            </a:pPr>
            <a:r>
              <a:rPr lang="es-ES" sz="4000" spc="300" dirty="0">
                <a:solidFill>
                  <a:srgbClr val="007934"/>
                </a:solidFill>
                <a:latin typeface="Arial Rounded MT Bold" panose="020F0704030504030204" pitchFamily="34" charset="0"/>
                <a:ea typeface="+mj-ea"/>
                <a:cs typeface="+mj-cs"/>
              </a:rPr>
              <a:t>Gestión de datos maestros de bienes.</a:t>
            </a:r>
            <a:endParaRPr lang="es-CO" sz="4000" dirty="0"/>
          </a:p>
        </p:txBody>
      </p:sp>
    </p:spTree>
    <p:extLst>
      <p:ext uri="{BB962C8B-B14F-4D97-AF65-F5344CB8AC3E}">
        <p14:creationId xmlns:p14="http://schemas.microsoft.com/office/powerpoint/2010/main" val="2889654570"/>
      </p:ext>
    </p:extLst>
  </p:cSld>
  <p:clrMapOvr>
    <a:masterClrMapping/>
  </p:clrMapOvr>
</p:sld>
</file>

<file path=ppt/theme/theme1.xml><?xml version="1.0" encoding="utf-8"?>
<a:theme xmlns:a="http://schemas.openxmlformats.org/drawingml/2006/main" name="Tema de Office">
  <a:themeElements>
    <a:clrScheme name="Verde amari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lantilla_EPM_V Blanca" id="{42D4BC08-EB54-4058-B652-F58925C83D5B}" vid="{3F62E01C-A200-4E77-A03C-D6BA8CA9786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9744AEFF2B52074CB92B22FBC00624EE" ma:contentTypeVersion="7" ma:contentTypeDescription="Crear nuevo documento." ma:contentTypeScope="" ma:versionID="7d85b5e2a51cacd368dae48abaa7c4fc">
  <xsd:schema xmlns:xsd="http://www.w3.org/2001/XMLSchema" xmlns:xs="http://www.w3.org/2001/XMLSchema" xmlns:p="http://schemas.microsoft.com/office/2006/metadata/properties" xmlns:ns2="151f10d5-fca9-4391-a3f2-e8d44a52ee06" targetNamespace="http://schemas.microsoft.com/office/2006/metadata/properties" ma:root="true" ma:fieldsID="f821cdd0df4bf61ad9de81bd66bbb7a2" ns2:_="">
    <xsd:import namespace="151f10d5-fca9-4391-a3f2-e8d44a52ee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1f10d5-fca9-4391-a3f2-e8d44a52ee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B71CF5-7525-4002-971B-2637643ABB45}">
  <ds:schemaRefs>
    <ds:schemaRef ds:uri="http://schemas.microsoft.com/sharepoint/v3/contenttype/forms"/>
  </ds:schemaRefs>
</ds:datastoreItem>
</file>

<file path=customXml/itemProps2.xml><?xml version="1.0" encoding="utf-8"?>
<ds:datastoreItem xmlns:ds="http://schemas.openxmlformats.org/officeDocument/2006/customXml" ds:itemID="{BE44A1E5-E509-4163-90F4-CDD5746761F4}">
  <ds:schemaRefs>
    <ds:schemaRef ds:uri="http://schemas.microsoft.com/office/2006/documentManagement/types"/>
    <ds:schemaRef ds:uri="http://www.w3.org/XML/1998/namespace"/>
    <ds:schemaRef ds:uri="http://purl.org/dc/dcmitype/"/>
    <ds:schemaRef ds:uri="http://purl.org/dc/terms/"/>
    <ds:schemaRef ds:uri="http://schemas.microsoft.com/office/infopath/2007/PartnerControls"/>
    <ds:schemaRef ds:uri="http://purl.org/dc/elements/1.1/"/>
    <ds:schemaRef ds:uri="http://schemas.openxmlformats.org/package/2006/metadata/core-properties"/>
    <ds:schemaRef ds:uri="151f10d5-fca9-4391-a3f2-e8d44a52ee06"/>
    <ds:schemaRef ds:uri="http://schemas.microsoft.com/office/2006/metadata/properties"/>
  </ds:schemaRefs>
</ds:datastoreItem>
</file>

<file path=customXml/itemProps3.xml><?xml version="1.0" encoding="utf-8"?>
<ds:datastoreItem xmlns:ds="http://schemas.openxmlformats.org/officeDocument/2006/customXml" ds:itemID="{FB6842FE-A1A5-4017-A05A-4BB04A3746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1f10d5-fca9-4391-a3f2-e8d44a52ee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ebbfa72-b3b6-4c1f-8b23-058d4f67f013}" enabled="1" method="Privileged" siteId="{bf1ce8b5-5d39-4bc5-ad6e-07b3e4d7d67a}" removed="0"/>
</clbl:labelList>
</file>

<file path=docProps/app.xml><?xml version="1.0" encoding="utf-8"?>
<Properties xmlns="http://schemas.openxmlformats.org/officeDocument/2006/extended-properties" xmlns:vt="http://schemas.openxmlformats.org/officeDocument/2006/docPropsVTypes">
  <Template>Facet</Template>
  <TotalTime>10829</TotalTime>
  <Words>2233</Words>
  <Application>Microsoft Office PowerPoint</Application>
  <PresentationFormat>Panorámica</PresentationFormat>
  <Paragraphs>335</Paragraphs>
  <Slides>62</Slides>
  <Notes>52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62</vt:i4>
      </vt:variant>
    </vt:vector>
  </HeadingPairs>
  <TitlesOfParts>
    <vt:vector size="72" baseType="lpstr">
      <vt:lpstr>Aptos</vt:lpstr>
      <vt:lpstr>Aptos Display</vt:lpstr>
      <vt:lpstr>Arial</vt:lpstr>
      <vt:lpstr>Arial Rounded MT Bold</vt:lpstr>
      <vt:lpstr>Calibri</vt:lpstr>
      <vt:lpstr>calibri bold italic</vt:lpstr>
      <vt:lpstr>calibri bold italic</vt:lpstr>
      <vt:lpstr>Calibri regular</vt:lpstr>
      <vt:lpstr>Google Sans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¡Juntos logramos la excelencia!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Felipe Caicedo (SANCHO BBDO)</dc:creator>
  <cp:lastModifiedBy>CARLOS MARIO TABARES FRANCO</cp:lastModifiedBy>
  <cp:revision>84</cp:revision>
  <dcterms:created xsi:type="dcterms:W3CDTF">2024-01-17T12:50:27Z</dcterms:created>
  <dcterms:modified xsi:type="dcterms:W3CDTF">2026-06-11T12:36:32Z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0x0101009744AEFF2B52074CB92B22FBC00624EE</vt:lpwstr>
  </property>
</Properties>
</file>