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0"/>
  </p:notesMasterIdLst>
  <p:sldIdLst>
    <p:sldId id="279" r:id="rId2"/>
    <p:sldId id="2147483599" r:id="rId3"/>
    <p:sldId id="2147483611" r:id="rId4"/>
    <p:sldId id="260" r:id="rId5"/>
    <p:sldId id="2147483604" r:id="rId6"/>
    <p:sldId id="2147483602" r:id="rId7"/>
    <p:sldId id="2147483605" r:id="rId8"/>
    <p:sldId id="2147483606" r:id="rId9"/>
    <p:sldId id="261" r:id="rId10"/>
    <p:sldId id="2147483609" r:id="rId11"/>
    <p:sldId id="2147483641" r:id="rId12"/>
    <p:sldId id="2147483633" r:id="rId13"/>
    <p:sldId id="2147483635" r:id="rId14"/>
    <p:sldId id="2147483636" r:id="rId15"/>
    <p:sldId id="2147483637" r:id="rId16"/>
    <p:sldId id="2147483638" r:id="rId17"/>
    <p:sldId id="2147483640" r:id="rId18"/>
    <p:sldId id="2147483631" r:id="rId19"/>
    <p:sldId id="2147483634" r:id="rId20"/>
    <p:sldId id="2147483639" r:id="rId21"/>
    <p:sldId id="2147483642" r:id="rId22"/>
    <p:sldId id="2147483643" r:id="rId23"/>
    <p:sldId id="2147483626" r:id="rId24"/>
    <p:sldId id="2147483647" r:id="rId25"/>
    <p:sldId id="2147483644" r:id="rId26"/>
    <p:sldId id="259" r:id="rId27"/>
    <p:sldId id="256" r:id="rId28"/>
    <p:sldId id="2147483645" r:id="rId29"/>
    <p:sldId id="2147483627" r:id="rId30"/>
    <p:sldId id="257" r:id="rId31"/>
    <p:sldId id="2147483628" r:id="rId32"/>
    <p:sldId id="258" r:id="rId33"/>
    <p:sldId id="2147483629" r:id="rId34"/>
    <p:sldId id="262" r:id="rId35"/>
    <p:sldId id="2147483615" r:id="rId36"/>
    <p:sldId id="2147483621" r:id="rId37"/>
    <p:sldId id="2147483618" r:id="rId38"/>
    <p:sldId id="2147483619" r:id="rId39"/>
    <p:sldId id="2147483616" r:id="rId40"/>
    <p:sldId id="2147483622" r:id="rId41"/>
    <p:sldId id="2147483600" r:id="rId42"/>
    <p:sldId id="2147483625" r:id="rId43"/>
    <p:sldId id="2147483630" r:id="rId44"/>
    <p:sldId id="2147483617" r:id="rId45"/>
    <p:sldId id="2147483620" r:id="rId46"/>
    <p:sldId id="2147483623" r:id="rId47"/>
    <p:sldId id="2147483624" r:id="rId48"/>
    <p:sldId id="490" r:id="rId4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CFAA4A-26D0-3DAB-2915-28A76249DFCF}" name="SANDRA YULIET RAMIREZ OSPINA" initials="SR" userId="S::sramiro@contratista.epm.co::b9e77e59-a956-4c93-846d-7b472addc679" providerId="AD"/>
  <p188:author id="{E35CBE7D-E649-1636-B4ED-D1DC3FEC1892}" name="SEBASTIAN GALLEGO VILLEGAS" initials="SG" userId="S::Sebastian.Gallego@epm.com.co::ca6db9b1-ea07-4102-be89-e247ab99ef2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8531"/>
    <a:srgbClr val="7FD749"/>
    <a:srgbClr val="85C8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A82909-8549-4E07-9FDC-F4EBC06DB376}" v="70" dt="2026-04-21T02:06:52.670"/>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AN JOEL LOZANO DURAN" userId="e11d5b4f-e474-4759-aa49-2fd83297ae16" providerId="ADAL" clId="{EC64BDD9-DC2F-4A54-8203-019D655F1736}"/>
    <pc:docChg chg="undo custSel addSld delSld modSld sldOrd">
      <pc:chgData name="CRISTIAN JOEL LOZANO DURAN" userId="e11d5b4f-e474-4759-aa49-2fd83297ae16" providerId="ADAL" clId="{EC64BDD9-DC2F-4A54-8203-019D655F1736}" dt="2026-04-21T02:07:14.313" v="1826" actId="1076"/>
      <pc:docMkLst>
        <pc:docMk/>
      </pc:docMkLst>
      <pc:sldChg chg="addSp delSp modSp add mod">
        <pc:chgData name="CRISTIAN JOEL LOZANO DURAN" userId="e11d5b4f-e474-4759-aa49-2fd83297ae16" providerId="ADAL" clId="{EC64BDD9-DC2F-4A54-8203-019D655F1736}" dt="2026-04-21T01:00:51.652" v="1408" actId="1076"/>
        <pc:sldMkLst>
          <pc:docMk/>
          <pc:sldMk cId="1817918316" sldId="256"/>
        </pc:sldMkLst>
        <pc:picChg chg="del">
          <ac:chgData name="CRISTIAN JOEL LOZANO DURAN" userId="e11d5b4f-e474-4759-aa49-2fd83297ae16" providerId="ADAL" clId="{EC64BDD9-DC2F-4A54-8203-019D655F1736}" dt="2026-04-21T01:00:19.531" v="1406" actId="478"/>
          <ac:picMkLst>
            <pc:docMk/>
            <pc:sldMk cId="1817918316" sldId="256"/>
            <ac:picMk id="3" creationId="{63C83867-4AEF-6456-16FD-AA58F6D2FB61}"/>
          </ac:picMkLst>
        </pc:picChg>
        <pc:picChg chg="add mod">
          <ac:chgData name="CRISTIAN JOEL LOZANO DURAN" userId="e11d5b4f-e474-4759-aa49-2fd83297ae16" providerId="ADAL" clId="{EC64BDD9-DC2F-4A54-8203-019D655F1736}" dt="2026-04-21T01:00:51.652" v="1408" actId="1076"/>
          <ac:picMkLst>
            <pc:docMk/>
            <pc:sldMk cId="1817918316" sldId="256"/>
            <ac:picMk id="4" creationId="{0743CE89-0231-DD42-5F3A-66843DE8115C}"/>
          </ac:picMkLst>
        </pc:picChg>
      </pc:sldChg>
      <pc:sldChg chg="modSp add mod ord">
        <pc:chgData name="CRISTIAN JOEL LOZANO DURAN" userId="e11d5b4f-e474-4759-aa49-2fd83297ae16" providerId="ADAL" clId="{EC64BDD9-DC2F-4A54-8203-019D655F1736}" dt="2026-04-21T01:59:22.804" v="1673" actId="1076"/>
        <pc:sldMkLst>
          <pc:docMk/>
          <pc:sldMk cId="3532754324" sldId="257"/>
        </pc:sldMkLst>
        <pc:spChg chg="mod">
          <ac:chgData name="CRISTIAN JOEL LOZANO DURAN" userId="e11d5b4f-e474-4759-aa49-2fd83297ae16" providerId="ADAL" clId="{EC64BDD9-DC2F-4A54-8203-019D655F1736}" dt="2026-04-21T01:29:25.510" v="1592" actId="20577"/>
          <ac:spMkLst>
            <pc:docMk/>
            <pc:sldMk cId="3532754324" sldId="257"/>
            <ac:spMk id="12" creationId="{7EA7A06D-5279-33FA-A70A-86134768EED3}"/>
          </ac:spMkLst>
        </pc:spChg>
        <pc:spChg chg="mod">
          <ac:chgData name="CRISTIAN JOEL LOZANO DURAN" userId="e11d5b4f-e474-4759-aa49-2fd83297ae16" providerId="ADAL" clId="{EC64BDD9-DC2F-4A54-8203-019D655F1736}" dt="2026-04-21T01:59:14.343" v="1671" actId="20577"/>
          <ac:spMkLst>
            <pc:docMk/>
            <pc:sldMk cId="3532754324" sldId="257"/>
            <ac:spMk id="13" creationId="{A691E39F-2F39-1C58-9F99-E029E77FE24E}"/>
          </ac:spMkLst>
        </pc:spChg>
        <pc:spChg chg="mod">
          <ac:chgData name="CRISTIAN JOEL LOZANO DURAN" userId="e11d5b4f-e474-4759-aa49-2fd83297ae16" providerId="ADAL" clId="{EC64BDD9-DC2F-4A54-8203-019D655F1736}" dt="2026-04-21T01:59:18.755" v="1672" actId="1076"/>
          <ac:spMkLst>
            <pc:docMk/>
            <pc:sldMk cId="3532754324" sldId="257"/>
            <ac:spMk id="19" creationId="{C2353ECD-BC22-F25F-9028-5E93C5F7D2A8}"/>
          </ac:spMkLst>
        </pc:spChg>
        <pc:spChg chg="mod">
          <ac:chgData name="CRISTIAN JOEL LOZANO DURAN" userId="e11d5b4f-e474-4759-aa49-2fd83297ae16" providerId="ADAL" clId="{EC64BDD9-DC2F-4A54-8203-019D655F1736}" dt="2026-04-21T01:59:22.804" v="1673" actId="1076"/>
          <ac:spMkLst>
            <pc:docMk/>
            <pc:sldMk cId="3532754324" sldId="257"/>
            <ac:spMk id="20" creationId="{7E9E3DB3-14D1-43CD-4AD9-12955B51BD31}"/>
          </ac:spMkLst>
        </pc:spChg>
      </pc:sldChg>
      <pc:sldChg chg="addSp delSp modSp add mod ord">
        <pc:chgData name="CRISTIAN JOEL LOZANO DURAN" userId="e11d5b4f-e474-4759-aa49-2fd83297ae16" providerId="ADAL" clId="{EC64BDD9-DC2F-4A54-8203-019D655F1736}" dt="2026-04-21T01:43:09.902" v="1645"/>
        <pc:sldMkLst>
          <pc:docMk/>
          <pc:sldMk cId="2826004290" sldId="258"/>
        </pc:sldMkLst>
        <pc:spChg chg="del">
          <ac:chgData name="CRISTIAN JOEL LOZANO DURAN" userId="e11d5b4f-e474-4759-aa49-2fd83297ae16" providerId="ADAL" clId="{EC64BDD9-DC2F-4A54-8203-019D655F1736}" dt="2026-04-21T01:34:12.480" v="1602" actId="478"/>
          <ac:spMkLst>
            <pc:docMk/>
            <pc:sldMk cId="2826004290" sldId="258"/>
            <ac:spMk id="2" creationId="{981FC27E-EA51-1D7D-579C-F0642A3E0B19}"/>
          </ac:spMkLst>
        </pc:spChg>
        <pc:graphicFrameChg chg="del">
          <ac:chgData name="CRISTIAN JOEL LOZANO DURAN" userId="e11d5b4f-e474-4759-aa49-2fd83297ae16" providerId="ADAL" clId="{EC64BDD9-DC2F-4A54-8203-019D655F1736}" dt="2026-04-21T01:39:56.743" v="1633" actId="478"/>
          <ac:graphicFrameMkLst>
            <pc:docMk/>
            <pc:sldMk cId="2826004290" sldId="258"/>
            <ac:graphicFrameMk id="18" creationId="{9CA2456E-1B8E-ED8C-CA48-2035A501982A}"/>
          </ac:graphicFrameMkLst>
        </pc:graphicFrameChg>
        <pc:picChg chg="del">
          <ac:chgData name="CRISTIAN JOEL LOZANO DURAN" userId="e11d5b4f-e474-4759-aa49-2fd83297ae16" providerId="ADAL" clId="{EC64BDD9-DC2F-4A54-8203-019D655F1736}" dt="2026-04-21T01:34:13.642" v="1603" actId="478"/>
          <ac:picMkLst>
            <pc:docMk/>
            <pc:sldMk cId="2826004290" sldId="258"/>
            <ac:picMk id="3" creationId="{6776CEBC-ABAB-427E-BE8C-C83553450BD8}"/>
          </ac:picMkLst>
        </pc:picChg>
        <pc:picChg chg="add mod">
          <ac:chgData name="CRISTIAN JOEL LOZANO DURAN" userId="e11d5b4f-e474-4759-aa49-2fd83297ae16" providerId="ADAL" clId="{EC64BDD9-DC2F-4A54-8203-019D655F1736}" dt="2026-04-21T01:39:51.642" v="1632" actId="14100"/>
          <ac:picMkLst>
            <pc:docMk/>
            <pc:sldMk cId="2826004290" sldId="258"/>
            <ac:picMk id="5" creationId="{F34A846F-5FE3-F37A-BEAB-4ECB579D02E9}"/>
          </ac:picMkLst>
        </pc:picChg>
        <pc:picChg chg="add mod">
          <ac:chgData name="CRISTIAN JOEL LOZANO DURAN" userId="e11d5b4f-e474-4759-aa49-2fd83297ae16" providerId="ADAL" clId="{EC64BDD9-DC2F-4A54-8203-019D655F1736}" dt="2026-04-21T01:40:20.052" v="1635" actId="1076"/>
          <ac:picMkLst>
            <pc:docMk/>
            <pc:sldMk cId="2826004290" sldId="258"/>
            <ac:picMk id="9" creationId="{39DC9DE5-E689-1B7C-10F2-ED8FBD88F953}"/>
          </ac:picMkLst>
        </pc:picChg>
      </pc:sldChg>
      <pc:sldChg chg="add">
        <pc:chgData name="CRISTIAN JOEL LOZANO DURAN" userId="e11d5b4f-e474-4759-aa49-2fd83297ae16" providerId="ADAL" clId="{EC64BDD9-DC2F-4A54-8203-019D655F1736}" dt="2026-04-21T01:36:19.019" v="1604" actId="2890"/>
        <pc:sldMkLst>
          <pc:docMk/>
          <pc:sldMk cId="4283390523" sldId="259"/>
        </pc:sldMkLst>
      </pc:sldChg>
      <pc:sldChg chg="addSp modSp add mod">
        <pc:chgData name="CRISTIAN JOEL LOZANO DURAN" userId="e11d5b4f-e474-4759-aa49-2fd83297ae16" providerId="ADAL" clId="{EC64BDD9-DC2F-4A54-8203-019D655F1736}" dt="2026-04-21T02:01:17.965" v="1688" actId="1076"/>
        <pc:sldMkLst>
          <pc:docMk/>
          <pc:sldMk cId="4251028836" sldId="260"/>
        </pc:sldMkLst>
        <pc:spChg chg="add mod">
          <ac:chgData name="CRISTIAN JOEL LOZANO DURAN" userId="e11d5b4f-e474-4759-aa49-2fd83297ae16" providerId="ADAL" clId="{EC64BDD9-DC2F-4A54-8203-019D655F1736}" dt="2026-04-21T02:01:17.965" v="1688" actId="1076"/>
          <ac:spMkLst>
            <pc:docMk/>
            <pc:sldMk cId="4251028836" sldId="260"/>
            <ac:spMk id="3" creationId="{000184F7-B172-7103-A0E1-922141A8888E}"/>
          </ac:spMkLst>
        </pc:spChg>
        <pc:spChg chg="mod">
          <ac:chgData name="CRISTIAN JOEL LOZANO DURAN" userId="e11d5b4f-e474-4759-aa49-2fd83297ae16" providerId="ADAL" clId="{EC64BDD9-DC2F-4A54-8203-019D655F1736}" dt="2026-04-21T01:59:54.470" v="1677"/>
          <ac:spMkLst>
            <pc:docMk/>
            <pc:sldMk cId="4251028836" sldId="260"/>
            <ac:spMk id="12" creationId="{3DF51885-7FF4-C97E-10A2-94E7554EA337}"/>
          </ac:spMkLst>
        </pc:spChg>
        <pc:spChg chg="mod">
          <ac:chgData name="CRISTIAN JOEL LOZANO DURAN" userId="e11d5b4f-e474-4759-aa49-2fd83297ae16" providerId="ADAL" clId="{EC64BDD9-DC2F-4A54-8203-019D655F1736}" dt="2026-04-21T02:00:55.210" v="1684" actId="20577"/>
          <ac:spMkLst>
            <pc:docMk/>
            <pc:sldMk cId="4251028836" sldId="260"/>
            <ac:spMk id="13" creationId="{0D3C74B3-B141-BFAD-052A-11B97DC52EE9}"/>
          </ac:spMkLst>
        </pc:spChg>
        <pc:spChg chg="mod">
          <ac:chgData name="CRISTIAN JOEL LOZANO DURAN" userId="e11d5b4f-e474-4759-aa49-2fd83297ae16" providerId="ADAL" clId="{EC64BDD9-DC2F-4A54-8203-019D655F1736}" dt="2026-04-21T02:01:01.877" v="1685" actId="1076"/>
          <ac:spMkLst>
            <pc:docMk/>
            <pc:sldMk cId="4251028836" sldId="260"/>
            <ac:spMk id="19" creationId="{17BE74A7-9B23-BDF4-D948-15EB865F90AF}"/>
          </ac:spMkLst>
        </pc:spChg>
        <pc:spChg chg="mod">
          <ac:chgData name="CRISTIAN JOEL LOZANO DURAN" userId="e11d5b4f-e474-4759-aa49-2fd83297ae16" providerId="ADAL" clId="{EC64BDD9-DC2F-4A54-8203-019D655F1736}" dt="2026-04-21T02:01:06.924" v="1686" actId="1076"/>
          <ac:spMkLst>
            <pc:docMk/>
            <pc:sldMk cId="4251028836" sldId="260"/>
            <ac:spMk id="20" creationId="{2589D0FC-72AE-574E-5B6A-6C3285708757}"/>
          </ac:spMkLst>
        </pc:spChg>
      </pc:sldChg>
      <pc:sldChg chg="delSp modSp add mod">
        <pc:chgData name="CRISTIAN JOEL LOZANO DURAN" userId="e11d5b4f-e474-4759-aa49-2fd83297ae16" providerId="ADAL" clId="{EC64BDD9-DC2F-4A54-8203-019D655F1736}" dt="2026-04-21T02:02:29.414" v="1742" actId="1076"/>
        <pc:sldMkLst>
          <pc:docMk/>
          <pc:sldMk cId="876299085" sldId="261"/>
        </pc:sldMkLst>
        <pc:spChg chg="del">
          <ac:chgData name="CRISTIAN JOEL LOZANO DURAN" userId="e11d5b4f-e474-4759-aa49-2fd83297ae16" providerId="ADAL" clId="{EC64BDD9-DC2F-4A54-8203-019D655F1736}" dt="2026-04-21T02:02:21.472" v="1740" actId="478"/>
          <ac:spMkLst>
            <pc:docMk/>
            <pc:sldMk cId="876299085" sldId="261"/>
            <ac:spMk id="3" creationId="{C85042CD-7475-D8B4-0416-D6B95A8A46F1}"/>
          </ac:spMkLst>
        </pc:spChg>
        <pc:spChg chg="mod">
          <ac:chgData name="CRISTIAN JOEL LOZANO DURAN" userId="e11d5b4f-e474-4759-aa49-2fd83297ae16" providerId="ADAL" clId="{EC64BDD9-DC2F-4A54-8203-019D655F1736}" dt="2026-04-21T02:01:55.618" v="1703" actId="20577"/>
          <ac:spMkLst>
            <pc:docMk/>
            <pc:sldMk cId="876299085" sldId="261"/>
            <ac:spMk id="12" creationId="{D0EE34F3-FEB1-E124-5DD1-D4FFADA2DC78}"/>
          </ac:spMkLst>
        </pc:spChg>
        <pc:spChg chg="mod">
          <ac:chgData name="CRISTIAN JOEL LOZANO DURAN" userId="e11d5b4f-e474-4759-aa49-2fd83297ae16" providerId="ADAL" clId="{EC64BDD9-DC2F-4A54-8203-019D655F1736}" dt="2026-04-21T02:02:19.976" v="1739" actId="20577"/>
          <ac:spMkLst>
            <pc:docMk/>
            <pc:sldMk cId="876299085" sldId="261"/>
            <ac:spMk id="13" creationId="{EF94871B-5B6E-2EDF-29D7-069FFCE7D080}"/>
          </ac:spMkLst>
        </pc:spChg>
        <pc:spChg chg="mod">
          <ac:chgData name="CRISTIAN JOEL LOZANO DURAN" userId="e11d5b4f-e474-4759-aa49-2fd83297ae16" providerId="ADAL" clId="{EC64BDD9-DC2F-4A54-8203-019D655F1736}" dt="2026-04-21T02:02:29.414" v="1742" actId="1076"/>
          <ac:spMkLst>
            <pc:docMk/>
            <pc:sldMk cId="876299085" sldId="261"/>
            <ac:spMk id="19" creationId="{A5A104B9-7F8C-7751-C39D-87679290F240}"/>
          </ac:spMkLst>
        </pc:spChg>
        <pc:spChg chg="mod">
          <ac:chgData name="CRISTIAN JOEL LOZANO DURAN" userId="e11d5b4f-e474-4759-aa49-2fd83297ae16" providerId="ADAL" clId="{EC64BDD9-DC2F-4A54-8203-019D655F1736}" dt="2026-04-21T02:02:25.804" v="1741" actId="1076"/>
          <ac:spMkLst>
            <pc:docMk/>
            <pc:sldMk cId="876299085" sldId="261"/>
            <ac:spMk id="20" creationId="{D3587E88-F46F-6066-8DBD-8D0E4E6BABC2}"/>
          </ac:spMkLst>
        </pc:spChg>
      </pc:sldChg>
      <pc:sldChg chg="addSp modSp add mod">
        <pc:chgData name="CRISTIAN JOEL LOZANO DURAN" userId="e11d5b4f-e474-4759-aa49-2fd83297ae16" providerId="ADAL" clId="{EC64BDD9-DC2F-4A54-8203-019D655F1736}" dt="2026-04-21T02:07:14.313" v="1826" actId="1076"/>
        <pc:sldMkLst>
          <pc:docMk/>
          <pc:sldMk cId="4042510783" sldId="262"/>
        </pc:sldMkLst>
        <pc:spChg chg="add mod">
          <ac:chgData name="CRISTIAN JOEL LOZANO DURAN" userId="e11d5b4f-e474-4759-aa49-2fd83297ae16" providerId="ADAL" clId="{EC64BDD9-DC2F-4A54-8203-019D655F1736}" dt="2026-04-21T02:06:46.275" v="1818" actId="1076"/>
          <ac:spMkLst>
            <pc:docMk/>
            <pc:sldMk cId="4042510783" sldId="262"/>
            <ac:spMk id="3" creationId="{85BAB8E8-51B0-DFAA-2A5C-B294A84BC15B}"/>
          </ac:spMkLst>
        </pc:spChg>
        <pc:spChg chg="add mod">
          <ac:chgData name="CRISTIAN JOEL LOZANO DURAN" userId="e11d5b4f-e474-4759-aa49-2fd83297ae16" providerId="ADAL" clId="{EC64BDD9-DC2F-4A54-8203-019D655F1736}" dt="2026-04-21T02:07:11.626" v="1825" actId="1076"/>
          <ac:spMkLst>
            <pc:docMk/>
            <pc:sldMk cId="4042510783" sldId="262"/>
            <ac:spMk id="4" creationId="{F5B1C468-2A33-ECBA-0897-C7D537386263}"/>
          </ac:spMkLst>
        </pc:spChg>
        <pc:spChg chg="add mod">
          <ac:chgData name="CRISTIAN JOEL LOZANO DURAN" userId="e11d5b4f-e474-4759-aa49-2fd83297ae16" providerId="ADAL" clId="{EC64BDD9-DC2F-4A54-8203-019D655F1736}" dt="2026-04-21T02:07:04.421" v="1823" actId="1076"/>
          <ac:spMkLst>
            <pc:docMk/>
            <pc:sldMk cId="4042510783" sldId="262"/>
            <ac:spMk id="5" creationId="{59B17A8D-1672-2699-EA6A-4C6E05426706}"/>
          </ac:spMkLst>
        </pc:spChg>
        <pc:spChg chg="add mod">
          <ac:chgData name="CRISTIAN JOEL LOZANO DURAN" userId="e11d5b4f-e474-4759-aa49-2fd83297ae16" providerId="ADAL" clId="{EC64BDD9-DC2F-4A54-8203-019D655F1736}" dt="2026-04-21T02:06:59.127" v="1822" actId="1076"/>
          <ac:spMkLst>
            <pc:docMk/>
            <pc:sldMk cId="4042510783" sldId="262"/>
            <ac:spMk id="6" creationId="{3A784CEB-F805-0EF1-8C12-77C7D615546D}"/>
          </ac:spMkLst>
        </pc:spChg>
        <pc:spChg chg="mod">
          <ac:chgData name="CRISTIAN JOEL LOZANO DURAN" userId="e11d5b4f-e474-4759-aa49-2fd83297ae16" providerId="ADAL" clId="{EC64BDD9-DC2F-4A54-8203-019D655F1736}" dt="2026-04-21T02:04:41.140" v="1754" actId="20577"/>
          <ac:spMkLst>
            <pc:docMk/>
            <pc:sldMk cId="4042510783" sldId="262"/>
            <ac:spMk id="12" creationId="{2C42899D-EA42-231F-8688-126EFEEC5862}"/>
          </ac:spMkLst>
        </pc:spChg>
        <pc:spChg chg="mod">
          <ac:chgData name="CRISTIAN JOEL LOZANO DURAN" userId="e11d5b4f-e474-4759-aa49-2fd83297ae16" providerId="ADAL" clId="{EC64BDD9-DC2F-4A54-8203-019D655F1736}" dt="2026-04-21T02:06:28.341" v="1814" actId="20577"/>
          <ac:spMkLst>
            <pc:docMk/>
            <pc:sldMk cId="4042510783" sldId="262"/>
            <ac:spMk id="13" creationId="{F951B4C7-5671-DF60-4617-C9AF9AAB4804}"/>
          </ac:spMkLst>
        </pc:spChg>
        <pc:spChg chg="mod">
          <ac:chgData name="CRISTIAN JOEL LOZANO DURAN" userId="e11d5b4f-e474-4759-aa49-2fd83297ae16" providerId="ADAL" clId="{EC64BDD9-DC2F-4A54-8203-019D655F1736}" dt="2026-04-21T02:06:36.785" v="1815" actId="1076"/>
          <ac:spMkLst>
            <pc:docMk/>
            <pc:sldMk cId="4042510783" sldId="262"/>
            <ac:spMk id="19" creationId="{AA4C00A9-B7F6-7843-141C-D3EF9A13B1BE}"/>
          </ac:spMkLst>
        </pc:spChg>
        <pc:spChg chg="mod">
          <ac:chgData name="CRISTIAN JOEL LOZANO DURAN" userId="e11d5b4f-e474-4759-aa49-2fd83297ae16" providerId="ADAL" clId="{EC64BDD9-DC2F-4A54-8203-019D655F1736}" dt="2026-04-21T02:07:14.313" v="1826" actId="1076"/>
          <ac:spMkLst>
            <pc:docMk/>
            <pc:sldMk cId="4042510783" sldId="262"/>
            <ac:spMk id="20" creationId="{25CB6455-01D3-17B7-2549-D6D7446C7C94}"/>
          </ac:spMkLst>
        </pc:spChg>
      </pc:sldChg>
      <pc:sldChg chg="modSp mod">
        <pc:chgData name="CRISTIAN JOEL LOZANO DURAN" userId="e11d5b4f-e474-4759-aa49-2fd83297ae16" providerId="ADAL" clId="{EC64BDD9-DC2F-4A54-8203-019D655F1736}" dt="2026-04-21T01:52:41.780" v="1667" actId="6549"/>
        <pc:sldMkLst>
          <pc:docMk/>
          <pc:sldMk cId="1914128243" sldId="279"/>
        </pc:sldMkLst>
        <pc:spChg chg="mod">
          <ac:chgData name="CRISTIAN JOEL LOZANO DURAN" userId="e11d5b4f-e474-4759-aa49-2fd83297ae16" providerId="ADAL" clId="{EC64BDD9-DC2F-4A54-8203-019D655F1736}" dt="2026-04-21T01:52:41.780" v="1667" actId="6549"/>
          <ac:spMkLst>
            <pc:docMk/>
            <pc:sldMk cId="1914128243" sldId="279"/>
            <ac:spMk id="2" creationId="{7A247313-C19C-60BC-CB95-44949F215741}"/>
          </ac:spMkLst>
        </pc:spChg>
        <pc:spChg chg="mod">
          <ac:chgData name="CRISTIAN JOEL LOZANO DURAN" userId="e11d5b4f-e474-4759-aa49-2fd83297ae16" providerId="ADAL" clId="{EC64BDD9-DC2F-4A54-8203-019D655F1736}" dt="2026-04-14T12:26:44.484" v="57" actId="20577"/>
          <ac:spMkLst>
            <pc:docMk/>
            <pc:sldMk cId="1914128243" sldId="279"/>
            <ac:spMk id="6" creationId="{35CA7847-BE98-8C7D-7F03-2B04A2730A0B}"/>
          </ac:spMkLst>
        </pc:spChg>
      </pc:sldChg>
      <pc:sldChg chg="delSp mod">
        <pc:chgData name="CRISTIAN JOEL LOZANO DURAN" userId="e11d5b4f-e474-4759-aa49-2fd83297ae16" providerId="ADAL" clId="{EC64BDD9-DC2F-4A54-8203-019D655F1736}" dt="2026-04-21T01:51:37.593" v="1661" actId="478"/>
        <pc:sldMkLst>
          <pc:docMk/>
          <pc:sldMk cId="3569645471" sldId="490"/>
        </pc:sldMkLst>
        <pc:spChg chg="del">
          <ac:chgData name="CRISTIAN JOEL LOZANO DURAN" userId="e11d5b4f-e474-4759-aa49-2fd83297ae16" providerId="ADAL" clId="{EC64BDD9-DC2F-4A54-8203-019D655F1736}" dt="2026-04-21T01:51:37.593" v="1661" actId="478"/>
          <ac:spMkLst>
            <pc:docMk/>
            <pc:sldMk cId="3569645471" sldId="490"/>
            <ac:spMk id="7" creationId="{C53A41C9-CB51-60A2-7504-990743041DC8}"/>
          </ac:spMkLst>
        </pc:spChg>
      </pc:sldChg>
      <pc:sldChg chg="delSp modSp mod ord">
        <pc:chgData name="CRISTIAN JOEL LOZANO DURAN" userId="e11d5b4f-e474-4759-aa49-2fd83297ae16" providerId="ADAL" clId="{EC64BDD9-DC2F-4A54-8203-019D655F1736}" dt="2026-04-20T20:32:57.254" v="905"/>
        <pc:sldMkLst>
          <pc:docMk/>
          <pc:sldMk cId="2328670573" sldId="2147483599"/>
        </pc:sldMkLst>
      </pc:sldChg>
      <pc:sldChg chg="mod modShow">
        <pc:chgData name="CRISTIAN JOEL LOZANO DURAN" userId="e11d5b4f-e474-4759-aa49-2fd83297ae16" providerId="ADAL" clId="{EC64BDD9-DC2F-4A54-8203-019D655F1736}" dt="2026-04-21T01:52:06.129" v="1664" actId="729"/>
        <pc:sldMkLst>
          <pc:docMk/>
          <pc:sldMk cId="111149515" sldId="2147483600"/>
        </pc:sldMkLst>
      </pc:sldChg>
      <pc:sldChg chg="modSp del mod">
        <pc:chgData name="CRISTIAN JOEL LOZANO DURAN" userId="e11d5b4f-e474-4759-aa49-2fd83297ae16" providerId="ADAL" clId="{EC64BDD9-DC2F-4A54-8203-019D655F1736}" dt="2026-04-20T18:55:35.305" v="533" actId="47"/>
        <pc:sldMkLst>
          <pc:docMk/>
          <pc:sldMk cId="680968687" sldId="2147483601"/>
        </pc:sldMkLst>
      </pc:sldChg>
      <pc:sldChg chg="modSp mod ord">
        <pc:chgData name="CRISTIAN JOEL LOZANO DURAN" userId="e11d5b4f-e474-4759-aa49-2fd83297ae16" providerId="ADAL" clId="{EC64BDD9-DC2F-4A54-8203-019D655F1736}" dt="2026-04-20T18:55:21.758" v="528"/>
        <pc:sldMkLst>
          <pc:docMk/>
          <pc:sldMk cId="3532107986" sldId="2147483602"/>
        </pc:sldMkLst>
        <pc:spChg chg="mod">
          <ac:chgData name="CRISTIAN JOEL LOZANO DURAN" userId="e11d5b4f-e474-4759-aa49-2fd83297ae16" providerId="ADAL" clId="{EC64BDD9-DC2F-4A54-8203-019D655F1736}" dt="2026-04-14T12:21:48.506" v="39" actId="123"/>
          <ac:spMkLst>
            <pc:docMk/>
            <pc:sldMk cId="3532107986" sldId="2147483602"/>
            <ac:spMk id="2" creationId="{28E35D4E-A340-6E92-5165-168283F49D8E}"/>
          </ac:spMkLst>
        </pc:spChg>
      </pc:sldChg>
      <pc:sldChg chg="modSp add del mod ord">
        <pc:chgData name="CRISTIAN JOEL LOZANO DURAN" userId="e11d5b4f-e474-4759-aa49-2fd83297ae16" providerId="ADAL" clId="{EC64BDD9-DC2F-4A54-8203-019D655F1736}" dt="2026-04-20T18:55:08.404" v="524"/>
        <pc:sldMkLst>
          <pc:docMk/>
          <pc:sldMk cId="245619491" sldId="2147483604"/>
        </pc:sldMkLst>
        <pc:spChg chg="mod">
          <ac:chgData name="CRISTIAN JOEL LOZANO DURAN" userId="e11d5b4f-e474-4759-aa49-2fd83297ae16" providerId="ADAL" clId="{EC64BDD9-DC2F-4A54-8203-019D655F1736}" dt="2026-04-14T12:20:32.194" v="28" actId="255"/>
          <ac:spMkLst>
            <pc:docMk/>
            <pc:sldMk cId="245619491" sldId="2147483604"/>
            <ac:spMk id="2" creationId="{C5CB1741-2ADA-DA1B-51EB-EBA8E8DB07F1}"/>
          </ac:spMkLst>
        </pc:spChg>
        <pc:spChg chg="mod">
          <ac:chgData name="CRISTIAN JOEL LOZANO DURAN" userId="e11d5b4f-e474-4759-aa49-2fd83297ae16" providerId="ADAL" clId="{EC64BDD9-DC2F-4A54-8203-019D655F1736}" dt="2026-04-14T12:21:36.190" v="38" actId="1076"/>
          <ac:spMkLst>
            <pc:docMk/>
            <pc:sldMk cId="245619491" sldId="2147483604"/>
            <ac:spMk id="7" creationId="{3CFC031C-361F-C1F7-EEAC-EE193387224E}"/>
          </ac:spMkLst>
        </pc:spChg>
        <pc:spChg chg="mod">
          <ac:chgData name="CRISTIAN JOEL LOZANO DURAN" userId="e11d5b4f-e474-4759-aa49-2fd83297ae16" providerId="ADAL" clId="{EC64BDD9-DC2F-4A54-8203-019D655F1736}" dt="2026-04-14T12:21:15.387" v="34" actId="1076"/>
          <ac:spMkLst>
            <pc:docMk/>
            <pc:sldMk cId="245619491" sldId="2147483604"/>
            <ac:spMk id="8" creationId="{1479C2C8-C3A6-0911-7641-9AD62255DBD2}"/>
          </ac:spMkLst>
        </pc:spChg>
      </pc:sldChg>
      <pc:sldChg chg="ord">
        <pc:chgData name="CRISTIAN JOEL LOZANO DURAN" userId="e11d5b4f-e474-4759-aa49-2fd83297ae16" providerId="ADAL" clId="{EC64BDD9-DC2F-4A54-8203-019D655F1736}" dt="2026-04-20T18:55:26.642" v="530"/>
        <pc:sldMkLst>
          <pc:docMk/>
          <pc:sldMk cId="918033628" sldId="2147483605"/>
        </pc:sldMkLst>
      </pc:sldChg>
      <pc:sldChg chg="addSp delSp modSp mod">
        <pc:chgData name="CRISTIAN JOEL LOZANO DURAN" userId="e11d5b4f-e474-4759-aa49-2fd83297ae16" providerId="ADAL" clId="{EC64BDD9-DC2F-4A54-8203-019D655F1736}" dt="2026-04-14T12:37:33.045" v="109" actId="1076"/>
        <pc:sldMkLst>
          <pc:docMk/>
          <pc:sldMk cId="4206632146" sldId="2147483606"/>
        </pc:sldMkLst>
        <pc:graphicFrameChg chg="mod modGraphic">
          <ac:chgData name="CRISTIAN JOEL LOZANO DURAN" userId="e11d5b4f-e474-4759-aa49-2fd83297ae16" providerId="ADAL" clId="{EC64BDD9-DC2F-4A54-8203-019D655F1736}" dt="2026-04-14T12:37:33.045" v="109" actId="1076"/>
          <ac:graphicFrameMkLst>
            <pc:docMk/>
            <pc:sldMk cId="4206632146" sldId="2147483606"/>
            <ac:graphicFrameMk id="8" creationId="{3D383A83-83B3-A50B-8B57-F2FCA4CE54C3}"/>
          </ac:graphicFrameMkLst>
        </pc:graphicFrameChg>
        <pc:picChg chg="add mod">
          <ac:chgData name="CRISTIAN JOEL LOZANO DURAN" userId="e11d5b4f-e474-4759-aa49-2fd83297ae16" providerId="ADAL" clId="{EC64BDD9-DC2F-4A54-8203-019D655F1736}" dt="2026-04-14T12:37:22.136" v="108" actId="1076"/>
          <ac:picMkLst>
            <pc:docMk/>
            <pc:sldMk cId="4206632146" sldId="2147483606"/>
            <ac:picMk id="6" creationId="{2B854703-0BE2-EB11-CEF2-28E230EFC077}"/>
          </ac:picMkLst>
        </pc:picChg>
      </pc:sldChg>
      <pc:sldChg chg="ord">
        <pc:chgData name="CRISTIAN JOEL LOZANO DURAN" userId="e11d5b4f-e474-4759-aa49-2fd83297ae16" providerId="ADAL" clId="{EC64BDD9-DC2F-4A54-8203-019D655F1736}" dt="2026-04-20T21:13:20.696" v="909"/>
        <pc:sldMkLst>
          <pc:docMk/>
          <pc:sldMk cId="2018251102" sldId="2147483609"/>
        </pc:sldMkLst>
      </pc:sldChg>
      <pc:sldChg chg="delSp modSp add mod">
        <pc:chgData name="CRISTIAN JOEL LOZANO DURAN" userId="e11d5b4f-e474-4759-aa49-2fd83297ae16" providerId="ADAL" clId="{EC64BDD9-DC2F-4A54-8203-019D655F1736}" dt="2026-04-21T01:27:12.634" v="1578" actId="313"/>
        <pc:sldMkLst>
          <pc:docMk/>
          <pc:sldMk cId="2126580577" sldId="2147483611"/>
        </pc:sldMkLst>
        <pc:spChg chg="mod">
          <ac:chgData name="CRISTIAN JOEL LOZANO DURAN" userId="e11d5b4f-e474-4759-aa49-2fd83297ae16" providerId="ADAL" clId="{EC64BDD9-DC2F-4A54-8203-019D655F1736}" dt="2026-04-21T01:27:12.634" v="1578" actId="313"/>
          <ac:spMkLst>
            <pc:docMk/>
            <pc:sldMk cId="2126580577" sldId="2147483611"/>
            <ac:spMk id="4" creationId="{DED54616-73E5-0883-8A00-2D2D74D314D6}"/>
          </ac:spMkLst>
        </pc:spChg>
        <pc:spChg chg="mod">
          <ac:chgData name="CRISTIAN JOEL LOZANO DURAN" userId="e11d5b4f-e474-4759-aa49-2fd83297ae16" providerId="ADAL" clId="{EC64BDD9-DC2F-4A54-8203-019D655F1736}" dt="2026-04-20T18:56:34.957" v="550" actId="14100"/>
          <ac:spMkLst>
            <pc:docMk/>
            <pc:sldMk cId="2126580577" sldId="2147483611"/>
            <ac:spMk id="6" creationId="{1C163889-BEFA-D648-199E-E600702A8C54}"/>
          </ac:spMkLst>
        </pc:spChg>
        <pc:picChg chg="del mod">
          <ac:chgData name="CRISTIAN JOEL LOZANO DURAN" userId="e11d5b4f-e474-4759-aa49-2fd83297ae16" providerId="ADAL" clId="{EC64BDD9-DC2F-4A54-8203-019D655F1736}" dt="2026-04-20T19:10:56.972" v="641" actId="478"/>
          <ac:picMkLst>
            <pc:docMk/>
            <pc:sldMk cId="2126580577" sldId="2147483611"/>
            <ac:picMk id="5" creationId="{2DDA604A-BA52-A585-5186-08524309E463}"/>
          </ac:picMkLst>
        </pc:picChg>
        <pc:picChg chg="del mod">
          <ac:chgData name="CRISTIAN JOEL LOZANO DURAN" userId="e11d5b4f-e474-4759-aa49-2fd83297ae16" providerId="ADAL" clId="{EC64BDD9-DC2F-4A54-8203-019D655F1736}" dt="2026-04-20T19:10:55.656" v="640" actId="478"/>
          <ac:picMkLst>
            <pc:docMk/>
            <pc:sldMk cId="2126580577" sldId="2147483611"/>
            <ac:picMk id="17" creationId="{45ED27C9-D0C2-874C-AFAE-C2D0938C59B9}"/>
          </ac:picMkLst>
        </pc:picChg>
      </pc:sldChg>
      <pc:sldChg chg="del">
        <pc:chgData name="CRISTIAN JOEL LOZANO DURAN" userId="e11d5b4f-e474-4759-aa49-2fd83297ae16" providerId="ADAL" clId="{EC64BDD9-DC2F-4A54-8203-019D655F1736}" dt="2026-04-21T01:48:27.054" v="1646" actId="47"/>
        <pc:sldMkLst>
          <pc:docMk/>
          <pc:sldMk cId="633534274" sldId="2147483612"/>
        </pc:sldMkLst>
      </pc:sldChg>
      <pc:sldChg chg="ord">
        <pc:chgData name="CRISTIAN JOEL LOZANO DURAN" userId="e11d5b4f-e474-4759-aa49-2fd83297ae16" providerId="ADAL" clId="{EC64BDD9-DC2F-4A54-8203-019D655F1736}" dt="2026-04-21T01:48:40.416" v="1648"/>
        <pc:sldMkLst>
          <pc:docMk/>
          <pc:sldMk cId="1490661683" sldId="2147483615"/>
        </pc:sldMkLst>
      </pc:sldChg>
      <pc:sldChg chg="ord">
        <pc:chgData name="CRISTIAN JOEL LOZANO DURAN" userId="e11d5b4f-e474-4759-aa49-2fd83297ae16" providerId="ADAL" clId="{EC64BDD9-DC2F-4A54-8203-019D655F1736}" dt="2026-04-21T01:50:32.687" v="1656"/>
        <pc:sldMkLst>
          <pc:docMk/>
          <pc:sldMk cId="2005533947" sldId="2147483616"/>
        </pc:sldMkLst>
      </pc:sldChg>
      <pc:sldChg chg="mod modShow">
        <pc:chgData name="CRISTIAN JOEL LOZANO DURAN" userId="e11d5b4f-e474-4759-aa49-2fd83297ae16" providerId="ADAL" clId="{EC64BDD9-DC2F-4A54-8203-019D655F1736}" dt="2026-04-21T01:51:48.784" v="1663" actId="729"/>
        <pc:sldMkLst>
          <pc:docMk/>
          <pc:sldMk cId="1672898899" sldId="2147483617"/>
        </pc:sldMkLst>
      </pc:sldChg>
      <pc:sldChg chg="ord">
        <pc:chgData name="CRISTIAN JOEL LOZANO DURAN" userId="e11d5b4f-e474-4759-aa49-2fd83297ae16" providerId="ADAL" clId="{EC64BDD9-DC2F-4A54-8203-019D655F1736}" dt="2026-04-21T01:49:02.512" v="1652"/>
        <pc:sldMkLst>
          <pc:docMk/>
          <pc:sldMk cId="479456015" sldId="2147483618"/>
        </pc:sldMkLst>
      </pc:sldChg>
      <pc:sldChg chg="ord">
        <pc:chgData name="CRISTIAN JOEL LOZANO DURAN" userId="e11d5b4f-e474-4759-aa49-2fd83297ae16" providerId="ADAL" clId="{EC64BDD9-DC2F-4A54-8203-019D655F1736}" dt="2026-04-21T01:49:38.167" v="1654"/>
        <pc:sldMkLst>
          <pc:docMk/>
          <pc:sldMk cId="3575878123" sldId="2147483619"/>
        </pc:sldMkLst>
      </pc:sldChg>
      <pc:sldChg chg="mod modShow">
        <pc:chgData name="CRISTIAN JOEL LOZANO DURAN" userId="e11d5b4f-e474-4759-aa49-2fd83297ae16" providerId="ADAL" clId="{EC64BDD9-DC2F-4A54-8203-019D655F1736}" dt="2026-04-21T01:51:44.917" v="1662" actId="729"/>
        <pc:sldMkLst>
          <pc:docMk/>
          <pc:sldMk cId="951736858" sldId="2147483620"/>
        </pc:sldMkLst>
      </pc:sldChg>
      <pc:sldChg chg="ord">
        <pc:chgData name="CRISTIAN JOEL LOZANO DURAN" userId="e11d5b4f-e474-4759-aa49-2fd83297ae16" providerId="ADAL" clId="{EC64BDD9-DC2F-4A54-8203-019D655F1736}" dt="2026-04-21T01:48:47.852" v="1650"/>
        <pc:sldMkLst>
          <pc:docMk/>
          <pc:sldMk cId="773367056" sldId="2147483621"/>
        </pc:sldMkLst>
      </pc:sldChg>
      <pc:sldChg chg="ord">
        <pc:chgData name="CRISTIAN JOEL LOZANO DURAN" userId="e11d5b4f-e474-4759-aa49-2fd83297ae16" providerId="ADAL" clId="{EC64BDD9-DC2F-4A54-8203-019D655F1736}" dt="2026-04-21T01:50:53.256" v="1658"/>
        <pc:sldMkLst>
          <pc:docMk/>
          <pc:sldMk cId="3344713769" sldId="2147483622"/>
        </pc:sldMkLst>
      </pc:sldChg>
      <pc:sldChg chg="mod modShow">
        <pc:chgData name="CRISTIAN JOEL LOZANO DURAN" userId="e11d5b4f-e474-4759-aa49-2fd83297ae16" providerId="ADAL" clId="{EC64BDD9-DC2F-4A54-8203-019D655F1736}" dt="2026-04-21T01:51:32.517" v="1660" actId="729"/>
        <pc:sldMkLst>
          <pc:docMk/>
          <pc:sldMk cId="808617831" sldId="2147483623"/>
        </pc:sldMkLst>
      </pc:sldChg>
      <pc:sldChg chg="mod modShow">
        <pc:chgData name="CRISTIAN JOEL LOZANO DURAN" userId="e11d5b4f-e474-4759-aa49-2fd83297ae16" providerId="ADAL" clId="{EC64BDD9-DC2F-4A54-8203-019D655F1736}" dt="2026-04-21T01:51:14.468" v="1659" actId="729"/>
        <pc:sldMkLst>
          <pc:docMk/>
          <pc:sldMk cId="1037754669" sldId="2147483624"/>
        </pc:sldMkLst>
      </pc:sldChg>
      <pc:sldChg chg="mod modShow">
        <pc:chgData name="CRISTIAN JOEL LOZANO DURAN" userId="e11d5b4f-e474-4759-aa49-2fd83297ae16" providerId="ADAL" clId="{EC64BDD9-DC2F-4A54-8203-019D655F1736}" dt="2026-04-21T01:52:09.853" v="1665" actId="729"/>
        <pc:sldMkLst>
          <pc:docMk/>
          <pc:sldMk cId="74330347" sldId="2147483625"/>
        </pc:sldMkLst>
      </pc:sldChg>
      <pc:sldChg chg="modSp mod ord">
        <pc:chgData name="CRISTIAN JOEL LOZANO DURAN" userId="e11d5b4f-e474-4759-aa49-2fd83297ae16" providerId="ADAL" clId="{EC64BDD9-DC2F-4A54-8203-019D655F1736}" dt="2026-04-21T01:24:55.744" v="1526" actId="20577"/>
        <pc:sldMkLst>
          <pc:docMk/>
          <pc:sldMk cId="1661007802" sldId="2147483626"/>
        </pc:sldMkLst>
        <pc:spChg chg="mod">
          <ac:chgData name="CRISTIAN JOEL LOZANO DURAN" userId="e11d5b4f-e474-4759-aa49-2fd83297ae16" providerId="ADAL" clId="{EC64BDD9-DC2F-4A54-8203-019D655F1736}" dt="2026-04-21T01:17:18.792" v="1479"/>
          <ac:spMkLst>
            <pc:docMk/>
            <pc:sldMk cId="1661007802" sldId="2147483626"/>
            <ac:spMk id="12" creationId="{DDB8AE14-DDA3-1141-326C-AE9487DCC738}"/>
          </ac:spMkLst>
        </pc:spChg>
        <pc:spChg chg="mod">
          <ac:chgData name="CRISTIAN JOEL LOZANO DURAN" userId="e11d5b4f-e474-4759-aa49-2fd83297ae16" providerId="ADAL" clId="{EC64BDD9-DC2F-4A54-8203-019D655F1736}" dt="2026-04-21T01:24:55.744" v="1526" actId="20577"/>
          <ac:spMkLst>
            <pc:docMk/>
            <pc:sldMk cId="1661007802" sldId="2147483626"/>
            <ac:spMk id="13" creationId="{AC076126-816F-1C0D-6802-0C98A89EAEB8}"/>
          </ac:spMkLst>
        </pc:spChg>
      </pc:sldChg>
      <pc:sldChg chg="modSp mod">
        <pc:chgData name="CRISTIAN JOEL LOZANO DURAN" userId="e11d5b4f-e474-4759-aa49-2fd83297ae16" providerId="ADAL" clId="{EC64BDD9-DC2F-4A54-8203-019D655F1736}" dt="2026-04-21T01:25:18.236" v="1528" actId="20577"/>
        <pc:sldMkLst>
          <pc:docMk/>
          <pc:sldMk cId="1039612469" sldId="2147483627"/>
        </pc:sldMkLst>
        <pc:spChg chg="mod">
          <ac:chgData name="CRISTIAN JOEL LOZANO DURAN" userId="e11d5b4f-e474-4759-aa49-2fd83297ae16" providerId="ADAL" clId="{EC64BDD9-DC2F-4A54-8203-019D655F1736}" dt="2026-04-21T01:25:18.236" v="1528" actId="20577"/>
          <ac:spMkLst>
            <pc:docMk/>
            <pc:sldMk cId="1039612469" sldId="2147483627"/>
            <ac:spMk id="7" creationId="{05E3502D-6770-FA5C-9C1C-36BCA1C9BB21}"/>
          </ac:spMkLst>
        </pc:spChg>
      </pc:sldChg>
      <pc:sldChg chg="delSp modSp mod">
        <pc:chgData name="CRISTIAN JOEL LOZANO DURAN" userId="e11d5b4f-e474-4759-aa49-2fd83297ae16" providerId="ADAL" clId="{EC64BDD9-DC2F-4A54-8203-019D655F1736}" dt="2026-04-21T01:32:57.669" v="1599" actId="1076"/>
        <pc:sldMkLst>
          <pc:docMk/>
          <pc:sldMk cId="3031440193" sldId="2147483629"/>
        </pc:sldMkLst>
        <pc:spChg chg="mod">
          <ac:chgData name="CRISTIAN JOEL LOZANO DURAN" userId="e11d5b4f-e474-4759-aa49-2fd83297ae16" providerId="ADAL" clId="{EC64BDD9-DC2F-4A54-8203-019D655F1736}" dt="2026-04-21T01:32:57.669" v="1599" actId="1076"/>
          <ac:spMkLst>
            <pc:docMk/>
            <pc:sldMk cId="3031440193" sldId="2147483629"/>
            <ac:spMk id="7" creationId="{36B3FE62-D424-E251-B072-C0965D99CD19}"/>
          </ac:spMkLst>
        </pc:spChg>
        <pc:spChg chg="mod ord">
          <ac:chgData name="CRISTIAN JOEL LOZANO DURAN" userId="e11d5b4f-e474-4759-aa49-2fd83297ae16" providerId="ADAL" clId="{EC64BDD9-DC2F-4A54-8203-019D655F1736}" dt="2026-04-21T01:25:48.254" v="1530" actId="14100"/>
          <ac:spMkLst>
            <pc:docMk/>
            <pc:sldMk cId="3031440193" sldId="2147483629"/>
            <ac:spMk id="12" creationId="{96C1FFCF-6DD2-1333-314D-AB036D118E85}"/>
          </ac:spMkLst>
        </pc:spChg>
        <pc:graphicFrameChg chg="del">
          <ac:chgData name="CRISTIAN JOEL LOZANO DURAN" userId="e11d5b4f-e474-4759-aa49-2fd83297ae16" providerId="ADAL" clId="{EC64BDD9-DC2F-4A54-8203-019D655F1736}" dt="2026-04-21T01:25:54.107" v="1531" actId="478"/>
          <ac:graphicFrameMkLst>
            <pc:docMk/>
            <pc:sldMk cId="3031440193" sldId="2147483629"/>
            <ac:graphicFrameMk id="18" creationId="{E7653FCA-7A7D-958B-53BB-3F2D8357BE20}"/>
          </ac:graphicFrameMkLst>
        </pc:graphicFrameChg>
      </pc:sldChg>
      <pc:sldChg chg="mod modShow">
        <pc:chgData name="CRISTIAN JOEL LOZANO DURAN" userId="e11d5b4f-e474-4759-aa49-2fd83297ae16" providerId="ADAL" clId="{EC64BDD9-DC2F-4A54-8203-019D655F1736}" dt="2026-04-21T01:52:13.438" v="1666" actId="729"/>
        <pc:sldMkLst>
          <pc:docMk/>
          <pc:sldMk cId="1111128259" sldId="2147483630"/>
        </pc:sldMkLst>
      </pc:sldChg>
      <pc:sldChg chg="addSp delSp modSp add mod">
        <pc:chgData name="CRISTIAN JOEL LOZANO DURAN" userId="e11d5b4f-e474-4759-aa49-2fd83297ae16" providerId="ADAL" clId="{EC64BDD9-DC2F-4A54-8203-019D655F1736}" dt="2026-04-20T22:20:11.631" v="1045" actId="478"/>
        <pc:sldMkLst>
          <pc:docMk/>
          <pc:sldMk cId="3779453357" sldId="2147483631"/>
        </pc:sldMkLst>
        <pc:spChg chg="mod">
          <ac:chgData name="CRISTIAN JOEL LOZANO DURAN" userId="e11d5b4f-e474-4759-aa49-2fd83297ae16" providerId="ADAL" clId="{EC64BDD9-DC2F-4A54-8203-019D655F1736}" dt="2026-04-20T18:34:12.150" v="489"/>
          <ac:spMkLst>
            <pc:docMk/>
            <pc:sldMk cId="3779453357" sldId="2147483631"/>
            <ac:spMk id="2" creationId="{6870B067-A68E-32BF-BC7F-7AECB91FCB3C}"/>
          </ac:spMkLst>
        </pc:spChg>
        <pc:spChg chg="add mod">
          <ac:chgData name="CRISTIAN JOEL LOZANO DURAN" userId="e11d5b4f-e474-4759-aa49-2fd83297ae16" providerId="ADAL" clId="{EC64BDD9-DC2F-4A54-8203-019D655F1736}" dt="2026-04-20T22:19:56.176" v="1044" actId="123"/>
          <ac:spMkLst>
            <pc:docMk/>
            <pc:sldMk cId="3779453357" sldId="2147483631"/>
            <ac:spMk id="3" creationId="{8DCD1B37-C9A5-8143-2134-DCB4A6FFE2BD}"/>
          </ac:spMkLst>
        </pc:spChg>
        <pc:graphicFrameChg chg="del">
          <ac:chgData name="CRISTIAN JOEL LOZANO DURAN" userId="e11d5b4f-e474-4759-aa49-2fd83297ae16" providerId="ADAL" clId="{EC64BDD9-DC2F-4A54-8203-019D655F1736}" dt="2026-04-20T22:20:11.631" v="1045" actId="478"/>
          <ac:graphicFrameMkLst>
            <pc:docMk/>
            <pc:sldMk cId="3779453357" sldId="2147483631"/>
            <ac:graphicFrameMk id="18" creationId="{49E0312D-6B6C-35BD-B3B0-D8819CE1FC85}"/>
          </ac:graphicFrameMkLst>
        </pc:graphicFrameChg>
      </pc:sldChg>
      <pc:sldChg chg="delSp modSp add del mod">
        <pc:chgData name="CRISTIAN JOEL LOZANO DURAN" userId="e11d5b4f-e474-4759-aa49-2fd83297ae16" providerId="ADAL" clId="{EC64BDD9-DC2F-4A54-8203-019D655F1736}" dt="2026-04-20T19:26:09.878" v="815" actId="47"/>
        <pc:sldMkLst>
          <pc:docMk/>
          <pc:sldMk cId="2455549286" sldId="2147483632"/>
        </pc:sldMkLst>
        <pc:spChg chg="mod">
          <ac:chgData name="CRISTIAN JOEL LOZANO DURAN" userId="e11d5b4f-e474-4759-aa49-2fd83297ae16" providerId="ADAL" clId="{EC64BDD9-DC2F-4A54-8203-019D655F1736}" dt="2026-04-20T18:40:02.652" v="510" actId="20577"/>
          <ac:spMkLst>
            <pc:docMk/>
            <pc:sldMk cId="2455549286" sldId="2147483632"/>
            <ac:spMk id="8" creationId="{096F9B1E-1F2B-1652-ABB6-DEE6500638AD}"/>
          </ac:spMkLst>
        </pc:spChg>
        <pc:spChg chg="mod">
          <ac:chgData name="CRISTIAN JOEL LOZANO DURAN" userId="e11d5b4f-e474-4759-aa49-2fd83297ae16" providerId="ADAL" clId="{EC64BDD9-DC2F-4A54-8203-019D655F1736}" dt="2026-04-20T13:26:49.711" v="426" actId="14100"/>
          <ac:spMkLst>
            <pc:docMk/>
            <pc:sldMk cId="2455549286" sldId="2147483632"/>
            <ac:spMk id="11" creationId="{C36566D4-7142-D227-CC26-0DBA5A7CCC19}"/>
          </ac:spMkLst>
        </pc:spChg>
        <pc:spChg chg="mod">
          <ac:chgData name="CRISTIAN JOEL LOZANO DURAN" userId="e11d5b4f-e474-4759-aa49-2fd83297ae16" providerId="ADAL" clId="{EC64BDD9-DC2F-4A54-8203-019D655F1736}" dt="2026-04-20T13:27:45.897" v="485" actId="20577"/>
          <ac:spMkLst>
            <pc:docMk/>
            <pc:sldMk cId="2455549286" sldId="2147483632"/>
            <ac:spMk id="13" creationId="{76C0840B-CF12-4417-E84F-A2367E1454A1}"/>
          </ac:spMkLst>
        </pc:spChg>
        <pc:picChg chg="del">
          <ac:chgData name="CRISTIAN JOEL LOZANO DURAN" userId="e11d5b4f-e474-4759-aa49-2fd83297ae16" providerId="ADAL" clId="{EC64BDD9-DC2F-4A54-8203-019D655F1736}" dt="2026-04-20T13:23:02.888" v="317" actId="478"/>
          <ac:picMkLst>
            <pc:docMk/>
            <pc:sldMk cId="2455549286" sldId="2147483632"/>
            <ac:picMk id="4" creationId="{589C2A2D-72EB-DB6D-7D3F-B3A7E8BFC033}"/>
          </ac:picMkLst>
        </pc:picChg>
      </pc:sldChg>
      <pc:sldChg chg="addSp delSp modSp add mod ord">
        <pc:chgData name="CRISTIAN JOEL LOZANO DURAN" userId="e11d5b4f-e474-4759-aa49-2fd83297ae16" providerId="ADAL" clId="{EC64BDD9-DC2F-4A54-8203-019D655F1736}" dt="2026-04-20T22:19:30.893" v="1043"/>
        <pc:sldMkLst>
          <pc:docMk/>
          <pc:sldMk cId="3400090946" sldId="2147483633"/>
        </pc:sldMkLst>
        <pc:spChg chg="add mod">
          <ac:chgData name="CRISTIAN JOEL LOZANO DURAN" userId="e11d5b4f-e474-4759-aa49-2fd83297ae16" providerId="ADAL" clId="{EC64BDD9-DC2F-4A54-8203-019D655F1736}" dt="2026-04-20T18:33:37.598" v="488"/>
          <ac:spMkLst>
            <pc:docMk/>
            <pc:sldMk cId="3400090946" sldId="2147483633"/>
            <ac:spMk id="5" creationId="{2E81DCFD-E2C5-1363-68E0-D7E8E8AE8768}"/>
          </ac:spMkLst>
        </pc:spChg>
        <pc:spChg chg="add mod">
          <ac:chgData name="CRISTIAN JOEL LOZANO DURAN" userId="e11d5b4f-e474-4759-aa49-2fd83297ae16" providerId="ADAL" clId="{EC64BDD9-DC2F-4A54-8203-019D655F1736}" dt="2026-04-20T18:33:37.598" v="488"/>
          <ac:spMkLst>
            <pc:docMk/>
            <pc:sldMk cId="3400090946" sldId="2147483633"/>
            <ac:spMk id="6" creationId="{47212BB2-A39F-A14E-9D7D-86E23B8B8572}"/>
          </ac:spMkLst>
        </pc:spChg>
        <pc:spChg chg="del">
          <ac:chgData name="CRISTIAN JOEL LOZANO DURAN" userId="e11d5b4f-e474-4759-aa49-2fd83297ae16" providerId="ADAL" clId="{EC64BDD9-DC2F-4A54-8203-019D655F1736}" dt="2026-04-20T18:33:23.787" v="487" actId="478"/>
          <ac:spMkLst>
            <pc:docMk/>
            <pc:sldMk cId="3400090946" sldId="2147483633"/>
            <ac:spMk id="9" creationId="{B7D7CCDF-20A5-9647-D630-61016EFFEA75}"/>
          </ac:spMkLst>
        </pc:spChg>
        <pc:spChg chg="add mod">
          <ac:chgData name="CRISTIAN JOEL LOZANO DURAN" userId="e11d5b4f-e474-4759-aa49-2fd83297ae16" providerId="ADAL" clId="{EC64BDD9-DC2F-4A54-8203-019D655F1736}" dt="2026-04-20T18:33:37.598" v="488"/>
          <ac:spMkLst>
            <pc:docMk/>
            <pc:sldMk cId="3400090946" sldId="2147483633"/>
            <ac:spMk id="13" creationId="{A72C58B0-F460-6E45-EC6E-CBCA784B8ECD}"/>
          </ac:spMkLst>
        </pc:spChg>
        <pc:spChg chg="add mod">
          <ac:chgData name="CRISTIAN JOEL LOZANO DURAN" userId="e11d5b4f-e474-4759-aa49-2fd83297ae16" providerId="ADAL" clId="{EC64BDD9-DC2F-4A54-8203-019D655F1736}" dt="2026-04-20T18:33:37.598" v="488"/>
          <ac:spMkLst>
            <pc:docMk/>
            <pc:sldMk cId="3400090946" sldId="2147483633"/>
            <ac:spMk id="16" creationId="{E3451D18-9AA9-8A3B-9E19-A976143382F2}"/>
          </ac:spMkLst>
        </pc:spChg>
        <pc:spChg chg="add mod">
          <ac:chgData name="CRISTIAN JOEL LOZANO DURAN" userId="e11d5b4f-e474-4759-aa49-2fd83297ae16" providerId="ADAL" clId="{EC64BDD9-DC2F-4A54-8203-019D655F1736}" dt="2026-04-20T18:33:37.598" v="488"/>
          <ac:spMkLst>
            <pc:docMk/>
            <pc:sldMk cId="3400090946" sldId="2147483633"/>
            <ac:spMk id="28" creationId="{31827D91-267D-6991-6F32-87CCC704238F}"/>
          </ac:spMkLst>
        </pc:spChg>
        <pc:spChg chg="add mod">
          <ac:chgData name="CRISTIAN JOEL LOZANO DURAN" userId="e11d5b4f-e474-4759-aa49-2fd83297ae16" providerId="ADAL" clId="{EC64BDD9-DC2F-4A54-8203-019D655F1736}" dt="2026-04-20T18:33:37.598" v="488"/>
          <ac:spMkLst>
            <pc:docMk/>
            <pc:sldMk cId="3400090946" sldId="2147483633"/>
            <ac:spMk id="31" creationId="{817D8551-DD34-8800-5A28-0D9C52DC0626}"/>
          </ac:spMkLst>
        </pc:spChg>
        <pc:spChg chg="add mod">
          <ac:chgData name="CRISTIAN JOEL LOZANO DURAN" userId="e11d5b4f-e474-4759-aa49-2fd83297ae16" providerId="ADAL" clId="{EC64BDD9-DC2F-4A54-8203-019D655F1736}" dt="2026-04-20T18:33:37.598" v="488"/>
          <ac:spMkLst>
            <pc:docMk/>
            <pc:sldMk cId="3400090946" sldId="2147483633"/>
            <ac:spMk id="38" creationId="{299AA087-0589-70D1-4A44-0B38E0E43F17}"/>
          </ac:spMkLst>
        </pc:spChg>
        <pc:spChg chg="add mod">
          <ac:chgData name="CRISTIAN JOEL LOZANO DURAN" userId="e11d5b4f-e474-4759-aa49-2fd83297ae16" providerId="ADAL" clId="{EC64BDD9-DC2F-4A54-8203-019D655F1736}" dt="2026-04-20T18:33:37.598" v="488"/>
          <ac:spMkLst>
            <pc:docMk/>
            <pc:sldMk cId="3400090946" sldId="2147483633"/>
            <ac:spMk id="40" creationId="{3EFF6230-23C1-D57C-0546-D2533DEBF1EF}"/>
          </ac:spMkLst>
        </pc:spChg>
        <pc:spChg chg="add mod">
          <ac:chgData name="CRISTIAN JOEL LOZANO DURAN" userId="e11d5b4f-e474-4759-aa49-2fd83297ae16" providerId="ADAL" clId="{EC64BDD9-DC2F-4A54-8203-019D655F1736}" dt="2026-04-20T18:33:37.598" v="488"/>
          <ac:spMkLst>
            <pc:docMk/>
            <pc:sldMk cId="3400090946" sldId="2147483633"/>
            <ac:spMk id="50" creationId="{E76DB1AC-CFE1-C235-1DBF-8635D267F888}"/>
          </ac:spMkLst>
        </pc:spChg>
        <pc:spChg chg="add mod">
          <ac:chgData name="CRISTIAN JOEL LOZANO DURAN" userId="e11d5b4f-e474-4759-aa49-2fd83297ae16" providerId="ADAL" clId="{EC64BDD9-DC2F-4A54-8203-019D655F1736}" dt="2026-04-20T18:33:37.598" v="488"/>
          <ac:spMkLst>
            <pc:docMk/>
            <pc:sldMk cId="3400090946" sldId="2147483633"/>
            <ac:spMk id="52" creationId="{A24AC3C2-606B-0209-FD09-DC85C3F1D6C6}"/>
          </ac:spMkLst>
        </pc:spChg>
        <pc:graphicFrameChg chg="del">
          <ac:chgData name="CRISTIAN JOEL LOZANO DURAN" userId="e11d5b4f-e474-4759-aa49-2fd83297ae16" providerId="ADAL" clId="{EC64BDD9-DC2F-4A54-8203-019D655F1736}" dt="2026-04-20T18:33:23.787" v="487" actId="478"/>
          <ac:graphicFrameMkLst>
            <pc:docMk/>
            <pc:sldMk cId="3400090946" sldId="2147483633"/>
            <ac:graphicFrameMk id="10" creationId="{8FCE3BA9-AF38-2CBC-08B4-3F96DE1CDE88}"/>
          </ac:graphicFrameMkLst>
        </pc:graphicFrameChg>
        <pc:graphicFrameChg chg="del">
          <ac:chgData name="CRISTIAN JOEL LOZANO DURAN" userId="e11d5b4f-e474-4759-aa49-2fd83297ae16" providerId="ADAL" clId="{EC64BDD9-DC2F-4A54-8203-019D655F1736}" dt="2026-04-20T18:33:23.787" v="487" actId="478"/>
          <ac:graphicFrameMkLst>
            <pc:docMk/>
            <pc:sldMk cId="3400090946" sldId="2147483633"/>
            <ac:graphicFrameMk id="18" creationId="{DD27DEF8-2F6C-1E4B-0703-67E60B062BB2}"/>
          </ac:graphicFrameMkLst>
        </pc:graphicFrameChg>
      </pc:sldChg>
      <pc:sldChg chg="new del">
        <pc:chgData name="CRISTIAN JOEL LOZANO DURAN" userId="e11d5b4f-e474-4759-aa49-2fd83297ae16" providerId="ADAL" clId="{EC64BDD9-DC2F-4A54-8203-019D655F1736}" dt="2026-04-20T20:14:22.790" v="831" actId="47"/>
        <pc:sldMkLst>
          <pc:docMk/>
          <pc:sldMk cId="138542771" sldId="2147483634"/>
        </pc:sldMkLst>
      </pc:sldChg>
      <pc:sldChg chg="addSp delSp modSp add mod ord">
        <pc:chgData name="CRISTIAN JOEL LOZANO DURAN" userId="e11d5b4f-e474-4759-aa49-2fd83297ae16" providerId="ADAL" clId="{EC64BDD9-DC2F-4A54-8203-019D655F1736}" dt="2026-04-20T22:10:14.885" v="1011"/>
        <pc:sldMkLst>
          <pc:docMk/>
          <pc:sldMk cId="2148855680" sldId="2147483634"/>
        </pc:sldMkLst>
        <pc:spChg chg="mod">
          <ac:chgData name="CRISTIAN JOEL LOZANO DURAN" userId="e11d5b4f-e474-4759-aa49-2fd83297ae16" providerId="ADAL" clId="{EC64BDD9-DC2F-4A54-8203-019D655F1736}" dt="2026-04-20T20:17:56.346" v="858" actId="20577"/>
          <ac:spMkLst>
            <pc:docMk/>
            <pc:sldMk cId="2148855680" sldId="2147483634"/>
            <ac:spMk id="2" creationId="{1AF8EC1C-761D-8F28-447A-F47841BC7B71}"/>
          </ac:spMkLst>
        </pc:spChg>
        <pc:spChg chg="add mod">
          <ac:chgData name="CRISTIAN JOEL LOZANO DURAN" userId="e11d5b4f-e474-4759-aa49-2fd83297ae16" providerId="ADAL" clId="{EC64BDD9-DC2F-4A54-8203-019D655F1736}" dt="2026-04-20T20:28:45.265" v="899" actId="1076"/>
          <ac:spMkLst>
            <pc:docMk/>
            <pc:sldMk cId="2148855680" sldId="2147483634"/>
            <ac:spMk id="4" creationId="{D5B6F939-B902-B55C-DEC6-B7AD6452AA95}"/>
          </ac:spMkLst>
        </pc:spChg>
        <pc:spChg chg="add mod">
          <ac:chgData name="CRISTIAN JOEL LOZANO DURAN" userId="e11d5b4f-e474-4759-aa49-2fd83297ae16" providerId="ADAL" clId="{EC64BDD9-DC2F-4A54-8203-019D655F1736}" dt="2026-04-20T20:29:01.866" v="903" actId="20577"/>
          <ac:spMkLst>
            <pc:docMk/>
            <pc:sldMk cId="2148855680" sldId="2147483634"/>
            <ac:spMk id="10" creationId="{E4C1AD49-42C4-B3AF-305C-58D720790F38}"/>
          </ac:spMkLst>
        </pc:spChg>
        <pc:graphicFrameChg chg="add del mod">
          <ac:chgData name="CRISTIAN JOEL LOZANO DURAN" userId="e11d5b4f-e474-4759-aa49-2fd83297ae16" providerId="ADAL" clId="{EC64BDD9-DC2F-4A54-8203-019D655F1736}" dt="2026-04-20T20:20:01.550" v="876" actId="478"/>
          <ac:graphicFrameMkLst>
            <pc:docMk/>
            <pc:sldMk cId="2148855680" sldId="2147483634"/>
            <ac:graphicFrameMk id="5" creationId="{F1E302C2-E1C8-6612-19FA-A269672EB697}"/>
          </ac:graphicFrameMkLst>
        </pc:graphicFrameChg>
        <pc:graphicFrameChg chg="add mod modGraphic">
          <ac:chgData name="CRISTIAN JOEL LOZANO DURAN" userId="e11d5b4f-e474-4759-aa49-2fd83297ae16" providerId="ADAL" clId="{EC64BDD9-DC2F-4A54-8203-019D655F1736}" dt="2026-04-20T22:10:14.885" v="1011"/>
          <ac:graphicFrameMkLst>
            <pc:docMk/>
            <pc:sldMk cId="2148855680" sldId="2147483634"/>
            <ac:graphicFrameMk id="7" creationId="{1DA8F12D-29AB-6D77-42E0-A6B579D17C4A}"/>
          </ac:graphicFrameMkLst>
        </pc:graphicFrameChg>
        <pc:graphicFrameChg chg="del">
          <ac:chgData name="CRISTIAN JOEL LOZANO DURAN" userId="e11d5b4f-e474-4759-aa49-2fd83297ae16" providerId="ADAL" clId="{EC64BDD9-DC2F-4A54-8203-019D655F1736}" dt="2026-04-20T20:18:01.272" v="859" actId="478"/>
          <ac:graphicFrameMkLst>
            <pc:docMk/>
            <pc:sldMk cId="2148855680" sldId="2147483634"/>
            <ac:graphicFrameMk id="8" creationId="{41556769-2A85-D675-AB21-94EAA0CAB618}"/>
          </ac:graphicFrameMkLst>
        </pc:graphicFrameChg>
        <pc:picChg chg="del">
          <ac:chgData name="CRISTIAN JOEL LOZANO DURAN" userId="e11d5b4f-e474-4759-aa49-2fd83297ae16" providerId="ADAL" clId="{EC64BDD9-DC2F-4A54-8203-019D655F1736}" dt="2026-04-20T20:18:03.284" v="860" actId="478"/>
          <ac:picMkLst>
            <pc:docMk/>
            <pc:sldMk cId="2148855680" sldId="2147483634"/>
            <ac:picMk id="6" creationId="{96B0BF25-F3DE-52FD-43A1-F4A14425647F}"/>
          </ac:picMkLst>
        </pc:picChg>
      </pc:sldChg>
      <pc:sldChg chg="addSp delSp modSp add mod">
        <pc:chgData name="CRISTIAN JOEL LOZANO DURAN" userId="e11d5b4f-e474-4759-aa49-2fd83297ae16" providerId="ADAL" clId="{EC64BDD9-DC2F-4A54-8203-019D655F1736}" dt="2026-04-21T00:15:18.983" v="1333" actId="113"/>
        <pc:sldMkLst>
          <pc:docMk/>
          <pc:sldMk cId="2673736622" sldId="2147483635"/>
        </pc:sldMkLst>
        <pc:spChg chg="add mod">
          <ac:chgData name="CRISTIAN JOEL LOZANO DURAN" userId="e11d5b4f-e474-4759-aa49-2fd83297ae16" providerId="ADAL" clId="{EC64BDD9-DC2F-4A54-8203-019D655F1736}" dt="2026-04-21T00:15:18.983" v="1333" actId="113"/>
          <ac:spMkLst>
            <pc:docMk/>
            <pc:sldMk cId="2673736622" sldId="2147483635"/>
            <ac:spMk id="5" creationId="{D82E703B-8B97-A080-825C-D1A6E8A71214}"/>
          </ac:spMkLst>
        </pc:spChg>
        <pc:spChg chg="add mod">
          <ac:chgData name="CRISTIAN JOEL LOZANO DURAN" userId="e11d5b4f-e474-4759-aa49-2fd83297ae16" providerId="ADAL" clId="{EC64BDD9-DC2F-4A54-8203-019D655F1736}" dt="2026-04-20T21:24:57.711" v="950" actId="255"/>
          <ac:spMkLst>
            <pc:docMk/>
            <pc:sldMk cId="2673736622" sldId="2147483635"/>
            <ac:spMk id="8" creationId="{969C9470-AC80-165A-D38B-0B4F6B906BC4}"/>
          </ac:spMkLst>
        </pc:spChg>
        <pc:spChg chg="del">
          <ac:chgData name="CRISTIAN JOEL LOZANO DURAN" userId="e11d5b4f-e474-4759-aa49-2fd83297ae16" providerId="ADAL" clId="{EC64BDD9-DC2F-4A54-8203-019D655F1736}" dt="2026-04-20T21:13:35.217" v="911" actId="478"/>
          <ac:spMkLst>
            <pc:docMk/>
            <pc:sldMk cId="2673736622" sldId="2147483635"/>
            <ac:spMk id="9" creationId="{71CBD63D-0D12-1E7F-A337-5C430DBA7CF5}"/>
          </ac:spMkLst>
        </pc:spChg>
        <pc:graphicFrameChg chg="del">
          <ac:chgData name="CRISTIAN JOEL LOZANO DURAN" userId="e11d5b4f-e474-4759-aa49-2fd83297ae16" providerId="ADAL" clId="{EC64BDD9-DC2F-4A54-8203-019D655F1736}" dt="2026-04-20T21:13:38.139" v="912" actId="478"/>
          <ac:graphicFrameMkLst>
            <pc:docMk/>
            <pc:sldMk cId="2673736622" sldId="2147483635"/>
            <ac:graphicFrameMk id="10" creationId="{D32D6508-D100-CDA8-9BAF-1F02C11C687A}"/>
          </ac:graphicFrameMkLst>
        </pc:graphicFrameChg>
        <pc:graphicFrameChg chg="del">
          <ac:chgData name="CRISTIAN JOEL LOZANO DURAN" userId="e11d5b4f-e474-4759-aa49-2fd83297ae16" providerId="ADAL" clId="{EC64BDD9-DC2F-4A54-8203-019D655F1736}" dt="2026-04-20T21:25:02.822" v="951" actId="478"/>
          <ac:graphicFrameMkLst>
            <pc:docMk/>
            <pc:sldMk cId="2673736622" sldId="2147483635"/>
            <ac:graphicFrameMk id="18" creationId="{E5728150-82D6-2F92-6C78-60551CC71405}"/>
          </ac:graphicFrameMkLst>
        </pc:graphicFrameChg>
        <pc:picChg chg="add del mod">
          <ac:chgData name="CRISTIAN JOEL LOZANO DURAN" userId="e11d5b4f-e474-4759-aa49-2fd83297ae16" providerId="ADAL" clId="{EC64BDD9-DC2F-4A54-8203-019D655F1736}" dt="2026-04-20T21:15:50.029" v="914" actId="478"/>
          <ac:picMkLst>
            <pc:docMk/>
            <pc:sldMk cId="2673736622" sldId="2147483635"/>
            <ac:picMk id="2" creationId="{E7894A71-6C02-9B5C-AB88-A9EA61B41F3B}"/>
          </ac:picMkLst>
        </pc:picChg>
        <pc:picChg chg="add mod">
          <ac:chgData name="CRISTIAN JOEL LOZANO DURAN" userId="e11d5b4f-e474-4759-aa49-2fd83297ae16" providerId="ADAL" clId="{EC64BDD9-DC2F-4A54-8203-019D655F1736}" dt="2026-04-20T21:18:33.624" v="935" actId="1076"/>
          <ac:picMkLst>
            <pc:docMk/>
            <pc:sldMk cId="2673736622" sldId="2147483635"/>
            <ac:picMk id="3" creationId="{F132EA6D-A7B2-CFD6-4864-9B46AF7C227A}"/>
          </ac:picMkLst>
        </pc:picChg>
        <pc:picChg chg="add del mod">
          <ac:chgData name="CRISTIAN JOEL LOZANO DURAN" userId="e11d5b4f-e474-4759-aa49-2fd83297ae16" providerId="ADAL" clId="{EC64BDD9-DC2F-4A54-8203-019D655F1736}" dt="2026-04-20T21:18:29.341" v="934" actId="478"/>
          <ac:picMkLst>
            <pc:docMk/>
            <pc:sldMk cId="2673736622" sldId="2147483635"/>
            <ac:picMk id="6" creationId="{3050C152-BFFC-2585-8D4C-DF54D78BC79B}"/>
          </ac:picMkLst>
        </pc:picChg>
      </pc:sldChg>
      <pc:sldChg chg="addSp delSp modSp add mod">
        <pc:chgData name="CRISTIAN JOEL LOZANO DURAN" userId="e11d5b4f-e474-4759-aa49-2fd83297ae16" providerId="ADAL" clId="{EC64BDD9-DC2F-4A54-8203-019D655F1736}" dt="2026-04-20T21:25:48.277" v="955" actId="1076"/>
        <pc:sldMkLst>
          <pc:docMk/>
          <pc:sldMk cId="3549321399" sldId="2147483636"/>
        </pc:sldMkLst>
        <pc:spChg chg="del">
          <ac:chgData name="CRISTIAN JOEL LOZANO DURAN" userId="e11d5b4f-e474-4759-aa49-2fd83297ae16" providerId="ADAL" clId="{EC64BDD9-DC2F-4A54-8203-019D655F1736}" dt="2026-04-20T21:18:01.616" v="931" actId="478"/>
          <ac:spMkLst>
            <pc:docMk/>
            <pc:sldMk cId="3549321399" sldId="2147483636"/>
            <ac:spMk id="5" creationId="{736DE243-AB40-3DC2-C4EB-851D637DAFE9}"/>
          </ac:spMkLst>
        </pc:spChg>
        <pc:spChg chg="add mod">
          <ac:chgData name="CRISTIAN JOEL LOZANO DURAN" userId="e11d5b4f-e474-4759-aa49-2fd83297ae16" providerId="ADAL" clId="{EC64BDD9-DC2F-4A54-8203-019D655F1736}" dt="2026-04-20T21:25:44.528" v="954" actId="1076"/>
          <ac:spMkLst>
            <pc:docMk/>
            <pc:sldMk cId="3549321399" sldId="2147483636"/>
            <ac:spMk id="8" creationId="{F0584991-8585-A926-EC93-D4336ADA2DAF}"/>
          </ac:spMkLst>
        </pc:spChg>
        <pc:spChg chg="del">
          <ac:chgData name="CRISTIAN JOEL LOZANO DURAN" userId="e11d5b4f-e474-4759-aa49-2fd83297ae16" providerId="ADAL" clId="{EC64BDD9-DC2F-4A54-8203-019D655F1736}" dt="2026-04-20T21:17:44.602" v="927" actId="478"/>
          <ac:spMkLst>
            <pc:docMk/>
            <pc:sldMk cId="3549321399" sldId="2147483636"/>
            <ac:spMk id="12" creationId="{2B2415E5-E1D3-36DD-0506-55B78CBF316D}"/>
          </ac:spMkLst>
        </pc:spChg>
        <pc:picChg chg="add mod">
          <ac:chgData name="CRISTIAN JOEL LOZANO DURAN" userId="e11d5b4f-e474-4759-aa49-2fd83297ae16" providerId="ADAL" clId="{EC64BDD9-DC2F-4A54-8203-019D655F1736}" dt="2026-04-20T21:25:48.277" v="955" actId="1076"/>
          <ac:picMkLst>
            <pc:docMk/>
            <pc:sldMk cId="3549321399" sldId="2147483636"/>
            <ac:picMk id="2" creationId="{42114AFD-1817-5619-A837-DAA77CBB3702}"/>
          </ac:picMkLst>
        </pc:picChg>
        <pc:picChg chg="del">
          <ac:chgData name="CRISTIAN JOEL LOZANO DURAN" userId="e11d5b4f-e474-4759-aa49-2fd83297ae16" providerId="ADAL" clId="{EC64BDD9-DC2F-4A54-8203-019D655F1736}" dt="2026-04-20T21:17:38.932" v="925" actId="478"/>
          <ac:picMkLst>
            <pc:docMk/>
            <pc:sldMk cId="3549321399" sldId="2147483636"/>
            <ac:picMk id="3" creationId="{47A0C107-DD6C-D63E-A3FF-3F148BCCD615}"/>
          </ac:picMkLst>
        </pc:picChg>
        <pc:picChg chg="mod">
          <ac:chgData name="CRISTIAN JOEL LOZANO DURAN" userId="e11d5b4f-e474-4759-aa49-2fd83297ae16" providerId="ADAL" clId="{EC64BDD9-DC2F-4A54-8203-019D655F1736}" dt="2026-04-20T21:25:36.364" v="952" actId="1076"/>
          <ac:picMkLst>
            <pc:docMk/>
            <pc:sldMk cId="3549321399" sldId="2147483636"/>
            <ac:picMk id="6" creationId="{C2E938D9-3347-01FE-8819-C9BB6B9E6700}"/>
          </ac:picMkLst>
        </pc:picChg>
      </pc:sldChg>
      <pc:sldChg chg="addSp delSp modSp add mod">
        <pc:chgData name="CRISTIAN JOEL LOZANO DURAN" userId="e11d5b4f-e474-4759-aa49-2fd83297ae16" providerId="ADAL" clId="{EC64BDD9-DC2F-4A54-8203-019D655F1736}" dt="2026-04-20T21:30:27.408" v="978" actId="1076"/>
        <pc:sldMkLst>
          <pc:docMk/>
          <pc:sldMk cId="76954261" sldId="2147483637"/>
        </pc:sldMkLst>
        <pc:spChg chg="del">
          <ac:chgData name="CRISTIAN JOEL LOZANO DURAN" userId="e11d5b4f-e474-4759-aa49-2fd83297ae16" providerId="ADAL" clId="{EC64BDD9-DC2F-4A54-8203-019D655F1736}" dt="2026-04-20T21:28:45.977" v="966" actId="478"/>
          <ac:spMkLst>
            <pc:docMk/>
            <pc:sldMk cId="76954261" sldId="2147483637"/>
            <ac:spMk id="4" creationId="{A77D1DE7-615C-4C59-20C9-0EB1BB8CE1F1}"/>
          </ac:spMkLst>
        </pc:spChg>
        <pc:spChg chg="add mod">
          <ac:chgData name="CRISTIAN JOEL LOZANO DURAN" userId="e11d5b4f-e474-4759-aa49-2fd83297ae16" providerId="ADAL" clId="{EC64BDD9-DC2F-4A54-8203-019D655F1736}" dt="2026-04-20T21:27:47.641" v="963"/>
          <ac:spMkLst>
            <pc:docMk/>
            <pc:sldMk cId="76954261" sldId="2147483637"/>
            <ac:spMk id="5" creationId="{8C2876E9-F872-C7AA-BCF1-1C22FCE6544F}"/>
          </ac:spMkLst>
        </pc:spChg>
        <pc:spChg chg="del">
          <ac:chgData name="CRISTIAN JOEL LOZANO DURAN" userId="e11d5b4f-e474-4759-aa49-2fd83297ae16" providerId="ADAL" clId="{EC64BDD9-DC2F-4A54-8203-019D655F1736}" dt="2026-04-20T21:27:40.430" v="957" actId="478"/>
          <ac:spMkLst>
            <pc:docMk/>
            <pc:sldMk cId="76954261" sldId="2147483637"/>
            <ac:spMk id="8" creationId="{7A4C9AB9-66AE-5C26-92EC-47366A36B1B0}"/>
          </ac:spMkLst>
        </pc:spChg>
        <pc:spChg chg="add mod">
          <ac:chgData name="CRISTIAN JOEL LOZANO DURAN" userId="e11d5b4f-e474-4759-aa49-2fd83297ae16" providerId="ADAL" clId="{EC64BDD9-DC2F-4A54-8203-019D655F1736}" dt="2026-04-20T21:27:44.249" v="960"/>
          <ac:spMkLst>
            <pc:docMk/>
            <pc:sldMk cId="76954261" sldId="2147483637"/>
            <ac:spMk id="14" creationId="{B06EE050-537B-BDCA-D2F1-D814FEE425E6}"/>
          </ac:spMkLst>
        </pc:spChg>
        <pc:spChg chg="add mod">
          <ac:chgData name="CRISTIAN JOEL LOZANO DURAN" userId="e11d5b4f-e474-4759-aa49-2fd83297ae16" providerId="ADAL" clId="{EC64BDD9-DC2F-4A54-8203-019D655F1736}" dt="2026-04-20T21:27:44.249" v="960"/>
          <ac:spMkLst>
            <pc:docMk/>
            <pc:sldMk cId="76954261" sldId="2147483637"/>
            <ac:spMk id="15" creationId="{A2383464-313D-374F-D91A-AB3E4B71911B}"/>
          </ac:spMkLst>
        </pc:spChg>
        <pc:spChg chg="add mod">
          <ac:chgData name="CRISTIAN JOEL LOZANO DURAN" userId="e11d5b4f-e474-4759-aa49-2fd83297ae16" providerId="ADAL" clId="{EC64BDD9-DC2F-4A54-8203-019D655F1736}" dt="2026-04-20T21:27:44.249" v="960"/>
          <ac:spMkLst>
            <pc:docMk/>
            <pc:sldMk cId="76954261" sldId="2147483637"/>
            <ac:spMk id="16" creationId="{29A25C48-B97B-E837-EDF7-80B7E9C286C1}"/>
          </ac:spMkLst>
        </pc:spChg>
        <pc:spChg chg="add mod">
          <ac:chgData name="CRISTIAN JOEL LOZANO DURAN" userId="e11d5b4f-e474-4759-aa49-2fd83297ae16" providerId="ADAL" clId="{EC64BDD9-DC2F-4A54-8203-019D655F1736}" dt="2026-04-20T21:27:44.249" v="960"/>
          <ac:spMkLst>
            <pc:docMk/>
            <pc:sldMk cId="76954261" sldId="2147483637"/>
            <ac:spMk id="17" creationId="{2B2F3301-AE2D-F9C5-5978-A48E26199A13}"/>
          </ac:spMkLst>
        </pc:spChg>
        <pc:spChg chg="add mod">
          <ac:chgData name="CRISTIAN JOEL LOZANO DURAN" userId="e11d5b4f-e474-4759-aa49-2fd83297ae16" providerId="ADAL" clId="{EC64BDD9-DC2F-4A54-8203-019D655F1736}" dt="2026-04-20T21:27:44.249" v="960"/>
          <ac:spMkLst>
            <pc:docMk/>
            <pc:sldMk cId="76954261" sldId="2147483637"/>
            <ac:spMk id="19" creationId="{D0F172E5-9FAE-D354-B9BC-1399697B69F2}"/>
          </ac:spMkLst>
        </pc:spChg>
        <pc:spChg chg="add mod">
          <ac:chgData name="CRISTIAN JOEL LOZANO DURAN" userId="e11d5b4f-e474-4759-aa49-2fd83297ae16" providerId="ADAL" clId="{EC64BDD9-DC2F-4A54-8203-019D655F1736}" dt="2026-04-20T21:27:44.249" v="960"/>
          <ac:spMkLst>
            <pc:docMk/>
            <pc:sldMk cId="76954261" sldId="2147483637"/>
            <ac:spMk id="20" creationId="{44544029-3F27-6DFC-4F64-9FF5062402A3}"/>
          </ac:spMkLst>
        </pc:spChg>
        <pc:spChg chg="add mod">
          <ac:chgData name="CRISTIAN JOEL LOZANO DURAN" userId="e11d5b4f-e474-4759-aa49-2fd83297ae16" providerId="ADAL" clId="{EC64BDD9-DC2F-4A54-8203-019D655F1736}" dt="2026-04-20T21:27:44.249" v="960"/>
          <ac:spMkLst>
            <pc:docMk/>
            <pc:sldMk cId="76954261" sldId="2147483637"/>
            <ac:spMk id="21" creationId="{2ADED586-CC97-9901-F1AC-938CF21C9AC3}"/>
          </ac:spMkLst>
        </pc:spChg>
        <pc:spChg chg="add mod">
          <ac:chgData name="CRISTIAN JOEL LOZANO DURAN" userId="e11d5b4f-e474-4759-aa49-2fd83297ae16" providerId="ADAL" clId="{EC64BDD9-DC2F-4A54-8203-019D655F1736}" dt="2026-04-20T21:27:44.249" v="960"/>
          <ac:spMkLst>
            <pc:docMk/>
            <pc:sldMk cId="76954261" sldId="2147483637"/>
            <ac:spMk id="22" creationId="{F2B6F857-2DBE-E03C-FAE0-F245DAECF59B}"/>
          </ac:spMkLst>
        </pc:spChg>
        <pc:spChg chg="add mod">
          <ac:chgData name="CRISTIAN JOEL LOZANO DURAN" userId="e11d5b4f-e474-4759-aa49-2fd83297ae16" providerId="ADAL" clId="{EC64BDD9-DC2F-4A54-8203-019D655F1736}" dt="2026-04-20T21:27:44.249" v="960"/>
          <ac:spMkLst>
            <pc:docMk/>
            <pc:sldMk cId="76954261" sldId="2147483637"/>
            <ac:spMk id="24" creationId="{83A5863B-7A7A-01E9-F689-438EDA9266BD}"/>
          </ac:spMkLst>
        </pc:spChg>
        <pc:spChg chg="add mod">
          <ac:chgData name="CRISTIAN JOEL LOZANO DURAN" userId="e11d5b4f-e474-4759-aa49-2fd83297ae16" providerId="ADAL" clId="{EC64BDD9-DC2F-4A54-8203-019D655F1736}" dt="2026-04-20T21:29:03.345" v="969" actId="1076"/>
          <ac:spMkLst>
            <pc:docMk/>
            <pc:sldMk cId="76954261" sldId="2147483637"/>
            <ac:spMk id="25" creationId="{FA2FBDB4-E143-5209-9905-B55624D6D372}"/>
          </ac:spMkLst>
        </pc:spChg>
        <pc:spChg chg="add mod">
          <ac:chgData name="CRISTIAN JOEL LOZANO DURAN" userId="e11d5b4f-e474-4759-aa49-2fd83297ae16" providerId="ADAL" clId="{EC64BDD9-DC2F-4A54-8203-019D655F1736}" dt="2026-04-20T21:29:40.237" v="974" actId="122"/>
          <ac:spMkLst>
            <pc:docMk/>
            <pc:sldMk cId="76954261" sldId="2147483637"/>
            <ac:spMk id="26" creationId="{5A5B2430-4EC5-658E-4C6B-ED95776C9165}"/>
          </ac:spMkLst>
        </pc:spChg>
        <pc:spChg chg="add mod">
          <ac:chgData name="CRISTIAN JOEL LOZANO DURAN" userId="e11d5b4f-e474-4759-aa49-2fd83297ae16" providerId="ADAL" clId="{EC64BDD9-DC2F-4A54-8203-019D655F1736}" dt="2026-04-20T21:29:03.345" v="969" actId="1076"/>
          <ac:spMkLst>
            <pc:docMk/>
            <pc:sldMk cId="76954261" sldId="2147483637"/>
            <ac:spMk id="30" creationId="{80699DD9-4FBA-587C-432B-2B2FA0AAAAB0}"/>
          </ac:spMkLst>
        </pc:spChg>
        <pc:spChg chg="add mod">
          <ac:chgData name="CRISTIAN JOEL LOZANO DURAN" userId="e11d5b4f-e474-4759-aa49-2fd83297ae16" providerId="ADAL" clId="{EC64BDD9-DC2F-4A54-8203-019D655F1736}" dt="2026-04-20T21:29:03.345" v="969" actId="1076"/>
          <ac:spMkLst>
            <pc:docMk/>
            <pc:sldMk cId="76954261" sldId="2147483637"/>
            <ac:spMk id="34" creationId="{357AE2C9-DB55-4C4F-D0C0-7136FCA4ACC2}"/>
          </ac:spMkLst>
        </pc:spChg>
        <pc:spChg chg="add mod">
          <ac:chgData name="CRISTIAN JOEL LOZANO DURAN" userId="e11d5b4f-e474-4759-aa49-2fd83297ae16" providerId="ADAL" clId="{EC64BDD9-DC2F-4A54-8203-019D655F1736}" dt="2026-04-20T21:29:03.345" v="969" actId="1076"/>
          <ac:spMkLst>
            <pc:docMk/>
            <pc:sldMk cId="76954261" sldId="2147483637"/>
            <ac:spMk id="35" creationId="{7D9E74EA-51A7-BB19-5EB8-7DDCC7C1A2B0}"/>
          </ac:spMkLst>
        </pc:spChg>
        <pc:spChg chg="add mod">
          <ac:chgData name="CRISTIAN JOEL LOZANO DURAN" userId="e11d5b4f-e474-4759-aa49-2fd83297ae16" providerId="ADAL" clId="{EC64BDD9-DC2F-4A54-8203-019D655F1736}" dt="2026-04-20T21:29:03.345" v="969" actId="1076"/>
          <ac:spMkLst>
            <pc:docMk/>
            <pc:sldMk cId="76954261" sldId="2147483637"/>
            <ac:spMk id="36" creationId="{F6116747-E400-29DA-32D1-154997759A64}"/>
          </ac:spMkLst>
        </pc:spChg>
        <pc:spChg chg="add mod">
          <ac:chgData name="CRISTIAN JOEL LOZANO DURAN" userId="e11d5b4f-e474-4759-aa49-2fd83297ae16" providerId="ADAL" clId="{EC64BDD9-DC2F-4A54-8203-019D655F1736}" dt="2026-04-20T21:29:03.345" v="969" actId="1076"/>
          <ac:spMkLst>
            <pc:docMk/>
            <pc:sldMk cId="76954261" sldId="2147483637"/>
            <ac:spMk id="37" creationId="{7C5F4312-9A79-CB40-9AA5-6D7185EFA67B}"/>
          </ac:spMkLst>
        </pc:spChg>
        <pc:spChg chg="add del mod">
          <ac:chgData name="CRISTIAN JOEL LOZANO DURAN" userId="e11d5b4f-e474-4759-aa49-2fd83297ae16" providerId="ADAL" clId="{EC64BDD9-DC2F-4A54-8203-019D655F1736}" dt="2026-04-20T21:28:51.991" v="968" actId="478"/>
          <ac:spMkLst>
            <pc:docMk/>
            <pc:sldMk cId="76954261" sldId="2147483637"/>
            <ac:spMk id="38" creationId="{85146E15-27E7-42EA-B9BE-91302AF4664C}"/>
          </ac:spMkLst>
        </pc:spChg>
        <pc:spChg chg="del">
          <ac:chgData name="CRISTIAN JOEL LOZANO DURAN" userId="e11d5b4f-e474-4759-aa49-2fd83297ae16" providerId="ADAL" clId="{EC64BDD9-DC2F-4A54-8203-019D655F1736}" dt="2026-04-20T21:28:48.156" v="967" actId="478"/>
          <ac:spMkLst>
            <pc:docMk/>
            <pc:sldMk cId="76954261" sldId="2147483637"/>
            <ac:spMk id="39" creationId="{4C4534B0-66F6-BBBB-6022-AE8B837E930D}"/>
          </ac:spMkLst>
        </pc:spChg>
        <pc:spChg chg="add mod">
          <ac:chgData name="CRISTIAN JOEL LOZANO DURAN" userId="e11d5b4f-e474-4759-aa49-2fd83297ae16" providerId="ADAL" clId="{EC64BDD9-DC2F-4A54-8203-019D655F1736}" dt="2026-04-20T21:29:03.345" v="969" actId="1076"/>
          <ac:spMkLst>
            <pc:docMk/>
            <pc:sldMk cId="76954261" sldId="2147483637"/>
            <ac:spMk id="40" creationId="{394C5079-C627-4D53-BBDB-58C8A3EB445B}"/>
          </ac:spMkLst>
        </pc:spChg>
        <pc:spChg chg="mod">
          <ac:chgData name="CRISTIAN JOEL LOZANO DURAN" userId="e11d5b4f-e474-4759-aa49-2fd83297ae16" providerId="ADAL" clId="{EC64BDD9-DC2F-4A54-8203-019D655F1736}" dt="2026-04-20T21:29:03.345" v="969" actId="1076"/>
          <ac:spMkLst>
            <pc:docMk/>
            <pc:sldMk cId="76954261" sldId="2147483637"/>
            <ac:spMk id="41" creationId="{D5C48D3A-3264-CFEF-DD85-E1ADB8AC4805}"/>
          </ac:spMkLst>
        </pc:spChg>
        <pc:spChg chg="add mod">
          <ac:chgData name="CRISTIAN JOEL LOZANO DURAN" userId="e11d5b4f-e474-4759-aa49-2fd83297ae16" providerId="ADAL" clId="{EC64BDD9-DC2F-4A54-8203-019D655F1736}" dt="2026-04-20T21:29:03.345" v="969" actId="1076"/>
          <ac:spMkLst>
            <pc:docMk/>
            <pc:sldMk cId="76954261" sldId="2147483637"/>
            <ac:spMk id="43" creationId="{B9DCBBB3-3D0B-D826-DAE7-4A1AABD2AF70}"/>
          </ac:spMkLst>
        </pc:spChg>
        <pc:spChg chg="add mod">
          <ac:chgData name="CRISTIAN JOEL LOZANO DURAN" userId="e11d5b4f-e474-4759-aa49-2fd83297ae16" providerId="ADAL" clId="{EC64BDD9-DC2F-4A54-8203-019D655F1736}" dt="2026-04-20T21:29:57.936" v="975"/>
          <ac:spMkLst>
            <pc:docMk/>
            <pc:sldMk cId="76954261" sldId="2147483637"/>
            <ac:spMk id="44" creationId="{A1299A1A-9C86-1A3A-7BCA-D9A1238CC893}"/>
          </ac:spMkLst>
        </pc:spChg>
        <pc:picChg chg="del">
          <ac:chgData name="CRISTIAN JOEL LOZANO DURAN" userId="e11d5b4f-e474-4759-aa49-2fd83297ae16" providerId="ADAL" clId="{EC64BDD9-DC2F-4A54-8203-019D655F1736}" dt="2026-04-20T21:27:43.597" v="959" actId="478"/>
          <ac:picMkLst>
            <pc:docMk/>
            <pc:sldMk cId="76954261" sldId="2147483637"/>
            <ac:picMk id="2" creationId="{72BDFBEF-A4AB-1B57-7B47-A1141DACBF61}"/>
          </ac:picMkLst>
        </pc:picChg>
        <pc:picChg chg="del">
          <ac:chgData name="CRISTIAN JOEL LOZANO DURAN" userId="e11d5b4f-e474-4759-aa49-2fd83297ae16" providerId="ADAL" clId="{EC64BDD9-DC2F-4A54-8203-019D655F1736}" dt="2026-04-20T21:27:41.859" v="958" actId="478"/>
          <ac:picMkLst>
            <pc:docMk/>
            <pc:sldMk cId="76954261" sldId="2147483637"/>
            <ac:picMk id="6" creationId="{51D1F690-3FCA-6744-6C8B-0939853D5E38}"/>
          </ac:picMkLst>
        </pc:picChg>
        <pc:cxnChg chg="mod">
          <ac:chgData name="CRISTIAN JOEL LOZANO DURAN" userId="e11d5b4f-e474-4759-aa49-2fd83297ae16" providerId="ADAL" clId="{EC64BDD9-DC2F-4A54-8203-019D655F1736}" dt="2026-04-20T21:30:27.408" v="978" actId="1076"/>
          <ac:cxnSpMkLst>
            <pc:docMk/>
            <pc:sldMk cId="76954261" sldId="2147483637"/>
            <ac:cxnSpMk id="29" creationId="{EC588A9A-8D51-E4ED-5EBB-C91D2FF0001D}"/>
          </ac:cxnSpMkLst>
        </pc:cxnChg>
        <pc:cxnChg chg="mod">
          <ac:chgData name="CRISTIAN JOEL LOZANO DURAN" userId="e11d5b4f-e474-4759-aa49-2fd83297ae16" providerId="ADAL" clId="{EC64BDD9-DC2F-4A54-8203-019D655F1736}" dt="2026-04-20T21:30:21.366" v="977" actId="1076"/>
          <ac:cxnSpMkLst>
            <pc:docMk/>
            <pc:sldMk cId="76954261" sldId="2147483637"/>
            <ac:cxnSpMk id="32" creationId="{9DDF85A8-47C3-1F34-FBFF-48E36B53BAE7}"/>
          </ac:cxnSpMkLst>
        </pc:cxnChg>
        <pc:cxnChg chg="del">
          <ac:chgData name="CRISTIAN JOEL LOZANO DURAN" userId="e11d5b4f-e474-4759-aa49-2fd83297ae16" providerId="ADAL" clId="{EC64BDD9-DC2F-4A54-8203-019D655F1736}" dt="2026-04-20T21:30:08.388" v="976" actId="478"/>
          <ac:cxnSpMkLst>
            <pc:docMk/>
            <pc:sldMk cId="76954261" sldId="2147483637"/>
            <ac:cxnSpMk id="33" creationId="{398DFFDA-B076-B82B-7A45-893774186597}"/>
          </ac:cxnSpMkLst>
        </pc:cxnChg>
      </pc:sldChg>
      <pc:sldChg chg="addSp delSp modSp add mod">
        <pc:chgData name="CRISTIAN JOEL LOZANO DURAN" userId="e11d5b4f-e474-4759-aa49-2fd83297ae16" providerId="ADAL" clId="{EC64BDD9-DC2F-4A54-8203-019D655F1736}" dt="2026-04-20T21:53:05.917" v="983" actId="1076"/>
        <pc:sldMkLst>
          <pc:docMk/>
          <pc:sldMk cId="1126464250" sldId="2147483638"/>
        </pc:sldMkLst>
        <pc:spChg chg="add mod">
          <ac:chgData name="CRISTIAN JOEL LOZANO DURAN" userId="e11d5b4f-e474-4759-aa49-2fd83297ae16" providerId="ADAL" clId="{EC64BDD9-DC2F-4A54-8203-019D655F1736}" dt="2026-04-20T21:53:05.917" v="983" actId="1076"/>
          <ac:spMkLst>
            <pc:docMk/>
            <pc:sldMk cId="1126464250" sldId="2147483638"/>
            <ac:spMk id="2" creationId="{BB9BD60F-3219-80B0-61CF-F4287A3292C5}"/>
          </ac:spMkLst>
        </pc:spChg>
        <pc:spChg chg="del">
          <ac:chgData name="CRISTIAN JOEL LOZANO DURAN" userId="e11d5b4f-e474-4759-aa49-2fd83297ae16" providerId="ADAL" clId="{EC64BDD9-DC2F-4A54-8203-019D655F1736}" dt="2026-04-20T21:52:51.160" v="980" actId="478"/>
          <ac:spMkLst>
            <pc:docMk/>
            <pc:sldMk cId="1126464250" sldId="2147483638"/>
            <ac:spMk id="25" creationId="{D0148940-3723-6D79-C3B0-B555FB7D2E4D}"/>
          </ac:spMkLst>
        </pc:spChg>
        <pc:spChg chg="del">
          <ac:chgData name="CRISTIAN JOEL LOZANO DURAN" userId="e11d5b4f-e474-4759-aa49-2fd83297ae16" providerId="ADAL" clId="{EC64BDD9-DC2F-4A54-8203-019D655F1736}" dt="2026-04-20T21:52:51.160" v="980" actId="478"/>
          <ac:spMkLst>
            <pc:docMk/>
            <pc:sldMk cId="1126464250" sldId="2147483638"/>
            <ac:spMk id="26" creationId="{75A854C9-2429-6FA2-B8E9-BA624E402F65}"/>
          </ac:spMkLst>
        </pc:spChg>
        <pc:spChg chg="del">
          <ac:chgData name="CRISTIAN JOEL LOZANO DURAN" userId="e11d5b4f-e474-4759-aa49-2fd83297ae16" providerId="ADAL" clId="{EC64BDD9-DC2F-4A54-8203-019D655F1736}" dt="2026-04-20T21:52:51.160" v="980" actId="478"/>
          <ac:spMkLst>
            <pc:docMk/>
            <pc:sldMk cId="1126464250" sldId="2147483638"/>
            <ac:spMk id="30" creationId="{30BE4D04-E768-7087-CE34-4D90E0D4CF79}"/>
          </ac:spMkLst>
        </pc:spChg>
        <pc:spChg chg="del">
          <ac:chgData name="CRISTIAN JOEL LOZANO DURAN" userId="e11d5b4f-e474-4759-aa49-2fd83297ae16" providerId="ADAL" clId="{EC64BDD9-DC2F-4A54-8203-019D655F1736}" dt="2026-04-20T21:52:51.160" v="980" actId="478"/>
          <ac:spMkLst>
            <pc:docMk/>
            <pc:sldMk cId="1126464250" sldId="2147483638"/>
            <ac:spMk id="34" creationId="{9F84EDEB-A961-31F0-8A61-45FF5A1312C4}"/>
          </ac:spMkLst>
        </pc:spChg>
        <pc:spChg chg="del">
          <ac:chgData name="CRISTIAN JOEL LOZANO DURAN" userId="e11d5b4f-e474-4759-aa49-2fd83297ae16" providerId="ADAL" clId="{EC64BDD9-DC2F-4A54-8203-019D655F1736}" dt="2026-04-20T21:52:51.160" v="980" actId="478"/>
          <ac:spMkLst>
            <pc:docMk/>
            <pc:sldMk cId="1126464250" sldId="2147483638"/>
            <ac:spMk id="35" creationId="{D7E2D563-EB21-A526-600A-44FE4DB3D944}"/>
          </ac:spMkLst>
        </pc:spChg>
        <pc:spChg chg="del">
          <ac:chgData name="CRISTIAN JOEL LOZANO DURAN" userId="e11d5b4f-e474-4759-aa49-2fd83297ae16" providerId="ADAL" clId="{EC64BDD9-DC2F-4A54-8203-019D655F1736}" dt="2026-04-20T21:52:51.160" v="980" actId="478"/>
          <ac:spMkLst>
            <pc:docMk/>
            <pc:sldMk cId="1126464250" sldId="2147483638"/>
            <ac:spMk id="36" creationId="{80CAC94C-3ECA-8EA2-1ABB-4882B4C6AB60}"/>
          </ac:spMkLst>
        </pc:spChg>
        <pc:spChg chg="del">
          <ac:chgData name="CRISTIAN JOEL LOZANO DURAN" userId="e11d5b4f-e474-4759-aa49-2fd83297ae16" providerId="ADAL" clId="{EC64BDD9-DC2F-4A54-8203-019D655F1736}" dt="2026-04-20T21:52:51.160" v="980" actId="478"/>
          <ac:spMkLst>
            <pc:docMk/>
            <pc:sldMk cId="1126464250" sldId="2147483638"/>
            <ac:spMk id="37" creationId="{A99B0FB8-634B-F2B3-CFB1-017A9DF84626}"/>
          </ac:spMkLst>
        </pc:spChg>
        <pc:spChg chg="del">
          <ac:chgData name="CRISTIAN JOEL LOZANO DURAN" userId="e11d5b4f-e474-4759-aa49-2fd83297ae16" providerId="ADAL" clId="{EC64BDD9-DC2F-4A54-8203-019D655F1736}" dt="2026-04-20T21:52:51.160" v="980" actId="478"/>
          <ac:spMkLst>
            <pc:docMk/>
            <pc:sldMk cId="1126464250" sldId="2147483638"/>
            <ac:spMk id="40" creationId="{1CD6E3E6-B6FE-79CE-AC94-EB31C4EB8275}"/>
          </ac:spMkLst>
        </pc:spChg>
        <pc:spChg chg="del">
          <ac:chgData name="CRISTIAN JOEL LOZANO DURAN" userId="e11d5b4f-e474-4759-aa49-2fd83297ae16" providerId="ADAL" clId="{EC64BDD9-DC2F-4A54-8203-019D655F1736}" dt="2026-04-20T21:52:51.160" v="980" actId="478"/>
          <ac:spMkLst>
            <pc:docMk/>
            <pc:sldMk cId="1126464250" sldId="2147483638"/>
            <ac:spMk id="41" creationId="{83171A76-C7C0-CA82-92BD-D419ABF5BF1E}"/>
          </ac:spMkLst>
        </pc:spChg>
        <pc:spChg chg="del">
          <ac:chgData name="CRISTIAN JOEL LOZANO DURAN" userId="e11d5b4f-e474-4759-aa49-2fd83297ae16" providerId="ADAL" clId="{EC64BDD9-DC2F-4A54-8203-019D655F1736}" dt="2026-04-20T21:52:51.160" v="980" actId="478"/>
          <ac:spMkLst>
            <pc:docMk/>
            <pc:sldMk cId="1126464250" sldId="2147483638"/>
            <ac:spMk id="43" creationId="{84B5E86B-CD17-FEFE-0CAE-BC805FE12EFC}"/>
          </ac:spMkLst>
        </pc:spChg>
        <pc:graphicFrameChg chg="add mod">
          <ac:chgData name="CRISTIAN JOEL LOZANO DURAN" userId="e11d5b4f-e474-4759-aa49-2fd83297ae16" providerId="ADAL" clId="{EC64BDD9-DC2F-4A54-8203-019D655F1736}" dt="2026-04-20T21:53:05.917" v="983" actId="1076"/>
          <ac:graphicFrameMkLst>
            <pc:docMk/>
            <pc:sldMk cId="1126464250" sldId="2147483638"/>
            <ac:graphicFrameMk id="3" creationId="{10995F70-46FD-6184-92FA-7EEE588FC247}"/>
          </ac:graphicFrameMkLst>
        </pc:graphicFrameChg>
        <pc:graphicFrameChg chg="del">
          <ac:chgData name="CRISTIAN JOEL LOZANO DURAN" userId="e11d5b4f-e474-4759-aa49-2fd83297ae16" providerId="ADAL" clId="{EC64BDD9-DC2F-4A54-8203-019D655F1736}" dt="2026-04-20T21:52:55.297" v="981" actId="478"/>
          <ac:graphicFrameMkLst>
            <pc:docMk/>
            <pc:sldMk cId="1126464250" sldId="2147483638"/>
            <ac:graphicFrameMk id="27" creationId="{0E08C28D-6C5A-520B-AF80-1F801F751125}"/>
          </ac:graphicFrameMkLst>
        </pc:graphicFrameChg>
        <pc:picChg chg="add mod">
          <ac:chgData name="CRISTIAN JOEL LOZANO DURAN" userId="e11d5b4f-e474-4759-aa49-2fd83297ae16" providerId="ADAL" clId="{EC64BDD9-DC2F-4A54-8203-019D655F1736}" dt="2026-04-20T21:53:05.917" v="983" actId="1076"/>
          <ac:picMkLst>
            <pc:docMk/>
            <pc:sldMk cId="1126464250" sldId="2147483638"/>
            <ac:picMk id="4" creationId="{3EA363EE-690F-82C6-3FED-7F3578514FA6}"/>
          </ac:picMkLst>
        </pc:picChg>
      </pc:sldChg>
      <pc:sldChg chg="addSp delSp modSp add mod">
        <pc:chgData name="CRISTIAN JOEL LOZANO DURAN" userId="e11d5b4f-e474-4759-aa49-2fd83297ae16" providerId="ADAL" clId="{EC64BDD9-DC2F-4A54-8203-019D655F1736}" dt="2026-04-20T22:18:24.777" v="1039" actId="1076"/>
        <pc:sldMkLst>
          <pc:docMk/>
          <pc:sldMk cId="784235960" sldId="2147483639"/>
        </pc:sldMkLst>
        <pc:spChg chg="mod">
          <ac:chgData name="CRISTIAN JOEL LOZANO DURAN" userId="e11d5b4f-e474-4759-aa49-2fd83297ae16" providerId="ADAL" clId="{EC64BDD9-DC2F-4A54-8203-019D655F1736}" dt="2026-04-20T22:05:35.375" v="1002" actId="20577"/>
          <ac:spMkLst>
            <pc:docMk/>
            <pc:sldMk cId="784235960" sldId="2147483639"/>
            <ac:spMk id="2" creationId="{E435997F-AE1A-834B-40FE-34DCE0B81CF3}"/>
          </ac:spMkLst>
        </pc:spChg>
        <pc:spChg chg="mod">
          <ac:chgData name="CRISTIAN JOEL LOZANO DURAN" userId="e11d5b4f-e474-4759-aa49-2fd83297ae16" providerId="ADAL" clId="{EC64BDD9-DC2F-4A54-8203-019D655F1736}" dt="2026-04-20T22:18:01.812" v="1038" actId="1076"/>
          <ac:spMkLst>
            <pc:docMk/>
            <pc:sldMk cId="784235960" sldId="2147483639"/>
            <ac:spMk id="4" creationId="{A1ACBF48-AC2A-2A5A-80C1-45F3D3E07BBE}"/>
          </ac:spMkLst>
        </pc:spChg>
        <pc:spChg chg="del">
          <ac:chgData name="CRISTIAN JOEL LOZANO DURAN" userId="e11d5b4f-e474-4759-aa49-2fd83297ae16" providerId="ADAL" clId="{EC64BDD9-DC2F-4A54-8203-019D655F1736}" dt="2026-04-20T22:15:56.864" v="1015" actId="478"/>
          <ac:spMkLst>
            <pc:docMk/>
            <pc:sldMk cId="784235960" sldId="2147483639"/>
            <ac:spMk id="10" creationId="{A4FBAB65-3D42-A7E2-F369-AD5F265D1E9D}"/>
          </ac:spMkLst>
        </pc:spChg>
        <pc:graphicFrameChg chg="add mod">
          <ac:chgData name="CRISTIAN JOEL LOZANO DURAN" userId="e11d5b4f-e474-4759-aa49-2fd83297ae16" providerId="ADAL" clId="{EC64BDD9-DC2F-4A54-8203-019D655F1736}" dt="2026-04-20T22:09:36.950" v="1009"/>
          <ac:graphicFrameMkLst>
            <pc:docMk/>
            <pc:sldMk cId="784235960" sldId="2147483639"/>
            <ac:graphicFrameMk id="3" creationId="{988034DD-1DA7-8E75-5B2B-0D0EEAE7919A}"/>
          </ac:graphicFrameMkLst>
        </pc:graphicFrameChg>
        <pc:graphicFrameChg chg="add del mod">
          <ac:chgData name="CRISTIAN JOEL LOZANO DURAN" userId="e11d5b4f-e474-4759-aa49-2fd83297ae16" providerId="ADAL" clId="{EC64BDD9-DC2F-4A54-8203-019D655F1736}" dt="2026-04-20T22:15:34.412" v="1012" actId="478"/>
          <ac:graphicFrameMkLst>
            <pc:docMk/>
            <pc:sldMk cId="784235960" sldId="2147483639"/>
            <ac:graphicFrameMk id="5" creationId="{99E2ABA0-E1D6-51EA-E493-8AC56337010A}"/>
          </ac:graphicFrameMkLst>
        </pc:graphicFrameChg>
        <pc:graphicFrameChg chg="add mod modGraphic">
          <ac:chgData name="CRISTIAN JOEL LOZANO DURAN" userId="e11d5b4f-e474-4759-aa49-2fd83297ae16" providerId="ADAL" clId="{EC64BDD9-DC2F-4A54-8203-019D655F1736}" dt="2026-04-20T22:18:24.777" v="1039" actId="1076"/>
          <ac:graphicFrameMkLst>
            <pc:docMk/>
            <pc:sldMk cId="784235960" sldId="2147483639"/>
            <ac:graphicFrameMk id="6" creationId="{D88F078C-25F3-33FF-C2DF-5032E6D8F8BE}"/>
          </ac:graphicFrameMkLst>
        </pc:graphicFrameChg>
        <pc:graphicFrameChg chg="del">
          <ac:chgData name="CRISTIAN JOEL LOZANO DURAN" userId="e11d5b4f-e474-4759-aa49-2fd83297ae16" providerId="ADAL" clId="{EC64BDD9-DC2F-4A54-8203-019D655F1736}" dt="2026-04-20T22:09:36.006" v="1008" actId="478"/>
          <ac:graphicFrameMkLst>
            <pc:docMk/>
            <pc:sldMk cId="784235960" sldId="2147483639"/>
            <ac:graphicFrameMk id="7" creationId="{CFF09FA2-C6DE-ED9B-6B85-C814FB1EAE73}"/>
          </ac:graphicFrameMkLst>
        </pc:graphicFrameChg>
      </pc:sldChg>
      <pc:sldChg chg="addSp delSp modSp add mod">
        <pc:chgData name="CRISTIAN JOEL LOZANO DURAN" userId="e11d5b4f-e474-4759-aa49-2fd83297ae16" providerId="ADAL" clId="{EC64BDD9-DC2F-4A54-8203-019D655F1736}" dt="2026-04-20T22:24:31.469" v="1076" actId="313"/>
        <pc:sldMkLst>
          <pc:docMk/>
          <pc:sldMk cId="1159280957" sldId="2147483640"/>
        </pc:sldMkLst>
        <pc:spChg chg="mod">
          <ac:chgData name="CRISTIAN JOEL LOZANO DURAN" userId="e11d5b4f-e474-4759-aa49-2fd83297ae16" providerId="ADAL" clId="{EC64BDD9-DC2F-4A54-8203-019D655F1736}" dt="2026-04-20T22:24:31.469" v="1076" actId="313"/>
          <ac:spMkLst>
            <pc:docMk/>
            <pc:sldMk cId="1159280957" sldId="2147483640"/>
            <ac:spMk id="2" creationId="{2DC2AA6E-1045-7D1A-E484-44EF87FA01F7}"/>
          </ac:spMkLst>
        </pc:spChg>
        <pc:graphicFrameChg chg="del modGraphic">
          <ac:chgData name="CRISTIAN JOEL LOZANO DURAN" userId="e11d5b4f-e474-4759-aa49-2fd83297ae16" providerId="ADAL" clId="{EC64BDD9-DC2F-4A54-8203-019D655F1736}" dt="2026-04-20T22:24:02.666" v="1049" actId="478"/>
          <ac:graphicFrameMkLst>
            <pc:docMk/>
            <pc:sldMk cId="1159280957" sldId="2147483640"/>
            <ac:graphicFrameMk id="3" creationId="{567D7B70-78AE-792C-3940-E1DF15447C54}"/>
          </ac:graphicFrameMkLst>
        </pc:graphicFrameChg>
        <pc:picChg chg="del">
          <ac:chgData name="CRISTIAN JOEL LOZANO DURAN" userId="e11d5b4f-e474-4759-aa49-2fd83297ae16" providerId="ADAL" clId="{EC64BDD9-DC2F-4A54-8203-019D655F1736}" dt="2026-04-20T22:24:00.886" v="1048" actId="478"/>
          <ac:picMkLst>
            <pc:docMk/>
            <pc:sldMk cId="1159280957" sldId="2147483640"/>
            <ac:picMk id="4" creationId="{BD908AA6-1A5B-0847-AF68-5D66AC830A6C}"/>
          </ac:picMkLst>
        </pc:picChg>
        <pc:picChg chg="add mod">
          <ac:chgData name="CRISTIAN JOEL LOZANO DURAN" userId="e11d5b4f-e474-4759-aa49-2fd83297ae16" providerId="ADAL" clId="{EC64BDD9-DC2F-4A54-8203-019D655F1736}" dt="2026-04-20T22:24:11.311" v="1052" actId="1076"/>
          <ac:picMkLst>
            <pc:docMk/>
            <pc:sldMk cId="1159280957" sldId="2147483640"/>
            <ac:picMk id="3074" creationId="{E5F21881-1D44-6A26-0464-44546B977AFA}"/>
          </ac:picMkLst>
        </pc:picChg>
      </pc:sldChg>
      <pc:sldChg chg="addSp delSp modSp add mod">
        <pc:chgData name="CRISTIAN JOEL LOZANO DURAN" userId="e11d5b4f-e474-4759-aa49-2fd83297ae16" providerId="ADAL" clId="{EC64BDD9-DC2F-4A54-8203-019D655F1736}" dt="2026-04-20T23:59:59.710" v="1242" actId="208"/>
        <pc:sldMkLst>
          <pc:docMk/>
          <pc:sldMk cId="498242459" sldId="2147483641"/>
        </pc:sldMkLst>
        <pc:spChg chg="add mod">
          <ac:chgData name="CRISTIAN JOEL LOZANO DURAN" userId="e11d5b4f-e474-4759-aa49-2fd83297ae16" providerId="ADAL" clId="{EC64BDD9-DC2F-4A54-8203-019D655F1736}" dt="2026-04-20T22:30:29.110" v="1086" actId="1076"/>
          <ac:spMkLst>
            <pc:docMk/>
            <pc:sldMk cId="498242459" sldId="2147483641"/>
            <ac:spMk id="3" creationId="{BA878AD8-33BD-67F0-E509-49109DED80E5}"/>
          </ac:spMkLst>
        </pc:spChg>
        <pc:spChg chg="del">
          <ac:chgData name="CRISTIAN JOEL LOZANO DURAN" userId="e11d5b4f-e474-4759-aa49-2fd83297ae16" providerId="ADAL" clId="{EC64BDD9-DC2F-4A54-8203-019D655F1736}" dt="2026-04-20T22:29:31.611" v="1079" actId="478"/>
          <ac:spMkLst>
            <pc:docMk/>
            <pc:sldMk cId="498242459" sldId="2147483641"/>
            <ac:spMk id="9" creationId="{B619EAD4-7439-07AE-FA24-798CB5AE3467}"/>
          </ac:spMkLst>
        </pc:spChg>
        <pc:spChg chg="add mod">
          <ac:chgData name="CRISTIAN JOEL LOZANO DURAN" userId="e11d5b4f-e474-4759-aa49-2fd83297ae16" providerId="ADAL" clId="{EC64BDD9-DC2F-4A54-8203-019D655F1736}" dt="2026-04-20T23:57:33.224" v="1131" actId="207"/>
          <ac:spMkLst>
            <pc:docMk/>
            <pc:sldMk cId="498242459" sldId="2147483641"/>
            <ac:spMk id="11" creationId="{141FEB1C-286F-ADB6-AB01-E3B93442B294}"/>
          </ac:spMkLst>
        </pc:spChg>
        <pc:spChg chg="add mod">
          <ac:chgData name="CRISTIAN JOEL LOZANO DURAN" userId="e11d5b4f-e474-4759-aa49-2fd83297ae16" providerId="ADAL" clId="{EC64BDD9-DC2F-4A54-8203-019D655F1736}" dt="2026-04-20T23:58:21.929" v="1229" actId="313"/>
          <ac:spMkLst>
            <pc:docMk/>
            <pc:sldMk cId="498242459" sldId="2147483641"/>
            <ac:spMk id="13" creationId="{AA28E019-A8ED-3B4C-51F2-52F7919ED22D}"/>
          </ac:spMkLst>
        </pc:spChg>
        <pc:graphicFrameChg chg="add mod">
          <ac:chgData name="CRISTIAN JOEL LOZANO DURAN" userId="e11d5b4f-e474-4759-aa49-2fd83297ae16" providerId="ADAL" clId="{EC64BDD9-DC2F-4A54-8203-019D655F1736}" dt="2026-04-20T22:30:52.081" v="1087"/>
          <ac:graphicFrameMkLst>
            <pc:docMk/>
            <pc:sldMk cId="498242459" sldId="2147483641"/>
            <ac:graphicFrameMk id="5" creationId="{1A38930E-F3C8-60A0-84F5-BD5D03786C2F}"/>
          </ac:graphicFrameMkLst>
        </pc:graphicFrameChg>
        <pc:graphicFrameChg chg="add mod">
          <ac:chgData name="CRISTIAN JOEL LOZANO DURAN" userId="e11d5b4f-e474-4759-aa49-2fd83297ae16" providerId="ADAL" clId="{EC64BDD9-DC2F-4A54-8203-019D655F1736}" dt="2026-04-20T22:31:51.272" v="1094" actId="1076"/>
          <ac:graphicFrameMkLst>
            <pc:docMk/>
            <pc:sldMk cId="498242459" sldId="2147483641"/>
            <ac:graphicFrameMk id="6" creationId="{8D852F6A-3C03-5AA5-5543-57A83A0EA555}"/>
          </ac:graphicFrameMkLst>
        </pc:graphicFrameChg>
        <pc:graphicFrameChg chg="add mod modGraphic">
          <ac:chgData name="CRISTIAN JOEL LOZANO DURAN" userId="e11d5b4f-e474-4759-aa49-2fd83297ae16" providerId="ADAL" clId="{EC64BDD9-DC2F-4A54-8203-019D655F1736}" dt="2026-04-20T22:35:41.787" v="1107"/>
          <ac:graphicFrameMkLst>
            <pc:docMk/>
            <pc:sldMk cId="498242459" sldId="2147483641"/>
            <ac:graphicFrameMk id="7" creationId="{A297DB7D-E2E5-9FB7-B837-65F83282E255}"/>
          </ac:graphicFrameMkLst>
        </pc:graphicFrameChg>
        <pc:graphicFrameChg chg="del">
          <ac:chgData name="CRISTIAN JOEL LOZANO DURAN" userId="e11d5b4f-e474-4759-aa49-2fd83297ae16" providerId="ADAL" clId="{EC64BDD9-DC2F-4A54-8203-019D655F1736}" dt="2026-04-20T22:29:28.930" v="1078" actId="478"/>
          <ac:graphicFrameMkLst>
            <pc:docMk/>
            <pc:sldMk cId="498242459" sldId="2147483641"/>
            <ac:graphicFrameMk id="10" creationId="{6D7708D3-E903-9135-0B7F-6653A6026B2C}"/>
          </ac:graphicFrameMkLst>
        </pc:graphicFrameChg>
        <pc:cxnChg chg="add mod">
          <ac:chgData name="CRISTIAN JOEL LOZANO DURAN" userId="e11d5b4f-e474-4759-aa49-2fd83297ae16" providerId="ADAL" clId="{EC64BDD9-DC2F-4A54-8203-019D655F1736}" dt="2026-04-20T23:59:07.742" v="1232" actId="1582"/>
          <ac:cxnSpMkLst>
            <pc:docMk/>
            <pc:sldMk cId="498242459" sldId="2147483641"/>
            <ac:cxnSpMk id="15" creationId="{78B20E02-FD26-42A2-D41E-2C885C90818B}"/>
          </ac:cxnSpMkLst>
        </pc:cxnChg>
        <pc:cxnChg chg="add mod">
          <ac:chgData name="CRISTIAN JOEL LOZANO DURAN" userId="e11d5b4f-e474-4759-aa49-2fd83297ae16" providerId="ADAL" clId="{EC64BDD9-DC2F-4A54-8203-019D655F1736}" dt="2026-04-20T23:59:34.501" v="1238" actId="208"/>
          <ac:cxnSpMkLst>
            <pc:docMk/>
            <pc:sldMk cId="498242459" sldId="2147483641"/>
            <ac:cxnSpMk id="16" creationId="{58A17EFC-5B8E-0E86-BC82-5ECC5746A025}"/>
          </ac:cxnSpMkLst>
        </pc:cxnChg>
        <pc:cxnChg chg="add mod">
          <ac:chgData name="CRISTIAN JOEL LOZANO DURAN" userId="e11d5b4f-e474-4759-aa49-2fd83297ae16" providerId="ADAL" clId="{EC64BDD9-DC2F-4A54-8203-019D655F1736}" dt="2026-04-20T23:59:59.710" v="1242" actId="208"/>
          <ac:cxnSpMkLst>
            <pc:docMk/>
            <pc:sldMk cId="498242459" sldId="2147483641"/>
            <ac:cxnSpMk id="20" creationId="{CC015252-0C66-1B90-4CA7-FDC13A28DDD5}"/>
          </ac:cxnSpMkLst>
        </pc:cxnChg>
      </pc:sldChg>
      <pc:sldChg chg="addSp delSp modSp add mod">
        <pc:chgData name="CRISTIAN JOEL LOZANO DURAN" userId="e11d5b4f-e474-4759-aa49-2fd83297ae16" providerId="ADAL" clId="{EC64BDD9-DC2F-4A54-8203-019D655F1736}" dt="2026-04-21T00:10:49.657" v="1301" actId="1076"/>
        <pc:sldMkLst>
          <pc:docMk/>
          <pc:sldMk cId="3953245862" sldId="2147483642"/>
        </pc:sldMkLst>
        <pc:spChg chg="mod">
          <ac:chgData name="CRISTIAN JOEL LOZANO DURAN" userId="e11d5b4f-e474-4759-aa49-2fd83297ae16" providerId="ADAL" clId="{EC64BDD9-DC2F-4A54-8203-019D655F1736}" dt="2026-04-21T00:01:10.546" v="1297" actId="20577"/>
          <ac:spMkLst>
            <pc:docMk/>
            <pc:sldMk cId="3953245862" sldId="2147483642"/>
            <ac:spMk id="2" creationId="{89453345-37C5-575E-0647-C677EC716504}"/>
          </ac:spMkLst>
        </pc:spChg>
        <pc:spChg chg="del">
          <ac:chgData name="CRISTIAN JOEL LOZANO DURAN" userId="e11d5b4f-e474-4759-aa49-2fd83297ae16" providerId="ADAL" clId="{EC64BDD9-DC2F-4A54-8203-019D655F1736}" dt="2026-04-21T00:04:26.950" v="1298" actId="478"/>
          <ac:spMkLst>
            <pc:docMk/>
            <pc:sldMk cId="3953245862" sldId="2147483642"/>
            <ac:spMk id="4" creationId="{9FD9B7B5-30C3-03F0-2BC0-68F8B4CDC5C4}"/>
          </ac:spMkLst>
        </pc:spChg>
        <pc:graphicFrameChg chg="del">
          <ac:chgData name="CRISTIAN JOEL LOZANO DURAN" userId="e11d5b4f-e474-4759-aa49-2fd83297ae16" providerId="ADAL" clId="{EC64BDD9-DC2F-4A54-8203-019D655F1736}" dt="2026-04-21T00:04:31.740" v="1299" actId="478"/>
          <ac:graphicFrameMkLst>
            <pc:docMk/>
            <pc:sldMk cId="3953245862" sldId="2147483642"/>
            <ac:graphicFrameMk id="6" creationId="{761B1362-943F-B637-BEDD-CB87DA9BC85D}"/>
          </ac:graphicFrameMkLst>
        </pc:graphicFrameChg>
        <pc:picChg chg="add mod">
          <ac:chgData name="CRISTIAN JOEL LOZANO DURAN" userId="e11d5b4f-e474-4759-aa49-2fd83297ae16" providerId="ADAL" clId="{EC64BDD9-DC2F-4A54-8203-019D655F1736}" dt="2026-04-21T00:10:49.657" v="1301" actId="1076"/>
          <ac:picMkLst>
            <pc:docMk/>
            <pc:sldMk cId="3953245862" sldId="2147483642"/>
            <ac:picMk id="5" creationId="{6F42BF47-BD88-2153-EBF5-598F56DFBC48}"/>
          </ac:picMkLst>
        </pc:picChg>
      </pc:sldChg>
      <pc:sldChg chg="addSp delSp modSp add mod">
        <pc:chgData name="CRISTIAN JOEL LOZANO DURAN" userId="e11d5b4f-e474-4759-aa49-2fd83297ae16" providerId="ADAL" clId="{EC64BDD9-DC2F-4A54-8203-019D655F1736}" dt="2026-04-21T00:13:03.044" v="1305" actId="1076"/>
        <pc:sldMkLst>
          <pc:docMk/>
          <pc:sldMk cId="2781135541" sldId="2147483643"/>
        </pc:sldMkLst>
        <pc:picChg chg="add mod">
          <ac:chgData name="CRISTIAN JOEL LOZANO DURAN" userId="e11d5b4f-e474-4759-aa49-2fd83297ae16" providerId="ADAL" clId="{EC64BDD9-DC2F-4A54-8203-019D655F1736}" dt="2026-04-21T00:13:03.044" v="1305" actId="1076"/>
          <ac:picMkLst>
            <pc:docMk/>
            <pc:sldMk cId="2781135541" sldId="2147483643"/>
            <ac:picMk id="4" creationId="{68380700-C3D3-3562-A38F-2064F539001C}"/>
          </ac:picMkLst>
        </pc:picChg>
        <pc:picChg chg="del">
          <ac:chgData name="CRISTIAN JOEL LOZANO DURAN" userId="e11d5b4f-e474-4759-aa49-2fd83297ae16" providerId="ADAL" clId="{EC64BDD9-DC2F-4A54-8203-019D655F1736}" dt="2026-04-21T00:12:56.744" v="1303" actId="478"/>
          <ac:picMkLst>
            <pc:docMk/>
            <pc:sldMk cId="2781135541" sldId="2147483643"/>
            <ac:picMk id="5" creationId="{EA653233-1B5A-4A79-EF60-D26E8429BD32}"/>
          </ac:picMkLst>
        </pc:picChg>
      </pc:sldChg>
      <pc:sldChg chg="addSp delSp modSp add mod">
        <pc:chgData name="CRISTIAN JOEL LOZANO DURAN" userId="e11d5b4f-e474-4759-aa49-2fd83297ae16" providerId="ADAL" clId="{EC64BDD9-DC2F-4A54-8203-019D655F1736}" dt="2026-04-21T01:42:30.384" v="1641" actId="313"/>
        <pc:sldMkLst>
          <pc:docMk/>
          <pc:sldMk cId="3028265416" sldId="2147483644"/>
        </pc:sldMkLst>
        <pc:spChg chg="del">
          <ac:chgData name="CRISTIAN JOEL LOZANO DURAN" userId="e11d5b4f-e474-4759-aa49-2fd83297ae16" providerId="ADAL" clId="{EC64BDD9-DC2F-4A54-8203-019D655F1736}" dt="2026-04-21T00:33:17.295" v="1344" actId="478"/>
          <ac:spMkLst>
            <pc:docMk/>
            <pc:sldMk cId="3028265416" sldId="2147483644"/>
            <ac:spMk id="2" creationId="{3A68943E-AAF2-D590-9C3D-65789098EFC6}"/>
          </ac:spMkLst>
        </pc:spChg>
        <pc:spChg chg="add">
          <ac:chgData name="CRISTIAN JOEL LOZANO DURAN" userId="e11d5b4f-e474-4759-aa49-2fd83297ae16" providerId="ADAL" clId="{EC64BDD9-DC2F-4A54-8203-019D655F1736}" dt="2026-04-21T00:32:16.812" v="1338"/>
          <ac:spMkLst>
            <pc:docMk/>
            <pc:sldMk cId="3028265416" sldId="2147483644"/>
            <ac:spMk id="6" creationId="{246DFCDD-DB58-8D67-FB19-2F6B520008EA}"/>
          </ac:spMkLst>
        </pc:spChg>
        <pc:spChg chg="add mod">
          <ac:chgData name="CRISTIAN JOEL LOZANO DURAN" userId="e11d5b4f-e474-4759-aa49-2fd83297ae16" providerId="ADAL" clId="{EC64BDD9-DC2F-4A54-8203-019D655F1736}" dt="2026-04-21T00:45:24.464" v="1357" actId="14100"/>
          <ac:spMkLst>
            <pc:docMk/>
            <pc:sldMk cId="3028265416" sldId="2147483644"/>
            <ac:spMk id="11" creationId="{CA52C1DB-D104-77C6-93AF-7A633A2C6A56}"/>
          </ac:spMkLst>
        </pc:spChg>
        <pc:spChg chg="add mod">
          <ac:chgData name="CRISTIAN JOEL LOZANO DURAN" userId="e11d5b4f-e474-4759-aa49-2fd83297ae16" providerId="ADAL" clId="{EC64BDD9-DC2F-4A54-8203-019D655F1736}" dt="2026-04-21T01:42:30.384" v="1641" actId="313"/>
          <ac:spMkLst>
            <pc:docMk/>
            <pc:sldMk cId="3028265416" sldId="2147483644"/>
            <ac:spMk id="16" creationId="{89E4B14F-934E-E9B2-7F0D-EBD5B8417B38}"/>
          </ac:spMkLst>
        </pc:spChg>
        <pc:graphicFrameChg chg="del">
          <ac:chgData name="CRISTIAN JOEL LOZANO DURAN" userId="e11d5b4f-e474-4759-aa49-2fd83297ae16" providerId="ADAL" clId="{EC64BDD9-DC2F-4A54-8203-019D655F1736}" dt="2026-04-21T01:14:17.676" v="1411" actId="478"/>
          <ac:graphicFrameMkLst>
            <pc:docMk/>
            <pc:sldMk cId="3028265416" sldId="2147483644"/>
            <ac:graphicFrameMk id="18" creationId="{9541BB29-7DC5-3641-8322-552553CABFF7}"/>
          </ac:graphicFrameMkLst>
        </pc:graphicFrameChg>
        <pc:picChg chg="del">
          <ac:chgData name="CRISTIAN JOEL LOZANO DURAN" userId="e11d5b4f-e474-4759-aa49-2fd83297ae16" providerId="ADAL" clId="{EC64BDD9-DC2F-4A54-8203-019D655F1736}" dt="2026-04-21T00:29:50.520" v="1335" actId="478"/>
          <ac:picMkLst>
            <pc:docMk/>
            <pc:sldMk cId="3028265416" sldId="2147483644"/>
            <ac:picMk id="4" creationId="{401D3CA1-03BE-EFA5-281E-E4391B4AEEC7}"/>
          </ac:picMkLst>
        </pc:picChg>
        <pc:picChg chg="add del">
          <ac:chgData name="CRISTIAN JOEL LOZANO DURAN" userId="e11d5b4f-e474-4759-aa49-2fd83297ae16" providerId="ADAL" clId="{EC64BDD9-DC2F-4A54-8203-019D655F1736}" dt="2026-04-21T00:30:00.197" v="1337" actId="21"/>
          <ac:picMkLst>
            <pc:docMk/>
            <pc:sldMk cId="3028265416" sldId="2147483644"/>
            <ac:picMk id="5" creationId="{36FABDCE-75DB-EE98-44D0-D43ED8B0F5C5}"/>
          </ac:picMkLst>
        </pc:picChg>
        <pc:picChg chg="add del mod">
          <ac:chgData name="CRISTIAN JOEL LOZANO DURAN" userId="e11d5b4f-e474-4759-aa49-2fd83297ae16" providerId="ADAL" clId="{EC64BDD9-DC2F-4A54-8203-019D655F1736}" dt="2026-04-21T00:41:12.030" v="1348" actId="478"/>
          <ac:picMkLst>
            <pc:docMk/>
            <pc:sldMk cId="3028265416" sldId="2147483644"/>
            <ac:picMk id="8" creationId="{849E1BC6-A372-8310-2912-95036BDCCC63}"/>
          </ac:picMkLst>
        </pc:picChg>
        <pc:picChg chg="add del mod">
          <ac:chgData name="CRISTIAN JOEL LOZANO DURAN" userId="e11d5b4f-e474-4759-aa49-2fd83297ae16" providerId="ADAL" clId="{EC64BDD9-DC2F-4A54-8203-019D655F1736}" dt="2026-04-21T00:44:05.017" v="1352" actId="478"/>
          <ac:picMkLst>
            <pc:docMk/>
            <pc:sldMk cId="3028265416" sldId="2147483644"/>
            <ac:picMk id="10" creationId="{ABFE1564-A082-01B2-50E3-EEF88FEE8FFE}"/>
          </ac:picMkLst>
        </pc:picChg>
        <pc:picChg chg="add mod">
          <ac:chgData name="CRISTIAN JOEL LOZANO DURAN" userId="e11d5b4f-e474-4759-aa49-2fd83297ae16" providerId="ADAL" clId="{EC64BDD9-DC2F-4A54-8203-019D655F1736}" dt="2026-04-21T01:15:52.370" v="1459" actId="1076"/>
          <ac:picMkLst>
            <pc:docMk/>
            <pc:sldMk cId="3028265416" sldId="2147483644"/>
            <ac:picMk id="14" creationId="{5263557B-AF9C-2FE0-067C-82704B2DABDF}"/>
          </ac:picMkLst>
        </pc:picChg>
      </pc:sldChg>
      <pc:sldChg chg="addSp delSp modSp add mod">
        <pc:chgData name="CRISTIAN JOEL LOZANO DURAN" userId="e11d5b4f-e474-4759-aa49-2fd83297ae16" providerId="ADAL" clId="{EC64BDD9-DC2F-4A54-8203-019D655F1736}" dt="2026-04-21T00:54:21.453" v="1392" actId="20577"/>
        <pc:sldMkLst>
          <pc:docMk/>
          <pc:sldMk cId="4255808655" sldId="2147483645"/>
        </pc:sldMkLst>
        <pc:spChg chg="mod">
          <ac:chgData name="CRISTIAN JOEL LOZANO DURAN" userId="e11d5b4f-e474-4759-aa49-2fd83297ae16" providerId="ADAL" clId="{EC64BDD9-DC2F-4A54-8203-019D655F1736}" dt="2026-04-21T00:54:21.453" v="1392" actId="20577"/>
          <ac:spMkLst>
            <pc:docMk/>
            <pc:sldMk cId="4255808655" sldId="2147483645"/>
            <ac:spMk id="11" creationId="{DB7E069E-1571-69ED-8DB1-1EA297A73D82}"/>
          </ac:spMkLst>
        </pc:spChg>
        <pc:picChg chg="add mod">
          <ac:chgData name="CRISTIAN JOEL LOZANO DURAN" userId="e11d5b4f-e474-4759-aa49-2fd83297ae16" providerId="ADAL" clId="{EC64BDD9-DC2F-4A54-8203-019D655F1736}" dt="2026-04-21T00:54:12.470" v="1363" actId="1076"/>
          <ac:picMkLst>
            <pc:docMk/>
            <pc:sldMk cId="4255808655" sldId="2147483645"/>
            <ac:picMk id="3" creationId="{6EB3EE15-E67C-E65E-9449-D1DDF5DFF1D9}"/>
          </ac:picMkLst>
        </pc:picChg>
        <pc:picChg chg="del">
          <ac:chgData name="CRISTIAN JOEL LOZANO DURAN" userId="e11d5b4f-e474-4759-aa49-2fd83297ae16" providerId="ADAL" clId="{EC64BDD9-DC2F-4A54-8203-019D655F1736}" dt="2026-04-21T00:54:04.899" v="1360" actId="478"/>
          <ac:picMkLst>
            <pc:docMk/>
            <pc:sldMk cId="4255808655" sldId="2147483645"/>
            <ac:picMk id="14" creationId="{5DBDB62C-FB25-2050-B322-CEB73F7EBC81}"/>
          </ac:picMkLst>
        </pc:picChg>
      </pc:sldChg>
      <pc:sldChg chg="addSp delSp modSp add del mod">
        <pc:chgData name="CRISTIAN JOEL LOZANO DURAN" userId="e11d5b4f-e474-4759-aa49-2fd83297ae16" providerId="ADAL" clId="{EC64BDD9-DC2F-4A54-8203-019D655F1736}" dt="2026-04-21T00:58:05.603" v="1404" actId="47"/>
        <pc:sldMkLst>
          <pc:docMk/>
          <pc:sldMk cId="544245100" sldId="2147483646"/>
        </pc:sldMkLst>
        <pc:spChg chg="mod">
          <ac:chgData name="CRISTIAN JOEL LOZANO DURAN" userId="e11d5b4f-e474-4759-aa49-2fd83297ae16" providerId="ADAL" clId="{EC64BDD9-DC2F-4A54-8203-019D655F1736}" dt="2026-04-21T00:57:23.223" v="1403" actId="14100"/>
          <ac:spMkLst>
            <pc:docMk/>
            <pc:sldMk cId="544245100" sldId="2147483646"/>
            <ac:spMk id="11" creationId="{DA4E14B8-094A-A400-183C-AB216713C7C4}"/>
          </ac:spMkLst>
        </pc:spChg>
        <pc:picChg chg="add mod">
          <ac:chgData name="CRISTIAN JOEL LOZANO DURAN" userId="e11d5b4f-e474-4759-aa49-2fd83297ae16" providerId="ADAL" clId="{EC64BDD9-DC2F-4A54-8203-019D655F1736}" dt="2026-04-21T00:57:18.194" v="1402" actId="1076"/>
          <ac:picMkLst>
            <pc:docMk/>
            <pc:sldMk cId="544245100" sldId="2147483646"/>
            <ac:picMk id="3" creationId="{AAC9F577-7970-45E0-F7FB-4B28871FEE33}"/>
          </ac:picMkLst>
        </pc:picChg>
        <pc:picChg chg="del">
          <ac:chgData name="CRISTIAN JOEL LOZANO DURAN" userId="e11d5b4f-e474-4759-aa49-2fd83297ae16" providerId="ADAL" clId="{EC64BDD9-DC2F-4A54-8203-019D655F1736}" dt="2026-04-21T00:54:54.719" v="1394" actId="478"/>
          <ac:picMkLst>
            <pc:docMk/>
            <pc:sldMk cId="544245100" sldId="2147483646"/>
            <ac:picMk id="14" creationId="{91A9572F-BAC5-F960-78D3-B27273CA7118}"/>
          </ac:picMkLst>
        </pc:picChg>
      </pc:sldChg>
      <pc:sldChg chg="addSp delSp modSp add mod ord">
        <pc:chgData name="CRISTIAN JOEL LOZANO DURAN" userId="e11d5b4f-e474-4759-aa49-2fd83297ae16" providerId="ADAL" clId="{EC64BDD9-DC2F-4A54-8203-019D655F1736}" dt="2026-04-21T01:36:51.367" v="1630" actId="478"/>
        <pc:sldMkLst>
          <pc:docMk/>
          <pc:sldMk cId="1318145162" sldId="2147483647"/>
        </pc:sldMkLst>
        <pc:spChg chg="mod">
          <ac:chgData name="CRISTIAN JOEL LOZANO DURAN" userId="e11d5b4f-e474-4759-aa49-2fd83297ae16" providerId="ADAL" clId="{EC64BDD9-DC2F-4A54-8203-019D655F1736}" dt="2026-04-21T01:36:46.997" v="1629" actId="20577"/>
          <ac:spMkLst>
            <pc:docMk/>
            <pc:sldMk cId="1318145162" sldId="2147483647"/>
            <ac:spMk id="11" creationId="{0C06AB09-8070-5F79-BE63-7A760F173AAB}"/>
          </ac:spMkLst>
        </pc:spChg>
        <pc:graphicFrameChg chg="del">
          <ac:chgData name="CRISTIAN JOEL LOZANO DURAN" userId="e11d5b4f-e474-4759-aa49-2fd83297ae16" providerId="ADAL" clId="{EC64BDD9-DC2F-4A54-8203-019D655F1736}" dt="2026-04-21T01:36:51.367" v="1630" actId="478"/>
          <ac:graphicFrameMkLst>
            <pc:docMk/>
            <pc:sldMk cId="1318145162" sldId="2147483647"/>
            <ac:graphicFrameMk id="18" creationId="{2A9CE2AF-E770-FB57-2A06-67935190F1E5}"/>
          </ac:graphicFrameMkLst>
        </pc:graphicFrameChg>
        <pc:picChg chg="add del mod">
          <ac:chgData name="CRISTIAN JOEL LOZANO DURAN" userId="e11d5b4f-e474-4759-aa49-2fd83297ae16" providerId="ADAL" clId="{EC64BDD9-DC2F-4A54-8203-019D655F1736}" dt="2026-04-21T01:36:24.457" v="1607" actId="478"/>
          <ac:picMkLst>
            <pc:docMk/>
            <pc:sldMk cId="1318145162" sldId="2147483647"/>
            <ac:picMk id="3" creationId="{7F7F7001-4BC5-B4A3-5ADA-D4138BD8230E}"/>
          </ac:picMkLst>
        </pc:picChg>
        <pc:picChg chg="add mod">
          <ac:chgData name="CRISTIAN JOEL LOZANO DURAN" userId="e11d5b4f-e474-4759-aa49-2fd83297ae16" providerId="ADAL" clId="{EC64BDD9-DC2F-4A54-8203-019D655F1736}" dt="2026-04-21T01:36:34.223" v="1609" actId="1076"/>
          <ac:picMkLst>
            <pc:docMk/>
            <pc:sldMk cId="1318145162" sldId="2147483647"/>
            <ac:picMk id="5" creationId="{74360565-04A8-B0FD-5C2B-9A857D573AE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74E7C91-0D17-49C4-A706-9F096351796E}"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s-CO"/>
        </a:p>
      </dgm:t>
    </dgm:pt>
    <dgm:pt modelId="{467569B9-139D-4175-A600-73FDFAE12189}">
      <dgm:prSet custT="1"/>
      <dgm:spPr>
        <a:solidFill>
          <a:schemeClr val="bg1">
            <a:lumMod val="85000"/>
          </a:schemeClr>
        </a:solidFill>
      </dgm:spPr>
      <dgm:t>
        <a:bodyPr/>
        <a:lstStyle/>
        <a:p>
          <a:r>
            <a:rPr lang="es-CO" sz="1200" dirty="0"/>
            <a:t>BAHÍAS</a:t>
          </a:r>
        </a:p>
      </dgm:t>
    </dgm:pt>
    <dgm:pt modelId="{97116256-7209-4ACE-BF0B-BB84C4548AC2}" type="parTrans" cxnId="{B5A4A15C-4C95-4274-9862-25C45FBCB32F}">
      <dgm:prSet/>
      <dgm:spPr/>
      <dgm:t>
        <a:bodyPr/>
        <a:lstStyle/>
        <a:p>
          <a:endParaRPr lang="es-CO"/>
        </a:p>
      </dgm:t>
    </dgm:pt>
    <dgm:pt modelId="{09CC5062-8667-4C35-9562-15342490D278}" type="sibTrans" cxnId="{B5A4A15C-4C95-4274-9862-25C45FBCB32F}">
      <dgm:prSet/>
      <dgm:spPr/>
      <dgm:t>
        <a:bodyPr/>
        <a:lstStyle/>
        <a:p>
          <a:endParaRPr lang="es-CO"/>
        </a:p>
      </dgm:t>
    </dgm:pt>
    <dgm:pt modelId="{854DFD13-D5BC-4BF7-A5C3-0193B63E7E8D}">
      <dgm:prSet custT="1"/>
      <dgm:spPr>
        <a:solidFill>
          <a:schemeClr val="bg1">
            <a:lumMod val="85000"/>
          </a:schemeClr>
        </a:solidFill>
      </dgm:spPr>
      <dgm:t>
        <a:bodyPr/>
        <a:lstStyle/>
        <a:p>
          <a:r>
            <a:rPr lang="es-CO" sz="1000" dirty="0"/>
            <a:t>BAHÍA</a:t>
          </a:r>
        </a:p>
        <a:p>
          <a:r>
            <a:rPr lang="es-CO" sz="1000" dirty="0"/>
            <a:t>XXX KV</a:t>
          </a:r>
        </a:p>
      </dgm:t>
    </dgm:pt>
    <dgm:pt modelId="{07E0F842-7AD2-48EA-8956-981FB790FEF9}" type="sibTrans" cxnId="{28778865-DE87-418C-8E58-DC4000D1EA45}">
      <dgm:prSet/>
      <dgm:spPr/>
      <dgm:t>
        <a:bodyPr/>
        <a:lstStyle/>
        <a:p>
          <a:endParaRPr lang="es-CO"/>
        </a:p>
      </dgm:t>
    </dgm:pt>
    <dgm:pt modelId="{E0B6A738-5B59-4289-9813-75E3E4462702}" type="parTrans" cxnId="{28778865-DE87-418C-8E58-DC4000D1EA45}">
      <dgm:prSet/>
      <dgm:spPr/>
      <dgm:t>
        <a:bodyPr/>
        <a:lstStyle/>
        <a:p>
          <a:endParaRPr lang="es-CO"/>
        </a:p>
      </dgm:t>
    </dgm:pt>
    <dgm:pt modelId="{742F58D9-17F0-429D-BA24-48E57B976D3C}">
      <dgm:prSet custT="1"/>
      <dgm:spPr>
        <a:solidFill>
          <a:schemeClr val="bg1"/>
        </a:solidFill>
      </dgm:spPr>
      <dgm:t>
        <a:bodyPr/>
        <a:lstStyle/>
        <a:p>
          <a:r>
            <a:rPr lang="es-CO" sz="700" dirty="0"/>
            <a:t>INTERRUPTOR</a:t>
          </a:r>
        </a:p>
      </dgm:t>
    </dgm:pt>
    <dgm:pt modelId="{8F921370-CF58-4788-8885-5B33F329DB48}" type="parTrans" cxnId="{1BD77D71-271C-404D-B494-42844405EE65}">
      <dgm:prSet/>
      <dgm:spPr/>
      <dgm:t>
        <a:bodyPr/>
        <a:lstStyle/>
        <a:p>
          <a:endParaRPr lang="es-CO" sz="800" dirty="0"/>
        </a:p>
      </dgm:t>
    </dgm:pt>
    <dgm:pt modelId="{E18790F1-34E2-4D65-844F-4F5F751A8063}" type="sibTrans" cxnId="{1BD77D71-271C-404D-B494-42844405EE65}">
      <dgm:prSet/>
      <dgm:spPr/>
      <dgm:t>
        <a:bodyPr/>
        <a:lstStyle/>
        <a:p>
          <a:endParaRPr lang="es-CO"/>
        </a:p>
      </dgm:t>
    </dgm:pt>
    <dgm:pt modelId="{43EBCA4D-4AEC-42B4-B1FF-24A37C2EDD1F}">
      <dgm:prSet custT="1"/>
      <dgm:spPr/>
      <dgm:t>
        <a:bodyPr/>
        <a:lstStyle/>
        <a:p>
          <a:r>
            <a:rPr lang="es-CO" sz="800" dirty="0"/>
            <a:t>POLO FASE R</a:t>
          </a:r>
        </a:p>
      </dgm:t>
    </dgm:pt>
    <dgm:pt modelId="{056FD72B-40D2-4D98-8F14-A3AE31770E3C}" type="parTrans" cxnId="{8E2A11EC-46D0-4A61-A1FD-3F3BF0043E89}">
      <dgm:prSet/>
      <dgm:spPr/>
      <dgm:t>
        <a:bodyPr/>
        <a:lstStyle/>
        <a:p>
          <a:endParaRPr lang="es-CO" sz="800" dirty="0"/>
        </a:p>
      </dgm:t>
    </dgm:pt>
    <dgm:pt modelId="{9CE49272-2923-48C2-A214-5EA697BA86B6}" type="sibTrans" cxnId="{8E2A11EC-46D0-4A61-A1FD-3F3BF0043E89}">
      <dgm:prSet/>
      <dgm:spPr/>
      <dgm:t>
        <a:bodyPr/>
        <a:lstStyle/>
        <a:p>
          <a:endParaRPr lang="es-CO"/>
        </a:p>
      </dgm:t>
    </dgm:pt>
    <dgm:pt modelId="{4CF9CB30-AE52-4F07-8C5A-CB829CD4AC6F}">
      <dgm:prSet custT="1"/>
      <dgm:spPr/>
      <dgm:t>
        <a:bodyPr/>
        <a:lstStyle/>
        <a:p>
          <a:r>
            <a:rPr lang="es-CO" sz="800" dirty="0"/>
            <a:t>POLO FASE S</a:t>
          </a:r>
        </a:p>
      </dgm:t>
    </dgm:pt>
    <dgm:pt modelId="{C3789181-75E4-451B-A323-67AB22202943}" type="parTrans" cxnId="{F99972E9-42BC-4834-889A-B0E019BE1359}">
      <dgm:prSet/>
      <dgm:spPr/>
      <dgm:t>
        <a:bodyPr/>
        <a:lstStyle/>
        <a:p>
          <a:endParaRPr lang="es-CO"/>
        </a:p>
      </dgm:t>
    </dgm:pt>
    <dgm:pt modelId="{C712620B-2E42-42C9-93A4-FDE5F4A41C7D}" type="sibTrans" cxnId="{F99972E9-42BC-4834-889A-B0E019BE1359}">
      <dgm:prSet/>
      <dgm:spPr/>
      <dgm:t>
        <a:bodyPr/>
        <a:lstStyle/>
        <a:p>
          <a:endParaRPr lang="es-CO"/>
        </a:p>
      </dgm:t>
    </dgm:pt>
    <dgm:pt modelId="{60A3BD4D-FCB4-4E45-B14B-D63C5D70CA1A}">
      <dgm:prSet custT="1"/>
      <dgm:spPr/>
      <dgm:t>
        <a:bodyPr/>
        <a:lstStyle/>
        <a:p>
          <a:r>
            <a:rPr lang="es-CO" sz="800" dirty="0"/>
            <a:t>POLO FASE T</a:t>
          </a:r>
        </a:p>
      </dgm:t>
    </dgm:pt>
    <dgm:pt modelId="{4DF876CD-5206-41CF-9D4C-C4C07B4F8E70}" type="parTrans" cxnId="{8BE205DD-D25D-4957-A4F8-329F907FC112}">
      <dgm:prSet/>
      <dgm:spPr/>
      <dgm:t>
        <a:bodyPr/>
        <a:lstStyle/>
        <a:p>
          <a:endParaRPr lang="es-CO"/>
        </a:p>
      </dgm:t>
    </dgm:pt>
    <dgm:pt modelId="{7B543641-271E-46EE-9290-8B3DF5ADC202}" type="sibTrans" cxnId="{8BE205DD-D25D-4957-A4F8-329F907FC112}">
      <dgm:prSet/>
      <dgm:spPr/>
      <dgm:t>
        <a:bodyPr/>
        <a:lstStyle/>
        <a:p>
          <a:endParaRPr lang="es-CO"/>
        </a:p>
      </dgm:t>
    </dgm:pt>
    <dgm:pt modelId="{98C0D149-E49A-4390-ADB2-2C6FE51F3A19}">
      <dgm:prSet custT="1"/>
      <dgm:spPr/>
      <dgm:t>
        <a:bodyPr/>
        <a:lstStyle/>
        <a:p>
          <a:r>
            <a:rPr lang="es-CO" sz="800" dirty="0"/>
            <a:t>MECANISMO DE OPERACION </a:t>
          </a:r>
        </a:p>
      </dgm:t>
    </dgm:pt>
    <dgm:pt modelId="{6F4FD350-28A2-40CE-8822-5709C3E6DDB0}" type="parTrans" cxnId="{343EBF73-B769-49F3-88B0-472DCC2F0973}">
      <dgm:prSet/>
      <dgm:spPr/>
      <dgm:t>
        <a:bodyPr/>
        <a:lstStyle/>
        <a:p>
          <a:endParaRPr lang="es-CO"/>
        </a:p>
      </dgm:t>
    </dgm:pt>
    <dgm:pt modelId="{1A20DD6F-98DA-4521-BA7D-669571831B61}" type="sibTrans" cxnId="{343EBF73-B769-49F3-88B0-472DCC2F0973}">
      <dgm:prSet/>
      <dgm:spPr/>
      <dgm:t>
        <a:bodyPr/>
        <a:lstStyle/>
        <a:p>
          <a:endParaRPr lang="es-CO"/>
        </a:p>
      </dgm:t>
    </dgm:pt>
    <dgm:pt modelId="{85AE9D85-E9C3-422F-ACAA-AF669ED2B465}">
      <dgm:prSet custT="1"/>
      <dgm:spPr>
        <a:solidFill>
          <a:schemeClr val="bg1"/>
        </a:solidFill>
      </dgm:spPr>
      <dgm:t>
        <a:bodyPr/>
        <a:lstStyle/>
        <a:p>
          <a:r>
            <a:rPr lang="es-CO" sz="800" dirty="0"/>
            <a:t>SECCIONADOR</a:t>
          </a:r>
        </a:p>
      </dgm:t>
    </dgm:pt>
    <dgm:pt modelId="{22C59C6C-7E24-42FE-99F7-F70907DBE795}" type="parTrans" cxnId="{2CEEE5EC-B775-47E8-A9A9-25ABE02763FE}">
      <dgm:prSet/>
      <dgm:spPr/>
      <dgm:t>
        <a:bodyPr/>
        <a:lstStyle/>
        <a:p>
          <a:endParaRPr lang="es-CO" sz="800" dirty="0"/>
        </a:p>
      </dgm:t>
    </dgm:pt>
    <dgm:pt modelId="{7409A490-3BD7-41A2-AAB5-4D5F72948148}" type="sibTrans" cxnId="{2CEEE5EC-B775-47E8-A9A9-25ABE02763FE}">
      <dgm:prSet/>
      <dgm:spPr/>
      <dgm:t>
        <a:bodyPr/>
        <a:lstStyle/>
        <a:p>
          <a:endParaRPr lang="es-CO"/>
        </a:p>
      </dgm:t>
    </dgm:pt>
    <dgm:pt modelId="{C7D5AB3D-067A-44FE-97C0-C1D363E73D8E}">
      <dgm:prSet custT="1"/>
      <dgm:spPr>
        <a:solidFill>
          <a:schemeClr val="bg1"/>
        </a:solidFill>
      </dgm:spPr>
      <dgm:t>
        <a:bodyPr/>
        <a:lstStyle/>
        <a:p>
          <a:r>
            <a:rPr lang="es-CO" sz="600" dirty="0"/>
            <a:t>TRANSFORMADOR</a:t>
          </a:r>
        </a:p>
        <a:p>
          <a:r>
            <a:rPr lang="es-CO" sz="600" dirty="0"/>
            <a:t>CORRIENTE</a:t>
          </a:r>
        </a:p>
      </dgm:t>
    </dgm:pt>
    <dgm:pt modelId="{45AC9870-484C-4BF9-A226-4BA76BFFE2A0}" type="parTrans" cxnId="{08BCE652-4CB8-4BB5-A926-75485C27321E}">
      <dgm:prSet/>
      <dgm:spPr/>
      <dgm:t>
        <a:bodyPr/>
        <a:lstStyle/>
        <a:p>
          <a:endParaRPr lang="es-CO" sz="800" dirty="0"/>
        </a:p>
      </dgm:t>
    </dgm:pt>
    <dgm:pt modelId="{58B3DC1D-6D43-45F9-A79F-FF458F152B6F}" type="sibTrans" cxnId="{08BCE652-4CB8-4BB5-A926-75485C27321E}">
      <dgm:prSet/>
      <dgm:spPr/>
      <dgm:t>
        <a:bodyPr/>
        <a:lstStyle/>
        <a:p>
          <a:endParaRPr lang="es-CO"/>
        </a:p>
      </dgm:t>
    </dgm:pt>
    <dgm:pt modelId="{D391460D-9E55-484F-A9A1-0496390B897D}">
      <dgm:prSet custT="1"/>
      <dgm:spPr>
        <a:solidFill>
          <a:schemeClr val="bg1"/>
        </a:solidFill>
      </dgm:spPr>
      <dgm:t>
        <a:bodyPr/>
        <a:lstStyle/>
        <a:p>
          <a:r>
            <a:rPr lang="es-CO" sz="800" dirty="0"/>
            <a:t>DPS</a:t>
          </a:r>
        </a:p>
      </dgm:t>
    </dgm:pt>
    <dgm:pt modelId="{76931B00-AFD3-4F3C-9C2C-1009412856F3}" type="parTrans" cxnId="{96945092-60B9-4E97-865C-9095F3669190}">
      <dgm:prSet/>
      <dgm:spPr/>
      <dgm:t>
        <a:bodyPr/>
        <a:lstStyle/>
        <a:p>
          <a:endParaRPr lang="es-CO" sz="800" dirty="0"/>
        </a:p>
      </dgm:t>
    </dgm:pt>
    <dgm:pt modelId="{0D39EB18-FC0F-405B-A1D4-443AEBB5D3C6}" type="sibTrans" cxnId="{96945092-60B9-4E97-865C-9095F3669190}">
      <dgm:prSet/>
      <dgm:spPr/>
      <dgm:t>
        <a:bodyPr/>
        <a:lstStyle/>
        <a:p>
          <a:endParaRPr lang="es-CO"/>
        </a:p>
      </dgm:t>
    </dgm:pt>
    <dgm:pt modelId="{E6F1DDC9-A881-47F7-843E-8982038AC341}">
      <dgm:prSet custT="1"/>
      <dgm:spPr>
        <a:solidFill>
          <a:schemeClr val="bg1"/>
        </a:solidFill>
      </dgm:spPr>
      <dgm:t>
        <a:bodyPr/>
        <a:lstStyle/>
        <a:p>
          <a:r>
            <a:rPr lang="es-CO" sz="700" dirty="0"/>
            <a:t>TABLERO DE CONTROL, MEDIDA Y PROTECCIÓN</a:t>
          </a:r>
        </a:p>
      </dgm:t>
    </dgm:pt>
    <dgm:pt modelId="{A1049642-C247-43E2-A4F9-F1868237D170}" type="parTrans" cxnId="{FDF727A2-FE9B-4EA7-A210-00D373D4BB3E}">
      <dgm:prSet/>
      <dgm:spPr/>
      <dgm:t>
        <a:bodyPr/>
        <a:lstStyle/>
        <a:p>
          <a:endParaRPr lang="es-CO" sz="800" dirty="0"/>
        </a:p>
      </dgm:t>
    </dgm:pt>
    <dgm:pt modelId="{06340444-CCAC-4BB3-A31D-2D31871DD93C}" type="sibTrans" cxnId="{FDF727A2-FE9B-4EA7-A210-00D373D4BB3E}">
      <dgm:prSet/>
      <dgm:spPr/>
      <dgm:t>
        <a:bodyPr/>
        <a:lstStyle/>
        <a:p>
          <a:endParaRPr lang="es-CO"/>
        </a:p>
      </dgm:t>
    </dgm:pt>
    <dgm:pt modelId="{9341D09A-A9B5-4A18-94B2-8760D4501793}">
      <dgm:prSet custT="1"/>
      <dgm:spPr/>
      <dgm:t>
        <a:bodyPr/>
        <a:lstStyle/>
        <a:p>
          <a:r>
            <a:rPr lang="es-CO" sz="800" dirty="0"/>
            <a:t>RELE</a:t>
          </a:r>
        </a:p>
      </dgm:t>
    </dgm:pt>
    <dgm:pt modelId="{CFB20142-0250-4A87-9637-79BDC99137F8}" type="parTrans" cxnId="{556F288F-1BB8-4AE3-8F67-1C6DC3CE8A80}">
      <dgm:prSet/>
      <dgm:spPr/>
      <dgm:t>
        <a:bodyPr/>
        <a:lstStyle/>
        <a:p>
          <a:endParaRPr lang="es-CO" sz="800" dirty="0"/>
        </a:p>
      </dgm:t>
    </dgm:pt>
    <dgm:pt modelId="{FCE144F1-1132-4876-95ED-C74F4532ADFB}" type="sibTrans" cxnId="{556F288F-1BB8-4AE3-8F67-1C6DC3CE8A80}">
      <dgm:prSet/>
      <dgm:spPr/>
      <dgm:t>
        <a:bodyPr/>
        <a:lstStyle/>
        <a:p>
          <a:endParaRPr lang="es-CO"/>
        </a:p>
      </dgm:t>
    </dgm:pt>
    <dgm:pt modelId="{C5B16CA7-CC04-419A-B0D5-1F354AEED3F2}">
      <dgm:prSet custT="1"/>
      <dgm:spPr>
        <a:solidFill>
          <a:schemeClr val="bg1">
            <a:lumMod val="85000"/>
          </a:schemeClr>
        </a:solidFill>
      </dgm:spPr>
      <dgm:t>
        <a:bodyPr/>
        <a:lstStyle/>
        <a:p>
          <a:r>
            <a:rPr lang="es-CO" sz="1000" dirty="0"/>
            <a:t>PROCESADOR DE COMUNICACIONES</a:t>
          </a:r>
        </a:p>
      </dgm:t>
    </dgm:pt>
    <dgm:pt modelId="{D95F5D9D-225B-4968-93CC-023ADD9ACC9A}" type="parTrans" cxnId="{482A8355-DB4C-43D7-A26F-40769BF9F60F}">
      <dgm:prSet/>
      <dgm:spPr/>
      <dgm:t>
        <a:bodyPr/>
        <a:lstStyle/>
        <a:p>
          <a:endParaRPr lang="es-CO"/>
        </a:p>
      </dgm:t>
    </dgm:pt>
    <dgm:pt modelId="{5CFFE0BC-A90F-4157-8CA8-3061BF740F38}" type="sibTrans" cxnId="{482A8355-DB4C-43D7-A26F-40769BF9F60F}">
      <dgm:prSet/>
      <dgm:spPr/>
      <dgm:t>
        <a:bodyPr/>
        <a:lstStyle/>
        <a:p>
          <a:endParaRPr lang="es-CO"/>
        </a:p>
      </dgm:t>
    </dgm:pt>
    <dgm:pt modelId="{E20438F8-9F97-4217-8CC2-1D6773FA4D2B}">
      <dgm:prSet custT="1"/>
      <dgm:spPr>
        <a:solidFill>
          <a:schemeClr val="bg1"/>
        </a:solidFill>
      </dgm:spPr>
      <dgm:t>
        <a:bodyPr/>
        <a:lstStyle/>
        <a:p>
          <a:r>
            <a:rPr lang="es-CO" sz="700" dirty="0"/>
            <a:t>REGISTRADOR DE FALLAS</a:t>
          </a:r>
        </a:p>
      </dgm:t>
    </dgm:pt>
    <dgm:pt modelId="{A320E8A3-152D-4351-A8AC-308B4A0C074C}" type="parTrans" cxnId="{6FB737D1-0D00-449A-B0BE-65276EA453DD}">
      <dgm:prSet/>
      <dgm:spPr/>
      <dgm:t>
        <a:bodyPr/>
        <a:lstStyle/>
        <a:p>
          <a:endParaRPr lang="es-CO" sz="800" dirty="0"/>
        </a:p>
      </dgm:t>
    </dgm:pt>
    <dgm:pt modelId="{3A0F38E1-14DC-4526-B47A-D8A82FCBCBCE}" type="sibTrans" cxnId="{6FB737D1-0D00-449A-B0BE-65276EA453DD}">
      <dgm:prSet/>
      <dgm:spPr/>
      <dgm:t>
        <a:bodyPr/>
        <a:lstStyle/>
        <a:p>
          <a:endParaRPr lang="es-CO"/>
        </a:p>
      </dgm:t>
    </dgm:pt>
    <dgm:pt modelId="{6DC1C89D-3B49-4B20-A858-53AAE76999E0}">
      <dgm:prSet custT="1"/>
      <dgm:spPr/>
      <dgm:t>
        <a:bodyPr/>
        <a:lstStyle/>
        <a:p>
          <a:r>
            <a:rPr lang="es-CO" sz="800" dirty="0"/>
            <a:t>MEDIDOR</a:t>
          </a:r>
        </a:p>
      </dgm:t>
    </dgm:pt>
    <dgm:pt modelId="{8A32EF22-9E62-486E-9CB7-683CD25F1328}" type="parTrans" cxnId="{0CC35C27-D26C-4D1E-8461-7E0DADF365CD}">
      <dgm:prSet/>
      <dgm:spPr/>
      <dgm:t>
        <a:bodyPr/>
        <a:lstStyle/>
        <a:p>
          <a:endParaRPr lang="es-CO"/>
        </a:p>
      </dgm:t>
    </dgm:pt>
    <dgm:pt modelId="{1385E450-2613-4E9B-8ADA-7EC970678BCA}" type="sibTrans" cxnId="{0CC35C27-D26C-4D1E-8461-7E0DADF365CD}">
      <dgm:prSet/>
      <dgm:spPr/>
      <dgm:t>
        <a:bodyPr/>
        <a:lstStyle/>
        <a:p>
          <a:endParaRPr lang="es-CO"/>
        </a:p>
      </dgm:t>
    </dgm:pt>
    <dgm:pt modelId="{AF2049BB-9B8A-4D4F-AD9A-C02D141C7B1B}">
      <dgm:prSet custT="1"/>
      <dgm:spPr/>
      <dgm:t>
        <a:bodyPr/>
        <a:lstStyle/>
        <a:p>
          <a:r>
            <a:rPr lang="es-CO" sz="800" dirty="0"/>
            <a:t>MECANISMO DE OPERACION </a:t>
          </a:r>
        </a:p>
      </dgm:t>
    </dgm:pt>
    <dgm:pt modelId="{E0341EB0-A3CB-481A-83F1-649C9C295F5C}" type="parTrans" cxnId="{0B32805C-D3D9-447F-8CFF-5203D75EBE68}">
      <dgm:prSet/>
      <dgm:spPr/>
      <dgm:t>
        <a:bodyPr/>
        <a:lstStyle/>
        <a:p>
          <a:endParaRPr lang="es-ES"/>
        </a:p>
      </dgm:t>
    </dgm:pt>
    <dgm:pt modelId="{BDA42C4E-4497-43C8-BC04-B3575899BD3B}" type="sibTrans" cxnId="{0B32805C-D3D9-447F-8CFF-5203D75EBE68}">
      <dgm:prSet/>
      <dgm:spPr/>
      <dgm:t>
        <a:bodyPr/>
        <a:lstStyle/>
        <a:p>
          <a:endParaRPr lang="es-ES"/>
        </a:p>
      </dgm:t>
    </dgm:pt>
    <dgm:pt modelId="{7CCC90D5-4819-4996-8D77-8C703649074B}">
      <dgm:prSet/>
      <dgm:spPr/>
      <dgm:t>
        <a:bodyPr/>
        <a:lstStyle/>
        <a:p>
          <a:r>
            <a:rPr lang="es-CO" dirty="0"/>
            <a:t>INSTRUMENTACION</a:t>
          </a:r>
        </a:p>
      </dgm:t>
    </dgm:pt>
    <dgm:pt modelId="{958A76F4-2B61-41AC-BDED-F82F42EDE125}" type="parTrans" cxnId="{469EF97A-33B0-4A15-A0AF-E2EAD900B25F}">
      <dgm:prSet/>
      <dgm:spPr/>
      <dgm:t>
        <a:bodyPr/>
        <a:lstStyle/>
        <a:p>
          <a:endParaRPr lang="es-ES"/>
        </a:p>
      </dgm:t>
    </dgm:pt>
    <dgm:pt modelId="{1E1B3476-B300-43DB-A5E7-0F42992CC028}" type="sibTrans" cxnId="{469EF97A-33B0-4A15-A0AF-E2EAD900B25F}">
      <dgm:prSet/>
      <dgm:spPr/>
      <dgm:t>
        <a:bodyPr/>
        <a:lstStyle/>
        <a:p>
          <a:endParaRPr lang="es-ES"/>
        </a:p>
      </dgm:t>
    </dgm:pt>
    <dgm:pt modelId="{6177C23D-2C47-4D50-A55B-A22C1FCFC9DF}">
      <dgm:prSet custT="1"/>
      <dgm:spPr>
        <a:solidFill>
          <a:srgbClr val="00B0F0"/>
        </a:solidFill>
      </dgm:spPr>
      <dgm:t>
        <a:bodyPr/>
        <a:lstStyle/>
        <a:p>
          <a:r>
            <a:rPr lang="es-CO" sz="700" dirty="0"/>
            <a:t>RECONECTADOR*</a:t>
          </a:r>
        </a:p>
      </dgm:t>
    </dgm:pt>
    <dgm:pt modelId="{F95BA848-A6E4-40C3-9E02-1D56B84C355C}" type="parTrans" cxnId="{DEEFD31A-A0AD-44E8-AF58-052D9F09E069}">
      <dgm:prSet/>
      <dgm:spPr/>
      <dgm:t>
        <a:bodyPr/>
        <a:lstStyle/>
        <a:p>
          <a:endParaRPr lang="es-ES"/>
        </a:p>
      </dgm:t>
    </dgm:pt>
    <dgm:pt modelId="{9B158D07-5C01-4273-B624-FB7690E6B774}" type="sibTrans" cxnId="{DEEFD31A-A0AD-44E8-AF58-052D9F09E069}">
      <dgm:prSet/>
      <dgm:spPr/>
      <dgm:t>
        <a:bodyPr/>
        <a:lstStyle/>
        <a:p>
          <a:endParaRPr lang="es-ES"/>
        </a:p>
      </dgm:t>
    </dgm:pt>
    <dgm:pt modelId="{988AC789-4D71-42F6-B6B0-45BAA172424E}">
      <dgm:prSet custT="1"/>
      <dgm:spPr>
        <a:solidFill>
          <a:srgbClr val="00B0F0"/>
        </a:solidFill>
      </dgm:spPr>
      <dgm:t>
        <a:bodyPr/>
        <a:lstStyle/>
        <a:p>
          <a:r>
            <a:rPr lang="es-CO" sz="800" dirty="0"/>
            <a:t>CONTROL</a:t>
          </a:r>
        </a:p>
      </dgm:t>
    </dgm:pt>
    <dgm:pt modelId="{9169E430-CFF6-415D-8392-C0EA40EBAE1D}" type="parTrans" cxnId="{2A6E13D6-588A-47B3-B233-132FD67A9C0D}">
      <dgm:prSet/>
      <dgm:spPr/>
      <dgm:t>
        <a:bodyPr/>
        <a:lstStyle/>
        <a:p>
          <a:endParaRPr lang="es-ES"/>
        </a:p>
      </dgm:t>
    </dgm:pt>
    <dgm:pt modelId="{9AB4A711-232C-4B6F-98F3-A09CB78B4FD0}" type="sibTrans" cxnId="{2A6E13D6-588A-47B3-B233-132FD67A9C0D}">
      <dgm:prSet/>
      <dgm:spPr/>
      <dgm:t>
        <a:bodyPr/>
        <a:lstStyle/>
        <a:p>
          <a:endParaRPr lang="es-ES"/>
        </a:p>
      </dgm:t>
    </dgm:pt>
    <dgm:pt modelId="{01B76D7A-7153-4297-993C-FC050A252089}">
      <dgm:prSet custT="1"/>
      <dgm:spPr>
        <a:solidFill>
          <a:schemeClr val="bg1"/>
        </a:solidFill>
      </dgm:spPr>
      <dgm:t>
        <a:bodyPr/>
        <a:lstStyle/>
        <a:p>
          <a:r>
            <a:rPr lang="es-CO" sz="700" dirty="0"/>
            <a:t>OBRA CIVIL BAHÍA</a:t>
          </a:r>
        </a:p>
      </dgm:t>
    </dgm:pt>
    <dgm:pt modelId="{298836AE-82D7-4868-96EE-D46D369487CA}" type="parTrans" cxnId="{1999EDCB-95FE-422B-B578-F6EF7B01F5E9}">
      <dgm:prSet/>
      <dgm:spPr/>
      <dgm:t>
        <a:bodyPr/>
        <a:lstStyle/>
        <a:p>
          <a:endParaRPr lang="es-CO"/>
        </a:p>
      </dgm:t>
    </dgm:pt>
    <dgm:pt modelId="{A23D08A5-5E67-407B-A529-FE9C18C68C13}" type="sibTrans" cxnId="{1999EDCB-95FE-422B-B578-F6EF7B01F5E9}">
      <dgm:prSet/>
      <dgm:spPr/>
      <dgm:t>
        <a:bodyPr/>
        <a:lstStyle/>
        <a:p>
          <a:endParaRPr lang="es-CO"/>
        </a:p>
      </dgm:t>
    </dgm:pt>
    <dgm:pt modelId="{03362F81-B798-4693-8A18-53BED83DA265}">
      <dgm:prSet custT="1"/>
      <dgm:spPr>
        <a:solidFill>
          <a:schemeClr val="bg1"/>
        </a:solidFill>
      </dgm:spPr>
      <dgm:t>
        <a:bodyPr/>
        <a:lstStyle/>
        <a:p>
          <a:r>
            <a:rPr lang="es-CO" sz="600" dirty="0"/>
            <a:t>TRANSFORMADOR</a:t>
          </a:r>
        </a:p>
        <a:p>
          <a:r>
            <a:rPr lang="es-CO" sz="600" dirty="0"/>
            <a:t>POTENCIAL</a:t>
          </a:r>
        </a:p>
      </dgm:t>
    </dgm:pt>
    <dgm:pt modelId="{C395D795-894A-46C6-9D55-F7B6926FB4E9}" type="sibTrans" cxnId="{00EE0C86-672F-4B8F-8AB7-C59B27BD47DC}">
      <dgm:prSet/>
      <dgm:spPr/>
      <dgm:t>
        <a:bodyPr/>
        <a:lstStyle/>
        <a:p>
          <a:endParaRPr lang="es-CO"/>
        </a:p>
      </dgm:t>
    </dgm:pt>
    <dgm:pt modelId="{B97FE3C0-0AD4-4D87-A6B2-E45AA32E734A}" type="parTrans" cxnId="{00EE0C86-672F-4B8F-8AB7-C59B27BD47DC}">
      <dgm:prSet/>
      <dgm:spPr/>
      <dgm:t>
        <a:bodyPr/>
        <a:lstStyle/>
        <a:p>
          <a:endParaRPr lang="es-CO" sz="800" dirty="0"/>
        </a:p>
      </dgm:t>
    </dgm:pt>
    <dgm:pt modelId="{F3684F7C-4C9D-4A64-9F04-3D011D6CE4BC}" type="pres">
      <dgm:prSet presAssocID="{974E7C91-0D17-49C4-A706-9F096351796E}" presName="hierChild1" presStyleCnt="0">
        <dgm:presLayoutVars>
          <dgm:orgChart val="1"/>
          <dgm:chPref val="1"/>
          <dgm:dir/>
          <dgm:animOne val="branch"/>
          <dgm:animLvl val="lvl"/>
          <dgm:resizeHandles/>
        </dgm:presLayoutVars>
      </dgm:prSet>
      <dgm:spPr/>
    </dgm:pt>
    <dgm:pt modelId="{A184E29B-BFC5-450B-848A-4E5FE840BC35}" type="pres">
      <dgm:prSet presAssocID="{467569B9-139D-4175-A600-73FDFAE12189}" presName="hierRoot1" presStyleCnt="0">
        <dgm:presLayoutVars>
          <dgm:hierBranch val="init"/>
        </dgm:presLayoutVars>
      </dgm:prSet>
      <dgm:spPr/>
    </dgm:pt>
    <dgm:pt modelId="{C3CA76E5-4536-42B1-A097-5EBCF5CFC700}" type="pres">
      <dgm:prSet presAssocID="{467569B9-139D-4175-A600-73FDFAE12189}" presName="rootComposite1" presStyleCnt="0"/>
      <dgm:spPr/>
    </dgm:pt>
    <dgm:pt modelId="{728346A7-AC19-454F-BAA1-543EF64070F8}" type="pres">
      <dgm:prSet presAssocID="{467569B9-139D-4175-A600-73FDFAE12189}" presName="rootText1" presStyleLbl="node0" presStyleIdx="0" presStyleCnt="1" custScaleX="126108" custScaleY="95376" custLinFactY="-74672" custLinFactNeighborX="-56379" custLinFactNeighborY="-100000">
        <dgm:presLayoutVars>
          <dgm:chPref val="3"/>
        </dgm:presLayoutVars>
      </dgm:prSet>
      <dgm:spPr/>
    </dgm:pt>
    <dgm:pt modelId="{8D8A7600-724E-470C-AD7F-50CD5DCAB2E5}" type="pres">
      <dgm:prSet presAssocID="{467569B9-139D-4175-A600-73FDFAE12189}" presName="rootConnector1" presStyleLbl="node1" presStyleIdx="0" presStyleCnt="0"/>
      <dgm:spPr/>
    </dgm:pt>
    <dgm:pt modelId="{C5B7BB16-3BE1-4B3E-9D46-E40C1C463E77}" type="pres">
      <dgm:prSet presAssocID="{467569B9-139D-4175-A600-73FDFAE12189}" presName="hierChild2" presStyleCnt="0"/>
      <dgm:spPr/>
    </dgm:pt>
    <dgm:pt modelId="{35E62745-A6F0-4FCF-A3B7-73239B7A96B1}" type="pres">
      <dgm:prSet presAssocID="{E0B6A738-5B59-4289-9813-75E3E4462702}" presName="Name37" presStyleLbl="parChTrans1D2" presStyleIdx="0" presStyleCnt="2"/>
      <dgm:spPr/>
    </dgm:pt>
    <dgm:pt modelId="{43B5F479-1523-4E26-AE95-D563190D618D}" type="pres">
      <dgm:prSet presAssocID="{854DFD13-D5BC-4BF7-A5C3-0193B63E7E8D}" presName="hierRoot2" presStyleCnt="0">
        <dgm:presLayoutVars>
          <dgm:hierBranch/>
        </dgm:presLayoutVars>
      </dgm:prSet>
      <dgm:spPr/>
    </dgm:pt>
    <dgm:pt modelId="{26D92928-9872-4513-89D5-8D775CFE23C2}" type="pres">
      <dgm:prSet presAssocID="{854DFD13-D5BC-4BF7-A5C3-0193B63E7E8D}" presName="rootComposite" presStyleCnt="0"/>
      <dgm:spPr/>
    </dgm:pt>
    <dgm:pt modelId="{DD95860F-6374-4508-88F9-193B395C1682}" type="pres">
      <dgm:prSet presAssocID="{854DFD13-D5BC-4BF7-A5C3-0193B63E7E8D}" presName="rootText" presStyleLbl="node2" presStyleIdx="0" presStyleCnt="2" custScaleX="129680" custScaleY="117529" custLinFactY="-62627" custLinFactNeighborX="-92984" custLinFactNeighborY="-100000">
        <dgm:presLayoutVars>
          <dgm:chPref val="3"/>
        </dgm:presLayoutVars>
      </dgm:prSet>
      <dgm:spPr/>
    </dgm:pt>
    <dgm:pt modelId="{5A17CD3E-4463-49CA-8266-25FA8C4B219F}" type="pres">
      <dgm:prSet presAssocID="{854DFD13-D5BC-4BF7-A5C3-0193B63E7E8D}" presName="rootConnector" presStyleLbl="node2" presStyleIdx="0" presStyleCnt="2"/>
      <dgm:spPr/>
    </dgm:pt>
    <dgm:pt modelId="{0D4643B3-2AB8-4E8C-80A9-65D26FD1F3EE}" type="pres">
      <dgm:prSet presAssocID="{854DFD13-D5BC-4BF7-A5C3-0193B63E7E8D}" presName="hierChild4" presStyleCnt="0"/>
      <dgm:spPr/>
    </dgm:pt>
    <dgm:pt modelId="{22096607-AC5E-4B9D-888F-81B0E05ED73F}" type="pres">
      <dgm:prSet presAssocID="{8F921370-CF58-4788-8885-5B33F329DB48}" presName="Name35" presStyleLbl="parChTrans1D3" presStyleIdx="0" presStyleCnt="9"/>
      <dgm:spPr/>
    </dgm:pt>
    <dgm:pt modelId="{D3EB0B22-77BE-4D75-90C3-45F881970A55}" type="pres">
      <dgm:prSet presAssocID="{742F58D9-17F0-429D-BA24-48E57B976D3C}" presName="hierRoot2" presStyleCnt="0">
        <dgm:presLayoutVars>
          <dgm:hierBranch val="r"/>
        </dgm:presLayoutVars>
      </dgm:prSet>
      <dgm:spPr/>
    </dgm:pt>
    <dgm:pt modelId="{7A073EF5-902E-4CC8-99D6-94281DBC67C5}" type="pres">
      <dgm:prSet presAssocID="{742F58D9-17F0-429D-BA24-48E57B976D3C}" presName="rootComposite" presStyleCnt="0"/>
      <dgm:spPr/>
    </dgm:pt>
    <dgm:pt modelId="{C433BD09-9669-47A2-9F68-84F76627DF97}" type="pres">
      <dgm:prSet presAssocID="{742F58D9-17F0-429D-BA24-48E57B976D3C}" presName="rootText" presStyleLbl="node3" presStyleIdx="0" presStyleCnt="9" custScaleX="93325" custScaleY="125997" custLinFactY="-3945" custLinFactNeighborX="-3738" custLinFactNeighborY="-100000">
        <dgm:presLayoutVars>
          <dgm:chPref val="3"/>
        </dgm:presLayoutVars>
      </dgm:prSet>
      <dgm:spPr/>
    </dgm:pt>
    <dgm:pt modelId="{5E29DD53-AEAD-42D7-BCEB-8E184DD091DA}" type="pres">
      <dgm:prSet presAssocID="{742F58D9-17F0-429D-BA24-48E57B976D3C}" presName="rootConnector" presStyleLbl="node3" presStyleIdx="0" presStyleCnt="9"/>
      <dgm:spPr/>
    </dgm:pt>
    <dgm:pt modelId="{7A68D0EB-3CCC-431B-A045-8CE0347012A6}" type="pres">
      <dgm:prSet presAssocID="{742F58D9-17F0-429D-BA24-48E57B976D3C}" presName="hierChild4" presStyleCnt="0"/>
      <dgm:spPr/>
    </dgm:pt>
    <dgm:pt modelId="{6BE99C4B-6842-4ECD-A0A9-E2E68A33F554}" type="pres">
      <dgm:prSet presAssocID="{056FD72B-40D2-4D98-8F14-A3AE31770E3C}" presName="Name50" presStyleLbl="parChTrans1D4" presStyleIdx="0" presStyleCnt="9"/>
      <dgm:spPr/>
    </dgm:pt>
    <dgm:pt modelId="{1AAAB68C-F651-4771-94E7-8365A96357D5}" type="pres">
      <dgm:prSet presAssocID="{43EBCA4D-4AEC-42B4-B1FF-24A37C2EDD1F}" presName="hierRoot2" presStyleCnt="0">
        <dgm:presLayoutVars>
          <dgm:hierBranch val="r"/>
        </dgm:presLayoutVars>
      </dgm:prSet>
      <dgm:spPr/>
    </dgm:pt>
    <dgm:pt modelId="{3DEF643F-1898-436F-9461-0E730EE88BE7}" type="pres">
      <dgm:prSet presAssocID="{43EBCA4D-4AEC-42B4-B1FF-24A37C2EDD1F}" presName="rootComposite" presStyleCnt="0"/>
      <dgm:spPr/>
    </dgm:pt>
    <dgm:pt modelId="{21F9FE07-3339-4770-9FE9-C7B39C9CDC9A}" type="pres">
      <dgm:prSet presAssocID="{43EBCA4D-4AEC-42B4-B1FF-24A37C2EDD1F}" presName="rootText" presStyleLbl="node4" presStyleIdx="0" presStyleCnt="9" custScaleX="94765" custScaleY="69978" custLinFactY="-8933" custLinFactNeighborX="-5525" custLinFactNeighborY="-100000">
        <dgm:presLayoutVars>
          <dgm:chPref val="3"/>
        </dgm:presLayoutVars>
      </dgm:prSet>
      <dgm:spPr/>
    </dgm:pt>
    <dgm:pt modelId="{DD5295E0-0123-4918-AB2C-4B6B957DEFF1}" type="pres">
      <dgm:prSet presAssocID="{43EBCA4D-4AEC-42B4-B1FF-24A37C2EDD1F}" presName="rootConnector" presStyleLbl="node4" presStyleIdx="0" presStyleCnt="9"/>
      <dgm:spPr/>
    </dgm:pt>
    <dgm:pt modelId="{C6DD780A-963D-4596-94CA-08952A39978F}" type="pres">
      <dgm:prSet presAssocID="{43EBCA4D-4AEC-42B4-B1FF-24A37C2EDD1F}" presName="hierChild4" presStyleCnt="0"/>
      <dgm:spPr/>
    </dgm:pt>
    <dgm:pt modelId="{9A57246F-951A-4E21-B4A9-03C431EC15D5}" type="pres">
      <dgm:prSet presAssocID="{43EBCA4D-4AEC-42B4-B1FF-24A37C2EDD1F}" presName="hierChild5" presStyleCnt="0"/>
      <dgm:spPr/>
    </dgm:pt>
    <dgm:pt modelId="{46D2899E-FD14-46CB-98DC-6C80AA333444}" type="pres">
      <dgm:prSet presAssocID="{C3789181-75E4-451B-A323-67AB22202943}" presName="Name50" presStyleLbl="parChTrans1D4" presStyleIdx="1" presStyleCnt="9"/>
      <dgm:spPr/>
    </dgm:pt>
    <dgm:pt modelId="{F05EAB79-3611-48A8-AC21-B63A742D4512}" type="pres">
      <dgm:prSet presAssocID="{4CF9CB30-AE52-4F07-8C5A-CB829CD4AC6F}" presName="hierRoot2" presStyleCnt="0">
        <dgm:presLayoutVars>
          <dgm:hierBranch val="r"/>
        </dgm:presLayoutVars>
      </dgm:prSet>
      <dgm:spPr/>
    </dgm:pt>
    <dgm:pt modelId="{591F9CC3-8EFB-4DCA-A7D0-1B59D67767A9}" type="pres">
      <dgm:prSet presAssocID="{4CF9CB30-AE52-4F07-8C5A-CB829CD4AC6F}" presName="rootComposite" presStyleCnt="0"/>
      <dgm:spPr/>
    </dgm:pt>
    <dgm:pt modelId="{D294CCB8-F196-4221-8910-17D65B92BCEF}" type="pres">
      <dgm:prSet presAssocID="{4CF9CB30-AE52-4F07-8C5A-CB829CD4AC6F}" presName="rootText" presStyleLbl="node4" presStyleIdx="1" presStyleCnt="9" custScaleX="94765" custScaleY="69978" custLinFactY="-27609" custLinFactNeighborX="-5525" custLinFactNeighborY="-100000">
        <dgm:presLayoutVars>
          <dgm:chPref val="3"/>
        </dgm:presLayoutVars>
      </dgm:prSet>
      <dgm:spPr/>
    </dgm:pt>
    <dgm:pt modelId="{DF4F4F61-481E-47CF-AE20-E6F7C0DAE997}" type="pres">
      <dgm:prSet presAssocID="{4CF9CB30-AE52-4F07-8C5A-CB829CD4AC6F}" presName="rootConnector" presStyleLbl="node4" presStyleIdx="1" presStyleCnt="9"/>
      <dgm:spPr/>
    </dgm:pt>
    <dgm:pt modelId="{B45084F6-B02C-4059-B8C8-501BA623FDC8}" type="pres">
      <dgm:prSet presAssocID="{4CF9CB30-AE52-4F07-8C5A-CB829CD4AC6F}" presName="hierChild4" presStyleCnt="0"/>
      <dgm:spPr/>
    </dgm:pt>
    <dgm:pt modelId="{781E4B56-AFB0-4129-8B33-4757CA96E750}" type="pres">
      <dgm:prSet presAssocID="{4CF9CB30-AE52-4F07-8C5A-CB829CD4AC6F}" presName="hierChild5" presStyleCnt="0"/>
      <dgm:spPr/>
    </dgm:pt>
    <dgm:pt modelId="{5E0151E3-41B5-4CC2-8EE6-C9C2CD49C62F}" type="pres">
      <dgm:prSet presAssocID="{4DF876CD-5206-41CF-9D4C-C4C07B4F8E70}" presName="Name50" presStyleLbl="parChTrans1D4" presStyleIdx="2" presStyleCnt="9"/>
      <dgm:spPr/>
    </dgm:pt>
    <dgm:pt modelId="{2096E9EB-682C-4E42-B452-602E96B22826}" type="pres">
      <dgm:prSet presAssocID="{60A3BD4D-FCB4-4E45-B14B-D63C5D70CA1A}" presName="hierRoot2" presStyleCnt="0">
        <dgm:presLayoutVars>
          <dgm:hierBranch val="r"/>
        </dgm:presLayoutVars>
      </dgm:prSet>
      <dgm:spPr/>
    </dgm:pt>
    <dgm:pt modelId="{1829B9D2-700A-4470-B08E-1F7A015A05B5}" type="pres">
      <dgm:prSet presAssocID="{60A3BD4D-FCB4-4E45-B14B-D63C5D70CA1A}" presName="rootComposite" presStyleCnt="0"/>
      <dgm:spPr/>
    </dgm:pt>
    <dgm:pt modelId="{DC1275AD-F6FA-4442-A430-F216FB6130A2}" type="pres">
      <dgm:prSet presAssocID="{60A3BD4D-FCB4-4E45-B14B-D63C5D70CA1A}" presName="rootText" presStyleLbl="node4" presStyleIdx="2" presStyleCnt="9" custScaleX="94789" custScaleY="70786" custLinFactY="-43689" custLinFactNeighborX="-5359" custLinFactNeighborY="-100000">
        <dgm:presLayoutVars>
          <dgm:chPref val="3"/>
        </dgm:presLayoutVars>
      </dgm:prSet>
      <dgm:spPr/>
    </dgm:pt>
    <dgm:pt modelId="{2324E81C-EA7C-4718-991B-78DA256A8229}" type="pres">
      <dgm:prSet presAssocID="{60A3BD4D-FCB4-4E45-B14B-D63C5D70CA1A}" presName="rootConnector" presStyleLbl="node4" presStyleIdx="2" presStyleCnt="9"/>
      <dgm:spPr/>
    </dgm:pt>
    <dgm:pt modelId="{F2A175F1-29C8-49CC-BCA7-41E1815D94BD}" type="pres">
      <dgm:prSet presAssocID="{60A3BD4D-FCB4-4E45-B14B-D63C5D70CA1A}" presName="hierChild4" presStyleCnt="0"/>
      <dgm:spPr/>
    </dgm:pt>
    <dgm:pt modelId="{54F4193C-75F5-4B40-B968-E1AE4AD92120}" type="pres">
      <dgm:prSet presAssocID="{60A3BD4D-FCB4-4E45-B14B-D63C5D70CA1A}" presName="hierChild5" presStyleCnt="0"/>
      <dgm:spPr/>
    </dgm:pt>
    <dgm:pt modelId="{1CF32137-3D4B-464C-A7AD-20F604F060AA}" type="pres">
      <dgm:prSet presAssocID="{6F4FD350-28A2-40CE-8822-5709C3E6DDB0}" presName="Name50" presStyleLbl="parChTrans1D4" presStyleIdx="3" presStyleCnt="9"/>
      <dgm:spPr/>
    </dgm:pt>
    <dgm:pt modelId="{52FEE96C-6973-4C3B-8BBA-FACD9F46685C}" type="pres">
      <dgm:prSet presAssocID="{98C0D149-E49A-4390-ADB2-2C6FE51F3A19}" presName="hierRoot2" presStyleCnt="0">
        <dgm:presLayoutVars>
          <dgm:hierBranch val="r"/>
        </dgm:presLayoutVars>
      </dgm:prSet>
      <dgm:spPr/>
    </dgm:pt>
    <dgm:pt modelId="{A809FA37-8929-4B26-98C6-651E966C977B}" type="pres">
      <dgm:prSet presAssocID="{98C0D149-E49A-4390-ADB2-2C6FE51F3A19}" presName="rootComposite" presStyleCnt="0"/>
      <dgm:spPr/>
    </dgm:pt>
    <dgm:pt modelId="{D26A011B-12CE-4AAF-81F2-82D68228358A}" type="pres">
      <dgm:prSet presAssocID="{98C0D149-E49A-4390-ADB2-2C6FE51F3A19}" presName="rootText" presStyleLbl="node4" presStyleIdx="3" presStyleCnt="9" custScaleX="94765" custScaleY="101044" custLinFactY="-65497" custLinFactNeighborX="-5388" custLinFactNeighborY="-100000">
        <dgm:presLayoutVars>
          <dgm:chPref val="3"/>
        </dgm:presLayoutVars>
      </dgm:prSet>
      <dgm:spPr/>
    </dgm:pt>
    <dgm:pt modelId="{959E2394-0B44-4148-BA4C-06F40DC056E4}" type="pres">
      <dgm:prSet presAssocID="{98C0D149-E49A-4390-ADB2-2C6FE51F3A19}" presName="rootConnector" presStyleLbl="node4" presStyleIdx="3" presStyleCnt="9"/>
      <dgm:spPr/>
    </dgm:pt>
    <dgm:pt modelId="{A7467A73-83BC-4AC8-A355-6BA8588C4634}" type="pres">
      <dgm:prSet presAssocID="{98C0D149-E49A-4390-ADB2-2C6FE51F3A19}" presName="hierChild4" presStyleCnt="0"/>
      <dgm:spPr/>
    </dgm:pt>
    <dgm:pt modelId="{BCC36868-BC48-4176-B538-26E9D075F239}" type="pres">
      <dgm:prSet presAssocID="{98C0D149-E49A-4390-ADB2-2C6FE51F3A19}" presName="hierChild5" presStyleCnt="0"/>
      <dgm:spPr/>
    </dgm:pt>
    <dgm:pt modelId="{99E6FDDC-D668-4FA5-BB4F-05FB1C14CAC3}" type="pres">
      <dgm:prSet presAssocID="{958A76F4-2B61-41AC-BDED-F82F42EDE125}" presName="Name50" presStyleLbl="parChTrans1D4" presStyleIdx="4" presStyleCnt="9"/>
      <dgm:spPr/>
    </dgm:pt>
    <dgm:pt modelId="{EF809C98-F6AF-456D-B290-A95088345172}" type="pres">
      <dgm:prSet presAssocID="{7CCC90D5-4819-4996-8D77-8C703649074B}" presName="hierRoot2" presStyleCnt="0">
        <dgm:presLayoutVars>
          <dgm:hierBranch val="init"/>
        </dgm:presLayoutVars>
      </dgm:prSet>
      <dgm:spPr/>
    </dgm:pt>
    <dgm:pt modelId="{D13C922A-FB91-4B24-9767-B5A11E635619}" type="pres">
      <dgm:prSet presAssocID="{7CCC90D5-4819-4996-8D77-8C703649074B}" presName="rootComposite" presStyleCnt="0"/>
      <dgm:spPr/>
    </dgm:pt>
    <dgm:pt modelId="{D82CDDF7-9C77-413B-BA23-6A00F5B1778F}" type="pres">
      <dgm:prSet presAssocID="{7CCC90D5-4819-4996-8D77-8C703649074B}" presName="rootText" presStyleLbl="node4" presStyleIdx="4" presStyleCnt="9" custScaleX="94765" custScaleY="69978" custLinFactY="-90778" custLinFactNeighborX="-5388" custLinFactNeighborY="-100000">
        <dgm:presLayoutVars>
          <dgm:chPref val="3"/>
        </dgm:presLayoutVars>
      </dgm:prSet>
      <dgm:spPr/>
    </dgm:pt>
    <dgm:pt modelId="{B2D8FBB6-CB13-4435-9150-64995F5D3F09}" type="pres">
      <dgm:prSet presAssocID="{7CCC90D5-4819-4996-8D77-8C703649074B}" presName="rootConnector" presStyleLbl="node4" presStyleIdx="4" presStyleCnt="9"/>
      <dgm:spPr/>
    </dgm:pt>
    <dgm:pt modelId="{31B4D37C-350F-413F-B133-EB9410A6C3AF}" type="pres">
      <dgm:prSet presAssocID="{7CCC90D5-4819-4996-8D77-8C703649074B}" presName="hierChild4" presStyleCnt="0"/>
      <dgm:spPr/>
    </dgm:pt>
    <dgm:pt modelId="{1DC07230-EAFA-4936-940D-03443C9529B6}" type="pres">
      <dgm:prSet presAssocID="{7CCC90D5-4819-4996-8D77-8C703649074B}" presName="hierChild5" presStyleCnt="0"/>
      <dgm:spPr/>
    </dgm:pt>
    <dgm:pt modelId="{BE87A141-CF20-4F60-BD24-89DDAE6B4E4B}" type="pres">
      <dgm:prSet presAssocID="{742F58D9-17F0-429D-BA24-48E57B976D3C}" presName="hierChild5" presStyleCnt="0"/>
      <dgm:spPr/>
    </dgm:pt>
    <dgm:pt modelId="{BDF88CC9-BB7F-4F16-B961-F886CCE3A2FA}" type="pres">
      <dgm:prSet presAssocID="{F95BA848-A6E4-40C3-9E02-1D56B84C355C}" presName="Name35" presStyleLbl="parChTrans1D3" presStyleIdx="1" presStyleCnt="9"/>
      <dgm:spPr/>
    </dgm:pt>
    <dgm:pt modelId="{41CCB8F3-DBFE-4D0B-A5F7-D5CF7C409110}" type="pres">
      <dgm:prSet presAssocID="{6177C23D-2C47-4D50-A55B-A22C1FCFC9DF}" presName="hierRoot2" presStyleCnt="0">
        <dgm:presLayoutVars>
          <dgm:hierBranch val="init"/>
        </dgm:presLayoutVars>
      </dgm:prSet>
      <dgm:spPr/>
    </dgm:pt>
    <dgm:pt modelId="{FCBF6059-E42F-49C0-BD78-CFAB42247EB4}" type="pres">
      <dgm:prSet presAssocID="{6177C23D-2C47-4D50-A55B-A22C1FCFC9DF}" presName="rootComposite" presStyleCnt="0"/>
      <dgm:spPr/>
    </dgm:pt>
    <dgm:pt modelId="{CA10098C-BE36-4267-BFD8-ECDEBC687735}" type="pres">
      <dgm:prSet presAssocID="{6177C23D-2C47-4D50-A55B-A22C1FCFC9DF}" presName="rootText" presStyleLbl="node3" presStyleIdx="1" presStyleCnt="9" custScaleX="102658" custScaleY="125997" custLinFactY="-3945" custLinFactNeighborX="5205" custLinFactNeighborY="-100000">
        <dgm:presLayoutVars>
          <dgm:chPref val="3"/>
        </dgm:presLayoutVars>
      </dgm:prSet>
      <dgm:spPr/>
    </dgm:pt>
    <dgm:pt modelId="{7C0D5FBA-F83C-4B83-8C35-4DC966811A87}" type="pres">
      <dgm:prSet presAssocID="{6177C23D-2C47-4D50-A55B-A22C1FCFC9DF}" presName="rootConnector" presStyleLbl="node3" presStyleIdx="1" presStyleCnt="9"/>
      <dgm:spPr/>
    </dgm:pt>
    <dgm:pt modelId="{DFB65171-AA63-45D5-B802-ED535BEF638A}" type="pres">
      <dgm:prSet presAssocID="{6177C23D-2C47-4D50-A55B-A22C1FCFC9DF}" presName="hierChild4" presStyleCnt="0"/>
      <dgm:spPr/>
    </dgm:pt>
    <dgm:pt modelId="{F056EF32-A793-4BDF-BAAE-AB3389436EFF}" type="pres">
      <dgm:prSet presAssocID="{9169E430-CFF6-415D-8392-C0EA40EBAE1D}" presName="Name37" presStyleLbl="parChTrans1D4" presStyleIdx="5" presStyleCnt="9"/>
      <dgm:spPr/>
    </dgm:pt>
    <dgm:pt modelId="{AB27DDBC-DDB4-489C-9907-73C46997C488}" type="pres">
      <dgm:prSet presAssocID="{988AC789-4D71-42F6-B6B0-45BAA172424E}" presName="hierRoot2" presStyleCnt="0">
        <dgm:presLayoutVars>
          <dgm:hierBranch val="init"/>
        </dgm:presLayoutVars>
      </dgm:prSet>
      <dgm:spPr/>
    </dgm:pt>
    <dgm:pt modelId="{CB3F1E37-BA7F-42F8-A417-AB98CE5F7DAC}" type="pres">
      <dgm:prSet presAssocID="{988AC789-4D71-42F6-B6B0-45BAA172424E}" presName="rootComposite" presStyleCnt="0"/>
      <dgm:spPr/>
    </dgm:pt>
    <dgm:pt modelId="{97B86772-FDF0-4D12-8314-F04F2DB3C90A}" type="pres">
      <dgm:prSet presAssocID="{988AC789-4D71-42F6-B6B0-45BAA172424E}" presName="rootText" presStyleLbl="node4" presStyleIdx="5" presStyleCnt="9" custScaleX="94765" custScaleY="69978" custLinFactY="-8933" custLinFactNeighborX="-5525" custLinFactNeighborY="-100000">
        <dgm:presLayoutVars>
          <dgm:chPref val="3"/>
        </dgm:presLayoutVars>
      </dgm:prSet>
      <dgm:spPr/>
    </dgm:pt>
    <dgm:pt modelId="{92B3A676-9B85-4CC8-BF26-01B20EA32967}" type="pres">
      <dgm:prSet presAssocID="{988AC789-4D71-42F6-B6B0-45BAA172424E}" presName="rootConnector" presStyleLbl="node4" presStyleIdx="5" presStyleCnt="9"/>
      <dgm:spPr/>
    </dgm:pt>
    <dgm:pt modelId="{2AA03E8C-C8FA-4BFF-B40A-7903051EF6A3}" type="pres">
      <dgm:prSet presAssocID="{988AC789-4D71-42F6-B6B0-45BAA172424E}" presName="hierChild4" presStyleCnt="0"/>
      <dgm:spPr/>
    </dgm:pt>
    <dgm:pt modelId="{A86174F1-DFA4-45CE-9EFF-D6E2EDE6A921}" type="pres">
      <dgm:prSet presAssocID="{988AC789-4D71-42F6-B6B0-45BAA172424E}" presName="hierChild5" presStyleCnt="0"/>
      <dgm:spPr/>
    </dgm:pt>
    <dgm:pt modelId="{D2583D49-93BF-43DA-83B2-D8F8AAE15D6E}" type="pres">
      <dgm:prSet presAssocID="{6177C23D-2C47-4D50-A55B-A22C1FCFC9DF}" presName="hierChild5" presStyleCnt="0"/>
      <dgm:spPr/>
    </dgm:pt>
    <dgm:pt modelId="{2F1971B5-DACD-43E6-B2A1-0152C9F16348}" type="pres">
      <dgm:prSet presAssocID="{22C59C6C-7E24-42FE-99F7-F70907DBE795}" presName="Name35" presStyleLbl="parChTrans1D3" presStyleIdx="2" presStyleCnt="9"/>
      <dgm:spPr/>
    </dgm:pt>
    <dgm:pt modelId="{B43ADD1C-6A61-4DF2-A39A-071DCA3F862C}" type="pres">
      <dgm:prSet presAssocID="{85AE9D85-E9C3-422F-ACAA-AF669ED2B465}" presName="hierRoot2" presStyleCnt="0">
        <dgm:presLayoutVars>
          <dgm:hierBranch val="init"/>
        </dgm:presLayoutVars>
      </dgm:prSet>
      <dgm:spPr/>
    </dgm:pt>
    <dgm:pt modelId="{52ED0D85-1D3F-4D04-9B8F-86870F9919B2}" type="pres">
      <dgm:prSet presAssocID="{85AE9D85-E9C3-422F-ACAA-AF669ED2B465}" presName="rootComposite" presStyleCnt="0"/>
      <dgm:spPr/>
    </dgm:pt>
    <dgm:pt modelId="{1DFD414F-677C-4AD6-865F-70218B36FA46}" type="pres">
      <dgm:prSet presAssocID="{85AE9D85-E9C3-422F-ACAA-AF669ED2B465}" presName="rootText" presStyleLbl="node3" presStyleIdx="2" presStyleCnt="9" custScaleX="102664" custScaleY="123765" custLinFactY="-3945" custLinFactNeighborX="15968" custLinFactNeighborY="-100000">
        <dgm:presLayoutVars>
          <dgm:chPref val="3"/>
        </dgm:presLayoutVars>
      </dgm:prSet>
      <dgm:spPr/>
    </dgm:pt>
    <dgm:pt modelId="{982FE974-16F1-4183-95EC-B865755AA8BA}" type="pres">
      <dgm:prSet presAssocID="{85AE9D85-E9C3-422F-ACAA-AF669ED2B465}" presName="rootConnector" presStyleLbl="node3" presStyleIdx="2" presStyleCnt="9"/>
      <dgm:spPr/>
    </dgm:pt>
    <dgm:pt modelId="{AA208FF9-7A49-4BB4-BF06-BC2087CA166F}" type="pres">
      <dgm:prSet presAssocID="{85AE9D85-E9C3-422F-ACAA-AF669ED2B465}" presName="hierChild4" presStyleCnt="0"/>
      <dgm:spPr/>
    </dgm:pt>
    <dgm:pt modelId="{53222CE3-F218-426B-994E-544D30B988A3}" type="pres">
      <dgm:prSet presAssocID="{E0341EB0-A3CB-481A-83F1-649C9C295F5C}" presName="Name37" presStyleLbl="parChTrans1D4" presStyleIdx="6" presStyleCnt="9"/>
      <dgm:spPr/>
    </dgm:pt>
    <dgm:pt modelId="{FBA973B5-69A9-4B71-BABC-C3BD9C7F7CB0}" type="pres">
      <dgm:prSet presAssocID="{AF2049BB-9B8A-4D4F-AD9A-C02D141C7B1B}" presName="hierRoot2" presStyleCnt="0">
        <dgm:presLayoutVars>
          <dgm:hierBranch val="init"/>
        </dgm:presLayoutVars>
      </dgm:prSet>
      <dgm:spPr/>
    </dgm:pt>
    <dgm:pt modelId="{CDAAE56D-5A27-426A-9E27-02C98F0C2A63}" type="pres">
      <dgm:prSet presAssocID="{AF2049BB-9B8A-4D4F-AD9A-C02D141C7B1B}" presName="rootComposite" presStyleCnt="0"/>
      <dgm:spPr/>
    </dgm:pt>
    <dgm:pt modelId="{CAC9602E-6D84-45CB-BB18-FA1E9966842F}" type="pres">
      <dgm:prSet presAssocID="{AF2049BB-9B8A-4D4F-AD9A-C02D141C7B1B}" presName="rootText" presStyleLbl="node4" presStyleIdx="6" presStyleCnt="9" custScaleX="94765" custScaleY="124790" custLinFactY="-2461" custLinFactNeighborX="10741" custLinFactNeighborY="-100000">
        <dgm:presLayoutVars>
          <dgm:chPref val="3"/>
        </dgm:presLayoutVars>
      </dgm:prSet>
      <dgm:spPr/>
    </dgm:pt>
    <dgm:pt modelId="{49E72109-4C82-4225-89EB-E4B2ACBC8A76}" type="pres">
      <dgm:prSet presAssocID="{AF2049BB-9B8A-4D4F-AD9A-C02D141C7B1B}" presName="rootConnector" presStyleLbl="node4" presStyleIdx="6" presStyleCnt="9"/>
      <dgm:spPr/>
    </dgm:pt>
    <dgm:pt modelId="{C3165632-862A-4F69-B900-0F4000CC51AD}" type="pres">
      <dgm:prSet presAssocID="{AF2049BB-9B8A-4D4F-AD9A-C02D141C7B1B}" presName="hierChild4" presStyleCnt="0"/>
      <dgm:spPr/>
    </dgm:pt>
    <dgm:pt modelId="{64269823-FF69-4AD8-991D-2340CB9DBF80}" type="pres">
      <dgm:prSet presAssocID="{AF2049BB-9B8A-4D4F-AD9A-C02D141C7B1B}" presName="hierChild5" presStyleCnt="0"/>
      <dgm:spPr/>
    </dgm:pt>
    <dgm:pt modelId="{BDB50D04-7F20-4430-AED2-FCA619B1022F}" type="pres">
      <dgm:prSet presAssocID="{85AE9D85-E9C3-422F-ACAA-AF669ED2B465}" presName="hierChild5" presStyleCnt="0"/>
      <dgm:spPr/>
    </dgm:pt>
    <dgm:pt modelId="{B1657211-DC7C-4E23-AA19-ACE8C712B608}" type="pres">
      <dgm:prSet presAssocID="{B97FE3C0-0AD4-4D87-A6B2-E45AA32E734A}" presName="Name35" presStyleLbl="parChTrans1D3" presStyleIdx="3" presStyleCnt="9"/>
      <dgm:spPr/>
    </dgm:pt>
    <dgm:pt modelId="{762CAA6D-8D3B-49E6-8D0F-0FC9F4811DCE}" type="pres">
      <dgm:prSet presAssocID="{03362F81-B798-4693-8A18-53BED83DA265}" presName="hierRoot2" presStyleCnt="0">
        <dgm:presLayoutVars>
          <dgm:hierBranch val="init"/>
        </dgm:presLayoutVars>
      </dgm:prSet>
      <dgm:spPr/>
    </dgm:pt>
    <dgm:pt modelId="{5FD5284D-971F-416F-9CAF-B0BA6FD6805F}" type="pres">
      <dgm:prSet presAssocID="{03362F81-B798-4693-8A18-53BED83DA265}" presName="rootComposite" presStyleCnt="0"/>
      <dgm:spPr/>
    </dgm:pt>
    <dgm:pt modelId="{1A9A81D4-2711-4193-A7C4-1E2579A906E0}" type="pres">
      <dgm:prSet presAssocID="{03362F81-B798-4693-8A18-53BED83DA265}" presName="rootText" presStyleLbl="node3" presStyleIdx="3" presStyleCnt="9" custScaleX="108132" custScaleY="122448" custLinFactY="-3945" custLinFactNeighborX="5479" custLinFactNeighborY="-100000">
        <dgm:presLayoutVars>
          <dgm:chPref val="3"/>
        </dgm:presLayoutVars>
      </dgm:prSet>
      <dgm:spPr/>
    </dgm:pt>
    <dgm:pt modelId="{1718EFBB-6240-4C91-BA29-580A51A0C49A}" type="pres">
      <dgm:prSet presAssocID="{03362F81-B798-4693-8A18-53BED83DA265}" presName="rootConnector" presStyleLbl="node3" presStyleIdx="3" presStyleCnt="9"/>
      <dgm:spPr/>
    </dgm:pt>
    <dgm:pt modelId="{918FB84B-FA70-4AEA-A1FD-F56AA31CB077}" type="pres">
      <dgm:prSet presAssocID="{03362F81-B798-4693-8A18-53BED83DA265}" presName="hierChild4" presStyleCnt="0"/>
      <dgm:spPr/>
    </dgm:pt>
    <dgm:pt modelId="{3C07384A-948D-4CAD-90F7-79B552755299}" type="pres">
      <dgm:prSet presAssocID="{03362F81-B798-4693-8A18-53BED83DA265}" presName="hierChild5" presStyleCnt="0"/>
      <dgm:spPr/>
    </dgm:pt>
    <dgm:pt modelId="{D3550C6B-0F01-4113-A52C-B38BB2A7D8BA}" type="pres">
      <dgm:prSet presAssocID="{45AC9870-484C-4BF9-A226-4BA76BFFE2A0}" presName="Name35" presStyleLbl="parChTrans1D3" presStyleIdx="4" presStyleCnt="9"/>
      <dgm:spPr/>
    </dgm:pt>
    <dgm:pt modelId="{EFE6CDF6-B3D8-4B67-B662-FC095C259DC7}" type="pres">
      <dgm:prSet presAssocID="{C7D5AB3D-067A-44FE-97C0-C1D363E73D8E}" presName="hierRoot2" presStyleCnt="0">
        <dgm:presLayoutVars>
          <dgm:hierBranch val="init"/>
        </dgm:presLayoutVars>
      </dgm:prSet>
      <dgm:spPr/>
    </dgm:pt>
    <dgm:pt modelId="{3F9AF887-828C-411E-93C1-35131AE3AA1A}" type="pres">
      <dgm:prSet presAssocID="{C7D5AB3D-067A-44FE-97C0-C1D363E73D8E}" presName="rootComposite" presStyleCnt="0"/>
      <dgm:spPr/>
    </dgm:pt>
    <dgm:pt modelId="{69B7E389-57BB-45B1-8C9A-B99CFA9A541B}" type="pres">
      <dgm:prSet presAssocID="{C7D5AB3D-067A-44FE-97C0-C1D363E73D8E}" presName="rootText" presStyleLbl="node3" presStyleIdx="4" presStyleCnt="9" custScaleX="107572" custScaleY="122448" custLinFactY="-3945" custLinFactNeighborX="-4652" custLinFactNeighborY="-100000">
        <dgm:presLayoutVars>
          <dgm:chPref val="3"/>
        </dgm:presLayoutVars>
      </dgm:prSet>
      <dgm:spPr/>
    </dgm:pt>
    <dgm:pt modelId="{FB97FAC2-BA03-409D-81A3-96A8A9DCD286}" type="pres">
      <dgm:prSet presAssocID="{C7D5AB3D-067A-44FE-97C0-C1D363E73D8E}" presName="rootConnector" presStyleLbl="node3" presStyleIdx="4" presStyleCnt="9"/>
      <dgm:spPr/>
    </dgm:pt>
    <dgm:pt modelId="{9A57CE7D-892E-46B9-802E-921054ED5DBD}" type="pres">
      <dgm:prSet presAssocID="{C7D5AB3D-067A-44FE-97C0-C1D363E73D8E}" presName="hierChild4" presStyleCnt="0"/>
      <dgm:spPr/>
    </dgm:pt>
    <dgm:pt modelId="{8D64CE42-36ED-461D-BBCF-187CD06CCA96}" type="pres">
      <dgm:prSet presAssocID="{C7D5AB3D-067A-44FE-97C0-C1D363E73D8E}" presName="hierChild5" presStyleCnt="0"/>
      <dgm:spPr/>
    </dgm:pt>
    <dgm:pt modelId="{9A218709-6FF1-4087-B1F4-A5CF4405A240}" type="pres">
      <dgm:prSet presAssocID="{76931B00-AFD3-4F3C-9C2C-1009412856F3}" presName="Name35" presStyleLbl="parChTrans1D3" presStyleIdx="5" presStyleCnt="9"/>
      <dgm:spPr/>
    </dgm:pt>
    <dgm:pt modelId="{22CA0D50-F0C1-4774-877B-2D821ACB140E}" type="pres">
      <dgm:prSet presAssocID="{D391460D-9E55-484F-A9A1-0496390B897D}" presName="hierRoot2" presStyleCnt="0">
        <dgm:presLayoutVars>
          <dgm:hierBranch val="init"/>
        </dgm:presLayoutVars>
      </dgm:prSet>
      <dgm:spPr/>
    </dgm:pt>
    <dgm:pt modelId="{905EDC27-A125-44DD-AE57-5732EF643546}" type="pres">
      <dgm:prSet presAssocID="{D391460D-9E55-484F-A9A1-0496390B897D}" presName="rootComposite" presStyleCnt="0"/>
      <dgm:spPr/>
    </dgm:pt>
    <dgm:pt modelId="{8ECD9921-1B81-4C7A-A17E-2D39BD5BD398}" type="pres">
      <dgm:prSet presAssocID="{D391460D-9E55-484F-A9A1-0496390B897D}" presName="rootText" presStyleLbl="node3" presStyleIdx="5" presStyleCnt="9" custScaleX="94627" custScaleY="122448" custLinFactY="-3945" custLinFactNeighborX="-14707" custLinFactNeighborY="-100000">
        <dgm:presLayoutVars>
          <dgm:chPref val="3"/>
        </dgm:presLayoutVars>
      </dgm:prSet>
      <dgm:spPr/>
    </dgm:pt>
    <dgm:pt modelId="{D8B488E4-8DF0-41FC-83B8-DB95E8F11EF2}" type="pres">
      <dgm:prSet presAssocID="{D391460D-9E55-484F-A9A1-0496390B897D}" presName="rootConnector" presStyleLbl="node3" presStyleIdx="5" presStyleCnt="9"/>
      <dgm:spPr/>
    </dgm:pt>
    <dgm:pt modelId="{C58A134E-1A66-4E63-A4A1-A5C6EAAF4D27}" type="pres">
      <dgm:prSet presAssocID="{D391460D-9E55-484F-A9A1-0496390B897D}" presName="hierChild4" presStyleCnt="0"/>
      <dgm:spPr/>
    </dgm:pt>
    <dgm:pt modelId="{A642C71A-B56A-4DF0-9615-FEC768D107BB}" type="pres">
      <dgm:prSet presAssocID="{D391460D-9E55-484F-A9A1-0496390B897D}" presName="hierChild5" presStyleCnt="0"/>
      <dgm:spPr/>
    </dgm:pt>
    <dgm:pt modelId="{C1CE587C-AA53-4164-8033-1C565BC8B749}" type="pres">
      <dgm:prSet presAssocID="{A1049642-C247-43E2-A4F9-F1868237D170}" presName="Name35" presStyleLbl="parChTrans1D3" presStyleIdx="6" presStyleCnt="9"/>
      <dgm:spPr/>
    </dgm:pt>
    <dgm:pt modelId="{B1B3FE99-C1AF-426E-BEF9-671D71A1532B}" type="pres">
      <dgm:prSet presAssocID="{E6F1DDC9-A881-47F7-843E-8982038AC341}" presName="hierRoot2" presStyleCnt="0">
        <dgm:presLayoutVars>
          <dgm:hierBranch val="init"/>
        </dgm:presLayoutVars>
      </dgm:prSet>
      <dgm:spPr/>
    </dgm:pt>
    <dgm:pt modelId="{04389FF3-D37A-4022-9A02-920A07DD3D2C}" type="pres">
      <dgm:prSet presAssocID="{E6F1DDC9-A881-47F7-843E-8982038AC341}" presName="rootComposite" presStyleCnt="0"/>
      <dgm:spPr/>
    </dgm:pt>
    <dgm:pt modelId="{13ADAFC4-9979-41AF-9330-1C03546DC19E}" type="pres">
      <dgm:prSet presAssocID="{E6F1DDC9-A881-47F7-843E-8982038AC341}" presName="rootText" presStyleLbl="node3" presStyleIdx="6" presStyleCnt="9" custScaleX="86025" custScaleY="122448" custLinFactY="-3945" custLinFactNeighborX="-28460" custLinFactNeighborY="-100000">
        <dgm:presLayoutVars>
          <dgm:chPref val="3"/>
        </dgm:presLayoutVars>
      </dgm:prSet>
      <dgm:spPr/>
    </dgm:pt>
    <dgm:pt modelId="{83BAF436-A8DC-4DB0-B846-63BAA2871AA4}" type="pres">
      <dgm:prSet presAssocID="{E6F1DDC9-A881-47F7-843E-8982038AC341}" presName="rootConnector" presStyleLbl="node3" presStyleIdx="6" presStyleCnt="9"/>
      <dgm:spPr/>
    </dgm:pt>
    <dgm:pt modelId="{83C80CA8-78A3-4617-865C-03C79D3BBE91}" type="pres">
      <dgm:prSet presAssocID="{E6F1DDC9-A881-47F7-843E-8982038AC341}" presName="hierChild4" presStyleCnt="0"/>
      <dgm:spPr/>
    </dgm:pt>
    <dgm:pt modelId="{1E2360C4-FAF5-49CD-B3FF-90AC0D1E4693}" type="pres">
      <dgm:prSet presAssocID="{CFB20142-0250-4A87-9637-79BDC99137F8}" presName="Name37" presStyleLbl="parChTrans1D4" presStyleIdx="7" presStyleCnt="9"/>
      <dgm:spPr/>
    </dgm:pt>
    <dgm:pt modelId="{1756B5D9-1FB2-479F-9AD0-A69B65723FBB}" type="pres">
      <dgm:prSet presAssocID="{9341D09A-A9B5-4A18-94B2-8760D4501793}" presName="hierRoot2" presStyleCnt="0">
        <dgm:presLayoutVars>
          <dgm:hierBranch val="init"/>
        </dgm:presLayoutVars>
      </dgm:prSet>
      <dgm:spPr/>
    </dgm:pt>
    <dgm:pt modelId="{C350675E-116D-4331-A6C6-D93D32893F66}" type="pres">
      <dgm:prSet presAssocID="{9341D09A-A9B5-4A18-94B2-8760D4501793}" presName="rootComposite" presStyleCnt="0"/>
      <dgm:spPr/>
    </dgm:pt>
    <dgm:pt modelId="{55609488-D831-4BD9-956E-0AA7C8438BC8}" type="pres">
      <dgm:prSet presAssocID="{9341D09A-A9B5-4A18-94B2-8760D4501793}" presName="rootText" presStyleLbl="node4" presStyleIdx="7" presStyleCnt="9" custScaleX="82645" custScaleY="62093" custLinFactY="-7029" custLinFactNeighborX="-31291" custLinFactNeighborY="-100000">
        <dgm:presLayoutVars>
          <dgm:chPref val="3"/>
        </dgm:presLayoutVars>
      </dgm:prSet>
      <dgm:spPr/>
    </dgm:pt>
    <dgm:pt modelId="{4E18C55C-B895-4C3E-AEDE-5F19C6B94B44}" type="pres">
      <dgm:prSet presAssocID="{9341D09A-A9B5-4A18-94B2-8760D4501793}" presName="rootConnector" presStyleLbl="node4" presStyleIdx="7" presStyleCnt="9"/>
      <dgm:spPr/>
    </dgm:pt>
    <dgm:pt modelId="{B013DC6A-C19F-4BC2-82CB-44AA7B632D0D}" type="pres">
      <dgm:prSet presAssocID="{9341D09A-A9B5-4A18-94B2-8760D4501793}" presName="hierChild4" presStyleCnt="0"/>
      <dgm:spPr/>
    </dgm:pt>
    <dgm:pt modelId="{0EF7AE7F-D754-45D8-91AC-F19D70E14845}" type="pres">
      <dgm:prSet presAssocID="{9341D09A-A9B5-4A18-94B2-8760D4501793}" presName="hierChild5" presStyleCnt="0"/>
      <dgm:spPr/>
    </dgm:pt>
    <dgm:pt modelId="{3813878A-D586-449E-B4CB-46F19ABE3B3C}" type="pres">
      <dgm:prSet presAssocID="{8A32EF22-9E62-486E-9CB7-683CD25F1328}" presName="Name37" presStyleLbl="parChTrans1D4" presStyleIdx="8" presStyleCnt="9"/>
      <dgm:spPr/>
    </dgm:pt>
    <dgm:pt modelId="{737874EC-3407-4BA6-B583-4E67AF677A6B}" type="pres">
      <dgm:prSet presAssocID="{6DC1C89D-3B49-4B20-A858-53AAE76999E0}" presName="hierRoot2" presStyleCnt="0">
        <dgm:presLayoutVars>
          <dgm:hierBranch val="init"/>
        </dgm:presLayoutVars>
      </dgm:prSet>
      <dgm:spPr/>
    </dgm:pt>
    <dgm:pt modelId="{338DF8E4-BFBA-47AD-A685-80715EDC2C7A}" type="pres">
      <dgm:prSet presAssocID="{6DC1C89D-3B49-4B20-A858-53AAE76999E0}" presName="rootComposite" presStyleCnt="0"/>
      <dgm:spPr/>
    </dgm:pt>
    <dgm:pt modelId="{9179E0F9-3B1F-429D-B4EA-A05E4D1F895F}" type="pres">
      <dgm:prSet presAssocID="{6DC1C89D-3B49-4B20-A858-53AAE76999E0}" presName="rootText" presStyleLbl="node4" presStyleIdx="8" presStyleCnt="9" custScaleX="82645" custScaleY="62093" custLinFactY="-34603" custLinFactNeighborX="-31291" custLinFactNeighborY="-100000">
        <dgm:presLayoutVars>
          <dgm:chPref val="3"/>
        </dgm:presLayoutVars>
      </dgm:prSet>
      <dgm:spPr/>
    </dgm:pt>
    <dgm:pt modelId="{E155C0F5-F1D8-42F8-BF50-B2354FBE7B9A}" type="pres">
      <dgm:prSet presAssocID="{6DC1C89D-3B49-4B20-A858-53AAE76999E0}" presName="rootConnector" presStyleLbl="node4" presStyleIdx="8" presStyleCnt="9"/>
      <dgm:spPr/>
    </dgm:pt>
    <dgm:pt modelId="{23C764F7-395E-49C2-8AC3-970373FCBCEC}" type="pres">
      <dgm:prSet presAssocID="{6DC1C89D-3B49-4B20-A858-53AAE76999E0}" presName="hierChild4" presStyleCnt="0"/>
      <dgm:spPr/>
    </dgm:pt>
    <dgm:pt modelId="{95687ACC-E8FF-4C73-B1AF-C941084284F8}" type="pres">
      <dgm:prSet presAssocID="{6DC1C89D-3B49-4B20-A858-53AAE76999E0}" presName="hierChild5" presStyleCnt="0"/>
      <dgm:spPr/>
    </dgm:pt>
    <dgm:pt modelId="{32A19C7F-29E5-41CE-94F8-96C25B687A8B}" type="pres">
      <dgm:prSet presAssocID="{E6F1DDC9-A881-47F7-843E-8982038AC341}" presName="hierChild5" presStyleCnt="0"/>
      <dgm:spPr/>
    </dgm:pt>
    <dgm:pt modelId="{ACF4C47A-4CF9-4C01-ACFC-91EDA944EBBB}" type="pres">
      <dgm:prSet presAssocID="{A320E8A3-152D-4351-A8AC-308B4A0C074C}" presName="Name35" presStyleLbl="parChTrans1D3" presStyleIdx="7" presStyleCnt="9"/>
      <dgm:spPr/>
    </dgm:pt>
    <dgm:pt modelId="{5032B9A7-BFC7-41D7-8D9A-4083D53FD49F}" type="pres">
      <dgm:prSet presAssocID="{E20438F8-9F97-4217-8CC2-1D6773FA4D2B}" presName="hierRoot2" presStyleCnt="0">
        <dgm:presLayoutVars>
          <dgm:hierBranch val="init"/>
        </dgm:presLayoutVars>
      </dgm:prSet>
      <dgm:spPr/>
    </dgm:pt>
    <dgm:pt modelId="{32FE5D3E-FBF5-47D2-995D-C9A0733F3EE3}" type="pres">
      <dgm:prSet presAssocID="{E20438F8-9F97-4217-8CC2-1D6773FA4D2B}" presName="rootComposite" presStyleCnt="0"/>
      <dgm:spPr/>
    </dgm:pt>
    <dgm:pt modelId="{8BDCFA27-1625-448F-B2AF-9D5724D83D03}" type="pres">
      <dgm:prSet presAssocID="{E20438F8-9F97-4217-8CC2-1D6773FA4D2B}" presName="rootText" presStyleLbl="node3" presStyleIdx="7" presStyleCnt="9" custScaleX="94628" custScaleY="122448" custLinFactY="-3945" custLinFactNeighborX="-25711" custLinFactNeighborY="-100000">
        <dgm:presLayoutVars>
          <dgm:chPref val="3"/>
        </dgm:presLayoutVars>
      </dgm:prSet>
      <dgm:spPr/>
    </dgm:pt>
    <dgm:pt modelId="{73CB3FB2-D2AA-453D-9E09-4C86802DD72E}" type="pres">
      <dgm:prSet presAssocID="{E20438F8-9F97-4217-8CC2-1D6773FA4D2B}" presName="rootConnector" presStyleLbl="node3" presStyleIdx="7" presStyleCnt="9"/>
      <dgm:spPr/>
    </dgm:pt>
    <dgm:pt modelId="{67A3BA7B-D87F-4D5C-811F-32F66BC33997}" type="pres">
      <dgm:prSet presAssocID="{E20438F8-9F97-4217-8CC2-1D6773FA4D2B}" presName="hierChild4" presStyleCnt="0"/>
      <dgm:spPr/>
    </dgm:pt>
    <dgm:pt modelId="{D89931C2-1989-46EB-992F-C7B650211CFC}" type="pres">
      <dgm:prSet presAssocID="{E20438F8-9F97-4217-8CC2-1D6773FA4D2B}" presName="hierChild5" presStyleCnt="0"/>
      <dgm:spPr/>
    </dgm:pt>
    <dgm:pt modelId="{AEF0FD52-364E-4CF4-BFD3-6E93FB93A43E}" type="pres">
      <dgm:prSet presAssocID="{298836AE-82D7-4868-96EE-D46D369487CA}" presName="Name35" presStyleLbl="parChTrans1D3" presStyleIdx="8" presStyleCnt="9"/>
      <dgm:spPr/>
    </dgm:pt>
    <dgm:pt modelId="{B24603DE-CD8C-411D-93D6-966D75AE7D2B}" type="pres">
      <dgm:prSet presAssocID="{01B76D7A-7153-4297-993C-FC050A252089}" presName="hierRoot2" presStyleCnt="0">
        <dgm:presLayoutVars>
          <dgm:hierBranch val="init"/>
        </dgm:presLayoutVars>
      </dgm:prSet>
      <dgm:spPr/>
    </dgm:pt>
    <dgm:pt modelId="{686CC0DF-1F55-4B04-BB69-2B32AFE7183A}" type="pres">
      <dgm:prSet presAssocID="{01B76D7A-7153-4297-993C-FC050A252089}" presName="rootComposite" presStyleCnt="0"/>
      <dgm:spPr/>
    </dgm:pt>
    <dgm:pt modelId="{D02B8CD8-B09F-41EE-AC9B-AFC9B0E6CF68}" type="pres">
      <dgm:prSet presAssocID="{01B76D7A-7153-4297-993C-FC050A252089}" presName="rootText" presStyleLbl="node3" presStyleIdx="8" presStyleCnt="9" custScaleX="94628" custScaleY="122448" custLinFactY="-3945" custLinFactNeighborX="-25711" custLinFactNeighborY="-100000">
        <dgm:presLayoutVars>
          <dgm:chPref val="3"/>
        </dgm:presLayoutVars>
      </dgm:prSet>
      <dgm:spPr/>
    </dgm:pt>
    <dgm:pt modelId="{7BB44E05-CF12-4694-A19B-AC69C9562D13}" type="pres">
      <dgm:prSet presAssocID="{01B76D7A-7153-4297-993C-FC050A252089}" presName="rootConnector" presStyleLbl="node3" presStyleIdx="8" presStyleCnt="9"/>
      <dgm:spPr/>
    </dgm:pt>
    <dgm:pt modelId="{313829E5-F895-4FF8-A767-A2EA75E78808}" type="pres">
      <dgm:prSet presAssocID="{01B76D7A-7153-4297-993C-FC050A252089}" presName="hierChild4" presStyleCnt="0"/>
      <dgm:spPr/>
    </dgm:pt>
    <dgm:pt modelId="{119E468F-9B44-44A0-A823-C72E1BE7BDD6}" type="pres">
      <dgm:prSet presAssocID="{01B76D7A-7153-4297-993C-FC050A252089}" presName="hierChild5" presStyleCnt="0"/>
      <dgm:spPr/>
    </dgm:pt>
    <dgm:pt modelId="{3491EA83-6816-4538-BC53-86285802BEC0}" type="pres">
      <dgm:prSet presAssocID="{854DFD13-D5BC-4BF7-A5C3-0193B63E7E8D}" presName="hierChild5" presStyleCnt="0"/>
      <dgm:spPr/>
    </dgm:pt>
    <dgm:pt modelId="{4381EB16-52F1-4111-8325-81ACF7C1C678}" type="pres">
      <dgm:prSet presAssocID="{D95F5D9D-225B-4968-93CC-023ADD9ACC9A}" presName="Name37" presStyleLbl="parChTrans1D2" presStyleIdx="1" presStyleCnt="2"/>
      <dgm:spPr/>
    </dgm:pt>
    <dgm:pt modelId="{86BB4058-7314-455F-A6CD-1AC40C765E83}" type="pres">
      <dgm:prSet presAssocID="{C5B16CA7-CC04-419A-B0D5-1F354AEED3F2}" presName="hierRoot2" presStyleCnt="0">
        <dgm:presLayoutVars>
          <dgm:hierBranch val="init"/>
        </dgm:presLayoutVars>
      </dgm:prSet>
      <dgm:spPr/>
    </dgm:pt>
    <dgm:pt modelId="{C06DC2E3-4E7C-4BD2-AD04-C5F494EA90BC}" type="pres">
      <dgm:prSet presAssocID="{C5B16CA7-CC04-419A-B0D5-1F354AEED3F2}" presName="rootComposite" presStyleCnt="0"/>
      <dgm:spPr/>
    </dgm:pt>
    <dgm:pt modelId="{30407476-0183-4DB4-B0FC-08CD900D6195}" type="pres">
      <dgm:prSet presAssocID="{C5B16CA7-CC04-419A-B0D5-1F354AEED3F2}" presName="rootText" presStyleLbl="node2" presStyleIdx="1" presStyleCnt="2" custScaleX="155513" custScaleY="117529" custLinFactX="46377" custLinFactY="-63466" custLinFactNeighborX="100000" custLinFactNeighborY="-100000">
        <dgm:presLayoutVars>
          <dgm:chPref val="3"/>
        </dgm:presLayoutVars>
      </dgm:prSet>
      <dgm:spPr/>
    </dgm:pt>
    <dgm:pt modelId="{A30723A9-DF09-4B33-A06F-58BBCE3B7879}" type="pres">
      <dgm:prSet presAssocID="{C5B16CA7-CC04-419A-B0D5-1F354AEED3F2}" presName="rootConnector" presStyleLbl="node2" presStyleIdx="1" presStyleCnt="2"/>
      <dgm:spPr/>
    </dgm:pt>
    <dgm:pt modelId="{48DCA8BB-706C-4D6E-BE54-73ABF76A2DFC}" type="pres">
      <dgm:prSet presAssocID="{C5B16CA7-CC04-419A-B0D5-1F354AEED3F2}" presName="hierChild4" presStyleCnt="0"/>
      <dgm:spPr/>
    </dgm:pt>
    <dgm:pt modelId="{CA81BC8A-3F4F-4A07-B97F-3BDB1A8EA9D6}" type="pres">
      <dgm:prSet presAssocID="{C5B16CA7-CC04-419A-B0D5-1F354AEED3F2}" presName="hierChild5" presStyleCnt="0"/>
      <dgm:spPr/>
    </dgm:pt>
    <dgm:pt modelId="{A99D710B-559C-4168-B392-93249887F692}" type="pres">
      <dgm:prSet presAssocID="{467569B9-139D-4175-A600-73FDFAE12189}" presName="hierChild3" presStyleCnt="0"/>
      <dgm:spPr/>
    </dgm:pt>
  </dgm:ptLst>
  <dgm:cxnLst>
    <dgm:cxn modelId="{C4A4E806-5179-4E74-BC24-77C7792E523C}" type="presOf" srcId="{4CF9CB30-AE52-4F07-8C5A-CB829CD4AC6F}" destId="{D294CCB8-F196-4221-8910-17D65B92BCEF}" srcOrd="0" destOrd="0" presId="urn:microsoft.com/office/officeart/2005/8/layout/orgChart1"/>
    <dgm:cxn modelId="{CE3D500D-5ACE-4CF0-89F4-E50179A56939}" type="presOf" srcId="{742F58D9-17F0-429D-BA24-48E57B976D3C}" destId="{C433BD09-9669-47A2-9F68-84F76627DF97}" srcOrd="0" destOrd="0" presId="urn:microsoft.com/office/officeart/2005/8/layout/orgChart1"/>
    <dgm:cxn modelId="{D2605613-5028-4A8B-9DC7-8F1B0FDF4BD2}" type="presOf" srcId="{8A32EF22-9E62-486E-9CB7-683CD25F1328}" destId="{3813878A-D586-449E-B4CB-46F19ABE3B3C}" srcOrd="0" destOrd="0" presId="urn:microsoft.com/office/officeart/2005/8/layout/orgChart1"/>
    <dgm:cxn modelId="{DEEFD31A-A0AD-44E8-AF58-052D9F09E069}" srcId="{854DFD13-D5BC-4BF7-A5C3-0193B63E7E8D}" destId="{6177C23D-2C47-4D50-A55B-A22C1FCFC9DF}" srcOrd="1" destOrd="0" parTransId="{F95BA848-A6E4-40C3-9E02-1D56B84C355C}" sibTransId="{9B158D07-5C01-4273-B624-FB7690E6B774}"/>
    <dgm:cxn modelId="{0CC35C27-D26C-4D1E-8461-7E0DADF365CD}" srcId="{E6F1DDC9-A881-47F7-843E-8982038AC341}" destId="{6DC1C89D-3B49-4B20-A858-53AAE76999E0}" srcOrd="1" destOrd="0" parTransId="{8A32EF22-9E62-486E-9CB7-683CD25F1328}" sibTransId="{1385E450-2613-4E9B-8ADA-7EC970678BCA}"/>
    <dgm:cxn modelId="{1744AA28-B1C1-453A-8550-793830E22A44}" type="presOf" srcId="{974E7C91-0D17-49C4-A706-9F096351796E}" destId="{F3684F7C-4C9D-4A64-9F04-3D011D6CE4BC}" srcOrd="0" destOrd="0" presId="urn:microsoft.com/office/officeart/2005/8/layout/orgChart1"/>
    <dgm:cxn modelId="{06A4292D-8B23-4EA1-87BE-45EECB9B30C6}" type="presOf" srcId="{85AE9D85-E9C3-422F-ACAA-AF669ED2B465}" destId="{1DFD414F-677C-4AD6-865F-70218B36FA46}" srcOrd="0" destOrd="0" presId="urn:microsoft.com/office/officeart/2005/8/layout/orgChart1"/>
    <dgm:cxn modelId="{6FB7CA2D-AE2C-4573-9CDF-F3B5B0769547}" type="presOf" srcId="{C5B16CA7-CC04-419A-B0D5-1F354AEED3F2}" destId="{30407476-0183-4DB4-B0FC-08CD900D6195}" srcOrd="0" destOrd="0" presId="urn:microsoft.com/office/officeart/2005/8/layout/orgChart1"/>
    <dgm:cxn modelId="{93B1072E-44CB-4CA4-BB0D-698B0A5B935D}" type="presOf" srcId="{A1049642-C247-43E2-A4F9-F1868237D170}" destId="{C1CE587C-AA53-4164-8033-1C565BC8B749}" srcOrd="0" destOrd="0" presId="urn:microsoft.com/office/officeart/2005/8/layout/orgChart1"/>
    <dgm:cxn modelId="{323D842F-D505-4B7E-9F9D-D678D169E599}" type="presOf" srcId="{45AC9870-484C-4BF9-A226-4BA76BFFE2A0}" destId="{D3550C6B-0F01-4113-A52C-B38BB2A7D8BA}" srcOrd="0" destOrd="0" presId="urn:microsoft.com/office/officeart/2005/8/layout/orgChart1"/>
    <dgm:cxn modelId="{E71BC931-BF5D-4A1B-A932-C9DAE26A5F04}" type="presOf" srcId="{467569B9-139D-4175-A600-73FDFAE12189}" destId="{728346A7-AC19-454F-BAA1-543EF64070F8}" srcOrd="0" destOrd="0" presId="urn:microsoft.com/office/officeart/2005/8/layout/orgChart1"/>
    <dgm:cxn modelId="{5776F432-9865-4496-8D73-C29E6821BAE4}" type="presOf" srcId="{6177C23D-2C47-4D50-A55B-A22C1FCFC9DF}" destId="{7C0D5FBA-F83C-4B83-8C35-4DC966811A87}" srcOrd="1" destOrd="0" presId="urn:microsoft.com/office/officeart/2005/8/layout/orgChart1"/>
    <dgm:cxn modelId="{01430737-C3E3-48BD-95C0-C15B418CE22D}" type="presOf" srcId="{A320E8A3-152D-4351-A8AC-308B4A0C074C}" destId="{ACF4C47A-4CF9-4C01-ACFC-91EDA944EBBB}" srcOrd="0" destOrd="0" presId="urn:microsoft.com/office/officeart/2005/8/layout/orgChart1"/>
    <dgm:cxn modelId="{6C47103A-95E4-419F-BAD1-EEC7E3A1305D}" type="presOf" srcId="{988AC789-4D71-42F6-B6B0-45BAA172424E}" destId="{92B3A676-9B85-4CC8-BF26-01B20EA32967}" srcOrd="1" destOrd="0" presId="urn:microsoft.com/office/officeart/2005/8/layout/orgChart1"/>
    <dgm:cxn modelId="{075DE83C-AFCB-497A-BE90-9A5858849491}" type="presOf" srcId="{43EBCA4D-4AEC-42B4-B1FF-24A37C2EDD1F}" destId="{DD5295E0-0123-4918-AB2C-4B6B957DEFF1}" srcOrd="1" destOrd="0" presId="urn:microsoft.com/office/officeart/2005/8/layout/orgChart1"/>
    <dgm:cxn modelId="{0B32805C-D3D9-447F-8CFF-5203D75EBE68}" srcId="{85AE9D85-E9C3-422F-ACAA-AF669ED2B465}" destId="{AF2049BB-9B8A-4D4F-AD9A-C02D141C7B1B}" srcOrd="0" destOrd="0" parTransId="{E0341EB0-A3CB-481A-83F1-649C9C295F5C}" sibTransId="{BDA42C4E-4497-43C8-BC04-B3575899BD3B}"/>
    <dgm:cxn modelId="{B5A4A15C-4C95-4274-9862-25C45FBCB32F}" srcId="{974E7C91-0D17-49C4-A706-9F096351796E}" destId="{467569B9-139D-4175-A600-73FDFAE12189}" srcOrd="0" destOrd="0" parTransId="{97116256-7209-4ACE-BF0B-BB84C4548AC2}" sibTransId="{09CC5062-8667-4C35-9562-15342490D278}"/>
    <dgm:cxn modelId="{B4FF285D-4CB7-4EDD-B730-4995A019BFF6}" type="presOf" srcId="{D95F5D9D-225B-4968-93CC-023ADD9ACC9A}" destId="{4381EB16-52F1-4111-8325-81ACF7C1C678}" srcOrd="0" destOrd="0" presId="urn:microsoft.com/office/officeart/2005/8/layout/orgChart1"/>
    <dgm:cxn modelId="{BCE4555D-D1D5-4AAF-87BA-C46ED7D1EEE4}" type="presOf" srcId="{9169E430-CFF6-415D-8392-C0EA40EBAE1D}" destId="{F056EF32-A793-4BDF-BAAE-AB3389436EFF}" srcOrd="0" destOrd="0" presId="urn:microsoft.com/office/officeart/2005/8/layout/orgChart1"/>
    <dgm:cxn modelId="{9F8AA45E-DD2A-47DD-BF2D-C861CB96173E}" type="presOf" srcId="{958A76F4-2B61-41AC-BDED-F82F42EDE125}" destId="{99E6FDDC-D668-4FA5-BB4F-05FB1C14CAC3}" srcOrd="0" destOrd="0" presId="urn:microsoft.com/office/officeart/2005/8/layout/orgChart1"/>
    <dgm:cxn modelId="{1F2F2660-40B1-4E89-8EBC-2B7A005F54D0}" type="presOf" srcId="{056FD72B-40D2-4D98-8F14-A3AE31770E3C}" destId="{6BE99C4B-6842-4ECD-A0A9-E2E68A33F554}" srcOrd="0" destOrd="0" presId="urn:microsoft.com/office/officeart/2005/8/layout/orgChart1"/>
    <dgm:cxn modelId="{71D04B45-37DD-4D5B-8572-5F32C7F5B01F}" type="presOf" srcId="{6DC1C89D-3B49-4B20-A858-53AAE76999E0}" destId="{9179E0F9-3B1F-429D-B4EA-A05E4D1F895F}" srcOrd="0" destOrd="0" presId="urn:microsoft.com/office/officeart/2005/8/layout/orgChart1"/>
    <dgm:cxn modelId="{28778865-DE87-418C-8E58-DC4000D1EA45}" srcId="{467569B9-139D-4175-A600-73FDFAE12189}" destId="{854DFD13-D5BC-4BF7-A5C3-0193B63E7E8D}" srcOrd="0" destOrd="0" parTransId="{E0B6A738-5B59-4289-9813-75E3E4462702}" sibTransId="{07E0F842-7AD2-48EA-8956-981FB790FEF9}"/>
    <dgm:cxn modelId="{4A13E265-2F9D-479D-93D4-9207CC06AFCE}" type="presOf" srcId="{C7D5AB3D-067A-44FE-97C0-C1D363E73D8E}" destId="{FB97FAC2-BA03-409D-81A3-96A8A9DCD286}" srcOrd="1" destOrd="0" presId="urn:microsoft.com/office/officeart/2005/8/layout/orgChart1"/>
    <dgm:cxn modelId="{B2C25F47-C4F7-4511-AF19-92ABD105AC78}" type="presOf" srcId="{6F4FD350-28A2-40CE-8822-5709C3E6DDB0}" destId="{1CF32137-3D4B-464C-A7AD-20F604F060AA}" srcOrd="0" destOrd="0" presId="urn:microsoft.com/office/officeart/2005/8/layout/orgChart1"/>
    <dgm:cxn modelId="{079FB167-BD8C-43E7-8653-465F3F9E93FE}" type="presOf" srcId="{E0341EB0-A3CB-481A-83F1-649C9C295F5C}" destId="{53222CE3-F218-426B-994E-544D30B988A3}" srcOrd="0" destOrd="0" presId="urn:microsoft.com/office/officeart/2005/8/layout/orgChart1"/>
    <dgm:cxn modelId="{ACB51A4B-8BEF-4CFF-A082-01472CAD4ECE}" type="presOf" srcId="{742F58D9-17F0-429D-BA24-48E57B976D3C}" destId="{5E29DD53-AEAD-42D7-BCEB-8E184DD091DA}" srcOrd="1" destOrd="0" presId="urn:microsoft.com/office/officeart/2005/8/layout/orgChart1"/>
    <dgm:cxn modelId="{1BD77D71-271C-404D-B494-42844405EE65}" srcId="{854DFD13-D5BC-4BF7-A5C3-0193B63E7E8D}" destId="{742F58D9-17F0-429D-BA24-48E57B976D3C}" srcOrd="0" destOrd="0" parTransId="{8F921370-CF58-4788-8885-5B33F329DB48}" sibTransId="{E18790F1-34E2-4D65-844F-4F5F751A8063}"/>
    <dgm:cxn modelId="{08BCE652-4CB8-4BB5-A926-75485C27321E}" srcId="{854DFD13-D5BC-4BF7-A5C3-0193B63E7E8D}" destId="{C7D5AB3D-067A-44FE-97C0-C1D363E73D8E}" srcOrd="4" destOrd="0" parTransId="{45AC9870-484C-4BF9-A226-4BA76BFFE2A0}" sibTransId="{58B3DC1D-6D43-45F9-A79F-FF458F152B6F}"/>
    <dgm:cxn modelId="{FB8B6873-D5AC-4738-9D35-DEC76FF7A529}" type="presOf" srcId="{4CF9CB30-AE52-4F07-8C5A-CB829CD4AC6F}" destId="{DF4F4F61-481E-47CF-AE20-E6F7C0DAE997}" srcOrd="1" destOrd="0" presId="urn:microsoft.com/office/officeart/2005/8/layout/orgChart1"/>
    <dgm:cxn modelId="{343EBF73-B769-49F3-88B0-472DCC2F0973}" srcId="{742F58D9-17F0-429D-BA24-48E57B976D3C}" destId="{98C0D149-E49A-4390-ADB2-2C6FE51F3A19}" srcOrd="3" destOrd="0" parTransId="{6F4FD350-28A2-40CE-8822-5709C3E6DDB0}" sibTransId="{1A20DD6F-98DA-4521-BA7D-669571831B61}"/>
    <dgm:cxn modelId="{482A8355-DB4C-43D7-A26F-40769BF9F60F}" srcId="{467569B9-139D-4175-A600-73FDFAE12189}" destId="{C5B16CA7-CC04-419A-B0D5-1F354AEED3F2}" srcOrd="1" destOrd="0" parTransId="{D95F5D9D-225B-4968-93CC-023ADD9ACC9A}" sibTransId="{5CFFE0BC-A90F-4157-8CA8-3061BF740F38}"/>
    <dgm:cxn modelId="{EE44CB55-2A32-4B6F-A265-97EDEA61C8B1}" type="presOf" srcId="{B97FE3C0-0AD4-4D87-A6B2-E45AA32E734A}" destId="{B1657211-DC7C-4E23-AA19-ACE8C712B608}" srcOrd="0" destOrd="0" presId="urn:microsoft.com/office/officeart/2005/8/layout/orgChart1"/>
    <dgm:cxn modelId="{6C3B1179-B32B-4EF5-93AA-C4D0F8A3857C}" type="presOf" srcId="{03362F81-B798-4693-8A18-53BED83DA265}" destId="{1718EFBB-6240-4C91-BA29-580A51A0C49A}" srcOrd="1" destOrd="0" presId="urn:microsoft.com/office/officeart/2005/8/layout/orgChart1"/>
    <dgm:cxn modelId="{6A74417A-4090-459A-9CA8-DCE1088CE49D}" type="presOf" srcId="{E6F1DDC9-A881-47F7-843E-8982038AC341}" destId="{83BAF436-A8DC-4DB0-B846-63BAA2871AA4}" srcOrd="1" destOrd="0" presId="urn:microsoft.com/office/officeart/2005/8/layout/orgChart1"/>
    <dgm:cxn modelId="{E2D16C7A-211B-4DA8-9FCA-FD1FE6CBF614}" type="presOf" srcId="{01B76D7A-7153-4297-993C-FC050A252089}" destId="{D02B8CD8-B09F-41EE-AC9B-AFC9B0E6CF68}" srcOrd="0" destOrd="0" presId="urn:microsoft.com/office/officeart/2005/8/layout/orgChart1"/>
    <dgm:cxn modelId="{469EF97A-33B0-4A15-A0AF-E2EAD900B25F}" srcId="{742F58D9-17F0-429D-BA24-48E57B976D3C}" destId="{7CCC90D5-4819-4996-8D77-8C703649074B}" srcOrd="4" destOrd="0" parTransId="{958A76F4-2B61-41AC-BDED-F82F42EDE125}" sibTransId="{1E1B3476-B300-43DB-A5E7-0F42992CC028}"/>
    <dgm:cxn modelId="{417D617B-C258-42DA-8B5B-B083E750098F}" type="presOf" srcId="{8F921370-CF58-4788-8885-5B33F329DB48}" destId="{22096607-AC5E-4B9D-888F-81B0E05ED73F}" srcOrd="0" destOrd="0" presId="urn:microsoft.com/office/officeart/2005/8/layout/orgChart1"/>
    <dgm:cxn modelId="{C8EE687C-5032-4E36-849F-30FB41DAC1F9}" type="presOf" srcId="{C5B16CA7-CC04-419A-B0D5-1F354AEED3F2}" destId="{A30723A9-DF09-4B33-A06F-58BBCE3B7879}" srcOrd="1" destOrd="0" presId="urn:microsoft.com/office/officeart/2005/8/layout/orgChart1"/>
    <dgm:cxn modelId="{80FB077E-2F7D-407C-81A7-2F0F8A0A1DE9}" type="presOf" srcId="{43EBCA4D-4AEC-42B4-B1FF-24A37C2EDD1F}" destId="{21F9FE07-3339-4770-9FE9-C7B39C9CDC9A}" srcOrd="0" destOrd="0" presId="urn:microsoft.com/office/officeart/2005/8/layout/orgChart1"/>
    <dgm:cxn modelId="{C6D5D584-0269-4002-9091-5787FC728E56}" type="presOf" srcId="{E20438F8-9F97-4217-8CC2-1D6773FA4D2B}" destId="{8BDCFA27-1625-448F-B2AF-9D5724D83D03}" srcOrd="0" destOrd="0" presId="urn:microsoft.com/office/officeart/2005/8/layout/orgChart1"/>
    <dgm:cxn modelId="{FA0BD684-8DEE-4F01-B3C3-776691BAD988}" type="presOf" srcId="{76931B00-AFD3-4F3C-9C2C-1009412856F3}" destId="{9A218709-6FF1-4087-B1F4-A5CF4405A240}" srcOrd="0" destOrd="0" presId="urn:microsoft.com/office/officeart/2005/8/layout/orgChart1"/>
    <dgm:cxn modelId="{116E7885-26A1-4D99-959C-E954BEBE1864}" type="presOf" srcId="{988AC789-4D71-42F6-B6B0-45BAA172424E}" destId="{97B86772-FDF0-4D12-8314-F04F2DB3C90A}" srcOrd="0" destOrd="0" presId="urn:microsoft.com/office/officeart/2005/8/layout/orgChart1"/>
    <dgm:cxn modelId="{00EE0C86-672F-4B8F-8AB7-C59B27BD47DC}" srcId="{854DFD13-D5BC-4BF7-A5C3-0193B63E7E8D}" destId="{03362F81-B798-4693-8A18-53BED83DA265}" srcOrd="3" destOrd="0" parTransId="{B97FE3C0-0AD4-4D87-A6B2-E45AA32E734A}" sibTransId="{C395D795-894A-46C6-9D55-F7B6926FB4E9}"/>
    <dgm:cxn modelId="{ACADFC86-7355-4FA8-8C12-1712BE50FD72}" type="presOf" srcId="{AF2049BB-9B8A-4D4F-AD9A-C02D141C7B1B}" destId="{CAC9602E-6D84-45CB-BB18-FA1E9966842F}" srcOrd="0" destOrd="0" presId="urn:microsoft.com/office/officeart/2005/8/layout/orgChart1"/>
    <dgm:cxn modelId="{3A3DC28A-4356-4821-9638-0D25F680701D}" type="presOf" srcId="{03362F81-B798-4693-8A18-53BED83DA265}" destId="{1A9A81D4-2711-4193-A7C4-1E2579A906E0}" srcOrd="0" destOrd="0" presId="urn:microsoft.com/office/officeart/2005/8/layout/orgChart1"/>
    <dgm:cxn modelId="{556F288F-1BB8-4AE3-8F67-1C6DC3CE8A80}" srcId="{E6F1DDC9-A881-47F7-843E-8982038AC341}" destId="{9341D09A-A9B5-4A18-94B2-8760D4501793}" srcOrd="0" destOrd="0" parTransId="{CFB20142-0250-4A87-9637-79BDC99137F8}" sibTransId="{FCE144F1-1132-4876-95ED-C74F4532ADFB}"/>
    <dgm:cxn modelId="{AA1E748F-8925-4544-ABDE-C025D49FADE2}" type="presOf" srcId="{CFB20142-0250-4A87-9637-79BDC99137F8}" destId="{1E2360C4-FAF5-49CD-B3FF-90AC0D1E4693}" srcOrd="0" destOrd="0" presId="urn:microsoft.com/office/officeart/2005/8/layout/orgChart1"/>
    <dgm:cxn modelId="{63406F92-E29E-4237-A7C9-ECC9D5E1BBCA}" type="presOf" srcId="{9341D09A-A9B5-4A18-94B2-8760D4501793}" destId="{4E18C55C-B895-4C3E-AEDE-5F19C6B94B44}" srcOrd="1" destOrd="0" presId="urn:microsoft.com/office/officeart/2005/8/layout/orgChart1"/>
    <dgm:cxn modelId="{96945092-60B9-4E97-865C-9095F3669190}" srcId="{854DFD13-D5BC-4BF7-A5C3-0193B63E7E8D}" destId="{D391460D-9E55-484F-A9A1-0496390B897D}" srcOrd="5" destOrd="0" parTransId="{76931B00-AFD3-4F3C-9C2C-1009412856F3}" sibTransId="{0D39EB18-FC0F-405B-A1D4-443AEBB5D3C6}"/>
    <dgm:cxn modelId="{A263CE94-10FE-4D49-AD87-9B9FFDBB9B8A}" type="presOf" srcId="{60A3BD4D-FCB4-4E45-B14B-D63C5D70CA1A}" destId="{2324E81C-EA7C-4718-991B-78DA256A8229}" srcOrd="1" destOrd="0" presId="urn:microsoft.com/office/officeart/2005/8/layout/orgChart1"/>
    <dgm:cxn modelId="{5ECC8097-2C0D-4BE6-90D8-ADEDC308EE28}" type="presOf" srcId="{60A3BD4D-FCB4-4E45-B14B-D63C5D70CA1A}" destId="{DC1275AD-F6FA-4442-A430-F216FB6130A2}" srcOrd="0" destOrd="0" presId="urn:microsoft.com/office/officeart/2005/8/layout/orgChart1"/>
    <dgm:cxn modelId="{1FD47F98-D416-4257-B93F-12D6D3177E11}" type="presOf" srcId="{7CCC90D5-4819-4996-8D77-8C703649074B}" destId="{B2D8FBB6-CB13-4435-9150-64995F5D3F09}" srcOrd="1" destOrd="0" presId="urn:microsoft.com/office/officeart/2005/8/layout/orgChart1"/>
    <dgm:cxn modelId="{FDF727A2-FE9B-4EA7-A210-00D373D4BB3E}" srcId="{854DFD13-D5BC-4BF7-A5C3-0193B63E7E8D}" destId="{E6F1DDC9-A881-47F7-843E-8982038AC341}" srcOrd="6" destOrd="0" parTransId="{A1049642-C247-43E2-A4F9-F1868237D170}" sibTransId="{06340444-CCAC-4BB3-A31D-2D31871DD93C}"/>
    <dgm:cxn modelId="{F7274FA7-A125-4256-9FE7-EC5774767DA2}" type="presOf" srcId="{4DF876CD-5206-41CF-9D4C-C4C07B4F8E70}" destId="{5E0151E3-41B5-4CC2-8EE6-C9C2CD49C62F}" srcOrd="0" destOrd="0" presId="urn:microsoft.com/office/officeart/2005/8/layout/orgChart1"/>
    <dgm:cxn modelId="{CFA84AB4-B298-4042-B488-F33B26ADEA4F}" type="presOf" srcId="{298836AE-82D7-4868-96EE-D46D369487CA}" destId="{AEF0FD52-364E-4CF4-BFD3-6E93FB93A43E}" srcOrd="0" destOrd="0" presId="urn:microsoft.com/office/officeart/2005/8/layout/orgChart1"/>
    <dgm:cxn modelId="{82DAA5B4-8A8B-4469-BA1E-B35874312890}" type="presOf" srcId="{F95BA848-A6E4-40C3-9E02-1D56B84C355C}" destId="{BDF88CC9-BB7F-4F16-B961-F886CCE3A2FA}" srcOrd="0" destOrd="0" presId="urn:microsoft.com/office/officeart/2005/8/layout/orgChart1"/>
    <dgm:cxn modelId="{906EB8B9-5054-41EE-88FD-668990DB6372}" type="presOf" srcId="{6DC1C89D-3B49-4B20-A858-53AAE76999E0}" destId="{E155C0F5-F1D8-42F8-BF50-B2354FBE7B9A}" srcOrd="1" destOrd="0" presId="urn:microsoft.com/office/officeart/2005/8/layout/orgChart1"/>
    <dgm:cxn modelId="{B1A8BCBC-102D-4E6E-9A26-B2824ABFC4A4}" type="presOf" srcId="{854DFD13-D5BC-4BF7-A5C3-0193B63E7E8D}" destId="{DD95860F-6374-4508-88F9-193B395C1682}" srcOrd="0" destOrd="0" presId="urn:microsoft.com/office/officeart/2005/8/layout/orgChart1"/>
    <dgm:cxn modelId="{2DC08FBE-1076-4BFC-A138-0259C15B1250}" type="presOf" srcId="{22C59C6C-7E24-42FE-99F7-F70907DBE795}" destId="{2F1971B5-DACD-43E6-B2A1-0152C9F16348}" srcOrd="0" destOrd="0" presId="urn:microsoft.com/office/officeart/2005/8/layout/orgChart1"/>
    <dgm:cxn modelId="{C5A26FC4-1D72-4F07-9589-79387B90E40D}" type="presOf" srcId="{854DFD13-D5BC-4BF7-A5C3-0193B63E7E8D}" destId="{5A17CD3E-4463-49CA-8266-25FA8C4B219F}" srcOrd="1" destOrd="0" presId="urn:microsoft.com/office/officeart/2005/8/layout/orgChart1"/>
    <dgm:cxn modelId="{04F610C5-8010-4B6B-B0AC-F73338A5B4B3}" type="presOf" srcId="{9341D09A-A9B5-4A18-94B2-8760D4501793}" destId="{55609488-D831-4BD9-956E-0AA7C8438BC8}" srcOrd="0" destOrd="0" presId="urn:microsoft.com/office/officeart/2005/8/layout/orgChart1"/>
    <dgm:cxn modelId="{4AF05FC5-75F4-4EBC-9F75-D546AB3E9E1C}" type="presOf" srcId="{D391460D-9E55-484F-A9A1-0496390B897D}" destId="{D8B488E4-8DF0-41FC-83B8-DB95E8F11EF2}" srcOrd="1" destOrd="0" presId="urn:microsoft.com/office/officeart/2005/8/layout/orgChart1"/>
    <dgm:cxn modelId="{1999EDCB-95FE-422B-B578-F6EF7B01F5E9}" srcId="{854DFD13-D5BC-4BF7-A5C3-0193B63E7E8D}" destId="{01B76D7A-7153-4297-993C-FC050A252089}" srcOrd="8" destOrd="0" parTransId="{298836AE-82D7-4868-96EE-D46D369487CA}" sibTransId="{A23D08A5-5E67-407B-A529-FE9C18C68C13}"/>
    <dgm:cxn modelId="{DCCD60CC-34DA-451F-8AFF-9C55173CA2D9}" type="presOf" srcId="{E0B6A738-5B59-4289-9813-75E3E4462702}" destId="{35E62745-A6F0-4FCF-A3B7-73239B7A96B1}" srcOrd="0" destOrd="0" presId="urn:microsoft.com/office/officeart/2005/8/layout/orgChart1"/>
    <dgm:cxn modelId="{42795DCE-B0CD-4F31-A396-FA6E11FA5A4B}" type="presOf" srcId="{D391460D-9E55-484F-A9A1-0496390B897D}" destId="{8ECD9921-1B81-4C7A-A17E-2D39BD5BD398}" srcOrd="0" destOrd="0" presId="urn:microsoft.com/office/officeart/2005/8/layout/orgChart1"/>
    <dgm:cxn modelId="{6FB737D1-0D00-449A-B0BE-65276EA453DD}" srcId="{854DFD13-D5BC-4BF7-A5C3-0193B63E7E8D}" destId="{E20438F8-9F97-4217-8CC2-1D6773FA4D2B}" srcOrd="7" destOrd="0" parTransId="{A320E8A3-152D-4351-A8AC-308B4A0C074C}" sibTransId="{3A0F38E1-14DC-4526-B47A-D8A82FCBCBCE}"/>
    <dgm:cxn modelId="{C53F38D2-A32A-4ECC-A912-630802D55F4B}" type="presOf" srcId="{85AE9D85-E9C3-422F-ACAA-AF669ED2B465}" destId="{982FE974-16F1-4183-95EC-B865755AA8BA}" srcOrd="1" destOrd="0" presId="urn:microsoft.com/office/officeart/2005/8/layout/orgChart1"/>
    <dgm:cxn modelId="{AC8013D5-28E0-4564-BDA4-E59F7991FC02}" type="presOf" srcId="{98C0D149-E49A-4390-ADB2-2C6FE51F3A19}" destId="{D26A011B-12CE-4AAF-81F2-82D68228358A}" srcOrd="0" destOrd="0" presId="urn:microsoft.com/office/officeart/2005/8/layout/orgChart1"/>
    <dgm:cxn modelId="{939930D5-7922-4F70-93ED-513CE0A4AA7C}" type="presOf" srcId="{AF2049BB-9B8A-4D4F-AD9A-C02D141C7B1B}" destId="{49E72109-4C82-4225-89EB-E4B2ACBC8A76}" srcOrd="1" destOrd="0" presId="urn:microsoft.com/office/officeart/2005/8/layout/orgChart1"/>
    <dgm:cxn modelId="{2A6E13D6-588A-47B3-B233-132FD67A9C0D}" srcId="{6177C23D-2C47-4D50-A55B-A22C1FCFC9DF}" destId="{988AC789-4D71-42F6-B6B0-45BAA172424E}" srcOrd="0" destOrd="0" parTransId="{9169E430-CFF6-415D-8392-C0EA40EBAE1D}" sibTransId="{9AB4A711-232C-4B6F-98F3-A09CB78B4FD0}"/>
    <dgm:cxn modelId="{8BE205DD-D25D-4957-A4F8-329F907FC112}" srcId="{742F58D9-17F0-429D-BA24-48E57B976D3C}" destId="{60A3BD4D-FCB4-4E45-B14B-D63C5D70CA1A}" srcOrd="2" destOrd="0" parTransId="{4DF876CD-5206-41CF-9D4C-C4C07B4F8E70}" sibTransId="{7B543641-271E-46EE-9290-8B3DF5ADC202}"/>
    <dgm:cxn modelId="{593921DF-F081-4F0D-ABA5-D01E3AAFE435}" type="presOf" srcId="{E20438F8-9F97-4217-8CC2-1D6773FA4D2B}" destId="{73CB3FB2-D2AA-453D-9E09-4C86802DD72E}" srcOrd="1" destOrd="0" presId="urn:microsoft.com/office/officeart/2005/8/layout/orgChart1"/>
    <dgm:cxn modelId="{ADC55CDF-3F89-4161-BE31-789BF4BB80C5}" type="presOf" srcId="{7CCC90D5-4819-4996-8D77-8C703649074B}" destId="{D82CDDF7-9C77-413B-BA23-6A00F5B1778F}" srcOrd="0" destOrd="0" presId="urn:microsoft.com/office/officeart/2005/8/layout/orgChart1"/>
    <dgm:cxn modelId="{FDA32DE2-A4F9-4B50-A6A3-11838B0980B5}" type="presOf" srcId="{467569B9-139D-4175-A600-73FDFAE12189}" destId="{8D8A7600-724E-470C-AD7F-50CD5DCAB2E5}" srcOrd="1" destOrd="0" presId="urn:microsoft.com/office/officeart/2005/8/layout/orgChart1"/>
    <dgm:cxn modelId="{5B9AC9E8-B7E4-4AA4-9959-9BD946809A5C}" type="presOf" srcId="{6177C23D-2C47-4D50-A55B-A22C1FCFC9DF}" destId="{CA10098C-BE36-4267-BFD8-ECDEBC687735}" srcOrd="0" destOrd="0" presId="urn:microsoft.com/office/officeart/2005/8/layout/orgChart1"/>
    <dgm:cxn modelId="{F99972E9-42BC-4834-889A-B0E019BE1359}" srcId="{742F58D9-17F0-429D-BA24-48E57B976D3C}" destId="{4CF9CB30-AE52-4F07-8C5A-CB829CD4AC6F}" srcOrd="1" destOrd="0" parTransId="{C3789181-75E4-451B-A323-67AB22202943}" sibTransId="{C712620B-2E42-42C9-93A4-FDE5F4A41C7D}"/>
    <dgm:cxn modelId="{8E2A11EC-46D0-4A61-A1FD-3F3BF0043E89}" srcId="{742F58D9-17F0-429D-BA24-48E57B976D3C}" destId="{43EBCA4D-4AEC-42B4-B1FF-24A37C2EDD1F}" srcOrd="0" destOrd="0" parTransId="{056FD72B-40D2-4D98-8F14-A3AE31770E3C}" sibTransId="{9CE49272-2923-48C2-A214-5EA697BA86B6}"/>
    <dgm:cxn modelId="{2CEEE5EC-B775-47E8-A9A9-25ABE02763FE}" srcId="{854DFD13-D5BC-4BF7-A5C3-0193B63E7E8D}" destId="{85AE9D85-E9C3-422F-ACAA-AF669ED2B465}" srcOrd="2" destOrd="0" parTransId="{22C59C6C-7E24-42FE-99F7-F70907DBE795}" sibTransId="{7409A490-3BD7-41A2-AAB5-4D5F72948148}"/>
    <dgm:cxn modelId="{83A253F1-3ACE-408D-8735-94C0058AE029}" type="presOf" srcId="{E6F1DDC9-A881-47F7-843E-8982038AC341}" destId="{13ADAFC4-9979-41AF-9330-1C03546DC19E}" srcOrd="0" destOrd="0" presId="urn:microsoft.com/office/officeart/2005/8/layout/orgChart1"/>
    <dgm:cxn modelId="{5F7284F1-0775-41AF-ABF4-7476211EAAFE}" type="presOf" srcId="{01B76D7A-7153-4297-993C-FC050A252089}" destId="{7BB44E05-CF12-4694-A19B-AC69C9562D13}" srcOrd="1" destOrd="0" presId="urn:microsoft.com/office/officeart/2005/8/layout/orgChart1"/>
    <dgm:cxn modelId="{57FE8AF2-FCB5-426E-B36D-E1CE3A066EF9}" type="presOf" srcId="{98C0D149-E49A-4390-ADB2-2C6FE51F3A19}" destId="{959E2394-0B44-4148-BA4C-06F40DC056E4}" srcOrd="1" destOrd="0" presId="urn:microsoft.com/office/officeart/2005/8/layout/orgChart1"/>
    <dgm:cxn modelId="{2C8A74F7-9879-4389-9534-12CF54D05458}" type="presOf" srcId="{C3789181-75E4-451B-A323-67AB22202943}" destId="{46D2899E-FD14-46CB-98DC-6C80AA333444}" srcOrd="0" destOrd="0" presId="urn:microsoft.com/office/officeart/2005/8/layout/orgChart1"/>
    <dgm:cxn modelId="{E91805FA-DD7A-433E-9AA5-9CEFEC3F36B8}" type="presOf" srcId="{C7D5AB3D-067A-44FE-97C0-C1D363E73D8E}" destId="{69B7E389-57BB-45B1-8C9A-B99CFA9A541B}" srcOrd="0" destOrd="0" presId="urn:microsoft.com/office/officeart/2005/8/layout/orgChart1"/>
    <dgm:cxn modelId="{C6998255-169B-4B40-82E7-01B5863E8653}" type="presParOf" srcId="{F3684F7C-4C9D-4A64-9F04-3D011D6CE4BC}" destId="{A184E29B-BFC5-450B-848A-4E5FE840BC35}" srcOrd="0" destOrd="0" presId="urn:microsoft.com/office/officeart/2005/8/layout/orgChart1"/>
    <dgm:cxn modelId="{7DC9D6D1-3B08-4F1A-8D92-EE2928B58075}" type="presParOf" srcId="{A184E29B-BFC5-450B-848A-4E5FE840BC35}" destId="{C3CA76E5-4536-42B1-A097-5EBCF5CFC700}" srcOrd="0" destOrd="0" presId="urn:microsoft.com/office/officeart/2005/8/layout/orgChart1"/>
    <dgm:cxn modelId="{F98D7F45-7DBE-4D10-9459-AA69BE4F4103}" type="presParOf" srcId="{C3CA76E5-4536-42B1-A097-5EBCF5CFC700}" destId="{728346A7-AC19-454F-BAA1-543EF64070F8}" srcOrd="0" destOrd="0" presId="urn:microsoft.com/office/officeart/2005/8/layout/orgChart1"/>
    <dgm:cxn modelId="{61AF0136-CD33-4360-86D0-342D60A9B788}" type="presParOf" srcId="{C3CA76E5-4536-42B1-A097-5EBCF5CFC700}" destId="{8D8A7600-724E-470C-AD7F-50CD5DCAB2E5}" srcOrd="1" destOrd="0" presId="urn:microsoft.com/office/officeart/2005/8/layout/orgChart1"/>
    <dgm:cxn modelId="{EDC18C02-E657-4618-AD3A-F54A8EFFE252}" type="presParOf" srcId="{A184E29B-BFC5-450B-848A-4E5FE840BC35}" destId="{C5B7BB16-3BE1-4B3E-9D46-E40C1C463E77}" srcOrd="1" destOrd="0" presId="urn:microsoft.com/office/officeart/2005/8/layout/orgChart1"/>
    <dgm:cxn modelId="{4B164253-20B8-4A7E-9F2D-B62F09508A53}" type="presParOf" srcId="{C5B7BB16-3BE1-4B3E-9D46-E40C1C463E77}" destId="{35E62745-A6F0-4FCF-A3B7-73239B7A96B1}" srcOrd="0" destOrd="0" presId="urn:microsoft.com/office/officeart/2005/8/layout/orgChart1"/>
    <dgm:cxn modelId="{E87CFB40-84A9-4A5D-913D-5EA3F0AB274A}" type="presParOf" srcId="{C5B7BB16-3BE1-4B3E-9D46-E40C1C463E77}" destId="{43B5F479-1523-4E26-AE95-D563190D618D}" srcOrd="1" destOrd="0" presId="urn:microsoft.com/office/officeart/2005/8/layout/orgChart1"/>
    <dgm:cxn modelId="{D70F4263-73D4-4D41-BF0A-923A65F8EF0B}" type="presParOf" srcId="{43B5F479-1523-4E26-AE95-D563190D618D}" destId="{26D92928-9872-4513-89D5-8D775CFE23C2}" srcOrd="0" destOrd="0" presId="urn:microsoft.com/office/officeart/2005/8/layout/orgChart1"/>
    <dgm:cxn modelId="{BE55DFC4-A79B-4129-8734-4F8A52881469}" type="presParOf" srcId="{26D92928-9872-4513-89D5-8D775CFE23C2}" destId="{DD95860F-6374-4508-88F9-193B395C1682}" srcOrd="0" destOrd="0" presId="urn:microsoft.com/office/officeart/2005/8/layout/orgChart1"/>
    <dgm:cxn modelId="{A1AC5D9A-3BCF-4DA3-9BD6-F4151F804CE5}" type="presParOf" srcId="{26D92928-9872-4513-89D5-8D775CFE23C2}" destId="{5A17CD3E-4463-49CA-8266-25FA8C4B219F}" srcOrd="1" destOrd="0" presId="urn:microsoft.com/office/officeart/2005/8/layout/orgChart1"/>
    <dgm:cxn modelId="{EE74B9B8-DECE-4CCE-A0E4-5E271CB06B32}" type="presParOf" srcId="{43B5F479-1523-4E26-AE95-D563190D618D}" destId="{0D4643B3-2AB8-4E8C-80A9-65D26FD1F3EE}" srcOrd="1" destOrd="0" presId="urn:microsoft.com/office/officeart/2005/8/layout/orgChart1"/>
    <dgm:cxn modelId="{0AFA2DED-D8B9-4D7D-A23F-CCF6BB166B6D}" type="presParOf" srcId="{0D4643B3-2AB8-4E8C-80A9-65D26FD1F3EE}" destId="{22096607-AC5E-4B9D-888F-81B0E05ED73F}" srcOrd="0" destOrd="0" presId="urn:microsoft.com/office/officeart/2005/8/layout/orgChart1"/>
    <dgm:cxn modelId="{F5AED3F5-2673-43BB-8E60-C3CC5A215C3A}" type="presParOf" srcId="{0D4643B3-2AB8-4E8C-80A9-65D26FD1F3EE}" destId="{D3EB0B22-77BE-4D75-90C3-45F881970A55}" srcOrd="1" destOrd="0" presId="urn:microsoft.com/office/officeart/2005/8/layout/orgChart1"/>
    <dgm:cxn modelId="{83943581-2646-4748-AA9D-1ECC752E6D77}" type="presParOf" srcId="{D3EB0B22-77BE-4D75-90C3-45F881970A55}" destId="{7A073EF5-902E-4CC8-99D6-94281DBC67C5}" srcOrd="0" destOrd="0" presId="urn:microsoft.com/office/officeart/2005/8/layout/orgChart1"/>
    <dgm:cxn modelId="{C61DCC6F-9BEE-417D-9321-E585AF80597A}" type="presParOf" srcId="{7A073EF5-902E-4CC8-99D6-94281DBC67C5}" destId="{C433BD09-9669-47A2-9F68-84F76627DF97}" srcOrd="0" destOrd="0" presId="urn:microsoft.com/office/officeart/2005/8/layout/orgChart1"/>
    <dgm:cxn modelId="{8C6A3929-2933-466F-9155-F649FDC88A49}" type="presParOf" srcId="{7A073EF5-902E-4CC8-99D6-94281DBC67C5}" destId="{5E29DD53-AEAD-42D7-BCEB-8E184DD091DA}" srcOrd="1" destOrd="0" presId="urn:microsoft.com/office/officeart/2005/8/layout/orgChart1"/>
    <dgm:cxn modelId="{6F37022D-247A-416E-9800-02230DB52E19}" type="presParOf" srcId="{D3EB0B22-77BE-4D75-90C3-45F881970A55}" destId="{7A68D0EB-3CCC-431B-A045-8CE0347012A6}" srcOrd="1" destOrd="0" presId="urn:microsoft.com/office/officeart/2005/8/layout/orgChart1"/>
    <dgm:cxn modelId="{690CB8FC-BCEC-4ED9-AF98-150B69943ABC}" type="presParOf" srcId="{7A68D0EB-3CCC-431B-A045-8CE0347012A6}" destId="{6BE99C4B-6842-4ECD-A0A9-E2E68A33F554}" srcOrd="0" destOrd="0" presId="urn:microsoft.com/office/officeart/2005/8/layout/orgChart1"/>
    <dgm:cxn modelId="{C71FC474-F186-480C-B873-D77E1D6DCEB2}" type="presParOf" srcId="{7A68D0EB-3CCC-431B-A045-8CE0347012A6}" destId="{1AAAB68C-F651-4771-94E7-8365A96357D5}" srcOrd="1" destOrd="0" presId="urn:microsoft.com/office/officeart/2005/8/layout/orgChart1"/>
    <dgm:cxn modelId="{32D91FE0-4B69-494D-86A2-B2C88089D9DC}" type="presParOf" srcId="{1AAAB68C-F651-4771-94E7-8365A96357D5}" destId="{3DEF643F-1898-436F-9461-0E730EE88BE7}" srcOrd="0" destOrd="0" presId="urn:microsoft.com/office/officeart/2005/8/layout/orgChart1"/>
    <dgm:cxn modelId="{4E480EF1-3E55-48F9-B9E8-BE1EE7DF7494}" type="presParOf" srcId="{3DEF643F-1898-436F-9461-0E730EE88BE7}" destId="{21F9FE07-3339-4770-9FE9-C7B39C9CDC9A}" srcOrd="0" destOrd="0" presId="urn:microsoft.com/office/officeart/2005/8/layout/orgChart1"/>
    <dgm:cxn modelId="{0D416D86-1597-47CE-A438-A671EE0F3ED6}" type="presParOf" srcId="{3DEF643F-1898-436F-9461-0E730EE88BE7}" destId="{DD5295E0-0123-4918-AB2C-4B6B957DEFF1}" srcOrd="1" destOrd="0" presId="urn:microsoft.com/office/officeart/2005/8/layout/orgChart1"/>
    <dgm:cxn modelId="{A3145626-D671-47ED-914C-66D315C30BD7}" type="presParOf" srcId="{1AAAB68C-F651-4771-94E7-8365A96357D5}" destId="{C6DD780A-963D-4596-94CA-08952A39978F}" srcOrd="1" destOrd="0" presId="urn:microsoft.com/office/officeart/2005/8/layout/orgChart1"/>
    <dgm:cxn modelId="{09E384C4-767D-4D0B-8C44-6E2EC297F6BB}" type="presParOf" srcId="{1AAAB68C-F651-4771-94E7-8365A96357D5}" destId="{9A57246F-951A-4E21-B4A9-03C431EC15D5}" srcOrd="2" destOrd="0" presId="urn:microsoft.com/office/officeart/2005/8/layout/orgChart1"/>
    <dgm:cxn modelId="{C080324D-87FA-4BAC-A68A-10C15E1C4519}" type="presParOf" srcId="{7A68D0EB-3CCC-431B-A045-8CE0347012A6}" destId="{46D2899E-FD14-46CB-98DC-6C80AA333444}" srcOrd="2" destOrd="0" presId="urn:microsoft.com/office/officeart/2005/8/layout/orgChart1"/>
    <dgm:cxn modelId="{06D6F5D9-2D99-4A31-8C4C-EF8ADFBAEF6D}" type="presParOf" srcId="{7A68D0EB-3CCC-431B-A045-8CE0347012A6}" destId="{F05EAB79-3611-48A8-AC21-B63A742D4512}" srcOrd="3" destOrd="0" presId="urn:microsoft.com/office/officeart/2005/8/layout/orgChart1"/>
    <dgm:cxn modelId="{8F6AB710-FFE6-4301-A1B6-A769A908D407}" type="presParOf" srcId="{F05EAB79-3611-48A8-AC21-B63A742D4512}" destId="{591F9CC3-8EFB-4DCA-A7D0-1B59D67767A9}" srcOrd="0" destOrd="0" presId="urn:microsoft.com/office/officeart/2005/8/layout/orgChart1"/>
    <dgm:cxn modelId="{A00894B9-6F97-4E28-97AF-7ECB141C92B6}" type="presParOf" srcId="{591F9CC3-8EFB-4DCA-A7D0-1B59D67767A9}" destId="{D294CCB8-F196-4221-8910-17D65B92BCEF}" srcOrd="0" destOrd="0" presId="urn:microsoft.com/office/officeart/2005/8/layout/orgChart1"/>
    <dgm:cxn modelId="{ED13DDAD-1342-46DA-B52B-309BFB136789}" type="presParOf" srcId="{591F9CC3-8EFB-4DCA-A7D0-1B59D67767A9}" destId="{DF4F4F61-481E-47CF-AE20-E6F7C0DAE997}" srcOrd="1" destOrd="0" presId="urn:microsoft.com/office/officeart/2005/8/layout/orgChart1"/>
    <dgm:cxn modelId="{0ABF58FE-4D1E-47C4-BF0B-20E19D720F69}" type="presParOf" srcId="{F05EAB79-3611-48A8-AC21-B63A742D4512}" destId="{B45084F6-B02C-4059-B8C8-501BA623FDC8}" srcOrd="1" destOrd="0" presId="urn:microsoft.com/office/officeart/2005/8/layout/orgChart1"/>
    <dgm:cxn modelId="{CDD393BB-A9EC-4DDA-82F7-AC543B7CB0B4}" type="presParOf" srcId="{F05EAB79-3611-48A8-AC21-B63A742D4512}" destId="{781E4B56-AFB0-4129-8B33-4757CA96E750}" srcOrd="2" destOrd="0" presId="urn:microsoft.com/office/officeart/2005/8/layout/orgChart1"/>
    <dgm:cxn modelId="{88AE00EF-2E41-4BFF-A1FE-57C4D7CA4CAA}" type="presParOf" srcId="{7A68D0EB-3CCC-431B-A045-8CE0347012A6}" destId="{5E0151E3-41B5-4CC2-8EE6-C9C2CD49C62F}" srcOrd="4" destOrd="0" presId="urn:microsoft.com/office/officeart/2005/8/layout/orgChart1"/>
    <dgm:cxn modelId="{BE7BDED1-6658-42FD-B61F-D621630BE59B}" type="presParOf" srcId="{7A68D0EB-3CCC-431B-A045-8CE0347012A6}" destId="{2096E9EB-682C-4E42-B452-602E96B22826}" srcOrd="5" destOrd="0" presId="urn:microsoft.com/office/officeart/2005/8/layout/orgChart1"/>
    <dgm:cxn modelId="{25535CB5-0292-4181-B33E-CB8421CC4106}" type="presParOf" srcId="{2096E9EB-682C-4E42-B452-602E96B22826}" destId="{1829B9D2-700A-4470-B08E-1F7A015A05B5}" srcOrd="0" destOrd="0" presId="urn:microsoft.com/office/officeart/2005/8/layout/orgChart1"/>
    <dgm:cxn modelId="{630E7DAD-7809-4B41-BB3E-BE854FD3D0F5}" type="presParOf" srcId="{1829B9D2-700A-4470-B08E-1F7A015A05B5}" destId="{DC1275AD-F6FA-4442-A430-F216FB6130A2}" srcOrd="0" destOrd="0" presId="urn:microsoft.com/office/officeart/2005/8/layout/orgChart1"/>
    <dgm:cxn modelId="{FF5CFCA7-A2E4-46E2-AED8-FDC91D30B1D2}" type="presParOf" srcId="{1829B9D2-700A-4470-B08E-1F7A015A05B5}" destId="{2324E81C-EA7C-4718-991B-78DA256A8229}" srcOrd="1" destOrd="0" presId="urn:microsoft.com/office/officeart/2005/8/layout/orgChart1"/>
    <dgm:cxn modelId="{4CA6CF11-A95A-40E2-A3C9-8B6B2B711EA3}" type="presParOf" srcId="{2096E9EB-682C-4E42-B452-602E96B22826}" destId="{F2A175F1-29C8-49CC-BCA7-41E1815D94BD}" srcOrd="1" destOrd="0" presId="urn:microsoft.com/office/officeart/2005/8/layout/orgChart1"/>
    <dgm:cxn modelId="{A1B63984-725F-47E6-A02E-1745406D29BB}" type="presParOf" srcId="{2096E9EB-682C-4E42-B452-602E96B22826}" destId="{54F4193C-75F5-4B40-B968-E1AE4AD92120}" srcOrd="2" destOrd="0" presId="urn:microsoft.com/office/officeart/2005/8/layout/orgChart1"/>
    <dgm:cxn modelId="{C0E2ACE9-96ED-435C-A9F0-A58FDD1A9045}" type="presParOf" srcId="{7A68D0EB-3CCC-431B-A045-8CE0347012A6}" destId="{1CF32137-3D4B-464C-A7AD-20F604F060AA}" srcOrd="6" destOrd="0" presId="urn:microsoft.com/office/officeart/2005/8/layout/orgChart1"/>
    <dgm:cxn modelId="{FA802645-FC14-46EF-8BA0-30757E06B307}" type="presParOf" srcId="{7A68D0EB-3CCC-431B-A045-8CE0347012A6}" destId="{52FEE96C-6973-4C3B-8BBA-FACD9F46685C}" srcOrd="7" destOrd="0" presId="urn:microsoft.com/office/officeart/2005/8/layout/orgChart1"/>
    <dgm:cxn modelId="{F3529F57-8278-41D2-A411-D61AAC93EB3F}" type="presParOf" srcId="{52FEE96C-6973-4C3B-8BBA-FACD9F46685C}" destId="{A809FA37-8929-4B26-98C6-651E966C977B}" srcOrd="0" destOrd="0" presId="urn:microsoft.com/office/officeart/2005/8/layout/orgChart1"/>
    <dgm:cxn modelId="{86309730-2B96-4E24-9E49-2A631B33C973}" type="presParOf" srcId="{A809FA37-8929-4B26-98C6-651E966C977B}" destId="{D26A011B-12CE-4AAF-81F2-82D68228358A}" srcOrd="0" destOrd="0" presId="urn:microsoft.com/office/officeart/2005/8/layout/orgChart1"/>
    <dgm:cxn modelId="{87DD5E47-7723-49CF-89A5-C6C84B096C74}" type="presParOf" srcId="{A809FA37-8929-4B26-98C6-651E966C977B}" destId="{959E2394-0B44-4148-BA4C-06F40DC056E4}" srcOrd="1" destOrd="0" presId="urn:microsoft.com/office/officeart/2005/8/layout/orgChart1"/>
    <dgm:cxn modelId="{E4EDAB55-6532-434E-A416-63EF87A94E91}" type="presParOf" srcId="{52FEE96C-6973-4C3B-8BBA-FACD9F46685C}" destId="{A7467A73-83BC-4AC8-A355-6BA8588C4634}" srcOrd="1" destOrd="0" presId="urn:microsoft.com/office/officeart/2005/8/layout/orgChart1"/>
    <dgm:cxn modelId="{B4B9A7D2-394B-4843-B0AE-4EC76E2C6C79}" type="presParOf" srcId="{52FEE96C-6973-4C3B-8BBA-FACD9F46685C}" destId="{BCC36868-BC48-4176-B538-26E9D075F239}" srcOrd="2" destOrd="0" presId="urn:microsoft.com/office/officeart/2005/8/layout/orgChart1"/>
    <dgm:cxn modelId="{3FE2511D-98C6-48DC-A4AC-DD2779A2A54C}" type="presParOf" srcId="{7A68D0EB-3CCC-431B-A045-8CE0347012A6}" destId="{99E6FDDC-D668-4FA5-BB4F-05FB1C14CAC3}" srcOrd="8" destOrd="0" presId="urn:microsoft.com/office/officeart/2005/8/layout/orgChart1"/>
    <dgm:cxn modelId="{1642FBBE-09FC-4249-B3BC-6E4FE87B3284}" type="presParOf" srcId="{7A68D0EB-3CCC-431B-A045-8CE0347012A6}" destId="{EF809C98-F6AF-456D-B290-A95088345172}" srcOrd="9" destOrd="0" presId="urn:microsoft.com/office/officeart/2005/8/layout/orgChart1"/>
    <dgm:cxn modelId="{A7A0EB25-BF55-4E36-94A9-CD047CA7BA85}" type="presParOf" srcId="{EF809C98-F6AF-456D-B290-A95088345172}" destId="{D13C922A-FB91-4B24-9767-B5A11E635619}" srcOrd="0" destOrd="0" presId="urn:microsoft.com/office/officeart/2005/8/layout/orgChart1"/>
    <dgm:cxn modelId="{17912EE6-7A82-4497-9CD8-908265C4A13C}" type="presParOf" srcId="{D13C922A-FB91-4B24-9767-B5A11E635619}" destId="{D82CDDF7-9C77-413B-BA23-6A00F5B1778F}" srcOrd="0" destOrd="0" presId="urn:microsoft.com/office/officeart/2005/8/layout/orgChart1"/>
    <dgm:cxn modelId="{9CC9401D-7694-4CA6-8453-6F78B6E0C99A}" type="presParOf" srcId="{D13C922A-FB91-4B24-9767-B5A11E635619}" destId="{B2D8FBB6-CB13-4435-9150-64995F5D3F09}" srcOrd="1" destOrd="0" presId="urn:microsoft.com/office/officeart/2005/8/layout/orgChart1"/>
    <dgm:cxn modelId="{D92BE54D-EAC8-4A33-9568-1E385B758872}" type="presParOf" srcId="{EF809C98-F6AF-456D-B290-A95088345172}" destId="{31B4D37C-350F-413F-B133-EB9410A6C3AF}" srcOrd="1" destOrd="0" presId="urn:microsoft.com/office/officeart/2005/8/layout/orgChart1"/>
    <dgm:cxn modelId="{70065202-070E-4D8D-886F-9EE884567D10}" type="presParOf" srcId="{EF809C98-F6AF-456D-B290-A95088345172}" destId="{1DC07230-EAFA-4936-940D-03443C9529B6}" srcOrd="2" destOrd="0" presId="urn:microsoft.com/office/officeart/2005/8/layout/orgChart1"/>
    <dgm:cxn modelId="{017247AA-3591-4860-B318-398C39168216}" type="presParOf" srcId="{D3EB0B22-77BE-4D75-90C3-45F881970A55}" destId="{BE87A141-CF20-4F60-BD24-89DDAE6B4E4B}" srcOrd="2" destOrd="0" presId="urn:microsoft.com/office/officeart/2005/8/layout/orgChart1"/>
    <dgm:cxn modelId="{353EFDEB-D675-4513-B350-09CCE9B06D61}" type="presParOf" srcId="{0D4643B3-2AB8-4E8C-80A9-65D26FD1F3EE}" destId="{BDF88CC9-BB7F-4F16-B961-F886CCE3A2FA}" srcOrd="2" destOrd="0" presId="urn:microsoft.com/office/officeart/2005/8/layout/orgChart1"/>
    <dgm:cxn modelId="{1976B80F-6625-4F53-A988-FE2288A3B39A}" type="presParOf" srcId="{0D4643B3-2AB8-4E8C-80A9-65D26FD1F3EE}" destId="{41CCB8F3-DBFE-4D0B-A5F7-D5CF7C409110}" srcOrd="3" destOrd="0" presId="urn:microsoft.com/office/officeart/2005/8/layout/orgChart1"/>
    <dgm:cxn modelId="{48674BBC-B97F-464F-807C-653BFC595E80}" type="presParOf" srcId="{41CCB8F3-DBFE-4D0B-A5F7-D5CF7C409110}" destId="{FCBF6059-E42F-49C0-BD78-CFAB42247EB4}" srcOrd="0" destOrd="0" presId="urn:microsoft.com/office/officeart/2005/8/layout/orgChart1"/>
    <dgm:cxn modelId="{B8141B1E-7F0E-4997-945C-6EE4A4B42AAD}" type="presParOf" srcId="{FCBF6059-E42F-49C0-BD78-CFAB42247EB4}" destId="{CA10098C-BE36-4267-BFD8-ECDEBC687735}" srcOrd="0" destOrd="0" presId="urn:microsoft.com/office/officeart/2005/8/layout/orgChart1"/>
    <dgm:cxn modelId="{E65A6E0D-D129-4B84-9F70-2516428146BA}" type="presParOf" srcId="{FCBF6059-E42F-49C0-BD78-CFAB42247EB4}" destId="{7C0D5FBA-F83C-4B83-8C35-4DC966811A87}" srcOrd="1" destOrd="0" presId="urn:microsoft.com/office/officeart/2005/8/layout/orgChart1"/>
    <dgm:cxn modelId="{4E02A03A-4807-4287-9C82-9F7D08AA80FC}" type="presParOf" srcId="{41CCB8F3-DBFE-4D0B-A5F7-D5CF7C409110}" destId="{DFB65171-AA63-45D5-B802-ED535BEF638A}" srcOrd="1" destOrd="0" presId="urn:microsoft.com/office/officeart/2005/8/layout/orgChart1"/>
    <dgm:cxn modelId="{DB21D25C-9261-4646-A420-B91DBE62F9CF}" type="presParOf" srcId="{DFB65171-AA63-45D5-B802-ED535BEF638A}" destId="{F056EF32-A793-4BDF-BAAE-AB3389436EFF}" srcOrd="0" destOrd="0" presId="urn:microsoft.com/office/officeart/2005/8/layout/orgChart1"/>
    <dgm:cxn modelId="{ED1322FC-D05A-43BF-9451-716082A22319}" type="presParOf" srcId="{DFB65171-AA63-45D5-B802-ED535BEF638A}" destId="{AB27DDBC-DDB4-489C-9907-73C46997C488}" srcOrd="1" destOrd="0" presId="urn:microsoft.com/office/officeart/2005/8/layout/orgChart1"/>
    <dgm:cxn modelId="{07BEC736-85A8-44E7-AE5D-C05AF4FDFE9B}" type="presParOf" srcId="{AB27DDBC-DDB4-489C-9907-73C46997C488}" destId="{CB3F1E37-BA7F-42F8-A417-AB98CE5F7DAC}" srcOrd="0" destOrd="0" presId="urn:microsoft.com/office/officeart/2005/8/layout/orgChart1"/>
    <dgm:cxn modelId="{18C6CCF8-8933-48B2-B5CC-C5AB3BF89311}" type="presParOf" srcId="{CB3F1E37-BA7F-42F8-A417-AB98CE5F7DAC}" destId="{97B86772-FDF0-4D12-8314-F04F2DB3C90A}" srcOrd="0" destOrd="0" presId="urn:microsoft.com/office/officeart/2005/8/layout/orgChart1"/>
    <dgm:cxn modelId="{31099E2F-A019-4F1F-AD4F-AD06C8D1CB66}" type="presParOf" srcId="{CB3F1E37-BA7F-42F8-A417-AB98CE5F7DAC}" destId="{92B3A676-9B85-4CC8-BF26-01B20EA32967}" srcOrd="1" destOrd="0" presId="urn:microsoft.com/office/officeart/2005/8/layout/orgChart1"/>
    <dgm:cxn modelId="{8D8C3A0F-094B-44E0-8063-37D8E78BB80D}" type="presParOf" srcId="{AB27DDBC-DDB4-489C-9907-73C46997C488}" destId="{2AA03E8C-C8FA-4BFF-B40A-7903051EF6A3}" srcOrd="1" destOrd="0" presId="urn:microsoft.com/office/officeart/2005/8/layout/orgChart1"/>
    <dgm:cxn modelId="{596390B9-4884-4768-A4F6-2651AC22D08E}" type="presParOf" srcId="{AB27DDBC-DDB4-489C-9907-73C46997C488}" destId="{A86174F1-DFA4-45CE-9EFF-D6E2EDE6A921}" srcOrd="2" destOrd="0" presId="urn:microsoft.com/office/officeart/2005/8/layout/orgChart1"/>
    <dgm:cxn modelId="{4524FB7A-A23A-40B9-85FB-57E5CA8CAFA7}" type="presParOf" srcId="{41CCB8F3-DBFE-4D0B-A5F7-D5CF7C409110}" destId="{D2583D49-93BF-43DA-83B2-D8F8AAE15D6E}" srcOrd="2" destOrd="0" presId="urn:microsoft.com/office/officeart/2005/8/layout/orgChart1"/>
    <dgm:cxn modelId="{4D581697-013F-47FA-B1EF-E7A4F0C72B80}" type="presParOf" srcId="{0D4643B3-2AB8-4E8C-80A9-65D26FD1F3EE}" destId="{2F1971B5-DACD-43E6-B2A1-0152C9F16348}" srcOrd="4" destOrd="0" presId="urn:microsoft.com/office/officeart/2005/8/layout/orgChart1"/>
    <dgm:cxn modelId="{AB84CF8B-24CD-4985-8270-99CE871EA08E}" type="presParOf" srcId="{0D4643B3-2AB8-4E8C-80A9-65D26FD1F3EE}" destId="{B43ADD1C-6A61-4DF2-A39A-071DCA3F862C}" srcOrd="5" destOrd="0" presId="urn:microsoft.com/office/officeart/2005/8/layout/orgChart1"/>
    <dgm:cxn modelId="{E9A55452-C159-4BB5-AA6A-066B085B292C}" type="presParOf" srcId="{B43ADD1C-6A61-4DF2-A39A-071DCA3F862C}" destId="{52ED0D85-1D3F-4D04-9B8F-86870F9919B2}" srcOrd="0" destOrd="0" presId="urn:microsoft.com/office/officeart/2005/8/layout/orgChart1"/>
    <dgm:cxn modelId="{F17C0AD5-ACDF-44B2-991A-427D5BC17AD9}" type="presParOf" srcId="{52ED0D85-1D3F-4D04-9B8F-86870F9919B2}" destId="{1DFD414F-677C-4AD6-865F-70218B36FA46}" srcOrd="0" destOrd="0" presId="urn:microsoft.com/office/officeart/2005/8/layout/orgChart1"/>
    <dgm:cxn modelId="{E4D587D6-BBD6-42E9-BC80-FE2AFD2D5E85}" type="presParOf" srcId="{52ED0D85-1D3F-4D04-9B8F-86870F9919B2}" destId="{982FE974-16F1-4183-95EC-B865755AA8BA}" srcOrd="1" destOrd="0" presId="urn:microsoft.com/office/officeart/2005/8/layout/orgChart1"/>
    <dgm:cxn modelId="{4E979C6D-A3E1-42BC-A54E-CBCE3B378731}" type="presParOf" srcId="{B43ADD1C-6A61-4DF2-A39A-071DCA3F862C}" destId="{AA208FF9-7A49-4BB4-BF06-BC2087CA166F}" srcOrd="1" destOrd="0" presId="urn:microsoft.com/office/officeart/2005/8/layout/orgChart1"/>
    <dgm:cxn modelId="{8146F1D7-5375-406B-AB6E-98C4C64EAE60}" type="presParOf" srcId="{AA208FF9-7A49-4BB4-BF06-BC2087CA166F}" destId="{53222CE3-F218-426B-994E-544D30B988A3}" srcOrd="0" destOrd="0" presId="urn:microsoft.com/office/officeart/2005/8/layout/orgChart1"/>
    <dgm:cxn modelId="{4E1FC97E-58D5-4948-89C7-C2EF78C90147}" type="presParOf" srcId="{AA208FF9-7A49-4BB4-BF06-BC2087CA166F}" destId="{FBA973B5-69A9-4B71-BABC-C3BD9C7F7CB0}" srcOrd="1" destOrd="0" presId="urn:microsoft.com/office/officeart/2005/8/layout/orgChart1"/>
    <dgm:cxn modelId="{064E3ADD-7352-4B7A-BD2E-4BB14BDF1BAE}" type="presParOf" srcId="{FBA973B5-69A9-4B71-BABC-C3BD9C7F7CB0}" destId="{CDAAE56D-5A27-426A-9E27-02C98F0C2A63}" srcOrd="0" destOrd="0" presId="urn:microsoft.com/office/officeart/2005/8/layout/orgChart1"/>
    <dgm:cxn modelId="{F4E10EF8-F44F-4287-85B7-A7A28EB0C88F}" type="presParOf" srcId="{CDAAE56D-5A27-426A-9E27-02C98F0C2A63}" destId="{CAC9602E-6D84-45CB-BB18-FA1E9966842F}" srcOrd="0" destOrd="0" presId="urn:microsoft.com/office/officeart/2005/8/layout/orgChart1"/>
    <dgm:cxn modelId="{B401A938-BD0C-45FD-8930-A45F53610E7A}" type="presParOf" srcId="{CDAAE56D-5A27-426A-9E27-02C98F0C2A63}" destId="{49E72109-4C82-4225-89EB-E4B2ACBC8A76}" srcOrd="1" destOrd="0" presId="urn:microsoft.com/office/officeart/2005/8/layout/orgChart1"/>
    <dgm:cxn modelId="{0F11DFA7-E142-479A-AB2F-553B959BCF14}" type="presParOf" srcId="{FBA973B5-69A9-4B71-BABC-C3BD9C7F7CB0}" destId="{C3165632-862A-4F69-B900-0F4000CC51AD}" srcOrd="1" destOrd="0" presId="urn:microsoft.com/office/officeart/2005/8/layout/orgChart1"/>
    <dgm:cxn modelId="{9AFBA941-8AFB-4AEB-8695-3BB34A1D6CAE}" type="presParOf" srcId="{FBA973B5-69A9-4B71-BABC-C3BD9C7F7CB0}" destId="{64269823-FF69-4AD8-991D-2340CB9DBF80}" srcOrd="2" destOrd="0" presId="urn:microsoft.com/office/officeart/2005/8/layout/orgChart1"/>
    <dgm:cxn modelId="{EAF68E90-FD39-4F61-93D3-1243D3BBA5F0}" type="presParOf" srcId="{B43ADD1C-6A61-4DF2-A39A-071DCA3F862C}" destId="{BDB50D04-7F20-4430-AED2-FCA619B1022F}" srcOrd="2" destOrd="0" presId="urn:microsoft.com/office/officeart/2005/8/layout/orgChart1"/>
    <dgm:cxn modelId="{14E6C89D-CB43-4F22-BA60-7C0C62D2D752}" type="presParOf" srcId="{0D4643B3-2AB8-4E8C-80A9-65D26FD1F3EE}" destId="{B1657211-DC7C-4E23-AA19-ACE8C712B608}" srcOrd="6" destOrd="0" presId="urn:microsoft.com/office/officeart/2005/8/layout/orgChart1"/>
    <dgm:cxn modelId="{E9430D02-A5C4-49F5-8919-F92478F76BDF}" type="presParOf" srcId="{0D4643B3-2AB8-4E8C-80A9-65D26FD1F3EE}" destId="{762CAA6D-8D3B-49E6-8D0F-0FC9F4811DCE}" srcOrd="7" destOrd="0" presId="urn:microsoft.com/office/officeart/2005/8/layout/orgChart1"/>
    <dgm:cxn modelId="{30397633-97F1-4835-B53C-5C28EBB3B4E5}" type="presParOf" srcId="{762CAA6D-8D3B-49E6-8D0F-0FC9F4811DCE}" destId="{5FD5284D-971F-416F-9CAF-B0BA6FD6805F}" srcOrd="0" destOrd="0" presId="urn:microsoft.com/office/officeart/2005/8/layout/orgChart1"/>
    <dgm:cxn modelId="{A1C5CD76-A45F-428A-B3B3-1B50F9D897E9}" type="presParOf" srcId="{5FD5284D-971F-416F-9CAF-B0BA6FD6805F}" destId="{1A9A81D4-2711-4193-A7C4-1E2579A906E0}" srcOrd="0" destOrd="0" presId="urn:microsoft.com/office/officeart/2005/8/layout/orgChart1"/>
    <dgm:cxn modelId="{21EBB340-645B-4EEB-AE61-3373B732DFFC}" type="presParOf" srcId="{5FD5284D-971F-416F-9CAF-B0BA6FD6805F}" destId="{1718EFBB-6240-4C91-BA29-580A51A0C49A}" srcOrd="1" destOrd="0" presId="urn:microsoft.com/office/officeart/2005/8/layout/orgChart1"/>
    <dgm:cxn modelId="{C1B1B6E0-258C-4C0E-B36B-823DBC098A77}" type="presParOf" srcId="{762CAA6D-8D3B-49E6-8D0F-0FC9F4811DCE}" destId="{918FB84B-FA70-4AEA-A1FD-F56AA31CB077}" srcOrd="1" destOrd="0" presId="urn:microsoft.com/office/officeart/2005/8/layout/orgChart1"/>
    <dgm:cxn modelId="{BD0F09F3-2976-4D6D-826C-A91E1ACDA089}" type="presParOf" srcId="{762CAA6D-8D3B-49E6-8D0F-0FC9F4811DCE}" destId="{3C07384A-948D-4CAD-90F7-79B552755299}" srcOrd="2" destOrd="0" presId="urn:microsoft.com/office/officeart/2005/8/layout/orgChart1"/>
    <dgm:cxn modelId="{7FAAAAD2-44DF-4E63-8FDB-357F8198E3EA}" type="presParOf" srcId="{0D4643B3-2AB8-4E8C-80A9-65D26FD1F3EE}" destId="{D3550C6B-0F01-4113-A52C-B38BB2A7D8BA}" srcOrd="8" destOrd="0" presId="urn:microsoft.com/office/officeart/2005/8/layout/orgChart1"/>
    <dgm:cxn modelId="{79F09424-C473-494D-B56E-8C8202C21A5F}" type="presParOf" srcId="{0D4643B3-2AB8-4E8C-80A9-65D26FD1F3EE}" destId="{EFE6CDF6-B3D8-4B67-B662-FC095C259DC7}" srcOrd="9" destOrd="0" presId="urn:microsoft.com/office/officeart/2005/8/layout/orgChart1"/>
    <dgm:cxn modelId="{AE77F0E5-1E02-4C51-9361-D8FD0DE765E1}" type="presParOf" srcId="{EFE6CDF6-B3D8-4B67-B662-FC095C259DC7}" destId="{3F9AF887-828C-411E-93C1-35131AE3AA1A}" srcOrd="0" destOrd="0" presId="urn:microsoft.com/office/officeart/2005/8/layout/orgChart1"/>
    <dgm:cxn modelId="{CAFE9701-4603-4852-820D-7D31CFDB5B45}" type="presParOf" srcId="{3F9AF887-828C-411E-93C1-35131AE3AA1A}" destId="{69B7E389-57BB-45B1-8C9A-B99CFA9A541B}" srcOrd="0" destOrd="0" presId="urn:microsoft.com/office/officeart/2005/8/layout/orgChart1"/>
    <dgm:cxn modelId="{3C2DE269-9C34-4921-8508-6BA9650672ED}" type="presParOf" srcId="{3F9AF887-828C-411E-93C1-35131AE3AA1A}" destId="{FB97FAC2-BA03-409D-81A3-96A8A9DCD286}" srcOrd="1" destOrd="0" presId="urn:microsoft.com/office/officeart/2005/8/layout/orgChart1"/>
    <dgm:cxn modelId="{39D4ED2B-1375-4BB3-A403-640471906220}" type="presParOf" srcId="{EFE6CDF6-B3D8-4B67-B662-FC095C259DC7}" destId="{9A57CE7D-892E-46B9-802E-921054ED5DBD}" srcOrd="1" destOrd="0" presId="urn:microsoft.com/office/officeart/2005/8/layout/orgChart1"/>
    <dgm:cxn modelId="{BDD7ABB8-2035-47F9-BA7B-EB3311B17328}" type="presParOf" srcId="{EFE6CDF6-B3D8-4B67-B662-FC095C259DC7}" destId="{8D64CE42-36ED-461D-BBCF-187CD06CCA96}" srcOrd="2" destOrd="0" presId="urn:microsoft.com/office/officeart/2005/8/layout/orgChart1"/>
    <dgm:cxn modelId="{9904C442-E517-4950-A903-D978C96D3604}" type="presParOf" srcId="{0D4643B3-2AB8-4E8C-80A9-65D26FD1F3EE}" destId="{9A218709-6FF1-4087-B1F4-A5CF4405A240}" srcOrd="10" destOrd="0" presId="urn:microsoft.com/office/officeart/2005/8/layout/orgChart1"/>
    <dgm:cxn modelId="{CC586A33-FC2C-4AFF-8AAD-F618E9E09DD3}" type="presParOf" srcId="{0D4643B3-2AB8-4E8C-80A9-65D26FD1F3EE}" destId="{22CA0D50-F0C1-4774-877B-2D821ACB140E}" srcOrd="11" destOrd="0" presId="urn:microsoft.com/office/officeart/2005/8/layout/orgChart1"/>
    <dgm:cxn modelId="{571A045F-158B-4573-9D6E-995E2EAA031D}" type="presParOf" srcId="{22CA0D50-F0C1-4774-877B-2D821ACB140E}" destId="{905EDC27-A125-44DD-AE57-5732EF643546}" srcOrd="0" destOrd="0" presId="urn:microsoft.com/office/officeart/2005/8/layout/orgChart1"/>
    <dgm:cxn modelId="{60B6598F-6282-411A-85ED-5355DDAAB1B9}" type="presParOf" srcId="{905EDC27-A125-44DD-AE57-5732EF643546}" destId="{8ECD9921-1B81-4C7A-A17E-2D39BD5BD398}" srcOrd="0" destOrd="0" presId="urn:microsoft.com/office/officeart/2005/8/layout/orgChart1"/>
    <dgm:cxn modelId="{1EAEC9CB-701E-445B-B881-3A5000D11F62}" type="presParOf" srcId="{905EDC27-A125-44DD-AE57-5732EF643546}" destId="{D8B488E4-8DF0-41FC-83B8-DB95E8F11EF2}" srcOrd="1" destOrd="0" presId="urn:microsoft.com/office/officeart/2005/8/layout/orgChart1"/>
    <dgm:cxn modelId="{8E6F88B8-C0AF-436E-BE62-D0E92949B99A}" type="presParOf" srcId="{22CA0D50-F0C1-4774-877B-2D821ACB140E}" destId="{C58A134E-1A66-4E63-A4A1-A5C6EAAF4D27}" srcOrd="1" destOrd="0" presId="urn:microsoft.com/office/officeart/2005/8/layout/orgChart1"/>
    <dgm:cxn modelId="{B7EB1EC1-ED5A-4E47-AF48-4D32E3F7C3A6}" type="presParOf" srcId="{22CA0D50-F0C1-4774-877B-2D821ACB140E}" destId="{A642C71A-B56A-4DF0-9615-FEC768D107BB}" srcOrd="2" destOrd="0" presId="urn:microsoft.com/office/officeart/2005/8/layout/orgChart1"/>
    <dgm:cxn modelId="{2694A5E4-5198-41E6-B0FD-07FBC7A876F8}" type="presParOf" srcId="{0D4643B3-2AB8-4E8C-80A9-65D26FD1F3EE}" destId="{C1CE587C-AA53-4164-8033-1C565BC8B749}" srcOrd="12" destOrd="0" presId="urn:microsoft.com/office/officeart/2005/8/layout/orgChart1"/>
    <dgm:cxn modelId="{498C641D-8E7C-4906-AAA8-DD3C27F54D26}" type="presParOf" srcId="{0D4643B3-2AB8-4E8C-80A9-65D26FD1F3EE}" destId="{B1B3FE99-C1AF-426E-BEF9-671D71A1532B}" srcOrd="13" destOrd="0" presId="urn:microsoft.com/office/officeart/2005/8/layout/orgChart1"/>
    <dgm:cxn modelId="{88E6EF8E-2C39-4044-9AFE-F5F03663D225}" type="presParOf" srcId="{B1B3FE99-C1AF-426E-BEF9-671D71A1532B}" destId="{04389FF3-D37A-4022-9A02-920A07DD3D2C}" srcOrd="0" destOrd="0" presId="urn:microsoft.com/office/officeart/2005/8/layout/orgChart1"/>
    <dgm:cxn modelId="{5D7C9FA9-D6C4-404E-B726-D9F2EB7D7D7D}" type="presParOf" srcId="{04389FF3-D37A-4022-9A02-920A07DD3D2C}" destId="{13ADAFC4-9979-41AF-9330-1C03546DC19E}" srcOrd="0" destOrd="0" presId="urn:microsoft.com/office/officeart/2005/8/layout/orgChart1"/>
    <dgm:cxn modelId="{708BF3CE-F829-4BC3-B32F-12F6BE20C4F5}" type="presParOf" srcId="{04389FF3-D37A-4022-9A02-920A07DD3D2C}" destId="{83BAF436-A8DC-4DB0-B846-63BAA2871AA4}" srcOrd="1" destOrd="0" presId="urn:microsoft.com/office/officeart/2005/8/layout/orgChart1"/>
    <dgm:cxn modelId="{CC8F178B-9E46-4703-98E0-545045258A10}" type="presParOf" srcId="{B1B3FE99-C1AF-426E-BEF9-671D71A1532B}" destId="{83C80CA8-78A3-4617-865C-03C79D3BBE91}" srcOrd="1" destOrd="0" presId="urn:microsoft.com/office/officeart/2005/8/layout/orgChart1"/>
    <dgm:cxn modelId="{1E9F40B6-691C-4176-84C8-832930770A45}" type="presParOf" srcId="{83C80CA8-78A3-4617-865C-03C79D3BBE91}" destId="{1E2360C4-FAF5-49CD-B3FF-90AC0D1E4693}" srcOrd="0" destOrd="0" presId="urn:microsoft.com/office/officeart/2005/8/layout/orgChart1"/>
    <dgm:cxn modelId="{FEDA2287-447D-4034-95DD-FCF58261F7A8}" type="presParOf" srcId="{83C80CA8-78A3-4617-865C-03C79D3BBE91}" destId="{1756B5D9-1FB2-479F-9AD0-A69B65723FBB}" srcOrd="1" destOrd="0" presId="urn:microsoft.com/office/officeart/2005/8/layout/orgChart1"/>
    <dgm:cxn modelId="{3C9DCB09-78C3-49ED-9616-F3758F1385AE}" type="presParOf" srcId="{1756B5D9-1FB2-479F-9AD0-A69B65723FBB}" destId="{C350675E-116D-4331-A6C6-D93D32893F66}" srcOrd="0" destOrd="0" presId="urn:microsoft.com/office/officeart/2005/8/layout/orgChart1"/>
    <dgm:cxn modelId="{8A6529BE-F33C-4EF7-A98C-794F6AA808AB}" type="presParOf" srcId="{C350675E-116D-4331-A6C6-D93D32893F66}" destId="{55609488-D831-4BD9-956E-0AA7C8438BC8}" srcOrd="0" destOrd="0" presId="urn:microsoft.com/office/officeart/2005/8/layout/orgChart1"/>
    <dgm:cxn modelId="{93DA75B8-4016-479E-9B4A-CB0BB81C0EFC}" type="presParOf" srcId="{C350675E-116D-4331-A6C6-D93D32893F66}" destId="{4E18C55C-B895-4C3E-AEDE-5F19C6B94B44}" srcOrd="1" destOrd="0" presId="urn:microsoft.com/office/officeart/2005/8/layout/orgChart1"/>
    <dgm:cxn modelId="{7AB49FD4-54E7-4141-89A9-A06FC6D8E04A}" type="presParOf" srcId="{1756B5D9-1FB2-479F-9AD0-A69B65723FBB}" destId="{B013DC6A-C19F-4BC2-82CB-44AA7B632D0D}" srcOrd="1" destOrd="0" presId="urn:microsoft.com/office/officeart/2005/8/layout/orgChart1"/>
    <dgm:cxn modelId="{E3064CF3-61A4-48B9-9C25-39131D97407C}" type="presParOf" srcId="{1756B5D9-1FB2-479F-9AD0-A69B65723FBB}" destId="{0EF7AE7F-D754-45D8-91AC-F19D70E14845}" srcOrd="2" destOrd="0" presId="urn:microsoft.com/office/officeart/2005/8/layout/orgChart1"/>
    <dgm:cxn modelId="{1319E8FD-8CF5-4C4C-9886-3874EDB4B865}" type="presParOf" srcId="{83C80CA8-78A3-4617-865C-03C79D3BBE91}" destId="{3813878A-D586-449E-B4CB-46F19ABE3B3C}" srcOrd="2" destOrd="0" presId="urn:microsoft.com/office/officeart/2005/8/layout/orgChart1"/>
    <dgm:cxn modelId="{E5A5C45B-B722-4734-BAB9-65EA2D45BD4C}" type="presParOf" srcId="{83C80CA8-78A3-4617-865C-03C79D3BBE91}" destId="{737874EC-3407-4BA6-B583-4E67AF677A6B}" srcOrd="3" destOrd="0" presId="urn:microsoft.com/office/officeart/2005/8/layout/orgChart1"/>
    <dgm:cxn modelId="{56E4C9A5-B085-419F-9610-EB8B50B0FEB7}" type="presParOf" srcId="{737874EC-3407-4BA6-B583-4E67AF677A6B}" destId="{338DF8E4-BFBA-47AD-A685-80715EDC2C7A}" srcOrd="0" destOrd="0" presId="urn:microsoft.com/office/officeart/2005/8/layout/orgChart1"/>
    <dgm:cxn modelId="{ECD33F6F-0273-40C3-B621-4A7DEA1F8D13}" type="presParOf" srcId="{338DF8E4-BFBA-47AD-A685-80715EDC2C7A}" destId="{9179E0F9-3B1F-429D-B4EA-A05E4D1F895F}" srcOrd="0" destOrd="0" presId="urn:microsoft.com/office/officeart/2005/8/layout/orgChart1"/>
    <dgm:cxn modelId="{E80748FF-09F9-4667-A5BA-0F305FCDFC84}" type="presParOf" srcId="{338DF8E4-BFBA-47AD-A685-80715EDC2C7A}" destId="{E155C0F5-F1D8-42F8-BF50-B2354FBE7B9A}" srcOrd="1" destOrd="0" presId="urn:microsoft.com/office/officeart/2005/8/layout/orgChart1"/>
    <dgm:cxn modelId="{E462AA7E-C3F5-49E1-A6CF-218114720315}" type="presParOf" srcId="{737874EC-3407-4BA6-B583-4E67AF677A6B}" destId="{23C764F7-395E-49C2-8AC3-970373FCBCEC}" srcOrd="1" destOrd="0" presId="urn:microsoft.com/office/officeart/2005/8/layout/orgChart1"/>
    <dgm:cxn modelId="{DDABB5C3-8712-430F-8635-774ADA3D8886}" type="presParOf" srcId="{737874EC-3407-4BA6-B583-4E67AF677A6B}" destId="{95687ACC-E8FF-4C73-B1AF-C941084284F8}" srcOrd="2" destOrd="0" presId="urn:microsoft.com/office/officeart/2005/8/layout/orgChart1"/>
    <dgm:cxn modelId="{EC0EC289-E790-4193-98E7-336FD116343F}" type="presParOf" srcId="{B1B3FE99-C1AF-426E-BEF9-671D71A1532B}" destId="{32A19C7F-29E5-41CE-94F8-96C25B687A8B}" srcOrd="2" destOrd="0" presId="urn:microsoft.com/office/officeart/2005/8/layout/orgChart1"/>
    <dgm:cxn modelId="{CD955E5D-B674-4234-863A-1D12144CBB40}" type="presParOf" srcId="{0D4643B3-2AB8-4E8C-80A9-65D26FD1F3EE}" destId="{ACF4C47A-4CF9-4C01-ACFC-91EDA944EBBB}" srcOrd="14" destOrd="0" presId="urn:microsoft.com/office/officeart/2005/8/layout/orgChart1"/>
    <dgm:cxn modelId="{4D2BF652-0AA8-44E6-96A9-0718561FF7F5}" type="presParOf" srcId="{0D4643B3-2AB8-4E8C-80A9-65D26FD1F3EE}" destId="{5032B9A7-BFC7-41D7-8D9A-4083D53FD49F}" srcOrd="15" destOrd="0" presId="urn:microsoft.com/office/officeart/2005/8/layout/orgChart1"/>
    <dgm:cxn modelId="{943321FF-1ADE-498F-9CEB-828859F3049B}" type="presParOf" srcId="{5032B9A7-BFC7-41D7-8D9A-4083D53FD49F}" destId="{32FE5D3E-FBF5-47D2-995D-C9A0733F3EE3}" srcOrd="0" destOrd="0" presId="urn:microsoft.com/office/officeart/2005/8/layout/orgChart1"/>
    <dgm:cxn modelId="{AD0A603F-CD91-43D4-9C72-340FEC0D59EB}" type="presParOf" srcId="{32FE5D3E-FBF5-47D2-995D-C9A0733F3EE3}" destId="{8BDCFA27-1625-448F-B2AF-9D5724D83D03}" srcOrd="0" destOrd="0" presId="urn:microsoft.com/office/officeart/2005/8/layout/orgChart1"/>
    <dgm:cxn modelId="{53F79626-4AD7-4DD5-8A7A-1CC9BB20BAAA}" type="presParOf" srcId="{32FE5D3E-FBF5-47D2-995D-C9A0733F3EE3}" destId="{73CB3FB2-D2AA-453D-9E09-4C86802DD72E}" srcOrd="1" destOrd="0" presId="urn:microsoft.com/office/officeart/2005/8/layout/orgChart1"/>
    <dgm:cxn modelId="{E5D02305-C82E-427E-9A1B-C50F97C98D5B}" type="presParOf" srcId="{5032B9A7-BFC7-41D7-8D9A-4083D53FD49F}" destId="{67A3BA7B-D87F-4D5C-811F-32F66BC33997}" srcOrd="1" destOrd="0" presId="urn:microsoft.com/office/officeart/2005/8/layout/orgChart1"/>
    <dgm:cxn modelId="{036084EA-826B-490E-B480-3F9F3C2D0B79}" type="presParOf" srcId="{5032B9A7-BFC7-41D7-8D9A-4083D53FD49F}" destId="{D89931C2-1989-46EB-992F-C7B650211CFC}" srcOrd="2" destOrd="0" presId="urn:microsoft.com/office/officeart/2005/8/layout/orgChart1"/>
    <dgm:cxn modelId="{8E08D442-E7A6-4EE5-83A2-D10D867AF60E}" type="presParOf" srcId="{0D4643B3-2AB8-4E8C-80A9-65D26FD1F3EE}" destId="{AEF0FD52-364E-4CF4-BFD3-6E93FB93A43E}" srcOrd="16" destOrd="0" presId="urn:microsoft.com/office/officeart/2005/8/layout/orgChart1"/>
    <dgm:cxn modelId="{9AAF43E4-2BED-41BE-AB46-BA846B306DDA}" type="presParOf" srcId="{0D4643B3-2AB8-4E8C-80A9-65D26FD1F3EE}" destId="{B24603DE-CD8C-411D-93D6-966D75AE7D2B}" srcOrd="17" destOrd="0" presId="urn:microsoft.com/office/officeart/2005/8/layout/orgChart1"/>
    <dgm:cxn modelId="{75B6506E-77BD-4E33-98B6-0CEE2FA76136}" type="presParOf" srcId="{B24603DE-CD8C-411D-93D6-966D75AE7D2B}" destId="{686CC0DF-1F55-4B04-BB69-2B32AFE7183A}" srcOrd="0" destOrd="0" presId="urn:microsoft.com/office/officeart/2005/8/layout/orgChart1"/>
    <dgm:cxn modelId="{6BCCE8B5-7F22-4DCB-A320-27C79FE9C807}" type="presParOf" srcId="{686CC0DF-1F55-4B04-BB69-2B32AFE7183A}" destId="{D02B8CD8-B09F-41EE-AC9B-AFC9B0E6CF68}" srcOrd="0" destOrd="0" presId="urn:microsoft.com/office/officeart/2005/8/layout/orgChart1"/>
    <dgm:cxn modelId="{23131CEF-1DBE-4F2A-A4F0-90C91C5A07AD}" type="presParOf" srcId="{686CC0DF-1F55-4B04-BB69-2B32AFE7183A}" destId="{7BB44E05-CF12-4694-A19B-AC69C9562D13}" srcOrd="1" destOrd="0" presId="urn:microsoft.com/office/officeart/2005/8/layout/orgChart1"/>
    <dgm:cxn modelId="{2A932B75-2C4C-477E-9D42-0B2F4D6502D8}" type="presParOf" srcId="{B24603DE-CD8C-411D-93D6-966D75AE7D2B}" destId="{313829E5-F895-4FF8-A767-A2EA75E78808}" srcOrd="1" destOrd="0" presId="urn:microsoft.com/office/officeart/2005/8/layout/orgChart1"/>
    <dgm:cxn modelId="{41A83E20-04ED-4A09-A224-ABC655B1F0CA}" type="presParOf" srcId="{B24603DE-CD8C-411D-93D6-966D75AE7D2B}" destId="{119E468F-9B44-44A0-A823-C72E1BE7BDD6}" srcOrd="2" destOrd="0" presId="urn:microsoft.com/office/officeart/2005/8/layout/orgChart1"/>
    <dgm:cxn modelId="{B3CAD3B8-EE5C-47D5-B722-71D4254A26F4}" type="presParOf" srcId="{43B5F479-1523-4E26-AE95-D563190D618D}" destId="{3491EA83-6816-4538-BC53-86285802BEC0}" srcOrd="2" destOrd="0" presId="urn:microsoft.com/office/officeart/2005/8/layout/orgChart1"/>
    <dgm:cxn modelId="{71817CC9-261B-49EE-9CB8-1BA0267BBD15}" type="presParOf" srcId="{C5B7BB16-3BE1-4B3E-9D46-E40C1C463E77}" destId="{4381EB16-52F1-4111-8325-81ACF7C1C678}" srcOrd="2" destOrd="0" presId="urn:microsoft.com/office/officeart/2005/8/layout/orgChart1"/>
    <dgm:cxn modelId="{75A8AD50-3038-4046-AFCD-4DAC593230FB}" type="presParOf" srcId="{C5B7BB16-3BE1-4B3E-9D46-E40C1C463E77}" destId="{86BB4058-7314-455F-A6CD-1AC40C765E83}" srcOrd="3" destOrd="0" presId="urn:microsoft.com/office/officeart/2005/8/layout/orgChart1"/>
    <dgm:cxn modelId="{B665DCD2-1723-4B46-B7DD-324A59E41D34}" type="presParOf" srcId="{86BB4058-7314-455F-A6CD-1AC40C765E83}" destId="{C06DC2E3-4E7C-4BD2-AD04-C5F494EA90BC}" srcOrd="0" destOrd="0" presId="urn:microsoft.com/office/officeart/2005/8/layout/orgChart1"/>
    <dgm:cxn modelId="{CD96C839-0A8D-4D60-A8F9-FF388E7894D6}" type="presParOf" srcId="{C06DC2E3-4E7C-4BD2-AD04-C5F494EA90BC}" destId="{30407476-0183-4DB4-B0FC-08CD900D6195}" srcOrd="0" destOrd="0" presId="urn:microsoft.com/office/officeart/2005/8/layout/orgChart1"/>
    <dgm:cxn modelId="{DC243D3E-013C-4852-ABA0-9F03D3D1D7E4}" type="presParOf" srcId="{C06DC2E3-4E7C-4BD2-AD04-C5F494EA90BC}" destId="{A30723A9-DF09-4B33-A06F-58BBCE3B7879}" srcOrd="1" destOrd="0" presId="urn:microsoft.com/office/officeart/2005/8/layout/orgChart1"/>
    <dgm:cxn modelId="{A5CA80EE-9035-4A09-99D6-E213594B8CCB}" type="presParOf" srcId="{86BB4058-7314-455F-A6CD-1AC40C765E83}" destId="{48DCA8BB-706C-4D6E-BE54-73ABF76A2DFC}" srcOrd="1" destOrd="0" presId="urn:microsoft.com/office/officeart/2005/8/layout/orgChart1"/>
    <dgm:cxn modelId="{AF4C8728-35E5-4FD1-8B87-6F6BEFBB2353}" type="presParOf" srcId="{86BB4058-7314-455F-A6CD-1AC40C765E83}" destId="{CA81BC8A-3F4F-4A07-B97F-3BDB1A8EA9D6}" srcOrd="2" destOrd="0" presId="urn:microsoft.com/office/officeart/2005/8/layout/orgChart1"/>
    <dgm:cxn modelId="{F9651AA8-7C27-484E-9055-919323819F76}" type="presParOf" srcId="{A184E29B-BFC5-450B-848A-4E5FE840BC35}" destId="{A99D710B-559C-4168-B392-93249887F692}"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B1E4562-9CBD-41CC-8F25-1244D6E86DFD}" type="doc">
      <dgm:prSet loTypeId="urn:microsoft.com/office/officeart/2008/layout/LinedList" loCatId="list" qsTypeId="urn:microsoft.com/office/officeart/2005/8/quickstyle/simple1" qsCatId="simple" csTypeId="urn:microsoft.com/office/officeart/2005/8/colors/accent0_2" csCatId="mainScheme" phldr="1"/>
      <dgm:spPr/>
      <dgm:t>
        <a:bodyPr/>
        <a:lstStyle/>
        <a:p>
          <a:endParaRPr lang="es-CO"/>
        </a:p>
      </dgm:t>
    </dgm:pt>
    <dgm:pt modelId="{AA094887-7C89-485B-9101-0B70F8465528}">
      <dgm:prSet/>
      <dgm:spPr/>
      <dgm:t>
        <a:bodyPr/>
        <a:lstStyle/>
        <a:p>
          <a:r>
            <a:rPr lang="es-CO" dirty="0">
              <a:solidFill>
                <a:schemeClr val="tx1">
                  <a:lumMod val="65000"/>
                  <a:lumOff val="35000"/>
                </a:schemeClr>
              </a:solidFill>
              <a:latin typeface="Calibri" panose="020F0502020204030204" pitchFamily="34" charset="0"/>
              <a:cs typeface="Calibri" panose="020F0502020204030204" pitchFamily="34" charset="0"/>
            </a:rPr>
            <a:t>Gestión de datos maestros de activos fijos</a:t>
          </a:r>
        </a:p>
      </dgm:t>
    </dgm:pt>
    <dgm:pt modelId="{1CEB1ADC-4960-429B-BA02-1453BFEF1AF8}" type="parTrans" cxnId="{5733FC6F-9AC9-4D19-A31F-10B2B4F5CCD2}">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BD678CB0-6BE2-44F7-AEA5-D43C198B2DCA}" type="sibTrans" cxnId="{5733FC6F-9AC9-4D19-A31F-10B2B4F5CCD2}">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1C7661CF-2C33-4740-BBDC-4417B9724E5B}">
      <dgm:prSet/>
      <dgm:spPr/>
      <dgm:t>
        <a:bodyPr/>
        <a:lstStyle/>
        <a:p>
          <a:r>
            <a:rPr lang="es-ES" b="0" i="0" dirty="0">
              <a:solidFill>
                <a:schemeClr val="tx1">
                  <a:lumMod val="65000"/>
                  <a:lumOff val="35000"/>
                </a:schemeClr>
              </a:solidFill>
              <a:latin typeface="Calibri" panose="020F0502020204030204" pitchFamily="34" charset="0"/>
              <a:cs typeface="Calibri" panose="020F0502020204030204" pitchFamily="34" charset="0"/>
            </a:rPr>
            <a:t>Visualización de activos fijos </a:t>
          </a:r>
          <a:endParaRPr lang="es-CO" b="0" i="0" dirty="0">
            <a:solidFill>
              <a:schemeClr val="tx1">
                <a:lumMod val="65000"/>
                <a:lumOff val="35000"/>
              </a:schemeClr>
            </a:solidFill>
            <a:latin typeface="Calibri" panose="020F0502020204030204" pitchFamily="34" charset="0"/>
            <a:cs typeface="Calibri" panose="020F0502020204030204" pitchFamily="34" charset="0"/>
          </a:endParaRPr>
        </a:p>
      </dgm:t>
    </dgm:pt>
    <dgm:pt modelId="{D89C3581-87E3-42ED-A13E-11782A8566F7}" type="parTrans" cxnId="{8058A00B-F7F0-45F8-9B86-F58D418917A0}">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4F7A9505-8064-4F4B-9325-5AB970EAE331}" type="sibTrans" cxnId="{8058A00B-F7F0-45F8-9B86-F58D418917A0}">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D2BB945F-5968-427C-AB2B-EBD37796B9A9}">
      <dgm:prSet/>
      <dgm:spPr/>
      <dgm:t>
        <a:bodyPr/>
        <a:lstStyle/>
        <a:p>
          <a:r>
            <a:rPr lang="es-CO" dirty="0">
              <a:solidFill>
                <a:schemeClr val="tx1">
                  <a:lumMod val="65000"/>
                  <a:lumOff val="35000"/>
                </a:schemeClr>
              </a:solidFill>
              <a:latin typeface="Calibri" panose="020F0502020204030204" pitchFamily="34" charset="0"/>
              <a:cs typeface="Calibri" panose="020F0502020204030204" pitchFamily="34" charset="0"/>
            </a:rPr>
            <a:t>Gestión de altas financieras de activos fijos</a:t>
          </a:r>
        </a:p>
      </dgm:t>
    </dgm:pt>
    <dgm:pt modelId="{EEAFF7D6-2E82-49E6-9A94-254EB1EB3791}" type="parTrans" cxnId="{971F407C-E50D-41F8-81CC-1087549694D2}">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81BBB9D4-136B-4AC3-97FF-FF0368E49A3C}" type="sibTrans" cxnId="{971F407C-E50D-41F8-81CC-1087549694D2}">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7B0E6651-29D0-41A1-B904-2F309F9D81EF}">
      <dgm:prSet/>
      <dgm:spPr/>
      <dgm:t>
        <a:bodyPr/>
        <a:lstStyle/>
        <a:p>
          <a:r>
            <a:rPr lang="es-CO" dirty="0">
              <a:solidFill>
                <a:schemeClr val="tx1">
                  <a:lumMod val="65000"/>
                  <a:lumOff val="35000"/>
                </a:schemeClr>
              </a:solidFill>
              <a:latin typeface="Calibri" panose="020F0502020204030204" pitchFamily="34" charset="0"/>
              <a:cs typeface="Calibri" panose="020F0502020204030204" pitchFamily="34" charset="0"/>
            </a:rPr>
            <a:t>Gestión de traslados de activos fijos</a:t>
          </a:r>
        </a:p>
      </dgm:t>
    </dgm:pt>
    <dgm:pt modelId="{30740FD2-8975-4484-A1CE-6AC2B7DC845D}" type="parTrans" cxnId="{6E86D4FC-E45A-48EA-BD0C-C6052C5F245D}">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63704D0B-12F0-4113-8DF0-ECE73D84AA85}" type="sibTrans" cxnId="{6E86D4FC-E45A-48EA-BD0C-C6052C5F245D}">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61FA7719-3389-4453-907B-F20D52B3BB57}">
      <dgm:prSet/>
      <dgm:spPr/>
      <dgm:t>
        <a:bodyPr/>
        <a:lstStyle/>
        <a:p>
          <a:r>
            <a:rPr lang="es-CO" dirty="0">
              <a:solidFill>
                <a:schemeClr val="tx1">
                  <a:lumMod val="65000"/>
                  <a:lumOff val="35000"/>
                </a:schemeClr>
              </a:solidFill>
              <a:latin typeface="Calibri" panose="020F0502020204030204" pitchFamily="34" charset="0"/>
              <a:cs typeface="Calibri" panose="020F0502020204030204" pitchFamily="34" charset="0"/>
            </a:rPr>
            <a:t>Gestión de bajas de activos fijos</a:t>
          </a:r>
        </a:p>
      </dgm:t>
    </dgm:pt>
    <dgm:pt modelId="{2EC9BD48-0386-4ED4-8294-DDD64F3F2106}" type="parTrans" cxnId="{06D3877A-2B4E-40CB-9BFC-4778EE27208D}">
      <dgm:prSet/>
      <dgm:spPr/>
      <dgm:t>
        <a:bodyPr/>
        <a:lstStyle/>
        <a:p>
          <a:endParaRPr lang="es-CO"/>
        </a:p>
      </dgm:t>
    </dgm:pt>
    <dgm:pt modelId="{0E6AF2AA-6A94-412A-A60C-0BFE6804B5B1}" type="sibTrans" cxnId="{06D3877A-2B4E-40CB-9BFC-4778EE27208D}">
      <dgm:prSet/>
      <dgm:spPr/>
      <dgm:t>
        <a:bodyPr/>
        <a:lstStyle/>
        <a:p>
          <a:endParaRPr lang="es-CO"/>
        </a:p>
      </dgm:t>
    </dgm:pt>
    <dgm:pt modelId="{E101AB0D-C9C7-4E35-B6A8-D4436383938A}">
      <dgm:prSet/>
      <dgm:spPr/>
      <dgm:t>
        <a:bodyPr/>
        <a:lstStyle/>
        <a:p>
          <a:r>
            <a:rPr lang="es-CO">
              <a:solidFill>
                <a:schemeClr val="tx1">
                  <a:lumMod val="65000"/>
                  <a:lumOff val="35000"/>
                </a:schemeClr>
              </a:solidFill>
              <a:latin typeface="Calibri" panose="020F0502020204030204" pitchFamily="34" charset="0"/>
              <a:cs typeface="Calibri" panose="020F0502020204030204" pitchFamily="34" charset="0"/>
            </a:rPr>
            <a:t>Gestión de anulación de partidas</a:t>
          </a:r>
          <a:endParaRPr lang="es-CO" dirty="0">
            <a:solidFill>
              <a:schemeClr val="tx1">
                <a:lumMod val="65000"/>
                <a:lumOff val="35000"/>
              </a:schemeClr>
            </a:solidFill>
            <a:latin typeface="Calibri" panose="020F0502020204030204" pitchFamily="34" charset="0"/>
            <a:cs typeface="Calibri" panose="020F0502020204030204" pitchFamily="34" charset="0"/>
          </a:endParaRPr>
        </a:p>
      </dgm:t>
    </dgm:pt>
    <dgm:pt modelId="{A49D8323-BCCF-4E8B-8AE6-8B239A233DB9}" type="parTrans" cxnId="{02A983ED-81CB-4340-8922-D7E3122C4969}">
      <dgm:prSet/>
      <dgm:spPr/>
      <dgm:t>
        <a:bodyPr/>
        <a:lstStyle/>
        <a:p>
          <a:endParaRPr lang="es-CO"/>
        </a:p>
      </dgm:t>
    </dgm:pt>
    <dgm:pt modelId="{197FC865-87A9-44C8-A17E-1C4A6BC75297}" type="sibTrans" cxnId="{02A983ED-81CB-4340-8922-D7E3122C4969}">
      <dgm:prSet/>
      <dgm:spPr/>
      <dgm:t>
        <a:bodyPr/>
        <a:lstStyle/>
        <a:p>
          <a:endParaRPr lang="es-CO"/>
        </a:p>
      </dgm:t>
    </dgm:pt>
    <dgm:pt modelId="{F5DD6BC8-836D-424F-8F74-32A7AAF4FA5B}">
      <dgm:prSet/>
      <dgm:spPr/>
      <dgm:t>
        <a:bodyPr/>
        <a:lstStyle/>
        <a:p>
          <a:r>
            <a:rPr lang="es-CO" dirty="0">
              <a:solidFill>
                <a:schemeClr val="tx1">
                  <a:lumMod val="65000"/>
                  <a:lumOff val="35000"/>
                </a:schemeClr>
              </a:solidFill>
              <a:latin typeface="Calibri" panose="020F0502020204030204" pitchFamily="34" charset="0"/>
              <a:cs typeface="Calibri" panose="020F0502020204030204" pitchFamily="34" charset="0"/>
            </a:rPr>
            <a:t>Gestión de traspaso</a:t>
          </a:r>
        </a:p>
      </dgm:t>
    </dgm:pt>
    <dgm:pt modelId="{AB764860-33D2-4F82-8478-7F262B43F1C7}" type="parTrans" cxnId="{9A82864B-7165-4891-95BD-C42DEFAB3111}">
      <dgm:prSet/>
      <dgm:spPr/>
      <dgm:t>
        <a:bodyPr/>
        <a:lstStyle/>
        <a:p>
          <a:endParaRPr lang="es-CO"/>
        </a:p>
      </dgm:t>
    </dgm:pt>
    <dgm:pt modelId="{FC1423DF-365F-4EAB-AC50-93FEF15C1EF7}" type="sibTrans" cxnId="{9A82864B-7165-4891-95BD-C42DEFAB3111}">
      <dgm:prSet/>
      <dgm:spPr/>
      <dgm:t>
        <a:bodyPr/>
        <a:lstStyle/>
        <a:p>
          <a:endParaRPr lang="es-CO"/>
        </a:p>
      </dgm:t>
    </dgm:pt>
    <dgm:pt modelId="{CB69883C-482B-41BD-8777-3D75A02B4C24}">
      <dgm:prSet/>
      <dgm:spPr/>
      <dgm:t>
        <a:bodyPr/>
        <a:lstStyle/>
        <a:p>
          <a:r>
            <a:rPr lang="es-CO">
              <a:solidFill>
                <a:schemeClr val="tx1">
                  <a:lumMod val="65000"/>
                  <a:lumOff val="35000"/>
                </a:schemeClr>
              </a:solidFill>
              <a:latin typeface="Calibri" panose="020F0502020204030204" pitchFamily="34" charset="0"/>
              <a:cs typeface="Calibri" panose="020F0502020204030204" pitchFamily="34" charset="0"/>
            </a:rPr>
            <a:t>Postcapitalización y corrección</a:t>
          </a:r>
          <a:endParaRPr lang="es-CO" dirty="0">
            <a:solidFill>
              <a:schemeClr val="tx1">
                <a:lumMod val="65000"/>
                <a:lumOff val="35000"/>
              </a:schemeClr>
            </a:solidFill>
            <a:latin typeface="Calibri" panose="020F0502020204030204" pitchFamily="34" charset="0"/>
            <a:cs typeface="Calibri" panose="020F0502020204030204" pitchFamily="34" charset="0"/>
          </a:endParaRPr>
        </a:p>
      </dgm:t>
    </dgm:pt>
    <dgm:pt modelId="{D05E65AD-FF63-4EF6-9545-DC4787FC95CF}" type="parTrans" cxnId="{31B85F04-5D2A-4E16-9171-2006E8189933}">
      <dgm:prSet/>
      <dgm:spPr/>
      <dgm:t>
        <a:bodyPr/>
        <a:lstStyle/>
        <a:p>
          <a:endParaRPr lang="es-CO"/>
        </a:p>
      </dgm:t>
    </dgm:pt>
    <dgm:pt modelId="{3C520290-A775-45AE-8B3E-41AA21236D0A}" type="sibTrans" cxnId="{31B85F04-5D2A-4E16-9171-2006E8189933}">
      <dgm:prSet/>
      <dgm:spPr/>
      <dgm:t>
        <a:bodyPr/>
        <a:lstStyle/>
        <a:p>
          <a:endParaRPr lang="es-CO"/>
        </a:p>
      </dgm:t>
    </dgm:pt>
    <dgm:pt modelId="{3C991DC2-7CD0-4E62-B9CC-78629F7F9B2A}">
      <dgm:prSet/>
      <dgm:spPr/>
      <dgm:t>
        <a:bodyPr/>
        <a:lstStyle/>
        <a:p>
          <a:r>
            <a:rPr lang="es-CO">
              <a:solidFill>
                <a:schemeClr val="tx1">
                  <a:lumMod val="65000"/>
                  <a:lumOff val="35000"/>
                </a:schemeClr>
              </a:solidFill>
              <a:latin typeface="Calibri" panose="020F0502020204030204" pitchFamily="34" charset="0"/>
              <a:cs typeface="Calibri" panose="020F0502020204030204" pitchFamily="34" charset="0"/>
            </a:rPr>
            <a:t>Gestión de cierre mensual </a:t>
          </a:r>
          <a:endParaRPr lang="es-CO" dirty="0">
            <a:solidFill>
              <a:schemeClr val="tx1">
                <a:lumMod val="65000"/>
                <a:lumOff val="35000"/>
              </a:schemeClr>
            </a:solidFill>
            <a:latin typeface="Calibri" panose="020F0502020204030204" pitchFamily="34" charset="0"/>
            <a:cs typeface="Calibri" panose="020F0502020204030204" pitchFamily="34" charset="0"/>
          </a:endParaRPr>
        </a:p>
      </dgm:t>
    </dgm:pt>
    <dgm:pt modelId="{6A0BCA33-13FB-4B52-AC84-B850BA873F37}" type="parTrans" cxnId="{F47610DD-AD1C-42CA-AD5B-F54F5F4BC674}">
      <dgm:prSet/>
      <dgm:spPr/>
      <dgm:t>
        <a:bodyPr/>
        <a:lstStyle/>
        <a:p>
          <a:endParaRPr lang="es-CO"/>
        </a:p>
      </dgm:t>
    </dgm:pt>
    <dgm:pt modelId="{03924579-8484-4B20-AEFC-B49B0CA1323E}" type="sibTrans" cxnId="{F47610DD-AD1C-42CA-AD5B-F54F5F4BC674}">
      <dgm:prSet/>
      <dgm:spPr/>
      <dgm:t>
        <a:bodyPr/>
        <a:lstStyle/>
        <a:p>
          <a:endParaRPr lang="es-CO"/>
        </a:p>
      </dgm:t>
    </dgm:pt>
    <dgm:pt modelId="{5F4CF668-1EE3-4F22-853D-B6EA6E6CFF86}">
      <dgm:prSet/>
      <dgm:spPr/>
      <dgm:t>
        <a:bodyPr/>
        <a:lstStyle/>
        <a:p>
          <a:r>
            <a:rPr lang="es-CO">
              <a:solidFill>
                <a:schemeClr val="tx1">
                  <a:lumMod val="65000"/>
                  <a:lumOff val="35000"/>
                </a:schemeClr>
              </a:solidFill>
              <a:latin typeface="Calibri" panose="020F0502020204030204" pitchFamily="34" charset="0"/>
              <a:cs typeface="Calibri" panose="020F0502020204030204" pitchFamily="34" charset="0"/>
            </a:rPr>
            <a:t>Gestión de cierre anual</a:t>
          </a:r>
          <a:endParaRPr lang="es-CO" dirty="0">
            <a:solidFill>
              <a:schemeClr val="tx1">
                <a:lumMod val="65000"/>
                <a:lumOff val="35000"/>
              </a:schemeClr>
            </a:solidFill>
            <a:latin typeface="Calibri" panose="020F0502020204030204" pitchFamily="34" charset="0"/>
            <a:cs typeface="Calibri" panose="020F0502020204030204" pitchFamily="34" charset="0"/>
          </a:endParaRPr>
        </a:p>
      </dgm:t>
    </dgm:pt>
    <dgm:pt modelId="{46D92464-0096-439A-BAFD-558D9D4362F1}" type="parTrans" cxnId="{D1DBE049-8107-43C2-AD7E-055192836839}">
      <dgm:prSet/>
      <dgm:spPr/>
      <dgm:t>
        <a:bodyPr/>
        <a:lstStyle/>
        <a:p>
          <a:endParaRPr lang="es-CO"/>
        </a:p>
      </dgm:t>
    </dgm:pt>
    <dgm:pt modelId="{6B67D75F-7C2D-467B-98D8-A55C11DCCEF5}" type="sibTrans" cxnId="{D1DBE049-8107-43C2-AD7E-055192836839}">
      <dgm:prSet/>
      <dgm:spPr/>
      <dgm:t>
        <a:bodyPr/>
        <a:lstStyle/>
        <a:p>
          <a:endParaRPr lang="es-CO"/>
        </a:p>
      </dgm:t>
    </dgm:pt>
    <dgm:pt modelId="{D070E2D1-2070-4B6B-8E8D-74B9A63C690A}">
      <dgm:prSet/>
      <dgm:spPr/>
      <dgm:t>
        <a:bodyPr/>
        <a:lstStyle/>
        <a:p>
          <a:r>
            <a:rPr lang="es-CO">
              <a:solidFill>
                <a:schemeClr val="tx1">
                  <a:lumMod val="65000"/>
                  <a:lumOff val="35000"/>
                </a:schemeClr>
              </a:solidFill>
              <a:latin typeface="Calibri" panose="020F0502020204030204" pitchFamily="34" charset="0"/>
              <a:cs typeface="Calibri" panose="020F0502020204030204" pitchFamily="34" charset="0"/>
            </a:rPr>
            <a:t>Gestión deterioro</a:t>
          </a:r>
          <a:endParaRPr lang="es-CO" dirty="0">
            <a:solidFill>
              <a:schemeClr val="tx1">
                <a:lumMod val="65000"/>
                <a:lumOff val="35000"/>
              </a:schemeClr>
            </a:solidFill>
            <a:latin typeface="Calibri" panose="020F0502020204030204" pitchFamily="34" charset="0"/>
            <a:cs typeface="Calibri" panose="020F0502020204030204" pitchFamily="34" charset="0"/>
          </a:endParaRPr>
        </a:p>
      </dgm:t>
    </dgm:pt>
    <dgm:pt modelId="{EB25E1CD-C3FF-43B3-967D-A6D4C06F98FA}" type="parTrans" cxnId="{11BA4A5D-5808-4695-B317-7A0D4BA9F16A}">
      <dgm:prSet/>
      <dgm:spPr/>
      <dgm:t>
        <a:bodyPr/>
        <a:lstStyle/>
        <a:p>
          <a:endParaRPr lang="es-CO"/>
        </a:p>
      </dgm:t>
    </dgm:pt>
    <dgm:pt modelId="{005A8AD4-D5F7-4BFC-98A4-FEF403A09D4F}" type="sibTrans" cxnId="{11BA4A5D-5808-4695-B317-7A0D4BA9F16A}">
      <dgm:prSet/>
      <dgm:spPr/>
      <dgm:t>
        <a:bodyPr/>
        <a:lstStyle/>
        <a:p>
          <a:endParaRPr lang="es-CO"/>
        </a:p>
      </dgm:t>
    </dgm:pt>
    <dgm:pt modelId="{6C031EA9-61F9-4720-BB00-30B03F9173C9}" type="pres">
      <dgm:prSet presAssocID="{BB1E4562-9CBD-41CC-8F25-1244D6E86DFD}" presName="vert0" presStyleCnt="0">
        <dgm:presLayoutVars>
          <dgm:dir/>
          <dgm:animOne val="branch"/>
          <dgm:animLvl val="lvl"/>
        </dgm:presLayoutVars>
      </dgm:prSet>
      <dgm:spPr/>
    </dgm:pt>
    <dgm:pt modelId="{90CF4BBF-8DD4-488F-955C-ACDB34E2D1E6}" type="pres">
      <dgm:prSet presAssocID="{AA094887-7C89-485B-9101-0B70F8465528}" presName="thickLine" presStyleLbl="alignNode1" presStyleIdx="0" presStyleCnt="11" custLinFactNeighborX="-1768" custLinFactNeighborY="-48205"/>
      <dgm:spPr/>
    </dgm:pt>
    <dgm:pt modelId="{DF2B963A-C65B-4128-9D3D-79CE1222925F}" type="pres">
      <dgm:prSet presAssocID="{AA094887-7C89-485B-9101-0B70F8465528}" presName="horz1" presStyleCnt="0"/>
      <dgm:spPr/>
    </dgm:pt>
    <dgm:pt modelId="{55A263ED-9E2F-463D-8550-205B2ABF80B5}" type="pres">
      <dgm:prSet presAssocID="{AA094887-7C89-485B-9101-0B70F8465528}" presName="tx1" presStyleLbl="revTx" presStyleIdx="0" presStyleCnt="11" custLinFactNeighborX="-11296" custLinFactNeighborY="-25351"/>
      <dgm:spPr/>
    </dgm:pt>
    <dgm:pt modelId="{725D51B7-2E7D-4D49-A502-592233FEB749}" type="pres">
      <dgm:prSet presAssocID="{AA094887-7C89-485B-9101-0B70F8465528}" presName="vert1" presStyleCnt="0"/>
      <dgm:spPr/>
    </dgm:pt>
    <dgm:pt modelId="{84C55648-F77D-4672-807D-6522B5E2DAA7}" type="pres">
      <dgm:prSet presAssocID="{1C7661CF-2C33-4740-BBDC-4417B9724E5B}" presName="thickLine" presStyleLbl="alignNode1" presStyleIdx="1" presStyleCnt="11"/>
      <dgm:spPr/>
    </dgm:pt>
    <dgm:pt modelId="{3654DE3C-2274-48B2-8058-67DC52D0FCD2}" type="pres">
      <dgm:prSet presAssocID="{1C7661CF-2C33-4740-BBDC-4417B9724E5B}" presName="horz1" presStyleCnt="0"/>
      <dgm:spPr/>
    </dgm:pt>
    <dgm:pt modelId="{6278613C-570B-4F15-96CD-17C1D4574F69}" type="pres">
      <dgm:prSet presAssocID="{1C7661CF-2C33-4740-BBDC-4417B9724E5B}" presName="tx1" presStyleLbl="revTx" presStyleIdx="1" presStyleCnt="11"/>
      <dgm:spPr/>
    </dgm:pt>
    <dgm:pt modelId="{A87CFEFD-F2A0-4D33-8534-A47EE4856B16}" type="pres">
      <dgm:prSet presAssocID="{1C7661CF-2C33-4740-BBDC-4417B9724E5B}" presName="vert1" presStyleCnt="0"/>
      <dgm:spPr/>
    </dgm:pt>
    <dgm:pt modelId="{67E68660-739A-49EF-AA6F-8599898E4872}" type="pres">
      <dgm:prSet presAssocID="{D2BB945F-5968-427C-AB2B-EBD37796B9A9}" presName="thickLine" presStyleLbl="alignNode1" presStyleIdx="2" presStyleCnt="11"/>
      <dgm:spPr/>
    </dgm:pt>
    <dgm:pt modelId="{240BA239-CCB1-4CF3-A002-B0EB772BF2C0}" type="pres">
      <dgm:prSet presAssocID="{D2BB945F-5968-427C-AB2B-EBD37796B9A9}" presName="horz1" presStyleCnt="0"/>
      <dgm:spPr/>
    </dgm:pt>
    <dgm:pt modelId="{BAB0C840-0132-45EA-BA73-63A34CBD607E}" type="pres">
      <dgm:prSet presAssocID="{D2BB945F-5968-427C-AB2B-EBD37796B9A9}" presName="tx1" presStyleLbl="revTx" presStyleIdx="2" presStyleCnt="11"/>
      <dgm:spPr/>
    </dgm:pt>
    <dgm:pt modelId="{0EAC5DEA-D7F1-4FFC-98E6-59958C7D891B}" type="pres">
      <dgm:prSet presAssocID="{D2BB945F-5968-427C-AB2B-EBD37796B9A9}" presName="vert1" presStyleCnt="0"/>
      <dgm:spPr/>
    </dgm:pt>
    <dgm:pt modelId="{D1184C23-5FB1-4EE8-A259-0577A1919E74}" type="pres">
      <dgm:prSet presAssocID="{7B0E6651-29D0-41A1-B904-2F309F9D81EF}" presName="thickLine" presStyleLbl="alignNode1" presStyleIdx="3" presStyleCnt="11"/>
      <dgm:spPr/>
    </dgm:pt>
    <dgm:pt modelId="{ABE9BC07-B43F-496D-A347-9C5EBA06B9BC}" type="pres">
      <dgm:prSet presAssocID="{7B0E6651-29D0-41A1-B904-2F309F9D81EF}" presName="horz1" presStyleCnt="0"/>
      <dgm:spPr/>
    </dgm:pt>
    <dgm:pt modelId="{67416241-8057-4501-A210-C093BB84C8D3}" type="pres">
      <dgm:prSet presAssocID="{7B0E6651-29D0-41A1-B904-2F309F9D81EF}" presName="tx1" presStyleLbl="revTx" presStyleIdx="3" presStyleCnt="11"/>
      <dgm:spPr/>
    </dgm:pt>
    <dgm:pt modelId="{2445DB03-8AAC-4512-93E6-7427BC4A3150}" type="pres">
      <dgm:prSet presAssocID="{7B0E6651-29D0-41A1-B904-2F309F9D81EF}" presName="vert1" presStyleCnt="0"/>
      <dgm:spPr/>
    </dgm:pt>
    <dgm:pt modelId="{69E44F74-0E16-47D2-BE5D-B8B9011D28A7}" type="pres">
      <dgm:prSet presAssocID="{61FA7719-3389-4453-907B-F20D52B3BB57}" presName="thickLine" presStyleLbl="alignNode1" presStyleIdx="4" presStyleCnt="11"/>
      <dgm:spPr/>
    </dgm:pt>
    <dgm:pt modelId="{C7D73C80-4554-4A0D-A25B-261C2B022481}" type="pres">
      <dgm:prSet presAssocID="{61FA7719-3389-4453-907B-F20D52B3BB57}" presName="horz1" presStyleCnt="0"/>
      <dgm:spPr/>
    </dgm:pt>
    <dgm:pt modelId="{41213123-1BA2-4E4F-93E7-C66C8EC0788D}" type="pres">
      <dgm:prSet presAssocID="{61FA7719-3389-4453-907B-F20D52B3BB57}" presName="tx1" presStyleLbl="revTx" presStyleIdx="4" presStyleCnt="11"/>
      <dgm:spPr/>
    </dgm:pt>
    <dgm:pt modelId="{F08EE944-CDFB-4F4F-B48D-EB8039A11757}" type="pres">
      <dgm:prSet presAssocID="{61FA7719-3389-4453-907B-F20D52B3BB57}" presName="vert1" presStyleCnt="0"/>
      <dgm:spPr/>
    </dgm:pt>
    <dgm:pt modelId="{49CC1D1C-013B-4961-9C18-D772081E52E5}" type="pres">
      <dgm:prSet presAssocID="{E101AB0D-C9C7-4E35-B6A8-D4436383938A}" presName="thickLine" presStyleLbl="alignNode1" presStyleIdx="5" presStyleCnt="11"/>
      <dgm:spPr/>
    </dgm:pt>
    <dgm:pt modelId="{5AAF5DF8-FE4E-4147-A619-DDBDA883A7DE}" type="pres">
      <dgm:prSet presAssocID="{E101AB0D-C9C7-4E35-B6A8-D4436383938A}" presName="horz1" presStyleCnt="0"/>
      <dgm:spPr/>
    </dgm:pt>
    <dgm:pt modelId="{D8E06293-7188-4703-8793-2743787A4B01}" type="pres">
      <dgm:prSet presAssocID="{E101AB0D-C9C7-4E35-B6A8-D4436383938A}" presName="tx1" presStyleLbl="revTx" presStyleIdx="5" presStyleCnt="11"/>
      <dgm:spPr/>
    </dgm:pt>
    <dgm:pt modelId="{EB66BCB0-AB21-4963-A50E-8D9B8418E613}" type="pres">
      <dgm:prSet presAssocID="{E101AB0D-C9C7-4E35-B6A8-D4436383938A}" presName="vert1" presStyleCnt="0"/>
      <dgm:spPr/>
    </dgm:pt>
    <dgm:pt modelId="{E8E0A041-19D4-4A07-968A-95DE529251A0}" type="pres">
      <dgm:prSet presAssocID="{F5DD6BC8-836D-424F-8F74-32A7AAF4FA5B}" presName="thickLine" presStyleLbl="alignNode1" presStyleIdx="6" presStyleCnt="11"/>
      <dgm:spPr/>
    </dgm:pt>
    <dgm:pt modelId="{A1EFCE23-9D03-4BBD-B43A-E80A9CF9C9EA}" type="pres">
      <dgm:prSet presAssocID="{F5DD6BC8-836D-424F-8F74-32A7AAF4FA5B}" presName="horz1" presStyleCnt="0"/>
      <dgm:spPr/>
    </dgm:pt>
    <dgm:pt modelId="{D333176F-BF5B-4559-8C59-8FFF8A3ACBE1}" type="pres">
      <dgm:prSet presAssocID="{F5DD6BC8-836D-424F-8F74-32A7AAF4FA5B}" presName="tx1" presStyleLbl="revTx" presStyleIdx="6" presStyleCnt="11"/>
      <dgm:spPr/>
    </dgm:pt>
    <dgm:pt modelId="{B954C82E-D911-459F-8F6F-7ACEE7523368}" type="pres">
      <dgm:prSet presAssocID="{F5DD6BC8-836D-424F-8F74-32A7AAF4FA5B}" presName="vert1" presStyleCnt="0"/>
      <dgm:spPr/>
    </dgm:pt>
    <dgm:pt modelId="{1B9E5FBA-A6E1-455E-A2D6-CF31427C6BC4}" type="pres">
      <dgm:prSet presAssocID="{CB69883C-482B-41BD-8777-3D75A02B4C24}" presName="thickLine" presStyleLbl="alignNode1" presStyleIdx="7" presStyleCnt="11"/>
      <dgm:spPr/>
    </dgm:pt>
    <dgm:pt modelId="{51387A9D-1340-4A60-BA15-CA37A15E0D83}" type="pres">
      <dgm:prSet presAssocID="{CB69883C-482B-41BD-8777-3D75A02B4C24}" presName="horz1" presStyleCnt="0"/>
      <dgm:spPr/>
    </dgm:pt>
    <dgm:pt modelId="{3D660E80-83CB-4A12-BC22-04BCD5A20A04}" type="pres">
      <dgm:prSet presAssocID="{CB69883C-482B-41BD-8777-3D75A02B4C24}" presName="tx1" presStyleLbl="revTx" presStyleIdx="7" presStyleCnt="11"/>
      <dgm:spPr/>
    </dgm:pt>
    <dgm:pt modelId="{345B2073-BDCA-488F-830D-3D6C6C161A89}" type="pres">
      <dgm:prSet presAssocID="{CB69883C-482B-41BD-8777-3D75A02B4C24}" presName="vert1" presStyleCnt="0"/>
      <dgm:spPr/>
    </dgm:pt>
    <dgm:pt modelId="{29555898-7626-41C8-A32D-9E7F9D491DEE}" type="pres">
      <dgm:prSet presAssocID="{3C991DC2-7CD0-4E62-B9CC-78629F7F9B2A}" presName="thickLine" presStyleLbl="alignNode1" presStyleIdx="8" presStyleCnt="11"/>
      <dgm:spPr/>
    </dgm:pt>
    <dgm:pt modelId="{DF617A9E-58F4-492F-8470-BF3B5D07B9A4}" type="pres">
      <dgm:prSet presAssocID="{3C991DC2-7CD0-4E62-B9CC-78629F7F9B2A}" presName="horz1" presStyleCnt="0"/>
      <dgm:spPr/>
    </dgm:pt>
    <dgm:pt modelId="{A28D5420-25AF-485C-B32C-41228BD223C5}" type="pres">
      <dgm:prSet presAssocID="{3C991DC2-7CD0-4E62-B9CC-78629F7F9B2A}" presName="tx1" presStyleLbl="revTx" presStyleIdx="8" presStyleCnt="11"/>
      <dgm:spPr/>
    </dgm:pt>
    <dgm:pt modelId="{25F98FB6-7BB2-4DE5-AC4C-4F4A8F1C902D}" type="pres">
      <dgm:prSet presAssocID="{3C991DC2-7CD0-4E62-B9CC-78629F7F9B2A}" presName="vert1" presStyleCnt="0"/>
      <dgm:spPr/>
    </dgm:pt>
    <dgm:pt modelId="{497BD9EB-7B08-4FCA-B752-9AA3CB7EF763}" type="pres">
      <dgm:prSet presAssocID="{5F4CF668-1EE3-4F22-853D-B6EA6E6CFF86}" presName="thickLine" presStyleLbl="alignNode1" presStyleIdx="9" presStyleCnt="11"/>
      <dgm:spPr/>
    </dgm:pt>
    <dgm:pt modelId="{E37288D6-D364-4D38-BCF8-C38F108D47BE}" type="pres">
      <dgm:prSet presAssocID="{5F4CF668-1EE3-4F22-853D-B6EA6E6CFF86}" presName="horz1" presStyleCnt="0"/>
      <dgm:spPr/>
    </dgm:pt>
    <dgm:pt modelId="{5BAD58D1-C15F-414E-8931-D2A4F69303B9}" type="pres">
      <dgm:prSet presAssocID="{5F4CF668-1EE3-4F22-853D-B6EA6E6CFF86}" presName="tx1" presStyleLbl="revTx" presStyleIdx="9" presStyleCnt="11"/>
      <dgm:spPr/>
    </dgm:pt>
    <dgm:pt modelId="{606CF0CB-E889-4712-B683-49F613ADEF6E}" type="pres">
      <dgm:prSet presAssocID="{5F4CF668-1EE3-4F22-853D-B6EA6E6CFF86}" presName="vert1" presStyleCnt="0"/>
      <dgm:spPr/>
    </dgm:pt>
    <dgm:pt modelId="{B49155AF-A0A1-407B-AD44-4ADB230310BA}" type="pres">
      <dgm:prSet presAssocID="{D070E2D1-2070-4B6B-8E8D-74B9A63C690A}" presName="thickLine" presStyleLbl="alignNode1" presStyleIdx="10" presStyleCnt="11"/>
      <dgm:spPr/>
    </dgm:pt>
    <dgm:pt modelId="{C1DBC504-75A1-419D-9EA7-DADCFC72C266}" type="pres">
      <dgm:prSet presAssocID="{D070E2D1-2070-4B6B-8E8D-74B9A63C690A}" presName="horz1" presStyleCnt="0"/>
      <dgm:spPr/>
    </dgm:pt>
    <dgm:pt modelId="{25C24D4B-D393-486E-9A3C-F46281915311}" type="pres">
      <dgm:prSet presAssocID="{D070E2D1-2070-4B6B-8E8D-74B9A63C690A}" presName="tx1" presStyleLbl="revTx" presStyleIdx="10" presStyleCnt="11"/>
      <dgm:spPr/>
    </dgm:pt>
    <dgm:pt modelId="{B74439FE-08B9-4B04-BBA6-CE32EC6A5C6B}" type="pres">
      <dgm:prSet presAssocID="{D070E2D1-2070-4B6B-8E8D-74B9A63C690A}" presName="vert1" presStyleCnt="0"/>
      <dgm:spPr/>
    </dgm:pt>
  </dgm:ptLst>
  <dgm:cxnLst>
    <dgm:cxn modelId="{31B85F04-5D2A-4E16-9171-2006E8189933}" srcId="{BB1E4562-9CBD-41CC-8F25-1244D6E86DFD}" destId="{CB69883C-482B-41BD-8777-3D75A02B4C24}" srcOrd="7" destOrd="0" parTransId="{D05E65AD-FF63-4EF6-9545-DC4787FC95CF}" sibTransId="{3C520290-A775-45AE-8B3E-41AA21236D0A}"/>
    <dgm:cxn modelId="{8058A00B-F7F0-45F8-9B86-F58D418917A0}" srcId="{BB1E4562-9CBD-41CC-8F25-1244D6E86DFD}" destId="{1C7661CF-2C33-4740-BBDC-4417B9724E5B}" srcOrd="1" destOrd="0" parTransId="{D89C3581-87E3-42ED-A13E-11782A8566F7}" sibTransId="{4F7A9505-8064-4F4B-9325-5AB970EAE331}"/>
    <dgm:cxn modelId="{F340CB11-FC4F-4B90-B6FF-509306F42184}" type="presOf" srcId="{7B0E6651-29D0-41A1-B904-2F309F9D81EF}" destId="{67416241-8057-4501-A210-C093BB84C8D3}" srcOrd="0" destOrd="0" presId="urn:microsoft.com/office/officeart/2008/layout/LinedList"/>
    <dgm:cxn modelId="{CDD1DC14-3E24-4CC2-80E6-21B9D308EB71}" type="presOf" srcId="{1C7661CF-2C33-4740-BBDC-4417B9724E5B}" destId="{6278613C-570B-4F15-96CD-17C1D4574F69}" srcOrd="0" destOrd="0" presId="urn:microsoft.com/office/officeart/2008/layout/LinedList"/>
    <dgm:cxn modelId="{C42F4331-5D00-425E-8040-82405C9A610B}" type="presOf" srcId="{F5DD6BC8-836D-424F-8F74-32A7AAF4FA5B}" destId="{D333176F-BF5B-4559-8C59-8FFF8A3ACBE1}" srcOrd="0" destOrd="0" presId="urn:microsoft.com/office/officeart/2008/layout/LinedList"/>
    <dgm:cxn modelId="{11BA4A5D-5808-4695-B317-7A0D4BA9F16A}" srcId="{BB1E4562-9CBD-41CC-8F25-1244D6E86DFD}" destId="{D070E2D1-2070-4B6B-8E8D-74B9A63C690A}" srcOrd="10" destOrd="0" parTransId="{EB25E1CD-C3FF-43B3-967D-A6D4C06F98FA}" sibTransId="{005A8AD4-D5F7-4BFC-98A4-FEF403A09D4F}"/>
    <dgm:cxn modelId="{B3864469-8D22-4C36-AD4B-94054B3E98DF}" type="presOf" srcId="{D070E2D1-2070-4B6B-8E8D-74B9A63C690A}" destId="{25C24D4B-D393-486E-9A3C-F46281915311}" srcOrd="0" destOrd="0" presId="urn:microsoft.com/office/officeart/2008/layout/LinedList"/>
    <dgm:cxn modelId="{D1DBE049-8107-43C2-AD7E-055192836839}" srcId="{BB1E4562-9CBD-41CC-8F25-1244D6E86DFD}" destId="{5F4CF668-1EE3-4F22-853D-B6EA6E6CFF86}" srcOrd="9" destOrd="0" parTransId="{46D92464-0096-439A-BAFD-558D9D4362F1}" sibTransId="{6B67D75F-7C2D-467B-98D8-A55C11DCCEF5}"/>
    <dgm:cxn modelId="{9A82864B-7165-4891-95BD-C42DEFAB3111}" srcId="{BB1E4562-9CBD-41CC-8F25-1244D6E86DFD}" destId="{F5DD6BC8-836D-424F-8F74-32A7AAF4FA5B}" srcOrd="6" destOrd="0" parTransId="{AB764860-33D2-4F82-8478-7F262B43F1C7}" sibTransId="{FC1423DF-365F-4EAB-AC50-93FEF15C1EF7}"/>
    <dgm:cxn modelId="{5733FC6F-9AC9-4D19-A31F-10B2B4F5CCD2}" srcId="{BB1E4562-9CBD-41CC-8F25-1244D6E86DFD}" destId="{AA094887-7C89-485B-9101-0B70F8465528}" srcOrd="0" destOrd="0" parTransId="{1CEB1ADC-4960-429B-BA02-1453BFEF1AF8}" sibTransId="{BD678CB0-6BE2-44F7-AEA5-D43C198B2DCA}"/>
    <dgm:cxn modelId="{153A0F78-AC3F-4617-A640-D4F01829ADFC}" type="presOf" srcId="{3C991DC2-7CD0-4E62-B9CC-78629F7F9B2A}" destId="{A28D5420-25AF-485C-B32C-41228BD223C5}" srcOrd="0" destOrd="0" presId="urn:microsoft.com/office/officeart/2008/layout/LinedList"/>
    <dgm:cxn modelId="{06D3877A-2B4E-40CB-9BFC-4778EE27208D}" srcId="{BB1E4562-9CBD-41CC-8F25-1244D6E86DFD}" destId="{61FA7719-3389-4453-907B-F20D52B3BB57}" srcOrd="4" destOrd="0" parTransId="{2EC9BD48-0386-4ED4-8294-DDD64F3F2106}" sibTransId="{0E6AF2AA-6A94-412A-A60C-0BFE6804B5B1}"/>
    <dgm:cxn modelId="{971F407C-E50D-41F8-81CC-1087549694D2}" srcId="{BB1E4562-9CBD-41CC-8F25-1244D6E86DFD}" destId="{D2BB945F-5968-427C-AB2B-EBD37796B9A9}" srcOrd="2" destOrd="0" parTransId="{EEAFF7D6-2E82-49E6-9A94-254EB1EB3791}" sibTransId="{81BBB9D4-136B-4AC3-97FF-FF0368E49A3C}"/>
    <dgm:cxn modelId="{F2C22198-59BB-4B8B-9033-B2CF09D5CEC3}" type="presOf" srcId="{D2BB945F-5968-427C-AB2B-EBD37796B9A9}" destId="{BAB0C840-0132-45EA-BA73-63A34CBD607E}" srcOrd="0" destOrd="0" presId="urn:microsoft.com/office/officeart/2008/layout/LinedList"/>
    <dgm:cxn modelId="{8E99F3AF-1EF2-41BE-90FC-A782C2071D80}" type="presOf" srcId="{61FA7719-3389-4453-907B-F20D52B3BB57}" destId="{41213123-1BA2-4E4F-93E7-C66C8EC0788D}" srcOrd="0" destOrd="0" presId="urn:microsoft.com/office/officeart/2008/layout/LinedList"/>
    <dgm:cxn modelId="{34BEDAD3-0FD7-4537-9CFF-37C06F0C503F}" type="presOf" srcId="{5F4CF668-1EE3-4F22-853D-B6EA6E6CFF86}" destId="{5BAD58D1-C15F-414E-8931-D2A4F69303B9}" srcOrd="0" destOrd="0" presId="urn:microsoft.com/office/officeart/2008/layout/LinedList"/>
    <dgm:cxn modelId="{A9F49CDB-A13A-4F85-A197-0CEE3D901CF1}" type="presOf" srcId="{BB1E4562-9CBD-41CC-8F25-1244D6E86DFD}" destId="{6C031EA9-61F9-4720-BB00-30B03F9173C9}" srcOrd="0" destOrd="0" presId="urn:microsoft.com/office/officeart/2008/layout/LinedList"/>
    <dgm:cxn modelId="{F47610DD-AD1C-42CA-AD5B-F54F5F4BC674}" srcId="{BB1E4562-9CBD-41CC-8F25-1244D6E86DFD}" destId="{3C991DC2-7CD0-4E62-B9CC-78629F7F9B2A}" srcOrd="8" destOrd="0" parTransId="{6A0BCA33-13FB-4B52-AC84-B850BA873F37}" sibTransId="{03924579-8484-4B20-AEFC-B49B0CA1323E}"/>
    <dgm:cxn modelId="{B0A2CCE2-BEAE-40B4-9BED-0E5DA5603FCD}" type="presOf" srcId="{CB69883C-482B-41BD-8777-3D75A02B4C24}" destId="{3D660E80-83CB-4A12-BC22-04BCD5A20A04}" srcOrd="0" destOrd="0" presId="urn:microsoft.com/office/officeart/2008/layout/LinedList"/>
    <dgm:cxn modelId="{D6F593E6-5ECB-4620-9775-24B14871D0A2}" type="presOf" srcId="{E101AB0D-C9C7-4E35-B6A8-D4436383938A}" destId="{D8E06293-7188-4703-8793-2743787A4B01}" srcOrd="0" destOrd="0" presId="urn:microsoft.com/office/officeart/2008/layout/LinedList"/>
    <dgm:cxn modelId="{02A983ED-81CB-4340-8922-D7E3122C4969}" srcId="{BB1E4562-9CBD-41CC-8F25-1244D6E86DFD}" destId="{E101AB0D-C9C7-4E35-B6A8-D4436383938A}" srcOrd="5" destOrd="0" parTransId="{A49D8323-BCCF-4E8B-8AE6-8B239A233DB9}" sibTransId="{197FC865-87A9-44C8-A17E-1C4A6BC75297}"/>
    <dgm:cxn modelId="{8E5A45FA-3237-4A0B-A5B8-CF0A9D8787C0}" type="presOf" srcId="{AA094887-7C89-485B-9101-0B70F8465528}" destId="{55A263ED-9E2F-463D-8550-205B2ABF80B5}" srcOrd="0" destOrd="0" presId="urn:microsoft.com/office/officeart/2008/layout/LinedList"/>
    <dgm:cxn modelId="{6E86D4FC-E45A-48EA-BD0C-C6052C5F245D}" srcId="{BB1E4562-9CBD-41CC-8F25-1244D6E86DFD}" destId="{7B0E6651-29D0-41A1-B904-2F309F9D81EF}" srcOrd="3" destOrd="0" parTransId="{30740FD2-8975-4484-A1CE-6AC2B7DC845D}" sibTransId="{63704D0B-12F0-4113-8DF0-ECE73D84AA85}"/>
    <dgm:cxn modelId="{3B0BA2F2-3A7B-4FB7-8BA9-5982EE1C83BE}" type="presParOf" srcId="{6C031EA9-61F9-4720-BB00-30B03F9173C9}" destId="{90CF4BBF-8DD4-488F-955C-ACDB34E2D1E6}" srcOrd="0" destOrd="0" presId="urn:microsoft.com/office/officeart/2008/layout/LinedList"/>
    <dgm:cxn modelId="{64BF35F8-107C-4602-A3C9-D1DDC57CBB79}" type="presParOf" srcId="{6C031EA9-61F9-4720-BB00-30B03F9173C9}" destId="{DF2B963A-C65B-4128-9D3D-79CE1222925F}" srcOrd="1" destOrd="0" presId="urn:microsoft.com/office/officeart/2008/layout/LinedList"/>
    <dgm:cxn modelId="{BB8222C3-A7CC-4D83-BD5A-1C805DEF830D}" type="presParOf" srcId="{DF2B963A-C65B-4128-9D3D-79CE1222925F}" destId="{55A263ED-9E2F-463D-8550-205B2ABF80B5}" srcOrd="0" destOrd="0" presId="urn:microsoft.com/office/officeart/2008/layout/LinedList"/>
    <dgm:cxn modelId="{C37C066C-1A85-4C71-82FA-44ADFE2FA63F}" type="presParOf" srcId="{DF2B963A-C65B-4128-9D3D-79CE1222925F}" destId="{725D51B7-2E7D-4D49-A502-592233FEB749}" srcOrd="1" destOrd="0" presId="urn:microsoft.com/office/officeart/2008/layout/LinedList"/>
    <dgm:cxn modelId="{D20EB2EE-140E-4380-B834-6373DC6F21ED}" type="presParOf" srcId="{6C031EA9-61F9-4720-BB00-30B03F9173C9}" destId="{84C55648-F77D-4672-807D-6522B5E2DAA7}" srcOrd="2" destOrd="0" presId="urn:microsoft.com/office/officeart/2008/layout/LinedList"/>
    <dgm:cxn modelId="{4672E3A0-A288-4194-B2AE-561A7BBB4949}" type="presParOf" srcId="{6C031EA9-61F9-4720-BB00-30B03F9173C9}" destId="{3654DE3C-2274-48B2-8058-67DC52D0FCD2}" srcOrd="3" destOrd="0" presId="urn:microsoft.com/office/officeart/2008/layout/LinedList"/>
    <dgm:cxn modelId="{2487E8D9-5C6E-4670-B6B7-12548D3E621E}" type="presParOf" srcId="{3654DE3C-2274-48B2-8058-67DC52D0FCD2}" destId="{6278613C-570B-4F15-96CD-17C1D4574F69}" srcOrd="0" destOrd="0" presId="urn:microsoft.com/office/officeart/2008/layout/LinedList"/>
    <dgm:cxn modelId="{FA097BB8-B031-42CA-A2F0-AF4A3CB46FEC}" type="presParOf" srcId="{3654DE3C-2274-48B2-8058-67DC52D0FCD2}" destId="{A87CFEFD-F2A0-4D33-8534-A47EE4856B16}" srcOrd="1" destOrd="0" presId="urn:microsoft.com/office/officeart/2008/layout/LinedList"/>
    <dgm:cxn modelId="{7F261454-2AC5-494D-9D5B-A111B923C182}" type="presParOf" srcId="{6C031EA9-61F9-4720-BB00-30B03F9173C9}" destId="{67E68660-739A-49EF-AA6F-8599898E4872}" srcOrd="4" destOrd="0" presId="urn:microsoft.com/office/officeart/2008/layout/LinedList"/>
    <dgm:cxn modelId="{E00D439E-E341-4CC8-BF64-E761462A88B9}" type="presParOf" srcId="{6C031EA9-61F9-4720-BB00-30B03F9173C9}" destId="{240BA239-CCB1-4CF3-A002-B0EB772BF2C0}" srcOrd="5" destOrd="0" presId="urn:microsoft.com/office/officeart/2008/layout/LinedList"/>
    <dgm:cxn modelId="{9623CD9E-C689-40A3-B2BE-24E25BFEC0BE}" type="presParOf" srcId="{240BA239-CCB1-4CF3-A002-B0EB772BF2C0}" destId="{BAB0C840-0132-45EA-BA73-63A34CBD607E}" srcOrd="0" destOrd="0" presId="urn:microsoft.com/office/officeart/2008/layout/LinedList"/>
    <dgm:cxn modelId="{DD3D195D-E854-469C-96D9-0EB55B3112FC}" type="presParOf" srcId="{240BA239-CCB1-4CF3-A002-B0EB772BF2C0}" destId="{0EAC5DEA-D7F1-4FFC-98E6-59958C7D891B}" srcOrd="1" destOrd="0" presId="urn:microsoft.com/office/officeart/2008/layout/LinedList"/>
    <dgm:cxn modelId="{98EBDC04-BF8E-4706-B5E1-E1A09C300732}" type="presParOf" srcId="{6C031EA9-61F9-4720-BB00-30B03F9173C9}" destId="{D1184C23-5FB1-4EE8-A259-0577A1919E74}" srcOrd="6" destOrd="0" presId="urn:microsoft.com/office/officeart/2008/layout/LinedList"/>
    <dgm:cxn modelId="{C44881AE-6F3F-41E5-96F5-C82F766642C8}" type="presParOf" srcId="{6C031EA9-61F9-4720-BB00-30B03F9173C9}" destId="{ABE9BC07-B43F-496D-A347-9C5EBA06B9BC}" srcOrd="7" destOrd="0" presId="urn:microsoft.com/office/officeart/2008/layout/LinedList"/>
    <dgm:cxn modelId="{D5C0CAB6-586B-4049-B56A-ED75E4EA7B32}" type="presParOf" srcId="{ABE9BC07-B43F-496D-A347-9C5EBA06B9BC}" destId="{67416241-8057-4501-A210-C093BB84C8D3}" srcOrd="0" destOrd="0" presId="urn:microsoft.com/office/officeart/2008/layout/LinedList"/>
    <dgm:cxn modelId="{18F7FFEC-5791-49D7-9B14-8EBF358501B1}" type="presParOf" srcId="{ABE9BC07-B43F-496D-A347-9C5EBA06B9BC}" destId="{2445DB03-8AAC-4512-93E6-7427BC4A3150}" srcOrd="1" destOrd="0" presId="urn:microsoft.com/office/officeart/2008/layout/LinedList"/>
    <dgm:cxn modelId="{1CC9DEDF-E736-4736-8A9C-B67AE85AF8EF}" type="presParOf" srcId="{6C031EA9-61F9-4720-BB00-30B03F9173C9}" destId="{69E44F74-0E16-47D2-BE5D-B8B9011D28A7}" srcOrd="8" destOrd="0" presId="urn:microsoft.com/office/officeart/2008/layout/LinedList"/>
    <dgm:cxn modelId="{2D8480A4-A293-45F1-BDC4-5471B15574A8}" type="presParOf" srcId="{6C031EA9-61F9-4720-BB00-30B03F9173C9}" destId="{C7D73C80-4554-4A0D-A25B-261C2B022481}" srcOrd="9" destOrd="0" presId="urn:microsoft.com/office/officeart/2008/layout/LinedList"/>
    <dgm:cxn modelId="{F30D5506-A8D8-400C-AD2B-374CF2F2E694}" type="presParOf" srcId="{C7D73C80-4554-4A0D-A25B-261C2B022481}" destId="{41213123-1BA2-4E4F-93E7-C66C8EC0788D}" srcOrd="0" destOrd="0" presId="urn:microsoft.com/office/officeart/2008/layout/LinedList"/>
    <dgm:cxn modelId="{1B938E53-7186-4A8F-9462-BB568D4FEE0A}" type="presParOf" srcId="{C7D73C80-4554-4A0D-A25B-261C2B022481}" destId="{F08EE944-CDFB-4F4F-B48D-EB8039A11757}" srcOrd="1" destOrd="0" presId="urn:microsoft.com/office/officeart/2008/layout/LinedList"/>
    <dgm:cxn modelId="{F87A376F-96CA-428E-82E0-DA34A8A5BAA7}" type="presParOf" srcId="{6C031EA9-61F9-4720-BB00-30B03F9173C9}" destId="{49CC1D1C-013B-4961-9C18-D772081E52E5}" srcOrd="10" destOrd="0" presId="urn:microsoft.com/office/officeart/2008/layout/LinedList"/>
    <dgm:cxn modelId="{622B8CD4-5318-480A-8F79-588DDC9A5B31}" type="presParOf" srcId="{6C031EA9-61F9-4720-BB00-30B03F9173C9}" destId="{5AAF5DF8-FE4E-4147-A619-DDBDA883A7DE}" srcOrd="11" destOrd="0" presId="urn:microsoft.com/office/officeart/2008/layout/LinedList"/>
    <dgm:cxn modelId="{34FCDE79-7F08-4611-8DA4-D2440F17CBF9}" type="presParOf" srcId="{5AAF5DF8-FE4E-4147-A619-DDBDA883A7DE}" destId="{D8E06293-7188-4703-8793-2743787A4B01}" srcOrd="0" destOrd="0" presId="urn:microsoft.com/office/officeart/2008/layout/LinedList"/>
    <dgm:cxn modelId="{4298F8A8-2736-4B15-9C08-0D32B4185F34}" type="presParOf" srcId="{5AAF5DF8-FE4E-4147-A619-DDBDA883A7DE}" destId="{EB66BCB0-AB21-4963-A50E-8D9B8418E613}" srcOrd="1" destOrd="0" presId="urn:microsoft.com/office/officeart/2008/layout/LinedList"/>
    <dgm:cxn modelId="{C106DCBF-2192-46B7-825C-6C0179F1F69C}" type="presParOf" srcId="{6C031EA9-61F9-4720-BB00-30B03F9173C9}" destId="{E8E0A041-19D4-4A07-968A-95DE529251A0}" srcOrd="12" destOrd="0" presId="urn:microsoft.com/office/officeart/2008/layout/LinedList"/>
    <dgm:cxn modelId="{067D7E03-6872-481C-8A4D-453F0524B726}" type="presParOf" srcId="{6C031EA9-61F9-4720-BB00-30B03F9173C9}" destId="{A1EFCE23-9D03-4BBD-B43A-E80A9CF9C9EA}" srcOrd="13" destOrd="0" presId="urn:microsoft.com/office/officeart/2008/layout/LinedList"/>
    <dgm:cxn modelId="{FFFED74C-59C2-4253-8DF5-02FBACF5EAEA}" type="presParOf" srcId="{A1EFCE23-9D03-4BBD-B43A-E80A9CF9C9EA}" destId="{D333176F-BF5B-4559-8C59-8FFF8A3ACBE1}" srcOrd="0" destOrd="0" presId="urn:microsoft.com/office/officeart/2008/layout/LinedList"/>
    <dgm:cxn modelId="{4B576A34-3F0E-445E-BD67-DBA755A0A9C5}" type="presParOf" srcId="{A1EFCE23-9D03-4BBD-B43A-E80A9CF9C9EA}" destId="{B954C82E-D911-459F-8F6F-7ACEE7523368}" srcOrd="1" destOrd="0" presId="urn:microsoft.com/office/officeart/2008/layout/LinedList"/>
    <dgm:cxn modelId="{02BD56F1-9A30-4506-9DB5-8BEE1392C788}" type="presParOf" srcId="{6C031EA9-61F9-4720-BB00-30B03F9173C9}" destId="{1B9E5FBA-A6E1-455E-A2D6-CF31427C6BC4}" srcOrd="14" destOrd="0" presId="urn:microsoft.com/office/officeart/2008/layout/LinedList"/>
    <dgm:cxn modelId="{614F09B2-6769-4BA2-95F0-92B742D6D956}" type="presParOf" srcId="{6C031EA9-61F9-4720-BB00-30B03F9173C9}" destId="{51387A9D-1340-4A60-BA15-CA37A15E0D83}" srcOrd="15" destOrd="0" presId="urn:microsoft.com/office/officeart/2008/layout/LinedList"/>
    <dgm:cxn modelId="{67B4B9B8-F6EC-43EC-93DA-4468A2A4D781}" type="presParOf" srcId="{51387A9D-1340-4A60-BA15-CA37A15E0D83}" destId="{3D660E80-83CB-4A12-BC22-04BCD5A20A04}" srcOrd="0" destOrd="0" presId="urn:microsoft.com/office/officeart/2008/layout/LinedList"/>
    <dgm:cxn modelId="{DBF020F6-EAB0-4A83-ACF9-740A3E42A74A}" type="presParOf" srcId="{51387A9D-1340-4A60-BA15-CA37A15E0D83}" destId="{345B2073-BDCA-488F-830D-3D6C6C161A89}" srcOrd="1" destOrd="0" presId="urn:microsoft.com/office/officeart/2008/layout/LinedList"/>
    <dgm:cxn modelId="{8E452FC7-CD54-455D-8F06-2F1BDEBEA01F}" type="presParOf" srcId="{6C031EA9-61F9-4720-BB00-30B03F9173C9}" destId="{29555898-7626-41C8-A32D-9E7F9D491DEE}" srcOrd="16" destOrd="0" presId="urn:microsoft.com/office/officeart/2008/layout/LinedList"/>
    <dgm:cxn modelId="{5AAF7EDD-8DF8-4E8C-A488-3B5F8FA64150}" type="presParOf" srcId="{6C031EA9-61F9-4720-BB00-30B03F9173C9}" destId="{DF617A9E-58F4-492F-8470-BF3B5D07B9A4}" srcOrd="17" destOrd="0" presId="urn:microsoft.com/office/officeart/2008/layout/LinedList"/>
    <dgm:cxn modelId="{86097B41-93B4-4C5F-8AEB-018743128881}" type="presParOf" srcId="{DF617A9E-58F4-492F-8470-BF3B5D07B9A4}" destId="{A28D5420-25AF-485C-B32C-41228BD223C5}" srcOrd="0" destOrd="0" presId="urn:microsoft.com/office/officeart/2008/layout/LinedList"/>
    <dgm:cxn modelId="{F3E37EC7-AB87-44A4-BE51-463F2F36927F}" type="presParOf" srcId="{DF617A9E-58F4-492F-8470-BF3B5D07B9A4}" destId="{25F98FB6-7BB2-4DE5-AC4C-4F4A8F1C902D}" srcOrd="1" destOrd="0" presId="urn:microsoft.com/office/officeart/2008/layout/LinedList"/>
    <dgm:cxn modelId="{9705AFFE-7A2D-466F-A28E-E4CD44402DB3}" type="presParOf" srcId="{6C031EA9-61F9-4720-BB00-30B03F9173C9}" destId="{497BD9EB-7B08-4FCA-B752-9AA3CB7EF763}" srcOrd="18" destOrd="0" presId="urn:microsoft.com/office/officeart/2008/layout/LinedList"/>
    <dgm:cxn modelId="{84691082-109C-43AE-902F-D990F347EA1D}" type="presParOf" srcId="{6C031EA9-61F9-4720-BB00-30B03F9173C9}" destId="{E37288D6-D364-4D38-BCF8-C38F108D47BE}" srcOrd="19" destOrd="0" presId="urn:microsoft.com/office/officeart/2008/layout/LinedList"/>
    <dgm:cxn modelId="{EBEF79B7-E7F5-4A51-8D43-5B23C66D018B}" type="presParOf" srcId="{E37288D6-D364-4D38-BCF8-C38F108D47BE}" destId="{5BAD58D1-C15F-414E-8931-D2A4F69303B9}" srcOrd="0" destOrd="0" presId="urn:microsoft.com/office/officeart/2008/layout/LinedList"/>
    <dgm:cxn modelId="{AEA2A2AB-4B2A-42B2-AF75-DFB320CAB61B}" type="presParOf" srcId="{E37288D6-D364-4D38-BCF8-C38F108D47BE}" destId="{606CF0CB-E889-4712-B683-49F613ADEF6E}" srcOrd="1" destOrd="0" presId="urn:microsoft.com/office/officeart/2008/layout/LinedList"/>
    <dgm:cxn modelId="{003DB0F1-0A89-4461-8AC8-E3F82DA07F0F}" type="presParOf" srcId="{6C031EA9-61F9-4720-BB00-30B03F9173C9}" destId="{B49155AF-A0A1-407B-AD44-4ADB230310BA}" srcOrd="20" destOrd="0" presId="urn:microsoft.com/office/officeart/2008/layout/LinedList"/>
    <dgm:cxn modelId="{FC505147-AD5A-425C-AE8C-0C24AB98A881}" type="presParOf" srcId="{6C031EA9-61F9-4720-BB00-30B03F9173C9}" destId="{C1DBC504-75A1-419D-9EA7-DADCFC72C266}" srcOrd="21" destOrd="0" presId="urn:microsoft.com/office/officeart/2008/layout/LinedList"/>
    <dgm:cxn modelId="{FAF10907-6519-433C-B90D-21097BB67818}" type="presParOf" srcId="{C1DBC504-75A1-419D-9EA7-DADCFC72C266}" destId="{25C24D4B-D393-486E-9A3C-F46281915311}" srcOrd="0" destOrd="0" presId="urn:microsoft.com/office/officeart/2008/layout/LinedList"/>
    <dgm:cxn modelId="{1AD516CC-660D-4C50-9AC6-7AB6D278138F}" type="presParOf" srcId="{C1DBC504-75A1-419D-9EA7-DADCFC72C266}" destId="{B74439FE-08B9-4B04-BBA6-CE32EC6A5C6B}"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B1E4562-9CBD-41CC-8F25-1244D6E86DFD}" type="doc">
      <dgm:prSet loTypeId="urn:microsoft.com/office/officeart/2008/layout/LinedList" loCatId="list" qsTypeId="urn:microsoft.com/office/officeart/2005/8/quickstyle/simple1" qsCatId="simple" csTypeId="urn:microsoft.com/office/officeart/2005/8/colors/accent0_2" csCatId="mainScheme" phldr="1"/>
      <dgm:spPr/>
      <dgm:t>
        <a:bodyPr/>
        <a:lstStyle/>
        <a:p>
          <a:endParaRPr lang="es-CO"/>
        </a:p>
      </dgm:t>
    </dgm:pt>
    <dgm:pt modelId="{AA094887-7C89-485B-9101-0B70F8465528}">
      <dgm:prSet/>
      <dgm:spPr/>
      <dgm:t>
        <a:bodyPr/>
        <a:lstStyle/>
        <a:p>
          <a:r>
            <a:rPr lang="es-CO" dirty="0">
              <a:solidFill>
                <a:schemeClr val="tx1">
                  <a:lumMod val="65000"/>
                  <a:lumOff val="35000"/>
                </a:schemeClr>
              </a:solidFill>
              <a:latin typeface="Calibri" panose="020F0502020204030204" pitchFamily="34" charset="0"/>
              <a:cs typeface="Calibri" panose="020F0502020204030204" pitchFamily="34" charset="0"/>
            </a:rPr>
            <a:t>Gestión de datos maestros de activos fijos</a:t>
          </a:r>
        </a:p>
      </dgm:t>
    </dgm:pt>
    <dgm:pt modelId="{1CEB1ADC-4960-429B-BA02-1453BFEF1AF8}" type="parTrans" cxnId="{5733FC6F-9AC9-4D19-A31F-10B2B4F5CCD2}">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BD678CB0-6BE2-44F7-AEA5-D43C198B2DCA}" type="sibTrans" cxnId="{5733FC6F-9AC9-4D19-A31F-10B2B4F5CCD2}">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1C7661CF-2C33-4740-BBDC-4417B9724E5B}">
      <dgm:prSet/>
      <dgm:spPr/>
      <dgm:t>
        <a:bodyPr/>
        <a:lstStyle/>
        <a:p>
          <a:r>
            <a:rPr lang="es-ES" b="0" i="0" dirty="0">
              <a:solidFill>
                <a:schemeClr val="tx1">
                  <a:lumMod val="65000"/>
                  <a:lumOff val="35000"/>
                </a:schemeClr>
              </a:solidFill>
              <a:latin typeface="Calibri" panose="020F0502020204030204" pitchFamily="34" charset="0"/>
              <a:cs typeface="Calibri" panose="020F0502020204030204" pitchFamily="34" charset="0"/>
            </a:rPr>
            <a:t>Visualización de activos fijos</a:t>
          </a:r>
          <a:r>
            <a:rPr lang="es-ES" b="1" i="0" dirty="0">
              <a:solidFill>
                <a:schemeClr val="tx1">
                  <a:lumMod val="65000"/>
                  <a:lumOff val="35000"/>
                </a:schemeClr>
              </a:solidFill>
              <a:latin typeface="Calibri" panose="020F0502020204030204" pitchFamily="34" charset="0"/>
              <a:cs typeface="Calibri" panose="020F0502020204030204" pitchFamily="34" charset="0"/>
            </a:rPr>
            <a:t> </a:t>
          </a:r>
          <a:r>
            <a:rPr lang="es-CO" i="0" dirty="0">
              <a:solidFill>
                <a:schemeClr val="tx1">
                  <a:lumMod val="65000"/>
                  <a:lumOff val="35000"/>
                </a:schemeClr>
              </a:solidFill>
              <a:latin typeface="Calibri" panose="020F0502020204030204" pitchFamily="34" charset="0"/>
              <a:cs typeface="Calibri" panose="020F0502020204030204" pitchFamily="34" charset="0"/>
            </a:rPr>
            <a:t> </a:t>
          </a:r>
        </a:p>
      </dgm:t>
    </dgm:pt>
    <dgm:pt modelId="{D89C3581-87E3-42ED-A13E-11782A8566F7}" type="parTrans" cxnId="{8058A00B-F7F0-45F8-9B86-F58D418917A0}">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4F7A9505-8064-4F4B-9325-5AB970EAE331}" type="sibTrans" cxnId="{8058A00B-F7F0-45F8-9B86-F58D418917A0}">
      <dgm:prSet/>
      <dgm:spPr/>
      <dgm:t>
        <a:bodyPr/>
        <a:lstStyle/>
        <a:p>
          <a:endParaRPr lang="es-CO">
            <a:solidFill>
              <a:schemeClr val="tx1">
                <a:lumMod val="65000"/>
                <a:lumOff val="35000"/>
              </a:schemeClr>
            </a:solidFill>
            <a:latin typeface="Calibri" panose="020F0502020204030204" pitchFamily="34" charset="0"/>
            <a:cs typeface="Calibri" panose="020F0502020204030204" pitchFamily="34" charset="0"/>
          </a:endParaRPr>
        </a:p>
      </dgm:t>
    </dgm:pt>
    <dgm:pt modelId="{61FA7719-3389-4453-907B-F20D52B3BB57}">
      <dgm:prSet/>
      <dgm:spPr/>
      <dgm:t>
        <a:bodyPr/>
        <a:lstStyle/>
        <a:p>
          <a:r>
            <a:rPr lang="es-CO" dirty="0">
              <a:solidFill>
                <a:schemeClr val="tx1">
                  <a:lumMod val="65000"/>
                  <a:lumOff val="35000"/>
                </a:schemeClr>
              </a:solidFill>
              <a:latin typeface="Calibri" panose="020F0502020204030204" pitchFamily="34" charset="0"/>
              <a:cs typeface="Calibri" panose="020F0502020204030204" pitchFamily="34" charset="0"/>
            </a:rPr>
            <a:t>Gestión de bajas de activos fijos</a:t>
          </a:r>
        </a:p>
      </dgm:t>
    </dgm:pt>
    <dgm:pt modelId="{2EC9BD48-0386-4ED4-8294-DDD64F3F2106}" type="parTrans" cxnId="{06D3877A-2B4E-40CB-9BFC-4778EE27208D}">
      <dgm:prSet/>
      <dgm:spPr/>
      <dgm:t>
        <a:bodyPr/>
        <a:lstStyle/>
        <a:p>
          <a:endParaRPr lang="es-CO"/>
        </a:p>
      </dgm:t>
    </dgm:pt>
    <dgm:pt modelId="{0E6AF2AA-6A94-412A-A60C-0BFE6804B5B1}" type="sibTrans" cxnId="{06D3877A-2B4E-40CB-9BFC-4778EE27208D}">
      <dgm:prSet/>
      <dgm:spPr/>
      <dgm:t>
        <a:bodyPr/>
        <a:lstStyle/>
        <a:p>
          <a:endParaRPr lang="es-CO"/>
        </a:p>
      </dgm:t>
    </dgm:pt>
    <dgm:pt modelId="{E101AB0D-C9C7-4E35-B6A8-D4436383938A}">
      <dgm:prSet/>
      <dgm:spPr/>
      <dgm:t>
        <a:bodyPr/>
        <a:lstStyle/>
        <a:p>
          <a:r>
            <a:rPr lang="es-CO" dirty="0">
              <a:solidFill>
                <a:schemeClr val="tx1">
                  <a:lumMod val="65000"/>
                  <a:lumOff val="35000"/>
                </a:schemeClr>
              </a:solidFill>
              <a:latin typeface="Calibri" panose="020F0502020204030204" pitchFamily="34" charset="0"/>
              <a:cs typeface="Calibri" panose="020F0502020204030204" pitchFamily="34" charset="0"/>
            </a:rPr>
            <a:t>Gestión de traslados a operación de activos fijos</a:t>
          </a:r>
        </a:p>
      </dgm:t>
    </dgm:pt>
    <dgm:pt modelId="{A49D8323-BCCF-4E8B-8AE6-8B239A233DB9}" type="parTrans" cxnId="{02A983ED-81CB-4340-8922-D7E3122C4969}">
      <dgm:prSet/>
      <dgm:spPr/>
      <dgm:t>
        <a:bodyPr/>
        <a:lstStyle/>
        <a:p>
          <a:endParaRPr lang="es-CO"/>
        </a:p>
      </dgm:t>
    </dgm:pt>
    <dgm:pt modelId="{197FC865-87A9-44C8-A17E-1C4A6BC75297}" type="sibTrans" cxnId="{02A983ED-81CB-4340-8922-D7E3122C4969}">
      <dgm:prSet/>
      <dgm:spPr/>
      <dgm:t>
        <a:bodyPr/>
        <a:lstStyle/>
        <a:p>
          <a:endParaRPr lang="es-CO"/>
        </a:p>
      </dgm:t>
    </dgm:pt>
    <dgm:pt modelId="{F5DD6BC8-836D-424F-8F74-32A7AAF4FA5B}">
      <dgm:prSet/>
      <dgm:spPr/>
      <dgm:t>
        <a:bodyPr/>
        <a:lstStyle/>
        <a:p>
          <a:r>
            <a:rPr lang="es-CO" dirty="0">
              <a:solidFill>
                <a:schemeClr val="tx1">
                  <a:lumMod val="65000"/>
                  <a:lumOff val="35000"/>
                </a:schemeClr>
              </a:solidFill>
              <a:latin typeface="Calibri" panose="020F0502020204030204" pitchFamily="34" charset="0"/>
              <a:cs typeface="Calibri" panose="020F0502020204030204" pitchFamily="34" charset="0"/>
            </a:rPr>
            <a:t>Gestión de traspaso de clases de activos fijos</a:t>
          </a:r>
        </a:p>
      </dgm:t>
    </dgm:pt>
    <dgm:pt modelId="{AB764860-33D2-4F82-8478-7F262B43F1C7}" type="parTrans" cxnId="{9A82864B-7165-4891-95BD-C42DEFAB3111}">
      <dgm:prSet/>
      <dgm:spPr/>
      <dgm:t>
        <a:bodyPr/>
        <a:lstStyle/>
        <a:p>
          <a:endParaRPr lang="es-CO"/>
        </a:p>
      </dgm:t>
    </dgm:pt>
    <dgm:pt modelId="{FC1423DF-365F-4EAB-AC50-93FEF15C1EF7}" type="sibTrans" cxnId="{9A82864B-7165-4891-95BD-C42DEFAB3111}">
      <dgm:prSet/>
      <dgm:spPr/>
      <dgm:t>
        <a:bodyPr/>
        <a:lstStyle/>
        <a:p>
          <a:endParaRPr lang="es-CO"/>
        </a:p>
      </dgm:t>
    </dgm:pt>
    <dgm:pt modelId="{6C031EA9-61F9-4720-BB00-30B03F9173C9}" type="pres">
      <dgm:prSet presAssocID="{BB1E4562-9CBD-41CC-8F25-1244D6E86DFD}" presName="vert0" presStyleCnt="0">
        <dgm:presLayoutVars>
          <dgm:dir/>
          <dgm:animOne val="branch"/>
          <dgm:animLvl val="lvl"/>
        </dgm:presLayoutVars>
      </dgm:prSet>
      <dgm:spPr/>
    </dgm:pt>
    <dgm:pt modelId="{90CF4BBF-8DD4-488F-955C-ACDB34E2D1E6}" type="pres">
      <dgm:prSet presAssocID="{AA094887-7C89-485B-9101-0B70F8465528}" presName="thickLine" presStyleLbl="alignNode1" presStyleIdx="0" presStyleCnt="5"/>
      <dgm:spPr/>
    </dgm:pt>
    <dgm:pt modelId="{DF2B963A-C65B-4128-9D3D-79CE1222925F}" type="pres">
      <dgm:prSet presAssocID="{AA094887-7C89-485B-9101-0B70F8465528}" presName="horz1" presStyleCnt="0"/>
      <dgm:spPr/>
    </dgm:pt>
    <dgm:pt modelId="{55A263ED-9E2F-463D-8550-205B2ABF80B5}" type="pres">
      <dgm:prSet presAssocID="{AA094887-7C89-485B-9101-0B70F8465528}" presName="tx1" presStyleLbl="revTx" presStyleIdx="0" presStyleCnt="5" custLinFactNeighborX="2868" custLinFactNeighborY="-4795"/>
      <dgm:spPr/>
    </dgm:pt>
    <dgm:pt modelId="{725D51B7-2E7D-4D49-A502-592233FEB749}" type="pres">
      <dgm:prSet presAssocID="{AA094887-7C89-485B-9101-0B70F8465528}" presName="vert1" presStyleCnt="0"/>
      <dgm:spPr/>
    </dgm:pt>
    <dgm:pt modelId="{84C55648-F77D-4672-807D-6522B5E2DAA7}" type="pres">
      <dgm:prSet presAssocID="{1C7661CF-2C33-4740-BBDC-4417B9724E5B}" presName="thickLine" presStyleLbl="alignNode1" presStyleIdx="1" presStyleCnt="5"/>
      <dgm:spPr/>
    </dgm:pt>
    <dgm:pt modelId="{3654DE3C-2274-48B2-8058-67DC52D0FCD2}" type="pres">
      <dgm:prSet presAssocID="{1C7661CF-2C33-4740-BBDC-4417B9724E5B}" presName="horz1" presStyleCnt="0"/>
      <dgm:spPr/>
    </dgm:pt>
    <dgm:pt modelId="{6278613C-570B-4F15-96CD-17C1D4574F69}" type="pres">
      <dgm:prSet presAssocID="{1C7661CF-2C33-4740-BBDC-4417B9724E5B}" presName="tx1" presStyleLbl="revTx" presStyleIdx="1" presStyleCnt="5"/>
      <dgm:spPr/>
    </dgm:pt>
    <dgm:pt modelId="{A87CFEFD-F2A0-4D33-8534-A47EE4856B16}" type="pres">
      <dgm:prSet presAssocID="{1C7661CF-2C33-4740-BBDC-4417B9724E5B}" presName="vert1" presStyleCnt="0"/>
      <dgm:spPr/>
    </dgm:pt>
    <dgm:pt modelId="{69E44F74-0E16-47D2-BE5D-B8B9011D28A7}" type="pres">
      <dgm:prSet presAssocID="{61FA7719-3389-4453-907B-F20D52B3BB57}" presName="thickLine" presStyleLbl="alignNode1" presStyleIdx="2" presStyleCnt="5"/>
      <dgm:spPr/>
    </dgm:pt>
    <dgm:pt modelId="{C7D73C80-4554-4A0D-A25B-261C2B022481}" type="pres">
      <dgm:prSet presAssocID="{61FA7719-3389-4453-907B-F20D52B3BB57}" presName="horz1" presStyleCnt="0"/>
      <dgm:spPr/>
    </dgm:pt>
    <dgm:pt modelId="{41213123-1BA2-4E4F-93E7-C66C8EC0788D}" type="pres">
      <dgm:prSet presAssocID="{61FA7719-3389-4453-907B-F20D52B3BB57}" presName="tx1" presStyleLbl="revTx" presStyleIdx="2" presStyleCnt="5"/>
      <dgm:spPr/>
    </dgm:pt>
    <dgm:pt modelId="{F08EE944-CDFB-4F4F-B48D-EB8039A11757}" type="pres">
      <dgm:prSet presAssocID="{61FA7719-3389-4453-907B-F20D52B3BB57}" presName="vert1" presStyleCnt="0"/>
      <dgm:spPr/>
    </dgm:pt>
    <dgm:pt modelId="{49CC1D1C-013B-4961-9C18-D772081E52E5}" type="pres">
      <dgm:prSet presAssocID="{E101AB0D-C9C7-4E35-B6A8-D4436383938A}" presName="thickLine" presStyleLbl="alignNode1" presStyleIdx="3" presStyleCnt="5"/>
      <dgm:spPr/>
    </dgm:pt>
    <dgm:pt modelId="{5AAF5DF8-FE4E-4147-A619-DDBDA883A7DE}" type="pres">
      <dgm:prSet presAssocID="{E101AB0D-C9C7-4E35-B6A8-D4436383938A}" presName="horz1" presStyleCnt="0"/>
      <dgm:spPr/>
    </dgm:pt>
    <dgm:pt modelId="{D8E06293-7188-4703-8793-2743787A4B01}" type="pres">
      <dgm:prSet presAssocID="{E101AB0D-C9C7-4E35-B6A8-D4436383938A}" presName="tx1" presStyleLbl="revTx" presStyleIdx="3" presStyleCnt="5"/>
      <dgm:spPr/>
    </dgm:pt>
    <dgm:pt modelId="{EB66BCB0-AB21-4963-A50E-8D9B8418E613}" type="pres">
      <dgm:prSet presAssocID="{E101AB0D-C9C7-4E35-B6A8-D4436383938A}" presName="vert1" presStyleCnt="0"/>
      <dgm:spPr/>
    </dgm:pt>
    <dgm:pt modelId="{E8E0A041-19D4-4A07-968A-95DE529251A0}" type="pres">
      <dgm:prSet presAssocID="{F5DD6BC8-836D-424F-8F74-32A7AAF4FA5B}" presName="thickLine" presStyleLbl="alignNode1" presStyleIdx="4" presStyleCnt="5"/>
      <dgm:spPr/>
    </dgm:pt>
    <dgm:pt modelId="{A1EFCE23-9D03-4BBD-B43A-E80A9CF9C9EA}" type="pres">
      <dgm:prSet presAssocID="{F5DD6BC8-836D-424F-8F74-32A7AAF4FA5B}" presName="horz1" presStyleCnt="0"/>
      <dgm:spPr/>
    </dgm:pt>
    <dgm:pt modelId="{D333176F-BF5B-4559-8C59-8FFF8A3ACBE1}" type="pres">
      <dgm:prSet presAssocID="{F5DD6BC8-836D-424F-8F74-32A7AAF4FA5B}" presName="tx1" presStyleLbl="revTx" presStyleIdx="4" presStyleCnt="5"/>
      <dgm:spPr/>
    </dgm:pt>
    <dgm:pt modelId="{B954C82E-D911-459F-8F6F-7ACEE7523368}" type="pres">
      <dgm:prSet presAssocID="{F5DD6BC8-836D-424F-8F74-32A7AAF4FA5B}" presName="vert1" presStyleCnt="0"/>
      <dgm:spPr/>
    </dgm:pt>
  </dgm:ptLst>
  <dgm:cxnLst>
    <dgm:cxn modelId="{8058A00B-F7F0-45F8-9B86-F58D418917A0}" srcId="{BB1E4562-9CBD-41CC-8F25-1244D6E86DFD}" destId="{1C7661CF-2C33-4740-BBDC-4417B9724E5B}" srcOrd="1" destOrd="0" parTransId="{D89C3581-87E3-42ED-A13E-11782A8566F7}" sibTransId="{4F7A9505-8064-4F4B-9325-5AB970EAE331}"/>
    <dgm:cxn modelId="{CDD1DC14-3E24-4CC2-80E6-21B9D308EB71}" type="presOf" srcId="{1C7661CF-2C33-4740-BBDC-4417B9724E5B}" destId="{6278613C-570B-4F15-96CD-17C1D4574F69}" srcOrd="0" destOrd="0" presId="urn:microsoft.com/office/officeart/2008/layout/LinedList"/>
    <dgm:cxn modelId="{C42F4331-5D00-425E-8040-82405C9A610B}" type="presOf" srcId="{F5DD6BC8-836D-424F-8F74-32A7AAF4FA5B}" destId="{D333176F-BF5B-4559-8C59-8FFF8A3ACBE1}" srcOrd="0" destOrd="0" presId="urn:microsoft.com/office/officeart/2008/layout/LinedList"/>
    <dgm:cxn modelId="{9A82864B-7165-4891-95BD-C42DEFAB3111}" srcId="{BB1E4562-9CBD-41CC-8F25-1244D6E86DFD}" destId="{F5DD6BC8-836D-424F-8F74-32A7AAF4FA5B}" srcOrd="4" destOrd="0" parTransId="{AB764860-33D2-4F82-8478-7F262B43F1C7}" sibTransId="{FC1423DF-365F-4EAB-AC50-93FEF15C1EF7}"/>
    <dgm:cxn modelId="{5733FC6F-9AC9-4D19-A31F-10B2B4F5CCD2}" srcId="{BB1E4562-9CBD-41CC-8F25-1244D6E86DFD}" destId="{AA094887-7C89-485B-9101-0B70F8465528}" srcOrd="0" destOrd="0" parTransId="{1CEB1ADC-4960-429B-BA02-1453BFEF1AF8}" sibTransId="{BD678CB0-6BE2-44F7-AEA5-D43C198B2DCA}"/>
    <dgm:cxn modelId="{06D3877A-2B4E-40CB-9BFC-4778EE27208D}" srcId="{BB1E4562-9CBD-41CC-8F25-1244D6E86DFD}" destId="{61FA7719-3389-4453-907B-F20D52B3BB57}" srcOrd="2" destOrd="0" parTransId="{2EC9BD48-0386-4ED4-8294-DDD64F3F2106}" sibTransId="{0E6AF2AA-6A94-412A-A60C-0BFE6804B5B1}"/>
    <dgm:cxn modelId="{8E99F3AF-1EF2-41BE-90FC-A782C2071D80}" type="presOf" srcId="{61FA7719-3389-4453-907B-F20D52B3BB57}" destId="{41213123-1BA2-4E4F-93E7-C66C8EC0788D}" srcOrd="0" destOrd="0" presId="urn:microsoft.com/office/officeart/2008/layout/LinedList"/>
    <dgm:cxn modelId="{A9F49CDB-A13A-4F85-A197-0CEE3D901CF1}" type="presOf" srcId="{BB1E4562-9CBD-41CC-8F25-1244D6E86DFD}" destId="{6C031EA9-61F9-4720-BB00-30B03F9173C9}" srcOrd="0" destOrd="0" presId="urn:microsoft.com/office/officeart/2008/layout/LinedList"/>
    <dgm:cxn modelId="{D6F593E6-5ECB-4620-9775-24B14871D0A2}" type="presOf" srcId="{E101AB0D-C9C7-4E35-B6A8-D4436383938A}" destId="{D8E06293-7188-4703-8793-2743787A4B01}" srcOrd="0" destOrd="0" presId="urn:microsoft.com/office/officeart/2008/layout/LinedList"/>
    <dgm:cxn modelId="{02A983ED-81CB-4340-8922-D7E3122C4969}" srcId="{BB1E4562-9CBD-41CC-8F25-1244D6E86DFD}" destId="{E101AB0D-C9C7-4E35-B6A8-D4436383938A}" srcOrd="3" destOrd="0" parTransId="{A49D8323-BCCF-4E8B-8AE6-8B239A233DB9}" sibTransId="{197FC865-87A9-44C8-A17E-1C4A6BC75297}"/>
    <dgm:cxn modelId="{8E5A45FA-3237-4A0B-A5B8-CF0A9D8787C0}" type="presOf" srcId="{AA094887-7C89-485B-9101-0B70F8465528}" destId="{55A263ED-9E2F-463D-8550-205B2ABF80B5}" srcOrd="0" destOrd="0" presId="urn:microsoft.com/office/officeart/2008/layout/LinedList"/>
    <dgm:cxn modelId="{3B0BA2F2-3A7B-4FB7-8BA9-5982EE1C83BE}" type="presParOf" srcId="{6C031EA9-61F9-4720-BB00-30B03F9173C9}" destId="{90CF4BBF-8DD4-488F-955C-ACDB34E2D1E6}" srcOrd="0" destOrd="0" presId="urn:microsoft.com/office/officeart/2008/layout/LinedList"/>
    <dgm:cxn modelId="{64BF35F8-107C-4602-A3C9-D1DDC57CBB79}" type="presParOf" srcId="{6C031EA9-61F9-4720-BB00-30B03F9173C9}" destId="{DF2B963A-C65B-4128-9D3D-79CE1222925F}" srcOrd="1" destOrd="0" presId="urn:microsoft.com/office/officeart/2008/layout/LinedList"/>
    <dgm:cxn modelId="{BB8222C3-A7CC-4D83-BD5A-1C805DEF830D}" type="presParOf" srcId="{DF2B963A-C65B-4128-9D3D-79CE1222925F}" destId="{55A263ED-9E2F-463D-8550-205B2ABF80B5}" srcOrd="0" destOrd="0" presId="urn:microsoft.com/office/officeart/2008/layout/LinedList"/>
    <dgm:cxn modelId="{C37C066C-1A85-4C71-82FA-44ADFE2FA63F}" type="presParOf" srcId="{DF2B963A-C65B-4128-9D3D-79CE1222925F}" destId="{725D51B7-2E7D-4D49-A502-592233FEB749}" srcOrd="1" destOrd="0" presId="urn:microsoft.com/office/officeart/2008/layout/LinedList"/>
    <dgm:cxn modelId="{D20EB2EE-140E-4380-B834-6373DC6F21ED}" type="presParOf" srcId="{6C031EA9-61F9-4720-BB00-30B03F9173C9}" destId="{84C55648-F77D-4672-807D-6522B5E2DAA7}" srcOrd="2" destOrd="0" presId="urn:microsoft.com/office/officeart/2008/layout/LinedList"/>
    <dgm:cxn modelId="{4672E3A0-A288-4194-B2AE-561A7BBB4949}" type="presParOf" srcId="{6C031EA9-61F9-4720-BB00-30B03F9173C9}" destId="{3654DE3C-2274-48B2-8058-67DC52D0FCD2}" srcOrd="3" destOrd="0" presId="urn:microsoft.com/office/officeart/2008/layout/LinedList"/>
    <dgm:cxn modelId="{2487E8D9-5C6E-4670-B6B7-12548D3E621E}" type="presParOf" srcId="{3654DE3C-2274-48B2-8058-67DC52D0FCD2}" destId="{6278613C-570B-4F15-96CD-17C1D4574F69}" srcOrd="0" destOrd="0" presId="urn:microsoft.com/office/officeart/2008/layout/LinedList"/>
    <dgm:cxn modelId="{FA097BB8-B031-42CA-A2F0-AF4A3CB46FEC}" type="presParOf" srcId="{3654DE3C-2274-48B2-8058-67DC52D0FCD2}" destId="{A87CFEFD-F2A0-4D33-8534-A47EE4856B16}" srcOrd="1" destOrd="0" presId="urn:microsoft.com/office/officeart/2008/layout/LinedList"/>
    <dgm:cxn modelId="{1CC9DEDF-E736-4736-8A9C-B67AE85AF8EF}" type="presParOf" srcId="{6C031EA9-61F9-4720-BB00-30B03F9173C9}" destId="{69E44F74-0E16-47D2-BE5D-B8B9011D28A7}" srcOrd="4" destOrd="0" presId="urn:microsoft.com/office/officeart/2008/layout/LinedList"/>
    <dgm:cxn modelId="{2D8480A4-A293-45F1-BDC4-5471B15574A8}" type="presParOf" srcId="{6C031EA9-61F9-4720-BB00-30B03F9173C9}" destId="{C7D73C80-4554-4A0D-A25B-261C2B022481}" srcOrd="5" destOrd="0" presId="urn:microsoft.com/office/officeart/2008/layout/LinedList"/>
    <dgm:cxn modelId="{F30D5506-A8D8-400C-AD2B-374CF2F2E694}" type="presParOf" srcId="{C7D73C80-4554-4A0D-A25B-261C2B022481}" destId="{41213123-1BA2-4E4F-93E7-C66C8EC0788D}" srcOrd="0" destOrd="0" presId="urn:microsoft.com/office/officeart/2008/layout/LinedList"/>
    <dgm:cxn modelId="{1B938E53-7186-4A8F-9462-BB568D4FEE0A}" type="presParOf" srcId="{C7D73C80-4554-4A0D-A25B-261C2B022481}" destId="{F08EE944-CDFB-4F4F-B48D-EB8039A11757}" srcOrd="1" destOrd="0" presId="urn:microsoft.com/office/officeart/2008/layout/LinedList"/>
    <dgm:cxn modelId="{F87A376F-96CA-428E-82E0-DA34A8A5BAA7}" type="presParOf" srcId="{6C031EA9-61F9-4720-BB00-30B03F9173C9}" destId="{49CC1D1C-013B-4961-9C18-D772081E52E5}" srcOrd="6" destOrd="0" presId="urn:microsoft.com/office/officeart/2008/layout/LinedList"/>
    <dgm:cxn modelId="{622B8CD4-5318-480A-8F79-588DDC9A5B31}" type="presParOf" srcId="{6C031EA9-61F9-4720-BB00-30B03F9173C9}" destId="{5AAF5DF8-FE4E-4147-A619-DDBDA883A7DE}" srcOrd="7" destOrd="0" presId="urn:microsoft.com/office/officeart/2008/layout/LinedList"/>
    <dgm:cxn modelId="{34FCDE79-7F08-4611-8DA4-D2440F17CBF9}" type="presParOf" srcId="{5AAF5DF8-FE4E-4147-A619-DDBDA883A7DE}" destId="{D8E06293-7188-4703-8793-2743787A4B01}" srcOrd="0" destOrd="0" presId="urn:microsoft.com/office/officeart/2008/layout/LinedList"/>
    <dgm:cxn modelId="{4298F8A8-2736-4B15-9C08-0D32B4185F34}" type="presParOf" srcId="{5AAF5DF8-FE4E-4147-A619-DDBDA883A7DE}" destId="{EB66BCB0-AB21-4963-A50E-8D9B8418E613}" srcOrd="1" destOrd="0" presId="urn:microsoft.com/office/officeart/2008/layout/LinedList"/>
    <dgm:cxn modelId="{C106DCBF-2192-46B7-825C-6C0179F1F69C}" type="presParOf" srcId="{6C031EA9-61F9-4720-BB00-30B03F9173C9}" destId="{E8E0A041-19D4-4A07-968A-95DE529251A0}" srcOrd="8" destOrd="0" presId="urn:microsoft.com/office/officeart/2008/layout/LinedList"/>
    <dgm:cxn modelId="{067D7E03-6872-481C-8A4D-453F0524B726}" type="presParOf" srcId="{6C031EA9-61F9-4720-BB00-30B03F9173C9}" destId="{A1EFCE23-9D03-4BBD-B43A-E80A9CF9C9EA}" srcOrd="9" destOrd="0" presId="urn:microsoft.com/office/officeart/2008/layout/LinedList"/>
    <dgm:cxn modelId="{FFFED74C-59C2-4253-8DF5-02FBACF5EAEA}" type="presParOf" srcId="{A1EFCE23-9D03-4BBD-B43A-E80A9CF9C9EA}" destId="{D333176F-BF5B-4559-8C59-8FFF8A3ACBE1}" srcOrd="0" destOrd="0" presId="urn:microsoft.com/office/officeart/2008/layout/LinedList"/>
    <dgm:cxn modelId="{4B576A34-3F0E-445E-BD67-DBA755A0A9C5}" type="presParOf" srcId="{A1EFCE23-9D03-4BBD-B43A-E80A9CF9C9EA}" destId="{B954C82E-D911-459F-8F6F-7ACEE7523368}" srcOrd="1"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5EE77C87-DC37-436E-9A5C-11E4F01CBA23}" type="pres">
      <dgm:prSet presAssocID="{62BEA5B6-C6A8-4939-A545-F75A898D3583}" presName="Name0" presStyleCnt="0">
        <dgm:presLayoutVars>
          <dgm:dir/>
          <dgm:resizeHandles val="exact"/>
        </dgm:presLayoutVars>
      </dgm:prSet>
      <dgm:spPr/>
    </dgm:pt>
  </dgm:ptLst>
  <dgm:cxnLst>
    <dgm:cxn modelId="{7D47D69D-4015-40A9-B2A9-3EB36FD0F082}" type="presOf" srcId="{62BEA5B6-C6A8-4939-A545-F75A898D3583}" destId="{5EE77C87-DC37-436E-9A5C-11E4F01CBA2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1EB16-52F1-4111-8325-81ACF7C1C678}">
      <dsp:nvSpPr>
        <dsp:cNvPr id="0" name=""/>
        <dsp:cNvSpPr/>
      </dsp:nvSpPr>
      <dsp:spPr>
        <a:xfrm>
          <a:off x="4282248" y="767739"/>
          <a:ext cx="2131535" cy="203905"/>
        </a:xfrm>
        <a:custGeom>
          <a:avLst/>
          <a:gdLst/>
          <a:ahLst/>
          <a:cxnLst/>
          <a:rect l="0" t="0" r="0" b="0"/>
          <a:pathLst>
            <a:path>
              <a:moveTo>
                <a:pt x="0" y="0"/>
              </a:moveTo>
              <a:lnTo>
                <a:pt x="0" y="123425"/>
              </a:lnTo>
              <a:lnTo>
                <a:pt x="2131535" y="123425"/>
              </a:lnTo>
              <a:lnTo>
                <a:pt x="2131535" y="203905"/>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F0FD52-364E-4CF4-BFD3-6E93FB93A43E}">
      <dsp:nvSpPr>
        <dsp:cNvPr id="0" name=""/>
        <dsp:cNvSpPr/>
      </dsp:nvSpPr>
      <dsp:spPr>
        <a:xfrm>
          <a:off x="3325217" y="1425275"/>
          <a:ext cx="4185629" cy="385850"/>
        </a:xfrm>
        <a:custGeom>
          <a:avLst/>
          <a:gdLst/>
          <a:ahLst/>
          <a:cxnLst/>
          <a:rect l="0" t="0" r="0" b="0"/>
          <a:pathLst>
            <a:path>
              <a:moveTo>
                <a:pt x="0" y="0"/>
              </a:moveTo>
              <a:lnTo>
                <a:pt x="0" y="305371"/>
              </a:lnTo>
              <a:lnTo>
                <a:pt x="4185629" y="305371"/>
              </a:lnTo>
              <a:lnTo>
                <a:pt x="4185629" y="38585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F4C47A-4CF9-4C01-ACFC-91EDA944EBBB}">
      <dsp:nvSpPr>
        <dsp:cNvPr id="0" name=""/>
        <dsp:cNvSpPr/>
      </dsp:nvSpPr>
      <dsp:spPr>
        <a:xfrm>
          <a:off x="3325217" y="1425275"/>
          <a:ext cx="3299370" cy="385850"/>
        </a:xfrm>
        <a:custGeom>
          <a:avLst/>
          <a:gdLst/>
          <a:ahLst/>
          <a:cxnLst/>
          <a:rect l="0" t="0" r="0" b="0"/>
          <a:pathLst>
            <a:path>
              <a:moveTo>
                <a:pt x="0" y="0"/>
              </a:moveTo>
              <a:lnTo>
                <a:pt x="0" y="305371"/>
              </a:lnTo>
              <a:lnTo>
                <a:pt x="3299370" y="305371"/>
              </a:lnTo>
              <a:lnTo>
                <a:pt x="3299370" y="38585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13878A-D586-449E-B4CB-46F19ABE3B3C}">
      <dsp:nvSpPr>
        <dsp:cNvPr id="0" name=""/>
        <dsp:cNvSpPr/>
      </dsp:nvSpPr>
      <dsp:spPr>
        <a:xfrm>
          <a:off x="5440763" y="2280392"/>
          <a:ext cx="91440" cy="561371"/>
        </a:xfrm>
        <a:custGeom>
          <a:avLst/>
          <a:gdLst/>
          <a:ahLst/>
          <a:cxnLst/>
          <a:rect l="0" t="0" r="0" b="0"/>
          <a:pathLst>
            <a:path>
              <a:moveTo>
                <a:pt x="45720" y="0"/>
              </a:moveTo>
              <a:lnTo>
                <a:pt x="45720" y="561371"/>
              </a:lnTo>
              <a:lnTo>
                <a:pt x="122925" y="561371"/>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2360C4-FAF5-49CD-B3FF-90AC0D1E4693}">
      <dsp:nvSpPr>
        <dsp:cNvPr id="0" name=""/>
        <dsp:cNvSpPr/>
      </dsp:nvSpPr>
      <dsp:spPr>
        <a:xfrm>
          <a:off x="5440763" y="2280392"/>
          <a:ext cx="91440" cy="268122"/>
        </a:xfrm>
        <a:custGeom>
          <a:avLst/>
          <a:gdLst/>
          <a:ahLst/>
          <a:cxnLst/>
          <a:rect l="0" t="0" r="0" b="0"/>
          <a:pathLst>
            <a:path>
              <a:moveTo>
                <a:pt x="45720" y="0"/>
              </a:moveTo>
              <a:lnTo>
                <a:pt x="45720" y="268122"/>
              </a:lnTo>
              <a:lnTo>
                <a:pt x="122925" y="268122"/>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CE587C-AA53-4164-8033-1C565BC8B749}">
      <dsp:nvSpPr>
        <dsp:cNvPr id="0" name=""/>
        <dsp:cNvSpPr/>
      </dsp:nvSpPr>
      <dsp:spPr>
        <a:xfrm>
          <a:off x="3325217" y="1425275"/>
          <a:ext cx="2425010" cy="385850"/>
        </a:xfrm>
        <a:custGeom>
          <a:avLst/>
          <a:gdLst/>
          <a:ahLst/>
          <a:cxnLst/>
          <a:rect l="0" t="0" r="0" b="0"/>
          <a:pathLst>
            <a:path>
              <a:moveTo>
                <a:pt x="0" y="0"/>
              </a:moveTo>
              <a:lnTo>
                <a:pt x="0" y="305371"/>
              </a:lnTo>
              <a:lnTo>
                <a:pt x="2425010" y="305371"/>
              </a:lnTo>
              <a:lnTo>
                <a:pt x="2425010" y="38585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218709-6FF1-4087-B1F4-A5CF4405A240}">
      <dsp:nvSpPr>
        <dsp:cNvPr id="0" name=""/>
        <dsp:cNvSpPr/>
      </dsp:nvSpPr>
      <dsp:spPr>
        <a:xfrm>
          <a:off x="3325217" y="1425275"/>
          <a:ext cx="1677138" cy="385850"/>
        </a:xfrm>
        <a:custGeom>
          <a:avLst/>
          <a:gdLst/>
          <a:ahLst/>
          <a:cxnLst/>
          <a:rect l="0" t="0" r="0" b="0"/>
          <a:pathLst>
            <a:path>
              <a:moveTo>
                <a:pt x="0" y="0"/>
              </a:moveTo>
              <a:lnTo>
                <a:pt x="0" y="305371"/>
              </a:lnTo>
              <a:lnTo>
                <a:pt x="1677138" y="305371"/>
              </a:lnTo>
              <a:lnTo>
                <a:pt x="1677138" y="38585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550C6B-0F01-4113-A52C-B38BB2A7D8BA}">
      <dsp:nvSpPr>
        <dsp:cNvPr id="0" name=""/>
        <dsp:cNvSpPr/>
      </dsp:nvSpPr>
      <dsp:spPr>
        <a:xfrm>
          <a:off x="3325217" y="1425275"/>
          <a:ext cx="818345" cy="385850"/>
        </a:xfrm>
        <a:custGeom>
          <a:avLst/>
          <a:gdLst/>
          <a:ahLst/>
          <a:cxnLst/>
          <a:rect l="0" t="0" r="0" b="0"/>
          <a:pathLst>
            <a:path>
              <a:moveTo>
                <a:pt x="0" y="0"/>
              </a:moveTo>
              <a:lnTo>
                <a:pt x="0" y="305371"/>
              </a:lnTo>
              <a:lnTo>
                <a:pt x="818345" y="305371"/>
              </a:lnTo>
              <a:lnTo>
                <a:pt x="818345" y="38585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657211-DC7C-4E23-AA19-ACE8C712B608}">
      <dsp:nvSpPr>
        <dsp:cNvPr id="0" name=""/>
        <dsp:cNvSpPr/>
      </dsp:nvSpPr>
      <dsp:spPr>
        <a:xfrm>
          <a:off x="3233596" y="1425275"/>
          <a:ext cx="91620" cy="385850"/>
        </a:xfrm>
        <a:custGeom>
          <a:avLst/>
          <a:gdLst/>
          <a:ahLst/>
          <a:cxnLst/>
          <a:rect l="0" t="0" r="0" b="0"/>
          <a:pathLst>
            <a:path>
              <a:moveTo>
                <a:pt x="91620" y="0"/>
              </a:moveTo>
              <a:lnTo>
                <a:pt x="91620" y="305371"/>
              </a:lnTo>
              <a:lnTo>
                <a:pt x="0" y="305371"/>
              </a:lnTo>
              <a:lnTo>
                <a:pt x="0" y="38585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222CE3-F218-426B-994E-544D30B988A3}">
      <dsp:nvSpPr>
        <dsp:cNvPr id="0" name=""/>
        <dsp:cNvSpPr/>
      </dsp:nvSpPr>
      <dsp:spPr>
        <a:xfrm>
          <a:off x="1984706" y="2285439"/>
          <a:ext cx="91440" cy="405767"/>
        </a:xfrm>
        <a:custGeom>
          <a:avLst/>
          <a:gdLst/>
          <a:ahLst/>
          <a:cxnLst/>
          <a:rect l="0" t="0" r="0" b="0"/>
          <a:pathLst>
            <a:path>
              <a:moveTo>
                <a:pt x="45720" y="0"/>
              </a:moveTo>
              <a:lnTo>
                <a:pt x="45720" y="405767"/>
              </a:lnTo>
              <a:lnTo>
                <a:pt x="123690" y="405767"/>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1971B5-DACD-43E6-B2A1-0152C9F16348}">
      <dsp:nvSpPr>
        <dsp:cNvPr id="0" name=""/>
        <dsp:cNvSpPr/>
      </dsp:nvSpPr>
      <dsp:spPr>
        <a:xfrm>
          <a:off x="2345183" y="1425275"/>
          <a:ext cx="980033" cy="385850"/>
        </a:xfrm>
        <a:custGeom>
          <a:avLst/>
          <a:gdLst/>
          <a:ahLst/>
          <a:cxnLst/>
          <a:rect l="0" t="0" r="0" b="0"/>
          <a:pathLst>
            <a:path>
              <a:moveTo>
                <a:pt x="980033" y="0"/>
              </a:moveTo>
              <a:lnTo>
                <a:pt x="980033" y="305371"/>
              </a:lnTo>
              <a:lnTo>
                <a:pt x="0" y="305371"/>
              </a:lnTo>
              <a:lnTo>
                <a:pt x="0" y="38585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56EF32-A793-4BDF-BAAE-AB3389436EFF}">
      <dsp:nvSpPr>
        <dsp:cNvPr id="0" name=""/>
        <dsp:cNvSpPr/>
      </dsp:nvSpPr>
      <dsp:spPr>
        <a:xfrm>
          <a:off x="954399" y="2293993"/>
          <a:ext cx="91440" cy="275934"/>
        </a:xfrm>
        <a:custGeom>
          <a:avLst/>
          <a:gdLst/>
          <a:ahLst/>
          <a:cxnLst/>
          <a:rect l="0" t="0" r="0" b="0"/>
          <a:pathLst>
            <a:path>
              <a:moveTo>
                <a:pt x="45720" y="0"/>
              </a:moveTo>
              <a:lnTo>
                <a:pt x="45720" y="275934"/>
              </a:lnTo>
              <a:lnTo>
                <a:pt x="81504" y="275934"/>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F88CC9-BB7F-4F16-B961-F886CCE3A2FA}">
      <dsp:nvSpPr>
        <dsp:cNvPr id="0" name=""/>
        <dsp:cNvSpPr/>
      </dsp:nvSpPr>
      <dsp:spPr>
        <a:xfrm>
          <a:off x="1314858" y="1425275"/>
          <a:ext cx="2010359" cy="385850"/>
        </a:xfrm>
        <a:custGeom>
          <a:avLst/>
          <a:gdLst/>
          <a:ahLst/>
          <a:cxnLst/>
          <a:rect l="0" t="0" r="0" b="0"/>
          <a:pathLst>
            <a:path>
              <a:moveTo>
                <a:pt x="2010359" y="0"/>
              </a:moveTo>
              <a:lnTo>
                <a:pt x="2010359" y="305371"/>
              </a:lnTo>
              <a:lnTo>
                <a:pt x="0" y="305371"/>
              </a:lnTo>
              <a:lnTo>
                <a:pt x="0" y="38585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E6FDDC-D668-4FA5-BB4F-05FB1C14CAC3}">
      <dsp:nvSpPr>
        <dsp:cNvPr id="0" name=""/>
        <dsp:cNvSpPr/>
      </dsp:nvSpPr>
      <dsp:spPr>
        <a:xfrm>
          <a:off x="25811" y="2293993"/>
          <a:ext cx="91440" cy="1800992"/>
        </a:xfrm>
        <a:custGeom>
          <a:avLst/>
          <a:gdLst/>
          <a:ahLst/>
          <a:cxnLst/>
          <a:rect l="0" t="0" r="0" b="0"/>
          <a:pathLst>
            <a:path>
              <a:moveTo>
                <a:pt x="45720" y="0"/>
              </a:moveTo>
              <a:lnTo>
                <a:pt x="45720" y="1800992"/>
              </a:lnTo>
              <a:lnTo>
                <a:pt x="116986" y="1800992"/>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F32137-3D4B-464C-A7AD-20F604F060AA}">
      <dsp:nvSpPr>
        <dsp:cNvPr id="0" name=""/>
        <dsp:cNvSpPr/>
      </dsp:nvSpPr>
      <dsp:spPr>
        <a:xfrm>
          <a:off x="25811" y="2293993"/>
          <a:ext cx="91440" cy="1409209"/>
        </a:xfrm>
        <a:custGeom>
          <a:avLst/>
          <a:gdLst/>
          <a:ahLst/>
          <a:cxnLst/>
          <a:rect l="0" t="0" r="0" b="0"/>
          <a:pathLst>
            <a:path>
              <a:moveTo>
                <a:pt x="45720" y="0"/>
              </a:moveTo>
              <a:lnTo>
                <a:pt x="45720" y="1409209"/>
              </a:lnTo>
              <a:lnTo>
                <a:pt x="116986" y="1409209"/>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0151E3-41B5-4CC2-8EE6-C9C2CD49C62F}">
      <dsp:nvSpPr>
        <dsp:cNvPr id="0" name=""/>
        <dsp:cNvSpPr/>
      </dsp:nvSpPr>
      <dsp:spPr>
        <a:xfrm>
          <a:off x="25811" y="2293993"/>
          <a:ext cx="91440" cy="1002567"/>
        </a:xfrm>
        <a:custGeom>
          <a:avLst/>
          <a:gdLst/>
          <a:ahLst/>
          <a:cxnLst/>
          <a:rect l="0" t="0" r="0" b="0"/>
          <a:pathLst>
            <a:path>
              <a:moveTo>
                <a:pt x="45720" y="0"/>
              </a:moveTo>
              <a:lnTo>
                <a:pt x="45720" y="1002567"/>
              </a:lnTo>
              <a:lnTo>
                <a:pt x="117208" y="1002567"/>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D2899E-FD14-46CB-98DC-6C80AA333444}">
      <dsp:nvSpPr>
        <dsp:cNvPr id="0" name=""/>
        <dsp:cNvSpPr/>
      </dsp:nvSpPr>
      <dsp:spPr>
        <a:xfrm>
          <a:off x="25811" y="2293993"/>
          <a:ext cx="91440" cy="633502"/>
        </a:xfrm>
        <a:custGeom>
          <a:avLst/>
          <a:gdLst/>
          <a:ahLst/>
          <a:cxnLst/>
          <a:rect l="0" t="0" r="0" b="0"/>
          <a:pathLst>
            <a:path>
              <a:moveTo>
                <a:pt x="45720" y="0"/>
              </a:moveTo>
              <a:lnTo>
                <a:pt x="45720" y="633502"/>
              </a:lnTo>
              <a:lnTo>
                <a:pt x="115936" y="633502"/>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E99C4B-6842-4ECD-A0A9-E2E68A33F554}">
      <dsp:nvSpPr>
        <dsp:cNvPr id="0" name=""/>
        <dsp:cNvSpPr/>
      </dsp:nvSpPr>
      <dsp:spPr>
        <a:xfrm>
          <a:off x="25811" y="2293993"/>
          <a:ext cx="91440" cy="275934"/>
        </a:xfrm>
        <a:custGeom>
          <a:avLst/>
          <a:gdLst/>
          <a:ahLst/>
          <a:cxnLst/>
          <a:rect l="0" t="0" r="0" b="0"/>
          <a:pathLst>
            <a:path>
              <a:moveTo>
                <a:pt x="45720" y="0"/>
              </a:moveTo>
              <a:lnTo>
                <a:pt x="45720" y="275934"/>
              </a:lnTo>
              <a:lnTo>
                <a:pt x="115936" y="275934"/>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096607-AC5E-4B9D-888F-81B0E05ED73F}">
      <dsp:nvSpPr>
        <dsp:cNvPr id="0" name=""/>
        <dsp:cNvSpPr/>
      </dsp:nvSpPr>
      <dsp:spPr>
        <a:xfrm>
          <a:off x="357656" y="1425275"/>
          <a:ext cx="2967561" cy="385850"/>
        </a:xfrm>
        <a:custGeom>
          <a:avLst/>
          <a:gdLst/>
          <a:ahLst/>
          <a:cxnLst/>
          <a:rect l="0" t="0" r="0" b="0"/>
          <a:pathLst>
            <a:path>
              <a:moveTo>
                <a:pt x="2967561" y="0"/>
              </a:moveTo>
              <a:lnTo>
                <a:pt x="2967561" y="305371"/>
              </a:lnTo>
              <a:lnTo>
                <a:pt x="0" y="305371"/>
              </a:lnTo>
              <a:lnTo>
                <a:pt x="0" y="38585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E62745-A6F0-4FCF-A3B7-73239B7A96B1}">
      <dsp:nvSpPr>
        <dsp:cNvPr id="0" name=""/>
        <dsp:cNvSpPr/>
      </dsp:nvSpPr>
      <dsp:spPr>
        <a:xfrm>
          <a:off x="3325217" y="767739"/>
          <a:ext cx="957031" cy="207120"/>
        </a:xfrm>
        <a:custGeom>
          <a:avLst/>
          <a:gdLst/>
          <a:ahLst/>
          <a:cxnLst/>
          <a:rect l="0" t="0" r="0" b="0"/>
          <a:pathLst>
            <a:path>
              <a:moveTo>
                <a:pt x="957031" y="0"/>
              </a:moveTo>
              <a:lnTo>
                <a:pt x="957031" y="126640"/>
              </a:lnTo>
              <a:lnTo>
                <a:pt x="0" y="126640"/>
              </a:lnTo>
              <a:lnTo>
                <a:pt x="0" y="207120"/>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8346A7-AC19-454F-BAA1-543EF64070F8}">
      <dsp:nvSpPr>
        <dsp:cNvPr id="0" name=""/>
        <dsp:cNvSpPr/>
      </dsp:nvSpPr>
      <dsp:spPr>
        <a:xfrm>
          <a:off x="3798956" y="402223"/>
          <a:ext cx="966585" cy="365516"/>
        </a:xfrm>
        <a:prstGeom prst="rect">
          <a:avLst/>
        </a:prstGeom>
        <a:solidFill>
          <a:schemeClr val="bg1">
            <a:lumMod val="85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kern="1200" dirty="0"/>
            <a:t>BAHÍAS</a:t>
          </a:r>
        </a:p>
      </dsp:txBody>
      <dsp:txXfrm>
        <a:off x="3798956" y="402223"/>
        <a:ext cx="966585" cy="365516"/>
      </dsp:txXfrm>
    </dsp:sp>
    <dsp:sp modelId="{DD95860F-6374-4508-88F9-193B395C1682}">
      <dsp:nvSpPr>
        <dsp:cNvPr id="0" name=""/>
        <dsp:cNvSpPr/>
      </dsp:nvSpPr>
      <dsp:spPr>
        <a:xfrm>
          <a:off x="2828235" y="974860"/>
          <a:ext cx="993964" cy="450414"/>
        </a:xfrm>
        <a:prstGeom prst="rect">
          <a:avLst/>
        </a:prstGeom>
        <a:solidFill>
          <a:schemeClr val="bg1">
            <a:lumMod val="85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CO" sz="1000" kern="1200" dirty="0"/>
            <a:t>BAHÍA</a:t>
          </a:r>
        </a:p>
        <a:p>
          <a:pPr marL="0" lvl="0" indent="0" algn="ctr" defTabSz="444500">
            <a:lnSpc>
              <a:spcPct val="90000"/>
            </a:lnSpc>
            <a:spcBef>
              <a:spcPct val="0"/>
            </a:spcBef>
            <a:spcAft>
              <a:spcPct val="35000"/>
            </a:spcAft>
            <a:buNone/>
          </a:pPr>
          <a:r>
            <a:rPr lang="es-CO" sz="1000" kern="1200" dirty="0"/>
            <a:t>XXX KV</a:t>
          </a:r>
        </a:p>
      </dsp:txBody>
      <dsp:txXfrm>
        <a:off x="2828235" y="974860"/>
        <a:ext cx="993964" cy="450414"/>
      </dsp:txXfrm>
    </dsp:sp>
    <dsp:sp modelId="{C433BD09-9669-47A2-9F68-84F76627DF97}">
      <dsp:nvSpPr>
        <dsp:cNvPr id="0" name=""/>
        <dsp:cNvSpPr/>
      </dsp:nvSpPr>
      <dsp:spPr>
        <a:xfrm>
          <a:off x="0" y="1811126"/>
          <a:ext cx="715312" cy="482867"/>
        </a:xfrm>
        <a:prstGeom prst="rect">
          <a:avLst/>
        </a:prstGeom>
        <a:solidFill>
          <a:schemeClr val="bg1"/>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s-CO" sz="700" kern="1200" dirty="0"/>
            <a:t>INTERRUPTOR</a:t>
          </a:r>
        </a:p>
      </dsp:txBody>
      <dsp:txXfrm>
        <a:off x="0" y="1811126"/>
        <a:ext cx="715312" cy="482867"/>
      </dsp:txXfrm>
    </dsp:sp>
    <dsp:sp modelId="{21F9FE07-3339-4770-9FE9-C7B39C9CDC9A}">
      <dsp:nvSpPr>
        <dsp:cNvPr id="0" name=""/>
        <dsp:cNvSpPr/>
      </dsp:nvSpPr>
      <dsp:spPr>
        <a:xfrm>
          <a:off x="141747" y="2435837"/>
          <a:ext cx="726349" cy="26818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POLO FASE R</a:t>
          </a:r>
        </a:p>
      </dsp:txBody>
      <dsp:txXfrm>
        <a:off x="141747" y="2435837"/>
        <a:ext cx="726349" cy="268181"/>
      </dsp:txXfrm>
    </dsp:sp>
    <dsp:sp modelId="{D294CCB8-F196-4221-8910-17D65B92BCEF}">
      <dsp:nvSpPr>
        <dsp:cNvPr id="0" name=""/>
        <dsp:cNvSpPr/>
      </dsp:nvSpPr>
      <dsp:spPr>
        <a:xfrm>
          <a:off x="141747" y="2793405"/>
          <a:ext cx="726349" cy="26818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POLO FASE S</a:t>
          </a:r>
        </a:p>
      </dsp:txBody>
      <dsp:txXfrm>
        <a:off x="141747" y="2793405"/>
        <a:ext cx="726349" cy="268181"/>
      </dsp:txXfrm>
    </dsp:sp>
    <dsp:sp modelId="{DC1275AD-F6FA-4442-A430-F216FB6130A2}">
      <dsp:nvSpPr>
        <dsp:cNvPr id="0" name=""/>
        <dsp:cNvSpPr/>
      </dsp:nvSpPr>
      <dsp:spPr>
        <a:xfrm>
          <a:off x="143020" y="3160922"/>
          <a:ext cx="726533" cy="271278"/>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POLO FASE T</a:t>
          </a:r>
        </a:p>
      </dsp:txBody>
      <dsp:txXfrm>
        <a:off x="143020" y="3160922"/>
        <a:ext cx="726533" cy="271278"/>
      </dsp:txXfrm>
    </dsp:sp>
    <dsp:sp modelId="{D26A011B-12CE-4AAF-81F2-82D68228358A}">
      <dsp:nvSpPr>
        <dsp:cNvPr id="0" name=""/>
        <dsp:cNvSpPr/>
      </dsp:nvSpPr>
      <dsp:spPr>
        <a:xfrm>
          <a:off x="142797" y="3509583"/>
          <a:ext cx="726349" cy="387238"/>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MECANISMO DE OPERACION </a:t>
          </a:r>
        </a:p>
      </dsp:txBody>
      <dsp:txXfrm>
        <a:off x="142797" y="3509583"/>
        <a:ext cx="726349" cy="387238"/>
      </dsp:txXfrm>
    </dsp:sp>
    <dsp:sp modelId="{D82CDDF7-9C77-413B-BA23-6A00F5B1778F}">
      <dsp:nvSpPr>
        <dsp:cNvPr id="0" name=""/>
        <dsp:cNvSpPr/>
      </dsp:nvSpPr>
      <dsp:spPr>
        <a:xfrm>
          <a:off x="142797" y="3960895"/>
          <a:ext cx="726349" cy="26818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s-CO" sz="600" kern="1200" dirty="0"/>
            <a:t>INSTRUMENTACION</a:t>
          </a:r>
        </a:p>
      </dsp:txBody>
      <dsp:txXfrm>
        <a:off x="142797" y="3960895"/>
        <a:ext cx="726349" cy="268181"/>
      </dsp:txXfrm>
    </dsp:sp>
    <dsp:sp modelId="{CA10098C-BE36-4267-BFD8-ECDEBC687735}">
      <dsp:nvSpPr>
        <dsp:cNvPr id="0" name=""/>
        <dsp:cNvSpPr/>
      </dsp:nvSpPr>
      <dsp:spPr>
        <a:xfrm>
          <a:off x="921434" y="1811126"/>
          <a:ext cx="786847" cy="482867"/>
        </a:xfrm>
        <a:prstGeom prst="rect">
          <a:avLst/>
        </a:prstGeom>
        <a:solidFill>
          <a:srgbClr val="00B0F0"/>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s-CO" sz="700" kern="1200" dirty="0"/>
            <a:t>RECONECTADOR*</a:t>
          </a:r>
        </a:p>
      </dsp:txBody>
      <dsp:txXfrm>
        <a:off x="921434" y="1811126"/>
        <a:ext cx="786847" cy="482867"/>
      </dsp:txXfrm>
    </dsp:sp>
    <dsp:sp modelId="{97B86772-FDF0-4D12-8314-F04F2DB3C90A}">
      <dsp:nvSpPr>
        <dsp:cNvPr id="0" name=""/>
        <dsp:cNvSpPr/>
      </dsp:nvSpPr>
      <dsp:spPr>
        <a:xfrm>
          <a:off x="1035903" y="2435837"/>
          <a:ext cx="726349" cy="268181"/>
        </a:xfrm>
        <a:prstGeom prst="rect">
          <a:avLst/>
        </a:prstGeom>
        <a:solidFill>
          <a:srgbClr val="00B0F0"/>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CONTROL</a:t>
          </a:r>
        </a:p>
      </dsp:txBody>
      <dsp:txXfrm>
        <a:off x="1035903" y="2435837"/>
        <a:ext cx="726349" cy="268181"/>
      </dsp:txXfrm>
    </dsp:sp>
    <dsp:sp modelId="{1DFD414F-677C-4AD6-865F-70218B36FA46}">
      <dsp:nvSpPr>
        <dsp:cNvPr id="0" name=""/>
        <dsp:cNvSpPr/>
      </dsp:nvSpPr>
      <dsp:spPr>
        <a:xfrm>
          <a:off x="1951737" y="1811126"/>
          <a:ext cx="786893" cy="474313"/>
        </a:xfrm>
        <a:prstGeom prst="rect">
          <a:avLst/>
        </a:prstGeom>
        <a:solidFill>
          <a:schemeClr val="bg1"/>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SECCIONADOR</a:t>
          </a:r>
        </a:p>
      </dsp:txBody>
      <dsp:txXfrm>
        <a:off x="1951737" y="1811126"/>
        <a:ext cx="786893" cy="474313"/>
      </dsp:txXfrm>
    </dsp:sp>
    <dsp:sp modelId="{CAC9602E-6D84-45CB-BB18-FA1E9966842F}">
      <dsp:nvSpPr>
        <dsp:cNvPr id="0" name=""/>
        <dsp:cNvSpPr/>
      </dsp:nvSpPr>
      <dsp:spPr>
        <a:xfrm>
          <a:off x="2108396" y="2452086"/>
          <a:ext cx="726349" cy="47824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MECANISMO DE OPERACION </a:t>
          </a:r>
        </a:p>
      </dsp:txBody>
      <dsp:txXfrm>
        <a:off x="2108396" y="2452086"/>
        <a:ext cx="726349" cy="478241"/>
      </dsp:txXfrm>
    </dsp:sp>
    <dsp:sp modelId="{1A9A81D4-2711-4193-A7C4-1E2579A906E0}">
      <dsp:nvSpPr>
        <dsp:cNvPr id="0" name=""/>
        <dsp:cNvSpPr/>
      </dsp:nvSpPr>
      <dsp:spPr>
        <a:xfrm>
          <a:off x="2819194" y="1811126"/>
          <a:ext cx="828804" cy="469266"/>
        </a:xfrm>
        <a:prstGeom prst="rect">
          <a:avLst/>
        </a:prstGeom>
        <a:solidFill>
          <a:schemeClr val="bg1"/>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s-CO" sz="600" kern="1200" dirty="0"/>
            <a:t>TRANSFORMADOR</a:t>
          </a:r>
        </a:p>
        <a:p>
          <a:pPr marL="0" lvl="0" indent="0" algn="ctr" defTabSz="266700">
            <a:lnSpc>
              <a:spcPct val="90000"/>
            </a:lnSpc>
            <a:spcBef>
              <a:spcPct val="0"/>
            </a:spcBef>
            <a:spcAft>
              <a:spcPct val="35000"/>
            </a:spcAft>
            <a:buNone/>
          </a:pPr>
          <a:r>
            <a:rPr lang="es-CO" sz="600" kern="1200" dirty="0"/>
            <a:t>POTENCIAL</a:t>
          </a:r>
        </a:p>
      </dsp:txBody>
      <dsp:txXfrm>
        <a:off x="2819194" y="1811126"/>
        <a:ext cx="828804" cy="469266"/>
      </dsp:txXfrm>
    </dsp:sp>
    <dsp:sp modelId="{69B7E389-57BB-45B1-8C9A-B99CFA9A541B}">
      <dsp:nvSpPr>
        <dsp:cNvPr id="0" name=""/>
        <dsp:cNvSpPr/>
      </dsp:nvSpPr>
      <dsp:spPr>
        <a:xfrm>
          <a:off x="3731307" y="1811126"/>
          <a:ext cx="824511" cy="469266"/>
        </a:xfrm>
        <a:prstGeom prst="rect">
          <a:avLst/>
        </a:prstGeom>
        <a:solidFill>
          <a:schemeClr val="bg1"/>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s-CO" sz="600" kern="1200" dirty="0"/>
            <a:t>TRANSFORMADOR</a:t>
          </a:r>
        </a:p>
        <a:p>
          <a:pPr marL="0" lvl="0" indent="0" algn="ctr" defTabSz="266700">
            <a:lnSpc>
              <a:spcPct val="90000"/>
            </a:lnSpc>
            <a:spcBef>
              <a:spcPct val="0"/>
            </a:spcBef>
            <a:spcAft>
              <a:spcPct val="35000"/>
            </a:spcAft>
            <a:buNone/>
          </a:pPr>
          <a:r>
            <a:rPr lang="es-CO" sz="600" kern="1200" dirty="0"/>
            <a:t>CORRIENTE</a:t>
          </a:r>
        </a:p>
      </dsp:txBody>
      <dsp:txXfrm>
        <a:off x="3731307" y="1811126"/>
        <a:ext cx="824511" cy="469266"/>
      </dsp:txXfrm>
    </dsp:sp>
    <dsp:sp modelId="{8ECD9921-1B81-4C7A-A17E-2D39BD5BD398}">
      <dsp:nvSpPr>
        <dsp:cNvPr id="0" name=""/>
        <dsp:cNvSpPr/>
      </dsp:nvSpPr>
      <dsp:spPr>
        <a:xfrm>
          <a:off x="4639709" y="1811126"/>
          <a:ext cx="725291" cy="469266"/>
        </a:xfrm>
        <a:prstGeom prst="rect">
          <a:avLst/>
        </a:prstGeom>
        <a:solidFill>
          <a:schemeClr val="bg1"/>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DPS</a:t>
          </a:r>
        </a:p>
      </dsp:txBody>
      <dsp:txXfrm>
        <a:off x="4639709" y="1811126"/>
        <a:ext cx="725291" cy="469266"/>
      </dsp:txXfrm>
    </dsp:sp>
    <dsp:sp modelId="{13ADAFC4-9979-41AF-9330-1C03546DC19E}">
      <dsp:nvSpPr>
        <dsp:cNvPr id="0" name=""/>
        <dsp:cNvSpPr/>
      </dsp:nvSpPr>
      <dsp:spPr>
        <a:xfrm>
          <a:off x="5420547" y="1811126"/>
          <a:ext cx="659359" cy="469266"/>
        </a:xfrm>
        <a:prstGeom prst="rect">
          <a:avLst/>
        </a:prstGeom>
        <a:solidFill>
          <a:schemeClr val="bg1"/>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s-CO" sz="700" kern="1200" dirty="0"/>
            <a:t>TABLERO DE CONTROL, MEDIDA Y PROTECCIÓN</a:t>
          </a:r>
        </a:p>
      </dsp:txBody>
      <dsp:txXfrm>
        <a:off x="5420547" y="1811126"/>
        <a:ext cx="659359" cy="469266"/>
      </dsp:txXfrm>
    </dsp:sp>
    <dsp:sp modelId="{55609488-D831-4BD9-956E-0AA7C8438BC8}">
      <dsp:nvSpPr>
        <dsp:cNvPr id="0" name=""/>
        <dsp:cNvSpPr/>
      </dsp:nvSpPr>
      <dsp:spPr>
        <a:xfrm>
          <a:off x="5563688" y="2429532"/>
          <a:ext cx="633452" cy="237963"/>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RELE</a:t>
          </a:r>
        </a:p>
      </dsp:txBody>
      <dsp:txXfrm>
        <a:off x="5563688" y="2429532"/>
        <a:ext cx="633452" cy="237963"/>
      </dsp:txXfrm>
    </dsp:sp>
    <dsp:sp modelId="{9179E0F9-3B1F-429D-B4EA-A05E4D1F895F}">
      <dsp:nvSpPr>
        <dsp:cNvPr id="0" name=""/>
        <dsp:cNvSpPr/>
      </dsp:nvSpPr>
      <dsp:spPr>
        <a:xfrm>
          <a:off x="5563688" y="2722782"/>
          <a:ext cx="633452" cy="237963"/>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s-CO" sz="800" kern="1200" dirty="0"/>
            <a:t>MEDIDOR</a:t>
          </a:r>
        </a:p>
      </dsp:txBody>
      <dsp:txXfrm>
        <a:off x="5563688" y="2722782"/>
        <a:ext cx="633452" cy="237963"/>
      </dsp:txXfrm>
    </dsp:sp>
    <dsp:sp modelId="{8BDCFA27-1625-448F-B2AF-9D5724D83D03}">
      <dsp:nvSpPr>
        <dsp:cNvPr id="0" name=""/>
        <dsp:cNvSpPr/>
      </dsp:nvSpPr>
      <dsp:spPr>
        <a:xfrm>
          <a:off x="6261937" y="1811126"/>
          <a:ext cx="725299" cy="469266"/>
        </a:xfrm>
        <a:prstGeom prst="rect">
          <a:avLst/>
        </a:prstGeom>
        <a:solidFill>
          <a:schemeClr val="bg1"/>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s-CO" sz="700" kern="1200" dirty="0"/>
            <a:t>REGISTRADOR DE FALLAS</a:t>
          </a:r>
        </a:p>
      </dsp:txBody>
      <dsp:txXfrm>
        <a:off x="6261937" y="1811126"/>
        <a:ext cx="725299" cy="469266"/>
      </dsp:txXfrm>
    </dsp:sp>
    <dsp:sp modelId="{D02B8CD8-B09F-41EE-AC9B-AFC9B0E6CF68}">
      <dsp:nvSpPr>
        <dsp:cNvPr id="0" name=""/>
        <dsp:cNvSpPr/>
      </dsp:nvSpPr>
      <dsp:spPr>
        <a:xfrm>
          <a:off x="7148196" y="1811126"/>
          <a:ext cx="725299" cy="469266"/>
        </a:xfrm>
        <a:prstGeom prst="rect">
          <a:avLst/>
        </a:prstGeom>
        <a:solidFill>
          <a:schemeClr val="bg1"/>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s-CO" sz="700" kern="1200" dirty="0"/>
            <a:t>OBRA CIVIL BAHÍA</a:t>
          </a:r>
        </a:p>
      </dsp:txBody>
      <dsp:txXfrm>
        <a:off x="7148196" y="1811126"/>
        <a:ext cx="725299" cy="469266"/>
      </dsp:txXfrm>
    </dsp:sp>
    <dsp:sp modelId="{30407476-0183-4DB4-B0FC-08CD900D6195}">
      <dsp:nvSpPr>
        <dsp:cNvPr id="0" name=""/>
        <dsp:cNvSpPr/>
      </dsp:nvSpPr>
      <dsp:spPr>
        <a:xfrm>
          <a:off x="5817800" y="971644"/>
          <a:ext cx="1191967" cy="450414"/>
        </a:xfrm>
        <a:prstGeom prst="rect">
          <a:avLst/>
        </a:prstGeom>
        <a:solidFill>
          <a:schemeClr val="bg1">
            <a:lumMod val="85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CO" sz="1000" kern="1200" dirty="0"/>
            <a:t>PROCESADOR DE COMUNICACIONES</a:t>
          </a:r>
        </a:p>
      </dsp:txBody>
      <dsp:txXfrm>
        <a:off x="5817800" y="971644"/>
        <a:ext cx="1191967" cy="45041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F4BBF-8DD4-488F-955C-ACDB34E2D1E6}">
      <dsp:nvSpPr>
        <dsp:cNvPr id="0" name=""/>
        <dsp:cNvSpPr/>
      </dsp:nvSpPr>
      <dsp:spPr>
        <a:xfrm>
          <a:off x="0" y="0"/>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A263ED-9E2F-463D-8550-205B2ABF80B5}">
      <dsp:nvSpPr>
        <dsp:cNvPr id="0" name=""/>
        <dsp:cNvSpPr/>
      </dsp:nvSpPr>
      <dsp:spPr>
        <a:xfrm>
          <a:off x="0" y="0"/>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dirty="0">
              <a:solidFill>
                <a:schemeClr val="tx1">
                  <a:lumMod val="65000"/>
                  <a:lumOff val="35000"/>
                </a:schemeClr>
              </a:solidFill>
              <a:latin typeface="Calibri" panose="020F0502020204030204" pitchFamily="34" charset="0"/>
              <a:cs typeface="Calibri" panose="020F0502020204030204" pitchFamily="34" charset="0"/>
            </a:rPr>
            <a:t>Gestión de datos maestros de activos fijos</a:t>
          </a:r>
        </a:p>
      </dsp:txBody>
      <dsp:txXfrm>
        <a:off x="0" y="0"/>
        <a:ext cx="2700809" cy="301659"/>
      </dsp:txXfrm>
    </dsp:sp>
    <dsp:sp modelId="{84C55648-F77D-4672-807D-6522B5E2DAA7}">
      <dsp:nvSpPr>
        <dsp:cNvPr id="0" name=""/>
        <dsp:cNvSpPr/>
      </dsp:nvSpPr>
      <dsp:spPr>
        <a:xfrm>
          <a:off x="0" y="303281"/>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8613C-570B-4F15-96CD-17C1D4574F69}">
      <dsp:nvSpPr>
        <dsp:cNvPr id="0" name=""/>
        <dsp:cNvSpPr/>
      </dsp:nvSpPr>
      <dsp:spPr>
        <a:xfrm>
          <a:off x="0" y="303281"/>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ES" sz="1100" b="0" i="0" kern="1200" dirty="0">
              <a:solidFill>
                <a:schemeClr val="tx1">
                  <a:lumMod val="65000"/>
                  <a:lumOff val="35000"/>
                </a:schemeClr>
              </a:solidFill>
              <a:latin typeface="Calibri" panose="020F0502020204030204" pitchFamily="34" charset="0"/>
              <a:cs typeface="Calibri" panose="020F0502020204030204" pitchFamily="34" charset="0"/>
            </a:rPr>
            <a:t>Visualización de activos fijos </a:t>
          </a:r>
          <a:endParaRPr lang="es-CO" sz="1100" b="0" i="0" kern="1200" dirty="0">
            <a:solidFill>
              <a:schemeClr val="tx1">
                <a:lumMod val="65000"/>
                <a:lumOff val="35000"/>
              </a:schemeClr>
            </a:solidFill>
            <a:latin typeface="Calibri" panose="020F0502020204030204" pitchFamily="34" charset="0"/>
            <a:cs typeface="Calibri" panose="020F0502020204030204" pitchFamily="34" charset="0"/>
          </a:endParaRPr>
        </a:p>
      </dsp:txBody>
      <dsp:txXfrm>
        <a:off x="0" y="303281"/>
        <a:ext cx="2700809" cy="301659"/>
      </dsp:txXfrm>
    </dsp:sp>
    <dsp:sp modelId="{67E68660-739A-49EF-AA6F-8599898E4872}">
      <dsp:nvSpPr>
        <dsp:cNvPr id="0" name=""/>
        <dsp:cNvSpPr/>
      </dsp:nvSpPr>
      <dsp:spPr>
        <a:xfrm>
          <a:off x="0" y="604940"/>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B0C840-0132-45EA-BA73-63A34CBD607E}">
      <dsp:nvSpPr>
        <dsp:cNvPr id="0" name=""/>
        <dsp:cNvSpPr/>
      </dsp:nvSpPr>
      <dsp:spPr>
        <a:xfrm>
          <a:off x="0" y="604940"/>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dirty="0">
              <a:solidFill>
                <a:schemeClr val="tx1">
                  <a:lumMod val="65000"/>
                  <a:lumOff val="35000"/>
                </a:schemeClr>
              </a:solidFill>
              <a:latin typeface="Calibri" panose="020F0502020204030204" pitchFamily="34" charset="0"/>
              <a:cs typeface="Calibri" panose="020F0502020204030204" pitchFamily="34" charset="0"/>
            </a:rPr>
            <a:t>Gestión de altas financieras de activos fijos</a:t>
          </a:r>
        </a:p>
      </dsp:txBody>
      <dsp:txXfrm>
        <a:off x="0" y="604940"/>
        <a:ext cx="2700809" cy="301659"/>
      </dsp:txXfrm>
    </dsp:sp>
    <dsp:sp modelId="{D1184C23-5FB1-4EE8-A259-0577A1919E74}">
      <dsp:nvSpPr>
        <dsp:cNvPr id="0" name=""/>
        <dsp:cNvSpPr/>
      </dsp:nvSpPr>
      <dsp:spPr>
        <a:xfrm>
          <a:off x="0" y="906600"/>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416241-8057-4501-A210-C093BB84C8D3}">
      <dsp:nvSpPr>
        <dsp:cNvPr id="0" name=""/>
        <dsp:cNvSpPr/>
      </dsp:nvSpPr>
      <dsp:spPr>
        <a:xfrm>
          <a:off x="0" y="906600"/>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dirty="0">
              <a:solidFill>
                <a:schemeClr val="tx1">
                  <a:lumMod val="65000"/>
                  <a:lumOff val="35000"/>
                </a:schemeClr>
              </a:solidFill>
              <a:latin typeface="Calibri" panose="020F0502020204030204" pitchFamily="34" charset="0"/>
              <a:cs typeface="Calibri" panose="020F0502020204030204" pitchFamily="34" charset="0"/>
            </a:rPr>
            <a:t>Gestión de traslados de activos fijos</a:t>
          </a:r>
        </a:p>
      </dsp:txBody>
      <dsp:txXfrm>
        <a:off x="0" y="906600"/>
        <a:ext cx="2700809" cy="301659"/>
      </dsp:txXfrm>
    </dsp:sp>
    <dsp:sp modelId="{69E44F74-0E16-47D2-BE5D-B8B9011D28A7}">
      <dsp:nvSpPr>
        <dsp:cNvPr id="0" name=""/>
        <dsp:cNvSpPr/>
      </dsp:nvSpPr>
      <dsp:spPr>
        <a:xfrm>
          <a:off x="0" y="1208260"/>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213123-1BA2-4E4F-93E7-C66C8EC0788D}">
      <dsp:nvSpPr>
        <dsp:cNvPr id="0" name=""/>
        <dsp:cNvSpPr/>
      </dsp:nvSpPr>
      <dsp:spPr>
        <a:xfrm>
          <a:off x="0" y="1208260"/>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dirty="0">
              <a:solidFill>
                <a:schemeClr val="tx1">
                  <a:lumMod val="65000"/>
                  <a:lumOff val="35000"/>
                </a:schemeClr>
              </a:solidFill>
              <a:latin typeface="Calibri" panose="020F0502020204030204" pitchFamily="34" charset="0"/>
              <a:cs typeface="Calibri" panose="020F0502020204030204" pitchFamily="34" charset="0"/>
            </a:rPr>
            <a:t>Gestión de bajas de activos fijos</a:t>
          </a:r>
        </a:p>
      </dsp:txBody>
      <dsp:txXfrm>
        <a:off x="0" y="1208260"/>
        <a:ext cx="2700809" cy="301659"/>
      </dsp:txXfrm>
    </dsp:sp>
    <dsp:sp modelId="{49CC1D1C-013B-4961-9C18-D772081E52E5}">
      <dsp:nvSpPr>
        <dsp:cNvPr id="0" name=""/>
        <dsp:cNvSpPr/>
      </dsp:nvSpPr>
      <dsp:spPr>
        <a:xfrm>
          <a:off x="0" y="1509919"/>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E06293-7188-4703-8793-2743787A4B01}">
      <dsp:nvSpPr>
        <dsp:cNvPr id="0" name=""/>
        <dsp:cNvSpPr/>
      </dsp:nvSpPr>
      <dsp:spPr>
        <a:xfrm>
          <a:off x="0" y="1509919"/>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a:solidFill>
                <a:schemeClr val="tx1">
                  <a:lumMod val="65000"/>
                  <a:lumOff val="35000"/>
                </a:schemeClr>
              </a:solidFill>
              <a:latin typeface="Calibri" panose="020F0502020204030204" pitchFamily="34" charset="0"/>
              <a:cs typeface="Calibri" panose="020F0502020204030204" pitchFamily="34" charset="0"/>
            </a:rPr>
            <a:t>Gestión de anulación de partidas</a:t>
          </a:r>
          <a:endParaRPr lang="es-CO" sz="1100" kern="1200" dirty="0">
            <a:solidFill>
              <a:schemeClr val="tx1">
                <a:lumMod val="65000"/>
                <a:lumOff val="35000"/>
              </a:schemeClr>
            </a:solidFill>
            <a:latin typeface="Calibri" panose="020F0502020204030204" pitchFamily="34" charset="0"/>
            <a:cs typeface="Calibri" panose="020F0502020204030204" pitchFamily="34" charset="0"/>
          </a:endParaRPr>
        </a:p>
      </dsp:txBody>
      <dsp:txXfrm>
        <a:off x="0" y="1509919"/>
        <a:ext cx="2700809" cy="301659"/>
      </dsp:txXfrm>
    </dsp:sp>
    <dsp:sp modelId="{E8E0A041-19D4-4A07-968A-95DE529251A0}">
      <dsp:nvSpPr>
        <dsp:cNvPr id="0" name=""/>
        <dsp:cNvSpPr/>
      </dsp:nvSpPr>
      <dsp:spPr>
        <a:xfrm>
          <a:off x="0" y="1811579"/>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33176F-BF5B-4559-8C59-8FFF8A3ACBE1}">
      <dsp:nvSpPr>
        <dsp:cNvPr id="0" name=""/>
        <dsp:cNvSpPr/>
      </dsp:nvSpPr>
      <dsp:spPr>
        <a:xfrm>
          <a:off x="0" y="1811579"/>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dirty="0">
              <a:solidFill>
                <a:schemeClr val="tx1">
                  <a:lumMod val="65000"/>
                  <a:lumOff val="35000"/>
                </a:schemeClr>
              </a:solidFill>
              <a:latin typeface="Calibri" panose="020F0502020204030204" pitchFamily="34" charset="0"/>
              <a:cs typeface="Calibri" panose="020F0502020204030204" pitchFamily="34" charset="0"/>
            </a:rPr>
            <a:t>Gestión de traspaso</a:t>
          </a:r>
        </a:p>
      </dsp:txBody>
      <dsp:txXfrm>
        <a:off x="0" y="1811579"/>
        <a:ext cx="2700809" cy="301659"/>
      </dsp:txXfrm>
    </dsp:sp>
    <dsp:sp modelId="{1B9E5FBA-A6E1-455E-A2D6-CF31427C6BC4}">
      <dsp:nvSpPr>
        <dsp:cNvPr id="0" name=""/>
        <dsp:cNvSpPr/>
      </dsp:nvSpPr>
      <dsp:spPr>
        <a:xfrm>
          <a:off x="0" y="2113238"/>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660E80-83CB-4A12-BC22-04BCD5A20A04}">
      <dsp:nvSpPr>
        <dsp:cNvPr id="0" name=""/>
        <dsp:cNvSpPr/>
      </dsp:nvSpPr>
      <dsp:spPr>
        <a:xfrm>
          <a:off x="0" y="2113238"/>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a:solidFill>
                <a:schemeClr val="tx1">
                  <a:lumMod val="65000"/>
                  <a:lumOff val="35000"/>
                </a:schemeClr>
              </a:solidFill>
              <a:latin typeface="Calibri" panose="020F0502020204030204" pitchFamily="34" charset="0"/>
              <a:cs typeface="Calibri" panose="020F0502020204030204" pitchFamily="34" charset="0"/>
            </a:rPr>
            <a:t>Postcapitalización y corrección</a:t>
          </a:r>
          <a:endParaRPr lang="es-CO" sz="1100" kern="1200" dirty="0">
            <a:solidFill>
              <a:schemeClr val="tx1">
                <a:lumMod val="65000"/>
                <a:lumOff val="35000"/>
              </a:schemeClr>
            </a:solidFill>
            <a:latin typeface="Calibri" panose="020F0502020204030204" pitchFamily="34" charset="0"/>
            <a:cs typeface="Calibri" panose="020F0502020204030204" pitchFamily="34" charset="0"/>
          </a:endParaRPr>
        </a:p>
      </dsp:txBody>
      <dsp:txXfrm>
        <a:off x="0" y="2113238"/>
        <a:ext cx="2700809" cy="301659"/>
      </dsp:txXfrm>
    </dsp:sp>
    <dsp:sp modelId="{29555898-7626-41C8-A32D-9E7F9D491DEE}">
      <dsp:nvSpPr>
        <dsp:cNvPr id="0" name=""/>
        <dsp:cNvSpPr/>
      </dsp:nvSpPr>
      <dsp:spPr>
        <a:xfrm>
          <a:off x="0" y="2414898"/>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8D5420-25AF-485C-B32C-41228BD223C5}">
      <dsp:nvSpPr>
        <dsp:cNvPr id="0" name=""/>
        <dsp:cNvSpPr/>
      </dsp:nvSpPr>
      <dsp:spPr>
        <a:xfrm>
          <a:off x="0" y="2414898"/>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a:solidFill>
                <a:schemeClr val="tx1">
                  <a:lumMod val="65000"/>
                  <a:lumOff val="35000"/>
                </a:schemeClr>
              </a:solidFill>
              <a:latin typeface="Calibri" panose="020F0502020204030204" pitchFamily="34" charset="0"/>
              <a:cs typeface="Calibri" panose="020F0502020204030204" pitchFamily="34" charset="0"/>
            </a:rPr>
            <a:t>Gestión de cierre mensual </a:t>
          </a:r>
          <a:endParaRPr lang="es-CO" sz="1100" kern="1200" dirty="0">
            <a:solidFill>
              <a:schemeClr val="tx1">
                <a:lumMod val="65000"/>
                <a:lumOff val="35000"/>
              </a:schemeClr>
            </a:solidFill>
            <a:latin typeface="Calibri" panose="020F0502020204030204" pitchFamily="34" charset="0"/>
            <a:cs typeface="Calibri" panose="020F0502020204030204" pitchFamily="34" charset="0"/>
          </a:endParaRPr>
        </a:p>
      </dsp:txBody>
      <dsp:txXfrm>
        <a:off x="0" y="2414898"/>
        <a:ext cx="2700809" cy="301659"/>
      </dsp:txXfrm>
    </dsp:sp>
    <dsp:sp modelId="{497BD9EB-7B08-4FCA-B752-9AA3CB7EF763}">
      <dsp:nvSpPr>
        <dsp:cNvPr id="0" name=""/>
        <dsp:cNvSpPr/>
      </dsp:nvSpPr>
      <dsp:spPr>
        <a:xfrm>
          <a:off x="0" y="2716558"/>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AD58D1-C15F-414E-8931-D2A4F69303B9}">
      <dsp:nvSpPr>
        <dsp:cNvPr id="0" name=""/>
        <dsp:cNvSpPr/>
      </dsp:nvSpPr>
      <dsp:spPr>
        <a:xfrm>
          <a:off x="0" y="2716558"/>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a:solidFill>
                <a:schemeClr val="tx1">
                  <a:lumMod val="65000"/>
                  <a:lumOff val="35000"/>
                </a:schemeClr>
              </a:solidFill>
              <a:latin typeface="Calibri" panose="020F0502020204030204" pitchFamily="34" charset="0"/>
              <a:cs typeface="Calibri" panose="020F0502020204030204" pitchFamily="34" charset="0"/>
            </a:rPr>
            <a:t>Gestión de cierre anual</a:t>
          </a:r>
          <a:endParaRPr lang="es-CO" sz="1100" kern="1200" dirty="0">
            <a:solidFill>
              <a:schemeClr val="tx1">
                <a:lumMod val="65000"/>
                <a:lumOff val="35000"/>
              </a:schemeClr>
            </a:solidFill>
            <a:latin typeface="Calibri" panose="020F0502020204030204" pitchFamily="34" charset="0"/>
            <a:cs typeface="Calibri" panose="020F0502020204030204" pitchFamily="34" charset="0"/>
          </a:endParaRPr>
        </a:p>
      </dsp:txBody>
      <dsp:txXfrm>
        <a:off x="0" y="2716558"/>
        <a:ext cx="2700809" cy="301659"/>
      </dsp:txXfrm>
    </dsp:sp>
    <dsp:sp modelId="{B49155AF-A0A1-407B-AD44-4ADB230310BA}">
      <dsp:nvSpPr>
        <dsp:cNvPr id="0" name=""/>
        <dsp:cNvSpPr/>
      </dsp:nvSpPr>
      <dsp:spPr>
        <a:xfrm>
          <a:off x="0" y="3018217"/>
          <a:ext cx="2700809"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C24D4B-D393-486E-9A3C-F46281915311}">
      <dsp:nvSpPr>
        <dsp:cNvPr id="0" name=""/>
        <dsp:cNvSpPr/>
      </dsp:nvSpPr>
      <dsp:spPr>
        <a:xfrm>
          <a:off x="0" y="3018217"/>
          <a:ext cx="2700809" cy="30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CO" sz="1100" kern="1200">
              <a:solidFill>
                <a:schemeClr val="tx1">
                  <a:lumMod val="65000"/>
                  <a:lumOff val="35000"/>
                </a:schemeClr>
              </a:solidFill>
              <a:latin typeface="Calibri" panose="020F0502020204030204" pitchFamily="34" charset="0"/>
              <a:cs typeface="Calibri" panose="020F0502020204030204" pitchFamily="34" charset="0"/>
            </a:rPr>
            <a:t>Gestión deterioro</a:t>
          </a:r>
          <a:endParaRPr lang="es-CO" sz="1100" kern="1200" dirty="0">
            <a:solidFill>
              <a:schemeClr val="tx1">
                <a:lumMod val="65000"/>
                <a:lumOff val="35000"/>
              </a:schemeClr>
            </a:solidFill>
            <a:latin typeface="Calibri" panose="020F0502020204030204" pitchFamily="34" charset="0"/>
            <a:cs typeface="Calibri" panose="020F0502020204030204" pitchFamily="34" charset="0"/>
          </a:endParaRPr>
        </a:p>
      </dsp:txBody>
      <dsp:txXfrm>
        <a:off x="0" y="3018217"/>
        <a:ext cx="2700809" cy="30165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F4BBF-8DD4-488F-955C-ACDB34E2D1E6}">
      <dsp:nvSpPr>
        <dsp:cNvPr id="0" name=""/>
        <dsp:cNvSpPr/>
      </dsp:nvSpPr>
      <dsp:spPr>
        <a:xfrm>
          <a:off x="0" y="298"/>
          <a:ext cx="2959752"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A263ED-9E2F-463D-8550-205B2ABF80B5}">
      <dsp:nvSpPr>
        <dsp:cNvPr id="0" name=""/>
        <dsp:cNvSpPr/>
      </dsp:nvSpPr>
      <dsp:spPr>
        <a:xfrm>
          <a:off x="0" y="0"/>
          <a:ext cx="2959752" cy="48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CO" sz="1300" kern="1200" dirty="0">
              <a:solidFill>
                <a:schemeClr val="tx1">
                  <a:lumMod val="65000"/>
                  <a:lumOff val="35000"/>
                </a:schemeClr>
              </a:solidFill>
              <a:latin typeface="Calibri" panose="020F0502020204030204" pitchFamily="34" charset="0"/>
              <a:cs typeface="Calibri" panose="020F0502020204030204" pitchFamily="34" charset="0"/>
            </a:rPr>
            <a:t>Gestión de datos maestros de activos fijos</a:t>
          </a:r>
        </a:p>
      </dsp:txBody>
      <dsp:txXfrm>
        <a:off x="0" y="0"/>
        <a:ext cx="2959752" cy="489125"/>
      </dsp:txXfrm>
    </dsp:sp>
    <dsp:sp modelId="{84C55648-F77D-4672-807D-6522B5E2DAA7}">
      <dsp:nvSpPr>
        <dsp:cNvPr id="0" name=""/>
        <dsp:cNvSpPr/>
      </dsp:nvSpPr>
      <dsp:spPr>
        <a:xfrm>
          <a:off x="0" y="489424"/>
          <a:ext cx="2959752"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8613C-570B-4F15-96CD-17C1D4574F69}">
      <dsp:nvSpPr>
        <dsp:cNvPr id="0" name=""/>
        <dsp:cNvSpPr/>
      </dsp:nvSpPr>
      <dsp:spPr>
        <a:xfrm>
          <a:off x="0" y="489424"/>
          <a:ext cx="2959752" cy="48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 sz="1300" b="0" i="0" kern="1200" dirty="0">
              <a:solidFill>
                <a:schemeClr val="tx1">
                  <a:lumMod val="65000"/>
                  <a:lumOff val="35000"/>
                </a:schemeClr>
              </a:solidFill>
              <a:latin typeface="Calibri" panose="020F0502020204030204" pitchFamily="34" charset="0"/>
              <a:cs typeface="Calibri" panose="020F0502020204030204" pitchFamily="34" charset="0"/>
            </a:rPr>
            <a:t>Visualización de activos fijos</a:t>
          </a:r>
          <a:r>
            <a:rPr lang="es-ES" sz="1300" b="1" i="0" kern="1200" dirty="0">
              <a:solidFill>
                <a:schemeClr val="tx1">
                  <a:lumMod val="65000"/>
                  <a:lumOff val="35000"/>
                </a:schemeClr>
              </a:solidFill>
              <a:latin typeface="Calibri" panose="020F0502020204030204" pitchFamily="34" charset="0"/>
              <a:cs typeface="Calibri" panose="020F0502020204030204" pitchFamily="34" charset="0"/>
            </a:rPr>
            <a:t> </a:t>
          </a:r>
          <a:r>
            <a:rPr lang="es-CO" sz="1300" i="0" kern="1200" dirty="0">
              <a:solidFill>
                <a:schemeClr val="tx1">
                  <a:lumMod val="65000"/>
                  <a:lumOff val="35000"/>
                </a:schemeClr>
              </a:solidFill>
              <a:latin typeface="Calibri" panose="020F0502020204030204" pitchFamily="34" charset="0"/>
              <a:cs typeface="Calibri" panose="020F0502020204030204" pitchFamily="34" charset="0"/>
            </a:rPr>
            <a:t> </a:t>
          </a:r>
        </a:p>
      </dsp:txBody>
      <dsp:txXfrm>
        <a:off x="0" y="489424"/>
        <a:ext cx="2959752" cy="489125"/>
      </dsp:txXfrm>
    </dsp:sp>
    <dsp:sp modelId="{69E44F74-0E16-47D2-BE5D-B8B9011D28A7}">
      <dsp:nvSpPr>
        <dsp:cNvPr id="0" name=""/>
        <dsp:cNvSpPr/>
      </dsp:nvSpPr>
      <dsp:spPr>
        <a:xfrm>
          <a:off x="0" y="978550"/>
          <a:ext cx="2959752"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213123-1BA2-4E4F-93E7-C66C8EC0788D}">
      <dsp:nvSpPr>
        <dsp:cNvPr id="0" name=""/>
        <dsp:cNvSpPr/>
      </dsp:nvSpPr>
      <dsp:spPr>
        <a:xfrm>
          <a:off x="0" y="978550"/>
          <a:ext cx="2959752" cy="48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CO" sz="1300" kern="1200" dirty="0">
              <a:solidFill>
                <a:schemeClr val="tx1">
                  <a:lumMod val="65000"/>
                  <a:lumOff val="35000"/>
                </a:schemeClr>
              </a:solidFill>
              <a:latin typeface="Calibri" panose="020F0502020204030204" pitchFamily="34" charset="0"/>
              <a:cs typeface="Calibri" panose="020F0502020204030204" pitchFamily="34" charset="0"/>
            </a:rPr>
            <a:t>Gestión de bajas de activos fijos</a:t>
          </a:r>
        </a:p>
      </dsp:txBody>
      <dsp:txXfrm>
        <a:off x="0" y="978550"/>
        <a:ext cx="2959752" cy="489125"/>
      </dsp:txXfrm>
    </dsp:sp>
    <dsp:sp modelId="{49CC1D1C-013B-4961-9C18-D772081E52E5}">
      <dsp:nvSpPr>
        <dsp:cNvPr id="0" name=""/>
        <dsp:cNvSpPr/>
      </dsp:nvSpPr>
      <dsp:spPr>
        <a:xfrm>
          <a:off x="0" y="1467675"/>
          <a:ext cx="2959752"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E06293-7188-4703-8793-2743787A4B01}">
      <dsp:nvSpPr>
        <dsp:cNvPr id="0" name=""/>
        <dsp:cNvSpPr/>
      </dsp:nvSpPr>
      <dsp:spPr>
        <a:xfrm>
          <a:off x="0" y="1467675"/>
          <a:ext cx="2959752" cy="48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CO" sz="1300" kern="1200" dirty="0">
              <a:solidFill>
                <a:schemeClr val="tx1">
                  <a:lumMod val="65000"/>
                  <a:lumOff val="35000"/>
                </a:schemeClr>
              </a:solidFill>
              <a:latin typeface="Calibri" panose="020F0502020204030204" pitchFamily="34" charset="0"/>
              <a:cs typeface="Calibri" panose="020F0502020204030204" pitchFamily="34" charset="0"/>
            </a:rPr>
            <a:t>Gestión de traslados a operación de activos fijos</a:t>
          </a:r>
        </a:p>
      </dsp:txBody>
      <dsp:txXfrm>
        <a:off x="0" y="1467675"/>
        <a:ext cx="2959752" cy="489125"/>
      </dsp:txXfrm>
    </dsp:sp>
    <dsp:sp modelId="{E8E0A041-19D4-4A07-968A-95DE529251A0}">
      <dsp:nvSpPr>
        <dsp:cNvPr id="0" name=""/>
        <dsp:cNvSpPr/>
      </dsp:nvSpPr>
      <dsp:spPr>
        <a:xfrm>
          <a:off x="0" y="1956801"/>
          <a:ext cx="2959752" cy="0"/>
        </a:xfrm>
        <a:prstGeom prst="lin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33176F-BF5B-4559-8C59-8FFF8A3ACBE1}">
      <dsp:nvSpPr>
        <dsp:cNvPr id="0" name=""/>
        <dsp:cNvSpPr/>
      </dsp:nvSpPr>
      <dsp:spPr>
        <a:xfrm>
          <a:off x="0" y="1956801"/>
          <a:ext cx="2959752" cy="48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CO" sz="1300" kern="1200" dirty="0">
              <a:solidFill>
                <a:schemeClr val="tx1">
                  <a:lumMod val="65000"/>
                  <a:lumOff val="35000"/>
                </a:schemeClr>
              </a:solidFill>
              <a:latin typeface="Calibri" panose="020F0502020204030204" pitchFamily="34" charset="0"/>
              <a:cs typeface="Calibri" panose="020F0502020204030204" pitchFamily="34" charset="0"/>
            </a:rPr>
            <a:t>Gestión de traspaso de clases de activos fijos</a:t>
          </a:r>
        </a:p>
      </dsp:txBody>
      <dsp:txXfrm>
        <a:off x="0" y="1956801"/>
        <a:ext cx="2959752" cy="48912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9B0402-CE41-4D6B-807D-DCA9AC0EBE6E}" type="datetimeFigureOut">
              <a:rPr lang="es-CO" smtClean="0"/>
              <a:t>20/04/2026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A394C0-DDAE-43DC-B582-057B9B94D643}" type="slidenum">
              <a:rPr lang="es-CO" smtClean="0"/>
              <a:t>‹Nº›</a:t>
            </a:fld>
            <a:endParaRPr lang="es-CO"/>
          </a:p>
        </p:txBody>
      </p:sp>
    </p:spTree>
    <p:extLst>
      <p:ext uri="{BB962C8B-B14F-4D97-AF65-F5344CB8AC3E}">
        <p14:creationId xmlns:p14="http://schemas.microsoft.com/office/powerpoint/2010/main" val="3550967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04A394C0-DDAE-43DC-B582-057B9B94D643}" type="slidenum">
              <a:rPr lang="es-CO" smtClean="0"/>
              <a:t>1</a:t>
            </a:fld>
            <a:endParaRPr lang="es-CO"/>
          </a:p>
        </p:txBody>
      </p:sp>
    </p:spTree>
    <p:extLst>
      <p:ext uri="{BB962C8B-B14F-4D97-AF65-F5344CB8AC3E}">
        <p14:creationId xmlns:p14="http://schemas.microsoft.com/office/powerpoint/2010/main" val="2795984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5D3CF-4B71-61F3-A151-5F6F6FF910C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882CB38-D81B-68A9-0919-F19BFB0C223B}"/>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18A7D49A-526C-C6E7-48A0-A6DA38DD251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1C0942BC-7C27-CAAC-BF91-4266113A507E}"/>
              </a:ext>
            </a:extLst>
          </p:cNvPr>
          <p:cNvSpPr>
            <a:spLocks noGrp="1"/>
          </p:cNvSpPr>
          <p:nvPr>
            <p:ph type="sldNum" sz="quarter" idx="5"/>
          </p:nvPr>
        </p:nvSpPr>
        <p:spPr/>
        <p:txBody>
          <a:bodyPr/>
          <a:lstStyle/>
          <a:p>
            <a:fld id="{F6A22C52-DBF0-4EED-BFFE-943508295EB0}" type="slidenum">
              <a:rPr lang="es-CO" smtClean="0"/>
              <a:t>10</a:t>
            </a:fld>
            <a:endParaRPr lang="es-CO"/>
          </a:p>
        </p:txBody>
      </p:sp>
    </p:spTree>
    <p:extLst>
      <p:ext uri="{BB962C8B-B14F-4D97-AF65-F5344CB8AC3E}">
        <p14:creationId xmlns:p14="http://schemas.microsoft.com/office/powerpoint/2010/main" val="2498061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B834D-E6C3-2D4D-8850-A7F030ADEF8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05BD256-8F7B-EC79-CB42-EA3A992A46FF}"/>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F420B341-1DF1-3915-2C26-BA2041A98414}"/>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6861112A-8871-E46E-52B0-8B2144331649}"/>
              </a:ext>
            </a:extLst>
          </p:cNvPr>
          <p:cNvSpPr>
            <a:spLocks noGrp="1"/>
          </p:cNvSpPr>
          <p:nvPr>
            <p:ph type="sldNum" sz="quarter" idx="5"/>
          </p:nvPr>
        </p:nvSpPr>
        <p:spPr/>
        <p:txBody>
          <a:bodyPr/>
          <a:lstStyle/>
          <a:p>
            <a:fld id="{F6A22C52-DBF0-4EED-BFFE-943508295EB0}" type="slidenum">
              <a:rPr lang="es-CO" smtClean="0"/>
              <a:t>11</a:t>
            </a:fld>
            <a:endParaRPr lang="es-CO"/>
          </a:p>
        </p:txBody>
      </p:sp>
    </p:spTree>
    <p:extLst>
      <p:ext uri="{BB962C8B-B14F-4D97-AF65-F5344CB8AC3E}">
        <p14:creationId xmlns:p14="http://schemas.microsoft.com/office/powerpoint/2010/main" val="2312245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09C23-256D-1B57-040B-5333FC36E1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4BCE954-0B15-C6EC-9919-119150F318F7}"/>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26A68462-8E37-B11A-F9C2-0947EDB7DF65}"/>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4A13D4FE-6FFC-F943-7C30-E3D2734A85D0}"/>
              </a:ext>
            </a:extLst>
          </p:cNvPr>
          <p:cNvSpPr>
            <a:spLocks noGrp="1"/>
          </p:cNvSpPr>
          <p:nvPr>
            <p:ph type="sldNum" sz="quarter" idx="5"/>
          </p:nvPr>
        </p:nvSpPr>
        <p:spPr/>
        <p:txBody>
          <a:bodyPr/>
          <a:lstStyle/>
          <a:p>
            <a:fld id="{F6A22C52-DBF0-4EED-BFFE-943508295EB0}" type="slidenum">
              <a:rPr lang="es-CO" smtClean="0"/>
              <a:t>12</a:t>
            </a:fld>
            <a:endParaRPr lang="es-CO"/>
          </a:p>
        </p:txBody>
      </p:sp>
    </p:spTree>
    <p:extLst>
      <p:ext uri="{BB962C8B-B14F-4D97-AF65-F5344CB8AC3E}">
        <p14:creationId xmlns:p14="http://schemas.microsoft.com/office/powerpoint/2010/main" val="2256605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116B0-D090-A226-87A0-461951C413B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03B8D44-B04F-D930-3AE2-86D896ACE47E}"/>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74A9096D-EEEC-C4EE-F39F-2E653DD014F5}"/>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33AE88E1-A1E6-39D4-2DF4-862E46D0BD01}"/>
              </a:ext>
            </a:extLst>
          </p:cNvPr>
          <p:cNvSpPr>
            <a:spLocks noGrp="1"/>
          </p:cNvSpPr>
          <p:nvPr>
            <p:ph type="sldNum" sz="quarter" idx="5"/>
          </p:nvPr>
        </p:nvSpPr>
        <p:spPr/>
        <p:txBody>
          <a:bodyPr/>
          <a:lstStyle/>
          <a:p>
            <a:fld id="{F6A22C52-DBF0-4EED-BFFE-943508295EB0}" type="slidenum">
              <a:rPr lang="es-CO" smtClean="0"/>
              <a:t>13</a:t>
            </a:fld>
            <a:endParaRPr lang="es-CO"/>
          </a:p>
        </p:txBody>
      </p:sp>
    </p:spTree>
    <p:extLst>
      <p:ext uri="{BB962C8B-B14F-4D97-AF65-F5344CB8AC3E}">
        <p14:creationId xmlns:p14="http://schemas.microsoft.com/office/powerpoint/2010/main" val="1136651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6D57D-73CC-256F-6A9C-75ACC95994A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764F80E-0BC7-817E-FE40-6AD3E91C36E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3B5A89A1-C9F3-E604-8ACE-307A98AC540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3F96C189-E4A2-9B15-6FFB-41E865EE2D59}"/>
              </a:ext>
            </a:extLst>
          </p:cNvPr>
          <p:cNvSpPr>
            <a:spLocks noGrp="1"/>
          </p:cNvSpPr>
          <p:nvPr>
            <p:ph type="sldNum" sz="quarter" idx="5"/>
          </p:nvPr>
        </p:nvSpPr>
        <p:spPr/>
        <p:txBody>
          <a:bodyPr/>
          <a:lstStyle/>
          <a:p>
            <a:fld id="{F6A22C52-DBF0-4EED-BFFE-943508295EB0}" type="slidenum">
              <a:rPr lang="es-CO" smtClean="0"/>
              <a:t>14</a:t>
            </a:fld>
            <a:endParaRPr lang="es-CO"/>
          </a:p>
        </p:txBody>
      </p:sp>
    </p:spTree>
    <p:extLst>
      <p:ext uri="{BB962C8B-B14F-4D97-AF65-F5344CB8AC3E}">
        <p14:creationId xmlns:p14="http://schemas.microsoft.com/office/powerpoint/2010/main" val="3939278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22389-428D-DE1B-5F97-F70AD31C9C0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3A67F26-664D-351F-D127-A7EBDBA66DAD}"/>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4FF013FE-1E6C-2FF9-8287-3F99FB243CFF}"/>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F8873409-7556-D79B-A478-7E901CE26D4B}"/>
              </a:ext>
            </a:extLst>
          </p:cNvPr>
          <p:cNvSpPr>
            <a:spLocks noGrp="1"/>
          </p:cNvSpPr>
          <p:nvPr>
            <p:ph type="sldNum" sz="quarter" idx="5"/>
          </p:nvPr>
        </p:nvSpPr>
        <p:spPr/>
        <p:txBody>
          <a:bodyPr/>
          <a:lstStyle/>
          <a:p>
            <a:fld id="{F6A22C52-DBF0-4EED-BFFE-943508295EB0}" type="slidenum">
              <a:rPr lang="es-CO" smtClean="0"/>
              <a:t>15</a:t>
            </a:fld>
            <a:endParaRPr lang="es-CO"/>
          </a:p>
        </p:txBody>
      </p:sp>
    </p:spTree>
    <p:extLst>
      <p:ext uri="{BB962C8B-B14F-4D97-AF65-F5344CB8AC3E}">
        <p14:creationId xmlns:p14="http://schemas.microsoft.com/office/powerpoint/2010/main" val="217827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9C668-143A-9AAA-2696-40CDCBD81D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5D0618A-7395-12E5-7F9A-DA1495ED6C51}"/>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A585547E-1A35-F501-BB73-F78F4E11485B}"/>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1AC91094-6690-EB4A-6DE8-7AEFB042263E}"/>
              </a:ext>
            </a:extLst>
          </p:cNvPr>
          <p:cNvSpPr>
            <a:spLocks noGrp="1"/>
          </p:cNvSpPr>
          <p:nvPr>
            <p:ph type="sldNum" sz="quarter" idx="5"/>
          </p:nvPr>
        </p:nvSpPr>
        <p:spPr/>
        <p:txBody>
          <a:bodyPr/>
          <a:lstStyle/>
          <a:p>
            <a:fld id="{F6A22C52-DBF0-4EED-BFFE-943508295EB0}" type="slidenum">
              <a:rPr lang="es-CO" smtClean="0"/>
              <a:t>16</a:t>
            </a:fld>
            <a:endParaRPr lang="es-CO"/>
          </a:p>
        </p:txBody>
      </p:sp>
    </p:spTree>
    <p:extLst>
      <p:ext uri="{BB962C8B-B14F-4D97-AF65-F5344CB8AC3E}">
        <p14:creationId xmlns:p14="http://schemas.microsoft.com/office/powerpoint/2010/main" val="3871512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144C0-8027-C6DC-FF71-9ED2F2F3326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71A2CF-8259-C189-21E5-BC1C93C8B998}"/>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0F13EDB5-8359-6AB9-F6A1-642D7DFCD194}"/>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21C6D55A-AE00-ED45-1342-8C28322DC98C}"/>
              </a:ext>
            </a:extLst>
          </p:cNvPr>
          <p:cNvSpPr>
            <a:spLocks noGrp="1"/>
          </p:cNvSpPr>
          <p:nvPr>
            <p:ph type="sldNum" sz="quarter" idx="5"/>
          </p:nvPr>
        </p:nvSpPr>
        <p:spPr/>
        <p:txBody>
          <a:bodyPr/>
          <a:lstStyle/>
          <a:p>
            <a:fld id="{F6A22C52-DBF0-4EED-BFFE-943508295EB0}" type="slidenum">
              <a:rPr lang="es-CO" smtClean="0"/>
              <a:t>17</a:t>
            </a:fld>
            <a:endParaRPr lang="es-CO"/>
          </a:p>
        </p:txBody>
      </p:sp>
    </p:spTree>
    <p:extLst>
      <p:ext uri="{BB962C8B-B14F-4D97-AF65-F5344CB8AC3E}">
        <p14:creationId xmlns:p14="http://schemas.microsoft.com/office/powerpoint/2010/main" val="4142276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97B0A-0AFD-CF3D-DE4D-3937757274F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EB358DF-D6EA-2FDF-180C-497FC4DE74BA}"/>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4DAFD618-9D38-C125-341F-95A268C152FB}"/>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04E647E7-9D6A-8C9D-ED83-FCDB986F1B93}"/>
              </a:ext>
            </a:extLst>
          </p:cNvPr>
          <p:cNvSpPr>
            <a:spLocks noGrp="1"/>
          </p:cNvSpPr>
          <p:nvPr>
            <p:ph type="sldNum" sz="quarter" idx="5"/>
          </p:nvPr>
        </p:nvSpPr>
        <p:spPr/>
        <p:txBody>
          <a:bodyPr/>
          <a:lstStyle/>
          <a:p>
            <a:fld id="{F6A22C52-DBF0-4EED-BFFE-943508295EB0}" type="slidenum">
              <a:rPr lang="es-CO" smtClean="0"/>
              <a:t>18</a:t>
            </a:fld>
            <a:endParaRPr lang="es-CO"/>
          </a:p>
        </p:txBody>
      </p:sp>
    </p:spTree>
    <p:extLst>
      <p:ext uri="{BB962C8B-B14F-4D97-AF65-F5344CB8AC3E}">
        <p14:creationId xmlns:p14="http://schemas.microsoft.com/office/powerpoint/2010/main" val="350421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1E24E-9CB5-2302-1AFD-8157EAAE2B6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13B958-A4F0-2659-C1DD-97919E29C8CB}"/>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14F43C11-DE4A-8ACE-EDB8-B679587EB275}"/>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B2A5F457-77ED-1685-BBE2-CE720E4CDE84}"/>
              </a:ext>
            </a:extLst>
          </p:cNvPr>
          <p:cNvSpPr>
            <a:spLocks noGrp="1"/>
          </p:cNvSpPr>
          <p:nvPr>
            <p:ph type="sldNum" sz="quarter" idx="5"/>
          </p:nvPr>
        </p:nvSpPr>
        <p:spPr/>
        <p:txBody>
          <a:bodyPr/>
          <a:lstStyle/>
          <a:p>
            <a:fld id="{F6A22C52-DBF0-4EED-BFFE-943508295EB0}" type="slidenum">
              <a:rPr lang="es-CO" smtClean="0"/>
              <a:t>19</a:t>
            </a:fld>
            <a:endParaRPr lang="es-CO"/>
          </a:p>
        </p:txBody>
      </p:sp>
    </p:spTree>
    <p:extLst>
      <p:ext uri="{BB962C8B-B14F-4D97-AF65-F5344CB8AC3E}">
        <p14:creationId xmlns:p14="http://schemas.microsoft.com/office/powerpoint/2010/main" val="325544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20E63-B5F1-C639-6F7F-1F721E9F530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E2260F3-4DF9-3514-D943-8495CD58FAEE}"/>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BCF7B878-0E50-CF5C-9459-13B795DACFCE}"/>
              </a:ext>
            </a:extLst>
          </p:cNvPr>
          <p:cNvSpPr>
            <a:spLocks noGrp="1"/>
          </p:cNvSpPr>
          <p:nvPr>
            <p:ph type="body" idx="1"/>
          </p:nvPr>
        </p:nvSpPr>
        <p:spPr/>
        <p:txBody>
          <a:bodyPr/>
          <a:lstStyle/>
          <a:p>
            <a:endParaRPr lang="es-ES" b="0" i="0" dirty="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D699E400-DBDB-C449-37F9-3B72644AEB74}"/>
              </a:ext>
            </a:extLst>
          </p:cNvPr>
          <p:cNvSpPr>
            <a:spLocks noGrp="1"/>
          </p:cNvSpPr>
          <p:nvPr>
            <p:ph type="sldNum" sz="quarter" idx="5"/>
          </p:nvPr>
        </p:nvSpPr>
        <p:spPr/>
        <p:txBody>
          <a:bodyPr/>
          <a:lstStyle/>
          <a:p>
            <a:fld id="{F6A22C52-DBF0-4EED-BFFE-943508295EB0}" type="slidenum">
              <a:rPr lang="es-CO" smtClean="0"/>
              <a:t>2</a:t>
            </a:fld>
            <a:endParaRPr lang="es-CO"/>
          </a:p>
        </p:txBody>
      </p:sp>
    </p:spTree>
    <p:extLst>
      <p:ext uri="{BB962C8B-B14F-4D97-AF65-F5344CB8AC3E}">
        <p14:creationId xmlns:p14="http://schemas.microsoft.com/office/powerpoint/2010/main" val="699989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13774-0FA5-9A65-2BC3-DDF9018F5CE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3C2C208-6E0E-8943-9A51-059A901B054B}"/>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DF991095-EFB2-2A9D-AFDF-9C0423F07214}"/>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9896E33F-A59A-106C-532C-2173B658B2EB}"/>
              </a:ext>
            </a:extLst>
          </p:cNvPr>
          <p:cNvSpPr>
            <a:spLocks noGrp="1"/>
          </p:cNvSpPr>
          <p:nvPr>
            <p:ph type="sldNum" sz="quarter" idx="5"/>
          </p:nvPr>
        </p:nvSpPr>
        <p:spPr/>
        <p:txBody>
          <a:bodyPr/>
          <a:lstStyle/>
          <a:p>
            <a:fld id="{F6A22C52-DBF0-4EED-BFFE-943508295EB0}" type="slidenum">
              <a:rPr lang="es-CO" smtClean="0"/>
              <a:t>20</a:t>
            </a:fld>
            <a:endParaRPr lang="es-CO"/>
          </a:p>
        </p:txBody>
      </p:sp>
    </p:spTree>
    <p:extLst>
      <p:ext uri="{BB962C8B-B14F-4D97-AF65-F5344CB8AC3E}">
        <p14:creationId xmlns:p14="http://schemas.microsoft.com/office/powerpoint/2010/main" val="913233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3571D-5C2B-CA30-D48F-9DBC4CBD636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54257A8-CAD3-00CF-D58B-2B31AB17779E}"/>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11925777-C22E-0725-1947-1FEBDA717610}"/>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F56C252B-E583-7C9D-03D9-C9475FABF631}"/>
              </a:ext>
            </a:extLst>
          </p:cNvPr>
          <p:cNvSpPr>
            <a:spLocks noGrp="1"/>
          </p:cNvSpPr>
          <p:nvPr>
            <p:ph type="sldNum" sz="quarter" idx="5"/>
          </p:nvPr>
        </p:nvSpPr>
        <p:spPr/>
        <p:txBody>
          <a:bodyPr/>
          <a:lstStyle/>
          <a:p>
            <a:fld id="{F6A22C52-DBF0-4EED-BFFE-943508295EB0}" type="slidenum">
              <a:rPr lang="es-CO" smtClean="0"/>
              <a:t>21</a:t>
            </a:fld>
            <a:endParaRPr lang="es-CO"/>
          </a:p>
        </p:txBody>
      </p:sp>
    </p:spTree>
    <p:extLst>
      <p:ext uri="{BB962C8B-B14F-4D97-AF65-F5344CB8AC3E}">
        <p14:creationId xmlns:p14="http://schemas.microsoft.com/office/powerpoint/2010/main" val="4222839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AC60D-600F-6E23-D383-BEBF8EC582E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424A6B6-F21A-8003-3EF2-44371B8B936C}"/>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E9C98066-E71C-77DC-2420-0393391D9FC5}"/>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D61389CC-2C37-DBC3-4FF7-B18F36C3B42E}"/>
              </a:ext>
            </a:extLst>
          </p:cNvPr>
          <p:cNvSpPr>
            <a:spLocks noGrp="1"/>
          </p:cNvSpPr>
          <p:nvPr>
            <p:ph type="sldNum" sz="quarter" idx="5"/>
          </p:nvPr>
        </p:nvSpPr>
        <p:spPr/>
        <p:txBody>
          <a:bodyPr/>
          <a:lstStyle/>
          <a:p>
            <a:fld id="{F6A22C52-DBF0-4EED-BFFE-943508295EB0}" type="slidenum">
              <a:rPr lang="es-CO" smtClean="0"/>
              <a:t>22</a:t>
            </a:fld>
            <a:endParaRPr lang="es-CO"/>
          </a:p>
        </p:txBody>
      </p:sp>
    </p:spTree>
    <p:extLst>
      <p:ext uri="{BB962C8B-B14F-4D97-AF65-F5344CB8AC3E}">
        <p14:creationId xmlns:p14="http://schemas.microsoft.com/office/powerpoint/2010/main" val="2010157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22771-4AF7-7387-24D7-6A92B677BC8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7B10619-8E28-6B9F-55B1-1692139058AC}"/>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335F683A-3969-AB61-FE9B-AE4F805CC64C}"/>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F95E651C-DFBD-F3A4-2D08-3FAD6F519452}"/>
              </a:ext>
            </a:extLst>
          </p:cNvPr>
          <p:cNvSpPr>
            <a:spLocks noGrp="1"/>
          </p:cNvSpPr>
          <p:nvPr>
            <p:ph type="sldNum" sz="quarter" idx="5"/>
          </p:nvPr>
        </p:nvSpPr>
        <p:spPr/>
        <p:txBody>
          <a:bodyPr/>
          <a:lstStyle/>
          <a:p>
            <a:fld id="{F6A22C52-DBF0-4EED-BFFE-943508295EB0}" type="slidenum">
              <a:rPr lang="es-CO" smtClean="0"/>
              <a:t>23</a:t>
            </a:fld>
            <a:endParaRPr lang="es-CO"/>
          </a:p>
        </p:txBody>
      </p:sp>
    </p:spTree>
    <p:extLst>
      <p:ext uri="{BB962C8B-B14F-4D97-AF65-F5344CB8AC3E}">
        <p14:creationId xmlns:p14="http://schemas.microsoft.com/office/powerpoint/2010/main" val="843598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14642-3C43-C1AC-6643-CDB346ED883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B70406D-93C7-ECBD-A247-2A7B927BAAE7}"/>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3315A910-DF66-B365-C334-34094FF8630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3347A561-032B-4812-7E82-6A3EFE903724}"/>
              </a:ext>
            </a:extLst>
          </p:cNvPr>
          <p:cNvSpPr>
            <a:spLocks noGrp="1"/>
          </p:cNvSpPr>
          <p:nvPr>
            <p:ph type="sldNum" sz="quarter" idx="5"/>
          </p:nvPr>
        </p:nvSpPr>
        <p:spPr/>
        <p:txBody>
          <a:bodyPr/>
          <a:lstStyle/>
          <a:p>
            <a:fld id="{F6A22C52-DBF0-4EED-BFFE-943508295EB0}" type="slidenum">
              <a:rPr lang="es-CO" smtClean="0"/>
              <a:t>24</a:t>
            </a:fld>
            <a:endParaRPr lang="es-CO"/>
          </a:p>
        </p:txBody>
      </p:sp>
    </p:spTree>
    <p:extLst>
      <p:ext uri="{BB962C8B-B14F-4D97-AF65-F5344CB8AC3E}">
        <p14:creationId xmlns:p14="http://schemas.microsoft.com/office/powerpoint/2010/main" val="22402453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1057-5CD2-D46E-E83A-65DB4C19987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4FF93CC-6F98-30F3-1942-CF4772D6695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396D1F96-04AE-5831-22F8-3D7E4B53FB0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253CC860-BE55-F197-E9C0-B4C0868A5F39}"/>
              </a:ext>
            </a:extLst>
          </p:cNvPr>
          <p:cNvSpPr>
            <a:spLocks noGrp="1"/>
          </p:cNvSpPr>
          <p:nvPr>
            <p:ph type="sldNum" sz="quarter" idx="5"/>
          </p:nvPr>
        </p:nvSpPr>
        <p:spPr/>
        <p:txBody>
          <a:bodyPr/>
          <a:lstStyle/>
          <a:p>
            <a:fld id="{F6A22C52-DBF0-4EED-BFFE-943508295EB0}" type="slidenum">
              <a:rPr lang="es-CO" smtClean="0"/>
              <a:t>25</a:t>
            </a:fld>
            <a:endParaRPr lang="es-CO"/>
          </a:p>
        </p:txBody>
      </p:sp>
    </p:spTree>
    <p:extLst>
      <p:ext uri="{BB962C8B-B14F-4D97-AF65-F5344CB8AC3E}">
        <p14:creationId xmlns:p14="http://schemas.microsoft.com/office/powerpoint/2010/main" val="3844713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ACCF4-D168-1297-ECC8-805AB4B7615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93DAD66-09AC-950C-B7EB-804D61882138}"/>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4342FDA0-D77D-49B5-37B6-93FB43733D96}"/>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8F4A86F7-0D7D-B207-C74F-36615D66172E}"/>
              </a:ext>
            </a:extLst>
          </p:cNvPr>
          <p:cNvSpPr>
            <a:spLocks noGrp="1"/>
          </p:cNvSpPr>
          <p:nvPr>
            <p:ph type="sldNum" sz="quarter" idx="5"/>
          </p:nvPr>
        </p:nvSpPr>
        <p:spPr/>
        <p:txBody>
          <a:bodyPr/>
          <a:lstStyle/>
          <a:p>
            <a:fld id="{F6A22C52-DBF0-4EED-BFFE-943508295EB0}" type="slidenum">
              <a:rPr lang="es-CO" smtClean="0"/>
              <a:t>26</a:t>
            </a:fld>
            <a:endParaRPr lang="es-CO"/>
          </a:p>
        </p:txBody>
      </p:sp>
    </p:spTree>
    <p:extLst>
      <p:ext uri="{BB962C8B-B14F-4D97-AF65-F5344CB8AC3E}">
        <p14:creationId xmlns:p14="http://schemas.microsoft.com/office/powerpoint/2010/main" val="1204584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571FC-DE62-2267-9476-102154EE556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5731B77-2B34-3999-5A29-F5B05900A05C}"/>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636B8079-44E9-AD74-DDD2-81B75148BDE5}"/>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FAEAA353-969E-BC3D-3AAE-A9BD145ABE5C}"/>
              </a:ext>
            </a:extLst>
          </p:cNvPr>
          <p:cNvSpPr>
            <a:spLocks noGrp="1"/>
          </p:cNvSpPr>
          <p:nvPr>
            <p:ph type="sldNum" sz="quarter" idx="5"/>
          </p:nvPr>
        </p:nvSpPr>
        <p:spPr/>
        <p:txBody>
          <a:bodyPr/>
          <a:lstStyle/>
          <a:p>
            <a:fld id="{F6A22C52-DBF0-4EED-BFFE-943508295EB0}" type="slidenum">
              <a:rPr lang="es-CO" smtClean="0"/>
              <a:t>27</a:t>
            </a:fld>
            <a:endParaRPr lang="es-CO"/>
          </a:p>
        </p:txBody>
      </p:sp>
    </p:spTree>
    <p:extLst>
      <p:ext uri="{BB962C8B-B14F-4D97-AF65-F5344CB8AC3E}">
        <p14:creationId xmlns:p14="http://schemas.microsoft.com/office/powerpoint/2010/main" val="24123935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7B641-076E-9D8F-CAC7-5F6E8BA2431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BB0333A-8F30-00F2-9B37-3FE041482F98}"/>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5A587AE2-AF02-B563-A60C-73632FCBA839}"/>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60488BD6-DDF6-D18E-8D3E-9061CDC4723B}"/>
              </a:ext>
            </a:extLst>
          </p:cNvPr>
          <p:cNvSpPr>
            <a:spLocks noGrp="1"/>
          </p:cNvSpPr>
          <p:nvPr>
            <p:ph type="sldNum" sz="quarter" idx="5"/>
          </p:nvPr>
        </p:nvSpPr>
        <p:spPr/>
        <p:txBody>
          <a:bodyPr/>
          <a:lstStyle/>
          <a:p>
            <a:fld id="{F6A22C52-DBF0-4EED-BFFE-943508295EB0}" type="slidenum">
              <a:rPr lang="es-CO" smtClean="0"/>
              <a:t>28</a:t>
            </a:fld>
            <a:endParaRPr lang="es-CO"/>
          </a:p>
        </p:txBody>
      </p:sp>
    </p:spTree>
    <p:extLst>
      <p:ext uri="{BB962C8B-B14F-4D97-AF65-F5344CB8AC3E}">
        <p14:creationId xmlns:p14="http://schemas.microsoft.com/office/powerpoint/2010/main" val="2706216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61878-F7E6-5931-C8CB-DF93FDC4786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BE3677-E922-5BB2-4509-43914B106CF8}"/>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E83CF6E7-7435-2C9C-8A47-EB7AF5514F52}"/>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1BFCCE90-1CFA-E88F-4AF9-CB0A1890F487}"/>
              </a:ext>
            </a:extLst>
          </p:cNvPr>
          <p:cNvSpPr>
            <a:spLocks noGrp="1"/>
          </p:cNvSpPr>
          <p:nvPr>
            <p:ph type="sldNum" sz="quarter" idx="5"/>
          </p:nvPr>
        </p:nvSpPr>
        <p:spPr/>
        <p:txBody>
          <a:bodyPr/>
          <a:lstStyle/>
          <a:p>
            <a:fld id="{F6A22C52-DBF0-4EED-BFFE-943508295EB0}" type="slidenum">
              <a:rPr lang="es-CO" smtClean="0"/>
              <a:t>29</a:t>
            </a:fld>
            <a:endParaRPr lang="es-CO"/>
          </a:p>
        </p:txBody>
      </p:sp>
    </p:spTree>
    <p:extLst>
      <p:ext uri="{BB962C8B-B14F-4D97-AF65-F5344CB8AC3E}">
        <p14:creationId xmlns:p14="http://schemas.microsoft.com/office/powerpoint/2010/main" val="577694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8EC62-5822-5A88-B5AD-61C79689AC4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14E3F0C-EA5F-2E4F-34B0-C0F2EEF9698B}"/>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3403A0B7-225C-F36B-78FB-4CBE6E0A4DDF}"/>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98B0F910-B8CE-8E75-5598-4743DAB0E654}"/>
              </a:ext>
            </a:extLst>
          </p:cNvPr>
          <p:cNvSpPr>
            <a:spLocks noGrp="1"/>
          </p:cNvSpPr>
          <p:nvPr>
            <p:ph type="sldNum" sz="quarter" idx="5"/>
          </p:nvPr>
        </p:nvSpPr>
        <p:spPr/>
        <p:txBody>
          <a:bodyPr/>
          <a:lstStyle/>
          <a:p>
            <a:fld id="{F6A22C52-DBF0-4EED-BFFE-943508295EB0}" type="slidenum">
              <a:rPr lang="es-CO" smtClean="0"/>
              <a:t>3</a:t>
            </a:fld>
            <a:endParaRPr lang="es-CO"/>
          </a:p>
        </p:txBody>
      </p:sp>
    </p:spTree>
    <p:extLst>
      <p:ext uri="{BB962C8B-B14F-4D97-AF65-F5344CB8AC3E}">
        <p14:creationId xmlns:p14="http://schemas.microsoft.com/office/powerpoint/2010/main" val="18244779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0392-4A6D-0FF5-1B17-FB92FBF6AF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782F40C-5048-A4AF-37A0-EC2FF8BA94B1}"/>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FA1FB7FB-7D08-6147-34CE-76EE1B3B43B2}"/>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BB74C903-5358-6BC1-233F-4B7C45F11622}"/>
              </a:ext>
            </a:extLst>
          </p:cNvPr>
          <p:cNvSpPr>
            <a:spLocks noGrp="1"/>
          </p:cNvSpPr>
          <p:nvPr>
            <p:ph type="sldNum" sz="quarter" idx="5"/>
          </p:nvPr>
        </p:nvSpPr>
        <p:spPr/>
        <p:txBody>
          <a:bodyPr/>
          <a:lstStyle/>
          <a:p>
            <a:fld id="{F6A22C52-DBF0-4EED-BFFE-943508295EB0}" type="slidenum">
              <a:rPr lang="es-CO" smtClean="0"/>
              <a:t>30</a:t>
            </a:fld>
            <a:endParaRPr lang="es-CO"/>
          </a:p>
        </p:txBody>
      </p:sp>
    </p:spTree>
    <p:extLst>
      <p:ext uri="{BB962C8B-B14F-4D97-AF65-F5344CB8AC3E}">
        <p14:creationId xmlns:p14="http://schemas.microsoft.com/office/powerpoint/2010/main" val="33172908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72EB6-662C-F289-5F7C-5F814313B46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3DC0B84-D360-1708-3042-C68F3B8008C7}"/>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1F2C6606-8381-D382-BF04-08AF0E8C37F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EBCD94DB-CCB9-8A40-CD67-704403815E36}"/>
              </a:ext>
            </a:extLst>
          </p:cNvPr>
          <p:cNvSpPr>
            <a:spLocks noGrp="1"/>
          </p:cNvSpPr>
          <p:nvPr>
            <p:ph type="sldNum" sz="quarter" idx="5"/>
          </p:nvPr>
        </p:nvSpPr>
        <p:spPr/>
        <p:txBody>
          <a:bodyPr/>
          <a:lstStyle/>
          <a:p>
            <a:fld id="{F6A22C52-DBF0-4EED-BFFE-943508295EB0}" type="slidenum">
              <a:rPr lang="es-CO" smtClean="0"/>
              <a:t>31</a:t>
            </a:fld>
            <a:endParaRPr lang="es-CO"/>
          </a:p>
        </p:txBody>
      </p:sp>
    </p:spTree>
    <p:extLst>
      <p:ext uri="{BB962C8B-B14F-4D97-AF65-F5344CB8AC3E}">
        <p14:creationId xmlns:p14="http://schemas.microsoft.com/office/powerpoint/2010/main" val="28913485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CB112-D15C-243F-22D1-9FC3941C81A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3B97D50-B1AD-AA9E-788D-6F0041F5C435}"/>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BF208B18-FEDF-F033-77C5-F304EE1E389B}"/>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9EAE28AE-C050-328A-A074-D2C05B6E142B}"/>
              </a:ext>
            </a:extLst>
          </p:cNvPr>
          <p:cNvSpPr>
            <a:spLocks noGrp="1"/>
          </p:cNvSpPr>
          <p:nvPr>
            <p:ph type="sldNum" sz="quarter" idx="5"/>
          </p:nvPr>
        </p:nvSpPr>
        <p:spPr/>
        <p:txBody>
          <a:bodyPr/>
          <a:lstStyle/>
          <a:p>
            <a:fld id="{F6A22C52-DBF0-4EED-BFFE-943508295EB0}" type="slidenum">
              <a:rPr lang="es-CO" smtClean="0"/>
              <a:t>32</a:t>
            </a:fld>
            <a:endParaRPr lang="es-CO"/>
          </a:p>
        </p:txBody>
      </p:sp>
    </p:spTree>
    <p:extLst>
      <p:ext uri="{BB962C8B-B14F-4D97-AF65-F5344CB8AC3E}">
        <p14:creationId xmlns:p14="http://schemas.microsoft.com/office/powerpoint/2010/main" val="11648190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BA87F-8FE3-4573-8831-0001C4F496B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91581C9-72B8-FD76-15D0-5CA5E4729A0D}"/>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8BFBC49E-D252-39B7-DEFC-42141C762B6A}"/>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8E991874-6643-C22B-A9DB-28F624B62C95}"/>
              </a:ext>
            </a:extLst>
          </p:cNvPr>
          <p:cNvSpPr>
            <a:spLocks noGrp="1"/>
          </p:cNvSpPr>
          <p:nvPr>
            <p:ph type="sldNum" sz="quarter" idx="5"/>
          </p:nvPr>
        </p:nvSpPr>
        <p:spPr/>
        <p:txBody>
          <a:bodyPr/>
          <a:lstStyle/>
          <a:p>
            <a:fld id="{F6A22C52-DBF0-4EED-BFFE-943508295EB0}" type="slidenum">
              <a:rPr lang="es-CO" smtClean="0"/>
              <a:t>33</a:t>
            </a:fld>
            <a:endParaRPr lang="es-CO"/>
          </a:p>
        </p:txBody>
      </p:sp>
    </p:spTree>
    <p:extLst>
      <p:ext uri="{BB962C8B-B14F-4D97-AF65-F5344CB8AC3E}">
        <p14:creationId xmlns:p14="http://schemas.microsoft.com/office/powerpoint/2010/main" val="4150349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09FAD-71CB-FB16-8A13-56DAE830B95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4179E3-748E-9C8F-176A-3601802EA1D6}"/>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AC68ED30-709A-13F7-03DB-317E2790F8C3}"/>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1D7D2422-EAC1-1403-60DC-911858797FF1}"/>
              </a:ext>
            </a:extLst>
          </p:cNvPr>
          <p:cNvSpPr>
            <a:spLocks noGrp="1"/>
          </p:cNvSpPr>
          <p:nvPr>
            <p:ph type="sldNum" sz="quarter" idx="5"/>
          </p:nvPr>
        </p:nvSpPr>
        <p:spPr/>
        <p:txBody>
          <a:bodyPr/>
          <a:lstStyle/>
          <a:p>
            <a:fld id="{F6A22C52-DBF0-4EED-BFFE-943508295EB0}" type="slidenum">
              <a:rPr lang="es-CO" smtClean="0"/>
              <a:t>34</a:t>
            </a:fld>
            <a:endParaRPr lang="es-CO"/>
          </a:p>
        </p:txBody>
      </p:sp>
    </p:spTree>
    <p:extLst>
      <p:ext uri="{BB962C8B-B14F-4D97-AF65-F5344CB8AC3E}">
        <p14:creationId xmlns:p14="http://schemas.microsoft.com/office/powerpoint/2010/main" val="18494928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6C0AF-F453-5B83-A367-AD8CB2CBF89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2F65856-F68E-12E6-6EC1-02B5EB8E8DD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31DE34BE-84C8-DDFB-28A5-D3810E4D5E0C}"/>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2EC980E3-97DE-3018-62B5-DF0BA82A9B5B}"/>
              </a:ext>
            </a:extLst>
          </p:cNvPr>
          <p:cNvSpPr>
            <a:spLocks noGrp="1"/>
          </p:cNvSpPr>
          <p:nvPr>
            <p:ph type="sldNum" sz="quarter" idx="5"/>
          </p:nvPr>
        </p:nvSpPr>
        <p:spPr/>
        <p:txBody>
          <a:bodyPr/>
          <a:lstStyle/>
          <a:p>
            <a:fld id="{F6A22C52-DBF0-4EED-BFFE-943508295EB0}" type="slidenum">
              <a:rPr lang="es-CO" smtClean="0"/>
              <a:t>35</a:t>
            </a:fld>
            <a:endParaRPr lang="es-CO"/>
          </a:p>
        </p:txBody>
      </p:sp>
    </p:spTree>
    <p:extLst>
      <p:ext uri="{BB962C8B-B14F-4D97-AF65-F5344CB8AC3E}">
        <p14:creationId xmlns:p14="http://schemas.microsoft.com/office/powerpoint/2010/main" val="22143316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B5EDB-A4A1-4E63-3F5A-4E27D21EAF7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9351BE9-E6A4-9322-8086-35D0245FDDF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C37B2E9B-D063-7768-6495-6A9E9D1AB647}"/>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481068D1-14DA-C81C-FAE2-EB9ECE6B28BE}"/>
              </a:ext>
            </a:extLst>
          </p:cNvPr>
          <p:cNvSpPr>
            <a:spLocks noGrp="1"/>
          </p:cNvSpPr>
          <p:nvPr>
            <p:ph type="sldNum" sz="quarter" idx="5"/>
          </p:nvPr>
        </p:nvSpPr>
        <p:spPr/>
        <p:txBody>
          <a:bodyPr/>
          <a:lstStyle/>
          <a:p>
            <a:fld id="{F6A22C52-DBF0-4EED-BFFE-943508295EB0}" type="slidenum">
              <a:rPr lang="es-CO" smtClean="0"/>
              <a:t>36</a:t>
            </a:fld>
            <a:endParaRPr lang="es-CO"/>
          </a:p>
        </p:txBody>
      </p:sp>
    </p:spTree>
    <p:extLst>
      <p:ext uri="{BB962C8B-B14F-4D97-AF65-F5344CB8AC3E}">
        <p14:creationId xmlns:p14="http://schemas.microsoft.com/office/powerpoint/2010/main" val="40907903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5B8C0-AA80-A12B-B52B-D4CF574506F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CAA0316-85E0-0DC1-36AA-F80BB7163FE3}"/>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144A4015-9E19-5838-105E-AB43D84C2C4A}"/>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ED4288E4-EE36-D478-1AB0-E6A818C61D49}"/>
              </a:ext>
            </a:extLst>
          </p:cNvPr>
          <p:cNvSpPr>
            <a:spLocks noGrp="1"/>
          </p:cNvSpPr>
          <p:nvPr>
            <p:ph type="sldNum" sz="quarter" idx="5"/>
          </p:nvPr>
        </p:nvSpPr>
        <p:spPr/>
        <p:txBody>
          <a:bodyPr/>
          <a:lstStyle/>
          <a:p>
            <a:fld id="{F6A22C52-DBF0-4EED-BFFE-943508295EB0}" type="slidenum">
              <a:rPr lang="es-CO" smtClean="0"/>
              <a:t>37</a:t>
            </a:fld>
            <a:endParaRPr lang="es-CO"/>
          </a:p>
        </p:txBody>
      </p:sp>
    </p:spTree>
    <p:extLst>
      <p:ext uri="{BB962C8B-B14F-4D97-AF65-F5344CB8AC3E}">
        <p14:creationId xmlns:p14="http://schemas.microsoft.com/office/powerpoint/2010/main" val="24519541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50220-2E71-63C7-3FDD-41C998D9D29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213DD44-0752-5FB0-0114-2A0C4FD3AAC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C0406137-2336-D2EA-C6A7-C85820DDE437}"/>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719B97B5-772E-5F4B-DF33-D0BDBE16C6D6}"/>
              </a:ext>
            </a:extLst>
          </p:cNvPr>
          <p:cNvSpPr>
            <a:spLocks noGrp="1"/>
          </p:cNvSpPr>
          <p:nvPr>
            <p:ph type="sldNum" sz="quarter" idx="5"/>
          </p:nvPr>
        </p:nvSpPr>
        <p:spPr/>
        <p:txBody>
          <a:bodyPr/>
          <a:lstStyle/>
          <a:p>
            <a:fld id="{F6A22C52-DBF0-4EED-BFFE-943508295EB0}" type="slidenum">
              <a:rPr lang="es-CO" smtClean="0"/>
              <a:t>38</a:t>
            </a:fld>
            <a:endParaRPr lang="es-CO"/>
          </a:p>
        </p:txBody>
      </p:sp>
    </p:spTree>
    <p:extLst>
      <p:ext uri="{BB962C8B-B14F-4D97-AF65-F5344CB8AC3E}">
        <p14:creationId xmlns:p14="http://schemas.microsoft.com/office/powerpoint/2010/main" val="41596581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CC17B-8641-AF7D-9F12-DEF8081D0D2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E97E59C-2565-A28B-EAFD-F84C141BAF45}"/>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24754D0B-E742-7F52-68FA-13A78AC3127F}"/>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3993E14A-A11E-9AB8-A63C-CAB6D474A742}"/>
              </a:ext>
            </a:extLst>
          </p:cNvPr>
          <p:cNvSpPr>
            <a:spLocks noGrp="1"/>
          </p:cNvSpPr>
          <p:nvPr>
            <p:ph type="sldNum" sz="quarter" idx="5"/>
          </p:nvPr>
        </p:nvSpPr>
        <p:spPr/>
        <p:txBody>
          <a:bodyPr/>
          <a:lstStyle/>
          <a:p>
            <a:fld id="{F6A22C52-DBF0-4EED-BFFE-943508295EB0}" type="slidenum">
              <a:rPr lang="es-CO" smtClean="0"/>
              <a:t>39</a:t>
            </a:fld>
            <a:endParaRPr lang="es-CO"/>
          </a:p>
        </p:txBody>
      </p:sp>
    </p:spTree>
    <p:extLst>
      <p:ext uri="{BB962C8B-B14F-4D97-AF65-F5344CB8AC3E}">
        <p14:creationId xmlns:p14="http://schemas.microsoft.com/office/powerpoint/2010/main" val="4183843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470A6-0420-3721-0039-EAF330508AB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0EE5A5-1812-1B56-48BB-6E18A960140A}"/>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2ADB6E94-6E4C-614B-21CB-E3580434D9C2}"/>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E79763D2-6AB9-E670-CB65-5128653D16F7}"/>
              </a:ext>
            </a:extLst>
          </p:cNvPr>
          <p:cNvSpPr>
            <a:spLocks noGrp="1"/>
          </p:cNvSpPr>
          <p:nvPr>
            <p:ph type="sldNum" sz="quarter" idx="5"/>
          </p:nvPr>
        </p:nvSpPr>
        <p:spPr/>
        <p:txBody>
          <a:bodyPr/>
          <a:lstStyle/>
          <a:p>
            <a:fld id="{F6A22C52-DBF0-4EED-BFFE-943508295EB0}" type="slidenum">
              <a:rPr lang="es-CO" smtClean="0"/>
              <a:t>4</a:t>
            </a:fld>
            <a:endParaRPr lang="es-CO"/>
          </a:p>
        </p:txBody>
      </p:sp>
    </p:spTree>
    <p:extLst>
      <p:ext uri="{BB962C8B-B14F-4D97-AF65-F5344CB8AC3E}">
        <p14:creationId xmlns:p14="http://schemas.microsoft.com/office/powerpoint/2010/main" val="2203749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84E8F-C247-C20B-C744-F72B9FA0682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B6402B0-A11B-767F-43CF-47B90747CF71}"/>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564F5518-A6A8-6A35-C25A-94C8D3D27E91}"/>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8556AAA9-677C-49F7-1FA9-B871793AA140}"/>
              </a:ext>
            </a:extLst>
          </p:cNvPr>
          <p:cNvSpPr>
            <a:spLocks noGrp="1"/>
          </p:cNvSpPr>
          <p:nvPr>
            <p:ph type="sldNum" sz="quarter" idx="5"/>
          </p:nvPr>
        </p:nvSpPr>
        <p:spPr/>
        <p:txBody>
          <a:bodyPr/>
          <a:lstStyle/>
          <a:p>
            <a:fld id="{F6A22C52-DBF0-4EED-BFFE-943508295EB0}" type="slidenum">
              <a:rPr lang="es-CO" smtClean="0"/>
              <a:t>40</a:t>
            </a:fld>
            <a:endParaRPr lang="es-CO"/>
          </a:p>
        </p:txBody>
      </p:sp>
    </p:spTree>
    <p:extLst>
      <p:ext uri="{BB962C8B-B14F-4D97-AF65-F5344CB8AC3E}">
        <p14:creationId xmlns:p14="http://schemas.microsoft.com/office/powerpoint/2010/main" val="25184403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D27CB-CD59-EFB7-2074-D7AA013C9A6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551A81D-D0BB-280D-5632-36317365776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A6F8D937-4894-1DB8-C338-BBBBDA8E5B1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A61E4A8-1317-846C-3F48-59C1403D5925}"/>
              </a:ext>
            </a:extLst>
          </p:cNvPr>
          <p:cNvSpPr>
            <a:spLocks noGrp="1"/>
          </p:cNvSpPr>
          <p:nvPr>
            <p:ph type="sldNum" sz="quarter" idx="5"/>
          </p:nvPr>
        </p:nvSpPr>
        <p:spPr/>
        <p:txBody>
          <a:bodyPr/>
          <a:lstStyle/>
          <a:p>
            <a:fld id="{F6A22C52-DBF0-4EED-BFFE-943508295EB0}" type="slidenum">
              <a:rPr lang="es-CO" smtClean="0"/>
              <a:t>41</a:t>
            </a:fld>
            <a:endParaRPr lang="es-CO"/>
          </a:p>
        </p:txBody>
      </p:sp>
    </p:spTree>
    <p:extLst>
      <p:ext uri="{BB962C8B-B14F-4D97-AF65-F5344CB8AC3E}">
        <p14:creationId xmlns:p14="http://schemas.microsoft.com/office/powerpoint/2010/main" val="3899825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F6A22C52-DBF0-4EED-BFFE-943508295EB0}" type="slidenum">
              <a:rPr lang="es-CO" smtClean="0"/>
              <a:t>42</a:t>
            </a:fld>
            <a:endParaRPr lang="es-CO"/>
          </a:p>
        </p:txBody>
      </p:sp>
    </p:spTree>
    <p:extLst>
      <p:ext uri="{BB962C8B-B14F-4D97-AF65-F5344CB8AC3E}">
        <p14:creationId xmlns:p14="http://schemas.microsoft.com/office/powerpoint/2010/main" val="21393003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p:cNvSpPr>
            <a:spLocks noGrp="1"/>
          </p:cNvSpPr>
          <p:nvPr>
            <p:ph type="sldNum" sz="quarter" idx="5"/>
          </p:nvPr>
        </p:nvSpPr>
        <p:spPr/>
        <p:txBody>
          <a:bodyPr/>
          <a:lstStyle/>
          <a:p>
            <a:fld id="{F6A22C52-DBF0-4EED-BFFE-943508295EB0}" type="slidenum">
              <a:rPr lang="es-CO" smtClean="0"/>
              <a:t>43</a:t>
            </a:fld>
            <a:endParaRPr lang="es-CO"/>
          </a:p>
        </p:txBody>
      </p:sp>
    </p:spTree>
    <p:extLst>
      <p:ext uri="{BB962C8B-B14F-4D97-AF65-F5344CB8AC3E}">
        <p14:creationId xmlns:p14="http://schemas.microsoft.com/office/powerpoint/2010/main" val="19441198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C94B4-3575-41A0-5085-DC9D92B932C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7E1D970-932B-7583-8A5C-B957540E10D4}"/>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6FBA2BBB-70FD-B687-1E44-1B683557A5EC}"/>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5841DCFC-0F48-7661-42EF-F2B1835D6ABC}"/>
              </a:ext>
            </a:extLst>
          </p:cNvPr>
          <p:cNvSpPr>
            <a:spLocks noGrp="1"/>
          </p:cNvSpPr>
          <p:nvPr>
            <p:ph type="sldNum" sz="quarter" idx="5"/>
          </p:nvPr>
        </p:nvSpPr>
        <p:spPr/>
        <p:txBody>
          <a:bodyPr/>
          <a:lstStyle/>
          <a:p>
            <a:fld id="{F6A22C52-DBF0-4EED-BFFE-943508295EB0}" type="slidenum">
              <a:rPr lang="es-CO" smtClean="0"/>
              <a:t>44</a:t>
            </a:fld>
            <a:endParaRPr lang="es-CO"/>
          </a:p>
        </p:txBody>
      </p:sp>
    </p:spTree>
    <p:extLst>
      <p:ext uri="{BB962C8B-B14F-4D97-AF65-F5344CB8AC3E}">
        <p14:creationId xmlns:p14="http://schemas.microsoft.com/office/powerpoint/2010/main" val="4967296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CA7BE-60A0-6034-06B8-28F752AD299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20C6D54-C664-7F9D-5AC8-78A480D11C88}"/>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936A675F-2B60-0EA9-F9B5-AA45784066D9}"/>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2E76F05C-49EC-F0E4-2E30-3F270D2F8E20}"/>
              </a:ext>
            </a:extLst>
          </p:cNvPr>
          <p:cNvSpPr>
            <a:spLocks noGrp="1"/>
          </p:cNvSpPr>
          <p:nvPr>
            <p:ph type="sldNum" sz="quarter" idx="5"/>
          </p:nvPr>
        </p:nvSpPr>
        <p:spPr/>
        <p:txBody>
          <a:bodyPr/>
          <a:lstStyle/>
          <a:p>
            <a:fld id="{F6A22C52-DBF0-4EED-BFFE-943508295EB0}" type="slidenum">
              <a:rPr lang="es-CO" smtClean="0"/>
              <a:t>45</a:t>
            </a:fld>
            <a:endParaRPr lang="es-CO"/>
          </a:p>
        </p:txBody>
      </p:sp>
    </p:spTree>
    <p:extLst>
      <p:ext uri="{BB962C8B-B14F-4D97-AF65-F5344CB8AC3E}">
        <p14:creationId xmlns:p14="http://schemas.microsoft.com/office/powerpoint/2010/main" val="6207446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B2405-A682-7A98-2E81-F2D597662F5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9CADED7-1ADA-FADC-B761-2EB3497E9472}"/>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9A7D7322-2827-B9BA-F1EC-20775521427B}"/>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E4EB8D1D-A5A7-9097-2FCA-0403D37633C9}"/>
              </a:ext>
            </a:extLst>
          </p:cNvPr>
          <p:cNvSpPr>
            <a:spLocks noGrp="1"/>
          </p:cNvSpPr>
          <p:nvPr>
            <p:ph type="sldNum" sz="quarter" idx="5"/>
          </p:nvPr>
        </p:nvSpPr>
        <p:spPr/>
        <p:txBody>
          <a:bodyPr/>
          <a:lstStyle/>
          <a:p>
            <a:fld id="{F6A22C52-DBF0-4EED-BFFE-943508295EB0}" type="slidenum">
              <a:rPr lang="es-CO" smtClean="0"/>
              <a:t>46</a:t>
            </a:fld>
            <a:endParaRPr lang="es-CO"/>
          </a:p>
        </p:txBody>
      </p:sp>
    </p:spTree>
    <p:extLst>
      <p:ext uri="{BB962C8B-B14F-4D97-AF65-F5344CB8AC3E}">
        <p14:creationId xmlns:p14="http://schemas.microsoft.com/office/powerpoint/2010/main" val="8623912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56AA1-EEA2-F0F6-1E61-0F0AFC1318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36635AF-ED93-816F-9C97-EF3133155284}"/>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EE0CEC95-E315-C6E0-914B-7BCD69EBB5E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1EA354AA-C59D-45A4-5C3A-B5B4AACB5553}"/>
              </a:ext>
            </a:extLst>
          </p:cNvPr>
          <p:cNvSpPr>
            <a:spLocks noGrp="1"/>
          </p:cNvSpPr>
          <p:nvPr>
            <p:ph type="sldNum" sz="quarter" idx="5"/>
          </p:nvPr>
        </p:nvSpPr>
        <p:spPr/>
        <p:txBody>
          <a:bodyPr/>
          <a:lstStyle/>
          <a:p>
            <a:fld id="{F6A22C52-DBF0-4EED-BFFE-943508295EB0}" type="slidenum">
              <a:rPr lang="es-CO" smtClean="0"/>
              <a:t>47</a:t>
            </a:fld>
            <a:endParaRPr lang="es-CO"/>
          </a:p>
        </p:txBody>
      </p:sp>
    </p:spTree>
    <p:extLst>
      <p:ext uri="{BB962C8B-B14F-4D97-AF65-F5344CB8AC3E}">
        <p14:creationId xmlns:p14="http://schemas.microsoft.com/office/powerpoint/2010/main" val="119448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7614F-FCBC-9B18-067C-7E891B99E68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A68C13E-CCE1-F117-7E2B-5C6B4A6AD0A1}"/>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62D53804-2408-7C98-BFF2-E68DA431DF74}"/>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42690AFC-427A-89C5-3BFB-915A96716B57}"/>
              </a:ext>
            </a:extLst>
          </p:cNvPr>
          <p:cNvSpPr>
            <a:spLocks noGrp="1"/>
          </p:cNvSpPr>
          <p:nvPr>
            <p:ph type="sldNum" sz="quarter" idx="5"/>
          </p:nvPr>
        </p:nvSpPr>
        <p:spPr/>
        <p:txBody>
          <a:bodyPr/>
          <a:lstStyle/>
          <a:p>
            <a:fld id="{F6A22C52-DBF0-4EED-BFFE-943508295EB0}" type="slidenum">
              <a:rPr lang="es-CO" smtClean="0"/>
              <a:t>5</a:t>
            </a:fld>
            <a:endParaRPr lang="es-CO"/>
          </a:p>
        </p:txBody>
      </p:sp>
    </p:spTree>
    <p:extLst>
      <p:ext uri="{BB962C8B-B14F-4D97-AF65-F5344CB8AC3E}">
        <p14:creationId xmlns:p14="http://schemas.microsoft.com/office/powerpoint/2010/main" val="3083724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C6908-0591-6EDE-511C-A57E97F5730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207F651-3B7B-F523-2470-DDEF5A885A2B}"/>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47ACB51F-0AC4-822C-0FB4-5E04D2FFE3CD}"/>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D5D8A21C-2DF5-5D03-4DA4-F01EDCAC2E02}"/>
              </a:ext>
            </a:extLst>
          </p:cNvPr>
          <p:cNvSpPr>
            <a:spLocks noGrp="1"/>
          </p:cNvSpPr>
          <p:nvPr>
            <p:ph type="sldNum" sz="quarter" idx="5"/>
          </p:nvPr>
        </p:nvSpPr>
        <p:spPr/>
        <p:txBody>
          <a:bodyPr/>
          <a:lstStyle/>
          <a:p>
            <a:fld id="{F6A22C52-DBF0-4EED-BFFE-943508295EB0}" type="slidenum">
              <a:rPr lang="es-CO" smtClean="0"/>
              <a:t>6</a:t>
            </a:fld>
            <a:endParaRPr lang="es-CO"/>
          </a:p>
        </p:txBody>
      </p:sp>
    </p:spTree>
    <p:extLst>
      <p:ext uri="{BB962C8B-B14F-4D97-AF65-F5344CB8AC3E}">
        <p14:creationId xmlns:p14="http://schemas.microsoft.com/office/powerpoint/2010/main" val="2565056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B4826-C863-9F11-A66D-D52E363BA05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1C52C64-D9BC-E6A4-D094-BCF4AB044377}"/>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EA9D605C-F153-CAAE-0402-4DE46508B0F8}"/>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31A20BFD-7439-A289-C09B-AF4FE99AEA63}"/>
              </a:ext>
            </a:extLst>
          </p:cNvPr>
          <p:cNvSpPr>
            <a:spLocks noGrp="1"/>
          </p:cNvSpPr>
          <p:nvPr>
            <p:ph type="sldNum" sz="quarter" idx="5"/>
          </p:nvPr>
        </p:nvSpPr>
        <p:spPr/>
        <p:txBody>
          <a:bodyPr/>
          <a:lstStyle/>
          <a:p>
            <a:fld id="{F6A22C52-DBF0-4EED-BFFE-943508295EB0}" type="slidenum">
              <a:rPr lang="es-CO" smtClean="0"/>
              <a:t>7</a:t>
            </a:fld>
            <a:endParaRPr lang="es-CO"/>
          </a:p>
        </p:txBody>
      </p:sp>
    </p:spTree>
    <p:extLst>
      <p:ext uri="{BB962C8B-B14F-4D97-AF65-F5344CB8AC3E}">
        <p14:creationId xmlns:p14="http://schemas.microsoft.com/office/powerpoint/2010/main" val="600916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96C3D-BBB1-633A-960A-B30962286D5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2C71C70-1A84-EDA9-CAB9-4FCF37E49E01}"/>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7DC176A4-384A-BEAF-F335-A4E94D97B8E5}"/>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276F4012-C8BB-E121-2FE1-0924BFCC8067}"/>
              </a:ext>
            </a:extLst>
          </p:cNvPr>
          <p:cNvSpPr>
            <a:spLocks noGrp="1"/>
          </p:cNvSpPr>
          <p:nvPr>
            <p:ph type="sldNum" sz="quarter" idx="5"/>
          </p:nvPr>
        </p:nvSpPr>
        <p:spPr/>
        <p:txBody>
          <a:bodyPr/>
          <a:lstStyle/>
          <a:p>
            <a:fld id="{F6A22C52-DBF0-4EED-BFFE-943508295EB0}" type="slidenum">
              <a:rPr lang="es-CO" smtClean="0"/>
              <a:t>8</a:t>
            </a:fld>
            <a:endParaRPr lang="es-CO"/>
          </a:p>
        </p:txBody>
      </p:sp>
    </p:spTree>
    <p:extLst>
      <p:ext uri="{BB962C8B-B14F-4D97-AF65-F5344CB8AC3E}">
        <p14:creationId xmlns:p14="http://schemas.microsoft.com/office/powerpoint/2010/main" val="2304210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1544E-56AE-976F-EC02-5A65107D312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05B205B-0A2C-7CA2-E056-22A652A7B877}"/>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B05D87EE-7AAC-2162-2428-24CA6809B84D}"/>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3F37882F-009D-F56A-49C3-0492A68BF1BB}"/>
              </a:ext>
            </a:extLst>
          </p:cNvPr>
          <p:cNvSpPr>
            <a:spLocks noGrp="1"/>
          </p:cNvSpPr>
          <p:nvPr>
            <p:ph type="sldNum" sz="quarter" idx="5"/>
          </p:nvPr>
        </p:nvSpPr>
        <p:spPr/>
        <p:txBody>
          <a:bodyPr/>
          <a:lstStyle/>
          <a:p>
            <a:fld id="{F6A22C52-DBF0-4EED-BFFE-943508295EB0}" type="slidenum">
              <a:rPr lang="es-CO" smtClean="0"/>
              <a:t>9</a:t>
            </a:fld>
            <a:endParaRPr lang="es-CO"/>
          </a:p>
        </p:txBody>
      </p:sp>
    </p:spTree>
    <p:extLst>
      <p:ext uri="{BB962C8B-B14F-4D97-AF65-F5344CB8AC3E}">
        <p14:creationId xmlns:p14="http://schemas.microsoft.com/office/powerpoint/2010/main" val="1324579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A39CD4-1847-8400-A06D-46FC9729813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75BD8FDC-0C28-CD8D-360C-6CD56B1756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BE1F7A5E-6E45-1BD8-4798-915D39337D2B}"/>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5" name="Marcador de pie de página 4">
            <a:extLst>
              <a:ext uri="{FF2B5EF4-FFF2-40B4-BE49-F238E27FC236}">
                <a16:creationId xmlns:a16="http://schemas.microsoft.com/office/drawing/2014/main" id="{EDCD6777-BF0E-4898-AAB3-15B70C4A5D4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C179CAF-8589-761F-0B83-E1D9420F28F3}"/>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1719047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1E7CC0-0BF8-66A2-DE45-B9CE5A9F6EE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02017429-85D0-2E71-381E-59170C416BF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E3988D4-2550-0874-637B-C3D94FB40930}"/>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5" name="Marcador de pie de página 4">
            <a:extLst>
              <a:ext uri="{FF2B5EF4-FFF2-40B4-BE49-F238E27FC236}">
                <a16:creationId xmlns:a16="http://schemas.microsoft.com/office/drawing/2014/main" id="{59CBE887-C872-883C-6FFB-FF028AA1B90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3BD4B97-B0B1-2B4B-5C97-4AA7A60F5C7B}"/>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4063558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27FF027-1B4D-DF7A-AA7A-748B5DDDFC9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37940E8-67BD-E2F3-C9CC-5CC15289270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19A7EA4-2C4C-8EEF-A8B6-CD3DDC873A29}"/>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5" name="Marcador de pie de página 4">
            <a:extLst>
              <a:ext uri="{FF2B5EF4-FFF2-40B4-BE49-F238E27FC236}">
                <a16:creationId xmlns:a16="http://schemas.microsoft.com/office/drawing/2014/main" id="{4C5C94BA-1C70-0A99-FA91-313908BFFE8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E84819E-612E-E1AD-367A-7C8BE1C04F7C}"/>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1129234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61FB9-809C-7774-09EA-21F79B428A58}"/>
              </a:ext>
            </a:extLst>
          </p:cNvPr>
          <p:cNvSpPr>
            <a:spLocks noGrp="1"/>
          </p:cNvSpPr>
          <p:nvPr>
            <p:ph type="ctrTitle" hasCustomPrompt="1"/>
          </p:nvPr>
        </p:nvSpPr>
        <p:spPr>
          <a:xfrm>
            <a:off x="7191668" y="3112001"/>
            <a:ext cx="3530152" cy="945890"/>
          </a:xfrm>
        </p:spPr>
        <p:txBody>
          <a:bodyPr anchor="b">
            <a:noAutofit/>
          </a:bodyPr>
          <a:lstStyle>
            <a:lvl1pPr algn="ctr">
              <a:defRPr sz="7200" spc="300">
                <a:solidFill>
                  <a:srgbClr val="007934"/>
                </a:solidFill>
                <a:latin typeface="Arial Rounded MT Bold" panose="020F0704030504030204" pitchFamily="34" charset="0"/>
              </a:defRPr>
            </a:lvl1pPr>
          </a:lstStyle>
          <a:p>
            <a:r>
              <a:rPr lang="es-ES" dirty="0"/>
              <a:t>Titular</a:t>
            </a:r>
          </a:p>
        </p:txBody>
      </p:sp>
      <p:sp>
        <p:nvSpPr>
          <p:cNvPr id="3" name="Subtítulo 2">
            <a:extLst>
              <a:ext uri="{FF2B5EF4-FFF2-40B4-BE49-F238E27FC236}">
                <a16:creationId xmlns:a16="http://schemas.microsoft.com/office/drawing/2014/main" id="{D45C09A9-5FC5-FADA-6936-9A9D5E99D606}"/>
              </a:ext>
            </a:extLst>
          </p:cNvPr>
          <p:cNvSpPr>
            <a:spLocks noGrp="1"/>
          </p:cNvSpPr>
          <p:nvPr>
            <p:ph type="subTitle" idx="1"/>
          </p:nvPr>
        </p:nvSpPr>
        <p:spPr>
          <a:xfrm>
            <a:off x="6687127" y="4150253"/>
            <a:ext cx="4507345" cy="653206"/>
          </a:xfrm>
        </p:spPr>
        <p:txBody>
          <a:bodyPr>
            <a:normAutofit/>
          </a:bodyPr>
          <a:lstStyle>
            <a:lvl1pPr marL="0" indent="0" algn="ctr">
              <a:buNone/>
              <a:defRPr sz="2000">
                <a:solidFill>
                  <a:srgbClr val="646363"/>
                </a:solidFill>
                <a:latin typeface="Calibri regular"/>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p>
        </p:txBody>
      </p:sp>
      <p:pic>
        <p:nvPicPr>
          <p:cNvPr id="10" name="Gráfico 9">
            <a:extLst>
              <a:ext uri="{FF2B5EF4-FFF2-40B4-BE49-F238E27FC236}">
                <a16:creationId xmlns:a16="http://schemas.microsoft.com/office/drawing/2014/main" id="{98C0D50D-E9DF-6D01-1D08-CD7BDFC40B2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097818" y="6106388"/>
            <a:ext cx="3066471" cy="381745"/>
          </a:xfrm>
          <a:prstGeom prst="rect">
            <a:avLst/>
          </a:prstGeom>
        </p:spPr>
      </p:pic>
      <p:pic>
        <p:nvPicPr>
          <p:cNvPr id="5" name="Imagen 4" descr="Logotipo&#10;&#10;Descripción generada automáticamente con confianza media">
            <a:extLst>
              <a:ext uri="{FF2B5EF4-FFF2-40B4-BE49-F238E27FC236}">
                <a16:creationId xmlns:a16="http://schemas.microsoft.com/office/drawing/2014/main" id="{FE806B62-F694-A899-C019-2CA50EFD2C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52488" y="1084047"/>
            <a:ext cx="2408512" cy="1088765"/>
          </a:xfrm>
          <a:prstGeom prst="rect">
            <a:avLst/>
          </a:prstGeom>
        </p:spPr>
      </p:pic>
      <p:sp>
        <p:nvSpPr>
          <p:cNvPr id="11" name="Marcador de texto 10">
            <a:extLst>
              <a:ext uri="{FF2B5EF4-FFF2-40B4-BE49-F238E27FC236}">
                <a16:creationId xmlns:a16="http://schemas.microsoft.com/office/drawing/2014/main" id="{EAE3F63F-1B26-F7E0-5131-F2CFE70209B3}"/>
              </a:ext>
            </a:extLst>
          </p:cNvPr>
          <p:cNvSpPr>
            <a:spLocks noGrp="1"/>
          </p:cNvSpPr>
          <p:nvPr>
            <p:ph type="body" sz="quarter" idx="10" hasCustomPrompt="1"/>
          </p:nvPr>
        </p:nvSpPr>
        <p:spPr>
          <a:xfrm>
            <a:off x="9520555" y="5882640"/>
            <a:ext cx="2447925" cy="467360"/>
          </a:xfrm>
        </p:spPr>
        <p:txBody>
          <a:bodyPr>
            <a:noAutofit/>
          </a:bodyPr>
          <a:lstStyle>
            <a:lvl1pPr marL="0" indent="0">
              <a:buNone/>
              <a:defRPr sz="22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stStyle>
          <a:p>
            <a:pPr lvl="0"/>
            <a:r>
              <a:rPr lang="es-ES" dirty="0"/>
              <a:t>Fecha</a:t>
            </a:r>
            <a:endParaRPr lang="es-CO" dirty="0"/>
          </a:p>
        </p:txBody>
      </p:sp>
    </p:spTree>
    <p:extLst>
      <p:ext uri="{BB962C8B-B14F-4D97-AF65-F5344CB8AC3E}">
        <p14:creationId xmlns:p14="http://schemas.microsoft.com/office/powerpoint/2010/main" val="1803749599"/>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o">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836611" y="1342673"/>
            <a:ext cx="10340725" cy="4927410"/>
          </a:xfrm>
        </p:spPr>
        <p:txBody>
          <a:bodyPr>
            <a:normAutofit/>
          </a:bodyPr>
          <a:lstStyle>
            <a:lvl1pPr>
              <a:defRPr sz="1600">
                <a:solidFill>
                  <a:srgbClr val="646363"/>
                </a:solidFill>
                <a:latin typeface="Calibri regular"/>
              </a:defRPr>
            </a:lvl1pPr>
            <a:lvl2pPr>
              <a:defRPr sz="1400">
                <a:solidFill>
                  <a:srgbClr val="646363"/>
                </a:solidFill>
                <a:latin typeface="Calibri regular"/>
              </a:defRPr>
            </a:lvl2pPr>
            <a:lvl3pPr>
              <a:defRPr sz="1200">
                <a:solidFill>
                  <a:srgbClr val="646363"/>
                </a:solidFill>
                <a:latin typeface="Calibri regular"/>
              </a:defRPr>
            </a:lvl3pPr>
            <a:lvl4pPr>
              <a:defRPr sz="1100">
                <a:solidFill>
                  <a:srgbClr val="646363"/>
                </a:solidFill>
                <a:latin typeface="Calibri regular"/>
              </a:defRPr>
            </a:lvl4pPr>
            <a:lvl5pPr>
              <a:defRPr sz="1100">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pic>
        <p:nvPicPr>
          <p:cNvPr id="2" name="Gráfico 1">
            <a:extLst>
              <a:ext uri="{FF2B5EF4-FFF2-40B4-BE49-F238E27FC236}">
                <a16:creationId xmlns:a16="http://schemas.microsoft.com/office/drawing/2014/main" id="{E89CFBF5-3199-384A-48CF-5BDAADCC416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167919" y="142583"/>
            <a:ext cx="832570" cy="832570"/>
          </a:xfrm>
          <a:prstGeom prst="rect">
            <a:avLst/>
          </a:prstGeom>
        </p:spPr>
      </p:pic>
      <p:pic>
        <p:nvPicPr>
          <p:cNvPr id="4" name="Gráfico 3">
            <a:extLst>
              <a:ext uri="{FF2B5EF4-FFF2-40B4-BE49-F238E27FC236}">
                <a16:creationId xmlns:a16="http://schemas.microsoft.com/office/drawing/2014/main" id="{FC30D1AA-4784-71A4-F118-8C21DE28A32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sp>
        <p:nvSpPr>
          <p:cNvPr id="6" name="Marcador de texto 3">
            <a:extLst>
              <a:ext uri="{FF2B5EF4-FFF2-40B4-BE49-F238E27FC236}">
                <a16:creationId xmlns:a16="http://schemas.microsoft.com/office/drawing/2014/main" id="{87580A36-F0B7-E81A-2D02-872285495BC2}"/>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7" name="Marcador de texto 3">
            <a:extLst>
              <a:ext uri="{FF2B5EF4-FFF2-40B4-BE49-F238E27FC236}">
                <a16:creationId xmlns:a16="http://schemas.microsoft.com/office/drawing/2014/main" id="{D1966D40-20B9-91B7-2C61-4A240FF58172}"/>
              </a:ext>
            </a:extLst>
          </p:cNvPr>
          <p:cNvSpPr>
            <a:spLocks noGrp="1"/>
          </p:cNvSpPr>
          <p:nvPr>
            <p:ph type="body" sz="half" idx="11" hasCustomPrompt="1"/>
          </p:nvPr>
        </p:nvSpPr>
        <p:spPr>
          <a:xfrm>
            <a:off x="836612" y="766619"/>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1385993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Gracia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07AC3-F5F4-4128-8841-7FB3F5D61B91}"/>
              </a:ext>
            </a:extLst>
          </p:cNvPr>
          <p:cNvSpPr>
            <a:spLocks noGrp="1"/>
          </p:cNvSpPr>
          <p:nvPr>
            <p:ph type="title" hasCustomPrompt="1"/>
          </p:nvPr>
        </p:nvSpPr>
        <p:spPr>
          <a:xfrm>
            <a:off x="3302373" y="1364974"/>
            <a:ext cx="5591634" cy="2371151"/>
          </a:xfrm>
        </p:spPr>
        <p:txBody>
          <a:bodyPr anchor="ctr">
            <a:normAutofit/>
          </a:bodyPr>
          <a:lstStyle>
            <a:lvl1pPr algn="ctr">
              <a:defRPr sz="6600">
                <a:solidFill>
                  <a:srgbClr val="007934"/>
                </a:solidFill>
                <a:latin typeface="Arial Rounded MT Bold" panose="020F0704030504030204" pitchFamily="34" charset="0"/>
              </a:defRPr>
            </a:lvl1pPr>
          </a:lstStyle>
          <a:p>
            <a:r>
              <a:rPr lang="es-ES" dirty="0"/>
              <a:t>¡</a:t>
            </a:r>
            <a:r>
              <a:rPr lang="en-US" dirty="0"/>
              <a:t>G</a:t>
            </a:r>
            <a:r>
              <a:rPr lang="es-ES" dirty="0" err="1"/>
              <a:t>racias</a:t>
            </a:r>
            <a:r>
              <a:rPr lang="es-ES" dirty="0"/>
              <a:t>!</a:t>
            </a:r>
          </a:p>
        </p:txBody>
      </p:sp>
      <p:pic>
        <p:nvPicPr>
          <p:cNvPr id="5" name="Gráfico 4">
            <a:extLst>
              <a:ext uri="{FF2B5EF4-FFF2-40B4-BE49-F238E27FC236}">
                <a16:creationId xmlns:a16="http://schemas.microsoft.com/office/drawing/2014/main" id="{8E0D1618-C1E0-FA36-C109-F9FAC3BA77B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948" y="4477405"/>
            <a:ext cx="2755232" cy="2049243"/>
          </a:xfrm>
          <a:prstGeom prst="rect">
            <a:avLst/>
          </a:prstGeom>
        </p:spPr>
      </p:pic>
      <p:pic>
        <p:nvPicPr>
          <p:cNvPr id="3" name="Gráfico 2">
            <a:extLst>
              <a:ext uri="{FF2B5EF4-FFF2-40B4-BE49-F238E27FC236}">
                <a16:creationId xmlns:a16="http://schemas.microsoft.com/office/drawing/2014/main" id="{01CCFBD0-C9B7-30B0-3F6C-286ABB425AE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pic>
        <p:nvPicPr>
          <p:cNvPr id="4" name="Imagen 3" descr="Logotipo&#10;&#10;Descripción generada automáticamente con confianza media">
            <a:extLst>
              <a:ext uri="{FF2B5EF4-FFF2-40B4-BE49-F238E27FC236}">
                <a16:creationId xmlns:a16="http://schemas.microsoft.com/office/drawing/2014/main" id="{99EC8EEB-B135-46BF-3C80-DA275DC230D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67163" y="4296578"/>
            <a:ext cx="2883992" cy="1303705"/>
          </a:xfrm>
          <a:prstGeom prst="rect">
            <a:avLst/>
          </a:prstGeom>
        </p:spPr>
      </p:pic>
    </p:spTree>
    <p:extLst>
      <p:ext uri="{BB962C8B-B14F-4D97-AF65-F5344CB8AC3E}">
        <p14:creationId xmlns:p14="http://schemas.microsoft.com/office/powerpoint/2010/main" val="2833625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ido con image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07AC3-F5F4-4128-8841-7FB3F5D61B91}"/>
              </a:ext>
            </a:extLst>
          </p:cNvPr>
          <p:cNvSpPr>
            <a:spLocks noGrp="1"/>
          </p:cNvSpPr>
          <p:nvPr>
            <p:ph type="title" hasCustomPrompt="1"/>
          </p:nvPr>
        </p:nvSpPr>
        <p:spPr>
          <a:xfrm>
            <a:off x="6680576" y="1696848"/>
            <a:ext cx="3932237" cy="573296"/>
          </a:xfrm>
        </p:spPr>
        <p:txBody>
          <a:bodyPr anchor="ctr">
            <a:normAutofit/>
          </a:bodyPr>
          <a:lstStyle>
            <a:lvl1pPr algn="ctr">
              <a:defRPr sz="4400">
                <a:solidFill>
                  <a:srgbClr val="7AD400"/>
                </a:solidFill>
                <a:latin typeface="Arial Rounded MT Bold" panose="020F0704030504030204" pitchFamily="34" charset="0"/>
              </a:defRPr>
            </a:lvl1pPr>
          </a:lstStyle>
          <a:p>
            <a:r>
              <a:rPr lang="es-ES" dirty="0"/>
              <a:t>Título</a:t>
            </a:r>
          </a:p>
        </p:txBody>
      </p:sp>
      <p:sp>
        <p:nvSpPr>
          <p:cNvPr id="4" name="Marcador de texto 3">
            <a:extLst>
              <a:ext uri="{FF2B5EF4-FFF2-40B4-BE49-F238E27FC236}">
                <a16:creationId xmlns:a16="http://schemas.microsoft.com/office/drawing/2014/main" id="{4AF1DB0E-9A2E-1A36-3BCD-0AD495739F3F}"/>
              </a:ext>
            </a:extLst>
          </p:cNvPr>
          <p:cNvSpPr>
            <a:spLocks noGrp="1"/>
          </p:cNvSpPr>
          <p:nvPr>
            <p:ph type="body" sz="half" idx="2"/>
          </p:nvPr>
        </p:nvSpPr>
        <p:spPr>
          <a:xfrm>
            <a:off x="6548226" y="2597841"/>
            <a:ext cx="4340351" cy="2479089"/>
          </a:xfrm>
        </p:spPr>
        <p:txBody>
          <a:bodyPr/>
          <a:lstStyle>
            <a:lvl1pPr marL="0" indent="0">
              <a:buNone/>
              <a:defRPr sz="16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pic>
        <p:nvPicPr>
          <p:cNvPr id="15" name="Gráfico 14">
            <a:extLst>
              <a:ext uri="{FF2B5EF4-FFF2-40B4-BE49-F238E27FC236}">
                <a16:creationId xmlns:a16="http://schemas.microsoft.com/office/drawing/2014/main" id="{C0F8ECAD-34FA-4359-2B25-5313EFD02D0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467055" y="2696211"/>
            <a:ext cx="45719" cy="215531"/>
          </a:xfrm>
          <a:prstGeom prst="rect">
            <a:avLst/>
          </a:prstGeom>
        </p:spPr>
      </p:pic>
      <p:pic>
        <p:nvPicPr>
          <p:cNvPr id="3" name="Gráfico 2">
            <a:extLst>
              <a:ext uri="{FF2B5EF4-FFF2-40B4-BE49-F238E27FC236}">
                <a16:creationId xmlns:a16="http://schemas.microsoft.com/office/drawing/2014/main" id="{3C561E2F-0342-20DF-F1C0-8CA078FD18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167919" y="142583"/>
            <a:ext cx="832570" cy="832570"/>
          </a:xfrm>
          <a:prstGeom prst="rect">
            <a:avLst/>
          </a:prstGeom>
        </p:spPr>
      </p:pic>
      <p:pic>
        <p:nvPicPr>
          <p:cNvPr id="6" name="Gráfico 5">
            <a:extLst>
              <a:ext uri="{FF2B5EF4-FFF2-40B4-BE49-F238E27FC236}">
                <a16:creationId xmlns:a16="http://schemas.microsoft.com/office/drawing/2014/main" id="{02BF7261-8CFA-D22A-9182-E706DB2AA87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83600" y="6509279"/>
            <a:ext cx="3029181" cy="360753"/>
          </a:xfrm>
          <a:prstGeom prst="rect">
            <a:avLst/>
          </a:prstGeom>
        </p:spPr>
      </p:pic>
      <p:sp>
        <p:nvSpPr>
          <p:cNvPr id="7" name="Marcador de texto 3">
            <a:extLst>
              <a:ext uri="{FF2B5EF4-FFF2-40B4-BE49-F238E27FC236}">
                <a16:creationId xmlns:a16="http://schemas.microsoft.com/office/drawing/2014/main" id="{0A7D2203-6B0E-B8E9-AC19-063353735F37}"/>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8" name="Marcador de texto 3">
            <a:extLst>
              <a:ext uri="{FF2B5EF4-FFF2-40B4-BE49-F238E27FC236}">
                <a16:creationId xmlns:a16="http://schemas.microsoft.com/office/drawing/2014/main" id="{506333E7-392A-1AC2-2502-5080D32E5CED}"/>
              </a:ext>
            </a:extLst>
          </p:cNvPr>
          <p:cNvSpPr>
            <a:spLocks noGrp="1"/>
          </p:cNvSpPr>
          <p:nvPr>
            <p:ph type="body" sz="half" idx="11" hasCustomPrompt="1"/>
          </p:nvPr>
        </p:nvSpPr>
        <p:spPr>
          <a:xfrm>
            <a:off x="836612" y="766619"/>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3896279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91D8ED-83BE-6CFB-3E81-64133CACDEE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DEBE5C36-55E8-7B4B-2D6A-2BBA528BE7F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DEAB133-CCD5-0098-21C9-2BEDB37328F7}"/>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5" name="Marcador de pie de página 4">
            <a:extLst>
              <a:ext uri="{FF2B5EF4-FFF2-40B4-BE49-F238E27FC236}">
                <a16:creationId xmlns:a16="http://schemas.microsoft.com/office/drawing/2014/main" id="{A4EEBC0D-5E27-8BB7-C109-F90D6D5A677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188723C-5BD3-DFD4-E151-31FC0D35F307}"/>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338274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AE595A-8ADF-4AAA-B675-D438A6C0860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010F4A7-5410-4654-41B7-3B0AF96F86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9B58D45-79C1-CC13-A7A7-6CE9C8F17745}"/>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5" name="Marcador de pie de página 4">
            <a:extLst>
              <a:ext uri="{FF2B5EF4-FFF2-40B4-BE49-F238E27FC236}">
                <a16:creationId xmlns:a16="http://schemas.microsoft.com/office/drawing/2014/main" id="{88448B51-D697-B3CA-BD88-D0B43E6CD62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035B36A-230D-44CD-A77A-EE9DFE6C5512}"/>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2742726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41169-B3B1-AC86-F901-E3D8D30BD7A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A9E4767F-0087-B52B-FD44-28C517101A5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6A244B6D-E0EE-CC31-F4D9-7E4A3A4CBDA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369AF640-A93F-6A45-40B0-7AB1EF8D0F72}"/>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6" name="Marcador de pie de página 5">
            <a:extLst>
              <a:ext uri="{FF2B5EF4-FFF2-40B4-BE49-F238E27FC236}">
                <a16:creationId xmlns:a16="http://schemas.microsoft.com/office/drawing/2014/main" id="{18698F71-979C-C413-8D3A-14932BB8DE3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1D1C0A1-FE75-8974-515F-82F8E1689347}"/>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3791766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25A5E8-505C-5BA3-C26E-7BB4B8301E0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0E475A8-BFD2-F446-2778-F1D3BF7BE6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FD4148D-7661-A3DB-7E49-C7EE147A73F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1E96669A-0CC1-4B39-2267-FB1A376505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E9C3BE6-E462-9588-FDE5-CA2ACAD88DE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9D22D972-18E3-36B4-3B4D-EA2E7BD5007F}"/>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8" name="Marcador de pie de página 7">
            <a:extLst>
              <a:ext uri="{FF2B5EF4-FFF2-40B4-BE49-F238E27FC236}">
                <a16:creationId xmlns:a16="http://schemas.microsoft.com/office/drawing/2014/main" id="{7DE163E0-3B4F-4A60-870F-00524E386022}"/>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220407FF-AD8D-4CC1-8826-590C3EA471BB}"/>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7942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DB2FEB-AD60-FA95-03DD-49DF956B559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E7FCE59D-3CE0-601E-1163-CEB842C68822}"/>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4" name="Marcador de pie de página 3">
            <a:extLst>
              <a:ext uri="{FF2B5EF4-FFF2-40B4-BE49-F238E27FC236}">
                <a16:creationId xmlns:a16="http://schemas.microsoft.com/office/drawing/2014/main" id="{876FC050-416C-A5B4-955A-5A878B9969D4}"/>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8541C799-B6BF-D408-068A-5E0B15080C8E}"/>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366554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97701E6-1F14-30E2-7484-5C8563FFC96B}"/>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3" name="Marcador de pie de página 2">
            <a:extLst>
              <a:ext uri="{FF2B5EF4-FFF2-40B4-BE49-F238E27FC236}">
                <a16:creationId xmlns:a16="http://schemas.microsoft.com/office/drawing/2014/main" id="{6979C563-CD59-494C-3B0B-2729AC3E62D1}"/>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E588D47-03F9-7A94-2C09-CA668A83F665}"/>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3445298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A40017-BC40-F7CF-6A40-18ADB8E213E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0A0A6538-C464-3FD4-A102-3E42567829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DC6C6942-5909-3A03-7FB2-4A3CDC7A4E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3D47560-BB6D-D571-26F8-A04F9C4912D0}"/>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6" name="Marcador de pie de página 5">
            <a:extLst>
              <a:ext uri="{FF2B5EF4-FFF2-40B4-BE49-F238E27FC236}">
                <a16:creationId xmlns:a16="http://schemas.microsoft.com/office/drawing/2014/main" id="{6DD50286-63DF-80CD-BBB2-385F3B087B5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F8F2F1F-1ECA-AA5C-36A4-E707598812C1}"/>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2100402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D03782-9FA2-83C2-2595-69D0EA4F9F2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7809C51-D92E-6FEA-4F11-AEB1EA545D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F2B14F76-91D1-9B57-86EF-B7BBED5111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73A73AD-EDE4-A268-4284-53CAEA66DF0F}"/>
              </a:ext>
            </a:extLst>
          </p:cNvPr>
          <p:cNvSpPr>
            <a:spLocks noGrp="1"/>
          </p:cNvSpPr>
          <p:nvPr>
            <p:ph type="dt" sz="half" idx="10"/>
          </p:nvPr>
        </p:nvSpPr>
        <p:spPr/>
        <p:txBody>
          <a:bodyPr/>
          <a:lstStyle/>
          <a:p>
            <a:fld id="{540A8253-ED21-4ADA-9858-F0F6FC3E7090}" type="datetimeFigureOut">
              <a:rPr lang="es-CO" smtClean="0"/>
              <a:t>20/04/2026</a:t>
            </a:fld>
            <a:endParaRPr lang="es-CO"/>
          </a:p>
        </p:txBody>
      </p:sp>
      <p:sp>
        <p:nvSpPr>
          <p:cNvPr id="6" name="Marcador de pie de página 5">
            <a:extLst>
              <a:ext uri="{FF2B5EF4-FFF2-40B4-BE49-F238E27FC236}">
                <a16:creationId xmlns:a16="http://schemas.microsoft.com/office/drawing/2014/main" id="{30037448-E412-6CC2-011C-FD5F346CA01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E93C63C-59B3-0FF5-4C6A-79F877B36EDB}"/>
              </a:ext>
            </a:extLst>
          </p:cNvPr>
          <p:cNvSpPr>
            <a:spLocks noGrp="1"/>
          </p:cNvSpPr>
          <p:nvPr>
            <p:ph type="sldNum" sz="quarter" idx="12"/>
          </p:nvPr>
        </p:nvSpPr>
        <p:spPr/>
        <p:txBody>
          <a:bodyPr/>
          <a:lstStyle/>
          <a:p>
            <a:fld id="{2C2DC509-1A2E-41E5-BA18-D1BD1F2F14E7}" type="slidenum">
              <a:rPr lang="es-CO" smtClean="0"/>
              <a:t>‹Nº›</a:t>
            </a:fld>
            <a:endParaRPr lang="es-CO"/>
          </a:p>
        </p:txBody>
      </p:sp>
    </p:spTree>
    <p:extLst>
      <p:ext uri="{BB962C8B-B14F-4D97-AF65-F5344CB8AC3E}">
        <p14:creationId xmlns:p14="http://schemas.microsoft.com/office/powerpoint/2010/main" val="2314774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93B9DE5-BBD5-0194-FBA5-ED8EB2EDC7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AB6B379-91BE-3949-4282-6B55644CCC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FA12B3F-10FB-F31C-1714-FF826BA1F8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40A8253-ED21-4ADA-9858-F0F6FC3E7090}" type="datetimeFigureOut">
              <a:rPr lang="es-CO" smtClean="0"/>
              <a:t>20/04/2026</a:t>
            </a:fld>
            <a:endParaRPr lang="es-CO"/>
          </a:p>
        </p:txBody>
      </p:sp>
      <p:sp>
        <p:nvSpPr>
          <p:cNvPr id="5" name="Marcador de pie de página 4">
            <a:extLst>
              <a:ext uri="{FF2B5EF4-FFF2-40B4-BE49-F238E27FC236}">
                <a16:creationId xmlns:a16="http://schemas.microsoft.com/office/drawing/2014/main" id="{E0BF3297-4EA8-ABED-EDC1-3B433C9E59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BC3DDB16-F315-70CD-B234-5230F8D0AC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2DC509-1A2E-41E5-BA18-D1BD1F2F14E7}" type="slidenum">
              <a:rPr lang="es-CO" smtClean="0"/>
              <a:t>‹Nº›</a:t>
            </a:fld>
            <a:endParaRPr lang="es-CO"/>
          </a:p>
        </p:txBody>
      </p:sp>
    </p:spTree>
    <p:extLst>
      <p:ext uri="{BB962C8B-B14F-4D97-AF65-F5344CB8AC3E}">
        <p14:creationId xmlns:p14="http://schemas.microsoft.com/office/powerpoint/2010/main" val="3531986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5" r:id="rId12"/>
    <p:sldLayoutId id="2147483666" r:id="rId13"/>
    <p:sldLayoutId id="2147483667" r:id="rId14"/>
    <p:sldLayoutId id="214748366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 Id="rId9" Type="http://schemas.openxmlformats.org/officeDocument/2006/relationships/image" Target="../media/image9.png"/></Relationships>
</file>

<file path=ppt/slides/_rels/slide36.xml.rels><?xml version="1.0" encoding="UTF-8" standalone="yes"?>
<Relationships xmlns="http://schemas.openxmlformats.org/package/2006/relationships"><Relationship Id="rId8" Type="http://schemas.openxmlformats.org/officeDocument/2006/relationships/hyperlink" Target="#_ftn1"/><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diagramColors" Target="../diagrams/colors26.xml"/><Relationship Id="rId5" Type="http://schemas.openxmlformats.org/officeDocument/2006/relationships/diagramQuickStyle" Target="../diagrams/quickStyle26.xml"/><Relationship Id="rId10" Type="http://schemas.openxmlformats.org/officeDocument/2006/relationships/image" Target="../media/image9.png"/><Relationship Id="rId4" Type="http://schemas.openxmlformats.org/officeDocument/2006/relationships/diagramLayout" Target="../diagrams/layout26.xml"/><Relationship Id="rId9" Type="http://schemas.openxmlformats.org/officeDocument/2006/relationships/image" Target="../media/image30.png"/></Relationships>
</file>

<file path=ppt/slides/_rels/slide3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 Id="rId9" Type="http://schemas.openxmlformats.org/officeDocument/2006/relationships/image" Target="../media/image9.png"/></Relationships>
</file>

<file path=ppt/slides/_rels/slide3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 Id="rId9"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8" Type="http://schemas.openxmlformats.org/officeDocument/2006/relationships/hyperlink" Target="#_ftn1"/><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diagramColors" Target="../diagrams/colors30.xml"/><Relationship Id="rId5" Type="http://schemas.openxmlformats.org/officeDocument/2006/relationships/diagramQuickStyle" Target="../diagrams/quickStyle30.xml"/><Relationship Id="rId10" Type="http://schemas.openxmlformats.org/officeDocument/2006/relationships/image" Target="../media/image9.png"/><Relationship Id="rId4" Type="http://schemas.openxmlformats.org/officeDocument/2006/relationships/diagramLayout" Target="../diagrams/layout30.xml"/><Relationship Id="rId9" Type="http://schemas.openxmlformats.org/officeDocument/2006/relationships/image" Target="../media/image34.png"/></Relationships>
</file>

<file path=ppt/slides/_rels/slide4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5.png"/><Relationship Id="rId7" Type="http://schemas.openxmlformats.org/officeDocument/2006/relationships/image" Target="../media/image39.sv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38.svg"/><Relationship Id="rId5" Type="http://schemas.openxmlformats.org/officeDocument/2006/relationships/image" Target="../media/image37.svg"/><Relationship Id="rId4" Type="http://schemas.openxmlformats.org/officeDocument/2006/relationships/image" Target="../media/image36.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8" Type="http://schemas.microsoft.com/office/2007/relationships/diagramDrawing" Target="../diagrams/drawing31.xml"/><Relationship Id="rId13" Type="http://schemas.microsoft.com/office/2007/relationships/diagramDrawing" Target="../diagrams/drawing32.xml"/><Relationship Id="rId3" Type="http://schemas.openxmlformats.org/officeDocument/2006/relationships/image" Target="../media/image40.png"/><Relationship Id="rId7" Type="http://schemas.openxmlformats.org/officeDocument/2006/relationships/diagramColors" Target="../diagrams/colors31.xml"/><Relationship Id="rId12" Type="http://schemas.openxmlformats.org/officeDocument/2006/relationships/diagramColors" Target="../diagrams/colors32.xml"/><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diagramQuickStyle" Target="../diagrams/quickStyle31.xml"/><Relationship Id="rId11" Type="http://schemas.openxmlformats.org/officeDocument/2006/relationships/diagramQuickStyle" Target="../diagrams/quickStyle32.xml"/><Relationship Id="rId5" Type="http://schemas.openxmlformats.org/officeDocument/2006/relationships/diagramLayout" Target="../diagrams/layout31.xml"/><Relationship Id="rId15" Type="http://schemas.openxmlformats.org/officeDocument/2006/relationships/image" Target="../media/image9.png"/><Relationship Id="rId10" Type="http://schemas.openxmlformats.org/officeDocument/2006/relationships/diagramLayout" Target="../diagrams/layout32.xml"/><Relationship Id="rId4" Type="http://schemas.openxmlformats.org/officeDocument/2006/relationships/diagramData" Target="../diagrams/data31.xml"/><Relationship Id="rId9" Type="http://schemas.openxmlformats.org/officeDocument/2006/relationships/diagramData" Target="../diagrams/data32.xml"/><Relationship Id="rId1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hyperlink" Target="#_ftn1"/><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8" Type="http://schemas.openxmlformats.org/officeDocument/2006/relationships/hyperlink" Target="#_ftn1"/><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diagramColors" Target="../diagrams/colors33.xml"/><Relationship Id="rId5" Type="http://schemas.openxmlformats.org/officeDocument/2006/relationships/diagramQuickStyle" Target="../diagrams/quickStyle33.xml"/><Relationship Id="rId10" Type="http://schemas.openxmlformats.org/officeDocument/2006/relationships/image" Target="../media/image9.png"/><Relationship Id="rId4" Type="http://schemas.openxmlformats.org/officeDocument/2006/relationships/diagramLayout" Target="../diagrams/layout33.xml"/><Relationship Id="rId9" Type="http://schemas.openxmlformats.org/officeDocument/2006/relationships/image" Target="../media/image43.png"/></Relationships>
</file>

<file path=ppt/slides/_rels/slide46.xml.rels><?xml version="1.0" encoding="UTF-8" standalone="yes"?>
<Relationships xmlns="http://schemas.openxmlformats.org/package/2006/relationships"><Relationship Id="rId8" Type="http://schemas.openxmlformats.org/officeDocument/2006/relationships/hyperlink" Target="#_ftn1"/><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13.xml"/><Relationship Id="rId6" Type="http://schemas.openxmlformats.org/officeDocument/2006/relationships/diagramColors" Target="../diagrams/colors34.xml"/><Relationship Id="rId5" Type="http://schemas.openxmlformats.org/officeDocument/2006/relationships/diagramQuickStyle" Target="../diagrams/quickStyle34.xml"/><Relationship Id="rId10" Type="http://schemas.openxmlformats.org/officeDocument/2006/relationships/image" Target="../media/image9.png"/><Relationship Id="rId4" Type="http://schemas.openxmlformats.org/officeDocument/2006/relationships/diagramLayout" Target="../diagrams/layout34.xml"/><Relationship Id="rId9" Type="http://schemas.openxmlformats.org/officeDocument/2006/relationships/image" Target="../media/image44.png"/></Relationships>
</file>

<file path=ppt/slides/_rels/slide47.xml.rels><?xml version="1.0" encoding="UTF-8" standalone="yes"?>
<Relationships xmlns="http://schemas.openxmlformats.org/package/2006/relationships"><Relationship Id="rId8" Type="http://schemas.openxmlformats.org/officeDocument/2006/relationships/hyperlink" Target="#_ftn1"/><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diagramColors" Target="../diagrams/colors35.xml"/><Relationship Id="rId5" Type="http://schemas.openxmlformats.org/officeDocument/2006/relationships/diagramQuickStyle" Target="../diagrams/quickStyle35.xml"/><Relationship Id="rId10" Type="http://schemas.openxmlformats.org/officeDocument/2006/relationships/image" Target="../media/image9.png"/><Relationship Id="rId4" Type="http://schemas.openxmlformats.org/officeDocument/2006/relationships/diagramLayout" Target="../diagrams/layout35.xml"/><Relationship Id="rId9" Type="http://schemas.openxmlformats.org/officeDocument/2006/relationships/image" Target="../media/image45.png"/></Relationships>
</file>

<file path=ppt/slides/_rels/slide4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12" Type="http://schemas.openxmlformats.org/officeDocument/2006/relationships/image" Target="../media/image56.jpeg"/><Relationship Id="rId2" Type="http://schemas.openxmlformats.org/officeDocument/2006/relationships/image" Target="../media/image46.jpeg"/><Relationship Id="rId1" Type="http://schemas.openxmlformats.org/officeDocument/2006/relationships/slideLayout" Target="../slideLayouts/slideLayout14.xml"/><Relationship Id="rId6" Type="http://schemas.openxmlformats.org/officeDocument/2006/relationships/image" Target="../media/image50.jpeg"/><Relationship Id="rId11" Type="http://schemas.openxmlformats.org/officeDocument/2006/relationships/image" Target="../media/image55.jpe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jpeg"/><Relationship Id="rId9" Type="http://schemas.openxmlformats.org/officeDocument/2006/relationships/image" Target="../media/image53.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A247313-C19C-60BC-CB95-44949F215741}"/>
              </a:ext>
            </a:extLst>
          </p:cNvPr>
          <p:cNvSpPr txBox="1"/>
          <p:nvPr/>
        </p:nvSpPr>
        <p:spPr>
          <a:xfrm>
            <a:off x="1328737" y="2803574"/>
            <a:ext cx="10396539" cy="2923877"/>
          </a:xfrm>
          <a:prstGeom prst="rect">
            <a:avLst/>
          </a:prstGeom>
          <a:noFill/>
        </p:spPr>
        <p:txBody>
          <a:bodyPr wrap="square">
            <a:spAutoFit/>
          </a:bodyPr>
          <a:lstStyle/>
          <a:p>
            <a:pPr lvl="0"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 </a:t>
            </a:r>
          </a:p>
          <a:p>
            <a:pPr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Gestión técnica de Activos SAP S/4HANA </a:t>
            </a:r>
          </a:p>
          <a:p>
            <a:pPr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Grupo EPM</a:t>
            </a:r>
          </a:p>
          <a:p>
            <a:pPr lvl="0" algn="r">
              <a:defRPr/>
            </a:pPr>
            <a:endParaRPr lang="es-CO" sz="4000" dirty="0"/>
          </a:p>
        </p:txBody>
      </p:sp>
      <p:sp>
        <p:nvSpPr>
          <p:cNvPr id="6" name="CuadroTexto 5">
            <a:extLst>
              <a:ext uri="{FF2B5EF4-FFF2-40B4-BE49-F238E27FC236}">
                <a16:creationId xmlns:a16="http://schemas.microsoft.com/office/drawing/2014/main" id="{35CA7847-BE98-8C7D-7F03-2B04A2730A0B}"/>
              </a:ext>
            </a:extLst>
          </p:cNvPr>
          <p:cNvSpPr txBox="1"/>
          <p:nvPr/>
        </p:nvSpPr>
        <p:spPr>
          <a:xfrm>
            <a:off x="1724025" y="5164220"/>
            <a:ext cx="10001251" cy="1015663"/>
          </a:xfrm>
          <a:prstGeom prst="rect">
            <a:avLst/>
          </a:prstGeom>
          <a:noFill/>
        </p:spPr>
        <p:txBody>
          <a:bodyPr wrap="square">
            <a:spAutoFit/>
          </a:bodyPr>
          <a:lstStyle/>
          <a:p>
            <a:pPr lvl="0" algn="r">
              <a:lnSpc>
                <a:spcPct val="90000"/>
              </a:lnSpc>
              <a:spcBef>
                <a:spcPct val="0"/>
              </a:spcBef>
              <a:defRPr/>
            </a:pPr>
            <a:endParaRPr lang="es-ES" sz="2400" spc="300" dirty="0">
              <a:solidFill>
                <a:srgbClr val="007934"/>
              </a:solidFill>
              <a:latin typeface="Arial Rounded MT Bold" panose="020F0704030504030204" pitchFamily="34" charset="0"/>
              <a:ea typeface="+mj-ea"/>
              <a:cs typeface="+mj-cs"/>
            </a:endParaRPr>
          </a:p>
          <a:p>
            <a:pPr lvl="0" algn="r">
              <a:lnSpc>
                <a:spcPct val="90000"/>
              </a:lnSpc>
              <a:spcBef>
                <a:spcPct val="0"/>
              </a:spcBef>
              <a:defRPr/>
            </a:pPr>
            <a:r>
              <a:rPr lang="es-ES" sz="1600" spc="300" dirty="0">
                <a:solidFill>
                  <a:srgbClr val="7AD400"/>
                </a:solidFill>
                <a:latin typeface="Arial Rounded MT Bold" panose="020F0704030504030204" pitchFamily="34" charset="0"/>
                <a:ea typeface="+mj-ea"/>
                <a:cs typeface="+mj-cs"/>
              </a:rPr>
              <a:t>21 de Abril 2026</a:t>
            </a:r>
          </a:p>
          <a:p>
            <a:pPr lvl="0" algn="r">
              <a:defRPr/>
            </a:pPr>
            <a:endParaRPr lang="es-CO" sz="2400" dirty="0"/>
          </a:p>
        </p:txBody>
      </p:sp>
      <p:pic>
        <p:nvPicPr>
          <p:cNvPr id="4" name="Imagen 3">
            <a:extLst>
              <a:ext uri="{FF2B5EF4-FFF2-40B4-BE49-F238E27FC236}">
                <a16:creationId xmlns:a16="http://schemas.microsoft.com/office/drawing/2014/main" id="{FCB6CEFC-ECD5-AB9F-76F1-0E4C0E02526F}"/>
              </a:ext>
            </a:extLst>
          </p:cNvPr>
          <p:cNvPicPr>
            <a:picLocks noChangeAspect="1"/>
          </p:cNvPicPr>
          <p:nvPr/>
        </p:nvPicPr>
        <p:blipFill>
          <a:blip r:embed="rId3"/>
          <a:stretch>
            <a:fillRect/>
          </a:stretch>
        </p:blipFill>
        <p:spPr>
          <a:xfrm>
            <a:off x="0" y="5505380"/>
            <a:ext cx="8893629" cy="1352620"/>
          </a:xfrm>
          <a:prstGeom prst="rect">
            <a:avLst/>
          </a:prstGeom>
        </p:spPr>
      </p:pic>
    </p:spTree>
    <p:extLst>
      <p:ext uri="{BB962C8B-B14F-4D97-AF65-F5344CB8AC3E}">
        <p14:creationId xmlns:p14="http://schemas.microsoft.com/office/powerpoint/2010/main" val="1914128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52C78-33E4-565D-E644-E4F2074AA500}"/>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CF7C6D9B-2EB6-04ED-3A1E-51E3397C56B4}"/>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2EBCC972-65CA-A472-C8F7-BB4472ADD1C3}"/>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1">
            <a:extLst>
              <a:ext uri="{FF2B5EF4-FFF2-40B4-BE49-F238E27FC236}">
                <a16:creationId xmlns:a16="http://schemas.microsoft.com/office/drawing/2014/main" id="{1BD8AA9F-04AB-DD59-55FB-BB49F275E550}"/>
              </a:ext>
            </a:extLst>
          </p:cNvPr>
          <p:cNvSpPr txBox="1"/>
          <p:nvPr/>
        </p:nvSpPr>
        <p:spPr>
          <a:xfrm>
            <a:off x="690880" y="1471413"/>
            <a:ext cx="11137809" cy="2862322"/>
          </a:xfrm>
          <a:prstGeom prst="rect">
            <a:avLst/>
          </a:prstGeom>
          <a:noFill/>
        </p:spPr>
        <p:txBody>
          <a:bodyPr wrap="square" lIns="91440" tIns="45720" rIns="91440" bIns="45720" rtlCol="0" anchor="t">
            <a:spAutoFit/>
          </a:bodyPr>
          <a:lstStyle/>
          <a:p>
            <a:pPr algn="just"/>
            <a:r>
              <a:rPr lang="es-ES" sz="2000" dirty="0">
                <a:solidFill>
                  <a:schemeClr val="bg2">
                    <a:lumMod val="50000"/>
                  </a:schemeClr>
                </a:solidFill>
                <a:ea typeface="+mn-lt"/>
                <a:cs typeface="+mn-lt"/>
              </a:rPr>
              <a:t>Es el criterio de clasificación más importante. Agrupa activos con características similares (</a:t>
            </a:r>
            <a:r>
              <a:rPr lang="es-ES" sz="2000" dirty="0" err="1">
                <a:solidFill>
                  <a:schemeClr val="bg2">
                    <a:lumMod val="50000"/>
                  </a:schemeClr>
                </a:solidFill>
                <a:ea typeface="+mn-lt"/>
                <a:cs typeface="+mn-lt"/>
              </a:rPr>
              <a:t>Ej</a:t>
            </a:r>
            <a:r>
              <a:rPr lang="es-ES" sz="2000" dirty="0">
                <a:solidFill>
                  <a:schemeClr val="bg2">
                    <a:lumMod val="50000"/>
                  </a:schemeClr>
                </a:solidFill>
                <a:ea typeface="+mn-lt"/>
                <a:cs typeface="+mn-lt"/>
              </a:rPr>
              <a:t>: Transformador de potencia, Motobomba centrífuga, Pararrayos, Actuador Eléctrico). Su función principal es </a:t>
            </a:r>
            <a:r>
              <a:rPr lang="es-ES" sz="2000" b="1" dirty="0">
                <a:solidFill>
                  <a:schemeClr val="bg2">
                    <a:lumMod val="50000"/>
                  </a:schemeClr>
                </a:solidFill>
                <a:ea typeface="+mn-lt"/>
                <a:cs typeface="+mn-lt"/>
              </a:rPr>
              <a:t>automatizar </a:t>
            </a:r>
            <a:r>
              <a:rPr lang="es-ES" sz="2000" dirty="0">
                <a:solidFill>
                  <a:schemeClr val="bg2">
                    <a:lumMod val="50000"/>
                  </a:schemeClr>
                </a:solidFill>
                <a:ea typeface="+mn-lt"/>
                <a:cs typeface="+mn-lt"/>
              </a:rPr>
              <a:t>y </a:t>
            </a:r>
            <a:r>
              <a:rPr lang="es-ES" sz="2000" b="1" dirty="0">
                <a:solidFill>
                  <a:schemeClr val="bg2">
                    <a:lumMod val="50000"/>
                  </a:schemeClr>
                </a:solidFill>
                <a:ea typeface="+mn-lt"/>
                <a:cs typeface="+mn-lt"/>
              </a:rPr>
              <a:t>estandarizar</a:t>
            </a:r>
            <a:r>
              <a:rPr lang="es-ES" sz="2000" dirty="0">
                <a:solidFill>
                  <a:schemeClr val="bg2">
                    <a:lumMod val="50000"/>
                  </a:schemeClr>
                </a:solidFill>
                <a:ea typeface="+mn-lt"/>
                <a:cs typeface="+mn-lt"/>
              </a:rPr>
              <a:t>. Al crear un activo en la clase específica, el sistema asigna:</a:t>
            </a:r>
            <a:endParaRPr lang="en-US" dirty="0">
              <a:solidFill>
                <a:schemeClr val="bg2">
                  <a:lumMod val="50000"/>
                </a:schemeClr>
              </a:solidFill>
            </a:endParaRPr>
          </a:p>
          <a:p>
            <a:pPr algn="just"/>
            <a:endParaRPr lang="es-ES" sz="2000" dirty="0">
              <a:solidFill>
                <a:schemeClr val="bg2">
                  <a:lumMod val="50000"/>
                </a:schemeClr>
              </a:solidFill>
              <a:ea typeface="+mn-lt"/>
              <a:cs typeface="+mn-lt"/>
            </a:endParaRPr>
          </a:p>
          <a:p>
            <a:pPr marL="457200" indent="-457200" algn="just">
              <a:buAutoNum type="arabicPeriod"/>
            </a:pPr>
            <a:r>
              <a:rPr lang="es-ES" sz="2000" dirty="0">
                <a:solidFill>
                  <a:schemeClr val="bg2">
                    <a:lumMod val="50000"/>
                  </a:schemeClr>
                </a:solidFill>
                <a:ea typeface="+mn-lt"/>
                <a:cs typeface="+mn-lt"/>
              </a:rPr>
              <a:t>Parámetros de depreciación por cada Área de valoración (vida útil, método)</a:t>
            </a:r>
          </a:p>
          <a:p>
            <a:pPr marL="457200" indent="-457200" algn="just">
              <a:buAutoNum type="arabicPeriod"/>
            </a:pPr>
            <a:r>
              <a:rPr lang="es-ES" sz="2000" dirty="0">
                <a:solidFill>
                  <a:schemeClr val="bg2">
                    <a:lumMod val="50000"/>
                  </a:schemeClr>
                </a:solidFill>
                <a:ea typeface="+mn-lt"/>
                <a:cs typeface="+mn-lt"/>
              </a:rPr>
              <a:t>Cuentas contables (costo, depreciación acumulada, gasto depreciación, etc.)</a:t>
            </a:r>
          </a:p>
          <a:p>
            <a:pPr marL="457200" indent="-457200" algn="just">
              <a:buAutoNum type="arabicPeriod"/>
            </a:pPr>
            <a:endParaRPr lang="es-ES" sz="2000" dirty="0">
              <a:solidFill>
                <a:schemeClr val="bg2">
                  <a:lumMod val="50000"/>
                </a:schemeClr>
              </a:solidFill>
              <a:ea typeface="+mn-lt"/>
              <a:cs typeface="+mn-lt"/>
            </a:endParaRPr>
          </a:p>
          <a:p>
            <a:pPr algn="just"/>
            <a:endParaRPr lang="es-ES" sz="2000" dirty="0">
              <a:solidFill>
                <a:schemeClr val="bg2">
                  <a:lumMod val="50000"/>
                </a:schemeClr>
              </a:solidFill>
              <a:ea typeface="+mn-lt"/>
              <a:cs typeface="+mn-lt"/>
            </a:endParaRPr>
          </a:p>
          <a:p>
            <a:pPr algn="just"/>
            <a:endParaRPr lang="es-ES" sz="2000" dirty="0">
              <a:solidFill>
                <a:schemeClr val="bg2">
                  <a:lumMod val="50000"/>
                </a:schemeClr>
              </a:solidFill>
              <a:ea typeface="+mn-lt"/>
              <a:cs typeface="+mn-lt"/>
            </a:endParaRPr>
          </a:p>
        </p:txBody>
      </p:sp>
      <p:graphicFrame>
        <p:nvGraphicFramePr>
          <p:cNvPr id="10" name="Table 7">
            <a:extLst>
              <a:ext uri="{FF2B5EF4-FFF2-40B4-BE49-F238E27FC236}">
                <a16:creationId xmlns:a16="http://schemas.microsoft.com/office/drawing/2014/main" id="{F17A1B66-A125-FE8C-4B4D-A5135780A6E8}"/>
              </a:ext>
            </a:extLst>
          </p:cNvPr>
          <p:cNvGraphicFramePr>
            <a:graphicFrameLocks noGrp="1"/>
          </p:cNvGraphicFramePr>
          <p:nvPr>
            <p:extLst>
              <p:ext uri="{D42A27DB-BD31-4B8C-83A1-F6EECF244321}">
                <p14:modId xmlns:p14="http://schemas.microsoft.com/office/powerpoint/2010/main" val="2490644732"/>
              </p:ext>
            </p:extLst>
          </p:nvPr>
        </p:nvGraphicFramePr>
        <p:xfrm>
          <a:off x="2549549" y="3527817"/>
          <a:ext cx="7092902" cy="2972745"/>
        </p:xfrm>
        <a:graphic>
          <a:graphicData uri="http://schemas.openxmlformats.org/drawingml/2006/table">
            <a:tbl>
              <a:tblPr firstRow="1" firstCol="1" bandRow="1">
                <a:tableStyleId>{5C22544A-7EE6-4342-B048-85BDC9FD1C3A}</a:tableStyleId>
              </a:tblPr>
              <a:tblGrid>
                <a:gridCol w="2664699">
                  <a:extLst>
                    <a:ext uri="{9D8B030D-6E8A-4147-A177-3AD203B41FA5}">
                      <a16:colId xmlns:a16="http://schemas.microsoft.com/office/drawing/2014/main" val="1486736511"/>
                    </a:ext>
                  </a:extLst>
                </a:gridCol>
                <a:gridCol w="4428203">
                  <a:extLst>
                    <a:ext uri="{9D8B030D-6E8A-4147-A177-3AD203B41FA5}">
                      <a16:colId xmlns:a16="http://schemas.microsoft.com/office/drawing/2014/main" val="3520355537"/>
                    </a:ext>
                  </a:extLst>
                </a:gridCol>
              </a:tblGrid>
              <a:tr h="660610">
                <a:tc>
                  <a:txBody>
                    <a:bodyPr/>
                    <a:lstStyle/>
                    <a:p>
                      <a:pPr algn="ctr">
                        <a:buNone/>
                      </a:pPr>
                      <a:r>
                        <a:rPr lang="en-US" sz="1600" b="1" dirty="0">
                          <a:solidFill>
                            <a:schemeClr val="bg1"/>
                          </a:solidFill>
                          <a:effectLst/>
                          <a:latin typeface="Aptos"/>
                          <a:ea typeface="Times New Roman" panose="02020603050405020304" pitchFamily="18" charset="0"/>
                          <a:cs typeface="Times New Roman"/>
                        </a:rPr>
                        <a:t>Código clase</a:t>
                      </a:r>
                      <a:endParaRPr lang="en-US" sz="1600" dirty="0">
                        <a:solidFill>
                          <a:schemeClr val="bg1"/>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a:txBody>
                    <a:bodyPr/>
                    <a:lstStyle/>
                    <a:p>
                      <a:pPr algn="ctr">
                        <a:buNone/>
                      </a:pPr>
                      <a:r>
                        <a:rPr lang="en-US" sz="1600" b="1" dirty="0">
                          <a:solidFill>
                            <a:schemeClr val="bg1"/>
                          </a:solidFill>
                          <a:effectLst/>
                          <a:latin typeface="Aptos"/>
                          <a:ea typeface="+mn-ea"/>
                          <a:cs typeface="Times New Roman"/>
                        </a:rPr>
                        <a:t>Descripción</a:t>
                      </a:r>
                      <a:r>
                        <a:rPr lang="en-US" sz="1600" b="1" dirty="0">
                          <a:solidFill>
                            <a:schemeClr val="bg1"/>
                          </a:solidFill>
                          <a:effectLst/>
                          <a:latin typeface="Aptos"/>
                          <a:ea typeface="Times New Roman" panose="02020603050405020304" pitchFamily="18" charset="0"/>
                          <a:cs typeface="Times New Roman"/>
                        </a:rPr>
                        <a:t> clase de Activo (Tipo de </a:t>
                      </a:r>
                      <a:r>
                        <a:rPr lang="en-US" sz="1600" b="1" dirty="0" err="1">
                          <a:solidFill>
                            <a:schemeClr val="bg1"/>
                          </a:solidFill>
                          <a:effectLst/>
                          <a:latin typeface="Aptos"/>
                          <a:ea typeface="Times New Roman" panose="02020603050405020304" pitchFamily="18" charset="0"/>
                          <a:cs typeface="Times New Roman"/>
                        </a:rPr>
                        <a:t>activo</a:t>
                      </a:r>
                      <a:r>
                        <a:rPr lang="en-US" sz="1600" b="1" dirty="0">
                          <a:solidFill>
                            <a:schemeClr val="bg1"/>
                          </a:solidFill>
                          <a:effectLst/>
                          <a:latin typeface="Aptos"/>
                          <a:ea typeface="Times New Roman" panose="02020603050405020304" pitchFamily="18" charset="0"/>
                          <a:cs typeface="Times New Roman"/>
                        </a:rPr>
                        <a:t>)</a:t>
                      </a:r>
                      <a:endParaRPr lang="en-US" sz="1600" dirty="0">
                        <a:solidFill>
                          <a:schemeClr val="bg1"/>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extLst>
                  <a:ext uri="{0D108BD9-81ED-4DB2-BD59-A6C34878D82A}">
                    <a16:rowId xmlns:a16="http://schemas.microsoft.com/office/drawing/2014/main" val="3279068847"/>
                  </a:ext>
                </a:extLst>
              </a:tr>
              <a:tr h="330305">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AC5307A1</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BODEGAS Y HANGARES</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8697888"/>
                  </a:ext>
                </a:extLst>
              </a:tr>
              <a:tr h="330305">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AD5307A1</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BODEGAS Y HANGARES</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5429175"/>
                  </a:ext>
                </a:extLst>
              </a:tr>
              <a:tr h="330305">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AL5307A1</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BODEGAS Y HANGARES</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6143268"/>
                  </a:ext>
                </a:extLst>
              </a:tr>
              <a:tr h="330305">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AS5307A1</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BODEGAS Y HANGARES</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9163045"/>
                  </a:ext>
                </a:extLst>
              </a:tr>
              <a:tr h="330305">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EN5307A1</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BODEGAS Y HANGARES</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606206"/>
                  </a:ext>
                </a:extLst>
              </a:tr>
              <a:tr h="330305">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GA5307A1</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BODEGAS Y HANGARES</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8234620"/>
                  </a:ext>
                </a:extLst>
              </a:tr>
              <a:tr h="330305">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OT5307A1</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chemeClr val="bg2">
                              <a:lumMod val="25000"/>
                            </a:schemeClr>
                          </a:solidFill>
                          <a:effectLst/>
                          <a:latin typeface="Aptos"/>
                          <a:ea typeface="Times New Roman" panose="02020603050405020304" pitchFamily="18" charset="0"/>
                          <a:cs typeface="Times New Roman"/>
                        </a:rPr>
                        <a:t>BODEGAS Y HANGARES</a:t>
                      </a:r>
                      <a:endParaRPr lang="en-US" sz="1600" dirty="0">
                        <a:solidFill>
                          <a:schemeClr val="bg2">
                            <a:lumMod val="25000"/>
                          </a:schemeClr>
                        </a:solidFill>
                        <a:effectLst/>
                        <a:latin typeface="Aptos"/>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8940426"/>
                  </a:ext>
                </a:extLst>
              </a:tr>
            </a:tbl>
          </a:graphicData>
        </a:graphic>
      </p:graphicFrame>
      <p:sp>
        <p:nvSpPr>
          <p:cNvPr id="4" name="Rounded Rectangular Callout 26">
            <a:extLst>
              <a:ext uri="{FF2B5EF4-FFF2-40B4-BE49-F238E27FC236}">
                <a16:creationId xmlns:a16="http://schemas.microsoft.com/office/drawing/2014/main" id="{2F80205E-DF05-C93F-3840-9E01A815375A}"/>
              </a:ext>
            </a:extLst>
          </p:cNvPr>
          <p:cNvSpPr/>
          <p:nvPr/>
        </p:nvSpPr>
        <p:spPr>
          <a:xfrm>
            <a:off x="0" y="12727"/>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Clases de Activos</a:t>
            </a:r>
            <a:endParaRPr lang="es-CO" sz="2800" dirty="0">
              <a:solidFill>
                <a:prstClr val="white"/>
              </a:solidFill>
              <a:latin typeface="Arial Rounded MT Bold" panose="020F0704030504030204" pitchFamily="34" charset="0"/>
            </a:endParaRPr>
          </a:p>
        </p:txBody>
      </p:sp>
    </p:spTree>
    <p:extLst>
      <p:ext uri="{BB962C8B-B14F-4D97-AF65-F5344CB8AC3E}">
        <p14:creationId xmlns:p14="http://schemas.microsoft.com/office/powerpoint/2010/main" val="2018251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008BD-147D-75EE-234F-199BC90AAE80}"/>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F0DD9B9F-55E6-B37D-98A0-1113A6A3A273}"/>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A8C20D53-D9D3-9DFE-BBBE-D49ED87C4D19}"/>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Rounded Rectangular Callout 26">
            <a:extLst>
              <a:ext uri="{FF2B5EF4-FFF2-40B4-BE49-F238E27FC236}">
                <a16:creationId xmlns:a16="http://schemas.microsoft.com/office/drawing/2014/main" id="{9DAF456D-AAD9-804B-0F88-6D5F97117642}"/>
              </a:ext>
            </a:extLst>
          </p:cNvPr>
          <p:cNvSpPr/>
          <p:nvPr/>
        </p:nvSpPr>
        <p:spPr>
          <a:xfrm>
            <a:off x="0" y="12727"/>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Clases de Activos</a:t>
            </a:r>
            <a:endParaRPr lang="es-CO" sz="2800" dirty="0">
              <a:solidFill>
                <a:prstClr val="white"/>
              </a:solidFill>
              <a:latin typeface="Arial Rounded MT Bold" panose="020F0704030504030204" pitchFamily="34" charset="0"/>
            </a:endParaRPr>
          </a:p>
        </p:txBody>
      </p:sp>
      <p:sp>
        <p:nvSpPr>
          <p:cNvPr id="3" name="CuadroTexto 2">
            <a:extLst>
              <a:ext uri="{FF2B5EF4-FFF2-40B4-BE49-F238E27FC236}">
                <a16:creationId xmlns:a16="http://schemas.microsoft.com/office/drawing/2014/main" id="{BA878AD8-33BD-67F0-E509-49109DED80E5}"/>
              </a:ext>
            </a:extLst>
          </p:cNvPr>
          <p:cNvSpPr txBox="1"/>
          <p:nvPr/>
        </p:nvSpPr>
        <p:spPr>
          <a:xfrm>
            <a:off x="3048000" y="2967335"/>
            <a:ext cx="6094476" cy="923330"/>
          </a:xfrm>
          <a:prstGeom prst="rect">
            <a:avLst/>
          </a:prstGeom>
          <a:noFill/>
        </p:spPr>
        <p:txBody>
          <a:bodyPr wrap="square">
            <a:spAutoFit/>
          </a:bodyPr>
          <a:lstStyle/>
          <a:p>
            <a:pPr algn="ctr">
              <a:buNone/>
            </a:pPr>
            <a:r>
              <a:rPr lang="en-US" sz="5400" dirty="0">
                <a:solidFill>
                  <a:srgbClr val="2F8531"/>
                </a:solidFill>
                <a:effectLst/>
                <a:latin typeface="Aptos"/>
                <a:ea typeface="Times New Roman" panose="02020603050405020304" pitchFamily="18" charset="0"/>
                <a:cs typeface="Times New Roman"/>
              </a:rPr>
              <a:t>EN</a:t>
            </a:r>
            <a:r>
              <a:rPr lang="en-US" sz="5400" dirty="0">
                <a:solidFill>
                  <a:schemeClr val="bg2">
                    <a:lumMod val="25000"/>
                  </a:schemeClr>
                </a:solidFill>
                <a:effectLst/>
                <a:latin typeface="Aptos"/>
                <a:ea typeface="Times New Roman" panose="02020603050405020304" pitchFamily="18" charset="0"/>
                <a:cs typeface="Times New Roman"/>
              </a:rPr>
              <a:t>5307</a:t>
            </a:r>
            <a:r>
              <a:rPr lang="en-US" sz="5400" dirty="0">
                <a:solidFill>
                  <a:schemeClr val="accent5">
                    <a:lumMod val="60000"/>
                    <a:lumOff val="40000"/>
                  </a:schemeClr>
                </a:solidFill>
                <a:effectLst/>
                <a:latin typeface="Aptos"/>
                <a:ea typeface="Times New Roman" panose="02020603050405020304" pitchFamily="18" charset="0"/>
                <a:cs typeface="Times New Roman"/>
              </a:rPr>
              <a:t>A1</a:t>
            </a:r>
            <a:endParaRPr lang="en-US" sz="5400" dirty="0">
              <a:solidFill>
                <a:schemeClr val="accent5">
                  <a:lumMod val="60000"/>
                  <a:lumOff val="40000"/>
                </a:schemeClr>
              </a:solidFill>
              <a:effectLst/>
              <a:latin typeface="Aptos"/>
              <a:cs typeface="Times New Roman"/>
            </a:endParaRPr>
          </a:p>
        </p:txBody>
      </p:sp>
      <p:graphicFrame>
        <p:nvGraphicFramePr>
          <p:cNvPr id="7" name="Tabla 6">
            <a:extLst>
              <a:ext uri="{FF2B5EF4-FFF2-40B4-BE49-F238E27FC236}">
                <a16:creationId xmlns:a16="http://schemas.microsoft.com/office/drawing/2014/main" id="{A297DB7D-E2E5-9FB7-B837-65F83282E255}"/>
              </a:ext>
            </a:extLst>
          </p:cNvPr>
          <p:cNvGraphicFramePr>
            <a:graphicFrameLocks noGrp="1"/>
          </p:cNvGraphicFramePr>
          <p:nvPr>
            <p:extLst>
              <p:ext uri="{D42A27DB-BD31-4B8C-83A1-F6EECF244321}">
                <p14:modId xmlns:p14="http://schemas.microsoft.com/office/powerpoint/2010/main" val="853799083"/>
              </p:ext>
            </p:extLst>
          </p:nvPr>
        </p:nvGraphicFramePr>
        <p:xfrm>
          <a:off x="339471" y="4298242"/>
          <a:ext cx="5124450" cy="2400303"/>
        </p:xfrm>
        <a:graphic>
          <a:graphicData uri="http://schemas.openxmlformats.org/drawingml/2006/table">
            <a:tbl>
              <a:tblPr firstRow="1" firstCol="1" bandRow="1">
                <a:tableStyleId>{5C22544A-7EE6-4342-B048-85BDC9FD1C3A}</a:tableStyleId>
              </a:tblPr>
              <a:tblGrid>
                <a:gridCol w="867537">
                  <a:extLst>
                    <a:ext uri="{9D8B030D-6E8A-4147-A177-3AD203B41FA5}">
                      <a16:colId xmlns:a16="http://schemas.microsoft.com/office/drawing/2014/main" val="3912626197"/>
                    </a:ext>
                  </a:extLst>
                </a:gridCol>
                <a:gridCol w="1916938">
                  <a:extLst>
                    <a:ext uri="{9D8B030D-6E8A-4147-A177-3AD203B41FA5}">
                      <a16:colId xmlns:a16="http://schemas.microsoft.com/office/drawing/2014/main" val="325722493"/>
                    </a:ext>
                  </a:extLst>
                </a:gridCol>
                <a:gridCol w="2339975">
                  <a:extLst>
                    <a:ext uri="{9D8B030D-6E8A-4147-A177-3AD203B41FA5}">
                      <a16:colId xmlns:a16="http://schemas.microsoft.com/office/drawing/2014/main" val="1962852074"/>
                    </a:ext>
                  </a:extLst>
                </a:gridCol>
              </a:tblGrid>
              <a:tr h="200025">
                <a:tc>
                  <a:txBody>
                    <a:bodyPr/>
                    <a:lstStyle/>
                    <a:p>
                      <a:pPr algn="ctr">
                        <a:lnSpc>
                          <a:spcPct val="115000"/>
                        </a:lnSpc>
                        <a:spcAft>
                          <a:spcPts val="1000"/>
                        </a:spcAft>
                        <a:buNone/>
                      </a:pPr>
                      <a:r>
                        <a:rPr lang="es-CO" sz="1200" dirty="0">
                          <a:effectLst/>
                        </a:rPr>
                        <a:t>Segmento</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dirty="0">
                          <a:effectLst/>
                        </a:rPr>
                        <a:t>Línea o Negocio</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dirty="0">
                          <a:effectLst/>
                        </a:rPr>
                        <a:t>Iniciales utilizadas en Clases de Activos</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extLst>
                  <a:ext uri="{0D108BD9-81ED-4DB2-BD59-A6C34878D82A}">
                    <a16:rowId xmlns:a16="http://schemas.microsoft.com/office/drawing/2014/main" val="2257380066"/>
                  </a:ext>
                </a:extLst>
              </a:tr>
              <a:tr h="200025">
                <a:tc>
                  <a:txBody>
                    <a:bodyPr/>
                    <a:lstStyle/>
                    <a:p>
                      <a:pPr algn="ctr">
                        <a:lnSpc>
                          <a:spcPct val="115000"/>
                        </a:lnSpc>
                        <a:spcAft>
                          <a:spcPts val="1000"/>
                        </a:spcAft>
                        <a:buNone/>
                      </a:pPr>
                      <a:r>
                        <a:rPr lang="es-CO" sz="1200" dirty="0">
                          <a:effectLst/>
                        </a:rPr>
                        <a:t>SEG31</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dirty="0">
                          <a:effectLst/>
                        </a:rPr>
                        <a:t>Generación de Energía</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a:effectLst/>
                        </a:rPr>
                        <a:t>EN</a:t>
                      </a:r>
                      <a:endParaRPr lang="es-CO" sz="120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8850001"/>
                  </a:ext>
                </a:extLst>
              </a:tr>
              <a:tr h="200025">
                <a:tc>
                  <a:txBody>
                    <a:bodyPr/>
                    <a:lstStyle/>
                    <a:p>
                      <a:pPr algn="ctr">
                        <a:lnSpc>
                          <a:spcPct val="115000"/>
                        </a:lnSpc>
                        <a:spcAft>
                          <a:spcPts val="1000"/>
                        </a:spcAft>
                        <a:buNone/>
                      </a:pPr>
                      <a:r>
                        <a:rPr lang="es-CO" sz="1200" dirty="0">
                          <a:effectLst/>
                        </a:rPr>
                        <a:t>SEG32</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dirty="0">
                          <a:effectLst/>
                        </a:rPr>
                        <a:t>Transmisión de Energía</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a:effectLst/>
                        </a:rPr>
                        <a:t>EN</a:t>
                      </a:r>
                      <a:endParaRPr lang="es-CO" sz="120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7833015"/>
                  </a:ext>
                </a:extLst>
              </a:tr>
              <a:tr h="133350">
                <a:tc>
                  <a:txBody>
                    <a:bodyPr/>
                    <a:lstStyle/>
                    <a:p>
                      <a:pPr algn="ctr">
                        <a:lnSpc>
                          <a:spcPct val="115000"/>
                        </a:lnSpc>
                        <a:spcAft>
                          <a:spcPts val="1000"/>
                        </a:spcAft>
                        <a:buNone/>
                      </a:pPr>
                      <a:r>
                        <a:rPr lang="es-CO" sz="1200" dirty="0">
                          <a:effectLst/>
                        </a:rPr>
                        <a:t>SEG33</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dirty="0">
                          <a:effectLst/>
                        </a:rPr>
                        <a:t>Distribución de Energía</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a:effectLst/>
                        </a:rPr>
                        <a:t>EN</a:t>
                      </a:r>
                      <a:endParaRPr lang="es-CO" sz="120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1999234"/>
                  </a:ext>
                </a:extLst>
              </a:tr>
              <a:tr h="135890">
                <a:tc>
                  <a:txBody>
                    <a:bodyPr/>
                    <a:lstStyle/>
                    <a:p>
                      <a:pPr algn="ctr">
                        <a:lnSpc>
                          <a:spcPct val="115000"/>
                        </a:lnSpc>
                        <a:spcAft>
                          <a:spcPts val="1000"/>
                        </a:spcAft>
                        <a:buNone/>
                      </a:pPr>
                      <a:r>
                        <a:rPr lang="es-CO" sz="1200" dirty="0">
                          <a:effectLst/>
                        </a:rPr>
                        <a:t>SEG41</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dirty="0">
                          <a:effectLst/>
                        </a:rPr>
                        <a:t>Provisión Aguas</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dirty="0">
                          <a:effectLst/>
                        </a:rPr>
                        <a:t>AC</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9691007"/>
                  </a:ext>
                </a:extLst>
              </a:tr>
              <a:tr h="200025">
                <a:tc>
                  <a:txBody>
                    <a:bodyPr/>
                    <a:lstStyle/>
                    <a:p>
                      <a:pPr algn="ctr">
                        <a:lnSpc>
                          <a:spcPct val="115000"/>
                        </a:lnSpc>
                        <a:spcAft>
                          <a:spcPts val="1000"/>
                        </a:spcAft>
                        <a:buNone/>
                      </a:pPr>
                      <a:r>
                        <a:rPr lang="es-CO" sz="1200" dirty="0">
                          <a:effectLst/>
                        </a:rPr>
                        <a:t>SEG51</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a:effectLst/>
                        </a:rPr>
                        <a:t>Gestión Aguas Residuales</a:t>
                      </a:r>
                      <a:endParaRPr lang="es-CO" sz="120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dirty="0">
                          <a:effectLst/>
                        </a:rPr>
                        <a:t>AL</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2165127"/>
                  </a:ext>
                </a:extLst>
              </a:tr>
              <a:tr h="0">
                <a:tc>
                  <a:txBody>
                    <a:bodyPr/>
                    <a:lstStyle/>
                    <a:p>
                      <a:pPr algn="ctr">
                        <a:lnSpc>
                          <a:spcPct val="115000"/>
                        </a:lnSpc>
                        <a:spcAft>
                          <a:spcPts val="1000"/>
                        </a:spcAft>
                        <a:buNone/>
                      </a:pPr>
                      <a:r>
                        <a:rPr lang="es-CO" sz="1200" dirty="0">
                          <a:effectLst/>
                        </a:rPr>
                        <a:t>SEG61</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a:effectLst/>
                        </a:rPr>
                        <a:t>Gestión Residuos Sólidos</a:t>
                      </a:r>
                      <a:endParaRPr lang="es-CO" sz="120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dirty="0">
                          <a:effectLst/>
                        </a:rPr>
                        <a:t>AS</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8235785"/>
                  </a:ext>
                </a:extLst>
              </a:tr>
              <a:tr h="0">
                <a:tc>
                  <a:txBody>
                    <a:bodyPr/>
                    <a:lstStyle/>
                    <a:p>
                      <a:pPr algn="ctr">
                        <a:lnSpc>
                          <a:spcPct val="115000"/>
                        </a:lnSpc>
                        <a:spcAft>
                          <a:spcPts val="1000"/>
                        </a:spcAft>
                        <a:buNone/>
                      </a:pPr>
                      <a:r>
                        <a:rPr lang="es-CO" sz="1200" dirty="0">
                          <a:effectLst/>
                        </a:rPr>
                        <a:t>SEG72</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a:effectLst/>
                        </a:rPr>
                        <a:t>Gas</a:t>
                      </a:r>
                      <a:endParaRPr lang="es-CO" sz="120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dirty="0">
                          <a:effectLst/>
                        </a:rPr>
                        <a:t>GA</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8889946"/>
                  </a:ext>
                </a:extLst>
              </a:tr>
              <a:tr h="0">
                <a:tc>
                  <a:txBody>
                    <a:bodyPr/>
                    <a:lstStyle/>
                    <a:p>
                      <a:pPr algn="ctr">
                        <a:lnSpc>
                          <a:spcPct val="115000"/>
                        </a:lnSpc>
                        <a:spcAft>
                          <a:spcPts val="1000"/>
                        </a:spcAft>
                        <a:buNone/>
                      </a:pPr>
                      <a:r>
                        <a:rPr lang="es-CO" sz="1200" dirty="0">
                          <a:effectLst/>
                        </a:rPr>
                        <a:t>SEG90</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a:effectLst/>
                        </a:rPr>
                        <a:t>Otros</a:t>
                      </a:r>
                      <a:endParaRPr lang="es-CO" sz="120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dirty="0">
                          <a:effectLst/>
                        </a:rPr>
                        <a:t>OT</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3092121"/>
                  </a:ext>
                </a:extLst>
              </a:tr>
              <a:tr h="200025">
                <a:tc>
                  <a:txBody>
                    <a:bodyPr/>
                    <a:lstStyle/>
                    <a:p>
                      <a:pPr algn="ctr">
                        <a:lnSpc>
                          <a:spcPct val="115000"/>
                        </a:lnSpc>
                        <a:spcAft>
                          <a:spcPts val="1000"/>
                        </a:spcAft>
                        <a:buNone/>
                      </a:pPr>
                      <a:r>
                        <a:rPr lang="es-CO" sz="1200" dirty="0">
                          <a:effectLst/>
                        </a:rPr>
                        <a:t>SEG98</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a:effectLst/>
                        </a:rPr>
                        <a:t>Corporativo</a:t>
                      </a:r>
                      <a:endParaRPr lang="es-CO" sz="120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dirty="0">
                          <a:effectLst/>
                        </a:rPr>
                        <a:t>AD</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9011402"/>
                  </a:ext>
                </a:extLst>
              </a:tr>
              <a:tr h="200025">
                <a:tc>
                  <a:txBody>
                    <a:bodyPr/>
                    <a:lstStyle/>
                    <a:p>
                      <a:pPr algn="ctr">
                        <a:lnSpc>
                          <a:spcPct val="115000"/>
                        </a:lnSpc>
                        <a:spcAft>
                          <a:spcPts val="1000"/>
                        </a:spcAft>
                        <a:buNone/>
                      </a:pPr>
                      <a:r>
                        <a:rPr lang="es-CO" sz="1200" dirty="0">
                          <a:effectLst/>
                        </a:rPr>
                        <a:t>TODOS</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FD749"/>
                    </a:solidFill>
                  </a:tcPr>
                </a:tc>
                <a:tc>
                  <a:txBody>
                    <a:bodyPr/>
                    <a:lstStyle/>
                    <a:p>
                      <a:pPr algn="ctr">
                        <a:lnSpc>
                          <a:spcPct val="115000"/>
                        </a:lnSpc>
                        <a:spcAft>
                          <a:spcPts val="1000"/>
                        </a:spcAft>
                        <a:buNone/>
                      </a:pPr>
                      <a:r>
                        <a:rPr lang="es-CO" sz="1200">
                          <a:effectLst/>
                        </a:rPr>
                        <a:t>Comunes</a:t>
                      </a:r>
                      <a:endParaRPr lang="es-CO" sz="120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1000"/>
                        </a:spcAft>
                        <a:buNone/>
                      </a:pPr>
                      <a:r>
                        <a:rPr lang="es-CO" sz="1200" dirty="0">
                          <a:effectLst/>
                        </a:rPr>
                        <a:t>CM</a:t>
                      </a:r>
                      <a:endParaRPr lang="es-CO" sz="1200" dirty="0">
                        <a:effectLst/>
                        <a:latin typeface="Trebuchet MS" panose="020B0603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434774"/>
                  </a:ext>
                </a:extLst>
              </a:tr>
            </a:tbl>
          </a:graphicData>
        </a:graphic>
      </p:graphicFrame>
      <p:sp>
        <p:nvSpPr>
          <p:cNvPr id="11" name="CuadroTexto 10">
            <a:extLst>
              <a:ext uri="{FF2B5EF4-FFF2-40B4-BE49-F238E27FC236}">
                <a16:creationId xmlns:a16="http://schemas.microsoft.com/office/drawing/2014/main" id="{141FEB1C-286F-ADB6-AB01-E3B93442B294}"/>
              </a:ext>
            </a:extLst>
          </p:cNvPr>
          <p:cNvSpPr txBox="1"/>
          <p:nvPr/>
        </p:nvSpPr>
        <p:spPr>
          <a:xfrm>
            <a:off x="4199382" y="1481082"/>
            <a:ext cx="3353562" cy="369332"/>
          </a:xfrm>
          <a:prstGeom prst="rect">
            <a:avLst/>
          </a:prstGeom>
          <a:noFill/>
        </p:spPr>
        <p:txBody>
          <a:bodyPr wrap="square">
            <a:spAutoFit/>
          </a:bodyPr>
          <a:lstStyle/>
          <a:p>
            <a:pPr algn="ctr"/>
            <a:r>
              <a:rPr lang="es-CO" dirty="0"/>
              <a:t>Cuenta del Costo: 16</a:t>
            </a:r>
            <a:r>
              <a:rPr lang="es-CO" dirty="0">
                <a:solidFill>
                  <a:srgbClr val="7FD749"/>
                </a:solidFill>
              </a:rPr>
              <a:t>5307</a:t>
            </a:r>
            <a:r>
              <a:rPr lang="es-CO" dirty="0"/>
              <a:t>0900</a:t>
            </a:r>
          </a:p>
        </p:txBody>
      </p:sp>
      <p:sp>
        <p:nvSpPr>
          <p:cNvPr id="13" name="CuadroTexto 12">
            <a:extLst>
              <a:ext uri="{FF2B5EF4-FFF2-40B4-BE49-F238E27FC236}">
                <a16:creationId xmlns:a16="http://schemas.microsoft.com/office/drawing/2014/main" id="{AA28E019-A8ED-3B4C-51F2-52F7919ED22D}"/>
              </a:ext>
            </a:extLst>
          </p:cNvPr>
          <p:cNvSpPr txBox="1"/>
          <p:nvPr/>
        </p:nvSpPr>
        <p:spPr>
          <a:xfrm>
            <a:off x="7465695" y="4431178"/>
            <a:ext cx="3353562" cy="646331"/>
          </a:xfrm>
          <a:prstGeom prst="rect">
            <a:avLst/>
          </a:prstGeom>
          <a:noFill/>
        </p:spPr>
        <p:txBody>
          <a:bodyPr wrap="square">
            <a:spAutoFit/>
          </a:bodyPr>
          <a:lstStyle/>
          <a:p>
            <a:pPr algn="ctr"/>
            <a:r>
              <a:rPr lang="es-CO" dirty="0"/>
              <a:t>Consecutivo identificador único, puede variar de A0 a Z9</a:t>
            </a:r>
          </a:p>
        </p:txBody>
      </p:sp>
      <p:cxnSp>
        <p:nvCxnSpPr>
          <p:cNvPr id="15" name="Conector recto de flecha 14">
            <a:extLst>
              <a:ext uri="{FF2B5EF4-FFF2-40B4-BE49-F238E27FC236}">
                <a16:creationId xmlns:a16="http://schemas.microsoft.com/office/drawing/2014/main" id="{78B20E02-FD26-42A2-D41E-2C885C90818B}"/>
              </a:ext>
            </a:extLst>
          </p:cNvPr>
          <p:cNvCxnSpPr/>
          <p:nvPr/>
        </p:nvCxnSpPr>
        <p:spPr>
          <a:xfrm flipH="1">
            <a:off x="4425696" y="3694176"/>
            <a:ext cx="393192" cy="604066"/>
          </a:xfrm>
          <a:prstGeom prst="straightConnector1">
            <a:avLst/>
          </a:prstGeom>
          <a:ln w="76200">
            <a:solidFill>
              <a:srgbClr val="2F8531"/>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ector recto de flecha 15">
            <a:extLst>
              <a:ext uri="{FF2B5EF4-FFF2-40B4-BE49-F238E27FC236}">
                <a16:creationId xmlns:a16="http://schemas.microsoft.com/office/drawing/2014/main" id="{58A17EFC-5B8E-0E86-BC82-5ECC5746A025}"/>
              </a:ext>
            </a:extLst>
          </p:cNvPr>
          <p:cNvCxnSpPr>
            <a:cxnSpLocks/>
          </p:cNvCxnSpPr>
          <p:nvPr/>
        </p:nvCxnSpPr>
        <p:spPr>
          <a:xfrm flipV="1">
            <a:off x="6095238" y="1850414"/>
            <a:ext cx="0" cy="1297075"/>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ector recto de flecha 19">
            <a:extLst>
              <a:ext uri="{FF2B5EF4-FFF2-40B4-BE49-F238E27FC236}">
                <a16:creationId xmlns:a16="http://schemas.microsoft.com/office/drawing/2014/main" id="{CC015252-0C66-1B90-4CA7-FDC13A28DDD5}"/>
              </a:ext>
            </a:extLst>
          </p:cNvPr>
          <p:cNvCxnSpPr>
            <a:cxnSpLocks/>
          </p:cNvCxnSpPr>
          <p:nvPr/>
        </p:nvCxnSpPr>
        <p:spPr>
          <a:xfrm>
            <a:off x="7381494" y="3740754"/>
            <a:ext cx="1360170" cy="690424"/>
          </a:xfrm>
          <a:prstGeom prst="straightConnector1">
            <a:avLst/>
          </a:prstGeom>
          <a:ln w="762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8242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7D340-7BE1-0157-5264-75C8862842F4}"/>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8EFAE1C5-FE19-C8BE-2935-B0C73E54F6E0}"/>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Rounded Rectangular Callout 26">
            <a:extLst>
              <a:ext uri="{FF2B5EF4-FFF2-40B4-BE49-F238E27FC236}">
                <a16:creationId xmlns:a16="http://schemas.microsoft.com/office/drawing/2014/main" id="{5BF0CB3B-C3B9-6F07-178C-B87C53167968}"/>
              </a:ext>
            </a:extLst>
          </p:cNvPr>
          <p:cNvSpPr/>
          <p:nvPr/>
        </p:nvSpPr>
        <p:spPr>
          <a:xfrm>
            <a:off x="0" y="12727"/>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Clases de Activos</a:t>
            </a:r>
            <a:endParaRPr lang="es-CO" sz="2800" dirty="0">
              <a:solidFill>
                <a:prstClr val="white"/>
              </a:solidFill>
              <a:latin typeface="Arial Rounded MT Bold" panose="020F0704030504030204" pitchFamily="34" charset="0"/>
            </a:endParaRPr>
          </a:p>
        </p:txBody>
      </p:sp>
      <p:cxnSp>
        <p:nvCxnSpPr>
          <p:cNvPr id="2" name="Conector recto de flecha 104">
            <a:extLst>
              <a:ext uri="{FF2B5EF4-FFF2-40B4-BE49-F238E27FC236}">
                <a16:creationId xmlns:a16="http://schemas.microsoft.com/office/drawing/2014/main" id="{BF89665C-4795-85AE-5BFA-C35B159D186D}"/>
              </a:ext>
            </a:extLst>
          </p:cNvPr>
          <p:cNvCxnSpPr>
            <a:cxnSpLocks/>
          </p:cNvCxnSpPr>
          <p:nvPr/>
        </p:nvCxnSpPr>
        <p:spPr>
          <a:xfrm>
            <a:off x="6175175" y="1430247"/>
            <a:ext cx="3711" cy="336671"/>
          </a:xfrm>
          <a:prstGeom prst="straightConnector1">
            <a:avLst/>
          </a:prstGeom>
          <a:ln w="28575">
            <a:solidFill>
              <a:schemeClr val="accent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 name="Conector recto de flecha 104">
            <a:extLst>
              <a:ext uri="{FF2B5EF4-FFF2-40B4-BE49-F238E27FC236}">
                <a16:creationId xmlns:a16="http://schemas.microsoft.com/office/drawing/2014/main" id="{84B2F7A9-209E-BAF6-C74E-2A4BDE07D695}"/>
              </a:ext>
            </a:extLst>
          </p:cNvPr>
          <p:cNvCxnSpPr>
            <a:cxnSpLocks/>
          </p:cNvCxnSpPr>
          <p:nvPr/>
        </p:nvCxnSpPr>
        <p:spPr>
          <a:xfrm>
            <a:off x="6187253" y="1445616"/>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Rounded Rectangle 19">
            <a:extLst>
              <a:ext uri="{FF2B5EF4-FFF2-40B4-BE49-F238E27FC236}">
                <a16:creationId xmlns:a16="http://schemas.microsoft.com/office/drawing/2014/main" id="{2E81DCFD-E2C5-1363-68E0-D7E8E8AE8768}"/>
              </a:ext>
            </a:extLst>
          </p:cNvPr>
          <p:cNvSpPr/>
          <p:nvPr/>
        </p:nvSpPr>
        <p:spPr>
          <a:xfrm>
            <a:off x="3295865" y="3248308"/>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Sociedad FI</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Colombia</a:t>
            </a:r>
          </a:p>
        </p:txBody>
      </p:sp>
      <p:sp>
        <p:nvSpPr>
          <p:cNvPr id="6" name="Rounded Rectangle 19">
            <a:extLst>
              <a:ext uri="{FF2B5EF4-FFF2-40B4-BE49-F238E27FC236}">
                <a16:creationId xmlns:a16="http://schemas.microsoft.com/office/drawing/2014/main" id="{47212BB2-A39F-A14E-9D7D-86E23B8B8572}"/>
              </a:ext>
            </a:extLst>
          </p:cNvPr>
          <p:cNvSpPr/>
          <p:nvPr/>
        </p:nvSpPr>
        <p:spPr>
          <a:xfrm>
            <a:off x="4258193" y="3242414"/>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Sociedad FI</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El Salvador</a:t>
            </a:r>
          </a:p>
        </p:txBody>
      </p:sp>
      <p:sp>
        <p:nvSpPr>
          <p:cNvPr id="7" name="Rounded Rectangle 19">
            <a:extLst>
              <a:ext uri="{FF2B5EF4-FFF2-40B4-BE49-F238E27FC236}">
                <a16:creationId xmlns:a16="http://schemas.microsoft.com/office/drawing/2014/main" id="{86A307A1-6DD5-8CE2-FF68-378BC6C4C805}"/>
              </a:ext>
            </a:extLst>
          </p:cNvPr>
          <p:cNvSpPr/>
          <p:nvPr/>
        </p:nvSpPr>
        <p:spPr>
          <a:xfrm>
            <a:off x="5229484" y="3242414"/>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Sociedad FI</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Chile</a:t>
            </a:r>
          </a:p>
        </p:txBody>
      </p:sp>
      <p:sp>
        <p:nvSpPr>
          <p:cNvPr id="8" name="Rounded Rectangle 19">
            <a:extLst>
              <a:ext uri="{FF2B5EF4-FFF2-40B4-BE49-F238E27FC236}">
                <a16:creationId xmlns:a16="http://schemas.microsoft.com/office/drawing/2014/main" id="{D3EF6788-9D63-AFF3-2203-7B13E21CB199}"/>
              </a:ext>
            </a:extLst>
          </p:cNvPr>
          <p:cNvSpPr/>
          <p:nvPr/>
        </p:nvSpPr>
        <p:spPr>
          <a:xfrm>
            <a:off x="6200777" y="3242414"/>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Sociedad FI</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Panamá</a:t>
            </a:r>
          </a:p>
        </p:txBody>
      </p:sp>
      <p:sp>
        <p:nvSpPr>
          <p:cNvPr id="11" name="Rounded Rectangle 19">
            <a:extLst>
              <a:ext uri="{FF2B5EF4-FFF2-40B4-BE49-F238E27FC236}">
                <a16:creationId xmlns:a16="http://schemas.microsoft.com/office/drawing/2014/main" id="{E4632F57-CCB1-7441-63DE-8349F4E3D0A0}"/>
              </a:ext>
            </a:extLst>
          </p:cNvPr>
          <p:cNvSpPr/>
          <p:nvPr/>
        </p:nvSpPr>
        <p:spPr>
          <a:xfrm>
            <a:off x="7193299" y="3242413"/>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Sociedad FI</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México</a:t>
            </a:r>
          </a:p>
        </p:txBody>
      </p:sp>
      <p:sp>
        <p:nvSpPr>
          <p:cNvPr id="13" name="Rounded Rectangle 19">
            <a:extLst>
              <a:ext uri="{FF2B5EF4-FFF2-40B4-BE49-F238E27FC236}">
                <a16:creationId xmlns:a16="http://schemas.microsoft.com/office/drawing/2014/main" id="{A72C58B0-F460-6E45-EC6E-CBCA784B8ECD}"/>
              </a:ext>
            </a:extLst>
          </p:cNvPr>
          <p:cNvSpPr/>
          <p:nvPr/>
        </p:nvSpPr>
        <p:spPr>
          <a:xfrm>
            <a:off x="8167895" y="3237682"/>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Sociedad FI</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Guatemala</a:t>
            </a:r>
          </a:p>
        </p:txBody>
      </p:sp>
      <p:sp>
        <p:nvSpPr>
          <p:cNvPr id="14" name="Rounded Rectangle 19">
            <a:extLst>
              <a:ext uri="{FF2B5EF4-FFF2-40B4-BE49-F238E27FC236}">
                <a16:creationId xmlns:a16="http://schemas.microsoft.com/office/drawing/2014/main" id="{5CAB65E2-A15D-A4AA-E80A-A570AC9F0C5E}"/>
              </a:ext>
            </a:extLst>
          </p:cNvPr>
          <p:cNvSpPr/>
          <p:nvPr/>
        </p:nvSpPr>
        <p:spPr>
          <a:xfrm>
            <a:off x="5736633" y="1179314"/>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Mandante</a:t>
            </a:r>
          </a:p>
        </p:txBody>
      </p:sp>
      <p:sp>
        <p:nvSpPr>
          <p:cNvPr id="15" name="Rounded Rectangle 19">
            <a:extLst>
              <a:ext uri="{FF2B5EF4-FFF2-40B4-BE49-F238E27FC236}">
                <a16:creationId xmlns:a16="http://schemas.microsoft.com/office/drawing/2014/main" id="{9BC030BC-A6D7-95AB-4AF7-58BDD540E980}"/>
              </a:ext>
            </a:extLst>
          </p:cNvPr>
          <p:cNvSpPr/>
          <p:nvPr/>
        </p:nvSpPr>
        <p:spPr>
          <a:xfrm>
            <a:off x="5724555" y="1754359"/>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dirty="0">
                <a:ln w="0"/>
                <a:solidFill>
                  <a:schemeClr val="tx1">
                    <a:lumMod val="65000"/>
                    <a:lumOff val="35000"/>
                  </a:schemeClr>
                </a:solidFill>
                <a:latin typeface="Arial Nova Cond" panose="020B0506020202020204" pitchFamily="34" charset="0"/>
                <a:ea typeface="Helvetica Neue" charset="0"/>
                <a:cs typeface="Helvetica Neue" charset="0"/>
              </a:rPr>
              <a:t>Clases de Activos Fijos</a:t>
            </a:r>
          </a:p>
        </p:txBody>
      </p:sp>
      <p:sp>
        <p:nvSpPr>
          <p:cNvPr id="16" name="Rounded Rectangle 19">
            <a:extLst>
              <a:ext uri="{FF2B5EF4-FFF2-40B4-BE49-F238E27FC236}">
                <a16:creationId xmlns:a16="http://schemas.microsoft.com/office/drawing/2014/main" id="{E3451D18-9AA9-8A3B-9E19-A976143382F2}"/>
              </a:ext>
            </a:extLst>
          </p:cNvPr>
          <p:cNvSpPr/>
          <p:nvPr/>
        </p:nvSpPr>
        <p:spPr>
          <a:xfrm>
            <a:off x="5736633" y="2297661"/>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Sociedades FI</a:t>
            </a:r>
          </a:p>
        </p:txBody>
      </p:sp>
      <p:cxnSp>
        <p:nvCxnSpPr>
          <p:cNvPr id="17" name="Conector recto de flecha 104">
            <a:extLst>
              <a:ext uri="{FF2B5EF4-FFF2-40B4-BE49-F238E27FC236}">
                <a16:creationId xmlns:a16="http://schemas.microsoft.com/office/drawing/2014/main" id="{16CB3A46-3174-D9FE-A43B-F3866C56559A}"/>
              </a:ext>
            </a:extLst>
          </p:cNvPr>
          <p:cNvCxnSpPr>
            <a:cxnSpLocks/>
          </p:cNvCxnSpPr>
          <p:nvPr/>
        </p:nvCxnSpPr>
        <p:spPr>
          <a:xfrm>
            <a:off x="6187253" y="2542464"/>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6">
            <a:extLst>
              <a:ext uri="{FF2B5EF4-FFF2-40B4-BE49-F238E27FC236}">
                <a16:creationId xmlns:a16="http://schemas.microsoft.com/office/drawing/2014/main" id="{74385E34-8A60-8E52-F12E-4452A5C132EB}"/>
              </a:ext>
            </a:extLst>
          </p:cNvPr>
          <p:cNvCxnSpPr>
            <a:cxnSpLocks/>
          </p:cNvCxnSpPr>
          <p:nvPr/>
        </p:nvCxnSpPr>
        <p:spPr>
          <a:xfrm flipV="1">
            <a:off x="3774478" y="2879135"/>
            <a:ext cx="4862525" cy="10807"/>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Conector recto de flecha 104">
            <a:extLst>
              <a:ext uri="{FF2B5EF4-FFF2-40B4-BE49-F238E27FC236}">
                <a16:creationId xmlns:a16="http://schemas.microsoft.com/office/drawing/2014/main" id="{7EDC0900-DB3D-7ACA-7CAF-926E18DB4684}"/>
              </a:ext>
            </a:extLst>
          </p:cNvPr>
          <p:cNvCxnSpPr>
            <a:cxnSpLocks/>
          </p:cNvCxnSpPr>
          <p:nvPr/>
        </p:nvCxnSpPr>
        <p:spPr>
          <a:xfrm>
            <a:off x="3774478" y="2901011"/>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104">
            <a:extLst>
              <a:ext uri="{FF2B5EF4-FFF2-40B4-BE49-F238E27FC236}">
                <a16:creationId xmlns:a16="http://schemas.microsoft.com/office/drawing/2014/main" id="{08ECDF03-2695-6DA7-BA9C-21E1C474DE19}"/>
              </a:ext>
            </a:extLst>
          </p:cNvPr>
          <p:cNvCxnSpPr>
            <a:cxnSpLocks/>
          </p:cNvCxnSpPr>
          <p:nvPr/>
        </p:nvCxnSpPr>
        <p:spPr>
          <a:xfrm>
            <a:off x="4737819" y="2889942"/>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104">
            <a:extLst>
              <a:ext uri="{FF2B5EF4-FFF2-40B4-BE49-F238E27FC236}">
                <a16:creationId xmlns:a16="http://schemas.microsoft.com/office/drawing/2014/main" id="{B683D408-38F2-4478-FF1F-9649CCF33D64}"/>
              </a:ext>
            </a:extLst>
          </p:cNvPr>
          <p:cNvCxnSpPr>
            <a:cxnSpLocks/>
          </p:cNvCxnSpPr>
          <p:nvPr/>
        </p:nvCxnSpPr>
        <p:spPr>
          <a:xfrm>
            <a:off x="5718349" y="2893394"/>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104">
            <a:extLst>
              <a:ext uri="{FF2B5EF4-FFF2-40B4-BE49-F238E27FC236}">
                <a16:creationId xmlns:a16="http://schemas.microsoft.com/office/drawing/2014/main" id="{26E8EFE9-E25E-E670-92E7-704154B84895}"/>
              </a:ext>
            </a:extLst>
          </p:cNvPr>
          <p:cNvCxnSpPr>
            <a:cxnSpLocks/>
          </p:cNvCxnSpPr>
          <p:nvPr/>
        </p:nvCxnSpPr>
        <p:spPr>
          <a:xfrm>
            <a:off x="6662291" y="2875683"/>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104">
            <a:extLst>
              <a:ext uri="{FF2B5EF4-FFF2-40B4-BE49-F238E27FC236}">
                <a16:creationId xmlns:a16="http://schemas.microsoft.com/office/drawing/2014/main" id="{371BB081-1C55-DF1F-5375-E00DEAD9E89C}"/>
              </a:ext>
            </a:extLst>
          </p:cNvPr>
          <p:cNvCxnSpPr>
            <a:cxnSpLocks/>
          </p:cNvCxnSpPr>
          <p:nvPr/>
        </p:nvCxnSpPr>
        <p:spPr>
          <a:xfrm>
            <a:off x="7686574" y="2893394"/>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104">
            <a:extLst>
              <a:ext uri="{FF2B5EF4-FFF2-40B4-BE49-F238E27FC236}">
                <a16:creationId xmlns:a16="http://schemas.microsoft.com/office/drawing/2014/main" id="{28889F28-86B7-6C35-EDAA-A02558AB993B}"/>
              </a:ext>
            </a:extLst>
          </p:cNvPr>
          <p:cNvCxnSpPr>
            <a:cxnSpLocks/>
          </p:cNvCxnSpPr>
          <p:nvPr/>
        </p:nvCxnSpPr>
        <p:spPr>
          <a:xfrm>
            <a:off x="8623852" y="2889942"/>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19">
            <a:extLst>
              <a:ext uri="{FF2B5EF4-FFF2-40B4-BE49-F238E27FC236}">
                <a16:creationId xmlns:a16="http://schemas.microsoft.com/office/drawing/2014/main" id="{E00E9080-07BE-C73C-A780-C7AB4E846D02}"/>
              </a:ext>
            </a:extLst>
          </p:cNvPr>
          <p:cNvSpPr/>
          <p:nvPr/>
        </p:nvSpPr>
        <p:spPr>
          <a:xfrm>
            <a:off x="3295865" y="3853130"/>
            <a:ext cx="901240" cy="248067"/>
          </a:xfrm>
          <a:prstGeom prst="roundRect">
            <a:avLst>
              <a:gd name="adj"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P.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Colombia</a:t>
            </a:r>
          </a:p>
        </p:txBody>
      </p:sp>
      <p:sp>
        <p:nvSpPr>
          <p:cNvPr id="27" name="Rounded Rectangle 19">
            <a:extLst>
              <a:ext uri="{FF2B5EF4-FFF2-40B4-BE49-F238E27FC236}">
                <a16:creationId xmlns:a16="http://schemas.microsoft.com/office/drawing/2014/main" id="{683AE0FA-33BA-BCE1-B82B-AD14824F01F7}"/>
              </a:ext>
            </a:extLst>
          </p:cNvPr>
          <p:cNvSpPr/>
          <p:nvPr/>
        </p:nvSpPr>
        <p:spPr>
          <a:xfrm>
            <a:off x="4258193" y="3847236"/>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P.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El Salvador</a:t>
            </a:r>
          </a:p>
        </p:txBody>
      </p:sp>
      <p:sp>
        <p:nvSpPr>
          <p:cNvPr id="28" name="Rounded Rectangle 19">
            <a:extLst>
              <a:ext uri="{FF2B5EF4-FFF2-40B4-BE49-F238E27FC236}">
                <a16:creationId xmlns:a16="http://schemas.microsoft.com/office/drawing/2014/main" id="{31827D91-267D-6991-6F32-87CCC704238F}"/>
              </a:ext>
            </a:extLst>
          </p:cNvPr>
          <p:cNvSpPr/>
          <p:nvPr/>
        </p:nvSpPr>
        <p:spPr>
          <a:xfrm>
            <a:off x="5229484" y="3847236"/>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P.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Chile</a:t>
            </a:r>
          </a:p>
        </p:txBody>
      </p:sp>
      <p:sp>
        <p:nvSpPr>
          <p:cNvPr id="29" name="Rounded Rectangle 19">
            <a:extLst>
              <a:ext uri="{FF2B5EF4-FFF2-40B4-BE49-F238E27FC236}">
                <a16:creationId xmlns:a16="http://schemas.microsoft.com/office/drawing/2014/main" id="{AADB7A21-8A96-DB02-6FF9-4A291C02CDC5}"/>
              </a:ext>
            </a:extLst>
          </p:cNvPr>
          <p:cNvSpPr/>
          <p:nvPr/>
        </p:nvSpPr>
        <p:spPr>
          <a:xfrm>
            <a:off x="6200777" y="3847236"/>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P.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Panamá</a:t>
            </a:r>
          </a:p>
        </p:txBody>
      </p:sp>
      <p:sp>
        <p:nvSpPr>
          <p:cNvPr id="30" name="Rounded Rectangle 19">
            <a:extLst>
              <a:ext uri="{FF2B5EF4-FFF2-40B4-BE49-F238E27FC236}">
                <a16:creationId xmlns:a16="http://schemas.microsoft.com/office/drawing/2014/main" id="{10D30629-0C91-5D82-4341-BE84F69242AD}"/>
              </a:ext>
            </a:extLst>
          </p:cNvPr>
          <p:cNvSpPr/>
          <p:nvPr/>
        </p:nvSpPr>
        <p:spPr>
          <a:xfrm>
            <a:off x="7193299" y="3847235"/>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P.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México</a:t>
            </a:r>
          </a:p>
        </p:txBody>
      </p:sp>
      <p:sp>
        <p:nvSpPr>
          <p:cNvPr id="31" name="Rounded Rectangle 19">
            <a:extLst>
              <a:ext uri="{FF2B5EF4-FFF2-40B4-BE49-F238E27FC236}">
                <a16:creationId xmlns:a16="http://schemas.microsoft.com/office/drawing/2014/main" id="{817D8551-DD34-8800-5A28-0D9C52DC0626}"/>
              </a:ext>
            </a:extLst>
          </p:cNvPr>
          <p:cNvSpPr/>
          <p:nvPr/>
        </p:nvSpPr>
        <p:spPr>
          <a:xfrm>
            <a:off x="8167895" y="3842504"/>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P.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Guatemala</a:t>
            </a:r>
          </a:p>
        </p:txBody>
      </p:sp>
      <p:cxnSp>
        <p:nvCxnSpPr>
          <p:cNvPr id="32" name="Conector recto de flecha 104">
            <a:extLst>
              <a:ext uri="{FF2B5EF4-FFF2-40B4-BE49-F238E27FC236}">
                <a16:creationId xmlns:a16="http://schemas.microsoft.com/office/drawing/2014/main" id="{FA1F7130-E2A9-F686-305C-D2118F4F27FD}"/>
              </a:ext>
            </a:extLst>
          </p:cNvPr>
          <p:cNvCxnSpPr>
            <a:cxnSpLocks/>
          </p:cNvCxnSpPr>
          <p:nvPr/>
        </p:nvCxnSpPr>
        <p:spPr>
          <a:xfrm>
            <a:off x="3784996" y="3506280"/>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104">
            <a:extLst>
              <a:ext uri="{FF2B5EF4-FFF2-40B4-BE49-F238E27FC236}">
                <a16:creationId xmlns:a16="http://schemas.microsoft.com/office/drawing/2014/main" id="{46D20422-CC81-9F97-8191-0E1DEB7465DE}"/>
              </a:ext>
            </a:extLst>
          </p:cNvPr>
          <p:cNvCxnSpPr>
            <a:cxnSpLocks/>
          </p:cNvCxnSpPr>
          <p:nvPr/>
        </p:nvCxnSpPr>
        <p:spPr>
          <a:xfrm>
            <a:off x="4737819" y="3506280"/>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de flecha 104">
            <a:extLst>
              <a:ext uri="{FF2B5EF4-FFF2-40B4-BE49-F238E27FC236}">
                <a16:creationId xmlns:a16="http://schemas.microsoft.com/office/drawing/2014/main" id="{8AE5AC22-0DE0-3266-7D7C-F4CE3DA31ED6}"/>
              </a:ext>
            </a:extLst>
          </p:cNvPr>
          <p:cNvCxnSpPr>
            <a:cxnSpLocks/>
          </p:cNvCxnSpPr>
          <p:nvPr/>
        </p:nvCxnSpPr>
        <p:spPr>
          <a:xfrm>
            <a:off x="5718349" y="3509732"/>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104">
            <a:extLst>
              <a:ext uri="{FF2B5EF4-FFF2-40B4-BE49-F238E27FC236}">
                <a16:creationId xmlns:a16="http://schemas.microsoft.com/office/drawing/2014/main" id="{2B7F6B9B-94CF-244A-1A7F-7A83AC6D9262}"/>
              </a:ext>
            </a:extLst>
          </p:cNvPr>
          <p:cNvCxnSpPr>
            <a:cxnSpLocks/>
          </p:cNvCxnSpPr>
          <p:nvPr/>
        </p:nvCxnSpPr>
        <p:spPr>
          <a:xfrm>
            <a:off x="6662291" y="3492021"/>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104">
            <a:extLst>
              <a:ext uri="{FF2B5EF4-FFF2-40B4-BE49-F238E27FC236}">
                <a16:creationId xmlns:a16="http://schemas.microsoft.com/office/drawing/2014/main" id="{ACC32F1F-4B53-4C6A-B12B-7C9EA440A8C5}"/>
              </a:ext>
            </a:extLst>
          </p:cNvPr>
          <p:cNvCxnSpPr>
            <a:cxnSpLocks/>
          </p:cNvCxnSpPr>
          <p:nvPr/>
        </p:nvCxnSpPr>
        <p:spPr>
          <a:xfrm>
            <a:off x="7686574" y="3509732"/>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104">
            <a:extLst>
              <a:ext uri="{FF2B5EF4-FFF2-40B4-BE49-F238E27FC236}">
                <a16:creationId xmlns:a16="http://schemas.microsoft.com/office/drawing/2014/main" id="{A08F85B0-C151-9A91-B708-028F5A44367A}"/>
              </a:ext>
            </a:extLst>
          </p:cNvPr>
          <p:cNvCxnSpPr>
            <a:cxnSpLocks/>
          </p:cNvCxnSpPr>
          <p:nvPr/>
        </p:nvCxnSpPr>
        <p:spPr>
          <a:xfrm>
            <a:off x="8614358" y="3506280"/>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Rounded Rectangle 19">
            <a:extLst>
              <a:ext uri="{FF2B5EF4-FFF2-40B4-BE49-F238E27FC236}">
                <a16:creationId xmlns:a16="http://schemas.microsoft.com/office/drawing/2014/main" id="{299AA087-0589-70D1-4A44-0B38E0E43F17}"/>
              </a:ext>
            </a:extLst>
          </p:cNvPr>
          <p:cNvSpPr/>
          <p:nvPr/>
        </p:nvSpPr>
        <p:spPr>
          <a:xfrm>
            <a:off x="3295865" y="4470467"/>
            <a:ext cx="901240" cy="614242"/>
          </a:xfrm>
          <a:prstGeom prst="roundRect">
            <a:avLst>
              <a:gd name="adj"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Áreas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NIIF</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LOCAL-FISCAL</a:t>
            </a:r>
          </a:p>
        </p:txBody>
      </p:sp>
      <p:sp>
        <p:nvSpPr>
          <p:cNvPr id="39" name="Rounded Rectangle 19">
            <a:extLst>
              <a:ext uri="{FF2B5EF4-FFF2-40B4-BE49-F238E27FC236}">
                <a16:creationId xmlns:a16="http://schemas.microsoft.com/office/drawing/2014/main" id="{158746BC-F75E-A33B-94F1-E0D3F555FA4C}"/>
              </a:ext>
            </a:extLst>
          </p:cNvPr>
          <p:cNvSpPr/>
          <p:nvPr/>
        </p:nvSpPr>
        <p:spPr>
          <a:xfrm>
            <a:off x="4287199" y="4473208"/>
            <a:ext cx="901240" cy="614242"/>
          </a:xfrm>
          <a:prstGeom prst="roundRect">
            <a:avLst>
              <a:gd name="adj"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Áreas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NIIF</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LOCAL-FISCAL</a:t>
            </a:r>
          </a:p>
        </p:txBody>
      </p:sp>
      <p:sp>
        <p:nvSpPr>
          <p:cNvPr id="40" name="Rounded Rectangle 19">
            <a:extLst>
              <a:ext uri="{FF2B5EF4-FFF2-40B4-BE49-F238E27FC236}">
                <a16:creationId xmlns:a16="http://schemas.microsoft.com/office/drawing/2014/main" id="{3EFF6230-23C1-D57C-0546-D2533DEBF1EF}"/>
              </a:ext>
            </a:extLst>
          </p:cNvPr>
          <p:cNvSpPr/>
          <p:nvPr/>
        </p:nvSpPr>
        <p:spPr>
          <a:xfrm>
            <a:off x="5229484" y="4470467"/>
            <a:ext cx="901240" cy="614242"/>
          </a:xfrm>
          <a:prstGeom prst="roundRect">
            <a:avLst>
              <a:gd name="adj"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Áreas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NIIF</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LOCAL-FISCAL</a:t>
            </a:r>
          </a:p>
        </p:txBody>
      </p:sp>
      <p:sp>
        <p:nvSpPr>
          <p:cNvPr id="41" name="Rounded Rectangle 19">
            <a:extLst>
              <a:ext uri="{FF2B5EF4-FFF2-40B4-BE49-F238E27FC236}">
                <a16:creationId xmlns:a16="http://schemas.microsoft.com/office/drawing/2014/main" id="{A91EB2E8-C261-140A-D8A1-D9A65F5E97B8}"/>
              </a:ext>
            </a:extLst>
          </p:cNvPr>
          <p:cNvSpPr/>
          <p:nvPr/>
        </p:nvSpPr>
        <p:spPr>
          <a:xfrm>
            <a:off x="6187253" y="4470467"/>
            <a:ext cx="901240" cy="614242"/>
          </a:xfrm>
          <a:prstGeom prst="roundRect">
            <a:avLst>
              <a:gd name="adj"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Áreas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NIIF</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LOCAL-FISCAL</a:t>
            </a:r>
          </a:p>
        </p:txBody>
      </p:sp>
      <p:sp>
        <p:nvSpPr>
          <p:cNvPr id="42" name="Rounded Rectangle 19">
            <a:extLst>
              <a:ext uri="{FF2B5EF4-FFF2-40B4-BE49-F238E27FC236}">
                <a16:creationId xmlns:a16="http://schemas.microsoft.com/office/drawing/2014/main" id="{7A445345-48BC-60D2-5F23-1D83C9256063}"/>
              </a:ext>
            </a:extLst>
          </p:cNvPr>
          <p:cNvSpPr/>
          <p:nvPr/>
        </p:nvSpPr>
        <p:spPr>
          <a:xfrm>
            <a:off x="7193299" y="4470467"/>
            <a:ext cx="901240" cy="614242"/>
          </a:xfrm>
          <a:prstGeom prst="roundRect">
            <a:avLst>
              <a:gd name="adj"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Áreas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NIIF</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LOCAL-FISCAL</a:t>
            </a:r>
          </a:p>
        </p:txBody>
      </p:sp>
      <p:sp>
        <p:nvSpPr>
          <p:cNvPr id="43" name="Rounded Rectangle 19">
            <a:extLst>
              <a:ext uri="{FF2B5EF4-FFF2-40B4-BE49-F238E27FC236}">
                <a16:creationId xmlns:a16="http://schemas.microsoft.com/office/drawing/2014/main" id="{D8BE33DB-84EF-66DD-B01B-B7182F4E7BBA}"/>
              </a:ext>
            </a:extLst>
          </p:cNvPr>
          <p:cNvSpPr/>
          <p:nvPr/>
        </p:nvSpPr>
        <p:spPr>
          <a:xfrm>
            <a:off x="8163738" y="4459841"/>
            <a:ext cx="901240" cy="614242"/>
          </a:xfrm>
          <a:prstGeom prst="roundRect">
            <a:avLst>
              <a:gd name="adj"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Áreas de Valoración:</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NIIF</a:t>
            </a:r>
          </a:p>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LOCAL-FISCAL</a:t>
            </a:r>
          </a:p>
        </p:txBody>
      </p:sp>
      <p:cxnSp>
        <p:nvCxnSpPr>
          <p:cNvPr id="44" name="Conector recto de flecha 104">
            <a:extLst>
              <a:ext uri="{FF2B5EF4-FFF2-40B4-BE49-F238E27FC236}">
                <a16:creationId xmlns:a16="http://schemas.microsoft.com/office/drawing/2014/main" id="{BAEC8D2B-23FA-2D0C-451E-30B7D3853A21}"/>
              </a:ext>
            </a:extLst>
          </p:cNvPr>
          <p:cNvCxnSpPr>
            <a:cxnSpLocks/>
          </p:cNvCxnSpPr>
          <p:nvPr/>
        </p:nvCxnSpPr>
        <p:spPr>
          <a:xfrm>
            <a:off x="3792574" y="4129820"/>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de flecha 104">
            <a:extLst>
              <a:ext uri="{FF2B5EF4-FFF2-40B4-BE49-F238E27FC236}">
                <a16:creationId xmlns:a16="http://schemas.microsoft.com/office/drawing/2014/main" id="{0A50951D-036D-399B-4E8E-801A011F6906}"/>
              </a:ext>
            </a:extLst>
          </p:cNvPr>
          <p:cNvCxnSpPr>
            <a:cxnSpLocks/>
          </p:cNvCxnSpPr>
          <p:nvPr/>
        </p:nvCxnSpPr>
        <p:spPr>
          <a:xfrm>
            <a:off x="4745397" y="4129820"/>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ector recto de flecha 104">
            <a:extLst>
              <a:ext uri="{FF2B5EF4-FFF2-40B4-BE49-F238E27FC236}">
                <a16:creationId xmlns:a16="http://schemas.microsoft.com/office/drawing/2014/main" id="{48EDE137-069F-A05F-0C15-2384C2A1DA6E}"/>
              </a:ext>
            </a:extLst>
          </p:cNvPr>
          <p:cNvCxnSpPr>
            <a:cxnSpLocks/>
          </p:cNvCxnSpPr>
          <p:nvPr/>
        </p:nvCxnSpPr>
        <p:spPr>
          <a:xfrm>
            <a:off x="5725927" y="4133272"/>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de flecha 104">
            <a:extLst>
              <a:ext uri="{FF2B5EF4-FFF2-40B4-BE49-F238E27FC236}">
                <a16:creationId xmlns:a16="http://schemas.microsoft.com/office/drawing/2014/main" id="{41771531-0D9D-8283-16B9-7706C4CA7BC4}"/>
              </a:ext>
            </a:extLst>
          </p:cNvPr>
          <p:cNvCxnSpPr>
            <a:cxnSpLocks/>
          </p:cNvCxnSpPr>
          <p:nvPr/>
        </p:nvCxnSpPr>
        <p:spPr>
          <a:xfrm>
            <a:off x="6669869" y="4115561"/>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ector recto de flecha 104">
            <a:extLst>
              <a:ext uri="{FF2B5EF4-FFF2-40B4-BE49-F238E27FC236}">
                <a16:creationId xmlns:a16="http://schemas.microsoft.com/office/drawing/2014/main" id="{BC048630-64F2-EDB3-BBD4-6C4D5B9076E3}"/>
              </a:ext>
            </a:extLst>
          </p:cNvPr>
          <p:cNvCxnSpPr>
            <a:cxnSpLocks/>
          </p:cNvCxnSpPr>
          <p:nvPr/>
        </p:nvCxnSpPr>
        <p:spPr>
          <a:xfrm>
            <a:off x="7694152" y="4133272"/>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ector recto de flecha 104">
            <a:extLst>
              <a:ext uri="{FF2B5EF4-FFF2-40B4-BE49-F238E27FC236}">
                <a16:creationId xmlns:a16="http://schemas.microsoft.com/office/drawing/2014/main" id="{9FA24A74-3632-FBF7-B004-BC3EA645FF6F}"/>
              </a:ext>
            </a:extLst>
          </p:cNvPr>
          <p:cNvCxnSpPr>
            <a:cxnSpLocks/>
          </p:cNvCxnSpPr>
          <p:nvPr/>
        </p:nvCxnSpPr>
        <p:spPr>
          <a:xfrm>
            <a:off x="8621936" y="4129820"/>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0" name="Rounded Rectangle 19">
            <a:extLst>
              <a:ext uri="{FF2B5EF4-FFF2-40B4-BE49-F238E27FC236}">
                <a16:creationId xmlns:a16="http://schemas.microsoft.com/office/drawing/2014/main" id="{E76DB1AC-CFE1-C235-1DBF-8635D267F888}"/>
              </a:ext>
            </a:extLst>
          </p:cNvPr>
          <p:cNvSpPr/>
          <p:nvPr/>
        </p:nvSpPr>
        <p:spPr>
          <a:xfrm>
            <a:off x="3295865" y="5433647"/>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Ledgers FI</a:t>
            </a:r>
          </a:p>
        </p:txBody>
      </p:sp>
      <p:sp>
        <p:nvSpPr>
          <p:cNvPr id="51" name="Rounded Rectangle 19">
            <a:extLst>
              <a:ext uri="{FF2B5EF4-FFF2-40B4-BE49-F238E27FC236}">
                <a16:creationId xmlns:a16="http://schemas.microsoft.com/office/drawing/2014/main" id="{916ECFAD-81E4-A578-15EB-A9BF5304A52B}"/>
              </a:ext>
            </a:extLst>
          </p:cNvPr>
          <p:cNvSpPr/>
          <p:nvPr/>
        </p:nvSpPr>
        <p:spPr>
          <a:xfrm>
            <a:off x="4258193" y="5427753"/>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Ledgers FI</a:t>
            </a:r>
          </a:p>
        </p:txBody>
      </p:sp>
      <p:sp>
        <p:nvSpPr>
          <p:cNvPr id="52" name="Rounded Rectangle 19">
            <a:extLst>
              <a:ext uri="{FF2B5EF4-FFF2-40B4-BE49-F238E27FC236}">
                <a16:creationId xmlns:a16="http://schemas.microsoft.com/office/drawing/2014/main" id="{A24AC3C2-606B-0209-FD09-DC85C3F1D6C6}"/>
              </a:ext>
            </a:extLst>
          </p:cNvPr>
          <p:cNvSpPr/>
          <p:nvPr/>
        </p:nvSpPr>
        <p:spPr>
          <a:xfrm>
            <a:off x="5229484" y="5427753"/>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Ledgers FI</a:t>
            </a:r>
          </a:p>
        </p:txBody>
      </p:sp>
      <p:sp>
        <p:nvSpPr>
          <p:cNvPr id="53" name="Rounded Rectangle 19">
            <a:extLst>
              <a:ext uri="{FF2B5EF4-FFF2-40B4-BE49-F238E27FC236}">
                <a16:creationId xmlns:a16="http://schemas.microsoft.com/office/drawing/2014/main" id="{D534BC43-8CE9-91EE-7AEA-F593E24C02C1}"/>
              </a:ext>
            </a:extLst>
          </p:cNvPr>
          <p:cNvSpPr/>
          <p:nvPr/>
        </p:nvSpPr>
        <p:spPr>
          <a:xfrm>
            <a:off x="6200777" y="5427753"/>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Ledgers FI</a:t>
            </a:r>
          </a:p>
        </p:txBody>
      </p:sp>
      <p:sp>
        <p:nvSpPr>
          <p:cNvPr id="54" name="Rounded Rectangle 19">
            <a:extLst>
              <a:ext uri="{FF2B5EF4-FFF2-40B4-BE49-F238E27FC236}">
                <a16:creationId xmlns:a16="http://schemas.microsoft.com/office/drawing/2014/main" id="{F2D35A92-F5DA-9C93-2B86-1D32B80AD332}"/>
              </a:ext>
            </a:extLst>
          </p:cNvPr>
          <p:cNvSpPr/>
          <p:nvPr/>
        </p:nvSpPr>
        <p:spPr>
          <a:xfrm>
            <a:off x="7193299" y="5427752"/>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Ledgers FI</a:t>
            </a:r>
          </a:p>
        </p:txBody>
      </p:sp>
      <p:sp>
        <p:nvSpPr>
          <p:cNvPr id="55" name="Rounded Rectangle 19">
            <a:extLst>
              <a:ext uri="{FF2B5EF4-FFF2-40B4-BE49-F238E27FC236}">
                <a16:creationId xmlns:a16="http://schemas.microsoft.com/office/drawing/2014/main" id="{AC6CE744-046D-6B82-273C-482D5C50C6B3}"/>
              </a:ext>
            </a:extLst>
          </p:cNvPr>
          <p:cNvSpPr/>
          <p:nvPr/>
        </p:nvSpPr>
        <p:spPr>
          <a:xfrm>
            <a:off x="8167895" y="5423021"/>
            <a:ext cx="901240" cy="2480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77"/>
            <a:r>
              <a:rPr lang="es-CL" sz="800" b="1">
                <a:ln w="0"/>
                <a:solidFill>
                  <a:schemeClr val="tx1">
                    <a:lumMod val="65000"/>
                    <a:lumOff val="35000"/>
                  </a:schemeClr>
                </a:solidFill>
                <a:latin typeface="Arial Nova Cond" panose="020B0506020202020204" pitchFamily="34" charset="0"/>
                <a:ea typeface="Helvetica Neue" charset="0"/>
                <a:cs typeface="Helvetica Neue" charset="0"/>
              </a:rPr>
              <a:t>Ledgers FI</a:t>
            </a:r>
          </a:p>
        </p:txBody>
      </p:sp>
      <p:cxnSp>
        <p:nvCxnSpPr>
          <p:cNvPr id="56" name="Conector recto de flecha 104">
            <a:extLst>
              <a:ext uri="{FF2B5EF4-FFF2-40B4-BE49-F238E27FC236}">
                <a16:creationId xmlns:a16="http://schemas.microsoft.com/office/drawing/2014/main" id="{29B93536-09DE-089D-768A-52FDA4B83D2B}"/>
              </a:ext>
            </a:extLst>
          </p:cNvPr>
          <p:cNvCxnSpPr>
            <a:cxnSpLocks/>
          </p:cNvCxnSpPr>
          <p:nvPr/>
        </p:nvCxnSpPr>
        <p:spPr>
          <a:xfrm>
            <a:off x="3795160" y="5080455"/>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ector recto de flecha 104">
            <a:extLst>
              <a:ext uri="{FF2B5EF4-FFF2-40B4-BE49-F238E27FC236}">
                <a16:creationId xmlns:a16="http://schemas.microsoft.com/office/drawing/2014/main" id="{02015BB1-DEB4-C385-AC47-769D1788D0F4}"/>
              </a:ext>
            </a:extLst>
          </p:cNvPr>
          <p:cNvCxnSpPr>
            <a:cxnSpLocks/>
          </p:cNvCxnSpPr>
          <p:nvPr/>
        </p:nvCxnSpPr>
        <p:spPr>
          <a:xfrm>
            <a:off x="4747983" y="5080455"/>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104">
            <a:extLst>
              <a:ext uri="{FF2B5EF4-FFF2-40B4-BE49-F238E27FC236}">
                <a16:creationId xmlns:a16="http://schemas.microsoft.com/office/drawing/2014/main" id="{2E887C1D-664B-7B49-B18D-4A6718A9FCB6}"/>
              </a:ext>
            </a:extLst>
          </p:cNvPr>
          <p:cNvCxnSpPr>
            <a:cxnSpLocks/>
          </p:cNvCxnSpPr>
          <p:nvPr/>
        </p:nvCxnSpPr>
        <p:spPr>
          <a:xfrm>
            <a:off x="5728513" y="5083907"/>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ector recto de flecha 104">
            <a:extLst>
              <a:ext uri="{FF2B5EF4-FFF2-40B4-BE49-F238E27FC236}">
                <a16:creationId xmlns:a16="http://schemas.microsoft.com/office/drawing/2014/main" id="{B6391A0B-975D-A467-45DD-6E85E37495D5}"/>
              </a:ext>
            </a:extLst>
          </p:cNvPr>
          <p:cNvCxnSpPr>
            <a:cxnSpLocks/>
          </p:cNvCxnSpPr>
          <p:nvPr/>
        </p:nvCxnSpPr>
        <p:spPr>
          <a:xfrm>
            <a:off x="6672455" y="5066196"/>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ector recto de flecha 104">
            <a:extLst>
              <a:ext uri="{FF2B5EF4-FFF2-40B4-BE49-F238E27FC236}">
                <a16:creationId xmlns:a16="http://schemas.microsoft.com/office/drawing/2014/main" id="{5317094D-CF78-12A2-BE01-E7A93C0728B1}"/>
              </a:ext>
            </a:extLst>
          </p:cNvPr>
          <p:cNvCxnSpPr>
            <a:cxnSpLocks/>
          </p:cNvCxnSpPr>
          <p:nvPr/>
        </p:nvCxnSpPr>
        <p:spPr>
          <a:xfrm>
            <a:off x="7696738" y="5083907"/>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ector recto de flecha 104">
            <a:extLst>
              <a:ext uri="{FF2B5EF4-FFF2-40B4-BE49-F238E27FC236}">
                <a16:creationId xmlns:a16="http://schemas.microsoft.com/office/drawing/2014/main" id="{B15C3D8A-0B00-3A80-3F3E-577F47DE6608}"/>
              </a:ext>
            </a:extLst>
          </p:cNvPr>
          <p:cNvCxnSpPr>
            <a:cxnSpLocks/>
          </p:cNvCxnSpPr>
          <p:nvPr/>
        </p:nvCxnSpPr>
        <p:spPr>
          <a:xfrm>
            <a:off x="8624522" y="5080455"/>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recto de flecha 104">
            <a:extLst>
              <a:ext uri="{FF2B5EF4-FFF2-40B4-BE49-F238E27FC236}">
                <a16:creationId xmlns:a16="http://schemas.microsoft.com/office/drawing/2014/main" id="{B065502C-B239-63CC-20DF-EDD917971268}"/>
              </a:ext>
            </a:extLst>
          </p:cNvPr>
          <p:cNvCxnSpPr>
            <a:cxnSpLocks/>
          </p:cNvCxnSpPr>
          <p:nvPr/>
        </p:nvCxnSpPr>
        <p:spPr>
          <a:xfrm>
            <a:off x="6198966" y="2029586"/>
            <a:ext cx="3711" cy="336671"/>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090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7CDB6-DCC1-8589-F45A-586C5FB5C96E}"/>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0662914E-32DA-02B8-CAAA-D656EC64F4F7}"/>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Rounded Rectangular Callout 26">
            <a:extLst>
              <a:ext uri="{FF2B5EF4-FFF2-40B4-BE49-F238E27FC236}">
                <a16:creationId xmlns:a16="http://schemas.microsoft.com/office/drawing/2014/main" id="{DF411CE5-15AA-51BD-3BD3-41A1156BF3B1}"/>
              </a:ext>
            </a:extLst>
          </p:cNvPr>
          <p:cNvSpPr/>
          <p:nvPr/>
        </p:nvSpPr>
        <p:spPr>
          <a:xfrm>
            <a:off x="0" y="12727"/>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Clases de Activos</a:t>
            </a:r>
            <a:endParaRPr lang="es-CO" sz="2800" dirty="0">
              <a:solidFill>
                <a:prstClr val="white"/>
              </a:solidFill>
              <a:latin typeface="Arial Rounded MT Bold" panose="020F0704030504030204" pitchFamily="34" charset="0"/>
            </a:endParaRPr>
          </a:p>
        </p:txBody>
      </p:sp>
      <p:pic>
        <p:nvPicPr>
          <p:cNvPr id="3" name="Imagen 2">
            <a:extLst>
              <a:ext uri="{FF2B5EF4-FFF2-40B4-BE49-F238E27FC236}">
                <a16:creationId xmlns:a16="http://schemas.microsoft.com/office/drawing/2014/main" id="{F132EA6D-A7B2-CFD6-4864-9B46AF7C227A}"/>
              </a:ext>
            </a:extLst>
          </p:cNvPr>
          <p:cNvPicPr>
            <a:picLocks noChangeAspect="1"/>
          </p:cNvPicPr>
          <p:nvPr/>
        </p:nvPicPr>
        <p:blipFill>
          <a:blip r:embed="rId3"/>
          <a:stretch>
            <a:fillRect/>
          </a:stretch>
        </p:blipFill>
        <p:spPr>
          <a:xfrm>
            <a:off x="601769" y="2388911"/>
            <a:ext cx="5612130" cy="2829560"/>
          </a:xfrm>
          <a:prstGeom prst="rect">
            <a:avLst/>
          </a:prstGeom>
          <a:ln>
            <a:solidFill>
              <a:schemeClr val="tx1"/>
            </a:solidFill>
          </a:ln>
        </p:spPr>
      </p:pic>
      <p:sp>
        <p:nvSpPr>
          <p:cNvPr id="5" name="CuadroTexto 4">
            <a:extLst>
              <a:ext uri="{FF2B5EF4-FFF2-40B4-BE49-F238E27FC236}">
                <a16:creationId xmlns:a16="http://schemas.microsoft.com/office/drawing/2014/main" id="{D82E703B-8B97-A080-825C-D1A6E8A71214}"/>
              </a:ext>
            </a:extLst>
          </p:cNvPr>
          <p:cNvSpPr txBox="1"/>
          <p:nvPr/>
        </p:nvSpPr>
        <p:spPr>
          <a:xfrm>
            <a:off x="6343701" y="1750425"/>
            <a:ext cx="5612129" cy="4288482"/>
          </a:xfrm>
          <a:prstGeom prst="rect">
            <a:avLst/>
          </a:prstGeom>
          <a:noFill/>
        </p:spPr>
        <p:txBody>
          <a:bodyPr wrap="square">
            <a:spAutoFit/>
          </a:bodyPr>
          <a:lstStyle/>
          <a:p>
            <a:pPr marL="228600" algn="just">
              <a:lnSpc>
                <a:spcPct val="107000"/>
              </a:lnSpc>
              <a:spcAft>
                <a:spcPts val="800"/>
              </a:spcAft>
            </a:pPr>
            <a:r>
              <a:rPr lang="es-ES" sz="1600" dirty="0">
                <a:solidFill>
                  <a:srgbClr val="323130"/>
                </a:solidFill>
                <a:latin typeface="Segoe UI" panose="020B0502040204020203" pitchFamily="34" charset="0"/>
              </a:rPr>
              <a:t>La definición de las clases de activos se establece en alineación con lo indicado en el documento Definiciones técnicas de modelo financiero y </a:t>
            </a:r>
            <a:r>
              <a:rPr lang="es-ES" sz="1600" b="1" dirty="0">
                <a:solidFill>
                  <a:srgbClr val="323130"/>
                </a:solidFill>
                <a:latin typeface="Segoe UI" panose="020B0502040204020203" pitchFamily="34" charset="0"/>
              </a:rPr>
              <a:t>definiciones técnico-financieras, específicamente en el numeral 2.2.1, Desagregación por componentes de los activos fijos</a:t>
            </a:r>
            <a:r>
              <a:rPr lang="es-ES" sz="1600" dirty="0">
                <a:solidFill>
                  <a:srgbClr val="323130"/>
                </a:solidFill>
                <a:latin typeface="Segoe UI" panose="020B0502040204020203" pitchFamily="34" charset="0"/>
              </a:rPr>
              <a:t>, según el cual la empresa debe desagregar por componentes aquellos activos que presenten vidas útiles diferentes respecto del activo principal, siempre que dichos componentes tengan un costo significativo frente al costo total del elemento. En este sentido, se entiende por componente cada parte de un activo fijo que puede ser reconocida de manera independiente, siempre que cumpla criterios como: contar con una vida útil diferente frente al activo total, tener relevancia operativa dentro del funcionamiento del activo y representar un costo significativo en relación con el valor total del elemento.</a:t>
            </a:r>
            <a:endParaRPr lang="es-CO" sz="1600" dirty="0">
              <a:solidFill>
                <a:srgbClr val="323130"/>
              </a:solidFill>
              <a:latin typeface="Segoe UI" panose="020B0502040204020203" pitchFamily="34" charset="0"/>
            </a:endParaRPr>
          </a:p>
        </p:txBody>
      </p:sp>
      <p:sp>
        <p:nvSpPr>
          <p:cNvPr id="8" name="CuadroTexto 7">
            <a:extLst>
              <a:ext uri="{FF2B5EF4-FFF2-40B4-BE49-F238E27FC236}">
                <a16:creationId xmlns:a16="http://schemas.microsoft.com/office/drawing/2014/main" id="{969C9470-AC80-165A-D38B-0B4F6B906BC4}"/>
              </a:ext>
            </a:extLst>
          </p:cNvPr>
          <p:cNvSpPr txBox="1"/>
          <p:nvPr/>
        </p:nvSpPr>
        <p:spPr>
          <a:xfrm>
            <a:off x="459486" y="5264632"/>
            <a:ext cx="6094476" cy="307777"/>
          </a:xfrm>
          <a:prstGeom prst="rect">
            <a:avLst/>
          </a:prstGeom>
          <a:noFill/>
        </p:spPr>
        <p:txBody>
          <a:bodyPr wrap="square">
            <a:spAutoFit/>
          </a:bodyPr>
          <a:lstStyle/>
          <a:p>
            <a:r>
              <a:rPr lang="es-ES" sz="1400" b="1" dirty="0"/>
              <a:t>ISO 55001:2014</a:t>
            </a:r>
            <a:r>
              <a:rPr lang="es-ES" sz="1400" dirty="0"/>
              <a:t> - </a:t>
            </a:r>
            <a:r>
              <a:rPr lang="es-ES" sz="1400" b="1" dirty="0"/>
              <a:t>ISO 14224:2006</a:t>
            </a:r>
            <a:endParaRPr lang="es-CO" sz="1400" dirty="0"/>
          </a:p>
        </p:txBody>
      </p:sp>
    </p:spTree>
    <p:extLst>
      <p:ext uri="{BB962C8B-B14F-4D97-AF65-F5344CB8AC3E}">
        <p14:creationId xmlns:p14="http://schemas.microsoft.com/office/powerpoint/2010/main" val="2673736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11DE6-7999-EF02-7EE0-3214F1E8EDB3}"/>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711AD0E1-4961-8466-8BF0-A822437F54D4}"/>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ular Callout 26">
            <a:extLst>
              <a:ext uri="{FF2B5EF4-FFF2-40B4-BE49-F238E27FC236}">
                <a16:creationId xmlns:a16="http://schemas.microsoft.com/office/drawing/2014/main" id="{0FBB9D22-CC58-D216-260A-79FAC4C49361}"/>
              </a:ext>
            </a:extLst>
          </p:cNvPr>
          <p:cNvSpPr/>
          <p:nvPr/>
        </p:nvSpPr>
        <p:spPr>
          <a:xfrm>
            <a:off x="0" y="12727"/>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Clases de Activos</a:t>
            </a:r>
            <a:endParaRPr lang="es-CO" sz="2800" dirty="0">
              <a:solidFill>
                <a:prstClr val="white"/>
              </a:solidFill>
              <a:latin typeface="Arial Rounded MT Bold" panose="020F0704030504030204" pitchFamily="34" charset="0"/>
            </a:endParaRPr>
          </a:p>
        </p:txBody>
      </p:sp>
      <p:pic>
        <p:nvPicPr>
          <p:cNvPr id="6" name="Imagen 5">
            <a:extLst>
              <a:ext uri="{FF2B5EF4-FFF2-40B4-BE49-F238E27FC236}">
                <a16:creationId xmlns:a16="http://schemas.microsoft.com/office/drawing/2014/main" id="{C2E938D9-3347-01FE-8819-C9BB6B9E6700}"/>
              </a:ext>
            </a:extLst>
          </p:cNvPr>
          <p:cNvPicPr>
            <a:picLocks noChangeAspect="1"/>
          </p:cNvPicPr>
          <p:nvPr/>
        </p:nvPicPr>
        <p:blipFill>
          <a:blip r:embed="rId8"/>
          <a:stretch>
            <a:fillRect/>
          </a:stretch>
        </p:blipFill>
        <p:spPr>
          <a:xfrm>
            <a:off x="6295564" y="1388390"/>
            <a:ext cx="5654500" cy="2575811"/>
          </a:xfrm>
          <a:prstGeom prst="rect">
            <a:avLst/>
          </a:prstGeom>
          <a:ln>
            <a:solidFill>
              <a:schemeClr val="tx1"/>
            </a:solidFill>
          </a:ln>
        </p:spPr>
      </p:pic>
      <p:pic>
        <p:nvPicPr>
          <p:cNvPr id="2" name="Imagen 1">
            <a:extLst>
              <a:ext uri="{FF2B5EF4-FFF2-40B4-BE49-F238E27FC236}">
                <a16:creationId xmlns:a16="http://schemas.microsoft.com/office/drawing/2014/main" id="{42114AFD-1817-5619-A837-DAA77CBB3702}"/>
              </a:ext>
            </a:extLst>
          </p:cNvPr>
          <p:cNvPicPr>
            <a:picLocks noChangeAspect="1"/>
          </p:cNvPicPr>
          <p:nvPr/>
        </p:nvPicPr>
        <p:blipFill>
          <a:blip r:embed="rId9"/>
          <a:stretch>
            <a:fillRect/>
          </a:stretch>
        </p:blipFill>
        <p:spPr>
          <a:xfrm>
            <a:off x="6795102" y="4058318"/>
            <a:ext cx="4655423" cy="2575811"/>
          </a:xfrm>
          <a:prstGeom prst="rect">
            <a:avLst/>
          </a:prstGeom>
          <a:ln>
            <a:solidFill>
              <a:schemeClr val="tx1"/>
            </a:solidFill>
          </a:ln>
        </p:spPr>
      </p:pic>
      <p:sp>
        <p:nvSpPr>
          <p:cNvPr id="8" name="CuadroTexto 7">
            <a:extLst>
              <a:ext uri="{FF2B5EF4-FFF2-40B4-BE49-F238E27FC236}">
                <a16:creationId xmlns:a16="http://schemas.microsoft.com/office/drawing/2014/main" id="{F0584991-8585-A926-EC93-D4336ADA2DAF}"/>
              </a:ext>
            </a:extLst>
          </p:cNvPr>
          <p:cNvSpPr txBox="1"/>
          <p:nvPr/>
        </p:nvSpPr>
        <p:spPr>
          <a:xfrm>
            <a:off x="162687" y="1425044"/>
            <a:ext cx="5933313" cy="5078313"/>
          </a:xfrm>
          <a:prstGeom prst="rect">
            <a:avLst/>
          </a:prstGeom>
          <a:noFill/>
        </p:spPr>
        <p:txBody>
          <a:bodyPr wrap="square">
            <a:spAutoFit/>
          </a:bodyPr>
          <a:lstStyle/>
          <a:p>
            <a:pPr algn="just"/>
            <a:r>
              <a:rPr lang="es-ES" dirty="0"/>
              <a:t>Adicionalmente, para la definición de las clases de activos se toma como referencia la taxonomía de activos físicos productivos del Grupo EPM, definida por la Dirección Gestión de Activos con alcance de Grupo EPM, con fundamento en los lineamientos de las normas </a:t>
            </a:r>
            <a:r>
              <a:rPr lang="es-ES" b="1" dirty="0"/>
              <a:t>ISO 55001:2014</a:t>
            </a:r>
            <a:r>
              <a:rPr lang="es-ES" dirty="0"/>
              <a:t> e </a:t>
            </a:r>
            <a:r>
              <a:rPr lang="es-ES" b="1" dirty="0"/>
              <a:t>ISO 14224:2006</a:t>
            </a:r>
            <a:r>
              <a:rPr lang="es-ES" dirty="0"/>
              <a:t>. Bajo este marco, las clases de activos se estructuran en sincronía con jerarquías de taxonomía basadas en estándares de clase mundial, aplicables a los distintos tipos de activos gestionados por la organización. Esto permite incorporar buenas prácticas en la catalogación de activos a lo largo de su ciclo de vida, asegurar la trazabilidad de la información, homologar el lenguaje técnico-financiero para la gestión de la información financiera de los activos y fortalecer su administración bajo un enfoque integral de costo, riesgo y desempeño, contribuyendo así al cumplimiento de los propósitos misionales y objetivos estratégicos de la organización.</a:t>
            </a:r>
            <a:endParaRPr lang="es-CO" dirty="0"/>
          </a:p>
        </p:txBody>
      </p:sp>
    </p:spTree>
    <p:extLst>
      <p:ext uri="{BB962C8B-B14F-4D97-AF65-F5344CB8AC3E}">
        <p14:creationId xmlns:p14="http://schemas.microsoft.com/office/powerpoint/2010/main" val="3549321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01492-44F2-A5DA-895B-8503F272289F}"/>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E946F772-7923-4361-A2B8-B6E6C885D19B}"/>
              </a:ext>
            </a:extLst>
          </p:cNvPr>
          <p:cNvGraphicFramePr/>
          <p:nvPr>
            <p:extLst>
              <p:ext uri="{D42A27DB-BD31-4B8C-83A1-F6EECF244321}">
                <p14:modId xmlns:p14="http://schemas.microsoft.com/office/powerpoint/2010/main" val="2238171881"/>
              </p:ext>
            </p:extLst>
          </p:nvPr>
        </p:nvGraphicFramePr>
        <p:xfrm>
          <a:off x="1747384" y="5846883"/>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Rectángulo 24">
            <a:extLst>
              <a:ext uri="{FF2B5EF4-FFF2-40B4-BE49-F238E27FC236}">
                <a16:creationId xmlns:a16="http://schemas.microsoft.com/office/drawing/2014/main" id="{FA2FBDB4-E143-5209-9905-B55624D6D372}"/>
              </a:ext>
            </a:extLst>
          </p:cNvPr>
          <p:cNvSpPr/>
          <p:nvPr/>
        </p:nvSpPr>
        <p:spPr>
          <a:xfrm>
            <a:off x="1458482" y="2552295"/>
            <a:ext cx="9785622" cy="948922"/>
          </a:xfrm>
          <a:prstGeom prst="rect">
            <a:avLst/>
          </a:prstGeom>
          <a:solidFill>
            <a:schemeClr val="accent2">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6" name="1 Título">
            <a:extLst>
              <a:ext uri="{FF2B5EF4-FFF2-40B4-BE49-F238E27FC236}">
                <a16:creationId xmlns:a16="http://schemas.microsoft.com/office/drawing/2014/main" id="{5A5B2430-4EC5-658E-4C6B-ED95776C9165}"/>
              </a:ext>
            </a:extLst>
          </p:cNvPr>
          <p:cNvSpPr txBox="1">
            <a:spLocks/>
          </p:cNvSpPr>
          <p:nvPr/>
        </p:nvSpPr>
        <p:spPr>
          <a:xfrm>
            <a:off x="9595773" y="1404647"/>
            <a:ext cx="2401155" cy="5517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1600">
                <a:latin typeface="Trebuchet MS" panose="020B0603020202020204" pitchFamily="34" charset="0"/>
              </a:rPr>
              <a:t>Subestación Eléctrica</a:t>
            </a:r>
            <a:br>
              <a:rPr lang="es-CO" sz="1600">
                <a:latin typeface="Trebuchet MS" panose="020B0603020202020204" pitchFamily="34" charset="0"/>
              </a:rPr>
            </a:br>
            <a:r>
              <a:rPr lang="es-CO" sz="1600">
                <a:latin typeface="Trebuchet MS" panose="020B0603020202020204" pitchFamily="34" charset="0"/>
              </a:rPr>
              <a:t>Bahía  </a:t>
            </a:r>
            <a:br>
              <a:rPr lang="es-CO" sz="1600">
                <a:latin typeface="Trebuchet MS" panose="020B0603020202020204" pitchFamily="34" charset="0"/>
              </a:rPr>
            </a:br>
            <a:r>
              <a:rPr lang="es-CO" sz="1600">
                <a:latin typeface="Trebuchet MS" panose="020B0603020202020204" pitchFamily="34" charset="0"/>
              </a:rPr>
              <a:t>Niveles 4, 5, 6 y 7</a:t>
            </a:r>
            <a:endParaRPr lang="es-CO" sz="1600" dirty="0">
              <a:latin typeface="Trebuchet MS" panose="020B0603020202020204" pitchFamily="34" charset="0"/>
            </a:endParaRPr>
          </a:p>
        </p:txBody>
      </p:sp>
      <p:graphicFrame>
        <p:nvGraphicFramePr>
          <p:cNvPr id="27" name="17 Diagrama">
            <a:extLst>
              <a:ext uri="{FF2B5EF4-FFF2-40B4-BE49-F238E27FC236}">
                <a16:creationId xmlns:a16="http://schemas.microsoft.com/office/drawing/2014/main" id="{B4E74DBF-CE54-F786-2952-D82213505E15}"/>
              </a:ext>
            </a:extLst>
          </p:cNvPr>
          <p:cNvGraphicFramePr/>
          <p:nvPr>
            <p:extLst>
              <p:ext uri="{D42A27DB-BD31-4B8C-83A1-F6EECF244321}">
                <p14:modId xmlns:p14="http://schemas.microsoft.com/office/powerpoint/2010/main" val="1416193836"/>
              </p:ext>
            </p:extLst>
          </p:nvPr>
        </p:nvGraphicFramePr>
        <p:xfrm>
          <a:off x="2436619" y="1021555"/>
          <a:ext cx="8075832" cy="60318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28" name="3 Conector recto">
            <a:extLst>
              <a:ext uri="{FF2B5EF4-FFF2-40B4-BE49-F238E27FC236}">
                <a16:creationId xmlns:a16="http://schemas.microsoft.com/office/drawing/2014/main" id="{570FCD71-326C-1E4D-0930-E08F21ADC075}"/>
              </a:ext>
            </a:extLst>
          </p:cNvPr>
          <p:cNvCxnSpPr/>
          <p:nvPr/>
        </p:nvCxnSpPr>
        <p:spPr>
          <a:xfrm>
            <a:off x="2149405" y="1378676"/>
            <a:ext cx="8248189" cy="0"/>
          </a:xfrm>
          <a:prstGeom prst="line">
            <a:avLst/>
          </a:prstGeom>
          <a:ln>
            <a:solidFill>
              <a:srgbClr val="000000"/>
            </a:solidFill>
            <a:prstDash val="lgDash"/>
            <a:tailEnd type="none" w="med" len="sm"/>
          </a:ln>
        </p:spPr>
        <p:style>
          <a:lnRef idx="1">
            <a:schemeClr val="accent1"/>
          </a:lnRef>
          <a:fillRef idx="0">
            <a:schemeClr val="accent1"/>
          </a:fillRef>
          <a:effectRef idx="0">
            <a:schemeClr val="accent1"/>
          </a:effectRef>
          <a:fontRef idx="minor">
            <a:schemeClr val="tx1"/>
          </a:fontRef>
        </p:style>
      </p:cxnSp>
      <p:cxnSp>
        <p:nvCxnSpPr>
          <p:cNvPr id="29" name="4 Conector recto">
            <a:extLst>
              <a:ext uri="{FF2B5EF4-FFF2-40B4-BE49-F238E27FC236}">
                <a16:creationId xmlns:a16="http://schemas.microsoft.com/office/drawing/2014/main" id="{EC588A9A-8D51-E4ED-5EBB-C91D2FF0001D}"/>
              </a:ext>
            </a:extLst>
          </p:cNvPr>
          <p:cNvCxnSpPr/>
          <p:nvPr/>
        </p:nvCxnSpPr>
        <p:spPr>
          <a:xfrm>
            <a:off x="2149404" y="1956372"/>
            <a:ext cx="8248189" cy="0"/>
          </a:xfrm>
          <a:prstGeom prst="line">
            <a:avLst/>
          </a:prstGeom>
          <a:ln>
            <a:solidFill>
              <a:srgbClr val="000000"/>
            </a:solidFill>
            <a:prstDash val="lgDash"/>
            <a:tailEnd type="none" w="med" len="sm"/>
          </a:ln>
        </p:spPr>
        <p:style>
          <a:lnRef idx="1">
            <a:schemeClr val="accent1"/>
          </a:lnRef>
          <a:fillRef idx="0">
            <a:schemeClr val="accent1"/>
          </a:fillRef>
          <a:effectRef idx="0">
            <a:schemeClr val="accent1"/>
          </a:effectRef>
          <a:fontRef idx="minor">
            <a:schemeClr val="tx1"/>
          </a:fontRef>
        </p:style>
      </p:cxnSp>
      <p:sp>
        <p:nvSpPr>
          <p:cNvPr id="30" name="10 CuadroTexto">
            <a:extLst>
              <a:ext uri="{FF2B5EF4-FFF2-40B4-BE49-F238E27FC236}">
                <a16:creationId xmlns:a16="http://schemas.microsoft.com/office/drawing/2014/main" id="{80699DD9-4FBA-587C-432B-2B2FA0AAAAB0}"/>
              </a:ext>
            </a:extLst>
          </p:cNvPr>
          <p:cNvSpPr txBox="1"/>
          <p:nvPr/>
        </p:nvSpPr>
        <p:spPr>
          <a:xfrm>
            <a:off x="1423995" y="1437607"/>
            <a:ext cx="1656184" cy="463846"/>
          </a:xfrm>
          <a:prstGeom prst="rect">
            <a:avLst/>
          </a:prstGeom>
          <a:noFill/>
        </p:spPr>
        <p:txBody>
          <a:bodyPr wrap="square" lIns="90000" tIns="46800" rIns="90000" bIns="46800" rtlCol="0">
            <a:spAutoFit/>
          </a:bodyPr>
          <a:lstStyle/>
          <a:p>
            <a:r>
              <a:rPr lang="es-CO" sz="1200" dirty="0">
                <a:latin typeface="Arial" pitchFamily="34" charset="0"/>
                <a:cs typeface="Arial" pitchFamily="34" charset="0"/>
              </a:rPr>
              <a:t>NIVEL 4</a:t>
            </a:r>
          </a:p>
          <a:p>
            <a:r>
              <a:rPr lang="es-CO" sz="1200" dirty="0">
                <a:latin typeface="Arial" pitchFamily="34" charset="0"/>
                <a:cs typeface="Arial" pitchFamily="34" charset="0"/>
              </a:rPr>
              <a:t>PLANTA/UNIDAD</a:t>
            </a:r>
          </a:p>
        </p:txBody>
      </p:sp>
      <p:cxnSp>
        <p:nvCxnSpPr>
          <p:cNvPr id="31" name="11 Conector recto">
            <a:extLst>
              <a:ext uri="{FF2B5EF4-FFF2-40B4-BE49-F238E27FC236}">
                <a16:creationId xmlns:a16="http://schemas.microsoft.com/office/drawing/2014/main" id="{A253EBE3-F418-D449-16E4-1174A8E41F27}"/>
              </a:ext>
            </a:extLst>
          </p:cNvPr>
          <p:cNvCxnSpPr/>
          <p:nvPr/>
        </p:nvCxnSpPr>
        <p:spPr>
          <a:xfrm>
            <a:off x="2193657" y="2804928"/>
            <a:ext cx="8248189" cy="0"/>
          </a:xfrm>
          <a:prstGeom prst="line">
            <a:avLst/>
          </a:prstGeom>
          <a:ln w="22225">
            <a:solidFill>
              <a:schemeClr val="tx1"/>
            </a:solidFill>
            <a:prstDash val="lgDash"/>
            <a:tailEnd type="none" w="med" len="sm"/>
          </a:ln>
        </p:spPr>
        <p:style>
          <a:lnRef idx="1">
            <a:schemeClr val="accent1"/>
          </a:lnRef>
          <a:fillRef idx="0">
            <a:schemeClr val="accent1"/>
          </a:fillRef>
          <a:effectRef idx="0">
            <a:schemeClr val="accent1"/>
          </a:effectRef>
          <a:fontRef idx="minor">
            <a:schemeClr val="tx1"/>
          </a:fontRef>
        </p:style>
      </p:cxnSp>
      <p:cxnSp>
        <p:nvCxnSpPr>
          <p:cNvPr id="32" name="12 Conector recto">
            <a:extLst>
              <a:ext uri="{FF2B5EF4-FFF2-40B4-BE49-F238E27FC236}">
                <a16:creationId xmlns:a16="http://schemas.microsoft.com/office/drawing/2014/main" id="{9DDF85A8-47C3-1F34-FBFF-48E36B53BAE7}"/>
              </a:ext>
            </a:extLst>
          </p:cNvPr>
          <p:cNvCxnSpPr/>
          <p:nvPr/>
        </p:nvCxnSpPr>
        <p:spPr>
          <a:xfrm>
            <a:off x="2149404" y="3433568"/>
            <a:ext cx="8248189" cy="0"/>
          </a:xfrm>
          <a:prstGeom prst="line">
            <a:avLst/>
          </a:prstGeom>
          <a:ln>
            <a:solidFill>
              <a:srgbClr val="000000"/>
            </a:solidFill>
            <a:prstDash val="lgDash"/>
            <a:tailEnd type="none" w="med" len="sm"/>
          </a:ln>
        </p:spPr>
        <p:style>
          <a:lnRef idx="1">
            <a:schemeClr val="accent1"/>
          </a:lnRef>
          <a:fillRef idx="0">
            <a:schemeClr val="accent1"/>
          </a:fillRef>
          <a:effectRef idx="0">
            <a:schemeClr val="accent1"/>
          </a:effectRef>
          <a:fontRef idx="minor">
            <a:schemeClr val="tx1"/>
          </a:fontRef>
        </p:style>
      </p:cxnSp>
      <p:sp>
        <p:nvSpPr>
          <p:cNvPr id="34" name="14 CuadroTexto">
            <a:extLst>
              <a:ext uri="{FF2B5EF4-FFF2-40B4-BE49-F238E27FC236}">
                <a16:creationId xmlns:a16="http://schemas.microsoft.com/office/drawing/2014/main" id="{357AE2C9-DB55-4C4F-D0C0-7136FCA4ACC2}"/>
              </a:ext>
            </a:extLst>
          </p:cNvPr>
          <p:cNvSpPr txBox="1"/>
          <p:nvPr/>
        </p:nvSpPr>
        <p:spPr>
          <a:xfrm>
            <a:off x="1440709" y="2088449"/>
            <a:ext cx="1656184" cy="463846"/>
          </a:xfrm>
          <a:prstGeom prst="rect">
            <a:avLst/>
          </a:prstGeom>
          <a:noFill/>
        </p:spPr>
        <p:txBody>
          <a:bodyPr wrap="square" lIns="90000" tIns="46800" rIns="90000" bIns="46800" rtlCol="0">
            <a:spAutoFit/>
          </a:bodyPr>
          <a:lstStyle/>
          <a:p>
            <a:r>
              <a:rPr lang="es-CO" sz="1200" dirty="0">
                <a:latin typeface="Arial" pitchFamily="34" charset="0"/>
                <a:cs typeface="Arial" pitchFamily="34" charset="0"/>
              </a:rPr>
              <a:t>NIVEL 5</a:t>
            </a:r>
          </a:p>
          <a:p>
            <a:r>
              <a:rPr lang="es-CO" sz="1200" dirty="0">
                <a:latin typeface="Arial" pitchFamily="34" charset="0"/>
                <a:cs typeface="Arial" pitchFamily="34" charset="0"/>
              </a:rPr>
              <a:t>SECCION/SISTEMA</a:t>
            </a:r>
          </a:p>
        </p:txBody>
      </p:sp>
      <p:sp>
        <p:nvSpPr>
          <p:cNvPr id="35" name="15 CuadroTexto">
            <a:extLst>
              <a:ext uri="{FF2B5EF4-FFF2-40B4-BE49-F238E27FC236}">
                <a16:creationId xmlns:a16="http://schemas.microsoft.com/office/drawing/2014/main" id="{7D9E74EA-51A7-BB19-5EB8-7DDCC7C1A2B0}"/>
              </a:ext>
            </a:extLst>
          </p:cNvPr>
          <p:cNvSpPr txBox="1"/>
          <p:nvPr/>
        </p:nvSpPr>
        <p:spPr>
          <a:xfrm>
            <a:off x="1447522" y="2915778"/>
            <a:ext cx="1656184" cy="648512"/>
          </a:xfrm>
          <a:prstGeom prst="rect">
            <a:avLst/>
          </a:prstGeom>
          <a:noFill/>
        </p:spPr>
        <p:txBody>
          <a:bodyPr wrap="square" lIns="90000" tIns="46800" rIns="90000" bIns="46800" rtlCol="0">
            <a:spAutoFit/>
          </a:bodyPr>
          <a:lstStyle/>
          <a:p>
            <a:r>
              <a:rPr lang="es-CO" sz="1200" dirty="0">
                <a:latin typeface="Arial" pitchFamily="34" charset="0"/>
                <a:cs typeface="Arial" pitchFamily="34" charset="0"/>
              </a:rPr>
              <a:t>NIVEL 6</a:t>
            </a:r>
          </a:p>
          <a:p>
            <a:r>
              <a:rPr lang="es-CO" sz="1200" dirty="0">
                <a:latin typeface="Arial" pitchFamily="34" charset="0"/>
                <a:cs typeface="Arial" pitchFamily="34" charset="0"/>
              </a:rPr>
              <a:t>ACTIVO/</a:t>
            </a:r>
          </a:p>
          <a:p>
            <a:r>
              <a:rPr lang="es-CO" sz="1200" dirty="0">
                <a:latin typeface="Arial" pitchFamily="34" charset="0"/>
                <a:cs typeface="Arial" pitchFamily="34" charset="0"/>
              </a:rPr>
              <a:t>UNIDAD</a:t>
            </a:r>
          </a:p>
        </p:txBody>
      </p:sp>
      <p:sp>
        <p:nvSpPr>
          <p:cNvPr id="36" name="16 CuadroTexto">
            <a:extLst>
              <a:ext uri="{FF2B5EF4-FFF2-40B4-BE49-F238E27FC236}">
                <a16:creationId xmlns:a16="http://schemas.microsoft.com/office/drawing/2014/main" id="{F6116747-E400-29DA-32D1-154997759A64}"/>
              </a:ext>
            </a:extLst>
          </p:cNvPr>
          <p:cNvSpPr txBox="1"/>
          <p:nvPr/>
        </p:nvSpPr>
        <p:spPr>
          <a:xfrm>
            <a:off x="1416706" y="5613240"/>
            <a:ext cx="1656184" cy="463846"/>
          </a:xfrm>
          <a:prstGeom prst="rect">
            <a:avLst/>
          </a:prstGeom>
          <a:noFill/>
        </p:spPr>
        <p:txBody>
          <a:bodyPr wrap="square" lIns="90000" tIns="46800" rIns="90000" bIns="46800" rtlCol="0">
            <a:spAutoFit/>
          </a:bodyPr>
          <a:lstStyle/>
          <a:p>
            <a:r>
              <a:rPr lang="es-CO" sz="1200" dirty="0">
                <a:latin typeface="Arial" pitchFamily="34" charset="0"/>
                <a:cs typeface="Arial" pitchFamily="34" charset="0"/>
              </a:rPr>
              <a:t>NIVEL 8</a:t>
            </a:r>
          </a:p>
          <a:p>
            <a:r>
              <a:rPr lang="es-CO" sz="1200" dirty="0">
                <a:latin typeface="Arial" pitchFamily="34" charset="0"/>
                <a:cs typeface="Arial" pitchFamily="34" charset="0"/>
              </a:rPr>
              <a:t>COMPONENTE</a:t>
            </a:r>
          </a:p>
        </p:txBody>
      </p:sp>
      <p:sp>
        <p:nvSpPr>
          <p:cNvPr id="37" name="16 CuadroTexto">
            <a:extLst>
              <a:ext uri="{FF2B5EF4-FFF2-40B4-BE49-F238E27FC236}">
                <a16:creationId xmlns:a16="http://schemas.microsoft.com/office/drawing/2014/main" id="{7C5F4312-9A79-CB40-9AA5-6D7185EFA67B}"/>
              </a:ext>
            </a:extLst>
          </p:cNvPr>
          <p:cNvSpPr txBox="1"/>
          <p:nvPr/>
        </p:nvSpPr>
        <p:spPr>
          <a:xfrm>
            <a:off x="1440709" y="4063393"/>
            <a:ext cx="1656184" cy="463846"/>
          </a:xfrm>
          <a:prstGeom prst="rect">
            <a:avLst/>
          </a:prstGeom>
          <a:noFill/>
        </p:spPr>
        <p:txBody>
          <a:bodyPr wrap="square" lIns="90000" tIns="46800" rIns="90000" bIns="46800" rtlCol="0">
            <a:spAutoFit/>
          </a:bodyPr>
          <a:lstStyle/>
          <a:p>
            <a:r>
              <a:rPr lang="es-CO" sz="1200" dirty="0">
                <a:latin typeface="Arial" pitchFamily="34" charset="0"/>
                <a:cs typeface="Arial" pitchFamily="34" charset="0"/>
              </a:rPr>
              <a:t>NIVEL 7</a:t>
            </a:r>
          </a:p>
          <a:p>
            <a:r>
              <a:rPr lang="es-CO" sz="1200" dirty="0">
                <a:latin typeface="Arial" pitchFamily="34" charset="0"/>
                <a:cs typeface="Arial" pitchFamily="34" charset="0"/>
              </a:rPr>
              <a:t>SUBUNIDAD</a:t>
            </a:r>
          </a:p>
        </p:txBody>
      </p:sp>
      <p:sp>
        <p:nvSpPr>
          <p:cNvPr id="40" name="CuadroTexto 39">
            <a:extLst>
              <a:ext uri="{FF2B5EF4-FFF2-40B4-BE49-F238E27FC236}">
                <a16:creationId xmlns:a16="http://schemas.microsoft.com/office/drawing/2014/main" id="{394C5079-C627-4D53-BBDB-58C8A3EB445B}"/>
              </a:ext>
            </a:extLst>
          </p:cNvPr>
          <p:cNvSpPr txBox="1"/>
          <p:nvPr/>
        </p:nvSpPr>
        <p:spPr>
          <a:xfrm>
            <a:off x="5337394" y="3548799"/>
            <a:ext cx="2448272" cy="371513"/>
          </a:xfrm>
          <a:prstGeom prst="rect">
            <a:avLst/>
          </a:prstGeom>
          <a:solidFill>
            <a:schemeClr val="accent1">
              <a:lumMod val="60000"/>
              <a:lumOff val="40000"/>
            </a:schemeClr>
          </a:solidFill>
        </p:spPr>
        <p:txBody>
          <a:bodyPr wrap="square" lIns="90000" tIns="46800" rIns="90000" bIns="46800" rtlCol="0">
            <a:spAutoFit/>
          </a:bodyPr>
          <a:lstStyle/>
          <a:p>
            <a:r>
              <a:rPr lang="es-ES" sz="900" dirty="0">
                <a:latin typeface="Arial" pitchFamily="34" charset="0"/>
                <a:cs typeface="Arial" pitchFamily="34" charset="0"/>
              </a:rPr>
              <a:t>Los TP, TC y DPS se registran por cada FASE</a:t>
            </a:r>
            <a:endParaRPr lang="es-CO" sz="900" dirty="0">
              <a:latin typeface="Arial" pitchFamily="34" charset="0"/>
              <a:cs typeface="Arial" pitchFamily="34" charset="0"/>
            </a:endParaRPr>
          </a:p>
        </p:txBody>
      </p:sp>
      <p:sp>
        <p:nvSpPr>
          <p:cNvPr id="41" name="Flecha: a la derecha 40">
            <a:extLst>
              <a:ext uri="{FF2B5EF4-FFF2-40B4-BE49-F238E27FC236}">
                <a16:creationId xmlns:a16="http://schemas.microsoft.com/office/drawing/2014/main" id="{D5C48D3A-3264-CFEF-DD85-E1ADB8AC4805}"/>
              </a:ext>
            </a:extLst>
          </p:cNvPr>
          <p:cNvSpPr/>
          <p:nvPr/>
        </p:nvSpPr>
        <p:spPr>
          <a:xfrm>
            <a:off x="0" y="2411619"/>
            <a:ext cx="1403900" cy="1511097"/>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t>Nivel clases de activos</a:t>
            </a:r>
            <a:endParaRPr lang="es-CO" sz="1400" dirty="0"/>
          </a:p>
        </p:txBody>
      </p:sp>
      <p:graphicFrame>
        <p:nvGraphicFramePr>
          <p:cNvPr id="42" name="Tabla 41">
            <a:extLst>
              <a:ext uri="{FF2B5EF4-FFF2-40B4-BE49-F238E27FC236}">
                <a16:creationId xmlns:a16="http://schemas.microsoft.com/office/drawing/2014/main" id="{17A15064-D910-4668-F1A5-D1D0900AE2FE}"/>
              </a:ext>
            </a:extLst>
          </p:cNvPr>
          <p:cNvGraphicFramePr>
            <a:graphicFrameLocks noGrp="1"/>
          </p:cNvGraphicFramePr>
          <p:nvPr>
            <p:extLst>
              <p:ext uri="{D42A27DB-BD31-4B8C-83A1-F6EECF244321}">
                <p14:modId xmlns:p14="http://schemas.microsoft.com/office/powerpoint/2010/main" val="901849857"/>
              </p:ext>
            </p:extLst>
          </p:nvPr>
        </p:nvGraphicFramePr>
        <p:xfrm>
          <a:off x="3715316" y="4089907"/>
          <a:ext cx="8140700" cy="2367566"/>
        </p:xfrm>
        <a:graphic>
          <a:graphicData uri="http://schemas.openxmlformats.org/drawingml/2006/table">
            <a:tbl>
              <a:tblPr/>
              <a:tblGrid>
                <a:gridCol w="939800">
                  <a:extLst>
                    <a:ext uri="{9D8B030D-6E8A-4147-A177-3AD203B41FA5}">
                      <a16:colId xmlns:a16="http://schemas.microsoft.com/office/drawing/2014/main" val="3452707748"/>
                    </a:ext>
                  </a:extLst>
                </a:gridCol>
                <a:gridCol w="2844800">
                  <a:extLst>
                    <a:ext uri="{9D8B030D-6E8A-4147-A177-3AD203B41FA5}">
                      <a16:colId xmlns:a16="http://schemas.microsoft.com/office/drawing/2014/main" val="3093551309"/>
                    </a:ext>
                  </a:extLst>
                </a:gridCol>
                <a:gridCol w="787400">
                  <a:extLst>
                    <a:ext uri="{9D8B030D-6E8A-4147-A177-3AD203B41FA5}">
                      <a16:colId xmlns:a16="http://schemas.microsoft.com/office/drawing/2014/main" val="2566942709"/>
                    </a:ext>
                  </a:extLst>
                </a:gridCol>
                <a:gridCol w="3568700">
                  <a:extLst>
                    <a:ext uri="{9D8B030D-6E8A-4147-A177-3AD203B41FA5}">
                      <a16:colId xmlns:a16="http://schemas.microsoft.com/office/drawing/2014/main" val="2673407870"/>
                    </a:ext>
                  </a:extLst>
                </a:gridCol>
              </a:tblGrid>
              <a:tr h="310166">
                <a:tc>
                  <a:txBody>
                    <a:bodyPr/>
                    <a:lstStyle/>
                    <a:p>
                      <a:pPr algn="ctr" fontAlgn="b"/>
                      <a:r>
                        <a:rPr lang="es-CO" sz="900" b="1" i="0" u="none" strike="noStrike">
                          <a:solidFill>
                            <a:srgbClr val="000000"/>
                          </a:solidFill>
                          <a:effectLst/>
                          <a:latin typeface="Trebuchet MS" panose="020B0603020202020204" pitchFamily="34" charset="0"/>
                        </a:rPr>
                        <a:t>CODIGO CLASE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900" b="1" i="0" u="none" strike="noStrike">
                          <a:solidFill>
                            <a:srgbClr val="000000"/>
                          </a:solidFill>
                          <a:effectLst/>
                          <a:latin typeface="Trebuchet MS" panose="020B0603020202020204" pitchFamily="34" charset="0"/>
                        </a:rPr>
                        <a:t>DESCRIPCIÓN CLASE DE ACTIVO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900" b="1" i="0" u="none" strike="noStrike">
                          <a:solidFill>
                            <a:srgbClr val="000000"/>
                          </a:solidFill>
                          <a:effectLst/>
                          <a:latin typeface="Trebuchet MS" panose="020B0603020202020204" pitchFamily="34" charset="0"/>
                        </a:rPr>
                        <a:t>CUENTA ACTUAL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900" b="1" i="0" u="none" strike="noStrike">
                          <a:solidFill>
                            <a:srgbClr val="000000"/>
                          </a:solidFill>
                          <a:effectLst/>
                          <a:latin typeface="Trebuchet MS" panose="020B0603020202020204" pitchFamily="34" charset="0"/>
                        </a:rPr>
                        <a:t>NOMBRE DE LA CUENTA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735060620"/>
                  </a:ext>
                </a:extLst>
              </a:tr>
              <a:tr h="205740">
                <a:tc>
                  <a:txBody>
                    <a:bodyPr/>
                    <a:lstStyle/>
                    <a:p>
                      <a:pPr algn="ctr" fontAlgn="b"/>
                      <a:r>
                        <a:rPr lang="es-CO" sz="900" b="0" i="0" u="none" strike="noStrike">
                          <a:solidFill>
                            <a:srgbClr val="000000"/>
                          </a:solidFill>
                          <a:effectLst/>
                          <a:latin typeface="Trebuchet MS" panose="020B0603020202020204" pitchFamily="34" charset="0"/>
                        </a:rPr>
                        <a:t>EN5404E1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a:solidFill>
                            <a:srgbClr val="000000"/>
                          </a:solidFill>
                          <a:effectLst/>
                          <a:latin typeface="Trebuchet MS" panose="020B0603020202020204" pitchFamily="34" charset="0"/>
                        </a:rPr>
                        <a:t>INTERRUPTOR EN ACEITE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900" b="0" i="0" u="none" strike="noStrike" dirty="0">
                          <a:solidFill>
                            <a:srgbClr val="000000"/>
                          </a:solidFill>
                          <a:effectLst/>
                          <a:latin typeface="Trebuchet MS" panose="020B0603020202020204" pitchFamily="34" charset="0"/>
                        </a:rPr>
                        <a:t>Subestaciones y/o estaciones de regulación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2495709"/>
                  </a:ext>
                </a:extLst>
              </a:tr>
              <a:tr h="205740">
                <a:tc>
                  <a:txBody>
                    <a:bodyPr/>
                    <a:lstStyle/>
                    <a:p>
                      <a:pPr algn="ctr" fontAlgn="b"/>
                      <a:r>
                        <a:rPr lang="es-CO" sz="900" b="0" i="0" u="none" strike="noStrike">
                          <a:solidFill>
                            <a:srgbClr val="000000"/>
                          </a:solidFill>
                          <a:effectLst/>
                          <a:latin typeface="Trebuchet MS" panose="020B0603020202020204" pitchFamily="34" charset="0"/>
                        </a:rPr>
                        <a:t>EN5404E2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a:solidFill>
                            <a:srgbClr val="000000"/>
                          </a:solidFill>
                          <a:effectLst/>
                          <a:latin typeface="Trebuchet MS" panose="020B0603020202020204" pitchFamily="34" charset="0"/>
                        </a:rPr>
                        <a:t>INTERRUPTOR EN AIRE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900" b="0" i="0" u="none" strike="noStrike">
                          <a:solidFill>
                            <a:srgbClr val="000000"/>
                          </a:solidFill>
                          <a:effectLst/>
                          <a:latin typeface="Trebuchet MS" panose="020B0603020202020204" pitchFamily="34" charset="0"/>
                        </a:rPr>
                        <a:t>Subestaciones y/o estaciones de regulación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6227642"/>
                  </a:ext>
                </a:extLst>
              </a:tr>
              <a:tr h="205740">
                <a:tc>
                  <a:txBody>
                    <a:bodyPr/>
                    <a:lstStyle/>
                    <a:p>
                      <a:pPr algn="ctr" fontAlgn="b"/>
                      <a:r>
                        <a:rPr lang="es-CO" sz="900" b="0" i="0" u="none" strike="noStrike">
                          <a:solidFill>
                            <a:srgbClr val="000000"/>
                          </a:solidFill>
                          <a:effectLst/>
                          <a:latin typeface="Trebuchet MS" panose="020B0603020202020204" pitchFamily="34" charset="0"/>
                        </a:rPr>
                        <a:t>EN5404F4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a:solidFill>
                            <a:srgbClr val="000000"/>
                          </a:solidFill>
                          <a:effectLst/>
                          <a:latin typeface="Trebuchet MS" panose="020B0603020202020204" pitchFamily="34" charset="0"/>
                        </a:rPr>
                        <a:t>OBRA CIVIL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900" b="0" i="0" u="none" strike="noStrike" dirty="0">
                          <a:solidFill>
                            <a:srgbClr val="000000"/>
                          </a:solidFill>
                          <a:effectLst/>
                          <a:latin typeface="Trebuchet MS" panose="020B0603020202020204" pitchFamily="34" charset="0"/>
                        </a:rPr>
                        <a:t>Subestaciones y/o estaciones de regulación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4897070"/>
                  </a:ext>
                </a:extLst>
              </a:tr>
              <a:tr h="205740">
                <a:tc>
                  <a:txBody>
                    <a:bodyPr/>
                    <a:lstStyle/>
                    <a:p>
                      <a:pPr algn="ctr" fontAlgn="b"/>
                      <a:r>
                        <a:rPr lang="es-CO" sz="900" b="0" i="0" u="none" strike="noStrike">
                          <a:solidFill>
                            <a:srgbClr val="000000"/>
                          </a:solidFill>
                          <a:effectLst/>
                          <a:latin typeface="Trebuchet MS" panose="020B0603020202020204" pitchFamily="34" charset="0"/>
                        </a:rPr>
                        <a:t>EN5400J3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a:solidFill>
                            <a:srgbClr val="000000"/>
                          </a:solidFill>
                          <a:effectLst/>
                          <a:latin typeface="Trebuchet MS" panose="020B0603020202020204" pitchFamily="34" charset="0"/>
                        </a:rPr>
                        <a:t>SECCIONADOR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164501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a:solidFill>
                            <a:srgbClr val="000000"/>
                          </a:solidFill>
                          <a:effectLst/>
                          <a:latin typeface="Trebuchet MS" panose="020B0603020202020204" pitchFamily="34" charset="0"/>
                        </a:rPr>
                        <a:t>Plantas de generación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3788243"/>
                  </a:ext>
                </a:extLst>
              </a:tr>
              <a:tr h="205740">
                <a:tc>
                  <a:txBody>
                    <a:bodyPr/>
                    <a:lstStyle/>
                    <a:p>
                      <a:pPr algn="ctr" fontAlgn="b"/>
                      <a:r>
                        <a:rPr lang="es-CO" sz="900" b="0" i="0" u="none" strike="noStrike">
                          <a:solidFill>
                            <a:srgbClr val="000000"/>
                          </a:solidFill>
                          <a:effectLst/>
                          <a:latin typeface="Trebuchet MS" panose="020B0603020202020204" pitchFamily="34" charset="0"/>
                        </a:rPr>
                        <a:t>EN5404G8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a:solidFill>
                            <a:srgbClr val="000000"/>
                          </a:solidFill>
                          <a:effectLst/>
                          <a:latin typeface="Trebuchet MS" panose="020B0603020202020204" pitchFamily="34" charset="0"/>
                        </a:rPr>
                        <a:t>SECCIONADOR DE APERTURA CENTRAL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900" b="0" i="0" u="none" strike="noStrike" dirty="0">
                          <a:solidFill>
                            <a:srgbClr val="000000"/>
                          </a:solidFill>
                          <a:effectLst/>
                          <a:latin typeface="Trebuchet MS" panose="020B0603020202020204" pitchFamily="34" charset="0"/>
                        </a:rPr>
                        <a:t>Subestaciones y/o estaciones de regulación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6734037"/>
                  </a:ext>
                </a:extLst>
              </a:tr>
              <a:tr h="205740">
                <a:tc>
                  <a:txBody>
                    <a:bodyPr/>
                    <a:lstStyle/>
                    <a:p>
                      <a:pPr algn="ctr" fontAlgn="b"/>
                      <a:r>
                        <a:rPr lang="es-CO" sz="900" b="0" i="0" u="none" strike="noStrike">
                          <a:solidFill>
                            <a:srgbClr val="000000"/>
                          </a:solidFill>
                          <a:effectLst/>
                          <a:latin typeface="Trebuchet MS" panose="020B0603020202020204" pitchFamily="34" charset="0"/>
                        </a:rPr>
                        <a:t>EN5404H1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a:solidFill>
                            <a:srgbClr val="000000"/>
                          </a:solidFill>
                          <a:effectLst/>
                          <a:latin typeface="Trebuchet MS" panose="020B0603020202020204" pitchFamily="34" charset="0"/>
                        </a:rPr>
                        <a:t>SECCIONADOR PRESA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900" b="0" i="0" u="none" strike="noStrike">
                          <a:solidFill>
                            <a:srgbClr val="000000"/>
                          </a:solidFill>
                          <a:effectLst/>
                          <a:latin typeface="Trebuchet MS" panose="020B0603020202020204" pitchFamily="34" charset="0"/>
                        </a:rPr>
                        <a:t>Subestaciones y/o estaciones de regulación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1385529"/>
                  </a:ext>
                </a:extLst>
              </a:tr>
              <a:tr h="205740">
                <a:tc>
                  <a:txBody>
                    <a:bodyPr/>
                    <a:lstStyle/>
                    <a:p>
                      <a:pPr algn="ctr" fontAlgn="b"/>
                      <a:r>
                        <a:rPr lang="es-CO" sz="900" b="0" i="0" u="none" strike="noStrike">
                          <a:solidFill>
                            <a:srgbClr val="000000"/>
                          </a:solidFill>
                          <a:effectLst/>
                          <a:latin typeface="Trebuchet MS" panose="020B0603020202020204" pitchFamily="34" charset="0"/>
                        </a:rPr>
                        <a:t>EN5404H7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a:solidFill>
                            <a:srgbClr val="000000"/>
                          </a:solidFill>
                          <a:effectLst/>
                          <a:latin typeface="Trebuchet MS" panose="020B0603020202020204" pitchFamily="34" charset="0"/>
                        </a:rPr>
                        <a:t>TABLERO DE CONTROL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900" b="0" i="0" u="none" strike="noStrike">
                          <a:solidFill>
                            <a:srgbClr val="000000"/>
                          </a:solidFill>
                          <a:effectLst/>
                          <a:latin typeface="Trebuchet MS" panose="020B0603020202020204" pitchFamily="34" charset="0"/>
                        </a:rPr>
                        <a:t>Subestaciones y/o estaciones de regulación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4730162"/>
                  </a:ext>
                </a:extLst>
              </a:tr>
              <a:tr h="205740">
                <a:tc>
                  <a:txBody>
                    <a:bodyPr/>
                    <a:lstStyle/>
                    <a:p>
                      <a:pPr algn="ctr" fontAlgn="b"/>
                      <a:r>
                        <a:rPr lang="es-CO" sz="900" b="0" i="0" u="none" strike="noStrike">
                          <a:solidFill>
                            <a:srgbClr val="000000"/>
                          </a:solidFill>
                          <a:effectLst/>
                          <a:latin typeface="Trebuchet MS" panose="020B0603020202020204" pitchFamily="34" charset="0"/>
                        </a:rPr>
                        <a:t>EN5400K8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a:solidFill>
                            <a:srgbClr val="000000"/>
                          </a:solidFill>
                          <a:effectLst/>
                          <a:latin typeface="Trebuchet MS" panose="020B0603020202020204" pitchFamily="34" charset="0"/>
                        </a:rPr>
                        <a:t>TABLERO DE DISTRIBUCION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164501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a:solidFill>
                            <a:srgbClr val="000000"/>
                          </a:solidFill>
                          <a:effectLst/>
                          <a:latin typeface="Trebuchet MS" panose="020B0603020202020204" pitchFamily="34" charset="0"/>
                        </a:rPr>
                        <a:t>Plantas de generación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0544415"/>
                  </a:ext>
                </a:extLst>
              </a:tr>
              <a:tr h="205740">
                <a:tc>
                  <a:txBody>
                    <a:bodyPr/>
                    <a:lstStyle/>
                    <a:p>
                      <a:pPr algn="ctr" fontAlgn="b"/>
                      <a:r>
                        <a:rPr lang="es-CO" sz="900" b="0" i="0" u="none" strike="noStrike">
                          <a:solidFill>
                            <a:srgbClr val="000000"/>
                          </a:solidFill>
                          <a:effectLst/>
                          <a:latin typeface="Trebuchet MS" panose="020B0603020202020204" pitchFamily="34" charset="0"/>
                        </a:rPr>
                        <a:t>EN5404I3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a:solidFill>
                            <a:srgbClr val="000000"/>
                          </a:solidFill>
                          <a:effectLst/>
                          <a:latin typeface="Trebuchet MS" panose="020B0603020202020204" pitchFamily="34" charset="0"/>
                        </a:rPr>
                        <a:t>TRANSFORMADOR CORRIENTE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900" b="0" i="0" u="none" strike="noStrike">
                          <a:solidFill>
                            <a:srgbClr val="000000"/>
                          </a:solidFill>
                          <a:effectLst/>
                          <a:latin typeface="Trebuchet MS" panose="020B0603020202020204" pitchFamily="34" charset="0"/>
                        </a:rPr>
                        <a:t>Subestaciones y/o estaciones de regulación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9162799"/>
                  </a:ext>
                </a:extLst>
              </a:tr>
              <a:tr h="205740">
                <a:tc>
                  <a:txBody>
                    <a:bodyPr/>
                    <a:lstStyle/>
                    <a:p>
                      <a:pPr algn="ctr" fontAlgn="b"/>
                      <a:r>
                        <a:rPr lang="es-CO" sz="900" b="0" i="0" u="none" strike="noStrike">
                          <a:solidFill>
                            <a:srgbClr val="000000"/>
                          </a:solidFill>
                          <a:effectLst/>
                          <a:latin typeface="Trebuchet MS" panose="020B0603020202020204" pitchFamily="34" charset="0"/>
                        </a:rPr>
                        <a:t>EN5400M7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900" b="0" i="0" u="none" strike="noStrike" dirty="0">
                          <a:solidFill>
                            <a:srgbClr val="000000"/>
                          </a:solidFill>
                          <a:effectLst/>
                          <a:latin typeface="Trebuchet MS" panose="020B0603020202020204" pitchFamily="34" charset="0"/>
                        </a:rPr>
                        <a:t>TRANSFORMADOR DE POTENCIA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0" i="0" u="none" strike="noStrike">
                          <a:solidFill>
                            <a:srgbClr val="000000"/>
                          </a:solidFill>
                          <a:effectLst/>
                          <a:latin typeface="Trebuchet MS" panose="020B0603020202020204" pitchFamily="34" charset="0"/>
                        </a:rPr>
                        <a:t>164501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Trebuchet MS" panose="020B0603020202020204" pitchFamily="34" charset="0"/>
                        </a:rPr>
                        <a:t>Plantas de generación energía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4628122"/>
                  </a:ext>
                </a:extLst>
              </a:tr>
            </a:tbl>
          </a:graphicData>
        </a:graphic>
      </p:graphicFrame>
      <p:sp>
        <p:nvSpPr>
          <p:cNvPr id="43" name="CuadroTexto 42">
            <a:extLst>
              <a:ext uri="{FF2B5EF4-FFF2-40B4-BE49-F238E27FC236}">
                <a16:creationId xmlns:a16="http://schemas.microsoft.com/office/drawing/2014/main" id="{B9DCBBB3-3D0B-D826-DAE7-4A1AABD2AF70}"/>
              </a:ext>
            </a:extLst>
          </p:cNvPr>
          <p:cNvSpPr txBox="1"/>
          <p:nvPr/>
        </p:nvSpPr>
        <p:spPr>
          <a:xfrm>
            <a:off x="9046028" y="3672417"/>
            <a:ext cx="2198076" cy="369332"/>
          </a:xfrm>
          <a:prstGeom prst="rect">
            <a:avLst/>
          </a:prstGeom>
          <a:noFill/>
        </p:spPr>
        <p:txBody>
          <a:bodyPr wrap="square">
            <a:spAutoFit/>
          </a:bodyPr>
          <a:lstStyle/>
          <a:p>
            <a:r>
              <a:rPr lang="es-ES" dirty="0">
                <a:solidFill>
                  <a:srgbClr val="7DD227"/>
                </a:solidFill>
                <a:latin typeface="Arial Rounded MT Bold" panose="020F0704030504030204" pitchFamily="34" charset="0"/>
              </a:rPr>
              <a:t>Clases de activos </a:t>
            </a:r>
            <a:endParaRPr lang="es-CO" dirty="0"/>
          </a:p>
        </p:txBody>
      </p:sp>
      <p:sp>
        <p:nvSpPr>
          <p:cNvPr id="44" name="Rounded Rectangular Callout 26">
            <a:extLst>
              <a:ext uri="{FF2B5EF4-FFF2-40B4-BE49-F238E27FC236}">
                <a16:creationId xmlns:a16="http://schemas.microsoft.com/office/drawing/2014/main" id="{A1299A1A-9C86-1A3A-7BCA-D9A1238CC893}"/>
              </a:ext>
            </a:extLst>
          </p:cNvPr>
          <p:cNvSpPr/>
          <p:nvPr/>
        </p:nvSpPr>
        <p:spPr>
          <a:xfrm>
            <a:off x="0" y="12727"/>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Clases de Activos</a:t>
            </a:r>
            <a:endParaRPr lang="es-CO" sz="2800" dirty="0">
              <a:solidFill>
                <a:prstClr val="white"/>
              </a:solidFill>
              <a:latin typeface="Arial Rounded MT Bold" panose="020F0704030504030204" pitchFamily="34" charset="0"/>
            </a:endParaRPr>
          </a:p>
        </p:txBody>
      </p:sp>
    </p:spTree>
    <p:extLst>
      <p:ext uri="{BB962C8B-B14F-4D97-AF65-F5344CB8AC3E}">
        <p14:creationId xmlns:p14="http://schemas.microsoft.com/office/powerpoint/2010/main" val="76954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DD58-92A1-93C2-FAB8-C34F6B979F53}"/>
            </a:ext>
          </a:extLst>
        </p:cNvPr>
        <p:cNvGrpSpPr/>
        <p:nvPr/>
      </p:nvGrpSpPr>
      <p:grpSpPr>
        <a:xfrm>
          <a:off x="0" y="0"/>
          <a:ext cx="0" cy="0"/>
          <a:chOff x="0" y="0"/>
          <a:chExt cx="0" cy="0"/>
        </a:xfrm>
      </p:grpSpPr>
      <p:sp>
        <p:nvSpPr>
          <p:cNvPr id="44" name="Rounded Rectangular Callout 26">
            <a:extLst>
              <a:ext uri="{FF2B5EF4-FFF2-40B4-BE49-F238E27FC236}">
                <a16:creationId xmlns:a16="http://schemas.microsoft.com/office/drawing/2014/main" id="{5979BD6A-7791-1C35-43ED-75D13E92FEC5}"/>
              </a:ext>
            </a:extLst>
          </p:cNvPr>
          <p:cNvSpPr/>
          <p:nvPr/>
        </p:nvSpPr>
        <p:spPr>
          <a:xfrm>
            <a:off x="0" y="12727"/>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Clases de Activos</a:t>
            </a:r>
            <a:endParaRPr lang="es-CO" sz="2800" dirty="0">
              <a:solidFill>
                <a:prstClr val="white"/>
              </a:solidFill>
              <a:latin typeface="Arial Rounded MT Bold" panose="020F0704030504030204" pitchFamily="34" charset="0"/>
            </a:endParaRPr>
          </a:p>
        </p:txBody>
      </p:sp>
      <p:sp>
        <p:nvSpPr>
          <p:cNvPr id="2" name="Rectángulo 1">
            <a:extLst>
              <a:ext uri="{FF2B5EF4-FFF2-40B4-BE49-F238E27FC236}">
                <a16:creationId xmlns:a16="http://schemas.microsoft.com/office/drawing/2014/main" id="{BB9BD60F-3219-80B0-61CF-F4287A3292C5}"/>
              </a:ext>
            </a:extLst>
          </p:cNvPr>
          <p:cNvSpPr/>
          <p:nvPr/>
        </p:nvSpPr>
        <p:spPr>
          <a:xfrm>
            <a:off x="332215" y="1529883"/>
            <a:ext cx="10386563" cy="369332"/>
          </a:xfrm>
          <a:prstGeom prst="rect">
            <a:avLst/>
          </a:prstGeom>
        </p:spPr>
        <p:txBody>
          <a:bodyPr wrap="square">
            <a:spAutoFit/>
          </a:bodyPr>
          <a:lstStyle/>
          <a:p>
            <a:r>
              <a:rPr lang="es-ES" dirty="0">
                <a:solidFill>
                  <a:srgbClr val="7DD227"/>
                </a:solidFill>
                <a:latin typeface="Arial Rounded MT Bold" panose="020F0704030504030204" pitchFamily="34" charset="0"/>
              </a:rPr>
              <a:t>Determinación de cuentas asociadas a las clases de activos por área de valoración</a:t>
            </a:r>
            <a:endParaRPr lang="es-CO" dirty="0">
              <a:solidFill>
                <a:srgbClr val="7DD227"/>
              </a:solidFill>
              <a:latin typeface="Arial Rounded MT Bold" panose="020F0704030504030204" pitchFamily="34" charset="0"/>
            </a:endParaRPr>
          </a:p>
        </p:txBody>
      </p:sp>
      <p:graphicFrame>
        <p:nvGraphicFramePr>
          <p:cNvPr id="3" name="Tabla 2">
            <a:extLst>
              <a:ext uri="{FF2B5EF4-FFF2-40B4-BE49-F238E27FC236}">
                <a16:creationId xmlns:a16="http://schemas.microsoft.com/office/drawing/2014/main" id="{10995F70-46FD-6184-92FA-7EEE588FC247}"/>
              </a:ext>
            </a:extLst>
          </p:cNvPr>
          <p:cNvGraphicFramePr>
            <a:graphicFrameLocks noGrp="1"/>
          </p:cNvGraphicFramePr>
          <p:nvPr>
            <p:extLst>
              <p:ext uri="{D42A27DB-BD31-4B8C-83A1-F6EECF244321}">
                <p14:modId xmlns:p14="http://schemas.microsoft.com/office/powerpoint/2010/main" val="3897330552"/>
              </p:ext>
            </p:extLst>
          </p:nvPr>
        </p:nvGraphicFramePr>
        <p:xfrm>
          <a:off x="624371" y="2091623"/>
          <a:ext cx="10515600" cy="1823653"/>
        </p:xfrm>
        <a:graphic>
          <a:graphicData uri="http://schemas.openxmlformats.org/drawingml/2006/table">
            <a:tbl>
              <a:tblPr/>
              <a:tblGrid>
                <a:gridCol w="1051560">
                  <a:extLst>
                    <a:ext uri="{9D8B030D-6E8A-4147-A177-3AD203B41FA5}">
                      <a16:colId xmlns:a16="http://schemas.microsoft.com/office/drawing/2014/main" val="3734868089"/>
                    </a:ext>
                  </a:extLst>
                </a:gridCol>
                <a:gridCol w="1051560">
                  <a:extLst>
                    <a:ext uri="{9D8B030D-6E8A-4147-A177-3AD203B41FA5}">
                      <a16:colId xmlns:a16="http://schemas.microsoft.com/office/drawing/2014/main" val="3584132335"/>
                    </a:ext>
                  </a:extLst>
                </a:gridCol>
                <a:gridCol w="1051560">
                  <a:extLst>
                    <a:ext uri="{9D8B030D-6E8A-4147-A177-3AD203B41FA5}">
                      <a16:colId xmlns:a16="http://schemas.microsoft.com/office/drawing/2014/main" val="1744080672"/>
                    </a:ext>
                  </a:extLst>
                </a:gridCol>
                <a:gridCol w="1051560">
                  <a:extLst>
                    <a:ext uri="{9D8B030D-6E8A-4147-A177-3AD203B41FA5}">
                      <a16:colId xmlns:a16="http://schemas.microsoft.com/office/drawing/2014/main" val="856305383"/>
                    </a:ext>
                  </a:extLst>
                </a:gridCol>
                <a:gridCol w="1051560">
                  <a:extLst>
                    <a:ext uri="{9D8B030D-6E8A-4147-A177-3AD203B41FA5}">
                      <a16:colId xmlns:a16="http://schemas.microsoft.com/office/drawing/2014/main" val="2927784724"/>
                    </a:ext>
                  </a:extLst>
                </a:gridCol>
                <a:gridCol w="1051560">
                  <a:extLst>
                    <a:ext uri="{9D8B030D-6E8A-4147-A177-3AD203B41FA5}">
                      <a16:colId xmlns:a16="http://schemas.microsoft.com/office/drawing/2014/main" val="3171850617"/>
                    </a:ext>
                  </a:extLst>
                </a:gridCol>
                <a:gridCol w="1051560">
                  <a:extLst>
                    <a:ext uri="{9D8B030D-6E8A-4147-A177-3AD203B41FA5}">
                      <a16:colId xmlns:a16="http://schemas.microsoft.com/office/drawing/2014/main" val="3962097607"/>
                    </a:ext>
                  </a:extLst>
                </a:gridCol>
                <a:gridCol w="1051560">
                  <a:extLst>
                    <a:ext uri="{9D8B030D-6E8A-4147-A177-3AD203B41FA5}">
                      <a16:colId xmlns:a16="http://schemas.microsoft.com/office/drawing/2014/main" val="3400660278"/>
                    </a:ext>
                  </a:extLst>
                </a:gridCol>
                <a:gridCol w="1051560">
                  <a:extLst>
                    <a:ext uri="{9D8B030D-6E8A-4147-A177-3AD203B41FA5}">
                      <a16:colId xmlns:a16="http://schemas.microsoft.com/office/drawing/2014/main" val="131878056"/>
                    </a:ext>
                  </a:extLst>
                </a:gridCol>
                <a:gridCol w="1051560">
                  <a:extLst>
                    <a:ext uri="{9D8B030D-6E8A-4147-A177-3AD203B41FA5}">
                      <a16:colId xmlns:a16="http://schemas.microsoft.com/office/drawing/2014/main" val="3316490657"/>
                    </a:ext>
                  </a:extLst>
                </a:gridCol>
              </a:tblGrid>
              <a:tr h="167012">
                <a:tc gridSpan="10">
                  <a:txBody>
                    <a:bodyPr/>
                    <a:lstStyle/>
                    <a:p>
                      <a:pPr algn="ctr" fontAlgn="b"/>
                      <a:r>
                        <a:rPr lang="es-CO" sz="900" b="1" i="0" u="none" strike="noStrike">
                          <a:solidFill>
                            <a:srgbClr val="000000"/>
                          </a:solidFill>
                          <a:effectLst/>
                          <a:latin typeface="Trebuchet MS" panose="020B0603020202020204" pitchFamily="34" charset="0"/>
                        </a:rPr>
                        <a:t>Contable</a:t>
                      </a:r>
                    </a:p>
                  </a:txBody>
                  <a:tcPr marL="6186" marR="6186" marT="6186" marB="0" anchor="b">
                    <a:lnL>
                      <a:noFill/>
                    </a:lnL>
                    <a:lnR>
                      <a:noFill/>
                    </a:lnR>
                    <a:lnT>
                      <a:noFill/>
                    </a:lnT>
                    <a:lnB w="6350" cap="flat" cmpd="sng" algn="ctr">
                      <a:solidFill>
                        <a:srgbClr val="000000"/>
                      </a:solidFill>
                      <a:prstDash val="solid"/>
                      <a:round/>
                      <a:headEnd type="none" w="med" len="med"/>
                      <a:tailEnd type="none" w="med" len="med"/>
                    </a:lnB>
                    <a:solidFill>
                      <a:srgbClr val="F4B08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235030445"/>
                  </a:ext>
                </a:extLst>
              </a:tr>
              <a:tr h="320545">
                <a:tc>
                  <a:txBody>
                    <a:bodyPr/>
                    <a:lstStyle/>
                    <a:p>
                      <a:pPr algn="ctr" fontAlgn="b"/>
                      <a:r>
                        <a:rPr lang="es-CO" sz="900" b="1" i="0" u="none" strike="noStrike" dirty="0">
                          <a:solidFill>
                            <a:srgbClr val="000000"/>
                          </a:solidFill>
                          <a:effectLst/>
                          <a:latin typeface="Trebuchet MS" panose="020B0603020202020204" pitchFamily="34" charset="0"/>
                        </a:rPr>
                        <a:t>Costo</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1" i="0" u="none" strike="noStrike">
                          <a:solidFill>
                            <a:srgbClr val="000000"/>
                          </a:solidFill>
                          <a:effectLst/>
                          <a:latin typeface="Trebuchet MS" panose="020B0603020202020204" pitchFamily="34" charset="0"/>
                        </a:rPr>
                        <a:t>Dep. Acumulada</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1" i="0" u="none" strike="noStrike">
                          <a:solidFill>
                            <a:srgbClr val="000000"/>
                          </a:solidFill>
                          <a:effectLst/>
                          <a:latin typeface="Trebuchet MS" panose="020B0603020202020204" pitchFamily="34" charset="0"/>
                        </a:rPr>
                        <a:t>Gasto de Depreciacion</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1" i="0" u="none" strike="noStrike">
                          <a:solidFill>
                            <a:srgbClr val="000000"/>
                          </a:solidFill>
                          <a:effectLst/>
                          <a:latin typeface="Trebuchet MS" panose="020B0603020202020204" pitchFamily="34" charset="0"/>
                        </a:rPr>
                        <a:t>Utilidad Venta</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1" i="0" u="none" strike="noStrike">
                          <a:solidFill>
                            <a:srgbClr val="000000"/>
                          </a:solidFill>
                          <a:effectLst/>
                          <a:latin typeface="Trebuchet MS" panose="020B0603020202020204" pitchFamily="34" charset="0"/>
                        </a:rPr>
                        <a:t>Perdida venta</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1" i="0" u="none" strike="noStrike">
                          <a:solidFill>
                            <a:srgbClr val="000000"/>
                          </a:solidFill>
                          <a:effectLst/>
                          <a:latin typeface="Trebuchet MS" panose="020B0603020202020204" pitchFamily="34" charset="0"/>
                        </a:rPr>
                        <a:t>Perdida Baja</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1" i="0" u="none" strike="noStrike">
                          <a:solidFill>
                            <a:srgbClr val="000000"/>
                          </a:solidFill>
                          <a:effectLst/>
                          <a:latin typeface="Trebuchet MS" panose="020B0603020202020204" pitchFamily="34" charset="0"/>
                        </a:rPr>
                        <a:t>Deterioro CAP</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1" i="0" u="none" strike="noStrike">
                          <a:solidFill>
                            <a:srgbClr val="000000"/>
                          </a:solidFill>
                          <a:effectLst/>
                          <a:latin typeface="Trebuchet MS" panose="020B0603020202020204" pitchFamily="34" charset="0"/>
                        </a:rPr>
                        <a:t>Dep. Deterioro</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1" i="0" u="none" strike="noStrike">
                          <a:solidFill>
                            <a:srgbClr val="000000"/>
                          </a:solidFill>
                          <a:effectLst/>
                          <a:latin typeface="Trebuchet MS" panose="020B0603020202020204" pitchFamily="34" charset="0"/>
                        </a:rPr>
                        <a:t>Gasto Deterioro</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900" b="1" i="0" u="none" strike="noStrike">
                          <a:solidFill>
                            <a:srgbClr val="000000"/>
                          </a:solidFill>
                          <a:effectLst/>
                          <a:latin typeface="Trebuchet MS" panose="020B0603020202020204" pitchFamily="34" charset="0"/>
                        </a:rPr>
                        <a:t>Reversion Deterioro</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4945694"/>
                  </a:ext>
                </a:extLst>
              </a:tr>
              <a:tr h="167012">
                <a:tc>
                  <a:txBody>
                    <a:bodyPr/>
                    <a:lstStyle/>
                    <a:p>
                      <a:pPr algn="r" fontAlgn="b"/>
                      <a:r>
                        <a:rPr lang="es-CO" sz="1000" b="0" i="0" u="none" strike="noStrike">
                          <a:solidFill>
                            <a:srgbClr val="000000"/>
                          </a:solidFill>
                          <a:effectLst/>
                          <a:latin typeface="Trebuchet MS" panose="020B0603020202020204" pitchFamily="34" charset="0"/>
                        </a:rPr>
                        <a:t>1653070900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7205030000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4400000000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5400010000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5400020001</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1653990900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9191966"/>
                  </a:ext>
                </a:extLst>
              </a:tr>
              <a:tr h="167012">
                <a:tc>
                  <a:txBody>
                    <a:bodyPr/>
                    <a:lstStyle/>
                    <a:p>
                      <a:pPr algn="r" fontAlgn="b"/>
                      <a:r>
                        <a:rPr lang="es-CO" sz="1000" b="0" i="0" u="none" strike="noStrike">
                          <a:solidFill>
                            <a:srgbClr val="000000"/>
                          </a:solidFill>
                          <a:effectLst/>
                          <a:latin typeface="Trebuchet MS" panose="020B0603020202020204" pitchFamily="34" charset="0"/>
                        </a:rPr>
                        <a:t>1653070900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5105030000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4400000000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5400010000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5400020001</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1653990900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422508"/>
                  </a:ext>
                </a:extLst>
              </a:tr>
              <a:tr h="167012">
                <a:tc>
                  <a:txBody>
                    <a:bodyPr/>
                    <a:lstStyle/>
                    <a:p>
                      <a:pPr algn="r" fontAlgn="b"/>
                      <a:r>
                        <a:rPr lang="es-CO" sz="1000" b="0" i="0" u="none" strike="noStrike">
                          <a:solidFill>
                            <a:srgbClr val="000000"/>
                          </a:solidFill>
                          <a:effectLst/>
                          <a:latin typeface="Trebuchet MS" panose="020B0603020202020204" pitchFamily="34" charset="0"/>
                        </a:rPr>
                        <a:t>1653070900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7305030000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4400000000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5400010000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5400020001</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1653990900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871424"/>
                  </a:ext>
                </a:extLst>
              </a:tr>
              <a:tr h="167012">
                <a:tc>
                  <a:txBody>
                    <a:bodyPr/>
                    <a:lstStyle/>
                    <a:p>
                      <a:pPr algn="r" fontAlgn="b"/>
                      <a:r>
                        <a:rPr lang="es-CO" sz="1000" b="0" i="0" u="none" strike="noStrike">
                          <a:solidFill>
                            <a:srgbClr val="000000"/>
                          </a:solidFill>
                          <a:effectLst/>
                          <a:latin typeface="Trebuchet MS" panose="020B0603020202020204" pitchFamily="34" charset="0"/>
                        </a:rPr>
                        <a:t>1653070900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7405030000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4400000000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5400010000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5400020001</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1653990900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5787138"/>
                  </a:ext>
                </a:extLst>
              </a:tr>
              <a:tr h="167012">
                <a:tc>
                  <a:txBody>
                    <a:bodyPr/>
                    <a:lstStyle/>
                    <a:p>
                      <a:pPr algn="r" fontAlgn="b"/>
                      <a:r>
                        <a:rPr lang="es-CO" sz="1000" b="0" i="0" u="none" strike="noStrike">
                          <a:solidFill>
                            <a:srgbClr val="000000"/>
                          </a:solidFill>
                          <a:effectLst/>
                          <a:latin typeface="Trebuchet MS" panose="020B0603020202020204" pitchFamily="34" charset="0"/>
                        </a:rPr>
                        <a:t>1653070900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7105030000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4400000000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5400010000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5400020001</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1653990900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60118592"/>
                  </a:ext>
                </a:extLst>
              </a:tr>
              <a:tr h="167012">
                <a:tc>
                  <a:txBody>
                    <a:bodyPr/>
                    <a:lstStyle/>
                    <a:p>
                      <a:pPr algn="r" fontAlgn="b"/>
                      <a:r>
                        <a:rPr lang="es-CO" sz="1000" b="0" i="0" u="none" strike="noStrike">
                          <a:solidFill>
                            <a:srgbClr val="000000"/>
                          </a:solidFill>
                          <a:effectLst/>
                          <a:latin typeface="Trebuchet MS" panose="020B0603020202020204" pitchFamily="34" charset="0"/>
                        </a:rPr>
                        <a:t>1653070900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7505030000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4400000000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5400010000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5400020001</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1653990900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5581922"/>
                  </a:ext>
                </a:extLst>
              </a:tr>
              <a:tr h="167012">
                <a:tc>
                  <a:txBody>
                    <a:bodyPr/>
                    <a:lstStyle/>
                    <a:p>
                      <a:pPr algn="r" fontAlgn="b"/>
                      <a:r>
                        <a:rPr lang="es-CO" sz="1000" b="0" i="0" u="none" strike="noStrike">
                          <a:solidFill>
                            <a:srgbClr val="000000"/>
                          </a:solidFill>
                          <a:effectLst/>
                          <a:latin typeface="Trebuchet MS" panose="020B0603020202020204" pitchFamily="34" charset="0"/>
                        </a:rPr>
                        <a:t>1653070900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7105030000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4400000000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5400010000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5400020001</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1653990900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2697862"/>
                  </a:ext>
                </a:extLst>
              </a:tr>
              <a:tr h="167012">
                <a:tc>
                  <a:txBody>
                    <a:bodyPr/>
                    <a:lstStyle/>
                    <a:p>
                      <a:pPr algn="r" fontAlgn="b"/>
                      <a:r>
                        <a:rPr lang="es-CO" sz="1000" b="0" i="0" u="none" strike="noStrike">
                          <a:solidFill>
                            <a:srgbClr val="000000"/>
                          </a:solidFill>
                          <a:effectLst/>
                          <a:latin typeface="Trebuchet MS" panose="020B0603020202020204" pitchFamily="34" charset="0"/>
                        </a:rPr>
                        <a:t>1653070900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dirty="0">
                          <a:solidFill>
                            <a:srgbClr val="000000"/>
                          </a:solidFill>
                          <a:effectLst/>
                          <a:latin typeface="Trebuchet MS" panose="020B0603020202020204" pitchFamily="34" charset="0"/>
                        </a:rPr>
                        <a:t>7605030000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4400000000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5400010000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5400020001</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1653990900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1653980900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a:solidFill>
                            <a:srgbClr val="000000"/>
                          </a:solidFill>
                          <a:effectLst/>
                          <a:latin typeface="Trebuchet MS" panose="020B0603020202020204" pitchFamily="34" charset="0"/>
                        </a:rPr>
                        <a:t>5502030000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1000" b="0" i="0" u="none" strike="noStrike" dirty="0">
                          <a:solidFill>
                            <a:srgbClr val="000000"/>
                          </a:solidFill>
                          <a:effectLst/>
                          <a:latin typeface="Trebuchet MS" panose="020B0603020202020204" pitchFamily="34" charset="0"/>
                        </a:rPr>
                        <a:t>4502030000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1481013"/>
                  </a:ext>
                </a:extLst>
              </a:tr>
            </a:tbl>
          </a:graphicData>
        </a:graphic>
      </p:graphicFrame>
      <p:pic>
        <p:nvPicPr>
          <p:cNvPr id="4" name="Imagen 3">
            <a:extLst>
              <a:ext uri="{FF2B5EF4-FFF2-40B4-BE49-F238E27FC236}">
                <a16:creationId xmlns:a16="http://schemas.microsoft.com/office/drawing/2014/main" id="{3EA363EE-690F-82C6-3FED-7F3578514FA6}"/>
              </a:ext>
            </a:extLst>
          </p:cNvPr>
          <p:cNvPicPr>
            <a:picLocks noChangeAspect="1"/>
          </p:cNvPicPr>
          <p:nvPr/>
        </p:nvPicPr>
        <p:blipFill>
          <a:blip r:embed="rId3"/>
          <a:stretch>
            <a:fillRect/>
          </a:stretch>
        </p:blipFill>
        <p:spPr>
          <a:xfrm>
            <a:off x="1664208" y="4530432"/>
            <a:ext cx="8606790" cy="1785237"/>
          </a:xfrm>
          <a:prstGeom prst="rect">
            <a:avLst/>
          </a:prstGeom>
        </p:spPr>
      </p:pic>
    </p:spTree>
    <p:extLst>
      <p:ext uri="{BB962C8B-B14F-4D97-AF65-F5344CB8AC3E}">
        <p14:creationId xmlns:p14="http://schemas.microsoft.com/office/powerpoint/2010/main" val="1126464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43573-B958-75B9-03AF-06483179BD34}"/>
            </a:ext>
          </a:extLst>
        </p:cNvPr>
        <p:cNvGrpSpPr/>
        <p:nvPr/>
      </p:nvGrpSpPr>
      <p:grpSpPr>
        <a:xfrm>
          <a:off x="0" y="0"/>
          <a:ext cx="0" cy="0"/>
          <a:chOff x="0" y="0"/>
          <a:chExt cx="0" cy="0"/>
        </a:xfrm>
      </p:grpSpPr>
      <p:sp>
        <p:nvSpPr>
          <p:cNvPr id="44" name="Rounded Rectangular Callout 26">
            <a:extLst>
              <a:ext uri="{FF2B5EF4-FFF2-40B4-BE49-F238E27FC236}">
                <a16:creationId xmlns:a16="http://schemas.microsoft.com/office/drawing/2014/main" id="{090997FE-FA99-5864-BE1F-67B681005460}"/>
              </a:ext>
            </a:extLst>
          </p:cNvPr>
          <p:cNvSpPr/>
          <p:nvPr/>
        </p:nvSpPr>
        <p:spPr>
          <a:xfrm>
            <a:off x="0" y="12727"/>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Clases de Activos</a:t>
            </a:r>
            <a:endParaRPr lang="es-CO" sz="2800" dirty="0">
              <a:solidFill>
                <a:prstClr val="white"/>
              </a:solidFill>
              <a:latin typeface="Arial Rounded MT Bold" panose="020F0704030504030204" pitchFamily="34" charset="0"/>
            </a:endParaRPr>
          </a:p>
        </p:txBody>
      </p:sp>
      <p:sp>
        <p:nvSpPr>
          <p:cNvPr id="2" name="Rectángulo 1">
            <a:extLst>
              <a:ext uri="{FF2B5EF4-FFF2-40B4-BE49-F238E27FC236}">
                <a16:creationId xmlns:a16="http://schemas.microsoft.com/office/drawing/2014/main" id="{2DC2AA6E-1045-7D1A-E484-44EF87FA01F7}"/>
              </a:ext>
            </a:extLst>
          </p:cNvPr>
          <p:cNvSpPr/>
          <p:nvPr/>
        </p:nvSpPr>
        <p:spPr>
          <a:xfrm>
            <a:off x="332215" y="1529883"/>
            <a:ext cx="10386563" cy="369332"/>
          </a:xfrm>
          <a:prstGeom prst="rect">
            <a:avLst/>
          </a:prstGeom>
        </p:spPr>
        <p:txBody>
          <a:bodyPr wrap="square">
            <a:spAutoFit/>
          </a:bodyPr>
          <a:lstStyle/>
          <a:p>
            <a:r>
              <a:rPr lang="es-ES" dirty="0">
                <a:solidFill>
                  <a:srgbClr val="7DD227"/>
                </a:solidFill>
                <a:latin typeface="Arial Rounded MT Bold" panose="020F0704030504030204" pitchFamily="34" charset="0"/>
              </a:rPr>
              <a:t>Método de depreciación por área de valoración</a:t>
            </a:r>
            <a:endParaRPr lang="es-CO" dirty="0">
              <a:solidFill>
                <a:srgbClr val="7DD227"/>
              </a:solidFill>
              <a:latin typeface="Arial Rounded MT Bold" panose="020F0704030504030204" pitchFamily="34" charset="0"/>
            </a:endParaRPr>
          </a:p>
        </p:txBody>
      </p:sp>
      <p:pic>
        <p:nvPicPr>
          <p:cNvPr id="3074" name="Picture 2">
            <a:extLst>
              <a:ext uri="{FF2B5EF4-FFF2-40B4-BE49-F238E27FC236}">
                <a16:creationId xmlns:a16="http://schemas.microsoft.com/office/drawing/2014/main" id="{E5F21881-1D44-6A26-0464-44546B977A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337" y="2680732"/>
            <a:ext cx="11363325" cy="2081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280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71B7D-F5C8-90D9-3936-B0999D83147C}"/>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797045A1-77B9-257C-0C2F-41E8E9615F84}"/>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Rounded Rectangular Callout 26">
            <a:extLst>
              <a:ext uri="{FF2B5EF4-FFF2-40B4-BE49-F238E27FC236}">
                <a16:creationId xmlns:a16="http://schemas.microsoft.com/office/drawing/2014/main" id="{6870B067-A68E-32BF-BC7F-7AECB91FCB3C}"/>
              </a:ext>
            </a:extLst>
          </p:cNvPr>
          <p:cNvSpPr/>
          <p:nvPr/>
        </p:nvSpPr>
        <p:spPr>
          <a:xfrm>
            <a:off x="0" y="-22880"/>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Clases de Activos</a:t>
            </a:r>
            <a:endParaRPr lang="es-CO" sz="2800" dirty="0">
              <a:solidFill>
                <a:prstClr val="white"/>
              </a:solidFill>
              <a:latin typeface="Arial Rounded MT Bold" panose="020F0704030504030204" pitchFamily="34" charset="0"/>
            </a:endParaRPr>
          </a:p>
        </p:txBody>
      </p:sp>
      <p:sp>
        <p:nvSpPr>
          <p:cNvPr id="3" name="Rectangle 1">
            <a:extLst>
              <a:ext uri="{FF2B5EF4-FFF2-40B4-BE49-F238E27FC236}">
                <a16:creationId xmlns:a16="http://schemas.microsoft.com/office/drawing/2014/main" id="{8DCD1B37-C9A5-8143-2134-DCB4A6FFE2BD}"/>
              </a:ext>
            </a:extLst>
          </p:cNvPr>
          <p:cNvSpPr>
            <a:spLocks noChangeArrowheads="1"/>
          </p:cNvSpPr>
          <p:nvPr/>
        </p:nvSpPr>
        <p:spPr bwMode="auto">
          <a:xfrm>
            <a:off x="475489" y="1514592"/>
            <a:ext cx="10678886"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TRANSFORMADOR</a:t>
            </a:r>
            <a:r>
              <a:rPr kumimoji="0" lang="es-CO" altLang="es-CO" sz="1800" b="0" i="0" u="none" strike="noStrike" cap="none" normalizeH="0" baseline="0" dirty="0">
                <a:ln>
                  <a:noFill/>
                </a:ln>
                <a:solidFill>
                  <a:schemeClr val="tx1"/>
                </a:solidFill>
                <a:effectLst/>
                <a:latin typeface="Arial" panose="020B0604020202020204" pitchFamily="34" charset="0"/>
              </a:rPr>
              <a:t>: TRAFO, TRAFOS, TRAFO1, TRAFO3, TRAFO2, TRAFOE, TRANFORMADOR, TRASFORMADOR, TRANSFORMADO, TRANSFORMADORES, TRAFORMADOR, TRANSF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VALVULA</a:t>
            </a:r>
            <a:r>
              <a:rPr kumimoji="0" lang="es-CO" altLang="es-CO" sz="1800" b="0" i="0" u="none" strike="noStrike" cap="none" normalizeH="0" baseline="0" dirty="0">
                <a:ln>
                  <a:noFill/>
                </a:ln>
                <a:solidFill>
                  <a:schemeClr val="tx1"/>
                </a:solidFill>
                <a:effectLst/>
                <a:latin typeface="Arial" panose="020B0604020202020204" pitchFamily="34" charset="0"/>
              </a:rPr>
              <a:t>: VALVULAS, VALVULA2, VÁLVULA, VÀLVULA, VALVUL, VALV, VAL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EDIFICIO</a:t>
            </a:r>
            <a:r>
              <a:rPr kumimoji="0" lang="es-CO" altLang="es-CO" sz="1800" b="0" i="0" u="none" strike="noStrike" cap="none" normalizeH="0" baseline="0" dirty="0">
                <a:ln>
                  <a:noFill/>
                </a:ln>
                <a:solidFill>
                  <a:schemeClr val="tx1"/>
                </a:solidFill>
                <a:effectLst/>
                <a:latin typeface="Arial" panose="020B0604020202020204" pitchFamily="34" charset="0"/>
              </a:rPr>
              <a:t>: EDIFICIOS, ED., ED, EDIF, EDI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COMPUERTA</a:t>
            </a:r>
            <a:r>
              <a:rPr kumimoji="0" lang="es-CO" altLang="es-CO" sz="1800" b="0" i="0" u="none" strike="noStrike" cap="none" normalizeH="0" baseline="0" dirty="0">
                <a:ln>
                  <a:noFill/>
                </a:ln>
                <a:solidFill>
                  <a:schemeClr val="tx1"/>
                </a:solidFill>
                <a:effectLst/>
                <a:latin typeface="Arial" panose="020B0604020202020204" pitchFamily="34" charset="0"/>
              </a:rPr>
              <a:t>: COMPUERTAS, COMPUERTA2, COMPUERT, COMP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MOTOBOMBA</a:t>
            </a:r>
            <a:r>
              <a:rPr kumimoji="0" lang="es-CO" altLang="es-CO" sz="1800" b="0" i="0" u="none" strike="noStrike" cap="none" normalizeH="0" baseline="0" dirty="0">
                <a:ln>
                  <a:noFill/>
                </a:ln>
                <a:solidFill>
                  <a:schemeClr val="tx1"/>
                </a:solidFill>
                <a:effectLst/>
                <a:latin typeface="Arial" panose="020B0604020202020204" pitchFamily="34" charset="0"/>
              </a:rPr>
              <a:t>: MOTOBOMBA2, MOTOBOMBA1, MOTOBOMBAS, MOTOB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TUBERIA</a:t>
            </a:r>
            <a:r>
              <a:rPr kumimoji="0" lang="es-CO" altLang="es-CO" sz="1800" b="0" i="0" u="none" strike="noStrike" cap="none" normalizeH="0" baseline="0" dirty="0">
                <a:ln>
                  <a:noFill/>
                </a:ln>
                <a:solidFill>
                  <a:schemeClr val="tx1"/>
                </a:solidFill>
                <a:effectLst/>
                <a:latin typeface="Arial" panose="020B0604020202020204" pitchFamily="34" charset="0"/>
              </a:rPr>
              <a:t>: TUBERIAS, TUBERÍA, TUBERÌA, TUB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PARARRAYOS</a:t>
            </a:r>
            <a:r>
              <a:rPr kumimoji="0" lang="es-CO" altLang="es-CO" sz="1800" b="0" i="0" u="none" strike="noStrike" cap="none" normalizeH="0" baseline="0" dirty="0">
                <a:ln>
                  <a:noFill/>
                </a:ln>
                <a:solidFill>
                  <a:schemeClr val="tx1"/>
                </a:solidFill>
                <a:effectLst/>
                <a:latin typeface="Arial" panose="020B0604020202020204" pitchFamily="34" charset="0"/>
              </a:rPr>
              <a:t>: PARARRAYO, PARARR, PARAR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TRANSMISOR</a:t>
            </a:r>
            <a:r>
              <a:rPr kumimoji="0" lang="es-CO" altLang="es-CO" sz="1800" b="0" i="0" u="none" strike="noStrike" cap="none" normalizeH="0" baseline="0" dirty="0">
                <a:ln>
                  <a:noFill/>
                </a:ln>
                <a:solidFill>
                  <a:schemeClr val="tx1"/>
                </a:solidFill>
                <a:effectLst/>
                <a:latin typeface="Arial" panose="020B0604020202020204" pitchFamily="34" charset="0"/>
              </a:rPr>
              <a:t>: TRASMISOR, TRANSMISIO, TRANS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SUBESTACION</a:t>
            </a:r>
            <a:r>
              <a:rPr kumimoji="0" lang="es-CO" altLang="es-CO" sz="1800" b="0" i="0" u="none" strike="noStrike" cap="none" normalizeH="0" baseline="0" dirty="0">
                <a:ln>
                  <a:noFill/>
                </a:ln>
                <a:solidFill>
                  <a:schemeClr val="tx1"/>
                </a:solidFill>
                <a:effectLst/>
                <a:latin typeface="Arial" panose="020B0604020202020204" pitchFamily="34" charset="0"/>
              </a:rPr>
              <a:t>: SUBESTACIÓN, SUBESTACIONES, SUBEST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INTERCAMBIADOR</a:t>
            </a:r>
            <a:r>
              <a:rPr kumimoji="0" lang="es-CO" altLang="es-CO" sz="1800" b="0" i="0" u="none" strike="noStrike" cap="none" normalizeH="0" baseline="0" dirty="0">
                <a:ln>
                  <a:noFill/>
                </a:ln>
                <a:solidFill>
                  <a:schemeClr val="tx1"/>
                </a:solidFill>
                <a:effectLst/>
                <a:latin typeface="Arial" panose="020B0604020202020204" pitchFamily="34" charset="0"/>
              </a:rPr>
              <a:t>: INTERCAMBIADO, INTER, INTERC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HERRAMIENTA</a:t>
            </a:r>
            <a:r>
              <a:rPr kumimoji="0" lang="es-CO" altLang="es-CO" sz="1800" b="0" i="0" u="none" strike="noStrike" cap="none" normalizeH="0" baseline="0" dirty="0">
                <a:ln>
                  <a:noFill/>
                </a:ln>
                <a:solidFill>
                  <a:schemeClr val="tx1"/>
                </a:solidFill>
                <a:effectLst/>
                <a:latin typeface="Arial" panose="020B0604020202020204" pitchFamily="34" charset="0"/>
              </a:rPr>
              <a:t>: HERRAMIENTAS, HERRAMINETA, HERRAMIEN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MEDIDOR</a:t>
            </a:r>
            <a:r>
              <a:rPr kumimoji="0" lang="es-CO" altLang="es-CO" sz="1800" b="0" i="0" u="none" strike="noStrike" cap="none" normalizeH="0" baseline="0" dirty="0">
                <a:ln>
                  <a:noFill/>
                </a:ln>
                <a:solidFill>
                  <a:schemeClr val="tx1"/>
                </a:solidFill>
                <a:effectLst/>
                <a:latin typeface="Arial" panose="020B0604020202020204" pitchFamily="34" charset="0"/>
              </a:rPr>
              <a:t>: MEDIDORES, MEDID, MED.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TURBINA</a:t>
            </a:r>
            <a:r>
              <a:rPr kumimoji="0" lang="es-CO" altLang="es-CO" sz="1800" b="0" i="0" u="none" strike="noStrike" cap="none" normalizeH="0" baseline="0" dirty="0">
                <a:ln>
                  <a:noFill/>
                </a:ln>
                <a:solidFill>
                  <a:schemeClr val="tx1"/>
                </a:solidFill>
                <a:effectLst/>
                <a:latin typeface="Arial" panose="020B0604020202020204" pitchFamily="34" charset="0"/>
              </a:rPr>
              <a:t>: TURBINAS, TURBIN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CO" altLang="es-CO" sz="1800" b="0" i="0" u="none" strike="noStrike" cap="none" normalizeH="0" baseline="0" dirty="0">
                <a:ln>
                  <a:noFill/>
                </a:ln>
                <a:solidFill>
                  <a:schemeClr val="tx1"/>
                </a:solidFill>
                <a:effectLst/>
                <a:latin typeface="Arial" panose="020B0604020202020204" pitchFamily="34" charset="0"/>
              </a:rPr>
              <a:t>✅ </a:t>
            </a:r>
            <a:r>
              <a:rPr kumimoji="0" lang="es-CO" altLang="es-CO" sz="1800" b="1" i="0" u="none" strike="noStrike" cap="none" normalizeH="0" baseline="0" dirty="0">
                <a:ln>
                  <a:noFill/>
                </a:ln>
                <a:solidFill>
                  <a:schemeClr val="tx1"/>
                </a:solidFill>
                <a:effectLst/>
                <a:latin typeface="Arial" panose="020B0604020202020204" pitchFamily="34" charset="0"/>
              </a:rPr>
              <a:t>TANQUE</a:t>
            </a:r>
            <a:r>
              <a:rPr kumimoji="0" lang="es-CO" altLang="es-CO" sz="1800" b="0" i="0" u="none" strike="noStrike" cap="none" normalizeH="0" baseline="0" dirty="0">
                <a:ln>
                  <a:noFill/>
                </a:ln>
                <a:solidFill>
                  <a:schemeClr val="tx1"/>
                </a:solidFill>
                <a:effectLst/>
                <a:latin typeface="Arial" panose="020B0604020202020204" pitchFamily="34" charset="0"/>
              </a:rPr>
              <a:t>: TANQUES, TANQU </a:t>
            </a:r>
          </a:p>
        </p:txBody>
      </p:sp>
    </p:spTree>
    <p:extLst>
      <p:ext uri="{BB962C8B-B14F-4D97-AF65-F5344CB8AC3E}">
        <p14:creationId xmlns:p14="http://schemas.microsoft.com/office/powerpoint/2010/main" val="3779453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02FAE-184D-F808-115D-E9703DD440A6}"/>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6B3B28C8-96A1-52FB-F2E0-E40BE1DF428E}"/>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D6B56541-1B14-A28C-A7B6-C8AFC87EDAB6}"/>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Rounded Rectangular Callout 26">
            <a:extLst>
              <a:ext uri="{FF2B5EF4-FFF2-40B4-BE49-F238E27FC236}">
                <a16:creationId xmlns:a16="http://schemas.microsoft.com/office/drawing/2014/main" id="{1AF8EC1C-761D-8F28-447A-F47841BC7B71}"/>
              </a:ext>
            </a:extLst>
          </p:cNvPr>
          <p:cNvSpPr/>
          <p:nvPr/>
        </p:nvSpPr>
        <p:spPr>
          <a:xfrm>
            <a:off x="0" y="-22880"/>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Centro de Beneficio (</a:t>
            </a:r>
            <a:r>
              <a:rPr lang="es-ES" sz="2800" dirty="0" err="1">
                <a:solidFill>
                  <a:prstClr val="white"/>
                </a:solidFill>
                <a:latin typeface="Arial Rounded MT Bold"/>
              </a:rPr>
              <a:t>CeBe</a:t>
            </a:r>
            <a:r>
              <a:rPr lang="es-ES" sz="2800" dirty="0">
                <a:solidFill>
                  <a:prstClr val="white"/>
                </a:solidFill>
                <a:latin typeface="Arial Rounded MT Bold"/>
              </a:rPr>
              <a:t>)</a:t>
            </a:r>
            <a:endParaRPr lang="es-CO" sz="2800" dirty="0">
              <a:solidFill>
                <a:prstClr val="white"/>
              </a:solidFill>
              <a:latin typeface="Arial Rounded MT Bold" panose="020F0704030504030204" pitchFamily="34" charset="0"/>
            </a:endParaRPr>
          </a:p>
        </p:txBody>
      </p:sp>
      <p:sp>
        <p:nvSpPr>
          <p:cNvPr id="4" name="CuadroTexto 3">
            <a:extLst>
              <a:ext uri="{FF2B5EF4-FFF2-40B4-BE49-F238E27FC236}">
                <a16:creationId xmlns:a16="http://schemas.microsoft.com/office/drawing/2014/main" id="{D5B6F939-B902-B55C-DEC6-B7AD6452AA95}"/>
              </a:ext>
            </a:extLst>
          </p:cNvPr>
          <p:cNvSpPr txBox="1"/>
          <p:nvPr/>
        </p:nvSpPr>
        <p:spPr>
          <a:xfrm>
            <a:off x="377769" y="2859096"/>
            <a:ext cx="4889175" cy="1477328"/>
          </a:xfrm>
          <a:prstGeom prst="rect">
            <a:avLst/>
          </a:prstGeom>
          <a:noFill/>
        </p:spPr>
        <p:txBody>
          <a:bodyPr wrap="square">
            <a:spAutoFit/>
          </a:bodyPr>
          <a:lstStyle/>
          <a:p>
            <a:pPr algn="just"/>
            <a:r>
              <a:rPr lang="es-CO" dirty="0" err="1">
                <a:solidFill>
                  <a:srgbClr val="2F8531"/>
                </a:solidFill>
              </a:rPr>
              <a:t>CeBe</a:t>
            </a:r>
            <a:r>
              <a:rPr lang="es-CO" dirty="0">
                <a:solidFill>
                  <a:srgbClr val="2F8531"/>
                </a:solidFill>
              </a:rPr>
              <a:t>: </a:t>
            </a:r>
            <a:r>
              <a:rPr lang="es-CO" dirty="0"/>
              <a:t>Unidad organizativa dentro de una </a:t>
            </a:r>
            <a:r>
              <a:rPr lang="es-CO" dirty="0">
                <a:solidFill>
                  <a:srgbClr val="2F8531"/>
                </a:solidFill>
              </a:rPr>
              <a:t>sociedad CO</a:t>
            </a:r>
            <a:r>
              <a:rPr lang="es-CO" dirty="0"/>
              <a:t>* orientada a la gestión de ingresos, gastos y cuentas de balance; es utilizada para fines de control financiero y contable. </a:t>
            </a:r>
          </a:p>
        </p:txBody>
      </p:sp>
      <p:graphicFrame>
        <p:nvGraphicFramePr>
          <p:cNvPr id="7" name="Tabla 6">
            <a:extLst>
              <a:ext uri="{FF2B5EF4-FFF2-40B4-BE49-F238E27FC236}">
                <a16:creationId xmlns:a16="http://schemas.microsoft.com/office/drawing/2014/main" id="{1DA8F12D-29AB-6D77-42E0-A6B579D17C4A}"/>
              </a:ext>
            </a:extLst>
          </p:cNvPr>
          <p:cNvGraphicFramePr>
            <a:graphicFrameLocks noGrp="1"/>
          </p:cNvGraphicFramePr>
          <p:nvPr>
            <p:extLst>
              <p:ext uri="{D42A27DB-BD31-4B8C-83A1-F6EECF244321}">
                <p14:modId xmlns:p14="http://schemas.microsoft.com/office/powerpoint/2010/main" val="1057270246"/>
              </p:ext>
            </p:extLst>
          </p:nvPr>
        </p:nvGraphicFramePr>
        <p:xfrm>
          <a:off x="5690291" y="2075691"/>
          <a:ext cx="6352357" cy="3233420"/>
        </p:xfrm>
        <a:graphic>
          <a:graphicData uri="http://schemas.openxmlformats.org/drawingml/2006/table">
            <a:tbl>
              <a:tblPr/>
              <a:tblGrid>
                <a:gridCol w="742898">
                  <a:extLst>
                    <a:ext uri="{9D8B030D-6E8A-4147-A177-3AD203B41FA5}">
                      <a16:colId xmlns:a16="http://schemas.microsoft.com/office/drawing/2014/main" val="3763164099"/>
                    </a:ext>
                  </a:extLst>
                </a:gridCol>
                <a:gridCol w="1880460">
                  <a:extLst>
                    <a:ext uri="{9D8B030D-6E8A-4147-A177-3AD203B41FA5}">
                      <a16:colId xmlns:a16="http://schemas.microsoft.com/office/drawing/2014/main" val="869005229"/>
                    </a:ext>
                  </a:extLst>
                </a:gridCol>
                <a:gridCol w="1212044">
                  <a:extLst>
                    <a:ext uri="{9D8B030D-6E8A-4147-A177-3AD203B41FA5}">
                      <a16:colId xmlns:a16="http://schemas.microsoft.com/office/drawing/2014/main" val="4173225314"/>
                    </a:ext>
                  </a:extLst>
                </a:gridCol>
                <a:gridCol w="2516955">
                  <a:extLst>
                    <a:ext uri="{9D8B030D-6E8A-4147-A177-3AD203B41FA5}">
                      <a16:colId xmlns:a16="http://schemas.microsoft.com/office/drawing/2014/main" val="803328272"/>
                    </a:ext>
                  </a:extLst>
                </a:gridCol>
              </a:tblGrid>
              <a:tr h="412115">
                <a:tc>
                  <a:txBody>
                    <a:bodyPr/>
                    <a:lstStyle/>
                    <a:p>
                      <a:pPr algn="ctr" fontAlgn="ctr">
                        <a:buNone/>
                      </a:pPr>
                      <a:r>
                        <a:rPr lang="es-CO" sz="1100" b="1" i="0" u="none" strike="noStrike">
                          <a:solidFill>
                            <a:srgbClr val="FFFFFF"/>
                          </a:solidFill>
                          <a:effectLst/>
                          <a:latin typeface="Aptos Narrow" panose="020B0004020202020204" pitchFamily="34" charset="0"/>
                        </a:rPr>
                        <a:t>Negocio JDE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196B24"/>
                    </a:solidFill>
                  </a:tcPr>
                </a:tc>
                <a:tc>
                  <a:txBody>
                    <a:bodyPr/>
                    <a:lstStyle/>
                    <a:p>
                      <a:pPr algn="ctr" fontAlgn="ctr">
                        <a:buNone/>
                      </a:pPr>
                      <a:r>
                        <a:rPr lang="es-CO" sz="1100" b="1" i="0" u="none" strike="noStrike">
                          <a:solidFill>
                            <a:srgbClr val="FFFFFF"/>
                          </a:solidFill>
                          <a:effectLst/>
                          <a:latin typeface="Aptos Narrow" panose="020B0004020202020204" pitchFamily="34" charset="0"/>
                        </a:rPr>
                        <a:t>Nombre Negocio JDE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196B24"/>
                    </a:solidFill>
                  </a:tcPr>
                </a:tc>
                <a:tc>
                  <a:txBody>
                    <a:bodyPr/>
                    <a:lstStyle/>
                    <a:p>
                      <a:pPr algn="ctr" fontAlgn="ctr">
                        <a:buNone/>
                      </a:pPr>
                      <a:r>
                        <a:rPr lang="pt-BR" sz="1100" b="1" i="0" u="none" strike="noStrike">
                          <a:solidFill>
                            <a:srgbClr val="FFFFFF"/>
                          </a:solidFill>
                          <a:effectLst/>
                          <a:latin typeface="Aptos Narrow" panose="020B0004020202020204" pitchFamily="34" charset="0"/>
                        </a:rPr>
                        <a:t>Código Centro de Beneficio SAP</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196B24"/>
                    </a:solidFill>
                  </a:tcPr>
                </a:tc>
                <a:tc>
                  <a:txBody>
                    <a:bodyPr/>
                    <a:lstStyle/>
                    <a:p>
                      <a:pPr algn="ctr" fontAlgn="ctr">
                        <a:buNone/>
                      </a:pPr>
                      <a:r>
                        <a:rPr lang="es-CO" sz="1100" b="1" i="0" u="none" strike="noStrike">
                          <a:solidFill>
                            <a:srgbClr val="FFFFFF"/>
                          </a:solidFill>
                          <a:effectLst/>
                          <a:latin typeface="Aptos Narrow" panose="020B0004020202020204" pitchFamily="34" charset="0"/>
                        </a:rPr>
                        <a:t>Nombre Centro de Beneficio SAP</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196B24"/>
                    </a:solidFill>
                  </a:tcPr>
                </a:tc>
                <a:extLst>
                  <a:ext uri="{0D108BD9-81ED-4DB2-BD59-A6C34878D82A}">
                    <a16:rowId xmlns:a16="http://schemas.microsoft.com/office/drawing/2014/main" val="1347725781"/>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EPM Proyecto Ituango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100311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ITUANGO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5698629"/>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Generacion de Energia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100312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GENERACION ELECTRICIDAD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0680540"/>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Transmisión de energía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100321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TRANSMISION ELECTRICIDAD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6178462"/>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Distribucion Energia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100331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DISTRIBUCION ELECTRICIDAD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2311220"/>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Acueducto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100411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PROVISION AGUA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1317765"/>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Alcantarillado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100511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GESTION AGUAS RESIDUALES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0408823"/>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Distribucion de Gas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100721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GAS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3718050"/>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Servicios Grupo EPM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100901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CENTRO SERVICIOS COMPARTIDOS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5683723"/>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Inversiones patrimoniale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100902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INVERSIONES PATRIMONIALES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4422619"/>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Segmento otros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100903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OTROS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236338"/>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0196 EAS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EAS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100904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EAS - SERVICIO MEDICO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0760784"/>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EAS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100905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EAS - ACTIVIDADES SOPORTE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2328118"/>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EMPRESAS PÚBLICAS DE MEDELLÍN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100981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CORPORATIVO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2408705"/>
                  </a:ext>
                </a:extLst>
              </a:tr>
              <a:tr h="190500">
                <a:tc>
                  <a:txBody>
                    <a:bodyPr/>
                    <a:lstStyle/>
                    <a:p>
                      <a:pPr algn="ctr" fontAlgn="ctr">
                        <a:buNone/>
                      </a:pPr>
                      <a:r>
                        <a:rPr lang="es-CO" sz="1000" b="0" i="0" u="none" strike="noStrike">
                          <a:solidFill>
                            <a:srgbClr val="000000"/>
                          </a:solidFill>
                          <a:effectLst/>
                          <a:latin typeface="Arial" panose="020B0604020202020204" pitchFamily="34" charset="0"/>
                        </a:rPr>
                        <a:t>0197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Aptos Narrow" panose="020B0004020202020204" pitchFamily="34" charset="0"/>
                        </a:rPr>
                        <a:t>EEPPM Proveeduría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Arial" panose="020B0604020202020204" pitchFamily="34" charset="0"/>
                        </a:rPr>
                        <a:t>100982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dirty="0">
                          <a:solidFill>
                            <a:srgbClr val="000000"/>
                          </a:solidFill>
                          <a:effectLst/>
                          <a:latin typeface="Aptos Narrow" panose="020B0004020202020204" pitchFamily="34" charset="0"/>
                        </a:rPr>
                        <a:t>PROVEEDURIA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8902846"/>
                  </a:ext>
                </a:extLst>
              </a:tr>
            </a:tbl>
          </a:graphicData>
        </a:graphic>
      </p:graphicFrame>
      <p:sp>
        <p:nvSpPr>
          <p:cNvPr id="10" name="CuadroTexto 9">
            <a:extLst>
              <a:ext uri="{FF2B5EF4-FFF2-40B4-BE49-F238E27FC236}">
                <a16:creationId xmlns:a16="http://schemas.microsoft.com/office/drawing/2014/main" id="{E4C1AD49-42C4-B3AF-305C-58D720790F38}"/>
              </a:ext>
            </a:extLst>
          </p:cNvPr>
          <p:cNvSpPr txBox="1"/>
          <p:nvPr/>
        </p:nvSpPr>
        <p:spPr>
          <a:xfrm>
            <a:off x="263560" y="5900402"/>
            <a:ext cx="11664879" cy="738664"/>
          </a:xfrm>
          <a:prstGeom prst="rect">
            <a:avLst/>
          </a:prstGeom>
          <a:noFill/>
        </p:spPr>
        <p:txBody>
          <a:bodyPr wrap="square">
            <a:spAutoFit/>
          </a:bodyPr>
          <a:lstStyle/>
          <a:p>
            <a:pPr algn="just"/>
            <a:r>
              <a:rPr lang="es-CO" sz="1400" i="1" dirty="0">
                <a:solidFill>
                  <a:srgbClr val="2F8531"/>
                </a:solidFill>
              </a:rPr>
              <a:t>Sociedad CO*: </a:t>
            </a:r>
            <a:r>
              <a:rPr lang="es-CO" sz="1400" i="1" dirty="0"/>
              <a:t>a través de esta estructura se analizan los ingresos, costos y gastos de cada negocio y de sus áreas de apoyo, generando información útil para la toma de decisiones. La sociedad CO permite asignar los costos, gastos e ingresos a objetos de imputación como cuentas, centros de costos, centros de beneficio y órdenes internas.</a:t>
            </a:r>
          </a:p>
        </p:txBody>
      </p:sp>
    </p:spTree>
    <p:extLst>
      <p:ext uri="{BB962C8B-B14F-4D97-AF65-F5344CB8AC3E}">
        <p14:creationId xmlns:p14="http://schemas.microsoft.com/office/powerpoint/2010/main" val="2148855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F240F-5D33-57A8-CCAB-782A1BE7A54D}"/>
            </a:ext>
          </a:extLst>
        </p:cNvPr>
        <p:cNvGrpSpPr/>
        <p:nvPr/>
      </p:nvGrpSpPr>
      <p:grpSpPr>
        <a:xfrm>
          <a:off x="0" y="0"/>
          <a:ext cx="0" cy="0"/>
          <a:chOff x="0" y="0"/>
          <a:chExt cx="0" cy="0"/>
        </a:xfrm>
      </p:grpSpPr>
      <p:pic>
        <p:nvPicPr>
          <p:cNvPr id="2" name="Imagen 1" descr="Imagen que contiene Diagrama&#10;&#10;El contenido generado por IA puede ser incorrecto.">
            <a:extLst>
              <a:ext uri="{FF2B5EF4-FFF2-40B4-BE49-F238E27FC236}">
                <a16:creationId xmlns:a16="http://schemas.microsoft.com/office/drawing/2014/main" id="{12EC75B9-7453-B82E-16D1-EDCC41F140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547" y="1782473"/>
            <a:ext cx="3454151" cy="3794164"/>
          </a:xfrm>
          <a:prstGeom prst="rect">
            <a:avLst/>
          </a:prstGeom>
        </p:spPr>
      </p:pic>
      <p:sp>
        <p:nvSpPr>
          <p:cNvPr id="3" name="CuadroTexto 2">
            <a:extLst>
              <a:ext uri="{FF2B5EF4-FFF2-40B4-BE49-F238E27FC236}">
                <a16:creationId xmlns:a16="http://schemas.microsoft.com/office/drawing/2014/main" id="{F4AC027B-8CB2-1604-CF12-B1C523B0FB95}"/>
              </a:ext>
            </a:extLst>
          </p:cNvPr>
          <p:cNvSpPr txBox="1"/>
          <p:nvPr/>
        </p:nvSpPr>
        <p:spPr>
          <a:xfrm>
            <a:off x="4610101" y="1602063"/>
            <a:ext cx="6631772" cy="4154984"/>
          </a:xfrm>
          <a:prstGeom prst="rect">
            <a:avLst/>
          </a:prstGeom>
          <a:noFill/>
        </p:spPr>
        <p:txBody>
          <a:bodyPr wrap="square" lIns="91440" tIns="45720" rIns="91440" bIns="45720" rtlCol="0" anchor="t">
            <a:spAutoFit/>
          </a:bodyPr>
          <a:lstStyle/>
          <a:p>
            <a:pPr algn="just"/>
            <a:r>
              <a:rPr lang="es-ES" sz="2200" b="1" dirty="0" err="1">
                <a:solidFill>
                  <a:schemeClr val="accent6"/>
                </a:solidFill>
                <a:latin typeface="Calibri regular"/>
              </a:rPr>
              <a:t>Asset</a:t>
            </a:r>
            <a:r>
              <a:rPr lang="es-ES" sz="2200" b="1" dirty="0">
                <a:solidFill>
                  <a:schemeClr val="accent6"/>
                </a:solidFill>
                <a:latin typeface="Calibri regular"/>
              </a:rPr>
              <a:t> </a:t>
            </a:r>
            <a:r>
              <a:rPr lang="es-ES" sz="2200" b="1" dirty="0" err="1">
                <a:solidFill>
                  <a:schemeClr val="accent6"/>
                </a:solidFill>
                <a:latin typeface="Calibri regular"/>
              </a:rPr>
              <a:t>Accounting</a:t>
            </a:r>
            <a:r>
              <a:rPr lang="es-ES" sz="2200" b="1" dirty="0">
                <a:solidFill>
                  <a:schemeClr val="accent6"/>
                </a:solidFill>
                <a:latin typeface="Calibri regular"/>
              </a:rPr>
              <a:t>- AA: </a:t>
            </a:r>
            <a:r>
              <a:rPr lang="es-ES" sz="2200" dirty="0">
                <a:solidFill>
                  <a:schemeClr val="bg2">
                    <a:lumMod val="50000"/>
                  </a:schemeClr>
                </a:solidFill>
                <a:latin typeface="Aptos"/>
                <a:ea typeface="+mn-lt"/>
                <a:cs typeface="+mn-lt"/>
              </a:rPr>
              <a:t>Es el módulo </a:t>
            </a:r>
            <a:r>
              <a:rPr lang="es-ES" sz="2200" dirty="0">
                <a:solidFill>
                  <a:schemeClr val="bg2">
                    <a:lumMod val="50000"/>
                  </a:schemeClr>
                </a:solidFill>
                <a:ea typeface="+mn-lt"/>
                <a:cs typeface="+mn-lt"/>
              </a:rPr>
              <a:t>de SAP S/4HANA usado para la gestión financiera de activos fijos. La contabilidad de activos abarca todo el ciclo de vida de los activos, desde la orden de compra o el alta inicial, hasta su baja o retiro. </a:t>
            </a:r>
            <a:endParaRPr lang="en-US" dirty="0">
              <a:solidFill>
                <a:schemeClr val="bg2">
                  <a:lumMod val="50000"/>
                </a:schemeClr>
              </a:solidFill>
              <a:ea typeface="+mn-lt"/>
              <a:cs typeface="+mn-lt"/>
            </a:endParaRPr>
          </a:p>
          <a:p>
            <a:pPr algn="just"/>
            <a:endParaRPr lang="es-ES" sz="2200" dirty="0">
              <a:solidFill>
                <a:schemeClr val="bg2">
                  <a:lumMod val="50000"/>
                </a:schemeClr>
              </a:solidFill>
              <a:ea typeface="+mn-lt"/>
              <a:cs typeface="+mn-lt"/>
            </a:endParaRPr>
          </a:p>
          <a:p>
            <a:pPr algn="just"/>
            <a:r>
              <a:rPr lang="es-ES" sz="2200" dirty="0">
                <a:solidFill>
                  <a:schemeClr val="bg2">
                    <a:lumMod val="50000"/>
                  </a:schemeClr>
                </a:solidFill>
                <a:ea typeface="+mn-lt"/>
                <a:cs typeface="+mn-lt"/>
              </a:rPr>
              <a:t>Este módulo asegura que la información contable y fiscal sobre los activos esté siempre actualizada, facilitando el control patrimonial, la toma de decisiones financieras y el cumplimiento de normativas legales y tributarias locales e internacionales.</a:t>
            </a:r>
            <a:endParaRPr lang="en-US" dirty="0">
              <a:solidFill>
                <a:schemeClr val="bg2">
                  <a:lumMod val="50000"/>
                </a:schemeClr>
              </a:solidFill>
            </a:endParaRPr>
          </a:p>
        </p:txBody>
      </p:sp>
      <p:grpSp>
        <p:nvGrpSpPr>
          <p:cNvPr id="5" name="Group 11">
            <a:extLst>
              <a:ext uri="{FF2B5EF4-FFF2-40B4-BE49-F238E27FC236}">
                <a16:creationId xmlns:a16="http://schemas.microsoft.com/office/drawing/2014/main" id="{406740F9-3E3D-AE60-6ABE-486730CBF258}"/>
              </a:ext>
            </a:extLst>
          </p:cNvPr>
          <p:cNvGrpSpPr/>
          <p:nvPr/>
        </p:nvGrpSpPr>
        <p:grpSpPr>
          <a:xfrm>
            <a:off x="18838" y="13455"/>
            <a:ext cx="9236526" cy="1018662"/>
            <a:chOff x="-1679568" y="1142490"/>
            <a:chExt cx="8806125" cy="778030"/>
          </a:xfrm>
          <a:solidFill>
            <a:srgbClr val="00B050"/>
          </a:solidFill>
        </p:grpSpPr>
        <p:sp>
          <p:nvSpPr>
            <p:cNvPr id="9" name="Rounded Rectangular Callout 26">
              <a:extLst>
                <a:ext uri="{FF2B5EF4-FFF2-40B4-BE49-F238E27FC236}">
                  <a16:creationId xmlns:a16="http://schemas.microsoft.com/office/drawing/2014/main" id="{5129734B-63D4-B16F-0BAD-0A3A56C77153}"/>
                </a:ext>
              </a:extLst>
            </p:cNvPr>
            <p:cNvSpPr/>
            <p:nvPr/>
          </p:nvSpPr>
          <p:spPr>
            <a:xfrm>
              <a:off x="-1679568" y="1142490"/>
              <a:ext cx="8806125" cy="778030"/>
            </a:xfrm>
            <a:prstGeom prst="wedgeRoundRectCallout">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0" name="Marcador de texto 13">
              <a:extLst>
                <a:ext uri="{FF2B5EF4-FFF2-40B4-BE49-F238E27FC236}">
                  <a16:creationId xmlns:a16="http://schemas.microsoft.com/office/drawing/2014/main" id="{502726E3-84F0-DBC4-FA5C-C92E60B2E3AA}"/>
                </a:ext>
              </a:extLst>
            </p:cNvPr>
            <p:cNvSpPr txBox="1">
              <a:spLocks/>
            </p:cNvSpPr>
            <p:nvPr/>
          </p:nvSpPr>
          <p:spPr>
            <a:xfrm>
              <a:off x="927817" y="1289231"/>
              <a:ext cx="5265118" cy="404046"/>
            </a:xfrm>
            <a:prstGeom prst="rect">
              <a:avLst/>
            </a:prstGeom>
            <a:solidFill>
              <a:schemeClr val="accent6">
                <a:lumMod val="7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4000" b="1" i="0" u="none" strike="noStrike" kern="1200" cap="none" spc="0" normalizeH="0" baseline="0" noProof="0" dirty="0">
                  <a:ln>
                    <a:noFill/>
                  </a:ln>
                  <a:solidFill>
                    <a:prstClr val="white"/>
                  </a:solidFill>
                  <a:effectLst/>
                  <a:uLnTx/>
                  <a:uFillTx/>
                  <a:latin typeface="Arial Rounded MT Bold" panose="020F0704030504030204" pitchFamily="34" charset="0"/>
                  <a:ea typeface="+mn-ea"/>
                  <a:cs typeface="+mn-cs"/>
                </a:rPr>
                <a:t>¿Qué es el módulo?</a:t>
              </a:r>
            </a:p>
          </p:txBody>
        </p:sp>
      </p:grpSp>
      <p:sp>
        <p:nvSpPr>
          <p:cNvPr id="12" name="CuadroTexto 11">
            <a:extLst>
              <a:ext uri="{FF2B5EF4-FFF2-40B4-BE49-F238E27FC236}">
                <a16:creationId xmlns:a16="http://schemas.microsoft.com/office/drawing/2014/main" id="{EE691C0E-9A76-38A4-CFFA-8BA5FF4AEDC2}"/>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7" name="Imagen 16" descr="Imagen que contiene Logotipo&#10;&#10;El contenido generado por IA puede ser incorrecto.">
            <a:extLst>
              <a:ext uri="{FF2B5EF4-FFF2-40B4-BE49-F238E27FC236}">
                <a16:creationId xmlns:a16="http://schemas.microsoft.com/office/drawing/2014/main" id="{A815938A-0377-CB72-4923-7011AF965C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7323" y="5974615"/>
            <a:ext cx="2745871" cy="822001"/>
          </a:xfrm>
          <a:prstGeom prst="rect">
            <a:avLst/>
          </a:prstGeom>
        </p:spPr>
      </p:pic>
    </p:spTree>
    <p:extLst>
      <p:ext uri="{BB962C8B-B14F-4D97-AF65-F5344CB8AC3E}">
        <p14:creationId xmlns:p14="http://schemas.microsoft.com/office/powerpoint/2010/main" val="2328670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CBB61-D65F-F387-BE6D-8954C22625D9}"/>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ADE8B43F-5E44-6E48-8687-9D1CBB5B49FB}"/>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672E3033-FBF4-A60B-1079-CE43E759A774}"/>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Rounded Rectangular Callout 26">
            <a:extLst>
              <a:ext uri="{FF2B5EF4-FFF2-40B4-BE49-F238E27FC236}">
                <a16:creationId xmlns:a16="http://schemas.microsoft.com/office/drawing/2014/main" id="{E435997F-AE1A-834B-40FE-34DCE0B81CF3}"/>
              </a:ext>
            </a:extLst>
          </p:cNvPr>
          <p:cNvSpPr/>
          <p:nvPr/>
        </p:nvSpPr>
        <p:spPr>
          <a:xfrm>
            <a:off x="0" y="-22880"/>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Centro de Costo (</a:t>
            </a:r>
            <a:r>
              <a:rPr lang="es-ES" sz="2800" dirty="0" err="1">
                <a:solidFill>
                  <a:prstClr val="white"/>
                </a:solidFill>
                <a:latin typeface="Arial Rounded MT Bold"/>
              </a:rPr>
              <a:t>CeCo</a:t>
            </a:r>
            <a:r>
              <a:rPr lang="es-ES" sz="2800" dirty="0">
                <a:solidFill>
                  <a:prstClr val="white"/>
                </a:solidFill>
                <a:latin typeface="Arial Rounded MT Bold"/>
              </a:rPr>
              <a:t>)</a:t>
            </a:r>
            <a:endParaRPr lang="es-CO" sz="2800" dirty="0">
              <a:solidFill>
                <a:prstClr val="white"/>
              </a:solidFill>
              <a:latin typeface="Arial Rounded MT Bold" panose="020F0704030504030204" pitchFamily="34" charset="0"/>
            </a:endParaRPr>
          </a:p>
        </p:txBody>
      </p:sp>
      <p:sp>
        <p:nvSpPr>
          <p:cNvPr id="4" name="CuadroTexto 3">
            <a:extLst>
              <a:ext uri="{FF2B5EF4-FFF2-40B4-BE49-F238E27FC236}">
                <a16:creationId xmlns:a16="http://schemas.microsoft.com/office/drawing/2014/main" id="{A1ACBF48-AC2A-2A5A-80C1-45F3D3E07BBE}"/>
              </a:ext>
            </a:extLst>
          </p:cNvPr>
          <p:cNvSpPr txBox="1"/>
          <p:nvPr/>
        </p:nvSpPr>
        <p:spPr>
          <a:xfrm>
            <a:off x="304617" y="1265489"/>
            <a:ext cx="11454567" cy="646331"/>
          </a:xfrm>
          <a:prstGeom prst="rect">
            <a:avLst/>
          </a:prstGeom>
          <a:noFill/>
        </p:spPr>
        <p:txBody>
          <a:bodyPr wrap="square">
            <a:spAutoFit/>
          </a:bodyPr>
          <a:lstStyle/>
          <a:p>
            <a:pPr algn="just"/>
            <a:r>
              <a:rPr lang="es-CO" dirty="0" err="1">
                <a:solidFill>
                  <a:srgbClr val="2F8531"/>
                </a:solidFill>
              </a:rPr>
              <a:t>CeCo</a:t>
            </a:r>
            <a:r>
              <a:rPr lang="es-CO" dirty="0">
                <a:solidFill>
                  <a:srgbClr val="2F8531"/>
                </a:solidFill>
              </a:rPr>
              <a:t>: </a:t>
            </a:r>
            <a:r>
              <a:rPr lang="es-ES" dirty="0"/>
              <a:t> en SAP se conoce como </a:t>
            </a:r>
            <a:r>
              <a:rPr lang="es-ES" dirty="0" err="1"/>
              <a:t>CeCo</a:t>
            </a:r>
            <a:r>
              <a:rPr lang="es-ES" dirty="0"/>
              <a:t> y es la agrupación de los costos y gastos de un conjunto de recursos (personas y/o equipos) que prestan un servicio al interior de la empresa. </a:t>
            </a:r>
            <a:endParaRPr lang="es-CO" dirty="0"/>
          </a:p>
        </p:txBody>
      </p:sp>
      <p:graphicFrame>
        <p:nvGraphicFramePr>
          <p:cNvPr id="6" name="Tabla 5">
            <a:extLst>
              <a:ext uri="{FF2B5EF4-FFF2-40B4-BE49-F238E27FC236}">
                <a16:creationId xmlns:a16="http://schemas.microsoft.com/office/drawing/2014/main" id="{D88F078C-25F3-33FF-C2DF-5032E6D8F8BE}"/>
              </a:ext>
            </a:extLst>
          </p:cNvPr>
          <p:cNvGraphicFramePr>
            <a:graphicFrameLocks noGrp="1"/>
          </p:cNvGraphicFramePr>
          <p:nvPr>
            <p:extLst>
              <p:ext uri="{D42A27DB-BD31-4B8C-83A1-F6EECF244321}">
                <p14:modId xmlns:p14="http://schemas.microsoft.com/office/powerpoint/2010/main" val="1704546447"/>
              </p:ext>
            </p:extLst>
          </p:nvPr>
        </p:nvGraphicFramePr>
        <p:xfrm>
          <a:off x="1191584" y="2033369"/>
          <a:ext cx="9680631" cy="4609634"/>
        </p:xfrm>
        <a:graphic>
          <a:graphicData uri="http://schemas.openxmlformats.org/drawingml/2006/table">
            <a:tbl>
              <a:tblPr/>
              <a:tblGrid>
                <a:gridCol w="844600">
                  <a:extLst>
                    <a:ext uri="{9D8B030D-6E8A-4147-A177-3AD203B41FA5}">
                      <a16:colId xmlns:a16="http://schemas.microsoft.com/office/drawing/2014/main" val="1476373343"/>
                    </a:ext>
                  </a:extLst>
                </a:gridCol>
                <a:gridCol w="5167393">
                  <a:extLst>
                    <a:ext uri="{9D8B030D-6E8A-4147-A177-3AD203B41FA5}">
                      <a16:colId xmlns:a16="http://schemas.microsoft.com/office/drawing/2014/main" val="318210622"/>
                    </a:ext>
                  </a:extLst>
                </a:gridCol>
                <a:gridCol w="775673">
                  <a:extLst>
                    <a:ext uri="{9D8B030D-6E8A-4147-A177-3AD203B41FA5}">
                      <a16:colId xmlns:a16="http://schemas.microsoft.com/office/drawing/2014/main" val="1626832523"/>
                    </a:ext>
                  </a:extLst>
                </a:gridCol>
                <a:gridCol w="2892965">
                  <a:extLst>
                    <a:ext uri="{9D8B030D-6E8A-4147-A177-3AD203B41FA5}">
                      <a16:colId xmlns:a16="http://schemas.microsoft.com/office/drawing/2014/main" val="1431628701"/>
                    </a:ext>
                  </a:extLst>
                </a:gridCol>
              </a:tblGrid>
              <a:tr h="316248">
                <a:tc>
                  <a:txBody>
                    <a:bodyPr/>
                    <a:lstStyle/>
                    <a:p>
                      <a:pPr algn="ctr" fontAlgn="ctr">
                        <a:buNone/>
                      </a:pPr>
                      <a:r>
                        <a:rPr lang="es-CO" sz="1000" b="1" i="0" u="none" strike="noStrike">
                          <a:solidFill>
                            <a:srgbClr val="FFFFFF"/>
                          </a:solidFill>
                          <a:effectLst/>
                          <a:latin typeface="Aptos Narrow" panose="020B0004020202020204" pitchFamily="34" charset="0"/>
                        </a:rPr>
                        <a:t>Centro de Responsabilidad JDE</a:t>
                      </a:r>
                    </a:p>
                  </a:txBody>
                  <a:tcPr marL="7309" marR="7309" marT="7309" marB="0" anchor="ctr">
                    <a:lnL>
                      <a:noFill/>
                    </a:lnL>
                    <a:lnR>
                      <a:noFill/>
                    </a:lnR>
                    <a:lnT>
                      <a:noFill/>
                    </a:lnT>
                    <a:lnB>
                      <a:noFill/>
                    </a:lnB>
                    <a:solidFill>
                      <a:srgbClr val="196B24"/>
                    </a:solidFill>
                  </a:tcPr>
                </a:tc>
                <a:tc>
                  <a:txBody>
                    <a:bodyPr/>
                    <a:lstStyle/>
                    <a:p>
                      <a:pPr algn="ctr" fontAlgn="ctr">
                        <a:buNone/>
                      </a:pPr>
                      <a:r>
                        <a:rPr lang="es-CO" sz="1000" b="1" i="0" u="none" strike="noStrike" dirty="0">
                          <a:solidFill>
                            <a:srgbClr val="FFFFFF"/>
                          </a:solidFill>
                          <a:effectLst/>
                          <a:latin typeface="Aptos Narrow" panose="020B0004020202020204" pitchFamily="34" charset="0"/>
                        </a:rPr>
                        <a:t>Nombre Centro de Responsabilidad JDE</a:t>
                      </a:r>
                    </a:p>
                  </a:txBody>
                  <a:tcPr marL="7309" marR="7309" marT="7309" marB="0" anchor="ctr">
                    <a:lnL>
                      <a:noFill/>
                    </a:lnL>
                    <a:lnR>
                      <a:noFill/>
                    </a:lnR>
                    <a:lnT>
                      <a:noFill/>
                    </a:lnT>
                    <a:lnB>
                      <a:noFill/>
                    </a:lnB>
                    <a:solidFill>
                      <a:srgbClr val="196B24"/>
                    </a:solidFill>
                  </a:tcPr>
                </a:tc>
                <a:tc>
                  <a:txBody>
                    <a:bodyPr/>
                    <a:lstStyle/>
                    <a:p>
                      <a:pPr algn="ctr" fontAlgn="ctr">
                        <a:buNone/>
                      </a:pPr>
                      <a:r>
                        <a:rPr lang="pt-BR" sz="1000" b="1" i="0" u="none" strike="noStrike">
                          <a:solidFill>
                            <a:srgbClr val="FFFFFF"/>
                          </a:solidFill>
                          <a:effectLst/>
                          <a:latin typeface="Aptos Narrow" panose="020B0004020202020204" pitchFamily="34" charset="0"/>
                        </a:rPr>
                        <a:t>Código Centro de Costos SAP</a:t>
                      </a:r>
                    </a:p>
                  </a:txBody>
                  <a:tcPr marL="7309" marR="7309" marT="7309" marB="0" anchor="ctr">
                    <a:lnL>
                      <a:noFill/>
                    </a:lnL>
                    <a:lnR>
                      <a:noFill/>
                    </a:lnR>
                    <a:lnT>
                      <a:noFill/>
                    </a:lnT>
                    <a:lnB>
                      <a:noFill/>
                    </a:lnB>
                    <a:solidFill>
                      <a:srgbClr val="196B24"/>
                    </a:solidFill>
                  </a:tcPr>
                </a:tc>
                <a:tc>
                  <a:txBody>
                    <a:bodyPr/>
                    <a:lstStyle/>
                    <a:p>
                      <a:pPr algn="ctr" fontAlgn="ctr">
                        <a:buNone/>
                      </a:pPr>
                      <a:r>
                        <a:rPr lang="es-CO" sz="1000" b="1" i="0" u="none" strike="noStrike">
                          <a:solidFill>
                            <a:srgbClr val="FFFFFF"/>
                          </a:solidFill>
                          <a:effectLst/>
                          <a:latin typeface="Aptos Narrow" panose="020B0004020202020204" pitchFamily="34" charset="0"/>
                        </a:rPr>
                        <a:t>Nombre Centro de Costos SAP</a:t>
                      </a:r>
                    </a:p>
                  </a:txBody>
                  <a:tcPr marL="7309" marR="7309" marT="7309" marB="0" anchor="ctr">
                    <a:lnL>
                      <a:noFill/>
                    </a:lnL>
                    <a:lnR>
                      <a:noFill/>
                    </a:lnR>
                    <a:lnT>
                      <a:noFill/>
                    </a:lnT>
                    <a:lnB>
                      <a:noFill/>
                    </a:lnB>
                    <a:solidFill>
                      <a:srgbClr val="196B24"/>
                    </a:solidFill>
                  </a:tcPr>
                </a:tc>
                <a:extLst>
                  <a:ext uri="{0D108BD9-81ED-4DB2-BD59-A6C34878D82A}">
                    <a16:rowId xmlns:a16="http://schemas.microsoft.com/office/drawing/2014/main" val="4138165254"/>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01337000</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GERENCIA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1003310038</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GERENCIA TRANSMI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0941968"/>
                  </a:ext>
                </a:extLst>
              </a:tr>
              <a:tr h="146185">
                <a:tc>
                  <a:txBody>
                    <a:bodyPr/>
                    <a:lstStyle/>
                    <a:p>
                      <a:pPr algn="ctr" fontAlgn="b">
                        <a:buNone/>
                      </a:pPr>
                      <a:r>
                        <a:rPr lang="es-CO" sz="1000" b="0" i="0" u="none" strike="noStrike">
                          <a:solidFill>
                            <a:srgbClr val="000000"/>
                          </a:solidFill>
                          <a:effectLst/>
                          <a:latin typeface="Aptos Narrow" panose="020B0004020202020204" pitchFamily="34" charset="0"/>
                        </a:rPr>
                        <a:t>01337001</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PLANEACION Y DESEMPEÑO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a:solidFill>
                            <a:srgbClr val="000000"/>
                          </a:solidFill>
                          <a:effectLst/>
                          <a:latin typeface="Aptos Narrow" panose="020B0004020202020204" pitchFamily="34" charset="0"/>
                        </a:rPr>
                        <a:t>1003310062</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PLAN/ DESEMPEÑO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9399021"/>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01337005</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AMBIENTAL Y SOCIAL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1003310063</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AMBIEN Y SOCIAL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5467505"/>
                  </a:ext>
                </a:extLst>
              </a:tr>
              <a:tr h="146185">
                <a:tc>
                  <a:txBody>
                    <a:bodyPr/>
                    <a:lstStyle/>
                    <a:p>
                      <a:pPr algn="ctr" fontAlgn="b">
                        <a:buNone/>
                      </a:pPr>
                      <a:r>
                        <a:rPr lang="es-CO" sz="1000" b="0" i="0" u="none" strike="noStrike">
                          <a:solidFill>
                            <a:srgbClr val="000000"/>
                          </a:solidFill>
                          <a:effectLst/>
                          <a:latin typeface="Aptos Narrow" panose="020B0004020202020204" pitchFamily="34" charset="0"/>
                        </a:rPr>
                        <a:t>01337007</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SUBGERENCIA GESTION TECNICA Y PROYECTOS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a:solidFill>
                            <a:srgbClr val="000000"/>
                          </a:solidFill>
                          <a:effectLst/>
                          <a:latin typeface="Aptos Narrow" panose="020B0004020202020204" pitchFamily="34" charset="0"/>
                        </a:rPr>
                        <a:t>1003310064</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ptos Narrow" panose="020B0004020202020204" pitchFamily="34" charset="0"/>
                        </a:rPr>
                        <a:t>SUBGER GEST TEC PROY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7866485"/>
                  </a:ext>
                </a:extLst>
              </a:tr>
              <a:tr h="146185">
                <a:tc>
                  <a:txBody>
                    <a:bodyPr/>
                    <a:lstStyle/>
                    <a:p>
                      <a:pPr algn="ctr" fontAlgn="b">
                        <a:buNone/>
                      </a:pPr>
                      <a:r>
                        <a:rPr lang="es-CO" sz="1000" b="0" i="0" u="none" strike="noStrike">
                          <a:solidFill>
                            <a:srgbClr val="000000"/>
                          </a:solidFill>
                          <a:effectLst/>
                          <a:latin typeface="Aptos Narrow" panose="020B0004020202020204" pitchFamily="34" charset="0"/>
                        </a:rPr>
                        <a:t>01337020</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SUBGERENCIA MANTENIMIENTO INFRAESTRUCTURA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1003310065</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nb-NO" sz="1000" b="0" i="0" u="none" strike="noStrike">
                          <a:solidFill>
                            <a:srgbClr val="000000"/>
                          </a:solidFill>
                          <a:effectLst/>
                          <a:latin typeface="Aptos Narrow" panose="020B0004020202020204" pitchFamily="34" charset="0"/>
                        </a:rPr>
                        <a:t>SUBGER MTTO INFRAEST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7230204"/>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01337030</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SUBGERENCIA VINCULACION Y PERDIDAS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a:solidFill>
                            <a:srgbClr val="000000"/>
                          </a:solidFill>
                          <a:effectLst/>
                          <a:latin typeface="Aptos Narrow" panose="020B0004020202020204" pitchFamily="34" charset="0"/>
                        </a:rPr>
                        <a:t>1003310066</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SUBGER VINCUL PERDID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4905566"/>
                  </a:ext>
                </a:extLst>
              </a:tr>
              <a:tr h="146185">
                <a:tc>
                  <a:txBody>
                    <a:bodyPr/>
                    <a:lstStyle/>
                    <a:p>
                      <a:pPr algn="ctr" fontAlgn="b">
                        <a:buNone/>
                      </a:pPr>
                      <a:r>
                        <a:rPr lang="es-CO" sz="1000" b="0" i="0" u="none" strike="noStrike">
                          <a:solidFill>
                            <a:srgbClr val="000000"/>
                          </a:solidFill>
                          <a:effectLst/>
                          <a:latin typeface="Aptos Narrow" panose="020B0004020202020204" pitchFamily="34" charset="0"/>
                        </a:rPr>
                        <a:t>01337380</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SUBGERENCIA OPERACIONES SISTEMAS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1003310067</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nb-NO" sz="1000" b="0" i="0" u="none" strike="noStrike">
                          <a:solidFill>
                            <a:srgbClr val="000000"/>
                          </a:solidFill>
                          <a:effectLst/>
                          <a:latin typeface="Aptos Narrow" panose="020B0004020202020204" pitchFamily="34" charset="0"/>
                        </a:rPr>
                        <a:t>SUBGERENCI OPER SIST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1633586"/>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01330243</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PROYECTOS TRANSMISION Y DISTRIBUCION ENERGIA 1</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a:solidFill>
                            <a:srgbClr val="000000"/>
                          </a:solidFill>
                          <a:effectLst/>
                          <a:latin typeface="Aptos Narrow" panose="020B0004020202020204" pitchFamily="34" charset="0"/>
                        </a:rPr>
                        <a:t>1003310141</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PROY TRANSMIS Y DISTRIBUCION ENER 1</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8537491"/>
                  </a:ext>
                </a:extLst>
              </a:tr>
              <a:tr h="146185">
                <a:tc>
                  <a:txBody>
                    <a:bodyPr/>
                    <a:lstStyle/>
                    <a:p>
                      <a:pPr algn="ctr" fontAlgn="b">
                        <a:buNone/>
                      </a:pPr>
                      <a:r>
                        <a:rPr lang="es-CO" sz="1000" b="0" i="0" u="none" strike="noStrike">
                          <a:solidFill>
                            <a:srgbClr val="000000"/>
                          </a:solidFill>
                          <a:effectLst/>
                          <a:latin typeface="Aptos Narrow" panose="020B0004020202020204" pitchFamily="34" charset="0"/>
                        </a:rPr>
                        <a:t>01337004</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PLANEACION Y FORMULACION PROYECTOS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1003310142</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PLAN/FORMU PROY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8768239"/>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01337008</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DEPARTAMENTO GESTION CONTRACTUAL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1003310143</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ptos Narrow" panose="020B0004020202020204" pitchFamily="34" charset="0"/>
                        </a:rPr>
                        <a:t>DPTO GESTION CONTRAC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3161349"/>
                  </a:ext>
                </a:extLst>
              </a:tr>
              <a:tr h="146185">
                <a:tc>
                  <a:txBody>
                    <a:bodyPr/>
                    <a:lstStyle/>
                    <a:p>
                      <a:pPr algn="ctr" fontAlgn="b">
                        <a:buNone/>
                      </a:pPr>
                      <a:r>
                        <a:rPr lang="es-CO" sz="1000" b="0" i="0" u="none" strike="noStrike">
                          <a:solidFill>
                            <a:srgbClr val="000000"/>
                          </a:solidFill>
                          <a:effectLst/>
                          <a:latin typeface="Aptos Narrow" panose="020B0004020202020204" pitchFamily="34" charset="0"/>
                        </a:rPr>
                        <a:t>01337009</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DISEÑO E INGENIERIA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a:solidFill>
                            <a:srgbClr val="000000"/>
                          </a:solidFill>
                          <a:effectLst/>
                          <a:latin typeface="Aptos Narrow" panose="020B0004020202020204" pitchFamily="34" charset="0"/>
                        </a:rPr>
                        <a:t>1003310144</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DISEÑO E ING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2087455"/>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01337029</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PROYECTOS TRANSMISION Y DISTRIBUCION ENERGIA 2</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1003310145</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PROY TRANSMIS Y DISTRIBUCION ENER 2</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9202682"/>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01337022</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it-IT" sz="1000" b="0" i="0" u="none" strike="noStrike">
                          <a:solidFill>
                            <a:srgbClr val="000000"/>
                          </a:solidFill>
                          <a:effectLst/>
                          <a:latin typeface="Aptos Narrow" panose="020B0004020202020204" pitchFamily="34" charset="0"/>
                        </a:rPr>
                        <a:t>AREA MANTENIMIENTO REDES ZONA METROPOLITANA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1003310146</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it-IT" sz="1000" b="0" i="0" u="none" strike="noStrike">
                          <a:solidFill>
                            <a:srgbClr val="000000"/>
                          </a:solidFill>
                          <a:effectLst/>
                          <a:latin typeface="Aptos Narrow" panose="020B0004020202020204" pitchFamily="34" charset="0"/>
                        </a:rPr>
                        <a:t>AREA MTTO REDES ZONA METROPOLITANA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2835012"/>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01337023</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MANTENIMIENTO REDES ZONA ORIENTE Y SUROESTE</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a:solidFill>
                            <a:srgbClr val="000000"/>
                          </a:solidFill>
                          <a:effectLst/>
                          <a:latin typeface="Aptos Narrow" panose="020B0004020202020204" pitchFamily="34" charset="0"/>
                        </a:rPr>
                        <a:t>1003310147</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MTTO REDES ZONA ORIENTE Y SUROESTE</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6123926"/>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01337024</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PROGRAMACION Y SEGUIMIENTO DEL MANTENIMIENTO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1003310148</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it-IT" sz="1000" b="0" i="0" u="none" strike="noStrike">
                          <a:solidFill>
                            <a:srgbClr val="000000"/>
                          </a:solidFill>
                          <a:effectLst/>
                          <a:latin typeface="Aptos Narrow" panose="020B0004020202020204" pitchFamily="34" charset="0"/>
                        </a:rPr>
                        <a:t>AREA PROGRA/STO MTTO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60640633"/>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01337025</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MANTENIMIENTO REDES ZONA URABA Y OCCIDENTE</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a:solidFill>
                            <a:srgbClr val="000000"/>
                          </a:solidFill>
                          <a:effectLst/>
                          <a:latin typeface="Aptos Narrow" panose="020B0004020202020204" pitchFamily="34" charset="0"/>
                        </a:rPr>
                        <a:t>1003310149</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MTTO REDES ZONA URABA Y OCCIDENTE</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5011662"/>
                  </a:ext>
                </a:extLst>
              </a:tr>
              <a:tr h="146185">
                <a:tc>
                  <a:txBody>
                    <a:bodyPr/>
                    <a:lstStyle/>
                    <a:p>
                      <a:pPr algn="ctr" fontAlgn="b">
                        <a:buNone/>
                      </a:pPr>
                      <a:r>
                        <a:rPr lang="es-CO" sz="1000" b="0" i="0" u="none" strike="noStrike">
                          <a:solidFill>
                            <a:srgbClr val="000000"/>
                          </a:solidFill>
                          <a:effectLst/>
                          <a:latin typeface="Aptos Narrow" panose="020B0004020202020204" pitchFamily="34" charset="0"/>
                        </a:rPr>
                        <a:t>01337026</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MANTENIMIENTO REDES ZONA NORDESTE, BAJO CAUCA Y NORTE</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1003310150</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MTTO REDE ZO NORD/ BAJO CAUCA Y NTE</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3945878"/>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01337280</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ptos Narrow" panose="020B0004020202020204" pitchFamily="34" charset="0"/>
                        </a:rPr>
                        <a:t>AREA SUBESTACIONES Y LINEAS</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1003310151</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ptos Narrow" panose="020B0004020202020204" pitchFamily="34" charset="0"/>
                        </a:rPr>
                        <a:t>AREA SUBESTACIONES Y LINEAS</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4319222"/>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01337330</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ptos Narrow" panose="020B0004020202020204" pitchFamily="34" charset="0"/>
                        </a:rPr>
                        <a:t>AREA ALUMBRADO PUBLICO</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1003310152</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ptos Narrow" panose="020B0004020202020204" pitchFamily="34" charset="0"/>
                        </a:rPr>
                        <a:t>AREA ALUMBRADO PUBLICO</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094849"/>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01337027</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CONEXION Y VINCULACION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1003310153</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CONEXION VINCULAC DISTRIBUCION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9204282"/>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01337028</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CONTROL Y GESTION PERDIDAS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1003310154</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CONTROL Y GESTION PERDIDAS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7317079"/>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01337502</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TRANSACCIONES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1003310155</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TRANSACCIONES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1058764"/>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01337383</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CENTRO DE CONTROL E INGENIERIA DE OPERACION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1003310156</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ptos Narrow" panose="020B0004020202020204" pitchFamily="34" charset="0"/>
                        </a:rPr>
                        <a:t>AREA CTRO CTR ING OPER TRANS/DISTRI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2061666"/>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01337384</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ES" sz="1000" b="0" i="0" u="none" strike="noStrike">
                          <a:solidFill>
                            <a:srgbClr val="000000"/>
                          </a:solidFill>
                          <a:effectLst/>
                          <a:latin typeface="Aptos Narrow" panose="020B0004020202020204" pitchFamily="34" charset="0"/>
                        </a:rPr>
                        <a:t>AREA GESTION DE INFORMACION TRANSMISION Y DISTRIBUCION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1003310157</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ptos Narrow" panose="020B0004020202020204" pitchFamily="34" charset="0"/>
                        </a:rPr>
                        <a:t>AREA GESTION INFORMA TRANS Y DISTRI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5737284"/>
                  </a:ext>
                </a:extLst>
              </a:tr>
              <a:tr h="146185">
                <a:tc>
                  <a:txBody>
                    <a:bodyPr/>
                    <a:lstStyle/>
                    <a:p>
                      <a:pPr algn="ctr" fontAlgn="b">
                        <a:buNone/>
                      </a:pPr>
                      <a:r>
                        <a:rPr lang="es-CO" sz="1000" b="0" i="0" u="none" strike="noStrike" dirty="0">
                          <a:solidFill>
                            <a:srgbClr val="000000"/>
                          </a:solidFill>
                          <a:effectLst/>
                          <a:latin typeface="Aptos Narrow" panose="020B0004020202020204" pitchFamily="34" charset="0"/>
                        </a:rPr>
                        <a:t>01337501</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dirty="0">
                          <a:solidFill>
                            <a:srgbClr val="000000"/>
                          </a:solidFill>
                          <a:effectLst/>
                          <a:latin typeface="Aptos Narrow" panose="020B0004020202020204" pitchFamily="34" charset="0"/>
                        </a:rPr>
                        <a:t>AREA TRANSACCIONES COMERCIALIZACION ENERGIA</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O" sz="1000" b="0" i="0" u="none" strike="noStrike" dirty="0">
                          <a:solidFill>
                            <a:srgbClr val="000000"/>
                          </a:solidFill>
                          <a:effectLst/>
                          <a:latin typeface="Aptos Narrow" panose="020B0004020202020204" pitchFamily="34" charset="0"/>
                        </a:rPr>
                        <a:t>1003310187</a:t>
                      </a:r>
                    </a:p>
                  </a:txBody>
                  <a:tcPr marL="7309" marR="7309" marT="73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dirty="0">
                          <a:solidFill>
                            <a:srgbClr val="000000"/>
                          </a:solidFill>
                          <a:effectLst/>
                          <a:latin typeface="Aptos Narrow" panose="020B0004020202020204" pitchFamily="34" charset="0"/>
                        </a:rPr>
                        <a:t>AREA TRANSACCIONES COMERCIALIZACION ENER</a:t>
                      </a:r>
                    </a:p>
                  </a:txBody>
                  <a:tcPr marL="7309" marR="7309" marT="73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3400967"/>
                  </a:ext>
                </a:extLst>
              </a:tr>
            </a:tbl>
          </a:graphicData>
        </a:graphic>
      </p:graphicFrame>
    </p:spTree>
    <p:extLst>
      <p:ext uri="{BB962C8B-B14F-4D97-AF65-F5344CB8AC3E}">
        <p14:creationId xmlns:p14="http://schemas.microsoft.com/office/powerpoint/2010/main" val="784235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FDB74-B747-3B72-2F9E-D5E11E288DA1}"/>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DCF4A4DD-2F6D-4A06-8C14-A7773F6C6404}"/>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76BC23CD-A084-7141-ACAE-4169D5CF8A8C}"/>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Rounded Rectangular Callout 26">
            <a:extLst>
              <a:ext uri="{FF2B5EF4-FFF2-40B4-BE49-F238E27FC236}">
                <a16:creationId xmlns:a16="http://schemas.microsoft.com/office/drawing/2014/main" id="{89453345-37C5-575E-0647-C677EC716504}"/>
              </a:ext>
            </a:extLst>
          </p:cNvPr>
          <p:cNvSpPr/>
          <p:nvPr/>
        </p:nvSpPr>
        <p:spPr>
          <a:xfrm>
            <a:off x="0" y="-22880"/>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Calidad de datos, Datos maestros</a:t>
            </a:r>
            <a:endParaRPr lang="es-CO" sz="2800" dirty="0">
              <a:solidFill>
                <a:prstClr val="white"/>
              </a:solidFill>
              <a:latin typeface="Arial Rounded MT Bold" panose="020F0704030504030204" pitchFamily="34" charset="0"/>
            </a:endParaRPr>
          </a:p>
        </p:txBody>
      </p:sp>
      <p:pic>
        <p:nvPicPr>
          <p:cNvPr id="5" name="Imagen 4">
            <a:extLst>
              <a:ext uri="{FF2B5EF4-FFF2-40B4-BE49-F238E27FC236}">
                <a16:creationId xmlns:a16="http://schemas.microsoft.com/office/drawing/2014/main" id="{6F42BF47-BD88-2153-EBF5-598F56DFBC48}"/>
              </a:ext>
            </a:extLst>
          </p:cNvPr>
          <p:cNvPicPr>
            <a:picLocks noChangeAspect="1"/>
          </p:cNvPicPr>
          <p:nvPr/>
        </p:nvPicPr>
        <p:blipFill>
          <a:blip r:embed="rId8"/>
          <a:stretch>
            <a:fillRect/>
          </a:stretch>
        </p:blipFill>
        <p:spPr>
          <a:xfrm>
            <a:off x="2723679" y="1359606"/>
            <a:ext cx="6744641" cy="5029902"/>
          </a:xfrm>
          <a:prstGeom prst="rect">
            <a:avLst/>
          </a:prstGeom>
        </p:spPr>
      </p:pic>
    </p:spTree>
    <p:extLst>
      <p:ext uri="{BB962C8B-B14F-4D97-AF65-F5344CB8AC3E}">
        <p14:creationId xmlns:p14="http://schemas.microsoft.com/office/powerpoint/2010/main" val="3953245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BAC0F-D2D6-68BE-4D66-15FBCD8A68CA}"/>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D278DFBE-5642-90BF-7DB4-0FBDFD9784F1}"/>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11D51FEC-5BD1-20A2-14C3-437F1254322D}"/>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Rounded Rectangular Callout 26">
            <a:extLst>
              <a:ext uri="{FF2B5EF4-FFF2-40B4-BE49-F238E27FC236}">
                <a16:creationId xmlns:a16="http://schemas.microsoft.com/office/drawing/2014/main" id="{19AC52A7-A3F5-1326-3863-4BAA212F2BA1}"/>
              </a:ext>
            </a:extLst>
          </p:cNvPr>
          <p:cNvSpPr/>
          <p:nvPr/>
        </p:nvSpPr>
        <p:spPr>
          <a:xfrm>
            <a:off x="0" y="-22880"/>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Calidad de datos, Datos maestros</a:t>
            </a:r>
            <a:endParaRPr lang="es-CO" sz="2800" dirty="0">
              <a:solidFill>
                <a:prstClr val="white"/>
              </a:solidFill>
              <a:latin typeface="Arial Rounded MT Bold" panose="020F0704030504030204" pitchFamily="34" charset="0"/>
            </a:endParaRPr>
          </a:p>
        </p:txBody>
      </p:sp>
      <p:pic>
        <p:nvPicPr>
          <p:cNvPr id="4" name="Imagen 3">
            <a:extLst>
              <a:ext uri="{FF2B5EF4-FFF2-40B4-BE49-F238E27FC236}">
                <a16:creationId xmlns:a16="http://schemas.microsoft.com/office/drawing/2014/main" id="{68380700-C3D3-3562-A38F-2064F539001C}"/>
              </a:ext>
            </a:extLst>
          </p:cNvPr>
          <p:cNvPicPr>
            <a:picLocks noChangeAspect="1"/>
          </p:cNvPicPr>
          <p:nvPr/>
        </p:nvPicPr>
        <p:blipFill>
          <a:blip r:embed="rId8"/>
          <a:stretch>
            <a:fillRect/>
          </a:stretch>
        </p:blipFill>
        <p:spPr>
          <a:xfrm>
            <a:off x="2947548" y="1241879"/>
            <a:ext cx="6296904" cy="5325218"/>
          </a:xfrm>
          <a:prstGeom prst="rect">
            <a:avLst/>
          </a:prstGeom>
        </p:spPr>
      </p:pic>
    </p:spTree>
    <p:extLst>
      <p:ext uri="{BB962C8B-B14F-4D97-AF65-F5344CB8AC3E}">
        <p14:creationId xmlns:p14="http://schemas.microsoft.com/office/powerpoint/2010/main" val="2781135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101A8-A9AB-0AE8-738B-377E681570E5}"/>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73A80738-144F-AA98-A0EB-45E0F5221848}"/>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7">
            <a:extLst>
              <a:ext uri="{FF2B5EF4-FFF2-40B4-BE49-F238E27FC236}">
                <a16:creationId xmlns:a16="http://schemas.microsoft.com/office/drawing/2014/main" id="{1A07B9A5-9E80-6911-D7E3-A331E43D4410}"/>
              </a:ext>
            </a:extLst>
          </p:cNvPr>
          <p:cNvSpPr/>
          <p:nvPr/>
        </p:nvSpPr>
        <p:spPr>
          <a:xfrm>
            <a:off x="-14789" y="0"/>
            <a:ext cx="3420552" cy="6858000"/>
          </a:xfrm>
          <a:prstGeom prst="rect">
            <a:avLst/>
          </a:prstGeom>
          <a:solidFill>
            <a:srgbClr val="84E105">
              <a:alpha val="8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ounded Rectangular Callout 26">
            <a:extLst>
              <a:ext uri="{FF2B5EF4-FFF2-40B4-BE49-F238E27FC236}">
                <a16:creationId xmlns:a16="http://schemas.microsoft.com/office/drawing/2014/main" id="{D57AC6AF-504A-A0F8-2778-22293B621A77}"/>
              </a:ext>
            </a:extLst>
          </p:cNvPr>
          <p:cNvSpPr/>
          <p:nvPr/>
        </p:nvSpPr>
        <p:spPr>
          <a:xfrm>
            <a:off x="3037789" y="-1"/>
            <a:ext cx="8048784" cy="889375"/>
          </a:xfrm>
          <a:prstGeom prst="wedgeRoundRectCallout">
            <a:avLst>
              <a:gd name="adj1" fmla="val -20563"/>
              <a:gd name="adj2" fmla="val 85756"/>
              <a:gd name="adj3" fmla="val 16667"/>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2" name="CuadroTexto 11">
            <a:extLst>
              <a:ext uri="{FF2B5EF4-FFF2-40B4-BE49-F238E27FC236}">
                <a16:creationId xmlns:a16="http://schemas.microsoft.com/office/drawing/2014/main" id="{DDB8AE14-DDA3-1141-326C-AE9487DCC738}"/>
              </a:ext>
            </a:extLst>
          </p:cNvPr>
          <p:cNvSpPr txBox="1"/>
          <p:nvPr/>
        </p:nvSpPr>
        <p:spPr>
          <a:xfrm>
            <a:off x="3405763" y="103093"/>
            <a:ext cx="6957437" cy="584775"/>
          </a:xfrm>
          <a:prstGeom prst="rect">
            <a:avLst/>
          </a:prstGeom>
          <a:solidFill>
            <a:schemeClr val="accent6">
              <a:lumMod val="75000"/>
            </a:schemeClr>
          </a:solidFill>
        </p:spPr>
        <p:txBody>
          <a:bodyPr wrap="square">
            <a:spAutoFit/>
          </a:bodyPr>
          <a:lstStyle/>
          <a:p>
            <a:pPr algn="ctr"/>
            <a:r>
              <a:rPr lang="es-CO" sz="3200" b="1" dirty="0">
                <a:solidFill>
                  <a:schemeClr val="bg1"/>
                </a:solidFill>
              </a:rPr>
              <a:t>Capitalización Activos Fijos</a:t>
            </a:r>
          </a:p>
        </p:txBody>
      </p:sp>
      <p:sp>
        <p:nvSpPr>
          <p:cNvPr id="13" name="Marcador de contenido 1">
            <a:extLst>
              <a:ext uri="{FF2B5EF4-FFF2-40B4-BE49-F238E27FC236}">
                <a16:creationId xmlns:a16="http://schemas.microsoft.com/office/drawing/2014/main" id="{AC076126-816F-1C0D-6802-0C98A89EAEB8}"/>
              </a:ext>
            </a:extLst>
          </p:cNvPr>
          <p:cNvSpPr>
            <a:spLocks noGrp="1"/>
          </p:cNvSpPr>
          <p:nvPr>
            <p:ph idx="1"/>
          </p:nvPr>
        </p:nvSpPr>
        <p:spPr>
          <a:xfrm>
            <a:off x="4849017" y="2072151"/>
            <a:ext cx="6573146" cy="3342042"/>
          </a:xfrm>
        </p:spPr>
        <p:txBody>
          <a:bodyPr anchor="ctr">
            <a:noAutofit/>
          </a:bodyPr>
          <a:lstStyle/>
          <a:p>
            <a:pPr marL="0" indent="0">
              <a:buClr>
                <a:srgbClr val="7AD400"/>
              </a:buClr>
              <a:buNone/>
            </a:pPr>
            <a:r>
              <a:rPr lang="es-ES" sz="2000" dirty="0">
                <a:latin typeface="Calibri (Body)"/>
              </a:rPr>
              <a:t>Compras directas.</a:t>
            </a:r>
          </a:p>
          <a:p>
            <a:pPr marL="0" indent="0">
              <a:buClr>
                <a:srgbClr val="7AD400"/>
              </a:buClr>
              <a:buNone/>
            </a:pPr>
            <a:endParaRPr lang="es-ES" sz="2000" dirty="0">
              <a:latin typeface="Calibri (Body)"/>
            </a:endParaRPr>
          </a:p>
          <a:p>
            <a:pPr marL="0" indent="0">
              <a:buClr>
                <a:srgbClr val="7AD400"/>
              </a:buClr>
              <a:buNone/>
            </a:pPr>
            <a:endParaRPr lang="es-ES" sz="2000" dirty="0">
              <a:latin typeface="Calibri (Body)"/>
            </a:endParaRPr>
          </a:p>
          <a:p>
            <a:pPr marL="0" indent="0">
              <a:buClr>
                <a:srgbClr val="7AD400"/>
              </a:buClr>
              <a:buNone/>
            </a:pPr>
            <a:r>
              <a:rPr lang="es-ES" sz="2000" dirty="0">
                <a:latin typeface="Calibri (Body)"/>
              </a:rPr>
              <a:t>Proyectos.</a:t>
            </a:r>
          </a:p>
        </p:txBody>
      </p:sp>
      <p:sp>
        <p:nvSpPr>
          <p:cNvPr id="19" name="Forma libre: forma 9">
            <a:extLst>
              <a:ext uri="{FF2B5EF4-FFF2-40B4-BE49-F238E27FC236}">
                <a16:creationId xmlns:a16="http://schemas.microsoft.com/office/drawing/2014/main" id="{EEEE7A7F-CAD7-EBAF-106C-3B2C657FC953}"/>
              </a:ext>
            </a:extLst>
          </p:cNvPr>
          <p:cNvSpPr/>
          <p:nvPr/>
        </p:nvSpPr>
        <p:spPr>
          <a:xfrm>
            <a:off x="4279647" y="3031641"/>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orma libre: forma 9">
            <a:extLst>
              <a:ext uri="{FF2B5EF4-FFF2-40B4-BE49-F238E27FC236}">
                <a16:creationId xmlns:a16="http://schemas.microsoft.com/office/drawing/2014/main" id="{BFE27ADD-8691-4855-444F-CB6756A19820}"/>
              </a:ext>
            </a:extLst>
          </p:cNvPr>
          <p:cNvSpPr/>
          <p:nvPr/>
        </p:nvSpPr>
        <p:spPr>
          <a:xfrm>
            <a:off x="4279647" y="4245819"/>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3" name="Imagen 22" descr="Una imagen de un campo verde&#10;&#10;El contenido generado por IA puede ser incorrecto.">
            <a:extLst>
              <a:ext uri="{FF2B5EF4-FFF2-40B4-BE49-F238E27FC236}">
                <a16:creationId xmlns:a16="http://schemas.microsoft.com/office/drawing/2014/main" id="{EA7E8A2F-C596-E271-F484-7121ACDD4F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89" y="1"/>
            <a:ext cx="3420552" cy="6858000"/>
          </a:xfrm>
          <a:prstGeom prst="rect">
            <a:avLst/>
          </a:prstGeom>
        </p:spPr>
      </p:pic>
    </p:spTree>
    <p:extLst>
      <p:ext uri="{BB962C8B-B14F-4D97-AF65-F5344CB8AC3E}">
        <p14:creationId xmlns:p14="http://schemas.microsoft.com/office/powerpoint/2010/main" val="1661007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8035D-A147-8A94-C446-ACF696813512}"/>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72B21285-3B17-278E-79D5-0D510F00B934}"/>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ounded Rectangular Callout 26">
            <a:extLst>
              <a:ext uri="{FF2B5EF4-FFF2-40B4-BE49-F238E27FC236}">
                <a16:creationId xmlns:a16="http://schemas.microsoft.com/office/drawing/2014/main" id="{0C06AB09-8070-5F79-BE63-7A760F173AAB}"/>
              </a:ext>
            </a:extLst>
          </p:cNvPr>
          <p:cNvSpPr/>
          <p:nvPr/>
        </p:nvSpPr>
        <p:spPr>
          <a:xfrm>
            <a:off x="0" y="-22880"/>
            <a:ext cx="10678886" cy="818408"/>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Activos de reemplazo</a:t>
            </a:r>
            <a:endParaRPr lang="es-CO" sz="2800" dirty="0">
              <a:solidFill>
                <a:prstClr val="white"/>
              </a:solidFill>
              <a:latin typeface="Arial Rounded MT Bold" panose="020F0704030504030204" pitchFamily="34" charset="0"/>
            </a:endParaRPr>
          </a:p>
        </p:txBody>
      </p:sp>
      <p:pic>
        <p:nvPicPr>
          <p:cNvPr id="5" name="Imagen 4">
            <a:extLst>
              <a:ext uri="{FF2B5EF4-FFF2-40B4-BE49-F238E27FC236}">
                <a16:creationId xmlns:a16="http://schemas.microsoft.com/office/drawing/2014/main" id="{74360565-04A8-B0FD-5C2B-9A857D573AE6}"/>
              </a:ext>
            </a:extLst>
          </p:cNvPr>
          <p:cNvPicPr>
            <a:picLocks noChangeAspect="1"/>
          </p:cNvPicPr>
          <p:nvPr/>
        </p:nvPicPr>
        <p:blipFill>
          <a:blip r:embed="rId3"/>
          <a:stretch>
            <a:fillRect/>
          </a:stretch>
        </p:blipFill>
        <p:spPr>
          <a:xfrm>
            <a:off x="0" y="1226497"/>
            <a:ext cx="12192000" cy="4898782"/>
          </a:xfrm>
          <a:prstGeom prst="rect">
            <a:avLst/>
          </a:prstGeom>
        </p:spPr>
      </p:pic>
    </p:spTree>
    <p:extLst>
      <p:ext uri="{BB962C8B-B14F-4D97-AF65-F5344CB8AC3E}">
        <p14:creationId xmlns:p14="http://schemas.microsoft.com/office/powerpoint/2010/main" val="1318145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B8803-AEB5-9528-2D5D-DC7D10A58EB7}"/>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0644C605-A7B2-450D-3A64-35F9430BC440}"/>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ounded Rectangular Callout 26">
            <a:extLst>
              <a:ext uri="{FF2B5EF4-FFF2-40B4-BE49-F238E27FC236}">
                <a16:creationId xmlns:a16="http://schemas.microsoft.com/office/drawing/2014/main" id="{CA52C1DB-D104-77C6-93AF-7A633A2C6A56}"/>
              </a:ext>
            </a:extLst>
          </p:cNvPr>
          <p:cNvSpPr/>
          <p:nvPr/>
        </p:nvSpPr>
        <p:spPr>
          <a:xfrm>
            <a:off x="0" y="-22880"/>
            <a:ext cx="10678886" cy="818408"/>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Calidad de datos, Datos maestros</a:t>
            </a:r>
            <a:endParaRPr lang="es-CO" sz="2800" dirty="0">
              <a:solidFill>
                <a:prstClr val="white"/>
              </a:solidFill>
              <a:latin typeface="Arial Rounded MT Bold" panose="020F0704030504030204" pitchFamily="34" charset="0"/>
            </a:endParaRPr>
          </a:p>
        </p:txBody>
      </p:sp>
      <p:pic>
        <p:nvPicPr>
          <p:cNvPr id="14" name="Imagen 13">
            <a:extLst>
              <a:ext uri="{FF2B5EF4-FFF2-40B4-BE49-F238E27FC236}">
                <a16:creationId xmlns:a16="http://schemas.microsoft.com/office/drawing/2014/main" id="{5263557B-AF9C-2FE0-067C-82704B2DABDF}"/>
              </a:ext>
            </a:extLst>
          </p:cNvPr>
          <p:cNvPicPr>
            <a:picLocks noChangeAspect="1"/>
          </p:cNvPicPr>
          <p:nvPr/>
        </p:nvPicPr>
        <p:blipFill>
          <a:blip r:embed="rId3"/>
          <a:stretch>
            <a:fillRect/>
          </a:stretch>
        </p:blipFill>
        <p:spPr>
          <a:xfrm>
            <a:off x="0" y="-22880"/>
            <a:ext cx="12192000" cy="2437805"/>
          </a:xfrm>
          <a:prstGeom prst="rect">
            <a:avLst/>
          </a:prstGeom>
        </p:spPr>
      </p:pic>
      <p:sp>
        <p:nvSpPr>
          <p:cNvPr id="16" name="CuadroTexto 15">
            <a:extLst>
              <a:ext uri="{FF2B5EF4-FFF2-40B4-BE49-F238E27FC236}">
                <a16:creationId xmlns:a16="http://schemas.microsoft.com/office/drawing/2014/main" id="{89E4B14F-934E-E9B2-7F0D-EBD5B8417B38}"/>
              </a:ext>
            </a:extLst>
          </p:cNvPr>
          <p:cNvSpPr txBox="1"/>
          <p:nvPr/>
        </p:nvSpPr>
        <p:spPr>
          <a:xfrm>
            <a:off x="376428" y="3044125"/>
            <a:ext cx="11439144" cy="3293209"/>
          </a:xfrm>
          <a:prstGeom prst="rect">
            <a:avLst/>
          </a:prstGeom>
          <a:noFill/>
        </p:spPr>
        <p:txBody>
          <a:bodyPr wrap="square">
            <a:spAutoFit/>
          </a:bodyPr>
          <a:lstStyle/>
          <a:p>
            <a:pPr algn="just"/>
            <a:r>
              <a:rPr lang="es-ES" sz="1600" b="1" dirty="0">
                <a:solidFill>
                  <a:srgbClr val="2F8531"/>
                </a:solidFill>
              </a:rPr>
              <a:t>Proceso Compra Menor: </a:t>
            </a:r>
            <a:r>
              <a:rPr lang="es-ES" sz="1600" dirty="0"/>
              <a:t>1. Crear Activo Fijo (AA) -&gt; 2. Crear Reserva de Recursos (FM) -&gt; 3. Aprobar reserva de recursos (FM) -&gt; 4. Crear Solicitud de Pedido Tipo ZSCO imputación A (MM) -&gt; 5. Liberar </a:t>
            </a:r>
            <a:r>
              <a:rPr lang="es-ES" sz="1600" dirty="0" err="1"/>
              <a:t>solped</a:t>
            </a:r>
            <a:r>
              <a:rPr lang="es-ES" sz="1600" dirty="0"/>
              <a:t> (MM) -&gt; 6. Cargar </a:t>
            </a:r>
            <a:r>
              <a:rPr lang="es-ES" sz="1600" dirty="0" err="1"/>
              <a:t>SolPeds</a:t>
            </a:r>
            <a:r>
              <a:rPr lang="es-ES" sz="1600" dirty="0"/>
              <a:t> al aplicativo de Compras Menores (Compras Menores) -&gt; 7. Asignar comprador a solicitudes de pedido (Compras Menores) -&gt; 8. Realizar el proceso de compra menor, evaluar y comparar ofertas (consultando tasas de cambio), adjudicar y determinar proveedor (Compras Menores) -&gt; 9. Crear pedido (Compras Menores) -&gt; 10. Liberar pedido (MM) -&gt; 11. Imprimir pedido (generar PDF) (MM) -&gt; 12. Subir el pedido a compras menores para ser enviado al proveedor (Compras Menores) -&gt; 13. Validación presupuestal (FM) -&gt; 14. Entrada de Mercancía (MM) -&gt; 15. Verificar que llegue la información del envió de documento material del pedido (Compras Menores) -&gt; 16. Validar documento contable del pago (GL) -&gt; 17. Verificación de factura con referencia a pedido (AP) -&gt; 18. Registrar indicadores de factura (AP) -&gt; 19. Visualizar Documento de Cuenta Por Pagar (AP) -&gt; 20. Consultar estado de la factura en Portal de Proveedores (AP) -&gt; 21. Validar documento contable del pago (GL) -&gt; 22. Validación presupuestal (FM) -&gt; 23. Visualizar los documentos disponibles para pagar (TR) -&gt; 24. Realizar pago (TR) -&gt; 25. Aprobar el lote de pago para envío de archivo al banco (TR) -&gt; 26. Validar el archivo generado para el banco (TR) -&gt; 27. Validar documento contable del pago (GL) -&gt; 28. Validación presupuestal (FM) -&gt; 29. Ejecutar evaluación de proveedor (Compras Menores)</a:t>
            </a:r>
            <a:endParaRPr lang="es-CO" sz="1600" dirty="0"/>
          </a:p>
        </p:txBody>
      </p:sp>
    </p:spTree>
    <p:extLst>
      <p:ext uri="{BB962C8B-B14F-4D97-AF65-F5344CB8AC3E}">
        <p14:creationId xmlns:p14="http://schemas.microsoft.com/office/powerpoint/2010/main" val="3028265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CA9A6-E7E0-E282-9BC5-EFB41A93BA7F}"/>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1ABA268C-B504-E813-7708-46776B1A08FC}"/>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3FC62BD6-803B-FE2E-E0A7-964A41778C79}"/>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ounded Rectangular Callout 26">
            <a:extLst>
              <a:ext uri="{FF2B5EF4-FFF2-40B4-BE49-F238E27FC236}">
                <a16:creationId xmlns:a16="http://schemas.microsoft.com/office/drawing/2014/main" id="{9335F88E-5D47-2911-F64B-1D5BD6B4590C}"/>
              </a:ext>
            </a:extLst>
          </p:cNvPr>
          <p:cNvSpPr/>
          <p:nvPr/>
        </p:nvSpPr>
        <p:spPr>
          <a:xfrm>
            <a:off x="0" y="-22880"/>
            <a:ext cx="10678886" cy="818408"/>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Calidad de datos, Datos maestros</a:t>
            </a:r>
            <a:endParaRPr lang="es-CO" sz="2800" dirty="0">
              <a:solidFill>
                <a:prstClr val="white"/>
              </a:solidFill>
              <a:latin typeface="Arial Rounded MT Bold" panose="020F0704030504030204" pitchFamily="34" charset="0"/>
            </a:endParaRPr>
          </a:p>
        </p:txBody>
      </p:sp>
      <p:pic>
        <p:nvPicPr>
          <p:cNvPr id="3" name="Imagen 2">
            <a:extLst>
              <a:ext uri="{FF2B5EF4-FFF2-40B4-BE49-F238E27FC236}">
                <a16:creationId xmlns:a16="http://schemas.microsoft.com/office/drawing/2014/main" id="{DAEB08BB-A90B-E86D-E335-2EAD3290D87D}"/>
              </a:ext>
            </a:extLst>
          </p:cNvPr>
          <p:cNvPicPr>
            <a:picLocks noChangeAspect="1"/>
          </p:cNvPicPr>
          <p:nvPr/>
        </p:nvPicPr>
        <p:blipFill>
          <a:blip r:embed="rId8"/>
          <a:stretch>
            <a:fillRect/>
          </a:stretch>
        </p:blipFill>
        <p:spPr>
          <a:xfrm>
            <a:off x="1105427" y="1075266"/>
            <a:ext cx="9372774" cy="5286314"/>
          </a:xfrm>
          <a:prstGeom prst="rect">
            <a:avLst/>
          </a:prstGeom>
        </p:spPr>
      </p:pic>
    </p:spTree>
    <p:extLst>
      <p:ext uri="{BB962C8B-B14F-4D97-AF65-F5344CB8AC3E}">
        <p14:creationId xmlns:p14="http://schemas.microsoft.com/office/powerpoint/2010/main" val="4283390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7C736-B9BE-6016-A9D8-AD11A52B427E}"/>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E7E781F0-7ADD-9FBC-9A3D-27B4F6518E05}"/>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BD5A36A2-C2BC-F0E3-17F6-6DA71CB9463F}"/>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ounded Rectangular Callout 26">
            <a:extLst>
              <a:ext uri="{FF2B5EF4-FFF2-40B4-BE49-F238E27FC236}">
                <a16:creationId xmlns:a16="http://schemas.microsoft.com/office/drawing/2014/main" id="{C0A76D2C-7D38-A169-C063-FCA83132A0C7}"/>
              </a:ext>
            </a:extLst>
          </p:cNvPr>
          <p:cNvSpPr/>
          <p:nvPr/>
        </p:nvSpPr>
        <p:spPr>
          <a:xfrm>
            <a:off x="0" y="-22880"/>
            <a:ext cx="10678886" cy="818408"/>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Calidad de datos, Datos maestros</a:t>
            </a:r>
            <a:endParaRPr lang="es-CO" sz="2800" dirty="0">
              <a:solidFill>
                <a:prstClr val="white"/>
              </a:solidFill>
              <a:latin typeface="Arial Rounded MT Bold" panose="020F0704030504030204" pitchFamily="34" charset="0"/>
            </a:endParaRPr>
          </a:p>
        </p:txBody>
      </p:sp>
      <p:pic>
        <p:nvPicPr>
          <p:cNvPr id="4" name="Imagen 3">
            <a:extLst>
              <a:ext uri="{FF2B5EF4-FFF2-40B4-BE49-F238E27FC236}">
                <a16:creationId xmlns:a16="http://schemas.microsoft.com/office/drawing/2014/main" id="{0743CE89-0231-DD42-5F3A-66843DE8115C}"/>
              </a:ext>
            </a:extLst>
          </p:cNvPr>
          <p:cNvPicPr>
            <a:picLocks noChangeAspect="1"/>
          </p:cNvPicPr>
          <p:nvPr/>
        </p:nvPicPr>
        <p:blipFill>
          <a:blip r:embed="rId8"/>
          <a:stretch>
            <a:fillRect/>
          </a:stretch>
        </p:blipFill>
        <p:spPr>
          <a:xfrm>
            <a:off x="207024" y="953237"/>
            <a:ext cx="11631648" cy="5811061"/>
          </a:xfrm>
          <a:prstGeom prst="rect">
            <a:avLst/>
          </a:prstGeom>
        </p:spPr>
      </p:pic>
    </p:spTree>
    <p:extLst>
      <p:ext uri="{BB962C8B-B14F-4D97-AF65-F5344CB8AC3E}">
        <p14:creationId xmlns:p14="http://schemas.microsoft.com/office/powerpoint/2010/main" val="1817918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ADB5E-4625-AF68-AC84-858F820D7C92}"/>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D219C425-BD3A-8227-8362-D7FDFF3C6353}"/>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1D9F2DE9-D011-EBE5-36AB-7BE29B4A2AA7}"/>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ounded Rectangular Callout 26">
            <a:extLst>
              <a:ext uri="{FF2B5EF4-FFF2-40B4-BE49-F238E27FC236}">
                <a16:creationId xmlns:a16="http://schemas.microsoft.com/office/drawing/2014/main" id="{DB7E069E-1571-69ED-8DB1-1EA297A73D82}"/>
              </a:ext>
            </a:extLst>
          </p:cNvPr>
          <p:cNvSpPr/>
          <p:nvPr/>
        </p:nvSpPr>
        <p:spPr>
          <a:xfrm>
            <a:off x="0" y="-22880"/>
            <a:ext cx="10678886" cy="818408"/>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Validación presupuestal</a:t>
            </a:r>
            <a:endParaRPr lang="es-CO" sz="2800" dirty="0">
              <a:solidFill>
                <a:prstClr val="white"/>
              </a:solidFill>
              <a:latin typeface="Arial Rounded MT Bold" panose="020F0704030504030204" pitchFamily="34" charset="0"/>
            </a:endParaRPr>
          </a:p>
        </p:txBody>
      </p:sp>
      <p:pic>
        <p:nvPicPr>
          <p:cNvPr id="3" name="Imagen 2">
            <a:extLst>
              <a:ext uri="{FF2B5EF4-FFF2-40B4-BE49-F238E27FC236}">
                <a16:creationId xmlns:a16="http://schemas.microsoft.com/office/drawing/2014/main" id="{6EB3EE15-E67C-E65E-9449-D1DDF5DFF1D9}"/>
              </a:ext>
            </a:extLst>
          </p:cNvPr>
          <p:cNvPicPr>
            <a:picLocks noChangeAspect="1"/>
          </p:cNvPicPr>
          <p:nvPr/>
        </p:nvPicPr>
        <p:blipFill>
          <a:blip r:embed="rId8"/>
          <a:stretch>
            <a:fillRect/>
          </a:stretch>
        </p:blipFill>
        <p:spPr>
          <a:xfrm>
            <a:off x="2145721" y="1472184"/>
            <a:ext cx="8393490" cy="4910328"/>
          </a:xfrm>
          <a:prstGeom prst="rect">
            <a:avLst/>
          </a:prstGeom>
        </p:spPr>
      </p:pic>
    </p:spTree>
    <p:extLst>
      <p:ext uri="{BB962C8B-B14F-4D97-AF65-F5344CB8AC3E}">
        <p14:creationId xmlns:p14="http://schemas.microsoft.com/office/powerpoint/2010/main" val="4255808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BA3DA-AA90-F5A3-E4CD-21CE5C5B34B3}"/>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FA76152E-1FEE-E6CE-FC2F-AD76252FE00E}"/>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Marcador de contenido 7">
            <a:extLst>
              <a:ext uri="{FF2B5EF4-FFF2-40B4-BE49-F238E27FC236}">
                <a16:creationId xmlns:a16="http://schemas.microsoft.com/office/drawing/2014/main" id="{F12E742A-51D5-BF9F-D368-9602880DB4FE}"/>
              </a:ext>
            </a:extLst>
          </p:cNvPr>
          <p:cNvSpPr txBox="1">
            <a:spLocks/>
          </p:cNvSpPr>
          <p:nvPr/>
        </p:nvSpPr>
        <p:spPr>
          <a:xfrm>
            <a:off x="186598" y="1727907"/>
            <a:ext cx="4221946" cy="394354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rgbClr val="646363"/>
                </a:solidFill>
                <a:latin typeface="Calibri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rgbClr val="646363"/>
                </a:solidFill>
                <a:latin typeface="Calibri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rgbClr val="646363"/>
                </a:solidFill>
                <a:latin typeface="Calibri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rgbClr val="646363"/>
                </a:solidFill>
                <a:latin typeface="Calibri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rgbClr val="646363"/>
                </a:solidFill>
                <a:latin typeface="Calibri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2200" b="1" noProof="0" dirty="0">
                <a:solidFill>
                  <a:srgbClr val="007934"/>
                </a:solidFill>
                <a:latin typeface="Calibri (Body)"/>
              </a:rPr>
              <a:t>Los proyectos ya no se capitalizan directamente a los preactivos </a:t>
            </a:r>
            <a:r>
              <a:rPr lang="es-ES" sz="2200" noProof="0" dirty="0">
                <a:solidFill>
                  <a:schemeClr val="bg2">
                    <a:lumMod val="50000"/>
                  </a:schemeClr>
                </a:solidFill>
                <a:latin typeface="Calibri (Body)"/>
              </a:rPr>
              <a:t>(activos fijos en curso), ahora se realizará una transferencia mensual de los costos recolectados en los PEP, ya sea hacia uno o varios activos en curso. </a:t>
            </a:r>
          </a:p>
          <a:p>
            <a:pPr marL="0" indent="0" algn="just">
              <a:buNone/>
            </a:pPr>
            <a:r>
              <a:rPr lang="es-ES" sz="2200" noProof="0" dirty="0">
                <a:solidFill>
                  <a:schemeClr val="bg2">
                    <a:lumMod val="50000"/>
                  </a:schemeClr>
                </a:solidFill>
                <a:latin typeface="Calibri (Body)"/>
              </a:rPr>
              <a:t>Esto permite que solo se trasladen los costos de las partidas que son capitalizables.</a:t>
            </a:r>
          </a:p>
        </p:txBody>
      </p:sp>
      <p:sp>
        <p:nvSpPr>
          <p:cNvPr id="6" name="Rounded Rectangular Callout 26">
            <a:extLst>
              <a:ext uri="{FF2B5EF4-FFF2-40B4-BE49-F238E27FC236}">
                <a16:creationId xmlns:a16="http://schemas.microsoft.com/office/drawing/2014/main" id="{B161D55B-0B2B-7CFF-903F-FEDA4E399582}"/>
              </a:ext>
            </a:extLst>
          </p:cNvPr>
          <p:cNvSpPr/>
          <p:nvPr/>
        </p:nvSpPr>
        <p:spPr>
          <a:xfrm>
            <a:off x="0" y="-5516"/>
            <a:ext cx="10667999" cy="702057"/>
          </a:xfrm>
          <a:prstGeom prst="wedgeRoundRectCallout">
            <a:avLst>
              <a:gd name="adj1" fmla="val -20731"/>
              <a:gd name="adj2" fmla="val 98162"/>
              <a:gd name="adj3" fmla="val 16667"/>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7" name="Subtítulo 2">
            <a:extLst>
              <a:ext uri="{FF2B5EF4-FFF2-40B4-BE49-F238E27FC236}">
                <a16:creationId xmlns:a16="http://schemas.microsoft.com/office/drawing/2014/main" id="{05E3502D-6770-FA5C-9C1C-36BCA1C9BB21}"/>
              </a:ext>
            </a:extLst>
          </p:cNvPr>
          <p:cNvSpPr txBox="1">
            <a:spLocks/>
          </p:cNvSpPr>
          <p:nvPr/>
        </p:nvSpPr>
        <p:spPr>
          <a:xfrm>
            <a:off x="0" y="-5516"/>
            <a:ext cx="10667999" cy="66017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7AD400"/>
                </a:solidFill>
                <a:latin typeface="Arial Rounded MT Bold" panose="020F07040305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s-ES" sz="3500" b="1" dirty="0">
                <a:solidFill>
                  <a:schemeClr val="bg1"/>
                </a:solidFill>
              </a:rPr>
              <a:t>Proyectos</a:t>
            </a:r>
            <a:endParaRPr lang="es-CO" sz="3500" b="1" dirty="0">
              <a:solidFill>
                <a:schemeClr val="bg1"/>
              </a:solidFill>
            </a:endParaRPr>
          </a:p>
        </p:txBody>
      </p:sp>
      <p:pic>
        <p:nvPicPr>
          <p:cNvPr id="8" name="Picture 7">
            <a:extLst>
              <a:ext uri="{FF2B5EF4-FFF2-40B4-BE49-F238E27FC236}">
                <a16:creationId xmlns:a16="http://schemas.microsoft.com/office/drawing/2014/main" id="{31248495-CB40-877C-A2BB-AC66D01122FE}"/>
              </a:ext>
            </a:extLst>
          </p:cNvPr>
          <p:cNvPicPr>
            <a:picLocks noChangeAspect="1"/>
          </p:cNvPicPr>
          <p:nvPr/>
        </p:nvPicPr>
        <p:blipFill>
          <a:blip r:embed="rId8"/>
          <a:stretch>
            <a:fillRect/>
          </a:stretch>
        </p:blipFill>
        <p:spPr>
          <a:xfrm>
            <a:off x="5159827" y="1684743"/>
            <a:ext cx="5482115" cy="3624943"/>
          </a:xfrm>
          <a:prstGeom prst="rect">
            <a:avLst/>
          </a:prstGeom>
        </p:spPr>
      </p:pic>
    </p:spTree>
    <p:extLst>
      <p:ext uri="{BB962C8B-B14F-4D97-AF65-F5344CB8AC3E}">
        <p14:creationId xmlns:p14="http://schemas.microsoft.com/office/powerpoint/2010/main" val="1039612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6C099-389A-CC8E-8048-03498C36930D}"/>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0A25E877-A34D-51EE-0E0D-670369B2674F}"/>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B540CF20-85E3-08FE-5438-BE5FD24A91D5}"/>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CuadroTexto 1">
            <a:extLst>
              <a:ext uri="{FF2B5EF4-FFF2-40B4-BE49-F238E27FC236}">
                <a16:creationId xmlns:a16="http://schemas.microsoft.com/office/drawing/2014/main" id="{DED54616-73E5-0883-8A00-2D2D74D314D6}"/>
              </a:ext>
            </a:extLst>
          </p:cNvPr>
          <p:cNvSpPr txBox="1"/>
          <p:nvPr/>
        </p:nvSpPr>
        <p:spPr>
          <a:xfrm>
            <a:off x="192024" y="1359607"/>
            <a:ext cx="11676887" cy="4931466"/>
          </a:xfrm>
          <a:prstGeom prst="rect">
            <a:avLst/>
          </a:prstGeom>
          <a:noFill/>
        </p:spPr>
        <p:txBody>
          <a:bodyPr wrap="square" lIns="91440" tIns="45720" rIns="91440" bIns="45720" numCol="2" rtlCol="0" anchor="t">
            <a:spAutoFit/>
          </a:bodyPr>
          <a:lstStyle/>
          <a:p>
            <a:pPr algn="just"/>
            <a:r>
              <a:rPr lang="es-ES" sz="2200" b="1" dirty="0">
                <a:solidFill>
                  <a:schemeClr val="accent6"/>
                </a:solidFill>
                <a:latin typeface="Calibri regular"/>
              </a:rPr>
              <a:t> 1. </a:t>
            </a:r>
            <a:r>
              <a:rPr lang="es-CO" sz="2200" b="1" dirty="0">
                <a:solidFill>
                  <a:schemeClr val="accent6"/>
                </a:solidFill>
                <a:latin typeface="Calibri regular"/>
              </a:rPr>
              <a:t>Introducción</a:t>
            </a:r>
            <a:endParaRPr lang="en-US" dirty="0"/>
          </a:p>
          <a:p>
            <a:pPr algn="just"/>
            <a:endParaRPr lang="es-ES" dirty="0"/>
          </a:p>
          <a:p>
            <a:pPr algn="just"/>
            <a:r>
              <a:rPr lang="es-ES" sz="2200" b="1" dirty="0">
                <a:solidFill>
                  <a:schemeClr val="accent6"/>
                </a:solidFill>
                <a:latin typeface="Calibri regular"/>
              </a:rPr>
              <a:t> 2. Estructura Organizativa</a:t>
            </a:r>
          </a:p>
          <a:p>
            <a:pPr marL="285750" indent="-285750" algn="just">
              <a:buFont typeface="Arial"/>
              <a:buChar char="•"/>
            </a:pPr>
            <a:r>
              <a:rPr lang="es-ES" sz="2200" b="1" dirty="0">
                <a:solidFill>
                  <a:schemeClr val="bg2">
                    <a:lumMod val="50000"/>
                  </a:schemeClr>
                </a:solidFill>
                <a:ea typeface="+mn-lt"/>
                <a:cs typeface="+mn-lt"/>
              </a:rPr>
              <a:t>Plan de Valoración</a:t>
            </a:r>
            <a:r>
              <a:rPr lang="es-ES" sz="2200" dirty="0">
                <a:solidFill>
                  <a:schemeClr val="bg2">
                    <a:lumMod val="50000"/>
                  </a:schemeClr>
                </a:solidFill>
                <a:ea typeface="+mn-lt"/>
                <a:cs typeface="+mn-lt"/>
              </a:rPr>
              <a:t>.</a:t>
            </a:r>
            <a:endParaRPr lang="es-ES" dirty="0"/>
          </a:p>
          <a:p>
            <a:pPr marL="285750" indent="-285750" algn="just">
              <a:buFont typeface="Arial"/>
              <a:buChar char="•"/>
            </a:pPr>
            <a:r>
              <a:rPr lang="es-ES" sz="2200" b="1" dirty="0">
                <a:solidFill>
                  <a:schemeClr val="bg2">
                    <a:lumMod val="50000"/>
                  </a:schemeClr>
                </a:solidFill>
                <a:ea typeface="+mn-lt"/>
                <a:cs typeface="+mn-lt"/>
              </a:rPr>
              <a:t>Norma de Presentación Contable (NPC)</a:t>
            </a:r>
          </a:p>
          <a:p>
            <a:pPr marL="285750" indent="-285750" algn="just">
              <a:buFont typeface="Arial"/>
              <a:buChar char="•"/>
            </a:pPr>
            <a:r>
              <a:rPr lang="es-ES" sz="2200" b="1" dirty="0">
                <a:solidFill>
                  <a:schemeClr val="bg2">
                    <a:lumMod val="50000"/>
                  </a:schemeClr>
                </a:solidFill>
                <a:ea typeface="+mn-lt"/>
                <a:cs typeface="+mn-lt"/>
              </a:rPr>
              <a:t>Área de Valoración</a:t>
            </a:r>
          </a:p>
          <a:p>
            <a:pPr marL="285750" indent="-285750" algn="just">
              <a:buFont typeface="Arial"/>
              <a:buChar char="•"/>
            </a:pPr>
            <a:endParaRPr lang="es-ES" sz="2200" b="1" dirty="0">
              <a:solidFill>
                <a:schemeClr val="bg2">
                  <a:lumMod val="50000"/>
                </a:schemeClr>
              </a:solidFill>
              <a:ea typeface="+mn-lt"/>
              <a:cs typeface="+mn-lt"/>
            </a:endParaRPr>
          </a:p>
          <a:p>
            <a:pPr algn="just"/>
            <a:r>
              <a:rPr lang="es-ES" sz="2200" b="1" dirty="0">
                <a:solidFill>
                  <a:schemeClr val="accent6"/>
                </a:solidFill>
                <a:latin typeface="Calibri regular"/>
              </a:rPr>
              <a:t>3. Datos Maestros </a:t>
            </a:r>
            <a:endParaRPr lang="es-ES" sz="2200" b="1" dirty="0">
              <a:solidFill>
                <a:schemeClr val="bg2">
                  <a:lumMod val="50000"/>
                </a:schemeClr>
              </a:solidFill>
              <a:ea typeface="+mn-lt"/>
              <a:cs typeface="+mn-lt"/>
            </a:endParaRPr>
          </a:p>
          <a:p>
            <a:pPr marL="285750" indent="-285750" algn="just">
              <a:buFont typeface="Arial"/>
              <a:buChar char="•"/>
            </a:pPr>
            <a:r>
              <a:rPr lang="es-ES" sz="2200" b="1" dirty="0">
                <a:solidFill>
                  <a:schemeClr val="bg2">
                    <a:lumMod val="50000"/>
                  </a:schemeClr>
                </a:solidFill>
                <a:ea typeface="+mn-lt"/>
                <a:cs typeface="+mn-lt"/>
              </a:rPr>
              <a:t>Clases de activos</a:t>
            </a:r>
          </a:p>
          <a:p>
            <a:pPr marL="285750" indent="-285750" algn="just">
              <a:buFont typeface="Arial"/>
              <a:buChar char="•"/>
            </a:pPr>
            <a:r>
              <a:rPr lang="es-ES" sz="2200" b="1" dirty="0" err="1">
                <a:solidFill>
                  <a:schemeClr val="bg2">
                    <a:lumMod val="50000"/>
                  </a:schemeClr>
                </a:solidFill>
                <a:ea typeface="+mn-lt"/>
                <a:cs typeface="+mn-lt"/>
              </a:rPr>
              <a:t>CeCo</a:t>
            </a:r>
            <a:r>
              <a:rPr lang="es-ES" sz="2200" b="1" dirty="0">
                <a:solidFill>
                  <a:schemeClr val="bg2">
                    <a:lumMod val="50000"/>
                  </a:schemeClr>
                </a:solidFill>
                <a:ea typeface="+mn-lt"/>
                <a:cs typeface="+mn-lt"/>
              </a:rPr>
              <a:t> - </a:t>
            </a:r>
            <a:r>
              <a:rPr lang="es-ES" sz="2200" b="1" dirty="0" err="1">
                <a:solidFill>
                  <a:schemeClr val="bg2">
                    <a:lumMod val="50000"/>
                  </a:schemeClr>
                </a:solidFill>
                <a:ea typeface="+mn-lt"/>
                <a:cs typeface="+mn-lt"/>
              </a:rPr>
              <a:t>CeBe</a:t>
            </a:r>
            <a:r>
              <a:rPr lang="es-ES" sz="2200" b="1" dirty="0">
                <a:solidFill>
                  <a:schemeClr val="bg2">
                    <a:lumMod val="50000"/>
                  </a:schemeClr>
                </a:solidFill>
                <a:ea typeface="+mn-lt"/>
                <a:cs typeface="+mn-lt"/>
              </a:rPr>
              <a:t>.</a:t>
            </a:r>
          </a:p>
          <a:p>
            <a:pPr algn="just"/>
            <a:endParaRPr lang="es-ES" sz="2200" b="1" dirty="0">
              <a:solidFill>
                <a:schemeClr val="bg2">
                  <a:lumMod val="50000"/>
                </a:schemeClr>
              </a:solidFill>
              <a:ea typeface="+mn-lt"/>
              <a:cs typeface="+mn-lt"/>
            </a:endParaRPr>
          </a:p>
          <a:p>
            <a:pPr algn="just"/>
            <a:r>
              <a:rPr lang="es-ES" sz="2200" b="1" dirty="0">
                <a:solidFill>
                  <a:schemeClr val="accent6"/>
                </a:solidFill>
                <a:latin typeface="Calibri regular"/>
              </a:rPr>
              <a:t>4. Capitalización Activos Fijos</a:t>
            </a:r>
            <a:endParaRPr lang="es-ES" sz="2200" b="1" dirty="0">
              <a:solidFill>
                <a:schemeClr val="bg2">
                  <a:lumMod val="50000"/>
                </a:schemeClr>
              </a:solidFill>
              <a:ea typeface="+mn-lt"/>
              <a:cs typeface="+mn-lt"/>
            </a:endParaRPr>
          </a:p>
          <a:p>
            <a:pPr marL="285750" indent="-285750" algn="just">
              <a:buFont typeface="Arial"/>
              <a:buChar char="•"/>
            </a:pPr>
            <a:r>
              <a:rPr lang="es-ES" sz="2200" b="1" dirty="0">
                <a:solidFill>
                  <a:schemeClr val="bg2">
                    <a:lumMod val="50000"/>
                  </a:schemeClr>
                </a:solidFill>
                <a:ea typeface="+mn-lt"/>
                <a:cs typeface="+mn-lt"/>
              </a:rPr>
              <a:t>Imputación A</a:t>
            </a:r>
          </a:p>
          <a:p>
            <a:pPr marL="285750" indent="-285750" algn="just">
              <a:buFont typeface="Arial"/>
              <a:buChar char="•"/>
            </a:pPr>
            <a:r>
              <a:rPr lang="es-ES" sz="2200" b="1" dirty="0">
                <a:solidFill>
                  <a:schemeClr val="bg2">
                    <a:lumMod val="50000"/>
                  </a:schemeClr>
                </a:solidFill>
                <a:ea typeface="+mn-lt"/>
                <a:cs typeface="+mn-lt"/>
              </a:rPr>
              <a:t>Proyectos – Traslados a operar</a:t>
            </a:r>
          </a:p>
          <a:p>
            <a:pPr algn="just"/>
            <a:r>
              <a:rPr lang="es-ES" sz="2200" b="1" dirty="0">
                <a:solidFill>
                  <a:schemeClr val="accent6"/>
                </a:solidFill>
                <a:latin typeface="Calibri regular"/>
              </a:rPr>
              <a:t>5. Integraciones</a:t>
            </a:r>
            <a:endParaRPr lang="es-ES" sz="2200" b="1" dirty="0">
              <a:solidFill>
                <a:schemeClr val="bg2">
                  <a:lumMod val="50000"/>
                </a:schemeClr>
              </a:solidFill>
              <a:ea typeface="+mn-lt"/>
              <a:cs typeface="+mn-lt"/>
            </a:endParaRPr>
          </a:p>
          <a:p>
            <a:pPr marL="285750" indent="-285750" algn="just">
              <a:buFont typeface="Arial"/>
              <a:buChar char="•"/>
            </a:pPr>
            <a:r>
              <a:rPr lang="es-ES" sz="2200" b="1" dirty="0">
                <a:solidFill>
                  <a:schemeClr val="bg2">
                    <a:lumMod val="50000"/>
                  </a:schemeClr>
                </a:solidFill>
                <a:ea typeface="+mn-lt"/>
                <a:cs typeface="+mn-lt"/>
              </a:rPr>
              <a:t>MAXIMO</a:t>
            </a:r>
          </a:p>
          <a:p>
            <a:pPr marL="285750" indent="-285750" algn="just">
              <a:buFont typeface="Arial"/>
              <a:buChar char="•"/>
            </a:pPr>
            <a:r>
              <a:rPr lang="es-ES" sz="2200" b="1" dirty="0">
                <a:solidFill>
                  <a:schemeClr val="bg2">
                    <a:lumMod val="50000"/>
                  </a:schemeClr>
                </a:solidFill>
                <a:ea typeface="+mn-lt"/>
                <a:cs typeface="+mn-lt"/>
              </a:rPr>
              <a:t>Otros Módulos</a:t>
            </a:r>
          </a:p>
          <a:p>
            <a:pPr algn="just"/>
            <a:endParaRPr lang="es-ES" sz="2200" b="1" dirty="0">
              <a:solidFill>
                <a:schemeClr val="bg2">
                  <a:lumMod val="50000"/>
                </a:schemeClr>
              </a:solidFill>
              <a:ea typeface="+mn-lt"/>
              <a:cs typeface="+mn-lt"/>
            </a:endParaRPr>
          </a:p>
          <a:p>
            <a:pPr algn="just"/>
            <a:r>
              <a:rPr lang="es-ES" sz="2200" b="1" dirty="0">
                <a:solidFill>
                  <a:schemeClr val="accent6"/>
                </a:solidFill>
                <a:latin typeface="Calibri regular"/>
              </a:rPr>
              <a:t>6. Operaciones</a:t>
            </a:r>
            <a:endParaRPr lang="es-ES" sz="2200" b="1" dirty="0">
              <a:solidFill>
                <a:schemeClr val="bg2">
                  <a:lumMod val="50000"/>
                </a:schemeClr>
              </a:solidFill>
              <a:ea typeface="+mn-lt"/>
              <a:cs typeface="+mn-lt"/>
            </a:endParaRPr>
          </a:p>
          <a:p>
            <a:pPr marL="285750" indent="-285750" algn="just">
              <a:buFont typeface="Arial"/>
              <a:buChar char="•"/>
            </a:pPr>
            <a:r>
              <a:rPr lang="es-ES" sz="2200" b="1" dirty="0">
                <a:solidFill>
                  <a:schemeClr val="bg2">
                    <a:lumMod val="50000"/>
                  </a:schemeClr>
                </a:solidFill>
                <a:ea typeface="+mn-lt"/>
                <a:cs typeface="+mn-lt"/>
              </a:rPr>
              <a:t>Traslados de Clase</a:t>
            </a:r>
          </a:p>
          <a:p>
            <a:pPr marL="285750" indent="-285750" algn="just">
              <a:buFont typeface="Arial"/>
              <a:buChar char="•"/>
            </a:pPr>
            <a:r>
              <a:rPr lang="es-ES" sz="2200" b="1" dirty="0">
                <a:solidFill>
                  <a:schemeClr val="bg2">
                    <a:lumMod val="50000"/>
                  </a:schemeClr>
                </a:solidFill>
                <a:ea typeface="+mn-lt"/>
                <a:cs typeface="+mn-lt"/>
              </a:rPr>
              <a:t>Traslado a operar </a:t>
            </a:r>
          </a:p>
          <a:p>
            <a:pPr marL="285750" indent="-285750" algn="just">
              <a:buFont typeface="Arial"/>
              <a:buChar char="•"/>
            </a:pPr>
            <a:r>
              <a:rPr lang="es-ES" sz="2200" b="1" dirty="0">
                <a:solidFill>
                  <a:schemeClr val="bg2">
                    <a:lumMod val="50000"/>
                  </a:schemeClr>
                </a:solidFill>
                <a:ea typeface="+mn-lt"/>
                <a:cs typeface="+mn-lt"/>
              </a:rPr>
              <a:t>Bajas</a:t>
            </a:r>
          </a:p>
          <a:p>
            <a:pPr marL="285750" indent="-285750" algn="just">
              <a:buFont typeface="Arial"/>
              <a:buChar char="•"/>
            </a:pPr>
            <a:r>
              <a:rPr lang="es-ES" sz="2200" b="1" dirty="0">
                <a:solidFill>
                  <a:schemeClr val="bg2">
                    <a:lumMod val="50000"/>
                  </a:schemeClr>
                </a:solidFill>
                <a:ea typeface="+mn-lt"/>
                <a:cs typeface="+mn-lt"/>
              </a:rPr>
              <a:t>Reportes</a:t>
            </a:r>
          </a:p>
          <a:p>
            <a:pPr algn="just"/>
            <a:endParaRPr lang="es-ES" sz="2200" b="1" dirty="0">
              <a:solidFill>
                <a:schemeClr val="bg2">
                  <a:lumMod val="50000"/>
                </a:schemeClr>
              </a:solidFill>
              <a:ea typeface="+mn-lt"/>
              <a:cs typeface="+mn-lt"/>
            </a:endParaRPr>
          </a:p>
        </p:txBody>
      </p:sp>
      <p:sp>
        <p:nvSpPr>
          <p:cNvPr id="6" name="Rounded Rectangular Callout 26">
            <a:extLst>
              <a:ext uri="{FF2B5EF4-FFF2-40B4-BE49-F238E27FC236}">
                <a16:creationId xmlns:a16="http://schemas.microsoft.com/office/drawing/2014/main" id="{1C163889-BEFA-D648-199E-E600702A8C54}"/>
              </a:ext>
            </a:extLst>
          </p:cNvPr>
          <p:cNvSpPr/>
          <p:nvPr/>
        </p:nvSpPr>
        <p:spPr>
          <a:xfrm>
            <a:off x="0" y="1"/>
            <a:ext cx="10667999" cy="832104"/>
          </a:xfrm>
          <a:prstGeom prst="wedgeRoundRectCallout">
            <a:avLst>
              <a:gd name="adj1" fmla="val -21188"/>
              <a:gd name="adj2" fmla="val 92395"/>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3200" dirty="0">
                <a:solidFill>
                  <a:prstClr val="white"/>
                </a:solidFill>
                <a:latin typeface="Arial Rounded MT Bold"/>
              </a:rPr>
              <a:t>Temas</a:t>
            </a:r>
            <a:endParaRPr lang="es-CO" sz="3200" dirty="0">
              <a:solidFill>
                <a:prstClr val="white"/>
              </a:solidFill>
              <a:latin typeface="Arial Rounded MT Bold" panose="020F0704030504030204" pitchFamily="34" charset="0"/>
            </a:endParaRPr>
          </a:p>
        </p:txBody>
      </p:sp>
    </p:spTree>
    <p:extLst>
      <p:ext uri="{BB962C8B-B14F-4D97-AF65-F5344CB8AC3E}">
        <p14:creationId xmlns:p14="http://schemas.microsoft.com/office/powerpoint/2010/main" val="2126580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D5A21-8A71-0C13-5B1E-83DF0BFFC3C3}"/>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142ED2A5-608D-1F7F-9464-D58032353E12}"/>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7">
            <a:extLst>
              <a:ext uri="{FF2B5EF4-FFF2-40B4-BE49-F238E27FC236}">
                <a16:creationId xmlns:a16="http://schemas.microsoft.com/office/drawing/2014/main" id="{E5E2E4B0-702D-2299-F13D-BE7C53917D34}"/>
              </a:ext>
            </a:extLst>
          </p:cNvPr>
          <p:cNvSpPr/>
          <p:nvPr/>
        </p:nvSpPr>
        <p:spPr>
          <a:xfrm>
            <a:off x="-14789" y="0"/>
            <a:ext cx="3420552" cy="6858000"/>
          </a:xfrm>
          <a:prstGeom prst="rect">
            <a:avLst/>
          </a:prstGeom>
          <a:solidFill>
            <a:srgbClr val="84E105">
              <a:alpha val="8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ounded Rectangular Callout 26">
            <a:extLst>
              <a:ext uri="{FF2B5EF4-FFF2-40B4-BE49-F238E27FC236}">
                <a16:creationId xmlns:a16="http://schemas.microsoft.com/office/drawing/2014/main" id="{FC4FB348-C66D-A176-B6F4-CBCA6ABCF7C7}"/>
              </a:ext>
            </a:extLst>
          </p:cNvPr>
          <p:cNvSpPr/>
          <p:nvPr/>
        </p:nvSpPr>
        <p:spPr>
          <a:xfrm>
            <a:off x="3037789" y="-1"/>
            <a:ext cx="8048784" cy="889375"/>
          </a:xfrm>
          <a:prstGeom prst="wedgeRoundRectCallout">
            <a:avLst>
              <a:gd name="adj1" fmla="val -20563"/>
              <a:gd name="adj2" fmla="val 85756"/>
              <a:gd name="adj3" fmla="val 16667"/>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2" name="CuadroTexto 11">
            <a:extLst>
              <a:ext uri="{FF2B5EF4-FFF2-40B4-BE49-F238E27FC236}">
                <a16:creationId xmlns:a16="http://schemas.microsoft.com/office/drawing/2014/main" id="{7EA7A06D-5279-33FA-A70A-86134768EED3}"/>
              </a:ext>
            </a:extLst>
          </p:cNvPr>
          <p:cNvSpPr txBox="1"/>
          <p:nvPr/>
        </p:nvSpPr>
        <p:spPr>
          <a:xfrm>
            <a:off x="3405763" y="103093"/>
            <a:ext cx="6957437" cy="584775"/>
          </a:xfrm>
          <a:prstGeom prst="rect">
            <a:avLst/>
          </a:prstGeom>
          <a:solidFill>
            <a:schemeClr val="accent6">
              <a:lumMod val="75000"/>
            </a:schemeClr>
          </a:solidFill>
        </p:spPr>
        <p:txBody>
          <a:bodyPr wrap="square">
            <a:spAutoFit/>
          </a:bodyPr>
          <a:lstStyle/>
          <a:p>
            <a:pPr algn="ctr"/>
            <a:r>
              <a:rPr lang="es-CO" sz="3200" b="1" dirty="0">
                <a:solidFill>
                  <a:schemeClr val="bg1"/>
                </a:solidFill>
              </a:rPr>
              <a:t>Integraciones</a:t>
            </a:r>
          </a:p>
        </p:txBody>
      </p:sp>
      <p:sp>
        <p:nvSpPr>
          <p:cNvPr id="13" name="Marcador de contenido 1">
            <a:extLst>
              <a:ext uri="{FF2B5EF4-FFF2-40B4-BE49-F238E27FC236}">
                <a16:creationId xmlns:a16="http://schemas.microsoft.com/office/drawing/2014/main" id="{A691E39F-2F39-1C58-9F99-E029E77FE24E}"/>
              </a:ext>
            </a:extLst>
          </p:cNvPr>
          <p:cNvSpPr>
            <a:spLocks noGrp="1"/>
          </p:cNvSpPr>
          <p:nvPr>
            <p:ph idx="1"/>
          </p:nvPr>
        </p:nvSpPr>
        <p:spPr>
          <a:xfrm>
            <a:off x="4849017" y="2072151"/>
            <a:ext cx="6573146" cy="3342042"/>
          </a:xfrm>
        </p:spPr>
        <p:txBody>
          <a:bodyPr anchor="ctr">
            <a:noAutofit/>
          </a:bodyPr>
          <a:lstStyle/>
          <a:p>
            <a:pPr marL="0" indent="0">
              <a:buClr>
                <a:srgbClr val="7AD400"/>
              </a:buClr>
              <a:buNone/>
            </a:pPr>
            <a:r>
              <a:rPr lang="es-ES" sz="2000" dirty="0">
                <a:latin typeface="Calibri (Body)"/>
              </a:rPr>
              <a:t>MAXIMO</a:t>
            </a:r>
          </a:p>
          <a:p>
            <a:pPr marL="0" indent="0">
              <a:buClr>
                <a:srgbClr val="7AD400"/>
              </a:buClr>
              <a:buNone/>
            </a:pPr>
            <a:endParaRPr lang="es-ES" sz="2000" dirty="0">
              <a:latin typeface="Calibri (Body)"/>
            </a:endParaRPr>
          </a:p>
          <a:p>
            <a:pPr marL="0" indent="0">
              <a:buClr>
                <a:srgbClr val="7AD400"/>
              </a:buClr>
              <a:buNone/>
            </a:pPr>
            <a:r>
              <a:rPr lang="es-ES" sz="2000" dirty="0">
                <a:latin typeface="Calibri (Body)"/>
              </a:rPr>
              <a:t>Integración con otros módulos</a:t>
            </a:r>
          </a:p>
        </p:txBody>
      </p:sp>
      <p:sp>
        <p:nvSpPr>
          <p:cNvPr id="19" name="Forma libre: forma 9">
            <a:extLst>
              <a:ext uri="{FF2B5EF4-FFF2-40B4-BE49-F238E27FC236}">
                <a16:creationId xmlns:a16="http://schemas.microsoft.com/office/drawing/2014/main" id="{C2353ECD-BC22-F25F-9028-5E93C5F7D2A8}"/>
              </a:ext>
            </a:extLst>
          </p:cNvPr>
          <p:cNvSpPr/>
          <p:nvPr/>
        </p:nvSpPr>
        <p:spPr>
          <a:xfrm>
            <a:off x="4279647" y="3180309"/>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orma libre: forma 9">
            <a:extLst>
              <a:ext uri="{FF2B5EF4-FFF2-40B4-BE49-F238E27FC236}">
                <a16:creationId xmlns:a16="http://schemas.microsoft.com/office/drawing/2014/main" id="{7E9E3DB3-14D1-43CD-4AD9-12955B51BD31}"/>
              </a:ext>
            </a:extLst>
          </p:cNvPr>
          <p:cNvSpPr/>
          <p:nvPr/>
        </p:nvSpPr>
        <p:spPr>
          <a:xfrm>
            <a:off x="4279647" y="4053714"/>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3" name="Imagen 22" descr="Una imagen de un campo verde&#10;&#10;El contenido generado por IA puede ser incorrecto.">
            <a:extLst>
              <a:ext uri="{FF2B5EF4-FFF2-40B4-BE49-F238E27FC236}">
                <a16:creationId xmlns:a16="http://schemas.microsoft.com/office/drawing/2014/main" id="{5284AF65-4BA6-1D9E-DA5E-A19E331A7B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89" y="1"/>
            <a:ext cx="3420552" cy="6858000"/>
          </a:xfrm>
          <a:prstGeom prst="rect">
            <a:avLst/>
          </a:prstGeom>
        </p:spPr>
      </p:pic>
    </p:spTree>
    <p:extLst>
      <p:ext uri="{BB962C8B-B14F-4D97-AF65-F5344CB8AC3E}">
        <p14:creationId xmlns:p14="http://schemas.microsoft.com/office/powerpoint/2010/main" val="35327543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C16DF-3E8B-D1D4-3AB2-4F57A83904A3}"/>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6AD6D4FB-0CC3-1C9C-9A2B-DF27B307B845}"/>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ounded Rectangular Callout 26">
            <a:extLst>
              <a:ext uri="{FF2B5EF4-FFF2-40B4-BE49-F238E27FC236}">
                <a16:creationId xmlns:a16="http://schemas.microsoft.com/office/drawing/2014/main" id="{C75C9B0A-0496-F196-E860-CD0DA59E9993}"/>
              </a:ext>
            </a:extLst>
          </p:cNvPr>
          <p:cNvSpPr/>
          <p:nvPr/>
        </p:nvSpPr>
        <p:spPr>
          <a:xfrm>
            <a:off x="12596" y="6409"/>
            <a:ext cx="10667999" cy="702057"/>
          </a:xfrm>
          <a:prstGeom prst="wedgeRoundRectCallout">
            <a:avLst>
              <a:gd name="adj1" fmla="val -20833"/>
              <a:gd name="adj2" fmla="val 93511"/>
              <a:gd name="adj3" fmla="val 16667"/>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7" name="Subtítulo 2">
            <a:extLst>
              <a:ext uri="{FF2B5EF4-FFF2-40B4-BE49-F238E27FC236}">
                <a16:creationId xmlns:a16="http://schemas.microsoft.com/office/drawing/2014/main" id="{A1BBABFC-4EE7-D305-6A38-6C89187CAB6E}"/>
              </a:ext>
            </a:extLst>
          </p:cNvPr>
          <p:cNvSpPr txBox="1">
            <a:spLocks/>
          </p:cNvSpPr>
          <p:nvPr/>
        </p:nvSpPr>
        <p:spPr>
          <a:xfrm>
            <a:off x="251226" y="-71912"/>
            <a:ext cx="10667999" cy="66017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7AD400"/>
                </a:solidFill>
                <a:latin typeface="Arial Rounded MT Bold" panose="020F07040305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s-ES" sz="3500" b="1" dirty="0">
                <a:solidFill>
                  <a:schemeClr val="bg1"/>
                </a:solidFill>
              </a:rPr>
              <a:t>Integración con MAXIMO</a:t>
            </a:r>
            <a:endParaRPr lang="es-CO" sz="3500" b="1" dirty="0">
              <a:solidFill>
                <a:schemeClr val="bg1"/>
              </a:solidFill>
            </a:endParaRPr>
          </a:p>
        </p:txBody>
      </p:sp>
      <p:sp>
        <p:nvSpPr>
          <p:cNvPr id="2" name="Marcador de contenido 7">
            <a:extLst>
              <a:ext uri="{FF2B5EF4-FFF2-40B4-BE49-F238E27FC236}">
                <a16:creationId xmlns:a16="http://schemas.microsoft.com/office/drawing/2014/main" id="{DEFED15D-2EC1-F4AE-66AC-039FEB708157}"/>
              </a:ext>
            </a:extLst>
          </p:cNvPr>
          <p:cNvSpPr txBox="1">
            <a:spLocks/>
          </p:cNvSpPr>
          <p:nvPr/>
        </p:nvSpPr>
        <p:spPr>
          <a:xfrm>
            <a:off x="251226" y="1849482"/>
            <a:ext cx="4897685" cy="381095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rgbClr val="646363"/>
                </a:solidFill>
                <a:latin typeface="Calibri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rgbClr val="646363"/>
                </a:solidFill>
                <a:latin typeface="Calibri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rgbClr val="646363"/>
                </a:solidFill>
                <a:latin typeface="Calibri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rgbClr val="646363"/>
                </a:solidFill>
                <a:latin typeface="Calibri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rgbClr val="646363"/>
                </a:solidFill>
                <a:latin typeface="Calibri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2200" dirty="0"/>
              <a:t>Se implementaron</a:t>
            </a:r>
            <a:r>
              <a:rPr lang="es-ES" sz="2200" noProof="0" dirty="0"/>
              <a:t> varios </a:t>
            </a:r>
            <a:r>
              <a:rPr lang="es-ES" sz="2200" b="1" noProof="0" dirty="0">
                <a:solidFill>
                  <a:srgbClr val="007934"/>
                </a:solidFill>
              </a:rPr>
              <a:t>puntos de integración </a:t>
            </a:r>
            <a:r>
              <a:rPr lang="es-ES" sz="2200" b="1" dirty="0">
                <a:solidFill>
                  <a:srgbClr val="007934"/>
                </a:solidFill>
              </a:rPr>
              <a:t>entre MAXIMO y</a:t>
            </a:r>
            <a:r>
              <a:rPr lang="es-ES" sz="2200" b="1" noProof="0" dirty="0">
                <a:solidFill>
                  <a:srgbClr val="007934"/>
                </a:solidFill>
              </a:rPr>
              <a:t> SAP</a:t>
            </a:r>
            <a:r>
              <a:rPr lang="es-ES" sz="2200" noProof="0" dirty="0"/>
              <a:t>, incluyendo la creación de activos, bajas, cambios de estado, entre otros. Uno de los más relevantes será el envío desde MAXIMO de la información de taxonomía de activos, la cual se almacenará directamente en los </a:t>
            </a:r>
            <a:r>
              <a:rPr lang="es-ES" sz="2200" b="1" noProof="0" dirty="0">
                <a:solidFill>
                  <a:srgbClr val="007934"/>
                </a:solidFill>
              </a:rPr>
              <a:t>campos correspondientes del maestro de activos en SAP.</a:t>
            </a:r>
            <a:endParaRPr lang="es-ES" sz="2200" noProof="0" dirty="0"/>
          </a:p>
        </p:txBody>
      </p:sp>
      <p:pic>
        <p:nvPicPr>
          <p:cNvPr id="3" name="Picture 1">
            <a:extLst>
              <a:ext uri="{FF2B5EF4-FFF2-40B4-BE49-F238E27FC236}">
                <a16:creationId xmlns:a16="http://schemas.microsoft.com/office/drawing/2014/main" id="{9B31E7D2-F092-15B1-5360-B07CC8AB9B8F}"/>
              </a:ext>
            </a:extLst>
          </p:cNvPr>
          <p:cNvPicPr>
            <a:picLocks noChangeAspect="1"/>
          </p:cNvPicPr>
          <p:nvPr/>
        </p:nvPicPr>
        <p:blipFill>
          <a:blip r:embed="rId8"/>
          <a:stretch>
            <a:fillRect/>
          </a:stretch>
        </p:blipFill>
        <p:spPr>
          <a:xfrm>
            <a:off x="5346596" y="1545334"/>
            <a:ext cx="6422779" cy="4724400"/>
          </a:xfrm>
          <a:prstGeom prst="rect">
            <a:avLst/>
          </a:prstGeom>
          <a:effectLst>
            <a:softEdge rad="38100"/>
          </a:effectLst>
        </p:spPr>
      </p:pic>
    </p:spTree>
    <p:extLst>
      <p:ext uri="{BB962C8B-B14F-4D97-AF65-F5344CB8AC3E}">
        <p14:creationId xmlns:p14="http://schemas.microsoft.com/office/powerpoint/2010/main" val="2688546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189A0-5B09-C163-9CF1-74F5408D2EA4}"/>
            </a:ext>
          </a:extLst>
        </p:cNvPr>
        <p:cNvGrpSpPr/>
        <p:nvPr/>
      </p:nvGrpSpPr>
      <p:grpSpPr>
        <a:xfrm>
          <a:off x="0" y="0"/>
          <a:ext cx="0" cy="0"/>
          <a:chOff x="0" y="0"/>
          <a:chExt cx="0" cy="0"/>
        </a:xfrm>
      </p:grpSpPr>
      <p:sp>
        <p:nvSpPr>
          <p:cNvPr id="6" name="Rounded Rectangular Callout 26">
            <a:extLst>
              <a:ext uri="{FF2B5EF4-FFF2-40B4-BE49-F238E27FC236}">
                <a16:creationId xmlns:a16="http://schemas.microsoft.com/office/drawing/2014/main" id="{CF6D1266-7B08-0053-8D41-1AE95810E931}"/>
              </a:ext>
            </a:extLst>
          </p:cNvPr>
          <p:cNvSpPr/>
          <p:nvPr/>
        </p:nvSpPr>
        <p:spPr>
          <a:xfrm>
            <a:off x="12596" y="6409"/>
            <a:ext cx="10667999" cy="702057"/>
          </a:xfrm>
          <a:prstGeom prst="wedgeRoundRectCallout">
            <a:avLst>
              <a:gd name="adj1" fmla="val -20833"/>
              <a:gd name="adj2" fmla="val 93511"/>
              <a:gd name="adj3" fmla="val 16667"/>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7" name="Subtítulo 2">
            <a:extLst>
              <a:ext uri="{FF2B5EF4-FFF2-40B4-BE49-F238E27FC236}">
                <a16:creationId xmlns:a16="http://schemas.microsoft.com/office/drawing/2014/main" id="{20AA5360-F540-EC9D-5E33-1ADAB317A985}"/>
              </a:ext>
            </a:extLst>
          </p:cNvPr>
          <p:cNvSpPr txBox="1">
            <a:spLocks/>
          </p:cNvSpPr>
          <p:nvPr/>
        </p:nvSpPr>
        <p:spPr>
          <a:xfrm>
            <a:off x="251226" y="-71912"/>
            <a:ext cx="10667999" cy="66017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7AD400"/>
                </a:solidFill>
                <a:latin typeface="Arial Rounded MT Bold" panose="020F07040305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s-ES" sz="3500" b="1" dirty="0">
                <a:solidFill>
                  <a:schemeClr val="bg1"/>
                </a:solidFill>
              </a:rPr>
              <a:t>Integración con MAXIMO</a:t>
            </a:r>
            <a:endParaRPr lang="es-CO" sz="3500" b="1" dirty="0">
              <a:solidFill>
                <a:schemeClr val="bg1"/>
              </a:solidFill>
            </a:endParaRPr>
          </a:p>
        </p:txBody>
      </p:sp>
      <p:pic>
        <p:nvPicPr>
          <p:cNvPr id="5" name="Imagen 4">
            <a:extLst>
              <a:ext uri="{FF2B5EF4-FFF2-40B4-BE49-F238E27FC236}">
                <a16:creationId xmlns:a16="http://schemas.microsoft.com/office/drawing/2014/main" id="{F34A846F-5FE3-F37A-BEAB-4ECB579D02E9}"/>
              </a:ext>
            </a:extLst>
          </p:cNvPr>
          <p:cNvPicPr>
            <a:picLocks noChangeAspect="1"/>
          </p:cNvPicPr>
          <p:nvPr/>
        </p:nvPicPr>
        <p:blipFill>
          <a:blip r:embed="rId3"/>
          <a:stretch>
            <a:fillRect/>
          </a:stretch>
        </p:blipFill>
        <p:spPr>
          <a:xfrm>
            <a:off x="437360" y="828312"/>
            <a:ext cx="11317279" cy="5014704"/>
          </a:xfrm>
          <a:prstGeom prst="rect">
            <a:avLst/>
          </a:prstGeom>
        </p:spPr>
      </p:pic>
      <p:pic>
        <p:nvPicPr>
          <p:cNvPr id="9" name="Imagen 8">
            <a:extLst>
              <a:ext uri="{FF2B5EF4-FFF2-40B4-BE49-F238E27FC236}">
                <a16:creationId xmlns:a16="http://schemas.microsoft.com/office/drawing/2014/main" id="{39DC9DE5-E689-1B7C-10F2-ED8FBD88F953}"/>
              </a:ext>
            </a:extLst>
          </p:cNvPr>
          <p:cNvPicPr>
            <a:picLocks noChangeAspect="1"/>
          </p:cNvPicPr>
          <p:nvPr/>
        </p:nvPicPr>
        <p:blipFill>
          <a:blip r:embed="rId4"/>
          <a:stretch>
            <a:fillRect/>
          </a:stretch>
        </p:blipFill>
        <p:spPr>
          <a:xfrm>
            <a:off x="2699274" y="5660800"/>
            <a:ext cx="7049484" cy="1190791"/>
          </a:xfrm>
          <a:prstGeom prst="rect">
            <a:avLst/>
          </a:prstGeom>
        </p:spPr>
      </p:pic>
    </p:spTree>
    <p:extLst>
      <p:ext uri="{BB962C8B-B14F-4D97-AF65-F5344CB8AC3E}">
        <p14:creationId xmlns:p14="http://schemas.microsoft.com/office/powerpoint/2010/main" val="2826004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8DBBD-48B4-C8B9-DB66-5F5ACDFCC773}"/>
            </a:ext>
          </a:extLst>
        </p:cNvPr>
        <p:cNvGrpSpPr/>
        <p:nvPr/>
      </p:nvGrpSpPr>
      <p:grpSpPr>
        <a:xfrm>
          <a:off x="0" y="0"/>
          <a:ext cx="0" cy="0"/>
          <a:chOff x="0" y="0"/>
          <a:chExt cx="0" cy="0"/>
        </a:xfrm>
      </p:grpSpPr>
      <p:sp>
        <p:nvSpPr>
          <p:cNvPr id="12" name="Rectangle 4">
            <a:extLst>
              <a:ext uri="{FF2B5EF4-FFF2-40B4-BE49-F238E27FC236}">
                <a16:creationId xmlns:a16="http://schemas.microsoft.com/office/drawing/2014/main" id="{96C1FFCF-6DD2-1333-314D-AB036D118E85}"/>
              </a:ext>
            </a:extLst>
          </p:cNvPr>
          <p:cNvSpPr/>
          <p:nvPr/>
        </p:nvSpPr>
        <p:spPr>
          <a:xfrm>
            <a:off x="0" y="-15063"/>
            <a:ext cx="4557069" cy="6830735"/>
          </a:xfrm>
          <a:prstGeom prst="rect">
            <a:avLst/>
          </a:prstGeom>
          <a:solidFill>
            <a:srgbClr val="84E105">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ounded Rectangular Callout 26">
            <a:extLst>
              <a:ext uri="{FF2B5EF4-FFF2-40B4-BE49-F238E27FC236}">
                <a16:creationId xmlns:a16="http://schemas.microsoft.com/office/drawing/2014/main" id="{6241B7F3-0816-1996-C8DE-6FF53A2A60A2}"/>
              </a:ext>
            </a:extLst>
          </p:cNvPr>
          <p:cNvSpPr/>
          <p:nvPr/>
        </p:nvSpPr>
        <p:spPr>
          <a:xfrm>
            <a:off x="0" y="-32418"/>
            <a:ext cx="10667999" cy="1045089"/>
          </a:xfrm>
          <a:prstGeom prst="wedgeRoundRectCallout">
            <a:avLst>
              <a:gd name="adj1" fmla="val -21445"/>
              <a:gd name="adj2" fmla="val 101264"/>
              <a:gd name="adj3" fmla="val 16667"/>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7" name="Subtítulo 2">
            <a:extLst>
              <a:ext uri="{FF2B5EF4-FFF2-40B4-BE49-F238E27FC236}">
                <a16:creationId xmlns:a16="http://schemas.microsoft.com/office/drawing/2014/main" id="{36B3FE62-D424-E251-B072-C0965D99CD19}"/>
              </a:ext>
            </a:extLst>
          </p:cNvPr>
          <p:cNvSpPr txBox="1">
            <a:spLocks/>
          </p:cNvSpPr>
          <p:nvPr/>
        </p:nvSpPr>
        <p:spPr>
          <a:xfrm>
            <a:off x="746725" y="42328"/>
            <a:ext cx="10058400" cy="660178"/>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7AD400"/>
                </a:solidFill>
                <a:latin typeface="Arial Rounded MT Bold" panose="020F07040305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s-ES" sz="3500" b="1" dirty="0">
                <a:solidFill>
                  <a:schemeClr val="bg1"/>
                </a:solidFill>
              </a:rPr>
              <a:t>Integración con otros módulos</a:t>
            </a:r>
            <a:endParaRPr lang="es-CO" sz="3500" b="1" dirty="0">
              <a:solidFill>
                <a:schemeClr val="bg1"/>
              </a:solidFill>
            </a:endParaRPr>
          </a:p>
        </p:txBody>
      </p:sp>
      <p:sp>
        <p:nvSpPr>
          <p:cNvPr id="4" name="Marcador de contenido 1">
            <a:extLst>
              <a:ext uri="{FF2B5EF4-FFF2-40B4-BE49-F238E27FC236}">
                <a16:creationId xmlns:a16="http://schemas.microsoft.com/office/drawing/2014/main" id="{983701F0-87D5-2988-EF09-C5641D73A3DA}"/>
              </a:ext>
            </a:extLst>
          </p:cNvPr>
          <p:cNvSpPr>
            <a:spLocks noGrp="1"/>
          </p:cNvSpPr>
          <p:nvPr>
            <p:ph idx="1"/>
          </p:nvPr>
        </p:nvSpPr>
        <p:spPr>
          <a:xfrm>
            <a:off x="5269230" y="1250440"/>
            <a:ext cx="6348646" cy="5230119"/>
          </a:xfrm>
        </p:spPr>
        <p:txBody>
          <a:bodyPr vert="horz" lIns="91440" tIns="45720" rIns="91440" bIns="45720" rtlCol="0" anchor="ctr">
            <a:normAutofit/>
          </a:bodyPr>
          <a:lstStyle/>
          <a:p>
            <a:pPr marL="0" indent="0" algn="just">
              <a:buClr>
                <a:srgbClr val="7AD400"/>
              </a:buClr>
              <a:buNone/>
            </a:pPr>
            <a:r>
              <a:rPr lang="es-ES" sz="1800" b="1" dirty="0">
                <a:solidFill>
                  <a:srgbClr val="007934"/>
                </a:solidFill>
              </a:rPr>
              <a:t>MM - Gestión de Materiales</a:t>
            </a:r>
          </a:p>
          <a:p>
            <a:pPr marL="0" indent="0" algn="just">
              <a:buClr>
                <a:srgbClr val="7AD400"/>
              </a:buClr>
              <a:buNone/>
            </a:pPr>
            <a:r>
              <a:rPr lang="es-ES" sz="1800" dirty="0"/>
              <a:t>Adquisición de activos mediante compras</a:t>
            </a:r>
          </a:p>
          <a:p>
            <a:pPr marL="0" indent="0" algn="just">
              <a:buClr>
                <a:srgbClr val="7AD400"/>
              </a:buClr>
              <a:buNone/>
            </a:pPr>
            <a:r>
              <a:rPr lang="es-ES" sz="1800" b="1" dirty="0">
                <a:solidFill>
                  <a:srgbClr val="007934"/>
                </a:solidFill>
              </a:rPr>
              <a:t>FI – GL - Contabilidad Financiera</a:t>
            </a:r>
          </a:p>
          <a:p>
            <a:pPr marL="0" indent="0" algn="just">
              <a:buClr>
                <a:srgbClr val="7AD400"/>
              </a:buClr>
              <a:buNone/>
            </a:pPr>
            <a:r>
              <a:rPr lang="es-ES" sz="1800" dirty="0"/>
              <a:t>Generación automática de asientos contables</a:t>
            </a:r>
          </a:p>
          <a:p>
            <a:pPr marL="0" indent="0" algn="just">
              <a:buClr>
                <a:srgbClr val="7AD400"/>
              </a:buClr>
              <a:buNone/>
            </a:pPr>
            <a:r>
              <a:rPr lang="es-ES" sz="1800" b="1" dirty="0">
                <a:solidFill>
                  <a:srgbClr val="007934"/>
                </a:solidFill>
              </a:rPr>
              <a:t>CO – </a:t>
            </a:r>
            <a:r>
              <a:rPr lang="es-ES" sz="1800" b="1" dirty="0" err="1">
                <a:solidFill>
                  <a:srgbClr val="007934"/>
                </a:solidFill>
              </a:rPr>
              <a:t>Controlling</a:t>
            </a:r>
            <a:r>
              <a:rPr lang="es-ES" sz="1800" b="1" dirty="0">
                <a:solidFill>
                  <a:srgbClr val="007934"/>
                </a:solidFill>
              </a:rPr>
              <a:t> </a:t>
            </a:r>
          </a:p>
          <a:p>
            <a:pPr marL="0" indent="0" algn="just">
              <a:buClr>
                <a:srgbClr val="7AD400"/>
              </a:buClr>
              <a:buNone/>
            </a:pPr>
            <a:r>
              <a:rPr lang="es-ES" sz="1800" dirty="0"/>
              <a:t>Distribución de depreciación a centros de costo</a:t>
            </a:r>
          </a:p>
          <a:p>
            <a:pPr marL="0" indent="0" algn="just">
              <a:buClr>
                <a:srgbClr val="7AD400"/>
              </a:buClr>
              <a:buNone/>
            </a:pPr>
            <a:r>
              <a:rPr lang="es-ES" sz="1800" b="1" dirty="0">
                <a:solidFill>
                  <a:srgbClr val="007934"/>
                </a:solidFill>
              </a:rPr>
              <a:t>PS – Project </a:t>
            </a:r>
            <a:r>
              <a:rPr lang="es-ES" sz="1800" b="1" dirty="0" err="1">
                <a:solidFill>
                  <a:srgbClr val="007934"/>
                </a:solidFill>
              </a:rPr>
              <a:t>System</a:t>
            </a:r>
            <a:r>
              <a:rPr lang="es-ES" sz="1800" b="1" dirty="0">
                <a:solidFill>
                  <a:srgbClr val="007934"/>
                </a:solidFill>
              </a:rPr>
              <a:t> (Proyectos)</a:t>
            </a:r>
          </a:p>
          <a:p>
            <a:pPr marL="0" indent="0" algn="just">
              <a:buClr>
                <a:srgbClr val="7AD400"/>
              </a:buClr>
              <a:buNone/>
            </a:pPr>
            <a:r>
              <a:rPr lang="es-ES" sz="1800" dirty="0"/>
              <a:t>Capitalización desde proyectos (PEP) a Activos Fijos en Curso (AFC)</a:t>
            </a:r>
          </a:p>
          <a:p>
            <a:pPr marL="0" indent="0" algn="just">
              <a:buClr>
                <a:srgbClr val="7AD400"/>
              </a:buClr>
              <a:buNone/>
            </a:pPr>
            <a:r>
              <a:rPr lang="es-ES" sz="1800" b="1" dirty="0">
                <a:solidFill>
                  <a:srgbClr val="007934"/>
                </a:solidFill>
              </a:rPr>
              <a:t>PM - </a:t>
            </a:r>
            <a:r>
              <a:rPr lang="es-ES" sz="1800" b="1" dirty="0" err="1">
                <a:solidFill>
                  <a:srgbClr val="007934"/>
                </a:solidFill>
              </a:rPr>
              <a:t>Plant</a:t>
            </a:r>
            <a:r>
              <a:rPr lang="es-ES" sz="1800" b="1" dirty="0">
                <a:solidFill>
                  <a:srgbClr val="007934"/>
                </a:solidFill>
              </a:rPr>
              <a:t> </a:t>
            </a:r>
            <a:r>
              <a:rPr lang="es-ES" sz="1800" b="1" dirty="0" err="1">
                <a:solidFill>
                  <a:srgbClr val="007934"/>
                </a:solidFill>
              </a:rPr>
              <a:t>Maintenance</a:t>
            </a:r>
            <a:r>
              <a:rPr lang="es-ES" sz="1800" b="1" dirty="0">
                <a:solidFill>
                  <a:srgbClr val="007934"/>
                </a:solidFill>
              </a:rPr>
              <a:t> (Filiales que no tienen MAXIMO)</a:t>
            </a:r>
          </a:p>
          <a:p>
            <a:pPr marL="0" indent="0" algn="just">
              <a:buClr>
                <a:srgbClr val="7AD400"/>
              </a:buClr>
              <a:buNone/>
            </a:pPr>
            <a:r>
              <a:rPr lang="es-ES" sz="1800" dirty="0"/>
              <a:t>Vinculación activo-equipo técnico</a:t>
            </a:r>
          </a:p>
          <a:p>
            <a:pPr marL="0" indent="0" algn="just">
              <a:buClr>
                <a:srgbClr val="7AD400"/>
              </a:buClr>
              <a:buNone/>
            </a:pPr>
            <a:endParaRPr lang="es-ES" sz="1800" dirty="0"/>
          </a:p>
        </p:txBody>
      </p:sp>
      <p:sp>
        <p:nvSpPr>
          <p:cNvPr id="5" name="Forma libre: forma 9">
            <a:extLst>
              <a:ext uri="{FF2B5EF4-FFF2-40B4-BE49-F238E27FC236}">
                <a16:creationId xmlns:a16="http://schemas.microsoft.com/office/drawing/2014/main" id="{A76E495E-697F-A67B-19AB-F786AD7CAF11}"/>
              </a:ext>
            </a:extLst>
          </p:cNvPr>
          <p:cNvSpPr/>
          <p:nvPr/>
        </p:nvSpPr>
        <p:spPr>
          <a:xfrm>
            <a:off x="4831320" y="1853090"/>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orma libre: forma 9">
            <a:extLst>
              <a:ext uri="{FF2B5EF4-FFF2-40B4-BE49-F238E27FC236}">
                <a16:creationId xmlns:a16="http://schemas.microsoft.com/office/drawing/2014/main" id="{23871AC6-F041-E016-CD49-69AD23A53F44}"/>
              </a:ext>
            </a:extLst>
          </p:cNvPr>
          <p:cNvSpPr/>
          <p:nvPr/>
        </p:nvSpPr>
        <p:spPr>
          <a:xfrm>
            <a:off x="4831592" y="3413937"/>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orma libre: forma 9">
            <a:extLst>
              <a:ext uri="{FF2B5EF4-FFF2-40B4-BE49-F238E27FC236}">
                <a16:creationId xmlns:a16="http://schemas.microsoft.com/office/drawing/2014/main" id="{18D3989F-8D84-456B-5F26-6C064F35CDCE}"/>
              </a:ext>
            </a:extLst>
          </p:cNvPr>
          <p:cNvSpPr/>
          <p:nvPr/>
        </p:nvSpPr>
        <p:spPr>
          <a:xfrm>
            <a:off x="4831320" y="4850438"/>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orma libre: forma 9">
            <a:extLst>
              <a:ext uri="{FF2B5EF4-FFF2-40B4-BE49-F238E27FC236}">
                <a16:creationId xmlns:a16="http://schemas.microsoft.com/office/drawing/2014/main" id="{8014F140-35E2-C028-1891-80F43F3A602B}"/>
              </a:ext>
            </a:extLst>
          </p:cNvPr>
          <p:cNvSpPr/>
          <p:nvPr/>
        </p:nvSpPr>
        <p:spPr>
          <a:xfrm>
            <a:off x="4831593" y="2605186"/>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orma libre: forma 10">
            <a:extLst>
              <a:ext uri="{FF2B5EF4-FFF2-40B4-BE49-F238E27FC236}">
                <a16:creationId xmlns:a16="http://schemas.microsoft.com/office/drawing/2014/main" id="{008BB888-DC9E-5166-28CC-03B2A9422521}"/>
              </a:ext>
            </a:extLst>
          </p:cNvPr>
          <p:cNvSpPr/>
          <p:nvPr/>
        </p:nvSpPr>
        <p:spPr>
          <a:xfrm>
            <a:off x="4831320" y="4073356"/>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n 13" descr="Interfaz de usuario gráfica, Aplicación&#10;&#10;El contenido generado por IA puede ser incorrecto.">
            <a:extLst>
              <a:ext uri="{FF2B5EF4-FFF2-40B4-BE49-F238E27FC236}">
                <a16:creationId xmlns:a16="http://schemas.microsoft.com/office/drawing/2014/main" id="{23D9F3EA-D384-0779-A64E-B3C884FC8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984" y="3873500"/>
            <a:ext cx="3436378" cy="2780431"/>
          </a:xfrm>
          <a:prstGeom prst="rect">
            <a:avLst/>
          </a:prstGeom>
        </p:spPr>
      </p:pic>
      <p:sp>
        <p:nvSpPr>
          <p:cNvPr id="13" name="AutoShape 6" descr="Comentario que gusta con relleno sólido">
            <a:extLst>
              <a:ext uri="{FF2B5EF4-FFF2-40B4-BE49-F238E27FC236}">
                <a16:creationId xmlns:a16="http://schemas.microsoft.com/office/drawing/2014/main" id="{120A0BF5-2C97-1FD6-AA1D-65A0E8CF1821}"/>
              </a:ext>
            </a:extLst>
          </p:cNvPr>
          <p:cNvSpPr>
            <a:spLocks noChangeAspect="1" noChangeArrowheads="1"/>
          </p:cNvSpPr>
          <p:nvPr/>
        </p:nvSpPr>
        <p:spPr bwMode="auto">
          <a:xfrm>
            <a:off x="5943600" y="326153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031440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7248-8581-3799-0E34-1250A68547F1}"/>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2B79E421-A090-3A80-EDE7-802F097456C7}"/>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7">
            <a:extLst>
              <a:ext uri="{FF2B5EF4-FFF2-40B4-BE49-F238E27FC236}">
                <a16:creationId xmlns:a16="http://schemas.microsoft.com/office/drawing/2014/main" id="{7D9E0D4D-ACE1-BD11-FC12-E420E8589DEC}"/>
              </a:ext>
            </a:extLst>
          </p:cNvPr>
          <p:cNvSpPr/>
          <p:nvPr/>
        </p:nvSpPr>
        <p:spPr>
          <a:xfrm>
            <a:off x="-14789" y="0"/>
            <a:ext cx="3420552" cy="6858000"/>
          </a:xfrm>
          <a:prstGeom prst="rect">
            <a:avLst/>
          </a:prstGeom>
          <a:solidFill>
            <a:srgbClr val="84E105">
              <a:alpha val="8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ounded Rectangular Callout 26">
            <a:extLst>
              <a:ext uri="{FF2B5EF4-FFF2-40B4-BE49-F238E27FC236}">
                <a16:creationId xmlns:a16="http://schemas.microsoft.com/office/drawing/2014/main" id="{D3F8D123-46A3-4C5C-974A-A4FC367A88EA}"/>
              </a:ext>
            </a:extLst>
          </p:cNvPr>
          <p:cNvSpPr/>
          <p:nvPr/>
        </p:nvSpPr>
        <p:spPr>
          <a:xfrm>
            <a:off x="3037789" y="-1"/>
            <a:ext cx="8048784" cy="889375"/>
          </a:xfrm>
          <a:prstGeom prst="wedgeRoundRectCallout">
            <a:avLst>
              <a:gd name="adj1" fmla="val -20563"/>
              <a:gd name="adj2" fmla="val 85756"/>
              <a:gd name="adj3" fmla="val 16667"/>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2" name="CuadroTexto 11">
            <a:extLst>
              <a:ext uri="{FF2B5EF4-FFF2-40B4-BE49-F238E27FC236}">
                <a16:creationId xmlns:a16="http://schemas.microsoft.com/office/drawing/2014/main" id="{2C42899D-EA42-231F-8688-126EFEEC5862}"/>
              </a:ext>
            </a:extLst>
          </p:cNvPr>
          <p:cNvSpPr txBox="1"/>
          <p:nvPr/>
        </p:nvSpPr>
        <p:spPr>
          <a:xfrm>
            <a:off x="3405763" y="103093"/>
            <a:ext cx="6957437" cy="584775"/>
          </a:xfrm>
          <a:prstGeom prst="rect">
            <a:avLst/>
          </a:prstGeom>
          <a:solidFill>
            <a:schemeClr val="accent6">
              <a:lumMod val="75000"/>
            </a:schemeClr>
          </a:solidFill>
        </p:spPr>
        <p:txBody>
          <a:bodyPr wrap="square">
            <a:spAutoFit/>
          </a:bodyPr>
          <a:lstStyle/>
          <a:p>
            <a:pPr algn="ctr"/>
            <a:r>
              <a:rPr lang="es-CO" sz="3200" b="1" dirty="0">
                <a:solidFill>
                  <a:schemeClr val="bg1"/>
                </a:solidFill>
              </a:rPr>
              <a:t>Operaciones</a:t>
            </a:r>
          </a:p>
        </p:txBody>
      </p:sp>
      <p:sp>
        <p:nvSpPr>
          <p:cNvPr id="13" name="Marcador de contenido 1">
            <a:extLst>
              <a:ext uri="{FF2B5EF4-FFF2-40B4-BE49-F238E27FC236}">
                <a16:creationId xmlns:a16="http://schemas.microsoft.com/office/drawing/2014/main" id="{F951B4C7-5671-DF60-4617-C9AF9AAB4804}"/>
              </a:ext>
            </a:extLst>
          </p:cNvPr>
          <p:cNvSpPr>
            <a:spLocks noGrp="1"/>
          </p:cNvSpPr>
          <p:nvPr>
            <p:ph idx="1"/>
          </p:nvPr>
        </p:nvSpPr>
        <p:spPr>
          <a:xfrm>
            <a:off x="4849017" y="2072151"/>
            <a:ext cx="6573146" cy="3342042"/>
          </a:xfrm>
        </p:spPr>
        <p:txBody>
          <a:bodyPr anchor="ctr">
            <a:noAutofit/>
          </a:bodyPr>
          <a:lstStyle/>
          <a:p>
            <a:pPr marL="0" indent="0">
              <a:buClr>
                <a:srgbClr val="7AD400"/>
              </a:buClr>
              <a:buNone/>
            </a:pPr>
            <a:r>
              <a:rPr lang="es-ES" sz="2000" dirty="0">
                <a:latin typeface="Calibri (Body)"/>
              </a:rPr>
              <a:t>Gestión de Datos Maestros</a:t>
            </a:r>
          </a:p>
          <a:p>
            <a:pPr marL="0" indent="0">
              <a:buClr>
                <a:srgbClr val="7AD400"/>
              </a:buClr>
              <a:buNone/>
            </a:pPr>
            <a:endParaRPr lang="es-ES" sz="2000" dirty="0">
              <a:latin typeface="Calibri (Body)"/>
            </a:endParaRPr>
          </a:p>
          <a:p>
            <a:pPr marL="0" indent="0">
              <a:buClr>
                <a:srgbClr val="7AD400"/>
              </a:buClr>
              <a:buNone/>
            </a:pPr>
            <a:r>
              <a:rPr lang="es-ES" sz="2000" dirty="0">
                <a:latin typeface="Calibri (Body)"/>
              </a:rPr>
              <a:t>Traslados de clases de Activos Fijos</a:t>
            </a:r>
          </a:p>
          <a:p>
            <a:pPr marL="0" indent="0">
              <a:buClr>
                <a:srgbClr val="7AD400"/>
              </a:buClr>
              <a:buNone/>
            </a:pPr>
            <a:endParaRPr lang="es-ES" sz="2000" dirty="0">
              <a:latin typeface="Calibri (Body)"/>
            </a:endParaRPr>
          </a:p>
          <a:p>
            <a:pPr marL="0" indent="0">
              <a:buClr>
                <a:srgbClr val="7AD400"/>
              </a:buClr>
              <a:buNone/>
            </a:pPr>
            <a:r>
              <a:rPr lang="es-ES" sz="2000" dirty="0">
                <a:latin typeface="Calibri (Body)"/>
              </a:rPr>
              <a:t>Traslados a operación de Activos Fijos</a:t>
            </a:r>
          </a:p>
          <a:p>
            <a:pPr marL="0" indent="0">
              <a:buClr>
                <a:srgbClr val="7AD400"/>
              </a:buClr>
              <a:buNone/>
            </a:pPr>
            <a:endParaRPr lang="es-ES" sz="2000" dirty="0">
              <a:latin typeface="Calibri (Body)"/>
            </a:endParaRPr>
          </a:p>
          <a:p>
            <a:pPr marL="0" indent="0">
              <a:buClr>
                <a:srgbClr val="7AD400"/>
              </a:buClr>
              <a:buNone/>
            </a:pPr>
            <a:r>
              <a:rPr lang="es-ES" sz="2000" dirty="0">
                <a:latin typeface="Calibri (Body)"/>
              </a:rPr>
              <a:t>Bajas de Activos Fijos</a:t>
            </a:r>
          </a:p>
          <a:p>
            <a:pPr marL="0" indent="0">
              <a:buClr>
                <a:srgbClr val="7AD400"/>
              </a:buClr>
              <a:buNone/>
            </a:pPr>
            <a:endParaRPr lang="es-ES" sz="2000" dirty="0">
              <a:latin typeface="Calibri (Body)"/>
            </a:endParaRPr>
          </a:p>
          <a:p>
            <a:pPr marL="0" indent="0">
              <a:buClr>
                <a:srgbClr val="7AD400"/>
              </a:buClr>
              <a:buNone/>
            </a:pPr>
            <a:r>
              <a:rPr lang="es-ES" sz="2000" dirty="0">
                <a:latin typeface="Calibri (Body)"/>
              </a:rPr>
              <a:t>Visualización</a:t>
            </a:r>
          </a:p>
          <a:p>
            <a:pPr marL="0" indent="0">
              <a:buClr>
                <a:srgbClr val="7AD400"/>
              </a:buClr>
              <a:buNone/>
            </a:pPr>
            <a:endParaRPr lang="es-ES" sz="2000" dirty="0">
              <a:latin typeface="Calibri (Body)"/>
            </a:endParaRPr>
          </a:p>
          <a:p>
            <a:pPr marL="0" indent="0">
              <a:buClr>
                <a:srgbClr val="7AD400"/>
              </a:buClr>
              <a:buNone/>
            </a:pPr>
            <a:r>
              <a:rPr lang="es-ES" sz="2000" dirty="0" err="1">
                <a:latin typeface="Calibri (Body)"/>
              </a:rPr>
              <a:t>Postcapitalización</a:t>
            </a:r>
            <a:r>
              <a:rPr lang="es-ES" sz="2000" dirty="0">
                <a:latin typeface="Calibri (Body)"/>
              </a:rPr>
              <a:t> y corrección </a:t>
            </a:r>
          </a:p>
        </p:txBody>
      </p:sp>
      <p:sp>
        <p:nvSpPr>
          <p:cNvPr id="19" name="Forma libre: forma 9">
            <a:extLst>
              <a:ext uri="{FF2B5EF4-FFF2-40B4-BE49-F238E27FC236}">
                <a16:creationId xmlns:a16="http://schemas.microsoft.com/office/drawing/2014/main" id="{AA4C00A9-B7F6-7843-141C-D3EF9A13B1BE}"/>
              </a:ext>
            </a:extLst>
          </p:cNvPr>
          <p:cNvSpPr/>
          <p:nvPr/>
        </p:nvSpPr>
        <p:spPr>
          <a:xfrm>
            <a:off x="4352799" y="1633279"/>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orma libre: forma 9">
            <a:extLst>
              <a:ext uri="{FF2B5EF4-FFF2-40B4-BE49-F238E27FC236}">
                <a16:creationId xmlns:a16="http://schemas.microsoft.com/office/drawing/2014/main" id="{25CB6455-01D3-17B7-2549-D6D7446C7C94}"/>
              </a:ext>
            </a:extLst>
          </p:cNvPr>
          <p:cNvSpPr/>
          <p:nvPr/>
        </p:nvSpPr>
        <p:spPr>
          <a:xfrm>
            <a:off x="4352713" y="3215438"/>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3" name="Imagen 22" descr="Una imagen de un campo verde&#10;&#10;El contenido generado por IA puede ser incorrecto.">
            <a:extLst>
              <a:ext uri="{FF2B5EF4-FFF2-40B4-BE49-F238E27FC236}">
                <a16:creationId xmlns:a16="http://schemas.microsoft.com/office/drawing/2014/main" id="{8AB88C3F-82E5-6EF7-3C4D-F2F16B6E9D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89" y="1"/>
            <a:ext cx="3420552" cy="6858000"/>
          </a:xfrm>
          <a:prstGeom prst="rect">
            <a:avLst/>
          </a:prstGeom>
        </p:spPr>
      </p:pic>
      <p:sp>
        <p:nvSpPr>
          <p:cNvPr id="3" name="Forma libre: forma 9">
            <a:extLst>
              <a:ext uri="{FF2B5EF4-FFF2-40B4-BE49-F238E27FC236}">
                <a16:creationId xmlns:a16="http://schemas.microsoft.com/office/drawing/2014/main" id="{85BAB8E8-51B0-DFAA-2A5C-B294A84BC15B}"/>
              </a:ext>
            </a:extLst>
          </p:cNvPr>
          <p:cNvSpPr/>
          <p:nvPr/>
        </p:nvSpPr>
        <p:spPr>
          <a:xfrm>
            <a:off x="4352799" y="2424370"/>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rma libre: forma 9">
            <a:extLst>
              <a:ext uri="{FF2B5EF4-FFF2-40B4-BE49-F238E27FC236}">
                <a16:creationId xmlns:a16="http://schemas.microsoft.com/office/drawing/2014/main" id="{F5B1C468-2A33-ECBA-0897-C7D537386263}"/>
              </a:ext>
            </a:extLst>
          </p:cNvPr>
          <p:cNvSpPr/>
          <p:nvPr/>
        </p:nvSpPr>
        <p:spPr>
          <a:xfrm>
            <a:off x="4352798" y="4006529"/>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rma libre: forma 9">
            <a:extLst>
              <a:ext uri="{FF2B5EF4-FFF2-40B4-BE49-F238E27FC236}">
                <a16:creationId xmlns:a16="http://schemas.microsoft.com/office/drawing/2014/main" id="{59B17A8D-1672-2699-EA6A-4C6E05426706}"/>
              </a:ext>
            </a:extLst>
          </p:cNvPr>
          <p:cNvSpPr/>
          <p:nvPr/>
        </p:nvSpPr>
        <p:spPr>
          <a:xfrm>
            <a:off x="4352798" y="4855626"/>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rma libre: forma 9">
            <a:extLst>
              <a:ext uri="{FF2B5EF4-FFF2-40B4-BE49-F238E27FC236}">
                <a16:creationId xmlns:a16="http://schemas.microsoft.com/office/drawing/2014/main" id="{3A784CEB-F805-0EF1-8C12-77C7D615546D}"/>
              </a:ext>
            </a:extLst>
          </p:cNvPr>
          <p:cNvSpPr/>
          <p:nvPr/>
        </p:nvSpPr>
        <p:spPr>
          <a:xfrm>
            <a:off x="4352798" y="5637816"/>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2510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AD875-586D-CD5A-968C-7951E9DD745F}"/>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E2A2B84F-2C61-D284-D773-6253AE94F3BA}"/>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394EE1F7-9052-773C-BAFE-449D3AE392E8}"/>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 name="Group 8">
            <a:extLst>
              <a:ext uri="{FF2B5EF4-FFF2-40B4-BE49-F238E27FC236}">
                <a16:creationId xmlns:a16="http://schemas.microsoft.com/office/drawing/2014/main" id="{29B3102D-6030-D959-8A70-666FC2BDC61D}"/>
              </a:ext>
            </a:extLst>
          </p:cNvPr>
          <p:cNvGrpSpPr/>
          <p:nvPr/>
        </p:nvGrpSpPr>
        <p:grpSpPr>
          <a:xfrm>
            <a:off x="0" y="0"/>
            <a:ext cx="10098156" cy="818984"/>
            <a:chOff x="4207123" y="329635"/>
            <a:chExt cx="7056957" cy="729029"/>
          </a:xfrm>
          <a:solidFill>
            <a:schemeClr val="accent6">
              <a:lumMod val="75000"/>
            </a:schemeClr>
          </a:solidFill>
        </p:grpSpPr>
        <p:sp>
          <p:nvSpPr>
            <p:cNvPr id="3" name="Rectangle: Diagonal Corners Rounded 5">
              <a:extLst>
                <a:ext uri="{FF2B5EF4-FFF2-40B4-BE49-F238E27FC236}">
                  <a16:creationId xmlns:a16="http://schemas.microsoft.com/office/drawing/2014/main" id="{529FE14A-1E64-9D72-DF9E-78C8484F01CC}"/>
                </a:ext>
              </a:extLst>
            </p:cNvPr>
            <p:cNvSpPr/>
            <p:nvPr/>
          </p:nvSpPr>
          <p:spPr>
            <a:xfrm>
              <a:off x="4207123" y="329635"/>
              <a:ext cx="7056957" cy="729029"/>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38F54C43-26AD-B275-0111-0068E15935E0}"/>
                </a:ext>
              </a:extLst>
            </p:cNvPr>
            <p:cNvSpPr txBox="1">
              <a:spLocks/>
            </p:cNvSpPr>
            <p:nvPr/>
          </p:nvSpPr>
          <p:spPr>
            <a:xfrm>
              <a:off x="4309766" y="426067"/>
              <a:ext cx="6306477" cy="472558"/>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pic>
        <p:nvPicPr>
          <p:cNvPr id="8" name="Imagen 7" descr="Interfaz de usuario gráfica&#10;&#10;El contenido generado por IA puede ser incorrecto.">
            <a:extLst>
              <a:ext uri="{FF2B5EF4-FFF2-40B4-BE49-F238E27FC236}">
                <a16:creationId xmlns:a16="http://schemas.microsoft.com/office/drawing/2014/main" id="{53162348-F9E6-1560-F270-1D81FFBD1B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70216" y="2767754"/>
            <a:ext cx="5397777" cy="2730640"/>
          </a:xfrm>
          <a:prstGeom prst="rect">
            <a:avLst/>
          </a:prstGeom>
        </p:spPr>
      </p:pic>
      <p:sp>
        <p:nvSpPr>
          <p:cNvPr id="10" name="Flecha: doblada 9">
            <a:extLst>
              <a:ext uri="{FF2B5EF4-FFF2-40B4-BE49-F238E27FC236}">
                <a16:creationId xmlns:a16="http://schemas.microsoft.com/office/drawing/2014/main" id="{28B16F22-E9D4-70D4-9569-053DF44028E6}"/>
              </a:ext>
            </a:extLst>
          </p:cNvPr>
          <p:cNvSpPr/>
          <p:nvPr/>
        </p:nvSpPr>
        <p:spPr>
          <a:xfrm rot="5400000">
            <a:off x="7764168" y="1180020"/>
            <a:ext cx="818985" cy="1589314"/>
          </a:xfrm>
          <a:prstGeom prst="ben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graphicFrame>
        <p:nvGraphicFramePr>
          <p:cNvPr id="11" name="Tabla 10">
            <a:extLst>
              <a:ext uri="{FF2B5EF4-FFF2-40B4-BE49-F238E27FC236}">
                <a16:creationId xmlns:a16="http://schemas.microsoft.com/office/drawing/2014/main" id="{A2F1D5C3-7CC7-79B1-F49C-1D3AC7FBD6EA}"/>
              </a:ext>
            </a:extLst>
          </p:cNvPr>
          <p:cNvGraphicFramePr>
            <a:graphicFrameLocks noGrp="1"/>
          </p:cNvGraphicFramePr>
          <p:nvPr>
            <p:extLst>
              <p:ext uri="{D42A27DB-BD31-4B8C-83A1-F6EECF244321}">
                <p14:modId xmlns:p14="http://schemas.microsoft.com/office/powerpoint/2010/main" val="3764771997"/>
              </p:ext>
            </p:extLst>
          </p:nvPr>
        </p:nvGraphicFramePr>
        <p:xfrm>
          <a:off x="185542" y="1774237"/>
          <a:ext cx="6042715" cy="4717673"/>
        </p:xfrm>
        <a:graphic>
          <a:graphicData uri="http://schemas.openxmlformats.org/drawingml/2006/table">
            <a:tbl>
              <a:tblPr firstRow="1" firstCol="1" bandRow="1"/>
              <a:tblGrid>
                <a:gridCol w="2014474">
                  <a:extLst>
                    <a:ext uri="{9D8B030D-6E8A-4147-A177-3AD203B41FA5}">
                      <a16:colId xmlns:a16="http://schemas.microsoft.com/office/drawing/2014/main" val="731956975"/>
                    </a:ext>
                  </a:extLst>
                </a:gridCol>
                <a:gridCol w="2001768">
                  <a:extLst>
                    <a:ext uri="{9D8B030D-6E8A-4147-A177-3AD203B41FA5}">
                      <a16:colId xmlns:a16="http://schemas.microsoft.com/office/drawing/2014/main" val="791273122"/>
                    </a:ext>
                  </a:extLst>
                </a:gridCol>
                <a:gridCol w="2026473">
                  <a:extLst>
                    <a:ext uri="{9D8B030D-6E8A-4147-A177-3AD203B41FA5}">
                      <a16:colId xmlns:a16="http://schemas.microsoft.com/office/drawing/2014/main" val="2265177722"/>
                    </a:ext>
                  </a:extLst>
                </a:gridCol>
              </a:tblGrid>
              <a:tr h="479148">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4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    Descripción</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2887852488"/>
                  </a:ext>
                </a:extLst>
              </a:tr>
              <a:tr h="1153533">
                <a:tc>
                  <a:txBody>
                    <a:bodyPr/>
                    <a:lstStyle/>
                    <a:p>
                      <a:pPr algn="just">
                        <a:lnSpc>
                          <a:spcPct val="107000"/>
                        </a:lnSpc>
                        <a:spcAft>
                          <a:spcPts val="800"/>
                        </a:spcAft>
                        <a:buNone/>
                      </a:pPr>
                      <a:r>
                        <a:rPr lang="es-CO" sz="1200" kern="100" dirty="0">
                          <a:effectLst/>
                          <a:latin typeface="Aptos" panose="020B0004020202020204" pitchFamily="34" charset="0"/>
                          <a:ea typeface="Aptos" panose="020B0004020202020204" pitchFamily="34" charset="0"/>
                          <a:cs typeface="Times New Roman" panose="02020603050405020304" pitchFamily="18" charset="0"/>
                        </a:rPr>
                        <a:t>Crear maestro de activos fijos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AS01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Creación de Activos Fijos</a:t>
                      </a:r>
                      <a:r>
                        <a:rPr lang="es-CO" sz="1200" b="1" kern="100" dirty="0">
                          <a:effectLst/>
                          <a:latin typeface="Aptos" panose="020B0004020202020204" pitchFamily="34" charset="0"/>
                          <a:ea typeface="Aptos" panose="020B0004020202020204" pitchFamily="34" charset="0"/>
                          <a:cs typeface="Times New Roman" panose="02020603050405020304" pitchFamily="18" charset="0"/>
                        </a:rPr>
                        <a:t> </a:t>
                      </a:r>
                      <a:r>
                        <a:rPr lang="es-CO" sz="1200" kern="100" dirty="0">
                          <a:effectLst/>
                          <a:latin typeface="Aptos" panose="020B0004020202020204" pitchFamily="34" charset="0"/>
                          <a:ea typeface="Aptos" panose="020B0004020202020204" pitchFamily="34" charset="0"/>
                          <a:cs typeface="Times New Roman" panose="02020603050405020304" pitchFamily="18" charset="0"/>
                        </a:rPr>
                        <a:t>individuales en una clase determinada.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3053615"/>
                  </a:ext>
                </a:extLst>
              </a:tr>
              <a:tr h="1542496">
                <a:tc>
                  <a:txBody>
                    <a:bodyPr/>
                    <a:lstStyle/>
                    <a:p>
                      <a:pPr algn="just">
                        <a:lnSpc>
                          <a:spcPct val="107000"/>
                        </a:lnSpc>
                        <a:spcAft>
                          <a:spcPts val="800"/>
                        </a:spcAft>
                        <a:buNone/>
                      </a:pPr>
                      <a:r>
                        <a:rPr lang="es-CO" sz="1200" kern="100">
                          <a:effectLst/>
                          <a:latin typeface="Aptos" panose="020B0004020202020204" pitchFamily="34" charset="0"/>
                          <a:ea typeface="Aptos" panose="020B0004020202020204" pitchFamily="34" charset="0"/>
                          <a:cs typeface="Times New Roman" panose="02020603050405020304" pitchFamily="18" charset="0"/>
                        </a:rPr>
                        <a:t>Modificar activos fijos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AS02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200" kern="100" dirty="0">
                          <a:effectLst/>
                          <a:latin typeface="Aptos" panose="020B0004020202020204" pitchFamily="34" charset="0"/>
                          <a:ea typeface="Aptos" panose="020B0004020202020204" pitchFamily="34" charset="0"/>
                          <a:cs typeface="Times New Roman" panose="02020603050405020304" pitchFamily="18" charset="0"/>
                        </a:rPr>
                        <a:t>Modificación de Activos Fijos. </a:t>
                      </a: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Actualización de datos maestros de activos ya existentes</a:t>
                      </a:r>
                      <a:r>
                        <a:rPr lang="es-CO" sz="12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5219790"/>
                  </a:ext>
                </a:extLst>
              </a:tr>
              <a:tr h="1542496">
                <a:tc>
                  <a:txBody>
                    <a:bodyPr/>
                    <a:lstStyle/>
                    <a:p>
                      <a:pPr algn="just">
                        <a:lnSpc>
                          <a:spcPct val="107000"/>
                        </a:lnSpc>
                        <a:spcAft>
                          <a:spcPts val="800"/>
                        </a:spcAft>
                        <a:buNone/>
                      </a:pPr>
                      <a:r>
                        <a:rPr lang="es-CO" sz="1200" kern="100">
                          <a:effectLst/>
                          <a:latin typeface="Aptos" panose="020B0004020202020204" pitchFamily="34" charset="0"/>
                          <a:ea typeface="Aptos" panose="020B0004020202020204" pitchFamily="34" charset="0"/>
                          <a:cs typeface="Times New Roman" panose="02020603050405020304" pitchFamily="18" charset="0"/>
                        </a:rPr>
                        <a:t>Carga masiva de activos fijos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ZFI_0022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200" kern="100" dirty="0">
                          <a:effectLst/>
                          <a:latin typeface="Aptos" panose="020B0004020202020204" pitchFamily="34" charset="0"/>
                          <a:ea typeface="Aptos" panose="020B0004020202020204" pitchFamily="34" charset="0"/>
                          <a:cs typeface="Times New Roman" panose="02020603050405020304" pitchFamily="18" charset="0"/>
                        </a:rPr>
                        <a:t>Herramienta para la </a:t>
                      </a: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creación masiva de activos fijos mediante plantillas </a:t>
                      </a:r>
                      <a:r>
                        <a:rPr lang="es-CO" sz="1200" kern="100" dirty="0">
                          <a:effectLst/>
                          <a:latin typeface="Aptos" panose="020B0004020202020204" pitchFamily="34" charset="0"/>
                          <a:ea typeface="Aptos" panose="020B0004020202020204" pitchFamily="34" charset="0"/>
                          <a:cs typeface="Times New Roman" panose="02020603050405020304" pitchFamily="18" charset="0"/>
                        </a:rPr>
                        <a:t>o formatos preestablecidos.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3880559"/>
                  </a:ext>
                </a:extLst>
              </a:tr>
            </a:tbl>
          </a:graphicData>
        </a:graphic>
      </p:graphicFrame>
      <p:sp>
        <p:nvSpPr>
          <p:cNvPr id="13" name="Título 1">
            <a:extLst>
              <a:ext uri="{FF2B5EF4-FFF2-40B4-BE49-F238E27FC236}">
                <a16:creationId xmlns:a16="http://schemas.microsoft.com/office/drawing/2014/main" id="{033AD984-83A0-DD71-068B-5976EBDB67DD}"/>
              </a:ext>
            </a:extLst>
          </p:cNvPr>
          <p:cNvSpPr txBox="1">
            <a:spLocks/>
          </p:cNvSpPr>
          <p:nvPr/>
        </p:nvSpPr>
        <p:spPr>
          <a:xfrm>
            <a:off x="0" y="810211"/>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a:solidFill>
                  <a:prstClr val="white"/>
                </a:solidFill>
                <a:latin typeface="Arial Rounded MT Bold"/>
              </a:rPr>
              <a:t>Gestión de Datos Maestros</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15" name="Imagen 14" descr="Imagen que contiene Logotipo&#10;&#10;El contenido generado por IA puede ser incorrecto.">
            <a:extLst>
              <a:ext uri="{FF2B5EF4-FFF2-40B4-BE49-F238E27FC236}">
                <a16:creationId xmlns:a16="http://schemas.microsoft.com/office/drawing/2014/main" id="{0A82CB84-2D8A-04FD-B12B-DB889A3D2F9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46129" y="6035999"/>
            <a:ext cx="2745871" cy="822001"/>
          </a:xfrm>
          <a:prstGeom prst="rect">
            <a:avLst/>
          </a:prstGeom>
        </p:spPr>
      </p:pic>
    </p:spTree>
    <p:extLst>
      <p:ext uri="{BB962C8B-B14F-4D97-AF65-F5344CB8AC3E}">
        <p14:creationId xmlns:p14="http://schemas.microsoft.com/office/powerpoint/2010/main" val="1490661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6EA28-283E-BCC2-7E84-C63F8058F56F}"/>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F43C2BC8-1F0F-E935-0995-950B02CEBAC4}"/>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8">
            <a:extLst>
              <a:ext uri="{FF2B5EF4-FFF2-40B4-BE49-F238E27FC236}">
                <a16:creationId xmlns:a16="http://schemas.microsoft.com/office/drawing/2014/main" id="{0788DF7A-7A3B-BAC7-3232-E95A1CC40C80}"/>
              </a:ext>
            </a:extLst>
          </p:cNvPr>
          <p:cNvGrpSpPr/>
          <p:nvPr/>
        </p:nvGrpSpPr>
        <p:grpSpPr>
          <a:xfrm>
            <a:off x="0" y="-9192"/>
            <a:ext cx="10418416" cy="819323"/>
            <a:chOff x="4273803" y="395035"/>
            <a:chExt cx="7056957" cy="729029"/>
          </a:xfrm>
          <a:solidFill>
            <a:schemeClr val="accent6">
              <a:lumMod val="75000"/>
            </a:schemeClr>
          </a:solidFill>
        </p:grpSpPr>
        <p:sp>
          <p:nvSpPr>
            <p:cNvPr id="3" name="Rectangle: Diagonal Corners Rounded 5">
              <a:extLst>
                <a:ext uri="{FF2B5EF4-FFF2-40B4-BE49-F238E27FC236}">
                  <a16:creationId xmlns:a16="http://schemas.microsoft.com/office/drawing/2014/main" id="{4D639052-E539-129F-D50F-A839F192DC39}"/>
                </a:ext>
              </a:extLst>
            </p:cNvPr>
            <p:cNvSpPr/>
            <p:nvPr/>
          </p:nvSpPr>
          <p:spPr>
            <a:xfrm>
              <a:off x="4273803" y="395035"/>
              <a:ext cx="7056957" cy="729029"/>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3573081A-3BA1-E5A5-77D7-CAFC1AF94A11}"/>
                </a:ext>
              </a:extLst>
            </p:cNvPr>
            <p:cNvSpPr txBox="1">
              <a:spLocks/>
            </p:cNvSpPr>
            <p:nvPr/>
          </p:nvSpPr>
          <p:spPr>
            <a:xfrm>
              <a:off x="4326497" y="455567"/>
              <a:ext cx="6607541" cy="486622"/>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sp>
        <p:nvSpPr>
          <p:cNvPr id="16" name="Rectangle 7">
            <a:hlinkClick r:id="rId8"/>
            <a:extLst>
              <a:ext uri="{FF2B5EF4-FFF2-40B4-BE49-F238E27FC236}">
                <a16:creationId xmlns:a16="http://schemas.microsoft.com/office/drawing/2014/main" id="{EC15A3B8-5A7A-DC9E-4D40-B38BB01A9488}"/>
              </a:ext>
            </a:extLst>
          </p:cNvPr>
          <p:cNvSpPr>
            <a:spLocks noChangeArrowheads="1"/>
          </p:cNvSpPr>
          <p:nvPr/>
        </p:nvSpPr>
        <p:spPr bwMode="auto">
          <a:xfrm>
            <a:off x="521504" y="2829963"/>
            <a:ext cx="1761459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D172B576-CF45-F057-F0C7-B232DA614D4C}"/>
              </a:ext>
            </a:extLst>
          </p:cNvPr>
          <p:cNvSpPr>
            <a:spLocks noChangeArrowheads="1"/>
          </p:cNvSpPr>
          <p:nvPr/>
        </p:nvSpPr>
        <p:spPr bwMode="auto">
          <a:xfrm flipV="1">
            <a:off x="-552562" y="3031856"/>
            <a:ext cx="158719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graphicFrame>
        <p:nvGraphicFramePr>
          <p:cNvPr id="8" name="Tabla 7">
            <a:extLst>
              <a:ext uri="{FF2B5EF4-FFF2-40B4-BE49-F238E27FC236}">
                <a16:creationId xmlns:a16="http://schemas.microsoft.com/office/drawing/2014/main" id="{43550000-9280-7E20-29A3-823073D82D32}"/>
              </a:ext>
            </a:extLst>
          </p:cNvPr>
          <p:cNvGraphicFramePr>
            <a:graphicFrameLocks noGrp="1"/>
          </p:cNvGraphicFramePr>
          <p:nvPr>
            <p:extLst>
              <p:ext uri="{D42A27DB-BD31-4B8C-83A1-F6EECF244321}">
                <p14:modId xmlns:p14="http://schemas.microsoft.com/office/powerpoint/2010/main" val="1691235776"/>
              </p:ext>
            </p:extLst>
          </p:nvPr>
        </p:nvGraphicFramePr>
        <p:xfrm>
          <a:off x="223111" y="1937814"/>
          <a:ext cx="6166538" cy="3615493"/>
        </p:xfrm>
        <a:graphic>
          <a:graphicData uri="http://schemas.openxmlformats.org/drawingml/2006/table">
            <a:tbl>
              <a:tblPr firstRow="1" firstCol="1" bandRow="1"/>
              <a:tblGrid>
                <a:gridCol w="1927001">
                  <a:extLst>
                    <a:ext uri="{9D8B030D-6E8A-4147-A177-3AD203B41FA5}">
                      <a16:colId xmlns:a16="http://schemas.microsoft.com/office/drawing/2014/main" val="2654409012"/>
                    </a:ext>
                  </a:extLst>
                </a:gridCol>
                <a:gridCol w="1914848">
                  <a:extLst>
                    <a:ext uri="{9D8B030D-6E8A-4147-A177-3AD203B41FA5}">
                      <a16:colId xmlns:a16="http://schemas.microsoft.com/office/drawing/2014/main" val="3225135714"/>
                    </a:ext>
                  </a:extLst>
                </a:gridCol>
                <a:gridCol w="2324689">
                  <a:extLst>
                    <a:ext uri="{9D8B030D-6E8A-4147-A177-3AD203B41FA5}">
                      <a16:colId xmlns:a16="http://schemas.microsoft.com/office/drawing/2014/main" val="2613052330"/>
                    </a:ext>
                  </a:extLst>
                </a:gridCol>
              </a:tblGrid>
              <a:tr h="365138">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4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Descripción</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2833840264"/>
                  </a:ext>
                </a:extLst>
              </a:tr>
              <a:tr h="3250355">
                <a:tc>
                  <a:txBody>
                    <a:bodyPr/>
                    <a:lstStyle/>
                    <a:p>
                      <a:pPr algn="just">
                        <a:lnSpc>
                          <a:spcPct val="107000"/>
                        </a:lnSpc>
                        <a:spcAft>
                          <a:spcPts val="800"/>
                        </a:spcAft>
                        <a:buNone/>
                      </a:pPr>
                      <a:r>
                        <a:rPr lang="es-CO" sz="1400" kern="100" dirty="0">
                          <a:effectLst/>
                          <a:latin typeface="Aptos" panose="020B0004020202020204" pitchFamily="34" charset="0"/>
                          <a:ea typeface="Aptos" panose="020B0004020202020204" pitchFamily="34" charset="0"/>
                          <a:cs typeface="Times New Roman" panose="02020603050405020304" pitchFamily="18" charset="0"/>
                        </a:rPr>
                        <a:t>Contabilizar traslado dentro de la sociedad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400" b="1" kern="100" dirty="0">
                          <a:effectLst/>
                          <a:latin typeface="Aptos" panose="020B0004020202020204" pitchFamily="34" charset="0"/>
                          <a:ea typeface="Aptos" panose="020B0004020202020204" pitchFamily="34" charset="0"/>
                          <a:cs typeface="Times New Roman" panose="02020603050405020304" pitchFamily="18" charset="0"/>
                        </a:rPr>
                        <a:t>ABUMN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400" kern="100" dirty="0">
                          <a:effectLst/>
                          <a:latin typeface="Aptos" panose="020B0004020202020204" pitchFamily="34" charset="0"/>
                          <a:ea typeface="Aptos" panose="020B0004020202020204" pitchFamily="34" charset="0"/>
                          <a:cs typeface="Times New Roman" panose="02020603050405020304" pitchFamily="18" charset="0"/>
                        </a:rPr>
                        <a:t>Se utiliza para </a:t>
                      </a:r>
                      <a:r>
                        <a:rPr lang="es-CO" sz="1400" b="1" u="none" kern="100" dirty="0">
                          <a:effectLst/>
                          <a:latin typeface="Arial Rounded MT Bold" panose="020F0704030504030204" pitchFamily="34" charset="0"/>
                          <a:ea typeface="Aptos" panose="020B0004020202020204" pitchFamily="34" charset="0"/>
                          <a:cs typeface="Times New Roman" panose="02020603050405020304" pitchFamily="18" charset="0"/>
                        </a:rPr>
                        <a:t>registrar el traslado total o parcial de valores contables entre activos fijos pertenecientes a una misma sociedad</a:t>
                      </a:r>
                      <a:r>
                        <a:rPr lang="es-CO" sz="1400" u="none" kern="100" dirty="0">
                          <a:effectLst/>
                          <a:latin typeface="Arial Rounded MT Bold" panose="020F0704030504030204" pitchFamily="34" charset="0"/>
                          <a:ea typeface="Aptos" panose="020B0004020202020204" pitchFamily="34" charset="0"/>
                          <a:cs typeface="Times New Roman" panose="02020603050405020304" pitchFamily="18" charset="0"/>
                        </a:rPr>
                        <a:t>. </a:t>
                      </a:r>
                      <a:r>
                        <a:rPr lang="es-CO" sz="1400" kern="100" dirty="0">
                          <a:effectLst/>
                          <a:latin typeface="Aptos" panose="020B0004020202020204" pitchFamily="34" charset="0"/>
                          <a:ea typeface="Aptos" panose="020B0004020202020204" pitchFamily="34" charset="0"/>
                          <a:cs typeface="Times New Roman" panose="02020603050405020304" pitchFamily="18" charset="0"/>
                        </a:rPr>
                        <a:t>La transacción genera automáticamente los asientos correspondientes en las cuentas de activo y depreciación acumulada, reflejando el movimiento desde el activo origen hacia el activo destino.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1491195"/>
                  </a:ext>
                </a:extLst>
              </a:tr>
            </a:tbl>
          </a:graphicData>
        </a:graphic>
      </p:graphicFrame>
      <p:pic>
        <p:nvPicPr>
          <p:cNvPr id="10" name="Imagen 9" descr="Interfaz de usuario gráfica, Texto, Aplicación, Chat o mensaje de texto&#10;&#10;El contenido generado por IA puede ser incorrecto.">
            <a:extLst>
              <a:ext uri="{FF2B5EF4-FFF2-40B4-BE49-F238E27FC236}">
                <a16:creationId xmlns:a16="http://schemas.microsoft.com/office/drawing/2014/main" id="{B5785A5B-6572-3576-09D7-400962F51C4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13295" y="2966450"/>
            <a:ext cx="5261947" cy="2264177"/>
          </a:xfrm>
          <a:prstGeom prst="rect">
            <a:avLst/>
          </a:prstGeom>
        </p:spPr>
      </p:pic>
      <p:sp>
        <p:nvSpPr>
          <p:cNvPr id="11" name="Flecha: doblada 10">
            <a:extLst>
              <a:ext uri="{FF2B5EF4-FFF2-40B4-BE49-F238E27FC236}">
                <a16:creationId xmlns:a16="http://schemas.microsoft.com/office/drawing/2014/main" id="{D876A05E-4586-58EE-0F86-850C290CCD25}"/>
              </a:ext>
            </a:extLst>
          </p:cNvPr>
          <p:cNvSpPr/>
          <p:nvPr/>
        </p:nvSpPr>
        <p:spPr>
          <a:xfrm rot="5400000">
            <a:off x="7282278" y="1356663"/>
            <a:ext cx="646330" cy="1984295"/>
          </a:xfrm>
          <a:prstGeom prst="bentArrow">
            <a:avLst>
              <a:gd name="adj1" fmla="val 25000"/>
              <a:gd name="adj2" fmla="val 25000"/>
              <a:gd name="adj3" fmla="val 25000"/>
              <a:gd name="adj4" fmla="val 19495"/>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3" name="Título 1">
            <a:extLst>
              <a:ext uri="{FF2B5EF4-FFF2-40B4-BE49-F238E27FC236}">
                <a16:creationId xmlns:a16="http://schemas.microsoft.com/office/drawing/2014/main" id="{78008E3D-F7C5-E9E4-1E4A-F06421447E29}"/>
              </a:ext>
            </a:extLst>
          </p:cNvPr>
          <p:cNvSpPr txBox="1">
            <a:spLocks/>
          </p:cNvSpPr>
          <p:nvPr/>
        </p:nvSpPr>
        <p:spPr>
          <a:xfrm>
            <a:off x="0" y="810251"/>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a:solidFill>
                  <a:prstClr val="white"/>
                </a:solidFill>
                <a:latin typeface="Arial Rounded MT Bold"/>
              </a:rPr>
              <a:t>Traslados de clases de Activos Fijos</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4" name="Imagen 3" descr="Imagen que contiene Logotipo&#10;&#10;El contenido generado por IA puede ser incorrecto.">
            <a:extLst>
              <a:ext uri="{FF2B5EF4-FFF2-40B4-BE49-F238E27FC236}">
                <a16:creationId xmlns:a16="http://schemas.microsoft.com/office/drawing/2014/main" id="{FCEDFACB-1B2D-B9CA-2C93-A5B380278C6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28799" y="5965474"/>
            <a:ext cx="2745871" cy="822001"/>
          </a:xfrm>
          <a:prstGeom prst="rect">
            <a:avLst/>
          </a:prstGeom>
        </p:spPr>
      </p:pic>
    </p:spTree>
    <p:extLst>
      <p:ext uri="{BB962C8B-B14F-4D97-AF65-F5344CB8AC3E}">
        <p14:creationId xmlns:p14="http://schemas.microsoft.com/office/powerpoint/2010/main" val="773367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99AB9-4BE5-DACA-03E5-E33459DD362D}"/>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069C4C8D-CD04-57C2-69F3-74FFE39B4870}"/>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8">
            <a:extLst>
              <a:ext uri="{FF2B5EF4-FFF2-40B4-BE49-F238E27FC236}">
                <a16:creationId xmlns:a16="http://schemas.microsoft.com/office/drawing/2014/main" id="{CC2177AB-376F-E3F5-43DC-16903506637E}"/>
              </a:ext>
            </a:extLst>
          </p:cNvPr>
          <p:cNvGrpSpPr/>
          <p:nvPr/>
        </p:nvGrpSpPr>
        <p:grpSpPr>
          <a:xfrm>
            <a:off x="0" y="5121"/>
            <a:ext cx="9716495" cy="772285"/>
            <a:chOff x="3959289" y="287524"/>
            <a:chExt cx="6017277" cy="600333"/>
          </a:xfrm>
          <a:solidFill>
            <a:schemeClr val="accent6">
              <a:lumMod val="75000"/>
            </a:schemeClr>
          </a:solidFill>
        </p:grpSpPr>
        <p:sp>
          <p:nvSpPr>
            <p:cNvPr id="3" name="Rectangle: Diagonal Corners Rounded 5">
              <a:extLst>
                <a:ext uri="{FF2B5EF4-FFF2-40B4-BE49-F238E27FC236}">
                  <a16:creationId xmlns:a16="http://schemas.microsoft.com/office/drawing/2014/main" id="{B0F9B02A-FDF8-52F6-412E-79A738E64AF8}"/>
                </a:ext>
              </a:extLst>
            </p:cNvPr>
            <p:cNvSpPr/>
            <p:nvPr/>
          </p:nvSpPr>
          <p:spPr>
            <a:xfrm>
              <a:off x="3959289" y="287524"/>
              <a:ext cx="6017277" cy="600333"/>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EFBA4ACE-0369-7530-86FF-A4C756EA0FC2}"/>
                </a:ext>
              </a:extLst>
            </p:cNvPr>
            <p:cNvSpPr txBox="1">
              <a:spLocks/>
            </p:cNvSpPr>
            <p:nvPr/>
          </p:nvSpPr>
          <p:spPr>
            <a:xfrm>
              <a:off x="4047924" y="331364"/>
              <a:ext cx="5771070" cy="523560"/>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sp>
        <p:nvSpPr>
          <p:cNvPr id="5" name="Rectangle 1">
            <a:extLst>
              <a:ext uri="{FF2B5EF4-FFF2-40B4-BE49-F238E27FC236}">
                <a16:creationId xmlns:a16="http://schemas.microsoft.com/office/drawing/2014/main" id="{BC687019-7877-469D-A07D-12338D7928AD}"/>
              </a:ext>
            </a:extLst>
          </p:cNvPr>
          <p:cNvSpPr>
            <a:spLocks noChangeArrowheads="1"/>
          </p:cNvSpPr>
          <p:nvPr/>
        </p:nvSpPr>
        <p:spPr bwMode="auto">
          <a:xfrm flipV="1">
            <a:off x="-552562" y="3031856"/>
            <a:ext cx="158719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graphicFrame>
        <p:nvGraphicFramePr>
          <p:cNvPr id="9" name="Tabla 8">
            <a:extLst>
              <a:ext uri="{FF2B5EF4-FFF2-40B4-BE49-F238E27FC236}">
                <a16:creationId xmlns:a16="http://schemas.microsoft.com/office/drawing/2014/main" id="{7A3E55E7-D888-C2B6-5FD9-3FAC9974ECC1}"/>
              </a:ext>
            </a:extLst>
          </p:cNvPr>
          <p:cNvGraphicFramePr>
            <a:graphicFrameLocks noGrp="1"/>
          </p:cNvGraphicFramePr>
          <p:nvPr>
            <p:extLst>
              <p:ext uri="{D42A27DB-BD31-4B8C-83A1-F6EECF244321}">
                <p14:modId xmlns:p14="http://schemas.microsoft.com/office/powerpoint/2010/main" val="2905507823"/>
              </p:ext>
            </p:extLst>
          </p:nvPr>
        </p:nvGraphicFramePr>
        <p:xfrm>
          <a:off x="383313" y="1629727"/>
          <a:ext cx="6075493" cy="4405834"/>
        </p:xfrm>
        <a:graphic>
          <a:graphicData uri="http://schemas.openxmlformats.org/drawingml/2006/table">
            <a:tbl>
              <a:tblPr firstRow="1" firstCol="1" bandRow="1"/>
              <a:tblGrid>
                <a:gridCol w="1898550">
                  <a:extLst>
                    <a:ext uri="{9D8B030D-6E8A-4147-A177-3AD203B41FA5}">
                      <a16:colId xmlns:a16="http://schemas.microsoft.com/office/drawing/2014/main" val="4169813866"/>
                    </a:ext>
                  </a:extLst>
                </a:gridCol>
                <a:gridCol w="1886576">
                  <a:extLst>
                    <a:ext uri="{9D8B030D-6E8A-4147-A177-3AD203B41FA5}">
                      <a16:colId xmlns:a16="http://schemas.microsoft.com/office/drawing/2014/main" val="2107860920"/>
                    </a:ext>
                  </a:extLst>
                </a:gridCol>
                <a:gridCol w="2290367">
                  <a:extLst>
                    <a:ext uri="{9D8B030D-6E8A-4147-A177-3AD203B41FA5}">
                      <a16:colId xmlns:a16="http://schemas.microsoft.com/office/drawing/2014/main" val="1056500132"/>
                    </a:ext>
                  </a:extLst>
                </a:gridCol>
              </a:tblGrid>
              <a:tr h="516866">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4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Descripción</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1983352029"/>
                  </a:ext>
                </a:extLst>
              </a:tr>
              <a:tr h="1944484">
                <a:tc>
                  <a:txBody>
                    <a:bodyPr/>
                    <a:lstStyle/>
                    <a:p>
                      <a:pPr algn="just">
                        <a:lnSpc>
                          <a:spcPct val="107000"/>
                        </a:lnSpc>
                        <a:spcAft>
                          <a:spcPts val="800"/>
                        </a:spcAft>
                        <a:buNone/>
                      </a:pPr>
                      <a:r>
                        <a:rPr lang="es-CO" sz="1200" kern="100" dirty="0">
                          <a:effectLst/>
                          <a:latin typeface="Aptos" panose="020B0004020202020204" pitchFamily="34" charset="0"/>
                          <a:ea typeface="Aptos" panose="020B0004020202020204" pitchFamily="34" charset="0"/>
                          <a:cs typeface="Times New Roman" panose="02020603050405020304" pitchFamily="18" charset="0"/>
                        </a:rPr>
                        <a:t>Definir reglas de distribución para </a:t>
                      </a:r>
                      <a:r>
                        <a:rPr lang="es-CO" sz="1200" kern="100" dirty="0" err="1">
                          <a:effectLst/>
                          <a:latin typeface="Aptos" panose="020B0004020202020204" pitchFamily="34" charset="0"/>
                          <a:ea typeface="Aptos" panose="020B0004020202020204" pitchFamily="34" charset="0"/>
                          <a:cs typeface="Times New Roman" panose="02020603050405020304" pitchFamily="18" charset="0"/>
                        </a:rPr>
                        <a:t>AFeC</a:t>
                      </a:r>
                      <a:endParaRPr lang="es-CO"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AIAB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200" kern="100" dirty="0">
                          <a:effectLst/>
                          <a:latin typeface="Aptos" panose="020B0004020202020204" pitchFamily="34" charset="0"/>
                          <a:ea typeface="Aptos" panose="020B0004020202020204" pitchFamily="34" charset="0"/>
                          <a:cs typeface="Times New Roman" panose="02020603050405020304" pitchFamily="18" charset="0"/>
                        </a:rPr>
                        <a:t>Permite </a:t>
                      </a: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crear y mantener las reglas de liquidación de un Activo en Curso</a:t>
                      </a:r>
                      <a:r>
                        <a:rPr lang="es-CO" sz="1200" kern="100" dirty="0">
                          <a:effectLst/>
                          <a:latin typeface="Aptos" panose="020B0004020202020204" pitchFamily="34" charset="0"/>
                          <a:ea typeface="Aptos" panose="020B0004020202020204" pitchFamily="34" charset="0"/>
                          <a:cs typeface="Times New Roman" panose="02020603050405020304" pitchFamily="18" charset="0"/>
                        </a:rPr>
                        <a:t> (</a:t>
                      </a:r>
                      <a:r>
                        <a:rPr lang="es-CO" sz="1200" kern="100" dirty="0" err="1">
                          <a:effectLst/>
                          <a:latin typeface="Aptos" panose="020B0004020202020204" pitchFamily="34" charset="0"/>
                          <a:ea typeface="Aptos" panose="020B0004020202020204" pitchFamily="34" charset="0"/>
                          <a:cs typeface="Times New Roman" panose="02020603050405020304" pitchFamily="18" charset="0"/>
                        </a:rPr>
                        <a:t>AuC</a:t>
                      </a:r>
                      <a:r>
                        <a:rPr lang="es-CO" sz="1200" kern="100" dirty="0">
                          <a:effectLst/>
                          <a:latin typeface="Aptos" panose="020B0004020202020204" pitchFamily="34" charset="0"/>
                          <a:ea typeface="Aptos" panose="020B0004020202020204" pitchFamily="34" charset="0"/>
                          <a:cs typeface="Times New Roman" panose="02020603050405020304" pitchFamily="18" charset="0"/>
                        </a:rPr>
                        <a:t>), indicando los objetos de destino (activos definitivos, cuentas de mayor, centros de costo, etc.).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8306849"/>
                  </a:ext>
                </a:extLst>
              </a:tr>
              <a:tr h="1944484">
                <a:tc>
                  <a:txBody>
                    <a:bodyPr/>
                    <a:lstStyle/>
                    <a:p>
                      <a:pPr algn="just">
                        <a:lnSpc>
                          <a:spcPct val="107000"/>
                        </a:lnSpc>
                        <a:spcAft>
                          <a:spcPts val="800"/>
                        </a:spcAft>
                        <a:buNone/>
                      </a:pPr>
                      <a:r>
                        <a:rPr lang="es-CO" sz="1200" kern="100">
                          <a:effectLst/>
                          <a:latin typeface="Aptos" panose="020B0004020202020204" pitchFamily="34" charset="0"/>
                          <a:ea typeface="Aptos" panose="020B0004020202020204" pitchFamily="34" charset="0"/>
                          <a:cs typeface="Times New Roman" panose="02020603050405020304" pitchFamily="18" charset="0"/>
                        </a:rPr>
                        <a:t>Ejecutar liquidación de AFeC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     AIBU</a:t>
                      </a:r>
                    </a:p>
                    <a:p>
                      <a:pPr algn="ctr">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Ejecuta la liquidación contable de un Activo en Curso</a:t>
                      </a:r>
                      <a:r>
                        <a:rPr lang="es-CO" sz="1200" kern="100" dirty="0">
                          <a:effectLst/>
                          <a:latin typeface="Aptos" panose="020B0004020202020204" pitchFamily="34" charset="0"/>
                          <a:ea typeface="Aptos" panose="020B0004020202020204" pitchFamily="34" charset="0"/>
                          <a:cs typeface="Times New Roman" panose="02020603050405020304" pitchFamily="18" charset="0"/>
                        </a:rPr>
                        <a:t> de acuerdo con las reglas definidas en AIAB, transfiriendo los valores acumulados hacia los objetos de destino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3042750"/>
                  </a:ext>
                </a:extLst>
              </a:tr>
            </a:tbl>
          </a:graphicData>
        </a:graphic>
      </p:graphicFrame>
      <p:sp>
        <p:nvSpPr>
          <p:cNvPr id="10" name="Rectangle 4">
            <a:extLst>
              <a:ext uri="{FF2B5EF4-FFF2-40B4-BE49-F238E27FC236}">
                <a16:creationId xmlns:a16="http://schemas.microsoft.com/office/drawing/2014/main" id="{3BCBD7F5-7335-7640-655D-52C820727E4E}"/>
              </a:ext>
            </a:extLst>
          </p:cNvPr>
          <p:cNvSpPr>
            <a:spLocks noChangeArrowheads="1"/>
          </p:cNvSpPr>
          <p:nvPr/>
        </p:nvSpPr>
        <p:spPr bwMode="auto">
          <a:xfrm>
            <a:off x="3195638" y="2820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pic>
        <p:nvPicPr>
          <p:cNvPr id="17" name="Imagen 16" descr="Interfaz de usuario gráfica, Texto, Aplicación, Chat o mensaje de texto&#10;&#10;El contenido generado por IA puede ser incorrecto.">
            <a:extLst>
              <a:ext uri="{FF2B5EF4-FFF2-40B4-BE49-F238E27FC236}">
                <a16:creationId xmlns:a16="http://schemas.microsoft.com/office/drawing/2014/main" id="{28424123-AC0E-375C-EB27-D631312FD2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98108" y="1844261"/>
            <a:ext cx="4210580" cy="2390281"/>
          </a:xfrm>
          <a:prstGeom prst="rect">
            <a:avLst/>
          </a:prstGeom>
        </p:spPr>
      </p:pic>
      <p:sp>
        <p:nvSpPr>
          <p:cNvPr id="20" name="Título 1">
            <a:extLst>
              <a:ext uri="{FF2B5EF4-FFF2-40B4-BE49-F238E27FC236}">
                <a16:creationId xmlns:a16="http://schemas.microsoft.com/office/drawing/2014/main" id="{28DB6221-1AD6-0786-26B6-6560D392F93E}"/>
              </a:ext>
            </a:extLst>
          </p:cNvPr>
          <p:cNvSpPr txBox="1">
            <a:spLocks/>
          </p:cNvSpPr>
          <p:nvPr/>
        </p:nvSpPr>
        <p:spPr>
          <a:xfrm>
            <a:off x="0" y="753076"/>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a:solidFill>
                  <a:prstClr val="white"/>
                </a:solidFill>
                <a:latin typeface="Arial Rounded MT Bold"/>
              </a:rPr>
              <a:t>Traslados a operación de Activos Fijos</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4" name="Imagen 3" descr="Imagen que contiene Logotipo&#10;&#10;El contenido generado por IA puede ser incorrecto.">
            <a:extLst>
              <a:ext uri="{FF2B5EF4-FFF2-40B4-BE49-F238E27FC236}">
                <a16:creationId xmlns:a16="http://schemas.microsoft.com/office/drawing/2014/main" id="{B1EF01C5-2468-D76F-99BE-65610C2D37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54751" y="5845232"/>
            <a:ext cx="3158661" cy="865784"/>
          </a:xfrm>
          <a:prstGeom prst="rect">
            <a:avLst/>
          </a:prstGeom>
        </p:spPr>
      </p:pic>
      <p:sp>
        <p:nvSpPr>
          <p:cNvPr id="13" name="Flecha: a la derecha 12">
            <a:extLst>
              <a:ext uri="{FF2B5EF4-FFF2-40B4-BE49-F238E27FC236}">
                <a16:creationId xmlns:a16="http://schemas.microsoft.com/office/drawing/2014/main" id="{3B5D58FD-F9D3-268F-6C83-1B82066A6F84}"/>
              </a:ext>
            </a:extLst>
          </p:cNvPr>
          <p:cNvSpPr/>
          <p:nvPr/>
        </p:nvSpPr>
        <p:spPr>
          <a:xfrm>
            <a:off x="6575079" y="1825065"/>
            <a:ext cx="906755" cy="406895"/>
          </a:xfrm>
          <a:prstGeom prst="rightArrow">
            <a:avLst/>
          </a:prstGeom>
          <a:solidFill>
            <a:srgbClr val="85C8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79456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10D9E-C201-B1BD-9E24-47E5B8645B08}"/>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68D43533-2F3C-C3F5-3944-63F9C77B6A71}"/>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8">
            <a:extLst>
              <a:ext uri="{FF2B5EF4-FFF2-40B4-BE49-F238E27FC236}">
                <a16:creationId xmlns:a16="http://schemas.microsoft.com/office/drawing/2014/main" id="{5A1AED15-09BB-5AF8-D2FF-A368EEB321F9}"/>
              </a:ext>
            </a:extLst>
          </p:cNvPr>
          <p:cNvGrpSpPr/>
          <p:nvPr/>
        </p:nvGrpSpPr>
        <p:grpSpPr>
          <a:xfrm>
            <a:off x="0" y="0"/>
            <a:ext cx="10235536" cy="646331"/>
            <a:chOff x="4273803" y="395035"/>
            <a:chExt cx="7056957" cy="729029"/>
          </a:xfrm>
          <a:solidFill>
            <a:schemeClr val="accent6">
              <a:lumMod val="75000"/>
            </a:schemeClr>
          </a:solidFill>
        </p:grpSpPr>
        <p:sp>
          <p:nvSpPr>
            <p:cNvPr id="3" name="Rectangle: Diagonal Corners Rounded 5">
              <a:extLst>
                <a:ext uri="{FF2B5EF4-FFF2-40B4-BE49-F238E27FC236}">
                  <a16:creationId xmlns:a16="http://schemas.microsoft.com/office/drawing/2014/main" id="{D1F15D46-E56D-3413-0B80-86C7625B37AE}"/>
                </a:ext>
              </a:extLst>
            </p:cNvPr>
            <p:cNvSpPr/>
            <p:nvPr/>
          </p:nvSpPr>
          <p:spPr>
            <a:xfrm>
              <a:off x="4273803" y="395035"/>
              <a:ext cx="7056957" cy="729029"/>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61307EB8-BA03-9D90-3E10-B0655BA3D2C7}"/>
                </a:ext>
              </a:extLst>
            </p:cNvPr>
            <p:cNvSpPr txBox="1">
              <a:spLocks/>
            </p:cNvSpPr>
            <p:nvPr/>
          </p:nvSpPr>
          <p:spPr>
            <a:xfrm>
              <a:off x="4273803" y="395061"/>
              <a:ext cx="6974932" cy="674977"/>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sp>
        <p:nvSpPr>
          <p:cNvPr id="5" name="Rectangle 1">
            <a:extLst>
              <a:ext uri="{FF2B5EF4-FFF2-40B4-BE49-F238E27FC236}">
                <a16:creationId xmlns:a16="http://schemas.microsoft.com/office/drawing/2014/main" id="{0ECA4C7A-FF97-6566-0397-A797290D11A8}"/>
              </a:ext>
            </a:extLst>
          </p:cNvPr>
          <p:cNvSpPr>
            <a:spLocks noChangeArrowheads="1"/>
          </p:cNvSpPr>
          <p:nvPr/>
        </p:nvSpPr>
        <p:spPr bwMode="auto">
          <a:xfrm flipV="1">
            <a:off x="-552562" y="3031856"/>
            <a:ext cx="158719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graphicFrame>
        <p:nvGraphicFramePr>
          <p:cNvPr id="8" name="Tabla 7">
            <a:extLst>
              <a:ext uri="{FF2B5EF4-FFF2-40B4-BE49-F238E27FC236}">
                <a16:creationId xmlns:a16="http://schemas.microsoft.com/office/drawing/2014/main" id="{678500C5-8665-264A-1CCA-C62DAAF764C9}"/>
              </a:ext>
            </a:extLst>
          </p:cNvPr>
          <p:cNvGraphicFramePr>
            <a:graphicFrameLocks noGrp="1"/>
          </p:cNvGraphicFramePr>
          <p:nvPr>
            <p:extLst>
              <p:ext uri="{D42A27DB-BD31-4B8C-83A1-F6EECF244321}">
                <p14:modId xmlns:p14="http://schemas.microsoft.com/office/powerpoint/2010/main" val="3905238896"/>
              </p:ext>
            </p:extLst>
          </p:nvPr>
        </p:nvGraphicFramePr>
        <p:xfrm>
          <a:off x="513494" y="1378596"/>
          <a:ext cx="6257421" cy="5121966"/>
        </p:xfrm>
        <a:graphic>
          <a:graphicData uri="http://schemas.openxmlformats.org/drawingml/2006/table">
            <a:tbl>
              <a:tblPr firstRow="1" firstCol="1" bandRow="1"/>
              <a:tblGrid>
                <a:gridCol w="1955401">
                  <a:extLst>
                    <a:ext uri="{9D8B030D-6E8A-4147-A177-3AD203B41FA5}">
                      <a16:colId xmlns:a16="http://schemas.microsoft.com/office/drawing/2014/main" val="992527866"/>
                    </a:ext>
                  </a:extLst>
                </a:gridCol>
                <a:gridCol w="1943069">
                  <a:extLst>
                    <a:ext uri="{9D8B030D-6E8A-4147-A177-3AD203B41FA5}">
                      <a16:colId xmlns:a16="http://schemas.microsoft.com/office/drawing/2014/main" val="2191168460"/>
                    </a:ext>
                  </a:extLst>
                </a:gridCol>
                <a:gridCol w="2358951">
                  <a:extLst>
                    <a:ext uri="{9D8B030D-6E8A-4147-A177-3AD203B41FA5}">
                      <a16:colId xmlns:a16="http://schemas.microsoft.com/office/drawing/2014/main" val="430209345"/>
                    </a:ext>
                  </a:extLst>
                </a:gridCol>
              </a:tblGrid>
              <a:tr h="465204">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4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Descripción</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3178945929"/>
                  </a:ext>
                </a:extLst>
              </a:tr>
              <a:tr h="1826164">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Contabilizar baja no integrada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ABAON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Se usa </a:t>
                      </a: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para dar de baja un activo fijo cuando no hay integración automática con otros módulos (por ejemplo, cuando la factura de venta se registra por separado</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 Aplica en escenarios de pérdida, deterioro, obsolescencia o venta no integrada.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4320011"/>
                  </a:ext>
                </a:extLst>
              </a:tr>
              <a:tr h="807744">
                <a:tc>
                  <a:txBody>
                    <a:bodyPr/>
                    <a:lstStyle/>
                    <a:p>
                      <a:pPr algn="just">
                        <a:lnSpc>
                          <a:spcPct val="107000"/>
                        </a:lnSpc>
                        <a:spcAft>
                          <a:spcPts val="800"/>
                        </a:spcAft>
                        <a:buNone/>
                      </a:pPr>
                      <a:r>
                        <a:rPr lang="es-CO" sz="1100" kern="100">
                          <a:effectLst/>
                          <a:latin typeface="Aptos" panose="020B0004020202020204" pitchFamily="34" charset="0"/>
                          <a:ea typeface="Aptos" panose="020B0004020202020204" pitchFamily="34" charset="0"/>
                          <a:cs typeface="Times New Roman" panose="02020603050405020304" pitchFamily="18" charset="0"/>
                        </a:rPr>
                        <a:t>Contabilizar baja por desguace (retiro total sin valor)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7000"/>
                        </a:lnSpc>
                        <a:spcAft>
                          <a:spcPts val="800"/>
                        </a:spcAft>
                        <a:buNone/>
                      </a:pP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      ABAVN</a:t>
                      </a:r>
                    </a:p>
                    <a:p>
                      <a:pPr algn="ctr">
                        <a:lnSpc>
                          <a:spcPct val="107000"/>
                        </a:lnSpc>
                        <a:spcAft>
                          <a:spcPts val="800"/>
                        </a:spcAft>
                        <a:buNone/>
                      </a:pP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Se utiliza </a:t>
                      </a: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cuando un activo es retirado por desguace total y no se espera recuperar algún valor </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(retiro sin ingresos).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7924985"/>
                  </a:ext>
                </a:extLst>
              </a:tr>
              <a:tr h="1011427">
                <a:tc>
                  <a:txBody>
                    <a:bodyPr/>
                    <a:lstStyle/>
                    <a:p>
                      <a:pPr algn="just">
                        <a:lnSpc>
                          <a:spcPct val="107000"/>
                        </a:lnSpc>
                        <a:spcAft>
                          <a:spcPts val="800"/>
                        </a:spcAft>
                        <a:buNone/>
                      </a:pPr>
                      <a:r>
                        <a:rPr lang="es-CO" sz="1100" kern="100">
                          <a:effectLst/>
                          <a:latin typeface="Aptos" panose="020B0004020202020204" pitchFamily="34" charset="0"/>
                          <a:ea typeface="Aptos" panose="020B0004020202020204" pitchFamily="34" charset="0"/>
                          <a:cs typeface="Times New Roman" panose="02020603050405020304" pitchFamily="18" charset="0"/>
                        </a:rPr>
                        <a:t>Patrimonio de activos fijos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AR01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Transacción de consulta que </a:t>
                      </a: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permite visualizar el patrimonio contable de los activos fijos de la sociedad</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 Sirve para validar saldos después de una baja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42388343"/>
                  </a:ext>
                </a:extLst>
              </a:tr>
              <a:tr h="1011427">
                <a:tc>
                  <a:txBody>
                    <a:bodyPr/>
                    <a:lstStyle/>
                    <a:p>
                      <a:pPr algn="just">
                        <a:lnSpc>
                          <a:spcPct val="107000"/>
                        </a:lnSpc>
                        <a:spcAft>
                          <a:spcPts val="800"/>
                        </a:spcAft>
                        <a:buNone/>
                      </a:pPr>
                      <a:r>
                        <a:rPr lang="es-CO" sz="1100" kern="100">
                          <a:effectLst/>
                          <a:latin typeface="Aptos" panose="020B0004020202020204" pitchFamily="34" charset="0"/>
                          <a:ea typeface="Aptos" panose="020B0004020202020204" pitchFamily="34" charset="0"/>
                          <a:cs typeface="Times New Roman" panose="02020603050405020304" pitchFamily="18" charset="0"/>
                        </a:rPr>
                        <a:t>Tratar Pool de trabajo (lista de activos agrupados)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AR31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Permite </a:t>
                      </a: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gestionar operaciones masivas (bajas, transferencias, modificaciones) mediante el uso de listas de trabajo </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a:t>
                      </a:r>
                      <a:r>
                        <a:rPr lang="es-CO" sz="1100" kern="100" dirty="0" err="1">
                          <a:effectLst/>
                          <a:latin typeface="Aptos" panose="020B0004020202020204" pitchFamily="34" charset="0"/>
                          <a:ea typeface="Aptos" panose="020B0004020202020204" pitchFamily="34" charset="0"/>
                          <a:cs typeface="Times New Roman" panose="02020603050405020304" pitchFamily="18" charset="0"/>
                        </a:rPr>
                        <a:t>worklists</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 en FI-AA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5209714"/>
                  </a:ext>
                </a:extLst>
              </a:tr>
            </a:tbl>
          </a:graphicData>
        </a:graphic>
      </p:graphicFrame>
      <p:pic>
        <p:nvPicPr>
          <p:cNvPr id="10" name="Imagen 9" descr="Interfaz de usuario gráfica, Texto, Aplicación, Chat o mensaje de texto&#10;&#10;El contenido generado por IA puede ser incorrecto.">
            <a:extLst>
              <a:ext uri="{FF2B5EF4-FFF2-40B4-BE49-F238E27FC236}">
                <a16:creationId xmlns:a16="http://schemas.microsoft.com/office/drawing/2014/main" id="{7E49DCDF-2782-175B-442C-4A2A3BD418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21287" y="2695274"/>
            <a:ext cx="4966469" cy="1965825"/>
          </a:xfrm>
          <a:prstGeom prst="rect">
            <a:avLst/>
          </a:prstGeom>
        </p:spPr>
      </p:pic>
      <p:sp>
        <p:nvSpPr>
          <p:cNvPr id="13" name="Título 1">
            <a:extLst>
              <a:ext uri="{FF2B5EF4-FFF2-40B4-BE49-F238E27FC236}">
                <a16:creationId xmlns:a16="http://schemas.microsoft.com/office/drawing/2014/main" id="{60AC1FD1-6F16-BC7B-DD98-FEFDF7961285}"/>
              </a:ext>
            </a:extLst>
          </p:cNvPr>
          <p:cNvSpPr txBox="1">
            <a:spLocks/>
          </p:cNvSpPr>
          <p:nvPr/>
        </p:nvSpPr>
        <p:spPr>
          <a:xfrm>
            <a:off x="0" y="640517"/>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a:solidFill>
                  <a:prstClr val="white"/>
                </a:solidFill>
                <a:latin typeface="Arial Rounded MT Bold"/>
              </a:rPr>
              <a:t>Bajas de Activos Fijos</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4" name="Imagen 3" descr="Imagen que contiene Logotipo&#10;&#10;El contenido generado por IA puede ser incorrecto.">
            <a:extLst>
              <a:ext uri="{FF2B5EF4-FFF2-40B4-BE49-F238E27FC236}">
                <a16:creationId xmlns:a16="http://schemas.microsoft.com/office/drawing/2014/main" id="{6AE91789-9572-696A-A4DD-4B9CEF0829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61146" y="5858733"/>
            <a:ext cx="2745871" cy="822001"/>
          </a:xfrm>
          <a:prstGeom prst="rect">
            <a:avLst/>
          </a:prstGeom>
        </p:spPr>
      </p:pic>
      <p:sp>
        <p:nvSpPr>
          <p:cNvPr id="11" name="Flecha: doblada 10">
            <a:extLst>
              <a:ext uri="{FF2B5EF4-FFF2-40B4-BE49-F238E27FC236}">
                <a16:creationId xmlns:a16="http://schemas.microsoft.com/office/drawing/2014/main" id="{D756636B-8ACC-0E47-BD94-A33EE0328861}"/>
              </a:ext>
            </a:extLst>
          </p:cNvPr>
          <p:cNvSpPr/>
          <p:nvPr/>
        </p:nvSpPr>
        <p:spPr>
          <a:xfrm rot="5400000">
            <a:off x="8156211" y="316863"/>
            <a:ext cx="944402" cy="3214250"/>
          </a:xfrm>
          <a:prstGeom prst="bentArrow">
            <a:avLst>
              <a:gd name="adj1" fmla="val 25000"/>
              <a:gd name="adj2" fmla="val 33152"/>
              <a:gd name="adj3" fmla="val 25000"/>
              <a:gd name="adj4" fmla="val 43750"/>
            </a:avLst>
          </a:prstGeom>
          <a:solidFill>
            <a:srgbClr val="7FD7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3575878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FEFC3-0C95-C856-AA38-E1F1C69A2BE5}"/>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D8B15FE0-0F20-1C58-EA8B-73886967134E}"/>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CC591008-ECD1-F336-BAE8-6C87E4D8B71F}"/>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 name="Group 8">
            <a:extLst>
              <a:ext uri="{FF2B5EF4-FFF2-40B4-BE49-F238E27FC236}">
                <a16:creationId xmlns:a16="http://schemas.microsoft.com/office/drawing/2014/main" id="{361C0CDE-D36B-9494-550D-E4B4E1D435B0}"/>
              </a:ext>
            </a:extLst>
          </p:cNvPr>
          <p:cNvGrpSpPr/>
          <p:nvPr/>
        </p:nvGrpSpPr>
        <p:grpSpPr>
          <a:xfrm>
            <a:off x="0" y="3449"/>
            <a:ext cx="10315050" cy="604534"/>
            <a:chOff x="4273802" y="355437"/>
            <a:chExt cx="7056958" cy="768627"/>
          </a:xfrm>
          <a:solidFill>
            <a:schemeClr val="accent6">
              <a:lumMod val="75000"/>
            </a:schemeClr>
          </a:solidFill>
        </p:grpSpPr>
        <p:sp>
          <p:nvSpPr>
            <p:cNvPr id="3" name="Rectangle: Diagonal Corners Rounded 5">
              <a:extLst>
                <a:ext uri="{FF2B5EF4-FFF2-40B4-BE49-F238E27FC236}">
                  <a16:creationId xmlns:a16="http://schemas.microsoft.com/office/drawing/2014/main" id="{3A154AB2-D3CD-2015-EFED-DDA5FD66B30F}"/>
                </a:ext>
              </a:extLst>
            </p:cNvPr>
            <p:cNvSpPr/>
            <p:nvPr/>
          </p:nvSpPr>
          <p:spPr>
            <a:xfrm>
              <a:off x="4273803" y="395035"/>
              <a:ext cx="7056957" cy="729029"/>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C4EFD677-DD1D-6323-6265-1744CFEDFC88}"/>
                </a:ext>
              </a:extLst>
            </p:cNvPr>
            <p:cNvSpPr txBox="1">
              <a:spLocks/>
            </p:cNvSpPr>
            <p:nvPr/>
          </p:nvSpPr>
          <p:spPr>
            <a:xfrm>
              <a:off x="4273802" y="355437"/>
              <a:ext cx="7056957" cy="674975"/>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graphicFrame>
        <p:nvGraphicFramePr>
          <p:cNvPr id="6" name="Tabla 5">
            <a:extLst>
              <a:ext uri="{FF2B5EF4-FFF2-40B4-BE49-F238E27FC236}">
                <a16:creationId xmlns:a16="http://schemas.microsoft.com/office/drawing/2014/main" id="{201EE0E5-665A-A6AF-9811-9440F844F94E}"/>
              </a:ext>
            </a:extLst>
          </p:cNvPr>
          <p:cNvGraphicFramePr>
            <a:graphicFrameLocks noGrp="1"/>
          </p:cNvGraphicFramePr>
          <p:nvPr>
            <p:extLst>
              <p:ext uri="{D42A27DB-BD31-4B8C-83A1-F6EECF244321}">
                <p14:modId xmlns:p14="http://schemas.microsoft.com/office/powerpoint/2010/main" val="2761914113"/>
              </p:ext>
            </p:extLst>
          </p:nvPr>
        </p:nvGraphicFramePr>
        <p:xfrm>
          <a:off x="229235" y="1261635"/>
          <a:ext cx="5387794" cy="5404213"/>
        </p:xfrm>
        <a:graphic>
          <a:graphicData uri="http://schemas.openxmlformats.org/drawingml/2006/table">
            <a:tbl>
              <a:tblPr firstRow="1" firstCol="1" bandRow="1"/>
              <a:tblGrid>
                <a:gridCol w="1683649">
                  <a:extLst>
                    <a:ext uri="{9D8B030D-6E8A-4147-A177-3AD203B41FA5}">
                      <a16:colId xmlns:a16="http://schemas.microsoft.com/office/drawing/2014/main" val="836611045"/>
                    </a:ext>
                  </a:extLst>
                </a:gridCol>
                <a:gridCol w="1673030">
                  <a:extLst>
                    <a:ext uri="{9D8B030D-6E8A-4147-A177-3AD203B41FA5}">
                      <a16:colId xmlns:a16="http://schemas.microsoft.com/office/drawing/2014/main" val="569473427"/>
                    </a:ext>
                  </a:extLst>
                </a:gridCol>
                <a:gridCol w="2031115">
                  <a:extLst>
                    <a:ext uri="{9D8B030D-6E8A-4147-A177-3AD203B41FA5}">
                      <a16:colId xmlns:a16="http://schemas.microsoft.com/office/drawing/2014/main" val="159424013"/>
                    </a:ext>
                  </a:extLst>
                </a:gridCol>
              </a:tblGrid>
              <a:tr h="285602">
                <a:tc>
                  <a:txBody>
                    <a:bodyPr/>
                    <a:lstStyle/>
                    <a:p>
                      <a:pPr algn="ctr">
                        <a:lnSpc>
                          <a:spcPct val="107000"/>
                        </a:lnSpc>
                        <a:spcAft>
                          <a:spcPts val="800"/>
                        </a:spcAft>
                        <a:buNone/>
                      </a:pPr>
                      <a:r>
                        <a:rPr lang="es-CO" sz="10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a:t>
                      </a:r>
                      <a:endParaRPr lang="es-CO" sz="10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0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0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0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0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Descripción</a:t>
                      </a:r>
                      <a:endParaRPr lang="es-CO" sz="10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3191565661"/>
                  </a:ext>
                </a:extLst>
              </a:tr>
              <a:tr h="576726">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Visualizar activo fijo</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AS03</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b="1" kern="100" dirty="0">
                          <a:effectLst/>
                          <a:latin typeface="Aptos" panose="020B0004020202020204" pitchFamily="34" charset="0"/>
                          <a:ea typeface="Aptos" panose="020B0004020202020204" pitchFamily="34" charset="0"/>
                          <a:cs typeface="Times New Roman" panose="02020603050405020304" pitchFamily="18" charset="0"/>
                        </a:rPr>
                        <a:t>Visualización de activos fijos. Permite consultar los datos maestros completos de un activo ya creado</a:t>
                      </a:r>
                      <a:r>
                        <a:rPr lang="es-CO" sz="800" kern="100" dirty="0">
                          <a:effectLst/>
                          <a:latin typeface="Aptos" panose="020B0004020202020204" pitchFamily="34" charset="0"/>
                          <a:ea typeface="Aptos" panose="020B0004020202020204" pitchFamily="34" charset="0"/>
                          <a:cs typeface="Times New Roman" panose="02020603050405020304" pitchFamily="18" charset="0"/>
                        </a:rPr>
                        <a:t> (descripción, centro de costo, vida útil, </a:t>
                      </a:r>
                      <a:r>
                        <a:rPr lang="es-CO" sz="800" kern="100" dirty="0" err="1">
                          <a:effectLst/>
                          <a:latin typeface="Aptos" panose="020B0004020202020204" pitchFamily="34" charset="0"/>
                          <a:ea typeface="Aptos" panose="020B0004020202020204" pitchFamily="34" charset="0"/>
                          <a:cs typeface="Times New Roman" panose="02020603050405020304" pitchFamily="18" charset="0"/>
                        </a:rPr>
                        <a:t>etc</a:t>
                      </a:r>
                      <a:r>
                        <a:rPr lang="es-CO" sz="800" kern="100" dirty="0">
                          <a:effectLst/>
                          <a:latin typeface="Aptos" panose="020B0004020202020204" pitchFamily="34" charset="0"/>
                          <a:ea typeface="Aptos" panose="020B0004020202020204" pitchFamily="34" charset="0"/>
                          <a:cs typeface="Times New Roman" panose="02020603050405020304" pitchFamily="18" charset="0"/>
                        </a:rPr>
                        <a:t>). Solo lectura.</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0617316"/>
                  </a:ext>
                </a:extLst>
              </a:tr>
              <a:tr h="590102">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Valores de activo fijo</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    AW01N</a:t>
                      </a:r>
                    </a:p>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 </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kern="100" dirty="0">
                          <a:effectLst/>
                          <a:latin typeface="Aptos" panose="020B0004020202020204" pitchFamily="34" charset="0"/>
                          <a:ea typeface="Aptos" panose="020B0004020202020204" pitchFamily="34" charset="0"/>
                          <a:cs typeface="Times New Roman" panose="02020603050405020304" pitchFamily="18" charset="0"/>
                        </a:rPr>
                        <a:t>Visualización de valores de activos fijos.  Explorador de activos. </a:t>
                      </a:r>
                      <a:r>
                        <a:rPr lang="es-CO" sz="800" b="1" kern="100" dirty="0">
                          <a:effectLst/>
                          <a:latin typeface="Aptos" panose="020B0004020202020204" pitchFamily="34" charset="0"/>
                          <a:ea typeface="Aptos" panose="020B0004020202020204" pitchFamily="34" charset="0"/>
                          <a:cs typeface="Times New Roman" panose="02020603050405020304" pitchFamily="18" charset="0"/>
                        </a:rPr>
                        <a:t>Muestra los valores financieros del activo, como depreciaciones, amortizaciones y ajustes por área contable</a:t>
                      </a:r>
                      <a:r>
                        <a:rPr lang="es-CO" sz="8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4862314"/>
                  </a:ext>
                </a:extLst>
              </a:tr>
              <a:tr h="344441">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Patrimonio de activos fijos</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S_ALR_87011963 </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kern="100" dirty="0">
                          <a:effectLst/>
                          <a:latin typeface="Aptos" panose="020B0004020202020204" pitchFamily="34" charset="0"/>
                          <a:ea typeface="Aptos" panose="020B0004020202020204" pitchFamily="34" charset="0"/>
                          <a:cs typeface="Times New Roman" panose="02020603050405020304" pitchFamily="18" charset="0"/>
                        </a:rPr>
                        <a:t>Reporte de </a:t>
                      </a:r>
                      <a:r>
                        <a:rPr lang="es-CO" sz="800" b="1" kern="100" dirty="0">
                          <a:effectLst/>
                          <a:latin typeface="Aptos" panose="020B0004020202020204" pitchFamily="34" charset="0"/>
                          <a:ea typeface="Aptos" panose="020B0004020202020204" pitchFamily="34" charset="0"/>
                          <a:cs typeface="Times New Roman" panose="02020603050405020304" pitchFamily="18" charset="0"/>
                        </a:rPr>
                        <a:t>resumen de patrimonio</a:t>
                      </a:r>
                      <a:r>
                        <a:rPr lang="es-CO" sz="800" kern="100" dirty="0">
                          <a:effectLst/>
                          <a:latin typeface="Aptos" panose="020B0004020202020204" pitchFamily="34" charset="0"/>
                          <a:ea typeface="Aptos" panose="020B0004020202020204" pitchFamily="34" charset="0"/>
                          <a:cs typeface="Times New Roman" panose="02020603050405020304" pitchFamily="18" charset="0"/>
                        </a:rPr>
                        <a:t> de activos fijos por área de valoración.</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3624572"/>
                  </a:ext>
                </a:extLst>
              </a:tr>
              <a:tr h="460584">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Amortizaciones</a:t>
                      </a:r>
                    </a:p>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S_ALR_87012006</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kern="100" dirty="0">
                          <a:effectLst/>
                          <a:latin typeface="Aptos" panose="020B0004020202020204" pitchFamily="34" charset="0"/>
                          <a:ea typeface="Aptos" panose="020B0004020202020204" pitchFamily="34" charset="0"/>
                          <a:cs typeface="Times New Roman" panose="02020603050405020304" pitchFamily="18" charset="0"/>
                        </a:rPr>
                        <a:t>Reporte de amortizaciones </a:t>
                      </a:r>
                      <a:r>
                        <a:rPr lang="es-CO" sz="800" b="1" kern="100" dirty="0">
                          <a:effectLst/>
                          <a:latin typeface="Aptos" panose="020B0004020202020204" pitchFamily="34" charset="0"/>
                          <a:ea typeface="Aptos" panose="020B0004020202020204" pitchFamily="34" charset="0"/>
                          <a:cs typeface="Times New Roman" panose="02020603050405020304" pitchFamily="18" charset="0"/>
                        </a:rPr>
                        <a:t>Visualiza los importes de depreciación planificada y real por períodos</a:t>
                      </a:r>
                      <a:r>
                        <a:rPr lang="es-CO" sz="800" kern="100" dirty="0">
                          <a:effectLst/>
                          <a:latin typeface="Aptos" panose="020B0004020202020204" pitchFamily="34" charset="0"/>
                          <a:ea typeface="Aptos" panose="020B0004020202020204" pitchFamily="34" charset="0"/>
                          <a:cs typeface="Times New Roman" panose="02020603050405020304" pitchFamily="18" charset="0"/>
                        </a:rPr>
                        <a:t> y áreas contables.</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3389089"/>
                  </a:ext>
                </a:extLst>
              </a:tr>
              <a:tr h="486111">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Documentos de modificación para registro maestro de activo fijo</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S_ALR_87012037</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kern="100" dirty="0">
                          <a:effectLst/>
                          <a:latin typeface="Aptos" panose="020B0004020202020204" pitchFamily="34" charset="0"/>
                          <a:ea typeface="Aptos" panose="020B0004020202020204" pitchFamily="34" charset="0"/>
                          <a:cs typeface="Times New Roman" panose="02020603050405020304" pitchFamily="18" charset="0"/>
                        </a:rPr>
                        <a:t>Modificaciones en registros maestros. </a:t>
                      </a:r>
                      <a:r>
                        <a:rPr lang="es-CO" sz="800" b="1" kern="100" dirty="0">
                          <a:effectLst/>
                          <a:latin typeface="Aptos" panose="020B0004020202020204" pitchFamily="34" charset="0"/>
                          <a:ea typeface="Aptos" panose="020B0004020202020204" pitchFamily="34" charset="0"/>
                          <a:cs typeface="Times New Roman" panose="02020603050405020304" pitchFamily="18" charset="0"/>
                        </a:rPr>
                        <a:t>Lista los cambios realizados en los datos maestros de los activos fijos.</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1066624"/>
                  </a:ext>
                </a:extLst>
              </a:tr>
              <a:tr h="460584">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Altas de activos fijos</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S_ALR_87012047</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kern="100" dirty="0">
                          <a:effectLst/>
                          <a:latin typeface="Aptos" panose="020B0004020202020204" pitchFamily="34" charset="0"/>
                          <a:ea typeface="Aptos" panose="020B0004020202020204" pitchFamily="34" charset="0"/>
                          <a:cs typeface="Times New Roman" panose="02020603050405020304" pitchFamily="18" charset="0"/>
                        </a:rPr>
                        <a:t>Altas de activos fijos. </a:t>
                      </a:r>
                      <a:r>
                        <a:rPr lang="es-CO" sz="800" b="1" kern="100" dirty="0">
                          <a:effectLst/>
                          <a:latin typeface="Aptos" panose="020B0004020202020204" pitchFamily="34" charset="0"/>
                          <a:ea typeface="Aptos" panose="020B0004020202020204" pitchFamily="34" charset="0"/>
                          <a:cs typeface="Times New Roman" panose="02020603050405020304" pitchFamily="18" charset="0"/>
                        </a:rPr>
                        <a:t>Muestra los registros de activos dados de alta por fecha, clase, centro de coste, entre otros</a:t>
                      </a:r>
                      <a:r>
                        <a:rPr lang="es-CO" sz="8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417442"/>
                  </a:ext>
                </a:extLst>
              </a:tr>
              <a:tr h="573708">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Visualizar Pool de trabajo de activos</a:t>
                      </a:r>
                    </a:p>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AR30</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kern="100" dirty="0">
                          <a:effectLst/>
                          <a:latin typeface="Aptos" panose="020B0004020202020204" pitchFamily="34" charset="0"/>
                          <a:ea typeface="Aptos" panose="020B0004020202020204" pitchFamily="34" charset="0"/>
                          <a:cs typeface="Times New Roman" panose="02020603050405020304" pitchFamily="18" charset="0"/>
                        </a:rPr>
                        <a:t>Visualizar pool de trabajo de activos. </a:t>
                      </a:r>
                      <a:r>
                        <a:rPr lang="es-CO" sz="800" b="1" kern="100" dirty="0">
                          <a:effectLst/>
                          <a:latin typeface="Aptos" panose="020B0004020202020204" pitchFamily="34" charset="0"/>
                          <a:ea typeface="Aptos" panose="020B0004020202020204" pitchFamily="34" charset="0"/>
                          <a:cs typeface="Times New Roman" panose="02020603050405020304" pitchFamily="18" charset="0"/>
                        </a:rPr>
                        <a:t>Permite revisar las tareas pendientes o flujos de trabajo relacionados con activos fijos</a:t>
                      </a:r>
                      <a:r>
                        <a:rPr lang="es-CO" sz="8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1587235"/>
                  </a:ext>
                </a:extLst>
              </a:tr>
              <a:tr h="576726">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Movimientos activos fijos</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S_ALR_87012048</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kern="100" dirty="0">
                          <a:effectLst/>
                          <a:latin typeface="Aptos" panose="020B0004020202020204" pitchFamily="34" charset="0"/>
                          <a:ea typeface="Aptos" panose="020B0004020202020204" pitchFamily="34" charset="0"/>
                          <a:cs typeface="Times New Roman" panose="02020603050405020304" pitchFamily="18" charset="0"/>
                        </a:rPr>
                        <a:t>Reporte de movimientos de activos fijos. </a:t>
                      </a:r>
                      <a:r>
                        <a:rPr lang="es-CO" sz="800" b="1" kern="100" dirty="0">
                          <a:effectLst/>
                          <a:latin typeface="Aptos" panose="020B0004020202020204" pitchFamily="34" charset="0"/>
                          <a:ea typeface="Aptos" panose="020B0004020202020204" pitchFamily="34" charset="0"/>
                          <a:cs typeface="Times New Roman" panose="02020603050405020304" pitchFamily="18" charset="0"/>
                        </a:rPr>
                        <a:t>Detalla todas las transacciones efectuadas sobre los activos, como altas, bajas y transferencias.</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8874533"/>
                  </a:ext>
                </a:extLst>
              </a:tr>
              <a:tr h="460584">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Bajas de activos fijos</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S_ALR_87012052</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kern="100" dirty="0">
                          <a:effectLst/>
                          <a:latin typeface="Aptos" panose="020B0004020202020204" pitchFamily="34" charset="0"/>
                          <a:ea typeface="Aptos" panose="020B0004020202020204" pitchFamily="34" charset="0"/>
                          <a:cs typeface="Times New Roman" panose="02020603050405020304" pitchFamily="18" charset="0"/>
                        </a:rPr>
                        <a:t>Bajas de activos fijos. </a:t>
                      </a:r>
                      <a:r>
                        <a:rPr lang="es-CO" sz="800" b="1" kern="100" dirty="0">
                          <a:effectLst/>
                          <a:latin typeface="Aptos" panose="020B0004020202020204" pitchFamily="34" charset="0"/>
                          <a:ea typeface="Aptos" panose="020B0004020202020204" pitchFamily="34" charset="0"/>
                          <a:cs typeface="Times New Roman" panose="02020603050405020304" pitchFamily="18" charset="0"/>
                        </a:rPr>
                        <a:t>Reporte de activos que han sido dados de baja</a:t>
                      </a:r>
                      <a:r>
                        <a:rPr lang="es-CO" sz="800" kern="100" dirty="0">
                          <a:effectLst/>
                          <a:latin typeface="Aptos" panose="020B0004020202020204" pitchFamily="34" charset="0"/>
                          <a:ea typeface="Aptos" panose="020B0004020202020204" pitchFamily="34" charset="0"/>
                          <a:cs typeface="Times New Roman" panose="02020603050405020304" pitchFamily="18" charset="0"/>
                        </a:rPr>
                        <a:t> con detalle de valores contables.</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7416326"/>
                  </a:ext>
                </a:extLst>
              </a:tr>
              <a:tr h="519939">
                <a:tc>
                  <a:txBody>
                    <a:bodyPr/>
                    <a:lstStyle/>
                    <a:p>
                      <a:pPr algn="just">
                        <a:lnSpc>
                          <a:spcPct val="107000"/>
                        </a:lnSpc>
                        <a:spcAft>
                          <a:spcPts val="800"/>
                        </a:spcAft>
                        <a:buNone/>
                      </a:pPr>
                      <a:r>
                        <a:rPr lang="es-CO" sz="1000" kern="100" dirty="0">
                          <a:effectLst/>
                          <a:latin typeface="Aptos" panose="020B0004020202020204" pitchFamily="34" charset="0"/>
                          <a:ea typeface="Aptos" panose="020B0004020202020204" pitchFamily="34" charset="0"/>
                          <a:cs typeface="Times New Roman" panose="02020603050405020304" pitchFamily="18" charset="0"/>
                        </a:rPr>
                        <a:t>Análisis de ingresos por baja</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000" b="1" kern="100" dirty="0">
                          <a:effectLst/>
                          <a:latin typeface="Aptos" panose="020B0004020202020204" pitchFamily="34" charset="0"/>
                          <a:ea typeface="Aptos" panose="020B0004020202020204" pitchFamily="34" charset="0"/>
                          <a:cs typeface="Times New Roman" panose="02020603050405020304" pitchFamily="18" charset="0"/>
                        </a:rPr>
                        <a:t>S_ALR_87012066</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800" kern="100" dirty="0">
                          <a:effectLst/>
                          <a:latin typeface="Aptos" panose="020B0004020202020204" pitchFamily="34" charset="0"/>
                          <a:ea typeface="Aptos" panose="020B0004020202020204" pitchFamily="34" charset="0"/>
                          <a:cs typeface="Times New Roman" panose="02020603050405020304" pitchFamily="18" charset="0"/>
                        </a:rPr>
                        <a:t>Análisis de ingresos por bajas. </a:t>
                      </a:r>
                      <a:r>
                        <a:rPr lang="es-CO" sz="800" b="1" kern="100" dirty="0">
                          <a:effectLst/>
                          <a:latin typeface="Aptos" panose="020B0004020202020204" pitchFamily="34" charset="0"/>
                          <a:ea typeface="Aptos" panose="020B0004020202020204" pitchFamily="34" charset="0"/>
                          <a:cs typeface="Times New Roman" panose="02020603050405020304" pitchFamily="18" charset="0"/>
                        </a:rPr>
                        <a:t>Compara el valor de venta del activo con su valor contable para calcular pérdidas o ganancias.</a:t>
                      </a:r>
                    </a:p>
                  </a:txBody>
                  <a:tcPr marL="34762" marR="347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3813821"/>
                  </a:ext>
                </a:extLst>
              </a:tr>
            </a:tbl>
          </a:graphicData>
        </a:graphic>
      </p:graphicFrame>
      <p:pic>
        <p:nvPicPr>
          <p:cNvPr id="9" name="Imagen 8" descr="Un conjunto de letras blancas en un fondo blanco&#10;&#10;El contenido generado por IA puede ser incorrecto.">
            <a:extLst>
              <a:ext uri="{FF2B5EF4-FFF2-40B4-BE49-F238E27FC236}">
                <a16:creationId xmlns:a16="http://schemas.microsoft.com/office/drawing/2014/main" id="{CAD2897F-14C5-9F63-4DA3-C9B17ED421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29508" y="1420579"/>
            <a:ext cx="6233257" cy="2582952"/>
          </a:xfrm>
          <a:prstGeom prst="rect">
            <a:avLst/>
          </a:prstGeom>
        </p:spPr>
      </p:pic>
      <p:sp>
        <p:nvSpPr>
          <p:cNvPr id="11" name="Título 1">
            <a:extLst>
              <a:ext uri="{FF2B5EF4-FFF2-40B4-BE49-F238E27FC236}">
                <a16:creationId xmlns:a16="http://schemas.microsoft.com/office/drawing/2014/main" id="{B5DBE790-A28E-30CC-5FDD-C5705CBC2C67}"/>
              </a:ext>
            </a:extLst>
          </p:cNvPr>
          <p:cNvSpPr txBox="1">
            <a:spLocks/>
          </p:cNvSpPr>
          <p:nvPr/>
        </p:nvSpPr>
        <p:spPr>
          <a:xfrm>
            <a:off x="0" y="592136"/>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a:solidFill>
                  <a:prstClr val="white"/>
                </a:solidFill>
                <a:latin typeface="Arial Rounded MT Bold"/>
              </a:rPr>
              <a:t>Visualización de Activos Fijos</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4" name="Imagen 3" descr="Imagen que contiene Logotipo&#10;&#10;El contenido generado por IA puede ser incorrecto.">
            <a:extLst>
              <a:ext uri="{FF2B5EF4-FFF2-40B4-BE49-F238E27FC236}">
                <a16:creationId xmlns:a16="http://schemas.microsoft.com/office/drawing/2014/main" id="{83753679-FE0B-9141-F6C9-008CF8DDCD6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42113" y="5858733"/>
            <a:ext cx="2745871" cy="822001"/>
          </a:xfrm>
          <a:prstGeom prst="rect">
            <a:avLst/>
          </a:prstGeom>
        </p:spPr>
      </p:pic>
      <p:sp>
        <p:nvSpPr>
          <p:cNvPr id="5" name="Flecha: doblada 4">
            <a:extLst>
              <a:ext uri="{FF2B5EF4-FFF2-40B4-BE49-F238E27FC236}">
                <a16:creationId xmlns:a16="http://schemas.microsoft.com/office/drawing/2014/main" id="{50378494-E75F-7E8C-F64C-D484655F41EB}"/>
              </a:ext>
            </a:extLst>
          </p:cNvPr>
          <p:cNvSpPr/>
          <p:nvPr/>
        </p:nvSpPr>
        <p:spPr>
          <a:xfrm rot="5400000" flipH="1">
            <a:off x="7448225" y="2732894"/>
            <a:ext cx="1155805" cy="4120243"/>
          </a:xfrm>
          <a:prstGeom prst="bentArrow">
            <a:avLst>
              <a:gd name="adj1" fmla="val 25000"/>
              <a:gd name="adj2" fmla="val 34590"/>
              <a:gd name="adj3" fmla="val 25000"/>
              <a:gd name="adj4" fmla="val 54709"/>
            </a:avLst>
          </a:prstGeom>
          <a:solidFill>
            <a:srgbClr val="7FD7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2005533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CECD8-728F-262F-C87D-12737B295A82}"/>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D561131D-10EA-D97E-73EE-028B2E41E7A1}"/>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7">
            <a:extLst>
              <a:ext uri="{FF2B5EF4-FFF2-40B4-BE49-F238E27FC236}">
                <a16:creationId xmlns:a16="http://schemas.microsoft.com/office/drawing/2014/main" id="{E6A3C572-9FD8-056B-A04C-E81B802E547D}"/>
              </a:ext>
            </a:extLst>
          </p:cNvPr>
          <p:cNvSpPr/>
          <p:nvPr/>
        </p:nvSpPr>
        <p:spPr>
          <a:xfrm>
            <a:off x="-14789" y="0"/>
            <a:ext cx="3420552" cy="6858000"/>
          </a:xfrm>
          <a:prstGeom prst="rect">
            <a:avLst/>
          </a:prstGeom>
          <a:solidFill>
            <a:srgbClr val="84E105">
              <a:alpha val="8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ounded Rectangular Callout 26">
            <a:extLst>
              <a:ext uri="{FF2B5EF4-FFF2-40B4-BE49-F238E27FC236}">
                <a16:creationId xmlns:a16="http://schemas.microsoft.com/office/drawing/2014/main" id="{4CDCF246-6E46-4732-3D08-26CE9C4A1AD5}"/>
              </a:ext>
            </a:extLst>
          </p:cNvPr>
          <p:cNvSpPr/>
          <p:nvPr/>
        </p:nvSpPr>
        <p:spPr>
          <a:xfrm>
            <a:off x="3037789" y="-1"/>
            <a:ext cx="8048784" cy="889375"/>
          </a:xfrm>
          <a:prstGeom prst="wedgeRoundRectCallout">
            <a:avLst>
              <a:gd name="adj1" fmla="val -20563"/>
              <a:gd name="adj2" fmla="val 85756"/>
              <a:gd name="adj3" fmla="val 16667"/>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2" name="CuadroTexto 11">
            <a:extLst>
              <a:ext uri="{FF2B5EF4-FFF2-40B4-BE49-F238E27FC236}">
                <a16:creationId xmlns:a16="http://schemas.microsoft.com/office/drawing/2014/main" id="{3DF51885-7FF4-C97E-10A2-94E7554EA337}"/>
              </a:ext>
            </a:extLst>
          </p:cNvPr>
          <p:cNvSpPr txBox="1"/>
          <p:nvPr/>
        </p:nvSpPr>
        <p:spPr>
          <a:xfrm>
            <a:off x="3405763" y="103093"/>
            <a:ext cx="6957437" cy="584775"/>
          </a:xfrm>
          <a:prstGeom prst="rect">
            <a:avLst/>
          </a:prstGeom>
          <a:solidFill>
            <a:schemeClr val="accent6">
              <a:lumMod val="75000"/>
            </a:schemeClr>
          </a:solidFill>
        </p:spPr>
        <p:txBody>
          <a:bodyPr wrap="square">
            <a:spAutoFit/>
          </a:bodyPr>
          <a:lstStyle/>
          <a:p>
            <a:pPr algn="ctr"/>
            <a:r>
              <a:rPr lang="es-CO" sz="3200" b="1" dirty="0">
                <a:solidFill>
                  <a:schemeClr val="bg1"/>
                </a:solidFill>
              </a:rPr>
              <a:t>Estructura Organizativa</a:t>
            </a:r>
          </a:p>
        </p:txBody>
      </p:sp>
      <p:sp>
        <p:nvSpPr>
          <p:cNvPr id="13" name="Marcador de contenido 1">
            <a:extLst>
              <a:ext uri="{FF2B5EF4-FFF2-40B4-BE49-F238E27FC236}">
                <a16:creationId xmlns:a16="http://schemas.microsoft.com/office/drawing/2014/main" id="{0D3C74B3-B141-BFAD-052A-11B97DC52EE9}"/>
              </a:ext>
            </a:extLst>
          </p:cNvPr>
          <p:cNvSpPr>
            <a:spLocks noGrp="1"/>
          </p:cNvSpPr>
          <p:nvPr>
            <p:ph idx="1"/>
          </p:nvPr>
        </p:nvSpPr>
        <p:spPr>
          <a:xfrm>
            <a:off x="4849017" y="2072151"/>
            <a:ext cx="6573146" cy="3342042"/>
          </a:xfrm>
        </p:spPr>
        <p:txBody>
          <a:bodyPr anchor="ctr">
            <a:noAutofit/>
          </a:bodyPr>
          <a:lstStyle/>
          <a:p>
            <a:pPr marL="0" indent="0">
              <a:buClr>
                <a:srgbClr val="7AD400"/>
              </a:buClr>
              <a:buNone/>
            </a:pPr>
            <a:r>
              <a:rPr lang="es-ES" sz="2000" dirty="0">
                <a:latin typeface="Calibri (Body)"/>
              </a:rPr>
              <a:t>Plan de Valoración.</a:t>
            </a:r>
          </a:p>
          <a:p>
            <a:pPr marL="0" indent="0">
              <a:buClr>
                <a:srgbClr val="7AD400"/>
              </a:buClr>
              <a:buNone/>
            </a:pPr>
            <a:endParaRPr lang="es-ES" sz="2000" dirty="0">
              <a:latin typeface="Calibri (Body)"/>
            </a:endParaRPr>
          </a:p>
          <a:p>
            <a:pPr marL="0" indent="0">
              <a:buClr>
                <a:srgbClr val="7AD400"/>
              </a:buClr>
              <a:buNone/>
            </a:pPr>
            <a:r>
              <a:rPr lang="es-ES" sz="2000" dirty="0">
                <a:latin typeface="Calibri (Body)"/>
              </a:rPr>
              <a:t>Norma de Presentación Contable (NPC)</a:t>
            </a:r>
          </a:p>
          <a:p>
            <a:pPr marL="0" indent="0">
              <a:buClr>
                <a:srgbClr val="7AD400"/>
              </a:buClr>
              <a:buNone/>
            </a:pPr>
            <a:endParaRPr lang="es-ES" sz="2000" dirty="0">
              <a:latin typeface="Calibri (Body)"/>
            </a:endParaRPr>
          </a:p>
          <a:p>
            <a:pPr marL="0" indent="0">
              <a:buClr>
                <a:srgbClr val="7AD400"/>
              </a:buClr>
              <a:buNone/>
            </a:pPr>
            <a:r>
              <a:rPr lang="es-ES" sz="2000" dirty="0">
                <a:latin typeface="Calibri (Body)"/>
              </a:rPr>
              <a:t>Área de Valoración</a:t>
            </a:r>
          </a:p>
        </p:txBody>
      </p:sp>
      <p:sp>
        <p:nvSpPr>
          <p:cNvPr id="19" name="Forma libre: forma 9">
            <a:extLst>
              <a:ext uri="{FF2B5EF4-FFF2-40B4-BE49-F238E27FC236}">
                <a16:creationId xmlns:a16="http://schemas.microsoft.com/office/drawing/2014/main" id="{17BE74A7-9B23-BDF4-D948-15EB865F90AF}"/>
              </a:ext>
            </a:extLst>
          </p:cNvPr>
          <p:cNvSpPr/>
          <p:nvPr/>
        </p:nvSpPr>
        <p:spPr>
          <a:xfrm>
            <a:off x="4279647" y="2812427"/>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orma libre: forma 9">
            <a:extLst>
              <a:ext uri="{FF2B5EF4-FFF2-40B4-BE49-F238E27FC236}">
                <a16:creationId xmlns:a16="http://schemas.microsoft.com/office/drawing/2014/main" id="{2589D0FC-72AE-574E-5B6A-6C3285708757}"/>
              </a:ext>
            </a:extLst>
          </p:cNvPr>
          <p:cNvSpPr/>
          <p:nvPr/>
        </p:nvSpPr>
        <p:spPr>
          <a:xfrm>
            <a:off x="4279647" y="3584019"/>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3" name="Imagen 22" descr="Una imagen de un campo verde&#10;&#10;El contenido generado por IA puede ser incorrecto.">
            <a:extLst>
              <a:ext uri="{FF2B5EF4-FFF2-40B4-BE49-F238E27FC236}">
                <a16:creationId xmlns:a16="http://schemas.microsoft.com/office/drawing/2014/main" id="{CA851F5C-E1CA-7432-16DF-1FA6544A1B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89" y="1"/>
            <a:ext cx="3420552" cy="6858000"/>
          </a:xfrm>
          <a:prstGeom prst="rect">
            <a:avLst/>
          </a:prstGeom>
        </p:spPr>
      </p:pic>
      <p:sp>
        <p:nvSpPr>
          <p:cNvPr id="3" name="Forma libre: forma 9">
            <a:extLst>
              <a:ext uri="{FF2B5EF4-FFF2-40B4-BE49-F238E27FC236}">
                <a16:creationId xmlns:a16="http://schemas.microsoft.com/office/drawing/2014/main" id="{000184F7-B172-7103-A0E1-922141A8888E}"/>
              </a:ext>
            </a:extLst>
          </p:cNvPr>
          <p:cNvSpPr/>
          <p:nvPr/>
        </p:nvSpPr>
        <p:spPr>
          <a:xfrm>
            <a:off x="4279646" y="4457424"/>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0288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0364-414F-E67C-E64A-261430585D66}"/>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BD093892-2F88-DDC3-0A84-E85A0622713B}"/>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AE63EDFE-E75E-B852-8E9A-5B0EB1C4EAA1}"/>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 name="Group 8">
            <a:extLst>
              <a:ext uri="{FF2B5EF4-FFF2-40B4-BE49-F238E27FC236}">
                <a16:creationId xmlns:a16="http://schemas.microsoft.com/office/drawing/2014/main" id="{2C850A6B-F4CA-8339-6FC7-6C1D88231B02}"/>
              </a:ext>
            </a:extLst>
          </p:cNvPr>
          <p:cNvGrpSpPr/>
          <p:nvPr/>
        </p:nvGrpSpPr>
        <p:grpSpPr>
          <a:xfrm>
            <a:off x="0" y="-19913"/>
            <a:ext cx="10455909" cy="748000"/>
            <a:chOff x="3942182" y="262569"/>
            <a:chExt cx="7056957" cy="729029"/>
          </a:xfrm>
          <a:solidFill>
            <a:schemeClr val="accent6">
              <a:lumMod val="75000"/>
            </a:schemeClr>
          </a:solidFill>
        </p:grpSpPr>
        <p:sp>
          <p:nvSpPr>
            <p:cNvPr id="3" name="Rectangle: Diagonal Corners Rounded 5">
              <a:extLst>
                <a:ext uri="{FF2B5EF4-FFF2-40B4-BE49-F238E27FC236}">
                  <a16:creationId xmlns:a16="http://schemas.microsoft.com/office/drawing/2014/main" id="{D4C28169-835C-28D1-B6B0-52345533961E}"/>
                </a:ext>
              </a:extLst>
            </p:cNvPr>
            <p:cNvSpPr/>
            <p:nvPr/>
          </p:nvSpPr>
          <p:spPr>
            <a:xfrm>
              <a:off x="3942182" y="262569"/>
              <a:ext cx="7056957" cy="729029"/>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D7BEDDAA-649F-8121-E715-69F8835B0E87}"/>
                </a:ext>
              </a:extLst>
            </p:cNvPr>
            <p:cNvSpPr txBox="1">
              <a:spLocks/>
            </p:cNvSpPr>
            <p:nvPr/>
          </p:nvSpPr>
          <p:spPr>
            <a:xfrm>
              <a:off x="4069451" y="332850"/>
              <a:ext cx="5712817" cy="573108"/>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sp>
        <p:nvSpPr>
          <p:cNvPr id="16" name="Rectangle 7">
            <a:hlinkClick r:id="rId8"/>
            <a:extLst>
              <a:ext uri="{FF2B5EF4-FFF2-40B4-BE49-F238E27FC236}">
                <a16:creationId xmlns:a16="http://schemas.microsoft.com/office/drawing/2014/main" id="{41B4F2C5-6E0B-060E-6B93-FAB7CD6DBC24}"/>
              </a:ext>
            </a:extLst>
          </p:cNvPr>
          <p:cNvSpPr>
            <a:spLocks noChangeArrowheads="1"/>
          </p:cNvSpPr>
          <p:nvPr/>
        </p:nvSpPr>
        <p:spPr bwMode="auto">
          <a:xfrm>
            <a:off x="521504" y="2829963"/>
            <a:ext cx="1761459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2543DDFF-1FF4-5E3F-12AB-F21360150B0E}"/>
              </a:ext>
            </a:extLst>
          </p:cNvPr>
          <p:cNvSpPr>
            <a:spLocks noChangeArrowheads="1"/>
          </p:cNvSpPr>
          <p:nvPr/>
        </p:nvSpPr>
        <p:spPr bwMode="auto">
          <a:xfrm flipV="1">
            <a:off x="-552562" y="3031856"/>
            <a:ext cx="158719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graphicFrame>
        <p:nvGraphicFramePr>
          <p:cNvPr id="4" name="Tabla 3">
            <a:extLst>
              <a:ext uri="{FF2B5EF4-FFF2-40B4-BE49-F238E27FC236}">
                <a16:creationId xmlns:a16="http://schemas.microsoft.com/office/drawing/2014/main" id="{A10241AE-084D-135C-614B-22578781DD92}"/>
              </a:ext>
            </a:extLst>
          </p:cNvPr>
          <p:cNvGraphicFramePr>
            <a:graphicFrameLocks noGrp="1"/>
          </p:cNvGraphicFramePr>
          <p:nvPr>
            <p:extLst>
              <p:ext uri="{D42A27DB-BD31-4B8C-83A1-F6EECF244321}">
                <p14:modId xmlns:p14="http://schemas.microsoft.com/office/powerpoint/2010/main" val="1392402710"/>
              </p:ext>
            </p:extLst>
          </p:nvPr>
        </p:nvGraphicFramePr>
        <p:xfrm>
          <a:off x="296545" y="1503290"/>
          <a:ext cx="5799455" cy="3616539"/>
        </p:xfrm>
        <a:graphic>
          <a:graphicData uri="http://schemas.openxmlformats.org/drawingml/2006/table">
            <a:tbl>
              <a:tblPr firstRow="1" firstCol="1" bandRow="1"/>
              <a:tblGrid>
                <a:gridCol w="1812290">
                  <a:extLst>
                    <a:ext uri="{9D8B030D-6E8A-4147-A177-3AD203B41FA5}">
                      <a16:colId xmlns:a16="http://schemas.microsoft.com/office/drawing/2014/main" val="816367183"/>
                    </a:ext>
                  </a:extLst>
                </a:gridCol>
                <a:gridCol w="1800860">
                  <a:extLst>
                    <a:ext uri="{9D8B030D-6E8A-4147-A177-3AD203B41FA5}">
                      <a16:colId xmlns:a16="http://schemas.microsoft.com/office/drawing/2014/main" val="2747477102"/>
                    </a:ext>
                  </a:extLst>
                </a:gridCol>
                <a:gridCol w="2186305">
                  <a:extLst>
                    <a:ext uri="{9D8B030D-6E8A-4147-A177-3AD203B41FA5}">
                      <a16:colId xmlns:a16="http://schemas.microsoft.com/office/drawing/2014/main" val="1070542743"/>
                    </a:ext>
                  </a:extLst>
                </a:gridCol>
              </a:tblGrid>
              <a:tr h="484376">
                <a:tc>
                  <a:txBody>
                    <a:bodyPr/>
                    <a:lstStyle/>
                    <a:p>
                      <a:pPr algn="ctr">
                        <a:lnSpc>
                          <a:spcPct val="107000"/>
                        </a:lnSpc>
                        <a:spcAft>
                          <a:spcPts val="800"/>
                        </a:spcAft>
                        <a:buNone/>
                      </a:pPr>
                      <a:r>
                        <a:rPr lang="es-CO" sz="12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a:t>
                      </a:r>
                      <a:endParaRPr lang="es-CO" sz="12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2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2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2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2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Descripción</a:t>
                      </a:r>
                      <a:endParaRPr lang="es-CO" sz="12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1130102954"/>
                  </a:ext>
                </a:extLst>
              </a:tr>
              <a:tr h="3132163">
                <a:tc>
                  <a:txBody>
                    <a:bodyPr/>
                    <a:lstStyle/>
                    <a:p>
                      <a:pPr algn="just">
                        <a:lnSpc>
                          <a:spcPct val="107000"/>
                        </a:lnSpc>
                        <a:spcAft>
                          <a:spcPts val="800"/>
                        </a:spcAft>
                        <a:buNone/>
                      </a:pPr>
                      <a:r>
                        <a:rPr lang="es-CO" sz="1200" kern="0" dirty="0">
                          <a:effectLst/>
                          <a:latin typeface="Aptos" panose="020B0004020202020204" pitchFamily="34" charset="0"/>
                          <a:ea typeface="Times New Roman" panose="02020603050405020304" pitchFamily="18" charset="0"/>
                          <a:cs typeface="Poppins" panose="00000500000000000000" pitchFamily="2" charset="0"/>
                        </a:rPr>
                        <a:t>Contabilizar </a:t>
                      </a:r>
                      <a:r>
                        <a:rPr lang="es-CO" sz="1200" kern="0" dirty="0" err="1">
                          <a:effectLst/>
                          <a:latin typeface="Aptos" panose="020B0004020202020204" pitchFamily="34" charset="0"/>
                          <a:ea typeface="Times New Roman" panose="02020603050405020304" pitchFamily="18" charset="0"/>
                          <a:cs typeface="Poppins" panose="00000500000000000000" pitchFamily="2" charset="0"/>
                        </a:rPr>
                        <a:t>postcapitalización</a:t>
                      </a:r>
                      <a:r>
                        <a:rPr lang="es-CO" sz="1200" kern="0" dirty="0">
                          <a:effectLst/>
                          <a:latin typeface="Aptos" panose="020B0004020202020204" pitchFamily="34" charset="0"/>
                          <a:ea typeface="Times New Roman" panose="02020603050405020304" pitchFamily="18" charset="0"/>
                          <a:cs typeface="Poppins" panose="00000500000000000000" pitchFamily="2" charset="0"/>
                        </a:rPr>
                        <a:t> de activo fijo</a:t>
                      </a:r>
                      <a:endParaRPr lang="es-CO"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ABNAN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200" kern="100" dirty="0">
                          <a:effectLst/>
                          <a:latin typeface="Aptos" panose="020B0004020202020204" pitchFamily="34" charset="0"/>
                          <a:ea typeface="Aptos" panose="020B0004020202020204" pitchFamily="34" charset="0"/>
                          <a:cs typeface="Times New Roman" panose="02020603050405020304" pitchFamily="18" charset="0"/>
                        </a:rPr>
                        <a:t>Se utiliza </a:t>
                      </a: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para registrar valores adicionales en un activo fijo ya existente, incrementando su costo de adquisición o producción.</a:t>
                      </a:r>
                      <a:r>
                        <a:rPr lang="es-CO" sz="1200" kern="100" dirty="0">
                          <a:effectLst/>
                          <a:latin typeface="Aptos" panose="020B0004020202020204" pitchFamily="34" charset="0"/>
                          <a:ea typeface="Aptos" panose="020B0004020202020204" pitchFamily="34" charset="0"/>
                          <a:cs typeface="Times New Roman" panose="02020603050405020304" pitchFamily="18" charset="0"/>
                        </a:rPr>
                        <a:t> Este proceso se usa cuando se capitalizan gastos o mejoras posteriores al alta inicial del activo.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4214405"/>
                  </a:ext>
                </a:extLst>
              </a:tr>
            </a:tbl>
          </a:graphicData>
        </a:graphic>
      </p:graphicFrame>
      <p:pic>
        <p:nvPicPr>
          <p:cNvPr id="10" name="Imagen 9" descr="Interfaz de usuario gráfica, Texto, Aplicación, Chat o mensaje de texto&#10;&#10;El contenido generado por IA puede ser incorrecto.">
            <a:extLst>
              <a:ext uri="{FF2B5EF4-FFF2-40B4-BE49-F238E27FC236}">
                <a16:creationId xmlns:a16="http://schemas.microsoft.com/office/drawing/2014/main" id="{7A78DD16-82D9-476C-D8EA-0878165237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1041" y="1451556"/>
            <a:ext cx="4330923" cy="1632034"/>
          </a:xfrm>
          <a:prstGeom prst="rect">
            <a:avLst/>
          </a:prstGeom>
        </p:spPr>
      </p:pic>
      <p:sp>
        <p:nvSpPr>
          <p:cNvPr id="13" name="Título 1">
            <a:extLst>
              <a:ext uri="{FF2B5EF4-FFF2-40B4-BE49-F238E27FC236}">
                <a16:creationId xmlns:a16="http://schemas.microsoft.com/office/drawing/2014/main" id="{5F674F06-DFD8-8E99-E30F-4A76DA083446}"/>
              </a:ext>
            </a:extLst>
          </p:cNvPr>
          <p:cNvSpPr txBox="1">
            <a:spLocks/>
          </p:cNvSpPr>
          <p:nvPr/>
        </p:nvSpPr>
        <p:spPr>
          <a:xfrm>
            <a:off x="0" y="716746"/>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err="1">
                <a:solidFill>
                  <a:prstClr val="white"/>
                </a:solidFill>
                <a:latin typeface="Arial Rounded MT Bold"/>
              </a:rPr>
              <a:t>Postcapitalización</a:t>
            </a:r>
            <a:r>
              <a:rPr lang="es-ES" sz="2600" dirty="0">
                <a:solidFill>
                  <a:prstClr val="white"/>
                </a:solidFill>
                <a:latin typeface="Arial Rounded MT Bold"/>
              </a:rPr>
              <a:t> y corrección </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6" name="Imagen 5" descr="Imagen que contiene Logotipo&#10;&#10;El contenido generado por IA puede ser incorrecto.">
            <a:extLst>
              <a:ext uri="{FF2B5EF4-FFF2-40B4-BE49-F238E27FC236}">
                <a16:creationId xmlns:a16="http://schemas.microsoft.com/office/drawing/2014/main" id="{13134157-F725-F5D6-F9B3-42EC8E61AD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92315" y="5943412"/>
            <a:ext cx="2745871" cy="822001"/>
          </a:xfrm>
          <a:prstGeom prst="rect">
            <a:avLst/>
          </a:prstGeom>
        </p:spPr>
      </p:pic>
      <p:sp>
        <p:nvSpPr>
          <p:cNvPr id="8" name="Flecha: a la derecha 7">
            <a:extLst>
              <a:ext uri="{FF2B5EF4-FFF2-40B4-BE49-F238E27FC236}">
                <a16:creationId xmlns:a16="http://schemas.microsoft.com/office/drawing/2014/main" id="{8C554C86-B7BE-F93C-03C3-6624F968A287}"/>
              </a:ext>
            </a:extLst>
          </p:cNvPr>
          <p:cNvSpPr/>
          <p:nvPr/>
        </p:nvSpPr>
        <p:spPr>
          <a:xfrm>
            <a:off x="6252958" y="1901025"/>
            <a:ext cx="1003610" cy="404054"/>
          </a:xfrm>
          <a:prstGeom prst="rightArrow">
            <a:avLst/>
          </a:prstGeom>
          <a:solidFill>
            <a:srgbClr val="85C8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3447137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9B8C48-52EB-25B0-F9DB-DEA4703F514F}"/>
            </a:ext>
          </a:extLst>
        </p:cNvPr>
        <p:cNvGrpSpPr/>
        <p:nvPr/>
      </p:nvGrpSpPr>
      <p:grpSpPr>
        <a:xfrm>
          <a:off x="0" y="0"/>
          <a:ext cx="0" cy="0"/>
          <a:chOff x="0" y="0"/>
          <a:chExt cx="0" cy="0"/>
        </a:xfrm>
      </p:grpSpPr>
      <p:grpSp>
        <p:nvGrpSpPr>
          <p:cNvPr id="3" name="Grupo 2">
            <a:extLst>
              <a:ext uri="{FF2B5EF4-FFF2-40B4-BE49-F238E27FC236}">
                <a16:creationId xmlns:a16="http://schemas.microsoft.com/office/drawing/2014/main" id="{77AE66F6-8E32-A2DC-5E7C-A4DCCA0AA913}"/>
              </a:ext>
            </a:extLst>
          </p:cNvPr>
          <p:cNvGrpSpPr/>
          <p:nvPr/>
        </p:nvGrpSpPr>
        <p:grpSpPr>
          <a:xfrm>
            <a:off x="204753" y="3943198"/>
            <a:ext cx="4720349" cy="2242655"/>
            <a:chOff x="1229999" y="4630968"/>
            <a:chExt cx="2177056" cy="1200957"/>
          </a:xfrm>
        </p:grpSpPr>
        <p:sp>
          <p:nvSpPr>
            <p:cNvPr id="4" name="Forma libre: forma 3">
              <a:extLst>
                <a:ext uri="{FF2B5EF4-FFF2-40B4-BE49-F238E27FC236}">
                  <a16:creationId xmlns:a16="http://schemas.microsoft.com/office/drawing/2014/main" id="{563C4DFE-C366-DB8F-87EE-9194D1100C1D}"/>
                </a:ext>
              </a:extLst>
            </p:cNvPr>
            <p:cNvSpPr/>
            <p:nvPr/>
          </p:nvSpPr>
          <p:spPr>
            <a:xfrm>
              <a:off x="1306794" y="4696782"/>
              <a:ext cx="2100261" cy="1135143"/>
            </a:xfrm>
            <a:custGeom>
              <a:avLst/>
              <a:gdLst>
                <a:gd name="connsiteX0" fmla="*/ 1805512 w 2100261"/>
                <a:gd name="connsiteY0" fmla="*/ 0 h 1135143"/>
                <a:gd name="connsiteX1" fmla="*/ 2100261 w 2100261"/>
                <a:gd name="connsiteY1" fmla="*/ 294749 h 1135143"/>
                <a:gd name="connsiteX2" fmla="*/ 2100261 w 2100261"/>
                <a:gd name="connsiteY2" fmla="*/ 840395 h 1135143"/>
                <a:gd name="connsiteX3" fmla="*/ 1805512 w 2100261"/>
                <a:gd name="connsiteY3" fmla="*/ 1135144 h 1135143"/>
                <a:gd name="connsiteX4" fmla="*/ 294749 w 2100261"/>
                <a:gd name="connsiteY4" fmla="*/ 1135144 h 1135143"/>
                <a:gd name="connsiteX5" fmla="*/ 0 w 2100261"/>
                <a:gd name="connsiteY5" fmla="*/ 840395 h 1135143"/>
                <a:gd name="connsiteX6" fmla="*/ 0 w 2100261"/>
                <a:gd name="connsiteY6" fmla="*/ 294749 h 1135143"/>
                <a:gd name="connsiteX7" fmla="*/ 294749 w 2100261"/>
                <a:gd name="connsiteY7" fmla="*/ 0 h 113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0261" h="1135143">
                  <a:moveTo>
                    <a:pt x="1805512" y="0"/>
                  </a:moveTo>
                  <a:cubicBezTo>
                    <a:pt x="1968298" y="0"/>
                    <a:pt x="2100261" y="131964"/>
                    <a:pt x="2100261" y="294749"/>
                  </a:cubicBezTo>
                  <a:lnTo>
                    <a:pt x="2100261" y="840395"/>
                  </a:lnTo>
                  <a:cubicBezTo>
                    <a:pt x="2100261" y="1003180"/>
                    <a:pt x="1968298" y="1135144"/>
                    <a:pt x="1805512" y="1135144"/>
                  </a:cubicBezTo>
                  <a:lnTo>
                    <a:pt x="294749" y="1135144"/>
                  </a:lnTo>
                  <a:cubicBezTo>
                    <a:pt x="131964" y="1135144"/>
                    <a:pt x="0" y="1003180"/>
                    <a:pt x="0" y="840395"/>
                  </a:cubicBezTo>
                  <a:lnTo>
                    <a:pt x="0" y="294749"/>
                  </a:lnTo>
                  <a:cubicBezTo>
                    <a:pt x="0" y="131964"/>
                    <a:pt x="131964" y="0"/>
                    <a:pt x="294749" y="0"/>
                  </a:cubicBezTo>
                  <a:close/>
                </a:path>
              </a:pathLst>
            </a:custGeom>
            <a:solidFill>
              <a:srgbClr val="007934"/>
            </a:solidFill>
            <a:ln w="0" cap="flat">
              <a:noFill/>
              <a:prstDash val="solid"/>
              <a:miter/>
            </a:ln>
          </p:spPr>
          <p:txBody>
            <a:bodyPr rtlCol="0" anchor="ct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ES"/>
            </a:p>
          </p:txBody>
        </p:sp>
        <p:sp>
          <p:nvSpPr>
            <p:cNvPr id="5" name="Forma libre: forma 4">
              <a:extLst>
                <a:ext uri="{FF2B5EF4-FFF2-40B4-BE49-F238E27FC236}">
                  <a16:creationId xmlns:a16="http://schemas.microsoft.com/office/drawing/2014/main" id="{1430DE7F-532A-99B5-295E-9660D02ACA61}"/>
                </a:ext>
              </a:extLst>
            </p:cNvPr>
            <p:cNvSpPr/>
            <p:nvPr/>
          </p:nvSpPr>
          <p:spPr>
            <a:xfrm>
              <a:off x="1229999" y="4630968"/>
              <a:ext cx="2083203" cy="1091705"/>
            </a:xfrm>
            <a:custGeom>
              <a:avLst/>
              <a:gdLst>
                <a:gd name="connsiteX0" fmla="*/ 1788454 w 2083203"/>
                <a:gd name="connsiteY0" fmla="*/ 0 h 1091705"/>
                <a:gd name="connsiteX1" fmla="*/ 2083204 w 2083203"/>
                <a:gd name="connsiteY1" fmla="*/ 294749 h 1091705"/>
                <a:gd name="connsiteX2" fmla="*/ 2083204 w 2083203"/>
                <a:gd name="connsiteY2" fmla="*/ 796956 h 1091705"/>
                <a:gd name="connsiteX3" fmla="*/ 1788454 w 2083203"/>
                <a:gd name="connsiteY3" fmla="*/ 1091705 h 1091705"/>
                <a:gd name="connsiteX4" fmla="*/ 294749 w 2083203"/>
                <a:gd name="connsiteY4" fmla="*/ 1091705 h 1091705"/>
                <a:gd name="connsiteX5" fmla="*/ 0 w 2083203"/>
                <a:gd name="connsiteY5" fmla="*/ 796956 h 1091705"/>
                <a:gd name="connsiteX6" fmla="*/ 0 w 2083203"/>
                <a:gd name="connsiteY6" fmla="*/ 294749 h 1091705"/>
                <a:gd name="connsiteX7" fmla="*/ 294749 w 2083203"/>
                <a:gd name="connsiteY7" fmla="*/ 0 h 1091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3203" h="1091705">
                  <a:moveTo>
                    <a:pt x="1788454" y="0"/>
                  </a:moveTo>
                  <a:cubicBezTo>
                    <a:pt x="1951240" y="0"/>
                    <a:pt x="2083204" y="131964"/>
                    <a:pt x="2083204" y="294749"/>
                  </a:cubicBezTo>
                  <a:lnTo>
                    <a:pt x="2083204" y="796956"/>
                  </a:lnTo>
                  <a:cubicBezTo>
                    <a:pt x="2083204" y="959741"/>
                    <a:pt x="1951240" y="1091705"/>
                    <a:pt x="1788454" y="1091705"/>
                  </a:cubicBezTo>
                  <a:lnTo>
                    <a:pt x="294749" y="1091705"/>
                  </a:lnTo>
                  <a:cubicBezTo>
                    <a:pt x="131964" y="1091705"/>
                    <a:pt x="0" y="959741"/>
                    <a:pt x="0" y="796956"/>
                  </a:cubicBezTo>
                  <a:lnTo>
                    <a:pt x="0" y="294749"/>
                  </a:lnTo>
                  <a:cubicBezTo>
                    <a:pt x="0" y="131964"/>
                    <a:pt x="131964" y="0"/>
                    <a:pt x="294749" y="0"/>
                  </a:cubicBezTo>
                  <a:close/>
                </a:path>
              </a:pathLst>
            </a:custGeom>
            <a:solidFill>
              <a:srgbClr val="7AD400"/>
            </a:solidFill>
            <a:ln w="0" cap="flat">
              <a:noFill/>
              <a:prstDash val="solid"/>
              <a:miter/>
            </a:ln>
          </p:spPr>
          <p:txBody>
            <a:bodyPr rtlCol="0" anchor="ct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ES"/>
            </a:p>
          </p:txBody>
        </p:sp>
      </p:grpSp>
      <p:sp>
        <p:nvSpPr>
          <p:cNvPr id="9" name="CuadroTexto 8">
            <a:extLst>
              <a:ext uri="{FF2B5EF4-FFF2-40B4-BE49-F238E27FC236}">
                <a16:creationId xmlns:a16="http://schemas.microsoft.com/office/drawing/2014/main" id="{F0064579-002D-9E80-E439-C7C3D19EA1F5}"/>
              </a:ext>
            </a:extLst>
          </p:cNvPr>
          <p:cNvSpPr txBox="1"/>
          <p:nvPr/>
        </p:nvSpPr>
        <p:spPr>
          <a:xfrm>
            <a:off x="360652" y="3363686"/>
            <a:ext cx="4328373" cy="3139321"/>
          </a:xfrm>
          <a:prstGeom prst="rect">
            <a:avLst/>
          </a:prstGeom>
          <a:noFill/>
        </p:spPr>
        <p:txBody>
          <a:bodyPr wrap="square">
            <a:spAutoFit/>
          </a:bodyPr>
          <a:lstStyle/>
          <a:p>
            <a:pPr algn="ctr"/>
            <a:r>
              <a:rPr lang="es-ES" b="1" dirty="0">
                <a:solidFill>
                  <a:schemeClr val="bg2">
                    <a:lumMod val="50000"/>
                  </a:schemeClr>
                </a:solidFill>
              </a:rPr>
              <a:t>OBJETIVO</a:t>
            </a:r>
          </a:p>
          <a:p>
            <a:pPr algn="ctr"/>
            <a:endParaRPr lang="es-ES" b="1" dirty="0">
              <a:solidFill>
                <a:schemeClr val="bg2">
                  <a:lumMod val="50000"/>
                </a:schemeClr>
              </a:solidFill>
            </a:endParaRPr>
          </a:p>
          <a:p>
            <a:pPr algn="ctr"/>
            <a:r>
              <a:rPr lang="es-ES" b="1" dirty="0">
                <a:solidFill>
                  <a:schemeClr val="bg1"/>
                </a:solidFill>
              </a:rPr>
              <a:t>Brindar a los participantes los conocimientos y herramientas necesarias para comprender y ejecutar los procesos asociados a la gestión financiera de activos fijos dentro del sistema SAP, asegurando la trazabilidad, control y eficiencia en las operaciones.</a:t>
            </a:r>
          </a:p>
          <a:p>
            <a:pPr algn="ctr"/>
            <a:endParaRPr lang="es-CO" b="1" dirty="0">
              <a:solidFill>
                <a:schemeClr val="bg2">
                  <a:lumMod val="50000"/>
                </a:schemeClr>
              </a:solidFill>
            </a:endParaRPr>
          </a:p>
        </p:txBody>
      </p:sp>
      <p:pic>
        <p:nvPicPr>
          <p:cNvPr id="11" name="Imagen 10" descr="Imagen que contiene ipod, cd&#10;&#10;Descripción generada automáticamente">
            <a:extLst>
              <a:ext uri="{FF2B5EF4-FFF2-40B4-BE49-F238E27FC236}">
                <a16:creationId xmlns:a16="http://schemas.microsoft.com/office/drawing/2014/main" id="{06AE6EB4-5EE0-6AFC-B2B1-63D4A3426CC1}"/>
              </a:ext>
            </a:extLst>
          </p:cNvPr>
          <p:cNvPicPr>
            <a:picLocks noChangeAspect="1"/>
          </p:cNvPicPr>
          <p:nvPr/>
        </p:nvPicPr>
        <p:blipFill rotWithShape="1">
          <a:blip r:embed="rId3">
            <a:extLst>
              <a:ext uri="{28A0092B-C50C-407E-A947-70E740481C1C}">
                <a14:useLocalDpi xmlns:a14="http://schemas.microsoft.com/office/drawing/2010/main" val="0"/>
              </a:ext>
            </a:extLst>
          </a:blip>
          <a:srcRect l="18113" t="9710" r="18188" b="9565"/>
          <a:stretch/>
        </p:blipFill>
        <p:spPr>
          <a:xfrm>
            <a:off x="5742897" y="1175150"/>
            <a:ext cx="5824604" cy="5536095"/>
          </a:xfrm>
          <a:prstGeom prst="rect">
            <a:avLst/>
          </a:prstGeom>
        </p:spPr>
      </p:pic>
      <p:cxnSp>
        <p:nvCxnSpPr>
          <p:cNvPr id="14" name="Conector recto 13">
            <a:extLst>
              <a:ext uri="{FF2B5EF4-FFF2-40B4-BE49-F238E27FC236}">
                <a16:creationId xmlns:a16="http://schemas.microsoft.com/office/drawing/2014/main" id="{0311827A-5DEC-F278-9668-AED5510B0195}"/>
              </a:ext>
            </a:extLst>
          </p:cNvPr>
          <p:cNvCxnSpPr>
            <a:cxnSpLocks/>
          </p:cNvCxnSpPr>
          <p:nvPr/>
        </p:nvCxnSpPr>
        <p:spPr>
          <a:xfrm>
            <a:off x="5333999" y="1759823"/>
            <a:ext cx="0" cy="4366749"/>
          </a:xfrm>
          <a:prstGeom prst="line">
            <a:avLst/>
          </a:prstGeom>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0E380C3B-B115-06CA-1A49-188ACE203A47}"/>
              </a:ext>
            </a:extLst>
          </p:cNvPr>
          <p:cNvSpPr txBox="1"/>
          <p:nvPr/>
        </p:nvSpPr>
        <p:spPr>
          <a:xfrm>
            <a:off x="7494559" y="3052695"/>
            <a:ext cx="2422487" cy="1815882"/>
          </a:xfrm>
          <a:prstGeom prst="rect">
            <a:avLst/>
          </a:prstGeom>
          <a:noFill/>
        </p:spPr>
        <p:txBody>
          <a:bodyPr wrap="square">
            <a:spAutoFit/>
          </a:bodyPr>
          <a:lstStyle/>
          <a:p>
            <a:pPr lvl="0" algn="ctr"/>
            <a:r>
              <a:rPr lang="es-ES" sz="1600" dirty="0">
                <a:solidFill>
                  <a:schemeClr val="bg1"/>
                </a:solidFill>
                <a:latin typeface="Arial Rounded MT Bold" panose="020F0704030504030204" pitchFamily="34" charset="0"/>
                <a:cs typeface="Calibri" panose="020F0502020204030204" pitchFamily="34" charset="0"/>
              </a:rPr>
              <a:t>5. Anulación de partidas</a:t>
            </a:r>
          </a:p>
          <a:p>
            <a:pPr lvl="0" algn="ctr"/>
            <a:r>
              <a:rPr lang="es-ES" sz="1600" dirty="0">
                <a:solidFill>
                  <a:schemeClr val="bg1"/>
                </a:solidFill>
                <a:latin typeface="Arial Rounded MT Bold" panose="020F0704030504030204" pitchFamily="34" charset="0"/>
                <a:cs typeface="Calibri" panose="020F0502020204030204" pitchFamily="34" charset="0"/>
              </a:rPr>
              <a:t>6. </a:t>
            </a:r>
            <a:r>
              <a:rPr lang="es-ES" sz="1600" dirty="0" err="1">
                <a:solidFill>
                  <a:schemeClr val="bg1"/>
                </a:solidFill>
                <a:latin typeface="Arial Rounded MT Bold" panose="020F0704030504030204" pitchFamily="34" charset="0"/>
                <a:cs typeface="Calibri" panose="020F0502020204030204" pitchFamily="34" charset="0"/>
              </a:rPr>
              <a:t>Postcapitalización</a:t>
            </a:r>
            <a:r>
              <a:rPr lang="es-ES" sz="1600" dirty="0">
                <a:solidFill>
                  <a:schemeClr val="bg1"/>
                </a:solidFill>
                <a:latin typeface="Arial Rounded MT Bold" panose="020F0704030504030204" pitchFamily="34" charset="0"/>
                <a:cs typeface="Calibri" panose="020F0502020204030204" pitchFamily="34" charset="0"/>
              </a:rPr>
              <a:t> y corrección</a:t>
            </a:r>
          </a:p>
          <a:p>
            <a:pPr lvl="0" algn="ctr"/>
            <a:r>
              <a:rPr lang="es-ES" sz="1600" dirty="0">
                <a:solidFill>
                  <a:schemeClr val="bg1"/>
                </a:solidFill>
                <a:latin typeface="Arial Rounded MT Bold" panose="020F0704030504030204" pitchFamily="34" charset="0"/>
                <a:cs typeface="Calibri" panose="020F0502020204030204" pitchFamily="34" charset="0"/>
              </a:rPr>
              <a:t>7. Cierre mensual y anual de AA</a:t>
            </a:r>
          </a:p>
          <a:p>
            <a:pPr lvl="0" algn="ctr"/>
            <a:r>
              <a:rPr lang="es-ES" sz="1600" dirty="0">
                <a:solidFill>
                  <a:schemeClr val="bg1"/>
                </a:solidFill>
                <a:latin typeface="Arial Rounded MT Bold" panose="020F0704030504030204" pitchFamily="34" charset="0"/>
                <a:cs typeface="Calibri" panose="020F0502020204030204" pitchFamily="34" charset="0"/>
              </a:rPr>
              <a:t>9. Cuentas Personales</a:t>
            </a:r>
            <a:endParaRPr lang="es-CO" sz="1600" dirty="0">
              <a:solidFill>
                <a:schemeClr val="bg1"/>
              </a:solidFill>
              <a:latin typeface="Arial Rounded MT Bold" panose="020F0704030504030204" pitchFamily="34" charset="0"/>
            </a:endParaRPr>
          </a:p>
        </p:txBody>
      </p:sp>
      <p:sp>
        <p:nvSpPr>
          <p:cNvPr id="16" name="CuadroTexto 15">
            <a:extLst>
              <a:ext uri="{FF2B5EF4-FFF2-40B4-BE49-F238E27FC236}">
                <a16:creationId xmlns:a16="http://schemas.microsoft.com/office/drawing/2014/main" id="{809356F1-0A11-E37A-88D9-E5B79CCEF0FD}"/>
              </a:ext>
            </a:extLst>
          </p:cNvPr>
          <p:cNvSpPr txBox="1"/>
          <p:nvPr/>
        </p:nvSpPr>
        <p:spPr>
          <a:xfrm>
            <a:off x="6505014" y="2059395"/>
            <a:ext cx="1480927" cy="584775"/>
          </a:xfrm>
          <a:prstGeom prst="rect">
            <a:avLst/>
          </a:prstGeom>
          <a:noFill/>
        </p:spPr>
        <p:txBody>
          <a:bodyPr wrap="square">
            <a:spAutoFit/>
          </a:bodyPr>
          <a:lstStyle/>
          <a:p>
            <a:pPr lvl="0" algn="ctr"/>
            <a:r>
              <a:rPr lang="es-ES" sz="1600" dirty="0">
                <a:solidFill>
                  <a:schemeClr val="tx1">
                    <a:lumMod val="50000"/>
                    <a:lumOff val="50000"/>
                  </a:schemeClr>
                </a:solidFill>
                <a:latin typeface="Arial Rounded MT Bold" panose="020F0704030504030204" pitchFamily="34" charset="0"/>
              </a:rPr>
              <a:t>Datos maestros</a:t>
            </a:r>
            <a:endParaRPr lang="es-CO" sz="1600" dirty="0">
              <a:solidFill>
                <a:schemeClr val="tx1">
                  <a:lumMod val="50000"/>
                  <a:lumOff val="50000"/>
                </a:schemeClr>
              </a:solidFill>
              <a:latin typeface="Arial Rounded MT Bold" panose="020F0704030504030204" pitchFamily="34" charset="0"/>
            </a:endParaRPr>
          </a:p>
        </p:txBody>
      </p:sp>
      <p:sp>
        <p:nvSpPr>
          <p:cNvPr id="17" name="CuadroTexto 16">
            <a:extLst>
              <a:ext uri="{FF2B5EF4-FFF2-40B4-BE49-F238E27FC236}">
                <a16:creationId xmlns:a16="http://schemas.microsoft.com/office/drawing/2014/main" id="{9A52620A-4BDC-3256-41CC-1872A090DEB6}"/>
              </a:ext>
            </a:extLst>
          </p:cNvPr>
          <p:cNvSpPr txBox="1"/>
          <p:nvPr/>
        </p:nvSpPr>
        <p:spPr>
          <a:xfrm>
            <a:off x="9268038" y="2173804"/>
            <a:ext cx="1509469" cy="584775"/>
          </a:xfrm>
          <a:prstGeom prst="rect">
            <a:avLst/>
          </a:prstGeom>
          <a:noFill/>
        </p:spPr>
        <p:txBody>
          <a:bodyPr wrap="square">
            <a:spAutoFit/>
          </a:bodyPr>
          <a:lstStyle>
            <a:defPPr>
              <a:defRPr lang="es-ES"/>
            </a:defPPr>
            <a:lvl1pPr lvl="0" algn="ctr">
              <a:defRPr sz="1700">
                <a:solidFill>
                  <a:schemeClr val="tx1">
                    <a:lumMod val="50000"/>
                    <a:lumOff val="50000"/>
                  </a:schemeClr>
                </a:solidFill>
                <a:latin typeface="Arial Rounded MT Bold" panose="020F0704030504030204" pitchFamily="34" charset="0"/>
              </a:defRPr>
            </a:lvl1pPr>
          </a:lstStyle>
          <a:p>
            <a:r>
              <a:rPr lang="es-ES" sz="1600" dirty="0"/>
              <a:t>Visualización de AA</a:t>
            </a:r>
            <a:endParaRPr lang="es-CO" sz="1600" dirty="0"/>
          </a:p>
        </p:txBody>
      </p:sp>
      <p:sp>
        <p:nvSpPr>
          <p:cNvPr id="18" name="CuadroTexto 17">
            <a:extLst>
              <a:ext uri="{FF2B5EF4-FFF2-40B4-BE49-F238E27FC236}">
                <a16:creationId xmlns:a16="http://schemas.microsoft.com/office/drawing/2014/main" id="{5315B5C8-C27D-621D-D4E9-66A73148A6C0}"/>
              </a:ext>
            </a:extLst>
          </p:cNvPr>
          <p:cNvSpPr txBox="1"/>
          <p:nvPr/>
        </p:nvSpPr>
        <p:spPr>
          <a:xfrm>
            <a:off x="9296579" y="5323268"/>
            <a:ext cx="1480927" cy="523220"/>
          </a:xfrm>
          <a:prstGeom prst="rect">
            <a:avLst/>
          </a:prstGeom>
          <a:noFill/>
        </p:spPr>
        <p:txBody>
          <a:bodyPr wrap="square">
            <a:spAutoFit/>
          </a:bodyPr>
          <a:lstStyle>
            <a:defPPr>
              <a:defRPr lang="es-ES"/>
            </a:defPPr>
            <a:lvl1pPr lvl="0" algn="ctr">
              <a:defRPr sz="1400">
                <a:solidFill>
                  <a:schemeClr val="tx1">
                    <a:lumMod val="50000"/>
                    <a:lumOff val="50000"/>
                  </a:schemeClr>
                </a:solidFill>
                <a:latin typeface="Arial Rounded MT Bold" panose="020F0704030504030204" pitchFamily="34" charset="0"/>
              </a:defRPr>
            </a:lvl1pPr>
          </a:lstStyle>
          <a:p>
            <a:r>
              <a:rPr lang="es-ES" dirty="0"/>
              <a:t>Altas y bajas de AA</a:t>
            </a:r>
            <a:endParaRPr lang="es-CO" dirty="0"/>
          </a:p>
        </p:txBody>
      </p:sp>
      <p:sp>
        <p:nvSpPr>
          <p:cNvPr id="19" name="CuadroTexto 18">
            <a:extLst>
              <a:ext uri="{FF2B5EF4-FFF2-40B4-BE49-F238E27FC236}">
                <a16:creationId xmlns:a16="http://schemas.microsoft.com/office/drawing/2014/main" id="{4F4958C6-A310-5407-9503-3DFED575516A}"/>
              </a:ext>
            </a:extLst>
          </p:cNvPr>
          <p:cNvSpPr txBox="1"/>
          <p:nvPr/>
        </p:nvSpPr>
        <p:spPr>
          <a:xfrm>
            <a:off x="6509466" y="5370703"/>
            <a:ext cx="1512354" cy="523220"/>
          </a:xfrm>
          <a:prstGeom prst="rect">
            <a:avLst/>
          </a:prstGeom>
          <a:noFill/>
        </p:spPr>
        <p:txBody>
          <a:bodyPr wrap="square">
            <a:spAutoFit/>
          </a:bodyPr>
          <a:lstStyle/>
          <a:p>
            <a:pPr lvl="0" algn="ctr"/>
            <a:r>
              <a:rPr lang="es-ES" sz="1400" dirty="0">
                <a:solidFill>
                  <a:schemeClr val="tx1">
                    <a:lumMod val="50000"/>
                    <a:lumOff val="50000"/>
                  </a:schemeClr>
                </a:solidFill>
                <a:latin typeface="Arial Rounded MT Bold" panose="020F0704030504030204" pitchFamily="34" charset="0"/>
              </a:rPr>
              <a:t>Traslados de AA</a:t>
            </a:r>
            <a:endParaRPr lang="es-CO" sz="1400" dirty="0">
              <a:solidFill>
                <a:schemeClr val="tx1">
                  <a:lumMod val="50000"/>
                  <a:lumOff val="50000"/>
                </a:schemeClr>
              </a:solidFill>
              <a:latin typeface="Arial Rounded MT Bold" panose="020F0704030504030204" pitchFamily="34" charset="0"/>
            </a:endParaRPr>
          </a:p>
        </p:txBody>
      </p:sp>
      <p:pic>
        <p:nvPicPr>
          <p:cNvPr id="20" name="Gráfico 19" descr="Insignia 4 con relleno sólido">
            <a:extLst>
              <a:ext uri="{FF2B5EF4-FFF2-40B4-BE49-F238E27FC236}">
                <a16:creationId xmlns:a16="http://schemas.microsoft.com/office/drawing/2014/main" id="{D902893C-C8DE-126B-D051-8EB7EADE00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39728" y="5727252"/>
            <a:ext cx="655983" cy="655983"/>
          </a:xfrm>
          <a:prstGeom prst="rect">
            <a:avLst/>
          </a:prstGeom>
        </p:spPr>
      </p:pic>
      <p:pic>
        <p:nvPicPr>
          <p:cNvPr id="21" name="Gráfico 20" descr="Insignia con relleno sólido">
            <a:extLst>
              <a:ext uri="{FF2B5EF4-FFF2-40B4-BE49-F238E27FC236}">
                <a16:creationId xmlns:a16="http://schemas.microsoft.com/office/drawing/2014/main" id="{A7AAE748-5161-887D-AD51-E9926E34335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29791" y="1517821"/>
            <a:ext cx="655983" cy="655983"/>
          </a:xfrm>
          <a:prstGeom prst="rect">
            <a:avLst/>
          </a:prstGeom>
        </p:spPr>
      </p:pic>
      <p:pic>
        <p:nvPicPr>
          <p:cNvPr id="22" name="Gráfico 21" descr="Insignia 3 con relleno sólido">
            <a:extLst>
              <a:ext uri="{FF2B5EF4-FFF2-40B4-BE49-F238E27FC236}">
                <a16:creationId xmlns:a16="http://schemas.microsoft.com/office/drawing/2014/main" id="{F5E7162A-F7FA-3F2C-9976-75ECD557544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49516" y="3604575"/>
            <a:ext cx="655983" cy="655983"/>
          </a:xfrm>
          <a:prstGeom prst="rect">
            <a:avLst/>
          </a:prstGeom>
        </p:spPr>
      </p:pic>
      <p:pic>
        <p:nvPicPr>
          <p:cNvPr id="23" name="Gráfico 22" descr="Insignia 1 con relleno sólido">
            <a:extLst>
              <a:ext uri="{FF2B5EF4-FFF2-40B4-BE49-F238E27FC236}">
                <a16:creationId xmlns:a16="http://schemas.microsoft.com/office/drawing/2014/main" id="{7EB696CE-0899-1C6D-612F-B66790E2EA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47810" y="3591959"/>
            <a:ext cx="655983" cy="655983"/>
          </a:xfrm>
          <a:prstGeom prst="rect">
            <a:avLst/>
          </a:prstGeom>
        </p:spPr>
      </p:pic>
      <p:pic>
        <p:nvPicPr>
          <p:cNvPr id="6" name="Imagen 5" descr="Imagen que contiene Logotipo&#10;&#10;El contenido generado por IA puede ser incorrecto.">
            <a:extLst>
              <a:ext uri="{FF2B5EF4-FFF2-40B4-BE49-F238E27FC236}">
                <a16:creationId xmlns:a16="http://schemas.microsoft.com/office/drawing/2014/main" id="{2CD0FDA0-FA04-6FE8-C278-93180D341A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9647" y="1476120"/>
            <a:ext cx="3337739" cy="1668870"/>
          </a:xfrm>
          <a:prstGeom prst="rect">
            <a:avLst/>
          </a:prstGeom>
        </p:spPr>
      </p:pic>
      <p:sp>
        <p:nvSpPr>
          <p:cNvPr id="7" name="Rounded Rectangular Callout 26">
            <a:extLst>
              <a:ext uri="{FF2B5EF4-FFF2-40B4-BE49-F238E27FC236}">
                <a16:creationId xmlns:a16="http://schemas.microsoft.com/office/drawing/2014/main" id="{F69FD6AF-CEAE-8FDE-B7E0-861D91351956}"/>
              </a:ext>
            </a:extLst>
          </p:cNvPr>
          <p:cNvSpPr/>
          <p:nvPr/>
        </p:nvSpPr>
        <p:spPr>
          <a:xfrm>
            <a:off x="0" y="18632"/>
            <a:ext cx="10667999" cy="1045089"/>
          </a:xfrm>
          <a:prstGeom prst="wedgeRoundRectCallout">
            <a:avLst>
              <a:gd name="adj1" fmla="val -21445"/>
              <a:gd name="adj2" fmla="val 79390"/>
              <a:gd name="adj3" fmla="val 16667"/>
            </a:avLst>
          </a:prstGeom>
          <a:solidFill>
            <a:schemeClr val="bg1">
              <a:lumMod val="95000"/>
            </a:schemeClr>
          </a:solidFill>
          <a:ln w="9525" cap="flat" cmpd="sng" algn="ctr">
            <a:noFill/>
            <a:prstDash val="solid"/>
          </a:ln>
          <a:effectLst/>
        </p:spPr>
        <p:txBody>
          <a:bodyPr rtlCol="0" anchor="ctr">
            <a:noAutofit/>
          </a:bodyPr>
          <a:lstStyle/>
          <a:p>
            <a:pPr lvl="0">
              <a:defRPr/>
            </a:pPr>
            <a:r>
              <a:rPr lang="es-ES" sz="3200" dirty="0">
                <a:solidFill>
                  <a:srgbClr val="7AD400"/>
                </a:solidFill>
                <a:latin typeface="Arial Rounded MT Bold" panose="020F0704030504030204" pitchFamily="34" charset="0"/>
              </a:rPr>
              <a:t>Temáticas del curso Gestor Activos Fijos (AA-FI)</a:t>
            </a:r>
          </a:p>
        </p:txBody>
      </p:sp>
    </p:spTree>
    <p:extLst>
      <p:ext uri="{BB962C8B-B14F-4D97-AF65-F5344CB8AC3E}">
        <p14:creationId xmlns:p14="http://schemas.microsoft.com/office/powerpoint/2010/main" val="111149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 name="Elipse 89">
            <a:extLst>
              <a:ext uri="{FF2B5EF4-FFF2-40B4-BE49-F238E27FC236}">
                <a16:creationId xmlns:a16="http://schemas.microsoft.com/office/drawing/2014/main" id="{6159B527-0593-C231-CB02-A4539C09396B}"/>
              </a:ext>
            </a:extLst>
          </p:cNvPr>
          <p:cNvSpPr/>
          <p:nvPr/>
        </p:nvSpPr>
        <p:spPr>
          <a:xfrm>
            <a:off x="5087972" y="1118098"/>
            <a:ext cx="1283889" cy="1303909"/>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AutoShape 52">
            <a:extLst>
              <a:ext uri="{FF2B5EF4-FFF2-40B4-BE49-F238E27FC236}">
                <a16:creationId xmlns:a16="http://schemas.microsoft.com/office/drawing/2014/main" id="{6BE93D55-308B-A226-53B9-AE5E8BC622B6}"/>
              </a:ext>
            </a:extLst>
          </p:cNvPr>
          <p:cNvSpPr/>
          <p:nvPr/>
        </p:nvSpPr>
        <p:spPr>
          <a:xfrm>
            <a:off x="8613407" y="4112870"/>
            <a:ext cx="1386491" cy="36180"/>
          </a:xfrm>
          <a:prstGeom prst="line">
            <a:avLst/>
          </a:prstGeom>
          <a:ln w="47625" cap="rnd">
            <a:solidFill>
              <a:srgbClr val="CBCBCB"/>
            </a:solidFill>
            <a:prstDash val="sysDot"/>
            <a:headEnd type="none" w="sm" len="sm"/>
            <a:tailEnd type="none" w="sm" len="sm"/>
          </a:ln>
        </p:spPr>
        <p:txBody>
          <a:bodyPr/>
          <a:lstStyle/>
          <a:p>
            <a:endParaRPr lang="es-CO"/>
          </a:p>
        </p:txBody>
      </p:sp>
      <p:sp>
        <p:nvSpPr>
          <p:cNvPr id="42" name="AutoShape 53">
            <a:extLst>
              <a:ext uri="{FF2B5EF4-FFF2-40B4-BE49-F238E27FC236}">
                <a16:creationId xmlns:a16="http://schemas.microsoft.com/office/drawing/2014/main" id="{442CE09C-74C2-C807-885F-8E889E385503}"/>
              </a:ext>
            </a:extLst>
          </p:cNvPr>
          <p:cNvSpPr/>
          <p:nvPr/>
        </p:nvSpPr>
        <p:spPr>
          <a:xfrm rot="-5400000" flipV="1">
            <a:off x="2139780" y="3376238"/>
            <a:ext cx="22465" cy="1297656"/>
          </a:xfrm>
          <a:prstGeom prst="line">
            <a:avLst/>
          </a:prstGeom>
          <a:ln w="47625" cap="rnd">
            <a:solidFill>
              <a:srgbClr val="CBCBCB"/>
            </a:solidFill>
            <a:prstDash val="sysDot"/>
            <a:headEnd type="none" w="sm" len="sm"/>
            <a:tailEnd type="none" w="sm" len="sm"/>
          </a:ln>
        </p:spPr>
        <p:txBody>
          <a:bodyPr/>
          <a:lstStyle/>
          <a:p>
            <a:endParaRPr lang="es-CO"/>
          </a:p>
        </p:txBody>
      </p:sp>
      <p:sp>
        <p:nvSpPr>
          <p:cNvPr id="43" name="AutoShape 54">
            <a:extLst>
              <a:ext uri="{FF2B5EF4-FFF2-40B4-BE49-F238E27FC236}">
                <a16:creationId xmlns:a16="http://schemas.microsoft.com/office/drawing/2014/main" id="{83CB864C-2FFF-2DE7-758D-E9657C1B4DE7}"/>
              </a:ext>
            </a:extLst>
          </p:cNvPr>
          <p:cNvSpPr/>
          <p:nvPr/>
        </p:nvSpPr>
        <p:spPr>
          <a:xfrm rot="-5400000" flipV="1">
            <a:off x="4258505" y="3458726"/>
            <a:ext cx="18320" cy="1136825"/>
          </a:xfrm>
          <a:prstGeom prst="line">
            <a:avLst/>
          </a:prstGeom>
          <a:ln w="47625" cap="rnd">
            <a:solidFill>
              <a:srgbClr val="CBCBCB"/>
            </a:solidFill>
            <a:prstDash val="sysDot"/>
            <a:headEnd type="none" w="sm" len="sm"/>
            <a:tailEnd type="none" w="sm" len="sm"/>
          </a:ln>
        </p:spPr>
        <p:txBody>
          <a:bodyPr/>
          <a:lstStyle/>
          <a:p>
            <a:endParaRPr lang="es-CO"/>
          </a:p>
        </p:txBody>
      </p:sp>
      <p:sp>
        <p:nvSpPr>
          <p:cNvPr id="44" name="AutoShape 55">
            <a:extLst>
              <a:ext uri="{FF2B5EF4-FFF2-40B4-BE49-F238E27FC236}">
                <a16:creationId xmlns:a16="http://schemas.microsoft.com/office/drawing/2014/main" id="{C415AB80-243D-9571-329D-F0D75E96C296}"/>
              </a:ext>
            </a:extLst>
          </p:cNvPr>
          <p:cNvSpPr/>
          <p:nvPr/>
        </p:nvSpPr>
        <p:spPr>
          <a:xfrm rot="-5400000" flipV="1">
            <a:off x="7161575" y="3644497"/>
            <a:ext cx="603" cy="747568"/>
          </a:xfrm>
          <a:prstGeom prst="line">
            <a:avLst/>
          </a:prstGeom>
          <a:ln w="47625" cap="rnd">
            <a:solidFill>
              <a:srgbClr val="CBCBCB"/>
            </a:solidFill>
            <a:prstDash val="sysDot"/>
            <a:headEnd type="none" w="sm" len="sm"/>
            <a:tailEnd type="none" w="sm" len="sm"/>
          </a:ln>
        </p:spPr>
        <p:txBody>
          <a:bodyPr/>
          <a:lstStyle/>
          <a:p>
            <a:endParaRPr lang="es-CO"/>
          </a:p>
        </p:txBody>
      </p:sp>
      <p:grpSp>
        <p:nvGrpSpPr>
          <p:cNvPr id="6" name="Group 2">
            <a:extLst>
              <a:ext uri="{FF2B5EF4-FFF2-40B4-BE49-F238E27FC236}">
                <a16:creationId xmlns:a16="http://schemas.microsoft.com/office/drawing/2014/main" id="{69A08E8C-B20F-B5AC-65EC-CC24A1A1B7D9}"/>
              </a:ext>
            </a:extLst>
          </p:cNvPr>
          <p:cNvGrpSpPr/>
          <p:nvPr/>
        </p:nvGrpSpPr>
        <p:grpSpPr>
          <a:xfrm>
            <a:off x="2485453" y="2468657"/>
            <a:ext cx="1867544" cy="3354194"/>
            <a:chOff x="0" y="231619"/>
            <a:chExt cx="3646289" cy="6647111"/>
          </a:xfrm>
        </p:grpSpPr>
        <p:grpSp>
          <p:nvGrpSpPr>
            <p:cNvPr id="7" name="Group 3">
              <a:extLst>
                <a:ext uri="{FF2B5EF4-FFF2-40B4-BE49-F238E27FC236}">
                  <a16:creationId xmlns:a16="http://schemas.microsoft.com/office/drawing/2014/main" id="{F9179F04-AB0F-BCD0-93DE-530669FBE9F4}"/>
                </a:ext>
              </a:extLst>
            </p:cNvPr>
            <p:cNvGrpSpPr/>
            <p:nvPr/>
          </p:nvGrpSpPr>
          <p:grpSpPr>
            <a:xfrm>
              <a:off x="1418230" y="231619"/>
              <a:ext cx="936621" cy="683758"/>
              <a:chOff x="60386" y="46833"/>
              <a:chExt cx="189384" cy="138255"/>
            </a:xfrm>
          </p:grpSpPr>
          <p:sp>
            <p:nvSpPr>
              <p:cNvPr id="11" name="Freeform 4">
                <a:extLst>
                  <a:ext uri="{FF2B5EF4-FFF2-40B4-BE49-F238E27FC236}">
                    <a16:creationId xmlns:a16="http://schemas.microsoft.com/office/drawing/2014/main" id="{EABA31FD-B6AD-CC82-DFCD-7706BFF24497}"/>
                  </a:ext>
                </a:extLst>
              </p:cNvPr>
              <p:cNvSpPr/>
              <p:nvPr/>
            </p:nvSpPr>
            <p:spPr>
              <a:xfrm>
                <a:off x="60386" y="46833"/>
                <a:ext cx="167444" cy="138255"/>
              </a:xfrm>
              <a:custGeom>
                <a:avLst/>
                <a:gdLst/>
                <a:ahLst/>
                <a:cxnLst/>
                <a:rect l="l" t="t" r="r" b="b"/>
                <a:pathLst>
                  <a:path w="167444" h="138255">
                    <a:moveTo>
                      <a:pt x="127118" y="23572"/>
                    </a:moveTo>
                    <a:lnTo>
                      <a:pt x="158141" y="71379"/>
                    </a:lnTo>
                    <a:cubicBezTo>
                      <a:pt x="166782" y="84695"/>
                      <a:pt x="167444" y="101671"/>
                      <a:pt x="159867" y="115620"/>
                    </a:cubicBezTo>
                    <a:cubicBezTo>
                      <a:pt x="152290" y="129569"/>
                      <a:pt x="137689" y="138254"/>
                      <a:pt x="121815" y="138254"/>
                    </a:cubicBezTo>
                    <a:lnTo>
                      <a:pt x="45629" y="138254"/>
                    </a:lnTo>
                    <a:cubicBezTo>
                      <a:pt x="29755" y="138254"/>
                      <a:pt x="15154" y="129569"/>
                      <a:pt x="7577" y="115620"/>
                    </a:cubicBezTo>
                    <a:cubicBezTo>
                      <a:pt x="0" y="101671"/>
                      <a:pt x="662" y="84695"/>
                      <a:pt x="9303" y="71379"/>
                    </a:cubicBezTo>
                    <a:lnTo>
                      <a:pt x="40326" y="23572"/>
                    </a:lnTo>
                    <a:cubicBezTo>
                      <a:pt x="49865" y="8871"/>
                      <a:pt x="66198" y="0"/>
                      <a:pt x="83722" y="0"/>
                    </a:cubicBezTo>
                    <a:cubicBezTo>
                      <a:pt x="101246" y="0"/>
                      <a:pt x="117579" y="8871"/>
                      <a:pt x="127118" y="23572"/>
                    </a:cubicBezTo>
                    <a:close/>
                  </a:path>
                </a:pathLst>
              </a:custGeom>
              <a:solidFill>
                <a:srgbClr val="D9D9D9"/>
              </a:solidFill>
            </p:spPr>
            <p:txBody>
              <a:bodyPr/>
              <a:lstStyle/>
              <a:p>
                <a:endParaRPr lang="es-CO" dirty="0"/>
              </a:p>
            </p:txBody>
          </p:sp>
          <p:sp>
            <p:nvSpPr>
              <p:cNvPr id="12" name="TextBox 5">
                <a:extLst>
                  <a:ext uri="{FF2B5EF4-FFF2-40B4-BE49-F238E27FC236}">
                    <a16:creationId xmlns:a16="http://schemas.microsoft.com/office/drawing/2014/main" id="{85BB7EE4-C75F-6F42-F407-B95DCFC8BA64}"/>
                  </a:ext>
                </a:extLst>
              </p:cNvPr>
              <p:cNvSpPr txBox="1"/>
              <p:nvPr/>
            </p:nvSpPr>
            <p:spPr>
              <a:xfrm>
                <a:off x="87774" y="54769"/>
                <a:ext cx="161996" cy="122395"/>
              </a:xfrm>
              <a:prstGeom prst="rect">
                <a:avLst/>
              </a:prstGeom>
            </p:spPr>
            <p:txBody>
              <a:bodyPr lIns="71438" tIns="71438" rIns="71438" bIns="71438" rtlCol="0" anchor="ctr"/>
              <a:lstStyle/>
              <a:p>
                <a:pPr algn="ctr">
                  <a:lnSpc>
                    <a:spcPts val="2756"/>
                  </a:lnSpc>
                </a:pPr>
                <a:endParaRPr dirty="0"/>
              </a:p>
            </p:txBody>
          </p:sp>
        </p:grpSp>
        <p:grpSp>
          <p:nvGrpSpPr>
            <p:cNvPr id="8" name="Group 6">
              <a:extLst>
                <a:ext uri="{FF2B5EF4-FFF2-40B4-BE49-F238E27FC236}">
                  <a16:creationId xmlns:a16="http://schemas.microsoft.com/office/drawing/2014/main" id="{9BCB1F57-151D-CA36-A9DA-108AF51D5CCD}"/>
                </a:ext>
              </a:extLst>
            </p:cNvPr>
            <p:cNvGrpSpPr/>
            <p:nvPr/>
          </p:nvGrpSpPr>
          <p:grpSpPr>
            <a:xfrm>
              <a:off x="0" y="484622"/>
              <a:ext cx="3646289" cy="6394108"/>
              <a:chOff x="0" y="-38100"/>
              <a:chExt cx="788554" cy="1382803"/>
            </a:xfrm>
          </p:grpSpPr>
          <p:sp>
            <p:nvSpPr>
              <p:cNvPr id="9" name="Freeform 7">
                <a:extLst>
                  <a:ext uri="{FF2B5EF4-FFF2-40B4-BE49-F238E27FC236}">
                    <a16:creationId xmlns:a16="http://schemas.microsoft.com/office/drawing/2014/main" id="{59DC19B7-5353-9CC3-94C3-79CA6592D464}"/>
                  </a:ext>
                </a:extLst>
              </p:cNvPr>
              <p:cNvSpPr/>
              <p:nvPr/>
            </p:nvSpPr>
            <p:spPr>
              <a:xfrm>
                <a:off x="0" y="-11783"/>
                <a:ext cx="788554" cy="1356486"/>
              </a:xfrm>
              <a:custGeom>
                <a:avLst/>
                <a:gdLst/>
                <a:ahLst/>
                <a:cxnLst/>
                <a:rect l="l" t="t" r="r" b="b"/>
                <a:pathLst>
                  <a:path w="736265" h="1344703">
                    <a:moveTo>
                      <a:pt x="0" y="0"/>
                    </a:moveTo>
                    <a:lnTo>
                      <a:pt x="736265" y="0"/>
                    </a:lnTo>
                    <a:lnTo>
                      <a:pt x="736265" y="1344703"/>
                    </a:lnTo>
                    <a:lnTo>
                      <a:pt x="0" y="1344703"/>
                    </a:lnTo>
                    <a:close/>
                  </a:path>
                </a:pathLst>
              </a:custGeom>
              <a:solidFill>
                <a:srgbClr val="D9D9D9"/>
              </a:solidFill>
            </p:spPr>
            <p:txBody>
              <a:bodyPr/>
              <a:lstStyle/>
              <a:p>
                <a:endParaRPr lang="es-CO" dirty="0"/>
              </a:p>
            </p:txBody>
          </p:sp>
          <p:sp>
            <p:nvSpPr>
              <p:cNvPr id="10" name="TextBox 8">
                <a:extLst>
                  <a:ext uri="{FF2B5EF4-FFF2-40B4-BE49-F238E27FC236}">
                    <a16:creationId xmlns:a16="http://schemas.microsoft.com/office/drawing/2014/main" id="{FF0FA453-3F5E-250B-6AD3-964E961EA0CD}"/>
                  </a:ext>
                </a:extLst>
              </p:cNvPr>
              <p:cNvSpPr txBox="1"/>
              <p:nvPr/>
            </p:nvSpPr>
            <p:spPr>
              <a:xfrm>
                <a:off x="0" y="-38100"/>
                <a:ext cx="736265" cy="1382803"/>
              </a:xfrm>
              <a:prstGeom prst="rect">
                <a:avLst/>
              </a:prstGeom>
            </p:spPr>
            <p:txBody>
              <a:bodyPr lIns="71438" tIns="71438" rIns="71438" bIns="71438" rtlCol="0" anchor="ctr"/>
              <a:lstStyle/>
              <a:p>
                <a:pPr algn="ctr">
                  <a:lnSpc>
                    <a:spcPts val="2756"/>
                  </a:lnSpc>
                </a:pPr>
                <a:endParaRPr/>
              </a:p>
            </p:txBody>
          </p:sp>
        </p:grpSp>
      </p:grpSp>
      <p:grpSp>
        <p:nvGrpSpPr>
          <p:cNvPr id="13" name="Group 9">
            <a:extLst>
              <a:ext uri="{FF2B5EF4-FFF2-40B4-BE49-F238E27FC236}">
                <a16:creationId xmlns:a16="http://schemas.microsoft.com/office/drawing/2014/main" id="{DDDA183D-BE6F-1586-A83A-CEEEE1644282}"/>
              </a:ext>
            </a:extLst>
          </p:cNvPr>
          <p:cNvGrpSpPr/>
          <p:nvPr/>
        </p:nvGrpSpPr>
        <p:grpSpPr>
          <a:xfrm>
            <a:off x="300003" y="2501469"/>
            <a:ext cx="1860975" cy="3293876"/>
            <a:chOff x="0" y="228463"/>
            <a:chExt cx="4506017" cy="6650272"/>
          </a:xfrm>
        </p:grpSpPr>
        <p:sp>
          <p:nvSpPr>
            <p:cNvPr id="19" name="TextBox 12">
              <a:extLst>
                <a:ext uri="{FF2B5EF4-FFF2-40B4-BE49-F238E27FC236}">
                  <a16:creationId xmlns:a16="http://schemas.microsoft.com/office/drawing/2014/main" id="{7B4F5A1B-0815-B25B-EBEF-3A3E9DC51AE9}"/>
                </a:ext>
              </a:extLst>
            </p:cNvPr>
            <p:cNvSpPr txBox="1"/>
            <p:nvPr/>
          </p:nvSpPr>
          <p:spPr>
            <a:xfrm>
              <a:off x="1780320" y="228463"/>
              <a:ext cx="801169" cy="605321"/>
            </a:xfrm>
            <a:prstGeom prst="rect">
              <a:avLst/>
            </a:prstGeom>
          </p:spPr>
          <p:txBody>
            <a:bodyPr lIns="71438" tIns="71438" rIns="71438" bIns="71438" rtlCol="0" anchor="ctr"/>
            <a:lstStyle/>
            <a:p>
              <a:pPr algn="ctr">
                <a:lnSpc>
                  <a:spcPts val="2756"/>
                </a:lnSpc>
              </a:pPr>
              <a:endParaRPr dirty="0"/>
            </a:p>
          </p:txBody>
        </p:sp>
        <p:grpSp>
          <p:nvGrpSpPr>
            <p:cNvPr id="15" name="Group 13">
              <a:extLst>
                <a:ext uri="{FF2B5EF4-FFF2-40B4-BE49-F238E27FC236}">
                  <a16:creationId xmlns:a16="http://schemas.microsoft.com/office/drawing/2014/main" id="{0629775E-39A5-C411-9AC4-8D48F6C2CD02}"/>
                </a:ext>
              </a:extLst>
            </p:cNvPr>
            <p:cNvGrpSpPr/>
            <p:nvPr/>
          </p:nvGrpSpPr>
          <p:grpSpPr>
            <a:xfrm>
              <a:off x="0" y="484622"/>
              <a:ext cx="4506017" cy="6394113"/>
              <a:chOff x="0" y="-38100"/>
              <a:chExt cx="974480" cy="1382804"/>
            </a:xfrm>
          </p:grpSpPr>
          <p:sp>
            <p:nvSpPr>
              <p:cNvPr id="16" name="Freeform 14">
                <a:extLst>
                  <a:ext uri="{FF2B5EF4-FFF2-40B4-BE49-F238E27FC236}">
                    <a16:creationId xmlns:a16="http://schemas.microsoft.com/office/drawing/2014/main" id="{80C00A6F-C67D-2455-EFB9-EE027E03D3DB}"/>
                  </a:ext>
                </a:extLst>
              </p:cNvPr>
              <p:cNvSpPr/>
              <p:nvPr/>
            </p:nvSpPr>
            <p:spPr>
              <a:xfrm>
                <a:off x="0" y="-30042"/>
                <a:ext cx="974480" cy="1374746"/>
              </a:xfrm>
              <a:custGeom>
                <a:avLst/>
                <a:gdLst/>
                <a:ahLst/>
                <a:cxnLst/>
                <a:rect l="l" t="t" r="r" b="b"/>
                <a:pathLst>
                  <a:path w="839779" h="1344703">
                    <a:moveTo>
                      <a:pt x="0" y="0"/>
                    </a:moveTo>
                    <a:lnTo>
                      <a:pt x="839779" y="0"/>
                    </a:lnTo>
                    <a:lnTo>
                      <a:pt x="839779" y="1344703"/>
                    </a:lnTo>
                    <a:lnTo>
                      <a:pt x="0" y="1344703"/>
                    </a:lnTo>
                    <a:close/>
                  </a:path>
                </a:pathLst>
              </a:custGeom>
              <a:solidFill>
                <a:schemeClr val="accent1">
                  <a:lumMod val="20000"/>
                  <a:lumOff val="80000"/>
                </a:schemeClr>
              </a:solidFill>
            </p:spPr>
            <p:txBody>
              <a:bodyPr/>
              <a:lstStyle/>
              <a:p>
                <a:endParaRPr lang="es-CO" dirty="0"/>
              </a:p>
            </p:txBody>
          </p:sp>
          <p:sp>
            <p:nvSpPr>
              <p:cNvPr id="17" name="TextBox 15">
                <a:extLst>
                  <a:ext uri="{FF2B5EF4-FFF2-40B4-BE49-F238E27FC236}">
                    <a16:creationId xmlns:a16="http://schemas.microsoft.com/office/drawing/2014/main" id="{6154D5B5-3F16-5ABE-5981-13E8A2777748}"/>
                  </a:ext>
                </a:extLst>
              </p:cNvPr>
              <p:cNvSpPr txBox="1"/>
              <p:nvPr/>
            </p:nvSpPr>
            <p:spPr>
              <a:xfrm>
                <a:off x="0" y="-38100"/>
                <a:ext cx="839779" cy="1382803"/>
              </a:xfrm>
              <a:prstGeom prst="rect">
                <a:avLst/>
              </a:prstGeom>
            </p:spPr>
            <p:txBody>
              <a:bodyPr lIns="71438" tIns="71438" rIns="71438" bIns="71438" rtlCol="0" anchor="ctr"/>
              <a:lstStyle/>
              <a:p>
                <a:pPr algn="ctr">
                  <a:lnSpc>
                    <a:spcPts val="2756"/>
                  </a:lnSpc>
                </a:pPr>
                <a:endParaRPr/>
              </a:p>
            </p:txBody>
          </p:sp>
        </p:grpSp>
      </p:grpSp>
      <p:grpSp>
        <p:nvGrpSpPr>
          <p:cNvPr id="20" name="Group 16">
            <a:extLst>
              <a:ext uri="{FF2B5EF4-FFF2-40B4-BE49-F238E27FC236}">
                <a16:creationId xmlns:a16="http://schemas.microsoft.com/office/drawing/2014/main" id="{0E63A677-4FAE-5142-985E-45D360B17525}"/>
              </a:ext>
            </a:extLst>
          </p:cNvPr>
          <p:cNvGrpSpPr/>
          <p:nvPr/>
        </p:nvGrpSpPr>
        <p:grpSpPr>
          <a:xfrm>
            <a:off x="4701808" y="2333627"/>
            <a:ext cx="2053250" cy="3526110"/>
            <a:chOff x="-249558" y="0"/>
            <a:chExt cx="3705898" cy="6878730"/>
          </a:xfrm>
        </p:grpSpPr>
        <p:grpSp>
          <p:nvGrpSpPr>
            <p:cNvPr id="21" name="Group 17">
              <a:extLst>
                <a:ext uri="{FF2B5EF4-FFF2-40B4-BE49-F238E27FC236}">
                  <a16:creationId xmlns:a16="http://schemas.microsoft.com/office/drawing/2014/main" id="{366E9EDB-0AFE-8A72-3DF9-D7554FFD0884}"/>
                </a:ext>
              </a:extLst>
            </p:cNvPr>
            <p:cNvGrpSpPr/>
            <p:nvPr/>
          </p:nvGrpSpPr>
          <p:grpSpPr>
            <a:xfrm>
              <a:off x="1119584" y="0"/>
              <a:ext cx="1165336" cy="897918"/>
              <a:chOff x="0" y="0"/>
              <a:chExt cx="235630" cy="181558"/>
            </a:xfrm>
          </p:grpSpPr>
          <p:sp>
            <p:nvSpPr>
              <p:cNvPr id="25" name="Freeform 18">
                <a:extLst>
                  <a:ext uri="{FF2B5EF4-FFF2-40B4-BE49-F238E27FC236}">
                    <a16:creationId xmlns:a16="http://schemas.microsoft.com/office/drawing/2014/main" id="{3E7CC8E4-3ABC-CD41-7D55-C8BCC93293A5}"/>
                  </a:ext>
                </a:extLst>
              </p:cNvPr>
              <p:cNvSpPr/>
              <p:nvPr/>
            </p:nvSpPr>
            <p:spPr>
              <a:xfrm>
                <a:off x="34093" y="43304"/>
                <a:ext cx="167444" cy="138255"/>
              </a:xfrm>
              <a:custGeom>
                <a:avLst/>
                <a:gdLst/>
                <a:ahLst/>
                <a:cxnLst/>
                <a:rect l="l" t="t" r="r" b="b"/>
                <a:pathLst>
                  <a:path w="167444" h="138255">
                    <a:moveTo>
                      <a:pt x="127118" y="23572"/>
                    </a:moveTo>
                    <a:lnTo>
                      <a:pt x="158141" y="71379"/>
                    </a:lnTo>
                    <a:cubicBezTo>
                      <a:pt x="166782" y="84695"/>
                      <a:pt x="167444" y="101671"/>
                      <a:pt x="159867" y="115620"/>
                    </a:cubicBezTo>
                    <a:cubicBezTo>
                      <a:pt x="152290" y="129569"/>
                      <a:pt x="137689" y="138254"/>
                      <a:pt x="121815" y="138254"/>
                    </a:cubicBezTo>
                    <a:lnTo>
                      <a:pt x="45629" y="138254"/>
                    </a:lnTo>
                    <a:cubicBezTo>
                      <a:pt x="29755" y="138254"/>
                      <a:pt x="15154" y="129569"/>
                      <a:pt x="7577" y="115620"/>
                    </a:cubicBezTo>
                    <a:cubicBezTo>
                      <a:pt x="0" y="101671"/>
                      <a:pt x="662" y="84695"/>
                      <a:pt x="9303" y="71379"/>
                    </a:cubicBezTo>
                    <a:lnTo>
                      <a:pt x="40326" y="23572"/>
                    </a:lnTo>
                    <a:cubicBezTo>
                      <a:pt x="49865" y="8871"/>
                      <a:pt x="66198" y="0"/>
                      <a:pt x="83722" y="0"/>
                    </a:cubicBezTo>
                    <a:cubicBezTo>
                      <a:pt x="101246" y="0"/>
                      <a:pt x="117579" y="8871"/>
                      <a:pt x="127118" y="23572"/>
                    </a:cubicBezTo>
                    <a:close/>
                  </a:path>
                </a:pathLst>
              </a:custGeom>
              <a:solidFill>
                <a:srgbClr val="258D52"/>
              </a:solidFill>
            </p:spPr>
            <p:txBody>
              <a:bodyPr/>
              <a:lstStyle/>
              <a:p>
                <a:endParaRPr lang="es-CO"/>
              </a:p>
            </p:txBody>
          </p:sp>
          <p:sp>
            <p:nvSpPr>
              <p:cNvPr id="26" name="TextBox 19">
                <a:extLst>
                  <a:ext uri="{FF2B5EF4-FFF2-40B4-BE49-F238E27FC236}">
                    <a16:creationId xmlns:a16="http://schemas.microsoft.com/office/drawing/2014/main" id="{02D8D07E-9502-C2DA-2286-39A3D6AC6421}"/>
                  </a:ext>
                </a:extLst>
              </p:cNvPr>
              <p:cNvSpPr txBox="1"/>
              <p:nvPr/>
            </p:nvSpPr>
            <p:spPr>
              <a:xfrm>
                <a:off x="36817" y="46195"/>
                <a:ext cx="161996" cy="122395"/>
              </a:xfrm>
              <a:prstGeom prst="rect">
                <a:avLst/>
              </a:prstGeom>
            </p:spPr>
            <p:txBody>
              <a:bodyPr lIns="71438" tIns="71438" rIns="71438" bIns="71438" rtlCol="0" anchor="ctr"/>
              <a:lstStyle/>
              <a:p>
                <a:pPr algn="ctr">
                  <a:lnSpc>
                    <a:spcPts val="2756"/>
                  </a:lnSpc>
                </a:pPr>
                <a:endParaRPr dirty="0"/>
              </a:p>
            </p:txBody>
          </p:sp>
        </p:grpSp>
        <p:grpSp>
          <p:nvGrpSpPr>
            <p:cNvPr id="22" name="Group 20">
              <a:extLst>
                <a:ext uri="{FF2B5EF4-FFF2-40B4-BE49-F238E27FC236}">
                  <a16:creationId xmlns:a16="http://schemas.microsoft.com/office/drawing/2014/main" id="{A2EAD4C1-46F5-56E7-8AF1-253686A1F144}"/>
                </a:ext>
              </a:extLst>
            </p:cNvPr>
            <p:cNvGrpSpPr/>
            <p:nvPr/>
          </p:nvGrpSpPr>
          <p:grpSpPr>
            <a:xfrm>
              <a:off x="-249558" y="484622"/>
              <a:ext cx="3705898" cy="6394108"/>
              <a:chOff x="-53970" y="-38100"/>
              <a:chExt cx="801445" cy="1382803"/>
            </a:xfrm>
          </p:grpSpPr>
          <p:sp>
            <p:nvSpPr>
              <p:cNvPr id="23" name="Freeform 21">
                <a:extLst>
                  <a:ext uri="{FF2B5EF4-FFF2-40B4-BE49-F238E27FC236}">
                    <a16:creationId xmlns:a16="http://schemas.microsoft.com/office/drawing/2014/main" id="{062BCF86-211E-8D8A-16C3-FA2A96EF32A4}"/>
                  </a:ext>
                </a:extLst>
              </p:cNvPr>
              <p:cNvSpPr/>
              <p:nvPr/>
            </p:nvSpPr>
            <p:spPr>
              <a:xfrm>
                <a:off x="-53970" y="1879"/>
                <a:ext cx="801445" cy="1336544"/>
              </a:xfrm>
              <a:custGeom>
                <a:avLst/>
                <a:gdLst/>
                <a:ahLst/>
                <a:cxnLst/>
                <a:rect l="l" t="t" r="r" b="b"/>
                <a:pathLst>
                  <a:path w="736265" h="1344703">
                    <a:moveTo>
                      <a:pt x="0" y="0"/>
                    </a:moveTo>
                    <a:lnTo>
                      <a:pt x="736265" y="0"/>
                    </a:lnTo>
                    <a:lnTo>
                      <a:pt x="736265" y="1344703"/>
                    </a:lnTo>
                    <a:lnTo>
                      <a:pt x="0" y="1344703"/>
                    </a:lnTo>
                    <a:close/>
                  </a:path>
                </a:pathLst>
              </a:custGeom>
              <a:solidFill>
                <a:srgbClr val="258D52"/>
              </a:solidFill>
            </p:spPr>
            <p:txBody>
              <a:bodyPr/>
              <a:lstStyle/>
              <a:p>
                <a:endParaRPr lang="es-CO" dirty="0"/>
              </a:p>
            </p:txBody>
          </p:sp>
          <p:sp>
            <p:nvSpPr>
              <p:cNvPr id="24" name="TextBox 22">
                <a:extLst>
                  <a:ext uri="{FF2B5EF4-FFF2-40B4-BE49-F238E27FC236}">
                    <a16:creationId xmlns:a16="http://schemas.microsoft.com/office/drawing/2014/main" id="{A8F0F7C5-3B4A-1835-9446-94DD00CAA0F3}"/>
                  </a:ext>
                </a:extLst>
              </p:cNvPr>
              <p:cNvSpPr txBox="1"/>
              <p:nvPr/>
            </p:nvSpPr>
            <p:spPr>
              <a:xfrm>
                <a:off x="0" y="-38100"/>
                <a:ext cx="736265" cy="1382803"/>
              </a:xfrm>
              <a:prstGeom prst="rect">
                <a:avLst/>
              </a:prstGeom>
            </p:spPr>
            <p:txBody>
              <a:bodyPr lIns="71438" tIns="71438" rIns="71438" bIns="71438" rtlCol="0" anchor="ctr"/>
              <a:lstStyle/>
              <a:p>
                <a:pPr algn="ctr">
                  <a:lnSpc>
                    <a:spcPts val="2756"/>
                  </a:lnSpc>
                </a:pPr>
                <a:endParaRPr dirty="0"/>
              </a:p>
            </p:txBody>
          </p:sp>
        </p:grpSp>
      </p:grpSp>
      <p:grpSp>
        <p:nvGrpSpPr>
          <p:cNvPr id="27" name="Group 23">
            <a:extLst>
              <a:ext uri="{FF2B5EF4-FFF2-40B4-BE49-F238E27FC236}">
                <a16:creationId xmlns:a16="http://schemas.microsoft.com/office/drawing/2014/main" id="{3D378445-1EC2-CD55-E937-F05733559949}"/>
              </a:ext>
            </a:extLst>
          </p:cNvPr>
          <p:cNvGrpSpPr/>
          <p:nvPr/>
        </p:nvGrpSpPr>
        <p:grpSpPr>
          <a:xfrm>
            <a:off x="9576619" y="2320310"/>
            <a:ext cx="1909173" cy="3475034"/>
            <a:chOff x="-93965" y="228463"/>
            <a:chExt cx="3630115" cy="6650267"/>
          </a:xfrm>
        </p:grpSpPr>
        <p:grpSp>
          <p:nvGrpSpPr>
            <p:cNvPr id="28" name="Group 24">
              <a:extLst>
                <a:ext uri="{FF2B5EF4-FFF2-40B4-BE49-F238E27FC236}">
                  <a16:creationId xmlns:a16="http://schemas.microsoft.com/office/drawing/2014/main" id="{081731EC-3E40-2183-6328-DEA569EED2DF}"/>
                </a:ext>
              </a:extLst>
            </p:cNvPr>
            <p:cNvGrpSpPr/>
            <p:nvPr/>
          </p:nvGrpSpPr>
          <p:grpSpPr>
            <a:xfrm>
              <a:off x="1242438" y="228463"/>
              <a:ext cx="860399" cy="857448"/>
              <a:chOff x="24841" y="46195"/>
              <a:chExt cx="173972" cy="173375"/>
            </a:xfrm>
          </p:grpSpPr>
          <p:sp>
            <p:nvSpPr>
              <p:cNvPr id="32" name="Freeform 25">
                <a:extLst>
                  <a:ext uri="{FF2B5EF4-FFF2-40B4-BE49-F238E27FC236}">
                    <a16:creationId xmlns:a16="http://schemas.microsoft.com/office/drawing/2014/main" id="{7714581A-EFDF-24ED-43BD-755A5AE84511}"/>
                  </a:ext>
                </a:extLst>
              </p:cNvPr>
              <p:cNvSpPr/>
              <p:nvPr/>
            </p:nvSpPr>
            <p:spPr>
              <a:xfrm>
                <a:off x="24841" y="81315"/>
                <a:ext cx="167444" cy="138255"/>
              </a:xfrm>
              <a:custGeom>
                <a:avLst/>
                <a:gdLst/>
                <a:ahLst/>
                <a:cxnLst/>
                <a:rect l="l" t="t" r="r" b="b"/>
                <a:pathLst>
                  <a:path w="167444" h="138255">
                    <a:moveTo>
                      <a:pt x="127118" y="23572"/>
                    </a:moveTo>
                    <a:lnTo>
                      <a:pt x="158141" y="71379"/>
                    </a:lnTo>
                    <a:cubicBezTo>
                      <a:pt x="166782" y="84695"/>
                      <a:pt x="167444" y="101671"/>
                      <a:pt x="159867" y="115620"/>
                    </a:cubicBezTo>
                    <a:cubicBezTo>
                      <a:pt x="152290" y="129569"/>
                      <a:pt x="137689" y="138254"/>
                      <a:pt x="121815" y="138254"/>
                    </a:cubicBezTo>
                    <a:lnTo>
                      <a:pt x="45629" y="138254"/>
                    </a:lnTo>
                    <a:cubicBezTo>
                      <a:pt x="29755" y="138254"/>
                      <a:pt x="15154" y="129569"/>
                      <a:pt x="7577" y="115620"/>
                    </a:cubicBezTo>
                    <a:cubicBezTo>
                      <a:pt x="0" y="101671"/>
                      <a:pt x="662" y="84695"/>
                      <a:pt x="9303" y="71379"/>
                    </a:cubicBezTo>
                    <a:lnTo>
                      <a:pt x="40326" y="23572"/>
                    </a:lnTo>
                    <a:cubicBezTo>
                      <a:pt x="49865" y="8871"/>
                      <a:pt x="66198" y="0"/>
                      <a:pt x="83722" y="0"/>
                    </a:cubicBezTo>
                    <a:cubicBezTo>
                      <a:pt x="101246" y="0"/>
                      <a:pt x="117579" y="8871"/>
                      <a:pt x="127118" y="23572"/>
                    </a:cubicBezTo>
                    <a:close/>
                  </a:path>
                </a:pathLst>
              </a:custGeom>
              <a:solidFill>
                <a:schemeClr val="tx1">
                  <a:lumMod val="50000"/>
                  <a:lumOff val="50000"/>
                </a:schemeClr>
              </a:solidFill>
            </p:spPr>
            <p:txBody>
              <a:bodyPr/>
              <a:lstStyle/>
              <a:p>
                <a:endParaRPr lang="es-CO" dirty="0"/>
              </a:p>
            </p:txBody>
          </p:sp>
          <p:sp>
            <p:nvSpPr>
              <p:cNvPr id="33" name="TextBox 26">
                <a:extLst>
                  <a:ext uri="{FF2B5EF4-FFF2-40B4-BE49-F238E27FC236}">
                    <a16:creationId xmlns:a16="http://schemas.microsoft.com/office/drawing/2014/main" id="{C1F0921E-D25E-8474-CC82-899858489BE0}"/>
                  </a:ext>
                </a:extLst>
              </p:cNvPr>
              <p:cNvSpPr txBox="1"/>
              <p:nvPr/>
            </p:nvSpPr>
            <p:spPr>
              <a:xfrm>
                <a:off x="36817" y="46195"/>
                <a:ext cx="161996" cy="122395"/>
              </a:xfrm>
              <a:prstGeom prst="rect">
                <a:avLst/>
              </a:prstGeom>
            </p:spPr>
            <p:txBody>
              <a:bodyPr lIns="71438" tIns="71438" rIns="71438" bIns="71438" rtlCol="0" anchor="ctr"/>
              <a:lstStyle/>
              <a:p>
                <a:pPr algn="ctr">
                  <a:lnSpc>
                    <a:spcPts val="2756"/>
                  </a:lnSpc>
                </a:pPr>
                <a:endParaRPr/>
              </a:p>
            </p:txBody>
          </p:sp>
        </p:grpSp>
        <p:grpSp>
          <p:nvGrpSpPr>
            <p:cNvPr id="29" name="Group 27">
              <a:extLst>
                <a:ext uri="{FF2B5EF4-FFF2-40B4-BE49-F238E27FC236}">
                  <a16:creationId xmlns:a16="http://schemas.microsoft.com/office/drawing/2014/main" id="{2CA21109-20D0-6D1E-5062-EDCDEC4F9328}"/>
                </a:ext>
              </a:extLst>
            </p:cNvPr>
            <p:cNvGrpSpPr/>
            <p:nvPr/>
          </p:nvGrpSpPr>
          <p:grpSpPr>
            <a:xfrm>
              <a:off x="-93965" y="484622"/>
              <a:ext cx="3630115" cy="6394108"/>
              <a:chOff x="-20321" y="-38100"/>
              <a:chExt cx="785056" cy="1382803"/>
            </a:xfrm>
          </p:grpSpPr>
          <p:sp>
            <p:nvSpPr>
              <p:cNvPr id="30" name="Freeform 28">
                <a:extLst>
                  <a:ext uri="{FF2B5EF4-FFF2-40B4-BE49-F238E27FC236}">
                    <a16:creationId xmlns:a16="http://schemas.microsoft.com/office/drawing/2014/main" id="{E07FF05E-99DA-B278-F1EC-C7E79EA84E80}"/>
                  </a:ext>
                </a:extLst>
              </p:cNvPr>
              <p:cNvSpPr/>
              <p:nvPr/>
            </p:nvSpPr>
            <p:spPr>
              <a:xfrm>
                <a:off x="-20321" y="29054"/>
                <a:ext cx="785056" cy="1315649"/>
              </a:xfrm>
              <a:custGeom>
                <a:avLst/>
                <a:gdLst/>
                <a:ahLst/>
                <a:cxnLst/>
                <a:rect l="l" t="t" r="r" b="b"/>
                <a:pathLst>
                  <a:path w="736265" h="1344703">
                    <a:moveTo>
                      <a:pt x="0" y="0"/>
                    </a:moveTo>
                    <a:lnTo>
                      <a:pt x="736265" y="0"/>
                    </a:lnTo>
                    <a:lnTo>
                      <a:pt x="736265" y="1344703"/>
                    </a:lnTo>
                    <a:lnTo>
                      <a:pt x="0" y="1344703"/>
                    </a:lnTo>
                    <a:close/>
                  </a:path>
                </a:pathLst>
              </a:custGeom>
              <a:solidFill>
                <a:schemeClr val="tx1">
                  <a:lumMod val="50000"/>
                  <a:lumOff val="50000"/>
                </a:schemeClr>
              </a:solidFill>
            </p:spPr>
            <p:txBody>
              <a:bodyPr/>
              <a:lstStyle/>
              <a:p>
                <a:endParaRPr lang="es-CO"/>
              </a:p>
            </p:txBody>
          </p:sp>
          <p:sp>
            <p:nvSpPr>
              <p:cNvPr id="31" name="TextBox 29">
                <a:extLst>
                  <a:ext uri="{FF2B5EF4-FFF2-40B4-BE49-F238E27FC236}">
                    <a16:creationId xmlns:a16="http://schemas.microsoft.com/office/drawing/2014/main" id="{9EEB10B4-B425-1D1B-60B9-259E549BA04D}"/>
                  </a:ext>
                </a:extLst>
              </p:cNvPr>
              <p:cNvSpPr txBox="1"/>
              <p:nvPr/>
            </p:nvSpPr>
            <p:spPr>
              <a:xfrm>
                <a:off x="0" y="-38100"/>
                <a:ext cx="736265" cy="1382803"/>
              </a:xfrm>
              <a:prstGeom prst="rect">
                <a:avLst/>
              </a:prstGeom>
            </p:spPr>
            <p:txBody>
              <a:bodyPr lIns="71438" tIns="71438" rIns="71438" bIns="71438" rtlCol="0" anchor="ctr"/>
              <a:lstStyle/>
              <a:p>
                <a:pPr algn="ctr">
                  <a:lnSpc>
                    <a:spcPts val="2756"/>
                  </a:lnSpc>
                </a:pPr>
                <a:endParaRPr/>
              </a:p>
            </p:txBody>
          </p:sp>
        </p:grpSp>
      </p:grpSp>
      <p:grpSp>
        <p:nvGrpSpPr>
          <p:cNvPr id="34" name="Group 37">
            <a:extLst>
              <a:ext uri="{FF2B5EF4-FFF2-40B4-BE49-F238E27FC236}">
                <a16:creationId xmlns:a16="http://schemas.microsoft.com/office/drawing/2014/main" id="{34E2B7D8-A1BE-9F77-642E-04C2A26EF8B4}"/>
              </a:ext>
            </a:extLst>
          </p:cNvPr>
          <p:cNvGrpSpPr/>
          <p:nvPr/>
        </p:nvGrpSpPr>
        <p:grpSpPr>
          <a:xfrm>
            <a:off x="7069820" y="2321224"/>
            <a:ext cx="2164286" cy="3501627"/>
            <a:chOff x="-300399" y="228463"/>
            <a:chExt cx="3704903" cy="6650267"/>
          </a:xfrm>
        </p:grpSpPr>
        <p:grpSp>
          <p:nvGrpSpPr>
            <p:cNvPr id="35" name="Group 38">
              <a:extLst>
                <a:ext uri="{FF2B5EF4-FFF2-40B4-BE49-F238E27FC236}">
                  <a16:creationId xmlns:a16="http://schemas.microsoft.com/office/drawing/2014/main" id="{9F0E9C51-D774-67A7-82BD-95D229F5902D}"/>
                </a:ext>
              </a:extLst>
            </p:cNvPr>
            <p:cNvGrpSpPr/>
            <p:nvPr/>
          </p:nvGrpSpPr>
          <p:grpSpPr>
            <a:xfrm>
              <a:off x="-300399" y="484622"/>
              <a:ext cx="3704903" cy="6394108"/>
              <a:chOff x="-64965" y="-38100"/>
              <a:chExt cx="801230" cy="1382803"/>
            </a:xfrm>
          </p:grpSpPr>
          <p:sp>
            <p:nvSpPr>
              <p:cNvPr id="39" name="Freeform 39">
                <a:extLst>
                  <a:ext uri="{FF2B5EF4-FFF2-40B4-BE49-F238E27FC236}">
                    <a16:creationId xmlns:a16="http://schemas.microsoft.com/office/drawing/2014/main" id="{54E6319E-BB1E-33CA-B366-588A06A78262}"/>
                  </a:ext>
                </a:extLst>
              </p:cNvPr>
              <p:cNvSpPr/>
              <p:nvPr/>
            </p:nvSpPr>
            <p:spPr>
              <a:xfrm>
                <a:off x="-64965" y="29748"/>
                <a:ext cx="801230" cy="1314955"/>
              </a:xfrm>
              <a:custGeom>
                <a:avLst/>
                <a:gdLst/>
                <a:ahLst/>
                <a:cxnLst/>
                <a:rect l="l" t="t" r="r" b="b"/>
                <a:pathLst>
                  <a:path w="736265" h="1344703">
                    <a:moveTo>
                      <a:pt x="0" y="0"/>
                    </a:moveTo>
                    <a:lnTo>
                      <a:pt x="736265" y="0"/>
                    </a:lnTo>
                    <a:lnTo>
                      <a:pt x="736265" y="1344703"/>
                    </a:lnTo>
                    <a:lnTo>
                      <a:pt x="0" y="1344703"/>
                    </a:lnTo>
                    <a:close/>
                  </a:path>
                </a:pathLst>
              </a:custGeom>
              <a:solidFill>
                <a:srgbClr val="D5EBB9"/>
              </a:solidFill>
            </p:spPr>
            <p:txBody>
              <a:bodyPr/>
              <a:lstStyle/>
              <a:p>
                <a:endParaRPr lang="es-CO" dirty="0"/>
              </a:p>
            </p:txBody>
          </p:sp>
          <p:sp>
            <p:nvSpPr>
              <p:cNvPr id="40" name="TextBox 40">
                <a:extLst>
                  <a:ext uri="{FF2B5EF4-FFF2-40B4-BE49-F238E27FC236}">
                    <a16:creationId xmlns:a16="http://schemas.microsoft.com/office/drawing/2014/main" id="{904C8792-8D7B-5455-71A6-D9CC3CBD735B}"/>
                  </a:ext>
                </a:extLst>
              </p:cNvPr>
              <p:cNvSpPr txBox="1"/>
              <p:nvPr/>
            </p:nvSpPr>
            <p:spPr>
              <a:xfrm>
                <a:off x="0" y="-38100"/>
                <a:ext cx="736265" cy="1382803"/>
              </a:xfrm>
              <a:prstGeom prst="rect">
                <a:avLst/>
              </a:prstGeom>
            </p:spPr>
            <p:txBody>
              <a:bodyPr lIns="71438" tIns="71438" rIns="71438" bIns="71438" rtlCol="0" anchor="ctr"/>
              <a:lstStyle/>
              <a:p>
                <a:pPr algn="ctr">
                  <a:lnSpc>
                    <a:spcPts val="2756"/>
                  </a:lnSpc>
                </a:pPr>
                <a:endParaRPr/>
              </a:p>
            </p:txBody>
          </p:sp>
        </p:grpSp>
        <p:grpSp>
          <p:nvGrpSpPr>
            <p:cNvPr id="36" name="Group 41">
              <a:extLst>
                <a:ext uri="{FF2B5EF4-FFF2-40B4-BE49-F238E27FC236}">
                  <a16:creationId xmlns:a16="http://schemas.microsoft.com/office/drawing/2014/main" id="{5FCD6CDF-2332-63D3-5077-965E43216F1D}"/>
                </a:ext>
              </a:extLst>
            </p:cNvPr>
            <p:cNvGrpSpPr/>
            <p:nvPr/>
          </p:nvGrpSpPr>
          <p:grpSpPr>
            <a:xfrm>
              <a:off x="1177562" y="228463"/>
              <a:ext cx="925276" cy="875163"/>
              <a:chOff x="11723" y="46195"/>
              <a:chExt cx="187090" cy="176957"/>
            </a:xfrm>
          </p:grpSpPr>
          <p:sp>
            <p:nvSpPr>
              <p:cNvPr id="37" name="Freeform 42">
                <a:extLst>
                  <a:ext uri="{FF2B5EF4-FFF2-40B4-BE49-F238E27FC236}">
                    <a16:creationId xmlns:a16="http://schemas.microsoft.com/office/drawing/2014/main" id="{432ED430-83CA-1817-6B2D-C0E3FD6B0530}"/>
                  </a:ext>
                </a:extLst>
              </p:cNvPr>
              <p:cNvSpPr/>
              <p:nvPr/>
            </p:nvSpPr>
            <p:spPr>
              <a:xfrm>
                <a:off x="11723" y="84897"/>
                <a:ext cx="167444" cy="138255"/>
              </a:xfrm>
              <a:custGeom>
                <a:avLst/>
                <a:gdLst/>
                <a:ahLst/>
                <a:cxnLst/>
                <a:rect l="l" t="t" r="r" b="b"/>
                <a:pathLst>
                  <a:path w="167444" h="138255">
                    <a:moveTo>
                      <a:pt x="127118" y="23572"/>
                    </a:moveTo>
                    <a:lnTo>
                      <a:pt x="158141" y="71379"/>
                    </a:lnTo>
                    <a:cubicBezTo>
                      <a:pt x="166782" y="84695"/>
                      <a:pt x="167444" y="101671"/>
                      <a:pt x="159867" y="115620"/>
                    </a:cubicBezTo>
                    <a:cubicBezTo>
                      <a:pt x="152290" y="129569"/>
                      <a:pt x="137689" y="138254"/>
                      <a:pt x="121815" y="138254"/>
                    </a:cubicBezTo>
                    <a:lnTo>
                      <a:pt x="45629" y="138254"/>
                    </a:lnTo>
                    <a:cubicBezTo>
                      <a:pt x="29755" y="138254"/>
                      <a:pt x="15154" y="129569"/>
                      <a:pt x="7577" y="115620"/>
                    </a:cubicBezTo>
                    <a:cubicBezTo>
                      <a:pt x="0" y="101671"/>
                      <a:pt x="662" y="84695"/>
                      <a:pt x="9303" y="71379"/>
                    </a:cubicBezTo>
                    <a:lnTo>
                      <a:pt x="40326" y="23572"/>
                    </a:lnTo>
                    <a:cubicBezTo>
                      <a:pt x="49865" y="8871"/>
                      <a:pt x="66198" y="0"/>
                      <a:pt x="83722" y="0"/>
                    </a:cubicBezTo>
                    <a:cubicBezTo>
                      <a:pt x="101246" y="0"/>
                      <a:pt x="117579" y="8871"/>
                      <a:pt x="127118" y="23572"/>
                    </a:cubicBezTo>
                    <a:close/>
                  </a:path>
                </a:pathLst>
              </a:custGeom>
              <a:solidFill>
                <a:srgbClr val="D5EBB9"/>
              </a:solidFill>
            </p:spPr>
            <p:txBody>
              <a:bodyPr/>
              <a:lstStyle/>
              <a:p>
                <a:endParaRPr lang="es-CO" dirty="0"/>
              </a:p>
            </p:txBody>
          </p:sp>
          <p:sp>
            <p:nvSpPr>
              <p:cNvPr id="38" name="TextBox 43">
                <a:extLst>
                  <a:ext uri="{FF2B5EF4-FFF2-40B4-BE49-F238E27FC236}">
                    <a16:creationId xmlns:a16="http://schemas.microsoft.com/office/drawing/2014/main" id="{C66E37F4-B452-CC96-A8D5-5CA1799142C1}"/>
                  </a:ext>
                </a:extLst>
              </p:cNvPr>
              <p:cNvSpPr txBox="1"/>
              <p:nvPr/>
            </p:nvSpPr>
            <p:spPr>
              <a:xfrm>
                <a:off x="36817" y="46195"/>
                <a:ext cx="161996" cy="122395"/>
              </a:xfrm>
              <a:prstGeom prst="rect">
                <a:avLst/>
              </a:prstGeom>
            </p:spPr>
            <p:txBody>
              <a:bodyPr lIns="71438" tIns="71438" rIns="71438" bIns="71438" rtlCol="0" anchor="ctr"/>
              <a:lstStyle/>
              <a:p>
                <a:pPr algn="ctr">
                  <a:lnSpc>
                    <a:spcPts val="2756"/>
                  </a:lnSpc>
                </a:pPr>
                <a:endParaRPr/>
              </a:p>
            </p:txBody>
          </p:sp>
        </p:grpSp>
      </p:grpSp>
      <p:grpSp>
        <p:nvGrpSpPr>
          <p:cNvPr id="49" name="Group 65">
            <a:extLst>
              <a:ext uri="{FF2B5EF4-FFF2-40B4-BE49-F238E27FC236}">
                <a16:creationId xmlns:a16="http://schemas.microsoft.com/office/drawing/2014/main" id="{CE596E07-C067-FCF4-A1A3-49DF4F8C849F}"/>
              </a:ext>
            </a:extLst>
          </p:cNvPr>
          <p:cNvGrpSpPr/>
          <p:nvPr/>
        </p:nvGrpSpPr>
        <p:grpSpPr>
          <a:xfrm>
            <a:off x="11128490" y="2624757"/>
            <a:ext cx="295358" cy="298252"/>
            <a:chOff x="0" y="0"/>
            <a:chExt cx="274676" cy="277367"/>
          </a:xfrm>
        </p:grpSpPr>
        <p:sp>
          <p:nvSpPr>
            <p:cNvPr id="50" name="Freeform 66">
              <a:extLst>
                <a:ext uri="{FF2B5EF4-FFF2-40B4-BE49-F238E27FC236}">
                  <a16:creationId xmlns:a16="http://schemas.microsoft.com/office/drawing/2014/main" id="{A2E3C14E-38E5-7375-E42E-6BB4992D64C0}"/>
                </a:ext>
              </a:extLst>
            </p:cNvPr>
            <p:cNvSpPr/>
            <p:nvPr/>
          </p:nvSpPr>
          <p:spPr>
            <a:xfrm>
              <a:off x="0" y="0"/>
              <a:ext cx="274676" cy="277367"/>
            </a:xfrm>
            <a:custGeom>
              <a:avLst/>
              <a:gdLst/>
              <a:ahLst/>
              <a:cxnLst/>
              <a:rect l="l" t="t" r="r" b="b"/>
              <a:pathLst>
                <a:path w="274676" h="277367">
                  <a:moveTo>
                    <a:pt x="137338" y="0"/>
                  </a:moveTo>
                  <a:cubicBezTo>
                    <a:pt x="61488" y="0"/>
                    <a:pt x="0" y="62091"/>
                    <a:pt x="0" y="138684"/>
                  </a:cubicBezTo>
                  <a:cubicBezTo>
                    <a:pt x="0" y="215277"/>
                    <a:pt x="61488" y="277367"/>
                    <a:pt x="137338" y="277367"/>
                  </a:cubicBezTo>
                  <a:cubicBezTo>
                    <a:pt x="213188" y="277367"/>
                    <a:pt x="274676" y="215277"/>
                    <a:pt x="274676" y="138684"/>
                  </a:cubicBezTo>
                  <a:cubicBezTo>
                    <a:pt x="274676" y="62091"/>
                    <a:pt x="213188" y="0"/>
                    <a:pt x="137338" y="0"/>
                  </a:cubicBezTo>
                  <a:close/>
                </a:path>
              </a:pathLst>
            </a:custGeom>
            <a:solidFill>
              <a:schemeClr val="tx1">
                <a:lumMod val="50000"/>
                <a:lumOff val="50000"/>
              </a:schemeClr>
            </a:solidFill>
          </p:spPr>
          <p:txBody>
            <a:bodyPr/>
            <a:lstStyle/>
            <a:p>
              <a:endParaRPr lang="es-CO" dirty="0"/>
            </a:p>
          </p:txBody>
        </p:sp>
        <p:sp>
          <p:nvSpPr>
            <p:cNvPr id="51" name="TextBox 67">
              <a:extLst>
                <a:ext uri="{FF2B5EF4-FFF2-40B4-BE49-F238E27FC236}">
                  <a16:creationId xmlns:a16="http://schemas.microsoft.com/office/drawing/2014/main" id="{C1CAD12D-79F9-E0A7-F77D-F1BFBC00E7F2}"/>
                </a:ext>
              </a:extLst>
            </p:cNvPr>
            <p:cNvSpPr txBox="1"/>
            <p:nvPr/>
          </p:nvSpPr>
          <p:spPr>
            <a:xfrm>
              <a:off x="25751" y="-12097"/>
              <a:ext cx="223174" cy="263461"/>
            </a:xfrm>
            <a:prstGeom prst="rect">
              <a:avLst/>
            </a:prstGeom>
          </p:spPr>
          <p:txBody>
            <a:bodyPr lIns="71438" tIns="71438" rIns="71438" bIns="71438" rtlCol="0" anchor="ctr"/>
            <a:lstStyle/>
            <a:p>
              <a:pPr algn="ctr">
                <a:lnSpc>
                  <a:spcPts val="2756"/>
                </a:lnSpc>
              </a:pPr>
              <a:endParaRPr/>
            </a:p>
          </p:txBody>
        </p:sp>
      </p:grpSp>
      <p:grpSp>
        <p:nvGrpSpPr>
          <p:cNvPr id="52" name="Group 71">
            <a:extLst>
              <a:ext uri="{FF2B5EF4-FFF2-40B4-BE49-F238E27FC236}">
                <a16:creationId xmlns:a16="http://schemas.microsoft.com/office/drawing/2014/main" id="{F8765A67-87FB-E140-CEA9-3A4950FF51B7}"/>
              </a:ext>
            </a:extLst>
          </p:cNvPr>
          <p:cNvGrpSpPr/>
          <p:nvPr/>
        </p:nvGrpSpPr>
        <p:grpSpPr>
          <a:xfrm>
            <a:off x="4702161" y="2753684"/>
            <a:ext cx="295358" cy="298252"/>
            <a:chOff x="0" y="0"/>
            <a:chExt cx="274676" cy="277367"/>
          </a:xfrm>
        </p:grpSpPr>
        <p:sp>
          <p:nvSpPr>
            <p:cNvPr id="53" name="Freeform 72">
              <a:extLst>
                <a:ext uri="{FF2B5EF4-FFF2-40B4-BE49-F238E27FC236}">
                  <a16:creationId xmlns:a16="http://schemas.microsoft.com/office/drawing/2014/main" id="{336B33D4-1F07-EE19-FD70-96511977A29F}"/>
                </a:ext>
              </a:extLst>
            </p:cNvPr>
            <p:cNvSpPr/>
            <p:nvPr/>
          </p:nvSpPr>
          <p:spPr>
            <a:xfrm>
              <a:off x="0" y="0"/>
              <a:ext cx="274676" cy="277367"/>
            </a:xfrm>
            <a:custGeom>
              <a:avLst/>
              <a:gdLst/>
              <a:ahLst/>
              <a:cxnLst/>
              <a:rect l="l" t="t" r="r" b="b"/>
              <a:pathLst>
                <a:path w="274676" h="277367">
                  <a:moveTo>
                    <a:pt x="137338" y="0"/>
                  </a:moveTo>
                  <a:cubicBezTo>
                    <a:pt x="61488" y="0"/>
                    <a:pt x="0" y="62091"/>
                    <a:pt x="0" y="138684"/>
                  </a:cubicBezTo>
                  <a:cubicBezTo>
                    <a:pt x="0" y="215277"/>
                    <a:pt x="61488" y="277367"/>
                    <a:pt x="137338" y="277367"/>
                  </a:cubicBezTo>
                  <a:cubicBezTo>
                    <a:pt x="213188" y="277367"/>
                    <a:pt x="274676" y="215277"/>
                    <a:pt x="274676" y="138684"/>
                  </a:cubicBezTo>
                  <a:cubicBezTo>
                    <a:pt x="274676" y="62091"/>
                    <a:pt x="213188" y="0"/>
                    <a:pt x="137338" y="0"/>
                  </a:cubicBezTo>
                  <a:close/>
                </a:path>
              </a:pathLst>
            </a:custGeom>
            <a:solidFill>
              <a:srgbClr val="258D52"/>
            </a:solidFill>
          </p:spPr>
          <p:txBody>
            <a:bodyPr/>
            <a:lstStyle/>
            <a:p>
              <a:endParaRPr lang="es-CO" dirty="0"/>
            </a:p>
          </p:txBody>
        </p:sp>
        <p:sp>
          <p:nvSpPr>
            <p:cNvPr id="54" name="TextBox 73">
              <a:extLst>
                <a:ext uri="{FF2B5EF4-FFF2-40B4-BE49-F238E27FC236}">
                  <a16:creationId xmlns:a16="http://schemas.microsoft.com/office/drawing/2014/main" id="{EA1DD911-C9CA-E084-7EB6-B6110796CC3F}"/>
                </a:ext>
              </a:extLst>
            </p:cNvPr>
            <p:cNvSpPr txBox="1"/>
            <p:nvPr/>
          </p:nvSpPr>
          <p:spPr>
            <a:xfrm>
              <a:off x="25751" y="-12097"/>
              <a:ext cx="223174" cy="263461"/>
            </a:xfrm>
            <a:prstGeom prst="rect">
              <a:avLst/>
            </a:prstGeom>
          </p:spPr>
          <p:txBody>
            <a:bodyPr lIns="71438" tIns="71438" rIns="71438" bIns="71438" rtlCol="0" anchor="ctr"/>
            <a:lstStyle/>
            <a:p>
              <a:pPr algn="ctr">
                <a:lnSpc>
                  <a:spcPts val="2756"/>
                </a:lnSpc>
              </a:pPr>
              <a:endParaRPr/>
            </a:p>
          </p:txBody>
        </p:sp>
      </p:grpSp>
      <p:grpSp>
        <p:nvGrpSpPr>
          <p:cNvPr id="55" name="Group 74">
            <a:extLst>
              <a:ext uri="{FF2B5EF4-FFF2-40B4-BE49-F238E27FC236}">
                <a16:creationId xmlns:a16="http://schemas.microsoft.com/office/drawing/2014/main" id="{5C63A7DC-F533-1D81-30AB-191959A0A46E}"/>
              </a:ext>
            </a:extLst>
          </p:cNvPr>
          <p:cNvGrpSpPr/>
          <p:nvPr/>
        </p:nvGrpSpPr>
        <p:grpSpPr>
          <a:xfrm>
            <a:off x="4195734" y="2563210"/>
            <a:ext cx="295358" cy="298252"/>
            <a:chOff x="0" y="0"/>
            <a:chExt cx="274676" cy="277367"/>
          </a:xfrm>
        </p:grpSpPr>
        <p:sp>
          <p:nvSpPr>
            <p:cNvPr id="56" name="Freeform 75">
              <a:extLst>
                <a:ext uri="{FF2B5EF4-FFF2-40B4-BE49-F238E27FC236}">
                  <a16:creationId xmlns:a16="http://schemas.microsoft.com/office/drawing/2014/main" id="{51C87B47-7364-0F7C-12AC-8AC4ED075C74}"/>
                </a:ext>
              </a:extLst>
            </p:cNvPr>
            <p:cNvSpPr/>
            <p:nvPr/>
          </p:nvSpPr>
          <p:spPr>
            <a:xfrm>
              <a:off x="0" y="0"/>
              <a:ext cx="274676" cy="277367"/>
            </a:xfrm>
            <a:custGeom>
              <a:avLst/>
              <a:gdLst/>
              <a:ahLst/>
              <a:cxnLst/>
              <a:rect l="l" t="t" r="r" b="b"/>
              <a:pathLst>
                <a:path w="274676" h="277367">
                  <a:moveTo>
                    <a:pt x="137338" y="0"/>
                  </a:moveTo>
                  <a:cubicBezTo>
                    <a:pt x="61488" y="0"/>
                    <a:pt x="0" y="62091"/>
                    <a:pt x="0" y="138684"/>
                  </a:cubicBezTo>
                  <a:cubicBezTo>
                    <a:pt x="0" y="215277"/>
                    <a:pt x="61488" y="277367"/>
                    <a:pt x="137338" y="277367"/>
                  </a:cubicBezTo>
                  <a:cubicBezTo>
                    <a:pt x="213188" y="277367"/>
                    <a:pt x="274676" y="215277"/>
                    <a:pt x="274676" y="138684"/>
                  </a:cubicBezTo>
                  <a:cubicBezTo>
                    <a:pt x="274676" y="62091"/>
                    <a:pt x="213188" y="0"/>
                    <a:pt x="137338" y="0"/>
                  </a:cubicBezTo>
                  <a:close/>
                </a:path>
              </a:pathLst>
            </a:custGeom>
            <a:solidFill>
              <a:schemeClr val="bg1">
                <a:lumMod val="85000"/>
              </a:schemeClr>
            </a:solidFill>
          </p:spPr>
          <p:txBody>
            <a:bodyPr/>
            <a:lstStyle/>
            <a:p>
              <a:endParaRPr lang="es-CO"/>
            </a:p>
          </p:txBody>
        </p:sp>
        <p:sp>
          <p:nvSpPr>
            <p:cNvPr id="57" name="TextBox 76">
              <a:extLst>
                <a:ext uri="{FF2B5EF4-FFF2-40B4-BE49-F238E27FC236}">
                  <a16:creationId xmlns:a16="http://schemas.microsoft.com/office/drawing/2014/main" id="{7B7B47EB-F32D-F6D2-FBED-00B02D5378A1}"/>
                </a:ext>
              </a:extLst>
            </p:cNvPr>
            <p:cNvSpPr txBox="1"/>
            <p:nvPr/>
          </p:nvSpPr>
          <p:spPr>
            <a:xfrm>
              <a:off x="25751" y="-12097"/>
              <a:ext cx="223174" cy="263461"/>
            </a:xfrm>
            <a:prstGeom prst="rect">
              <a:avLst/>
            </a:prstGeom>
          </p:spPr>
          <p:txBody>
            <a:bodyPr lIns="71438" tIns="71438" rIns="71438" bIns="71438" rtlCol="0" anchor="ctr"/>
            <a:lstStyle/>
            <a:p>
              <a:pPr algn="ctr">
                <a:lnSpc>
                  <a:spcPts val="2756"/>
                </a:lnSpc>
              </a:pPr>
              <a:endParaRPr/>
            </a:p>
          </p:txBody>
        </p:sp>
      </p:grpSp>
      <p:grpSp>
        <p:nvGrpSpPr>
          <p:cNvPr id="70" name="Group 92">
            <a:extLst>
              <a:ext uri="{FF2B5EF4-FFF2-40B4-BE49-F238E27FC236}">
                <a16:creationId xmlns:a16="http://schemas.microsoft.com/office/drawing/2014/main" id="{2180718F-7744-916C-6768-987C753AF36E}"/>
              </a:ext>
            </a:extLst>
          </p:cNvPr>
          <p:cNvGrpSpPr/>
          <p:nvPr/>
        </p:nvGrpSpPr>
        <p:grpSpPr>
          <a:xfrm>
            <a:off x="9806845" y="1090427"/>
            <a:ext cx="1321645" cy="1321645"/>
            <a:chOff x="0" y="0"/>
            <a:chExt cx="812800" cy="812800"/>
          </a:xfrm>
        </p:grpSpPr>
        <p:sp>
          <p:nvSpPr>
            <p:cNvPr id="71" name="Freeform 93">
              <a:extLst>
                <a:ext uri="{FF2B5EF4-FFF2-40B4-BE49-F238E27FC236}">
                  <a16:creationId xmlns:a16="http://schemas.microsoft.com/office/drawing/2014/main" id="{C99246AE-9ABF-D689-6F84-99FA7EDACD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bg1">
                <a:lumMod val="50000"/>
              </a:schemeClr>
            </a:solidFill>
            <a:ln cap="sq">
              <a:noFill/>
              <a:prstDash val="solid"/>
              <a:miter/>
            </a:ln>
          </p:spPr>
          <p:txBody>
            <a:bodyPr/>
            <a:lstStyle/>
            <a:p>
              <a:endParaRPr lang="es-CO">
                <a:latin typeface="Arial Rounded MT Bold" panose="020F0704030504030204" pitchFamily="34" charset="0"/>
              </a:endParaRPr>
            </a:p>
          </p:txBody>
        </p:sp>
        <p:sp>
          <p:nvSpPr>
            <p:cNvPr id="72" name="TextBox 94">
              <a:extLst>
                <a:ext uri="{FF2B5EF4-FFF2-40B4-BE49-F238E27FC236}">
                  <a16:creationId xmlns:a16="http://schemas.microsoft.com/office/drawing/2014/main" id="{D28EE17A-B4D6-6439-07A4-AD6B0D627FBE}"/>
                </a:ext>
              </a:extLst>
            </p:cNvPr>
            <p:cNvSpPr txBox="1"/>
            <p:nvPr/>
          </p:nvSpPr>
          <p:spPr>
            <a:xfrm>
              <a:off x="76200" y="38100"/>
              <a:ext cx="660400" cy="698500"/>
            </a:xfrm>
            <a:prstGeom prst="rect">
              <a:avLst/>
            </a:prstGeom>
          </p:spPr>
          <p:txBody>
            <a:bodyPr lIns="71438" tIns="71438" rIns="71438" bIns="71438" rtlCol="0" anchor="ctr"/>
            <a:lstStyle/>
            <a:p>
              <a:pPr algn="ctr">
                <a:lnSpc>
                  <a:spcPts val="2756"/>
                </a:lnSpc>
              </a:pPr>
              <a:endParaRPr>
                <a:latin typeface="Arial Rounded MT Bold" panose="020F0704030504030204" pitchFamily="34" charset="0"/>
              </a:endParaRPr>
            </a:p>
          </p:txBody>
        </p:sp>
      </p:grpSp>
      <p:sp>
        <p:nvSpPr>
          <p:cNvPr id="84" name="TextBox 109">
            <a:extLst>
              <a:ext uri="{FF2B5EF4-FFF2-40B4-BE49-F238E27FC236}">
                <a16:creationId xmlns:a16="http://schemas.microsoft.com/office/drawing/2014/main" id="{4BBC536F-33FF-FC46-9001-4B9D2E952A96}"/>
              </a:ext>
            </a:extLst>
          </p:cNvPr>
          <p:cNvSpPr txBox="1"/>
          <p:nvPr/>
        </p:nvSpPr>
        <p:spPr>
          <a:xfrm>
            <a:off x="10073923" y="1203926"/>
            <a:ext cx="789988" cy="1104434"/>
          </a:xfrm>
          <a:prstGeom prst="rect">
            <a:avLst/>
          </a:prstGeom>
        </p:spPr>
        <p:txBody>
          <a:bodyPr lIns="0" tIns="0" rIns="0" bIns="0" rtlCol="0" anchor="t">
            <a:spAutoFit/>
          </a:bodyPr>
          <a:lstStyle/>
          <a:p>
            <a:pPr algn="ctr">
              <a:lnSpc>
                <a:spcPts val="8633"/>
              </a:lnSpc>
            </a:pPr>
            <a:r>
              <a:rPr lang="en-US" sz="7316" dirty="0">
                <a:solidFill>
                  <a:schemeClr val="bg1"/>
                </a:solidFill>
                <a:latin typeface="Arial Rounded MT Bold" panose="020F0704030504030204" pitchFamily="34" charset="0"/>
              </a:rPr>
              <a:t>4</a:t>
            </a:r>
          </a:p>
        </p:txBody>
      </p:sp>
      <p:sp>
        <p:nvSpPr>
          <p:cNvPr id="85" name="TextBox 110">
            <a:extLst>
              <a:ext uri="{FF2B5EF4-FFF2-40B4-BE49-F238E27FC236}">
                <a16:creationId xmlns:a16="http://schemas.microsoft.com/office/drawing/2014/main" id="{1696FBF1-80ED-C5D3-57EB-06C5848E24AD}"/>
              </a:ext>
            </a:extLst>
          </p:cNvPr>
          <p:cNvSpPr txBox="1"/>
          <p:nvPr/>
        </p:nvSpPr>
        <p:spPr>
          <a:xfrm>
            <a:off x="7809663" y="1119090"/>
            <a:ext cx="789988" cy="1104434"/>
          </a:xfrm>
          <a:prstGeom prst="rect">
            <a:avLst/>
          </a:prstGeom>
        </p:spPr>
        <p:txBody>
          <a:bodyPr lIns="0" tIns="0" rIns="0" bIns="0" rtlCol="0" anchor="t">
            <a:spAutoFit/>
          </a:bodyPr>
          <a:lstStyle/>
          <a:p>
            <a:pPr algn="ctr">
              <a:lnSpc>
                <a:spcPts val="8633"/>
              </a:lnSpc>
            </a:pPr>
            <a:r>
              <a:rPr lang="en-US" sz="7316" dirty="0">
                <a:solidFill>
                  <a:srgbClr val="95CD4D"/>
                </a:solidFill>
                <a:latin typeface="Arial Rounded MT Bold" panose="020F0704030504030204" pitchFamily="34" charset="0"/>
              </a:rPr>
              <a:t>4</a:t>
            </a:r>
          </a:p>
        </p:txBody>
      </p:sp>
      <p:sp>
        <p:nvSpPr>
          <p:cNvPr id="92" name="CuadroTexto 91">
            <a:extLst>
              <a:ext uri="{FF2B5EF4-FFF2-40B4-BE49-F238E27FC236}">
                <a16:creationId xmlns:a16="http://schemas.microsoft.com/office/drawing/2014/main" id="{2C4637CC-FF82-772D-7A4A-677B9974BED5}"/>
              </a:ext>
            </a:extLst>
          </p:cNvPr>
          <p:cNvSpPr txBox="1"/>
          <p:nvPr/>
        </p:nvSpPr>
        <p:spPr>
          <a:xfrm>
            <a:off x="9438524" y="2707043"/>
            <a:ext cx="2137572" cy="2708434"/>
          </a:xfrm>
          <a:prstGeom prst="rect">
            <a:avLst/>
          </a:prstGeom>
          <a:noFill/>
        </p:spPr>
        <p:txBody>
          <a:bodyPr wrap="square">
            <a:spAutoFit/>
          </a:bodyPr>
          <a:lstStyle/>
          <a:p>
            <a:pPr lvl="0" algn="ctr"/>
            <a:r>
              <a:rPr lang="es-ES" sz="1700" b="1"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Bajas</a:t>
            </a:r>
            <a:r>
              <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p>
          <a:p>
            <a:pPr lvl="0" algn="ctr"/>
            <a:endPar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lvl="0" algn="ctr"/>
            <a:r>
              <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Por Venta</a:t>
            </a:r>
          </a:p>
          <a:p>
            <a:pPr lvl="0" algn="ctr"/>
            <a:r>
              <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Individual o</a:t>
            </a:r>
          </a:p>
          <a:p>
            <a:pPr lvl="0" algn="ctr"/>
            <a:r>
              <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Masivo</a:t>
            </a:r>
          </a:p>
          <a:p>
            <a:pPr lvl="0" algn="ctr"/>
            <a:r>
              <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Desguace</a:t>
            </a:r>
          </a:p>
          <a:p>
            <a:pPr lvl="0" algn="ctr"/>
            <a:r>
              <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Individual o</a:t>
            </a:r>
          </a:p>
          <a:p>
            <a:pPr lvl="0" algn="ctr"/>
            <a:r>
              <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Masivo  (simple, siniestro y obsolescencia)</a:t>
            </a:r>
            <a:endParaRPr lang="es-CO" sz="1700" dirty="0">
              <a:solidFill>
                <a:schemeClr val="bg1">
                  <a:lumMod val="95000"/>
                </a:schemeClr>
              </a:solidFill>
              <a:effectLst>
                <a:outerShdw blurRad="38100" dist="38100" dir="2700000" algn="tl">
                  <a:srgbClr val="000000">
                    <a:alpha val="43137"/>
                  </a:srgbClr>
                </a:outerShdw>
              </a:effectLst>
            </a:endParaRPr>
          </a:p>
        </p:txBody>
      </p:sp>
      <p:sp>
        <p:nvSpPr>
          <p:cNvPr id="94" name="CuadroTexto 93">
            <a:extLst>
              <a:ext uri="{FF2B5EF4-FFF2-40B4-BE49-F238E27FC236}">
                <a16:creationId xmlns:a16="http://schemas.microsoft.com/office/drawing/2014/main" id="{D8B6E085-E8E4-41FE-93DA-3DDC1B8D425F}"/>
              </a:ext>
            </a:extLst>
          </p:cNvPr>
          <p:cNvSpPr txBox="1"/>
          <p:nvPr/>
        </p:nvSpPr>
        <p:spPr>
          <a:xfrm>
            <a:off x="4897294" y="2768363"/>
            <a:ext cx="1663345" cy="2185214"/>
          </a:xfrm>
          <a:prstGeom prst="rect">
            <a:avLst/>
          </a:prstGeom>
          <a:noFill/>
        </p:spPr>
        <p:txBody>
          <a:bodyPr wrap="square">
            <a:spAutoFit/>
          </a:bodyPr>
          <a:lstStyle/>
          <a:p>
            <a:pPr lvl="0" algn="ctr"/>
            <a:r>
              <a:rPr lang="es-ES" sz="1700" b="1" kern="12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Altas</a:t>
            </a:r>
          </a:p>
          <a:p>
            <a:pPr lvl="0" algn="ctr"/>
            <a:endParaRPr lang="es-ES" sz="1700" b="1" kern="12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lvl="0" algn="ctr"/>
            <a:r>
              <a:rPr lang="es-ES" sz="1700" kern="12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Logísticas</a:t>
            </a:r>
          </a:p>
          <a:p>
            <a:pPr lvl="0" algn="ctr"/>
            <a:endPar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lvl="0" algn="ctr"/>
            <a:r>
              <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Altas Financieras</a:t>
            </a:r>
          </a:p>
          <a:p>
            <a:pPr lvl="0" algn="ctr"/>
            <a:endPar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lvl="0" algn="ctr"/>
            <a:r>
              <a:rPr lang="es-ES" sz="1700" dirty="0">
                <a:solidFill>
                  <a:schemeClr val="bg1">
                    <a:lumMod val="9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Altas por liquidación</a:t>
            </a:r>
            <a:endParaRPr lang="es-CO" sz="1700" dirty="0">
              <a:solidFill>
                <a:schemeClr val="bg1">
                  <a:lumMod val="95000"/>
                </a:schemeClr>
              </a:solidFill>
              <a:effectLst>
                <a:outerShdw blurRad="38100" dist="38100" dir="2700000" algn="tl">
                  <a:srgbClr val="000000">
                    <a:alpha val="43137"/>
                  </a:srgbClr>
                </a:outerShdw>
              </a:effectLst>
            </a:endParaRPr>
          </a:p>
        </p:txBody>
      </p:sp>
      <p:sp>
        <p:nvSpPr>
          <p:cNvPr id="96" name="CuadroTexto 95">
            <a:extLst>
              <a:ext uri="{FF2B5EF4-FFF2-40B4-BE49-F238E27FC236}">
                <a16:creationId xmlns:a16="http://schemas.microsoft.com/office/drawing/2014/main" id="{A07F641D-31C6-2D83-1213-72A2C24C4F4B}"/>
              </a:ext>
            </a:extLst>
          </p:cNvPr>
          <p:cNvSpPr txBox="1"/>
          <p:nvPr/>
        </p:nvSpPr>
        <p:spPr>
          <a:xfrm>
            <a:off x="2517987" y="2714490"/>
            <a:ext cx="1718688" cy="2554545"/>
          </a:xfrm>
          <a:prstGeom prst="rect">
            <a:avLst/>
          </a:prstGeom>
          <a:noFill/>
        </p:spPr>
        <p:txBody>
          <a:bodyPr wrap="square">
            <a:spAutoFit/>
          </a:bodyPr>
          <a:lstStyle/>
          <a:p>
            <a:pPr lvl="0" algn="ctr"/>
            <a:r>
              <a:rPr lang="es-ES" sz="1600" b="1" kern="1200" dirty="0">
                <a:latin typeface="Calibri" panose="020F0502020204030204" pitchFamily="34" charset="0"/>
                <a:ea typeface="Calibri" panose="020F0502020204030204" pitchFamily="34" charset="0"/>
                <a:cs typeface="Calibri" panose="020F0502020204030204" pitchFamily="34" charset="0"/>
              </a:rPr>
              <a:t>Datos Maestros</a:t>
            </a:r>
          </a:p>
          <a:p>
            <a:pPr lvl="0"/>
            <a:endParaRPr lang="es-ES"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lvl="0" algn="ctr"/>
            <a:r>
              <a:rPr lang="es-CO" sz="1600" dirty="0">
                <a:solidFill>
                  <a:schemeClr val="tx1">
                    <a:lumMod val="85000"/>
                    <a:lumOff val="15000"/>
                  </a:schemeClr>
                </a:solidFill>
              </a:rPr>
              <a:t>Crear</a:t>
            </a:r>
          </a:p>
          <a:p>
            <a:pPr lvl="0" algn="ctr"/>
            <a:r>
              <a:rPr lang="es-CO" sz="1600" dirty="0">
                <a:solidFill>
                  <a:schemeClr val="tx1">
                    <a:lumMod val="85000"/>
                    <a:lumOff val="15000"/>
                  </a:schemeClr>
                </a:solidFill>
              </a:rPr>
              <a:t>Modificar</a:t>
            </a:r>
          </a:p>
          <a:p>
            <a:pPr lvl="0" algn="ctr"/>
            <a:r>
              <a:rPr lang="es-CO" sz="1600" dirty="0">
                <a:solidFill>
                  <a:schemeClr val="tx1">
                    <a:lumMod val="85000"/>
                    <a:lumOff val="15000"/>
                  </a:schemeClr>
                </a:solidFill>
              </a:rPr>
              <a:t>Visualizar</a:t>
            </a:r>
          </a:p>
          <a:p>
            <a:pPr lvl="0" algn="ctr"/>
            <a:r>
              <a:rPr lang="es-CO" sz="1600" dirty="0">
                <a:solidFill>
                  <a:schemeClr val="tx1">
                    <a:lumMod val="85000"/>
                    <a:lumOff val="15000"/>
                  </a:schemeClr>
                </a:solidFill>
              </a:rPr>
              <a:t>Borrar</a:t>
            </a:r>
          </a:p>
          <a:p>
            <a:pPr lvl="0" algn="ctr"/>
            <a:r>
              <a:rPr lang="es-CO" sz="1600" dirty="0">
                <a:solidFill>
                  <a:schemeClr val="tx1">
                    <a:lumMod val="85000"/>
                    <a:lumOff val="15000"/>
                  </a:schemeClr>
                </a:solidFill>
              </a:rPr>
              <a:t>Bloquear</a:t>
            </a:r>
          </a:p>
          <a:p>
            <a:pPr lvl="0" algn="ctr"/>
            <a:r>
              <a:rPr lang="es-CO" sz="1600" dirty="0">
                <a:solidFill>
                  <a:schemeClr val="tx1">
                    <a:lumMod val="85000"/>
                    <a:lumOff val="15000"/>
                  </a:schemeClr>
                </a:solidFill>
              </a:rPr>
              <a:t>Subnúmeros </a:t>
            </a:r>
          </a:p>
          <a:p>
            <a:pPr lvl="0" algn="ctr"/>
            <a:r>
              <a:rPr lang="es-CO" sz="1600" dirty="0">
                <a:solidFill>
                  <a:schemeClr val="tx1">
                    <a:lumMod val="85000"/>
                    <a:lumOff val="15000"/>
                  </a:schemeClr>
                </a:solidFill>
              </a:rPr>
              <a:t>Cartera Personal</a:t>
            </a:r>
          </a:p>
          <a:p>
            <a:pPr lvl="0" algn="ctr"/>
            <a:endParaRPr lang="es-CO" sz="1600" dirty="0">
              <a:solidFill>
                <a:schemeClr val="tx1">
                  <a:lumMod val="85000"/>
                  <a:lumOff val="15000"/>
                </a:schemeClr>
              </a:solidFill>
            </a:endParaRPr>
          </a:p>
        </p:txBody>
      </p:sp>
      <p:sp>
        <p:nvSpPr>
          <p:cNvPr id="98" name="CuadroTexto 97">
            <a:extLst>
              <a:ext uri="{FF2B5EF4-FFF2-40B4-BE49-F238E27FC236}">
                <a16:creationId xmlns:a16="http://schemas.microsoft.com/office/drawing/2014/main" id="{D87F33D6-17C3-FE3F-A9E1-11F90C468C7D}"/>
              </a:ext>
            </a:extLst>
          </p:cNvPr>
          <p:cNvSpPr txBox="1"/>
          <p:nvPr/>
        </p:nvSpPr>
        <p:spPr>
          <a:xfrm>
            <a:off x="397071" y="2707042"/>
            <a:ext cx="1575210" cy="3046988"/>
          </a:xfrm>
          <a:prstGeom prst="rect">
            <a:avLst/>
          </a:prstGeom>
          <a:noFill/>
        </p:spPr>
        <p:txBody>
          <a:bodyPr wrap="square">
            <a:spAutoFit/>
          </a:bodyPr>
          <a:lstStyle/>
          <a:p>
            <a:pPr algn="ctr"/>
            <a:r>
              <a:rPr lang="es-ES" sz="1600" b="1" dirty="0">
                <a:solidFill>
                  <a:schemeClr val="tx1">
                    <a:lumMod val="50000"/>
                    <a:lumOff val="50000"/>
                  </a:schemeClr>
                </a:solidFill>
                <a:latin typeface="Calibri" panose="020F0502020204030204" pitchFamily="34" charset="0"/>
                <a:cs typeface="Calibri" panose="020F0502020204030204" pitchFamily="34" charset="0"/>
              </a:rPr>
              <a:t>Estructuras</a:t>
            </a:r>
          </a:p>
          <a:p>
            <a:pPr algn="ctr"/>
            <a:r>
              <a:rPr lang="es-ES" sz="1600" b="1" dirty="0">
                <a:solidFill>
                  <a:schemeClr val="tx1">
                    <a:lumMod val="50000"/>
                    <a:lumOff val="50000"/>
                  </a:schemeClr>
                </a:solidFill>
                <a:latin typeface="Calibri" panose="020F0502020204030204" pitchFamily="34" charset="0"/>
                <a:cs typeface="Calibri" panose="020F0502020204030204" pitchFamily="34" charset="0"/>
              </a:rPr>
              <a:t> organizativas</a:t>
            </a:r>
          </a:p>
          <a:p>
            <a:pPr algn="ctr"/>
            <a:r>
              <a:rPr lang="es-ES" sz="1600" dirty="0">
                <a:solidFill>
                  <a:schemeClr val="tx1">
                    <a:lumMod val="50000"/>
                    <a:lumOff val="50000"/>
                  </a:schemeClr>
                </a:solidFill>
                <a:latin typeface="Calibri" panose="020F0502020204030204" pitchFamily="34" charset="0"/>
                <a:cs typeface="Calibri" panose="020F0502020204030204" pitchFamily="34" charset="0"/>
              </a:rPr>
              <a:t> </a:t>
            </a:r>
          </a:p>
          <a:p>
            <a:pPr algn="ctr"/>
            <a:r>
              <a:rPr lang="es-ES" sz="1600" dirty="0">
                <a:solidFill>
                  <a:schemeClr val="tx1">
                    <a:lumMod val="50000"/>
                    <a:lumOff val="50000"/>
                  </a:schemeClr>
                </a:solidFill>
                <a:latin typeface="Calibri" panose="020F0502020204030204" pitchFamily="34" charset="0"/>
                <a:cs typeface="Calibri" panose="020F0502020204030204" pitchFamily="34" charset="0"/>
              </a:rPr>
              <a:t>Plan </a:t>
            </a:r>
          </a:p>
          <a:p>
            <a:pPr algn="ctr"/>
            <a:r>
              <a:rPr lang="es-ES" sz="1600" dirty="0">
                <a:solidFill>
                  <a:schemeClr val="tx1">
                    <a:lumMod val="50000"/>
                    <a:lumOff val="50000"/>
                  </a:schemeClr>
                </a:solidFill>
                <a:latin typeface="Calibri" panose="020F0502020204030204" pitchFamily="34" charset="0"/>
                <a:cs typeface="Calibri" panose="020F0502020204030204" pitchFamily="34" charset="0"/>
              </a:rPr>
              <a:t>de </a:t>
            </a:r>
          </a:p>
          <a:p>
            <a:pPr algn="ctr"/>
            <a:r>
              <a:rPr lang="es-ES" sz="1600" dirty="0">
                <a:solidFill>
                  <a:schemeClr val="tx1">
                    <a:lumMod val="50000"/>
                    <a:lumOff val="50000"/>
                  </a:schemeClr>
                </a:solidFill>
                <a:latin typeface="Calibri" panose="020F0502020204030204" pitchFamily="34" charset="0"/>
                <a:cs typeface="Calibri" panose="020F0502020204030204" pitchFamily="34" charset="0"/>
              </a:rPr>
              <a:t>Valoración</a:t>
            </a:r>
          </a:p>
          <a:p>
            <a:pPr algn="ctr"/>
            <a:endParaRPr lang="es-ES" sz="1600" dirty="0">
              <a:solidFill>
                <a:schemeClr val="tx1">
                  <a:lumMod val="50000"/>
                  <a:lumOff val="50000"/>
                </a:schemeClr>
              </a:solidFill>
              <a:latin typeface="Calibri" panose="020F0502020204030204" pitchFamily="34" charset="0"/>
              <a:cs typeface="Calibri" panose="020F0502020204030204" pitchFamily="34" charset="0"/>
            </a:endParaRPr>
          </a:p>
          <a:p>
            <a:pPr algn="ctr"/>
            <a:r>
              <a:rPr lang="es-ES" sz="1600" dirty="0">
                <a:solidFill>
                  <a:schemeClr val="tx1">
                    <a:lumMod val="50000"/>
                    <a:lumOff val="50000"/>
                  </a:schemeClr>
                </a:solidFill>
                <a:latin typeface="Calibri" panose="020F0502020204030204" pitchFamily="34" charset="0"/>
                <a:cs typeface="Calibri" panose="020F0502020204030204" pitchFamily="34" charset="0"/>
              </a:rPr>
              <a:t>Áreas de Valoración</a:t>
            </a:r>
          </a:p>
          <a:p>
            <a:pPr algn="ctr"/>
            <a:endParaRPr lang="es-ES" sz="1600" dirty="0">
              <a:solidFill>
                <a:schemeClr val="tx1">
                  <a:lumMod val="50000"/>
                  <a:lumOff val="50000"/>
                </a:schemeClr>
              </a:solidFill>
              <a:latin typeface="Calibri" panose="020F0502020204030204" pitchFamily="34" charset="0"/>
              <a:cs typeface="Calibri" panose="020F0502020204030204" pitchFamily="34" charset="0"/>
            </a:endParaRPr>
          </a:p>
          <a:p>
            <a:pPr algn="ctr"/>
            <a:r>
              <a:rPr lang="es-ES" sz="1600" dirty="0">
                <a:solidFill>
                  <a:schemeClr val="tx1">
                    <a:lumMod val="50000"/>
                    <a:lumOff val="50000"/>
                  </a:schemeClr>
                </a:solidFill>
                <a:latin typeface="Calibri" panose="020F0502020204030204" pitchFamily="34" charset="0"/>
                <a:cs typeface="Calibri" panose="020F0502020204030204" pitchFamily="34" charset="0"/>
              </a:rPr>
              <a:t>Clases de Activos</a:t>
            </a:r>
            <a:endParaRPr lang="es-CO" sz="1600" dirty="0">
              <a:solidFill>
                <a:schemeClr val="tx1">
                  <a:lumMod val="50000"/>
                  <a:lumOff val="50000"/>
                </a:schemeClr>
              </a:solidFill>
              <a:latin typeface="Calibri" panose="020F0502020204030204" pitchFamily="34" charset="0"/>
              <a:cs typeface="Calibri" panose="020F0502020204030204" pitchFamily="34" charset="0"/>
            </a:endParaRPr>
          </a:p>
        </p:txBody>
      </p:sp>
      <p:sp>
        <p:nvSpPr>
          <p:cNvPr id="133" name="CuadroTexto 132">
            <a:extLst>
              <a:ext uri="{FF2B5EF4-FFF2-40B4-BE49-F238E27FC236}">
                <a16:creationId xmlns:a16="http://schemas.microsoft.com/office/drawing/2014/main" id="{BBC27540-8251-3BBB-0B12-6F12AE89DC0B}"/>
              </a:ext>
            </a:extLst>
          </p:cNvPr>
          <p:cNvSpPr txBox="1"/>
          <p:nvPr/>
        </p:nvSpPr>
        <p:spPr>
          <a:xfrm>
            <a:off x="2485452" y="5986933"/>
            <a:ext cx="9000339" cy="400110"/>
          </a:xfrm>
          <a:prstGeom prst="rect">
            <a:avLst/>
          </a:prstGeom>
          <a:solidFill>
            <a:schemeClr val="tx2">
              <a:lumMod val="50000"/>
              <a:lumOff val="50000"/>
            </a:schemeClr>
          </a:solidFill>
          <a:ln>
            <a:solidFill>
              <a:srgbClr val="0070C0"/>
            </a:solidFill>
          </a:ln>
        </p:spPr>
        <p:txBody>
          <a:bodyPr wrap="square" rtlCol="0">
            <a:spAutoFit/>
          </a:bodyPr>
          <a:lstStyle/>
          <a:p>
            <a:pPr algn="ctr"/>
            <a:r>
              <a:rPr lang="es-CO" sz="2000" dirty="0">
                <a:solidFill>
                  <a:schemeClr val="bg1"/>
                </a:solidFill>
                <a:latin typeface="Arial Rounded MT Bold" panose="020F0704030504030204" pitchFamily="34" charset="0"/>
              </a:rPr>
              <a:t>REPORTES</a:t>
            </a:r>
            <a:endParaRPr lang="es-CO" sz="2000" dirty="0">
              <a:solidFill>
                <a:schemeClr val="bg1"/>
              </a:solidFill>
            </a:endParaRPr>
          </a:p>
        </p:txBody>
      </p:sp>
      <p:sp>
        <p:nvSpPr>
          <p:cNvPr id="134" name="TextBox 119">
            <a:extLst>
              <a:ext uri="{FF2B5EF4-FFF2-40B4-BE49-F238E27FC236}">
                <a16:creationId xmlns:a16="http://schemas.microsoft.com/office/drawing/2014/main" id="{18BE0610-23A5-A320-9B86-3B783E35405E}"/>
              </a:ext>
            </a:extLst>
          </p:cNvPr>
          <p:cNvSpPr txBox="1"/>
          <p:nvPr/>
        </p:nvSpPr>
        <p:spPr>
          <a:xfrm>
            <a:off x="7228939" y="2665071"/>
            <a:ext cx="1930560" cy="3493264"/>
          </a:xfrm>
          <a:prstGeom prst="rect">
            <a:avLst/>
          </a:prstGeom>
        </p:spPr>
        <p:txBody>
          <a:bodyPr wrap="square" lIns="0" tIns="0" rIns="0" bIns="0" rtlCol="0" anchor="t">
            <a:spAutoFit/>
          </a:bodyPr>
          <a:lstStyle/>
          <a:p>
            <a:pPr algn="ctr"/>
            <a:r>
              <a:rPr lang="es-ES" sz="1600" b="1" kern="12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Operaciones periódicas  </a:t>
            </a:r>
          </a:p>
          <a:p>
            <a:pPr algn="ctr"/>
            <a:endParaRPr lang="es-ES" sz="15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es-ES" sz="1500" dirty="0">
                <a:solidFill>
                  <a:schemeClr val="bg2">
                    <a:lumMod val="50000"/>
                  </a:schemeClr>
                </a:solidFill>
                <a:ea typeface="+mn-lt"/>
                <a:cs typeface="+mn-lt"/>
              </a:rPr>
              <a:t>Traslados</a:t>
            </a:r>
            <a:r>
              <a:rPr lang="es-ES" sz="1500" b="1" dirty="0">
                <a:solidFill>
                  <a:schemeClr val="bg2">
                    <a:lumMod val="50000"/>
                  </a:schemeClr>
                </a:solidFill>
                <a:ea typeface="+mn-lt"/>
                <a:cs typeface="+mn-lt"/>
              </a:rPr>
              <a:t> </a:t>
            </a:r>
            <a:r>
              <a:rPr lang="es-ES" sz="1500" dirty="0">
                <a:solidFill>
                  <a:schemeClr val="bg2">
                    <a:lumMod val="50000"/>
                  </a:schemeClr>
                </a:solidFill>
                <a:ea typeface="+mn-lt"/>
                <a:cs typeface="+mn-lt"/>
              </a:rPr>
              <a:t>de clase de activo fijo </a:t>
            </a:r>
          </a:p>
          <a:p>
            <a:pPr algn="ctr"/>
            <a:r>
              <a:rPr lang="es-ES" sz="1500" dirty="0">
                <a:solidFill>
                  <a:schemeClr val="bg2">
                    <a:lumMod val="50000"/>
                  </a:schemeClr>
                </a:solidFill>
                <a:ea typeface="+mn-lt"/>
                <a:cs typeface="+mn-lt"/>
              </a:rPr>
              <a:t>Deterioro de valor </a:t>
            </a:r>
            <a:endParaRPr lang="es-ES" sz="1500" dirty="0">
              <a:solidFill>
                <a:schemeClr val="bg2">
                  <a:lumMod val="50000"/>
                </a:schemeClr>
              </a:solidFill>
            </a:endParaRPr>
          </a:p>
          <a:p>
            <a:pPr algn="ctr"/>
            <a:r>
              <a:rPr lang="es-ES" sz="1500" dirty="0">
                <a:solidFill>
                  <a:schemeClr val="bg2">
                    <a:lumMod val="50000"/>
                  </a:schemeClr>
                </a:solidFill>
                <a:ea typeface="+mn-lt"/>
                <a:cs typeface="+mn-lt"/>
              </a:rPr>
              <a:t>Ajustes por inflación o correcciones monetarias.</a:t>
            </a:r>
            <a:endParaRPr lang="en-US" sz="1500" dirty="0">
              <a:solidFill>
                <a:schemeClr val="bg2">
                  <a:lumMod val="50000"/>
                </a:schemeClr>
              </a:solidFill>
              <a:ea typeface="+mn-lt"/>
              <a:cs typeface="+mn-lt"/>
            </a:endParaRPr>
          </a:p>
          <a:p>
            <a:pPr algn="ctr"/>
            <a:r>
              <a:rPr lang="es-ES" sz="1500" dirty="0">
                <a:solidFill>
                  <a:schemeClr val="bg2">
                    <a:lumMod val="50000"/>
                  </a:schemeClr>
                </a:solidFill>
                <a:ea typeface="+mn-lt"/>
                <a:cs typeface="+mn-lt"/>
              </a:rPr>
              <a:t>Anulaciones</a:t>
            </a:r>
            <a:endParaRPr lang="es-ES" sz="1500" dirty="0">
              <a:solidFill>
                <a:schemeClr val="bg2">
                  <a:lumMod val="50000"/>
                </a:schemeClr>
              </a:solidFill>
            </a:endParaRPr>
          </a:p>
          <a:p>
            <a:pPr algn="ctr"/>
            <a:r>
              <a:rPr lang="es-ES" sz="1500" dirty="0">
                <a:solidFill>
                  <a:schemeClr val="bg2">
                    <a:lumMod val="50000"/>
                  </a:schemeClr>
                </a:solidFill>
                <a:ea typeface="+mn-lt"/>
                <a:cs typeface="+mn-lt"/>
              </a:rPr>
              <a:t>Proceso de depreciación/</a:t>
            </a:r>
          </a:p>
          <a:p>
            <a:pPr algn="ctr"/>
            <a:r>
              <a:rPr lang="es-ES" sz="1500" dirty="0">
                <a:solidFill>
                  <a:schemeClr val="bg2">
                    <a:lumMod val="50000"/>
                  </a:schemeClr>
                </a:solidFill>
                <a:ea typeface="+mn-lt"/>
                <a:cs typeface="+mn-lt"/>
              </a:rPr>
              <a:t>amortización</a:t>
            </a:r>
            <a:endParaRPr lang="es-ES" sz="1500" dirty="0">
              <a:solidFill>
                <a:schemeClr val="bg2">
                  <a:lumMod val="50000"/>
                </a:schemeClr>
              </a:solidFill>
            </a:endParaRPr>
          </a:p>
          <a:p>
            <a:pPr lvl="0" algn="ctr"/>
            <a:endParaRPr lang="es-ES" sz="1500" b="1" kern="12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lvl="0" algn="ctr"/>
            <a:endParaRPr lang="es-CO" sz="1500" dirty="0">
              <a:solidFill>
                <a:schemeClr val="tx1">
                  <a:lumMod val="50000"/>
                  <a:lumOff val="50000"/>
                </a:schemeClr>
              </a:solidFill>
            </a:endParaRPr>
          </a:p>
        </p:txBody>
      </p:sp>
      <p:sp>
        <p:nvSpPr>
          <p:cNvPr id="64" name="TextBox 76">
            <a:extLst>
              <a:ext uri="{FF2B5EF4-FFF2-40B4-BE49-F238E27FC236}">
                <a16:creationId xmlns:a16="http://schemas.microsoft.com/office/drawing/2014/main" id="{517C1930-35E6-B931-86F6-6B30233BB768}"/>
              </a:ext>
            </a:extLst>
          </p:cNvPr>
          <p:cNvSpPr txBox="1"/>
          <p:nvPr/>
        </p:nvSpPr>
        <p:spPr>
          <a:xfrm>
            <a:off x="11353580" y="2441135"/>
            <a:ext cx="239978" cy="283299"/>
          </a:xfrm>
          <a:prstGeom prst="rect">
            <a:avLst/>
          </a:prstGeom>
        </p:spPr>
        <p:txBody>
          <a:bodyPr lIns="71438" tIns="71438" rIns="71438" bIns="71438" rtlCol="0" anchor="ctr"/>
          <a:lstStyle/>
          <a:p>
            <a:pPr algn="ctr">
              <a:lnSpc>
                <a:spcPts val="2756"/>
              </a:lnSpc>
            </a:pPr>
            <a:endParaRPr/>
          </a:p>
        </p:txBody>
      </p:sp>
      <p:sp>
        <p:nvSpPr>
          <p:cNvPr id="65" name="Elipse 64">
            <a:extLst>
              <a:ext uri="{FF2B5EF4-FFF2-40B4-BE49-F238E27FC236}">
                <a16:creationId xmlns:a16="http://schemas.microsoft.com/office/drawing/2014/main" id="{8FDD6F54-9F8F-BA6F-4FBC-B4082C65A234}"/>
              </a:ext>
            </a:extLst>
          </p:cNvPr>
          <p:cNvSpPr/>
          <p:nvPr/>
        </p:nvSpPr>
        <p:spPr>
          <a:xfrm>
            <a:off x="6561038" y="2550202"/>
            <a:ext cx="311196" cy="309142"/>
          </a:xfrm>
          <a:prstGeom prst="ellipse">
            <a:avLst/>
          </a:prstGeom>
          <a:solidFill>
            <a:srgbClr val="2F85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6" name="Elipse 65">
            <a:extLst>
              <a:ext uri="{FF2B5EF4-FFF2-40B4-BE49-F238E27FC236}">
                <a16:creationId xmlns:a16="http://schemas.microsoft.com/office/drawing/2014/main" id="{6406AAFF-7322-2C3E-6393-ED2EAD3CD66A}"/>
              </a:ext>
            </a:extLst>
          </p:cNvPr>
          <p:cNvSpPr/>
          <p:nvPr/>
        </p:nvSpPr>
        <p:spPr>
          <a:xfrm>
            <a:off x="1924654" y="2585431"/>
            <a:ext cx="311196" cy="309142"/>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9" name="Elipse 78">
            <a:extLst>
              <a:ext uri="{FF2B5EF4-FFF2-40B4-BE49-F238E27FC236}">
                <a16:creationId xmlns:a16="http://schemas.microsoft.com/office/drawing/2014/main" id="{3EF3796F-649E-9243-419C-E712604F1A6A}"/>
              </a:ext>
            </a:extLst>
          </p:cNvPr>
          <p:cNvSpPr/>
          <p:nvPr/>
        </p:nvSpPr>
        <p:spPr>
          <a:xfrm>
            <a:off x="11264501" y="2564418"/>
            <a:ext cx="311196" cy="30914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80" name="Group 86">
            <a:extLst>
              <a:ext uri="{FF2B5EF4-FFF2-40B4-BE49-F238E27FC236}">
                <a16:creationId xmlns:a16="http://schemas.microsoft.com/office/drawing/2014/main" id="{ECAF572E-8012-CF9A-8D05-CEC4C5A528F7}"/>
              </a:ext>
            </a:extLst>
          </p:cNvPr>
          <p:cNvGrpSpPr/>
          <p:nvPr/>
        </p:nvGrpSpPr>
        <p:grpSpPr>
          <a:xfrm>
            <a:off x="7495851" y="1071380"/>
            <a:ext cx="1321645" cy="1321645"/>
            <a:chOff x="0" y="0"/>
            <a:chExt cx="812800" cy="812800"/>
          </a:xfrm>
        </p:grpSpPr>
        <p:sp>
          <p:nvSpPr>
            <p:cNvPr id="81" name="Freeform 87">
              <a:extLst>
                <a:ext uri="{FF2B5EF4-FFF2-40B4-BE49-F238E27FC236}">
                  <a16:creationId xmlns:a16="http://schemas.microsoft.com/office/drawing/2014/main" id="{2ECAE415-104C-AF3F-BD38-9165E298984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5EBB9"/>
            </a:solidFill>
            <a:ln cap="sq">
              <a:noFill/>
              <a:prstDash val="solid"/>
              <a:miter/>
            </a:ln>
          </p:spPr>
          <p:txBody>
            <a:bodyPr/>
            <a:lstStyle/>
            <a:p>
              <a:endParaRPr lang="es-CO">
                <a:latin typeface="Arial Rounded MT Bold" panose="020F0704030504030204" pitchFamily="34" charset="0"/>
              </a:endParaRPr>
            </a:p>
          </p:txBody>
        </p:sp>
        <p:sp>
          <p:nvSpPr>
            <p:cNvPr id="82" name="TextBox 88">
              <a:extLst>
                <a:ext uri="{FF2B5EF4-FFF2-40B4-BE49-F238E27FC236}">
                  <a16:creationId xmlns:a16="http://schemas.microsoft.com/office/drawing/2014/main" id="{60EB02C8-A68E-0EFB-E37D-257F17692505}"/>
                </a:ext>
              </a:extLst>
            </p:cNvPr>
            <p:cNvSpPr txBox="1"/>
            <p:nvPr/>
          </p:nvSpPr>
          <p:spPr>
            <a:xfrm>
              <a:off x="76200" y="38100"/>
              <a:ext cx="660400" cy="698500"/>
            </a:xfrm>
            <a:prstGeom prst="rect">
              <a:avLst/>
            </a:prstGeom>
          </p:spPr>
          <p:txBody>
            <a:bodyPr lIns="71438" tIns="71438" rIns="71438" bIns="71438" rtlCol="0" anchor="ctr"/>
            <a:lstStyle/>
            <a:p>
              <a:pPr algn="ctr">
                <a:lnSpc>
                  <a:spcPts val="2756"/>
                </a:lnSpc>
              </a:pPr>
              <a:endParaRPr>
                <a:latin typeface="Arial Rounded MT Bold" panose="020F0704030504030204" pitchFamily="34" charset="0"/>
              </a:endParaRPr>
            </a:p>
          </p:txBody>
        </p:sp>
      </p:grpSp>
      <p:sp>
        <p:nvSpPr>
          <p:cNvPr id="86" name="TextBox 110">
            <a:extLst>
              <a:ext uri="{FF2B5EF4-FFF2-40B4-BE49-F238E27FC236}">
                <a16:creationId xmlns:a16="http://schemas.microsoft.com/office/drawing/2014/main" id="{217A6B14-4143-31C4-D498-B14915C54591}"/>
              </a:ext>
            </a:extLst>
          </p:cNvPr>
          <p:cNvSpPr txBox="1"/>
          <p:nvPr/>
        </p:nvSpPr>
        <p:spPr>
          <a:xfrm>
            <a:off x="7745869" y="1165206"/>
            <a:ext cx="761310" cy="1135789"/>
          </a:xfrm>
          <a:prstGeom prst="rect">
            <a:avLst/>
          </a:prstGeom>
        </p:spPr>
        <p:txBody>
          <a:bodyPr wrap="square" lIns="0" tIns="0" rIns="0" bIns="0" rtlCol="0" anchor="t">
            <a:spAutoFit/>
          </a:bodyPr>
          <a:lstStyle/>
          <a:p>
            <a:pPr algn="ctr">
              <a:lnSpc>
                <a:spcPts val="8633"/>
              </a:lnSpc>
            </a:pPr>
            <a:r>
              <a:rPr lang="en-US" sz="7316" dirty="0">
                <a:solidFill>
                  <a:srgbClr val="95CD4D"/>
                </a:solidFill>
                <a:latin typeface="Arial Rounded MT Bold" panose="020F0704030504030204" pitchFamily="34" charset="0"/>
              </a:rPr>
              <a:t>3</a:t>
            </a:r>
          </a:p>
        </p:txBody>
      </p:sp>
      <p:sp>
        <p:nvSpPr>
          <p:cNvPr id="87" name="TextBox 110">
            <a:extLst>
              <a:ext uri="{FF2B5EF4-FFF2-40B4-BE49-F238E27FC236}">
                <a16:creationId xmlns:a16="http://schemas.microsoft.com/office/drawing/2014/main" id="{2E88AD92-EAAC-6820-EF1D-0BF9FB4BB969}"/>
              </a:ext>
            </a:extLst>
          </p:cNvPr>
          <p:cNvSpPr txBox="1"/>
          <p:nvPr/>
        </p:nvSpPr>
        <p:spPr>
          <a:xfrm>
            <a:off x="5334922" y="1210065"/>
            <a:ext cx="789988" cy="1104434"/>
          </a:xfrm>
          <a:prstGeom prst="rect">
            <a:avLst/>
          </a:prstGeom>
        </p:spPr>
        <p:txBody>
          <a:bodyPr lIns="0" tIns="0" rIns="0" bIns="0" rtlCol="0" anchor="t">
            <a:spAutoFit/>
          </a:bodyPr>
          <a:lstStyle/>
          <a:p>
            <a:pPr algn="ctr">
              <a:lnSpc>
                <a:spcPts val="8633"/>
              </a:lnSpc>
            </a:pPr>
            <a:r>
              <a:rPr lang="en-US" sz="7316" dirty="0">
                <a:solidFill>
                  <a:schemeClr val="bg1"/>
                </a:solidFill>
                <a:latin typeface="Arial Rounded MT Bold" panose="020F0704030504030204" pitchFamily="34" charset="0"/>
              </a:rPr>
              <a:t>2</a:t>
            </a:r>
          </a:p>
        </p:txBody>
      </p:sp>
      <p:sp>
        <p:nvSpPr>
          <p:cNvPr id="88" name="Elipse 87">
            <a:extLst>
              <a:ext uri="{FF2B5EF4-FFF2-40B4-BE49-F238E27FC236}">
                <a16:creationId xmlns:a16="http://schemas.microsoft.com/office/drawing/2014/main" id="{975A1285-CE98-A6C3-D0B0-52BCAE23EA36}"/>
              </a:ext>
            </a:extLst>
          </p:cNvPr>
          <p:cNvSpPr/>
          <p:nvPr/>
        </p:nvSpPr>
        <p:spPr>
          <a:xfrm>
            <a:off x="2758720" y="1157119"/>
            <a:ext cx="1283889" cy="130390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9" name="TextBox 110">
            <a:extLst>
              <a:ext uri="{FF2B5EF4-FFF2-40B4-BE49-F238E27FC236}">
                <a16:creationId xmlns:a16="http://schemas.microsoft.com/office/drawing/2014/main" id="{0DD2CB8E-21AF-BC34-4FD1-BE1148151012}"/>
              </a:ext>
            </a:extLst>
          </p:cNvPr>
          <p:cNvSpPr txBox="1"/>
          <p:nvPr/>
        </p:nvSpPr>
        <p:spPr>
          <a:xfrm>
            <a:off x="2989917" y="1230271"/>
            <a:ext cx="789988" cy="1104434"/>
          </a:xfrm>
          <a:prstGeom prst="rect">
            <a:avLst/>
          </a:prstGeom>
        </p:spPr>
        <p:txBody>
          <a:bodyPr lIns="0" tIns="0" rIns="0" bIns="0" rtlCol="0" anchor="t">
            <a:spAutoFit/>
          </a:bodyPr>
          <a:lstStyle/>
          <a:p>
            <a:pPr algn="ctr">
              <a:lnSpc>
                <a:spcPts val="8633"/>
              </a:lnSpc>
            </a:pPr>
            <a:r>
              <a:rPr lang="en-US" sz="7316" dirty="0">
                <a:solidFill>
                  <a:schemeClr val="bg2">
                    <a:lumMod val="25000"/>
                  </a:schemeClr>
                </a:solidFill>
                <a:latin typeface="Arial Rounded MT Bold" panose="020F0704030504030204" pitchFamily="34" charset="0"/>
              </a:rPr>
              <a:t>1</a:t>
            </a:r>
          </a:p>
        </p:txBody>
      </p:sp>
      <p:sp>
        <p:nvSpPr>
          <p:cNvPr id="2" name="Rounded Rectangular Callout 26">
            <a:extLst>
              <a:ext uri="{FF2B5EF4-FFF2-40B4-BE49-F238E27FC236}">
                <a16:creationId xmlns:a16="http://schemas.microsoft.com/office/drawing/2014/main" id="{9801AE75-4ECE-2B98-EF45-B073CC376435}"/>
              </a:ext>
            </a:extLst>
          </p:cNvPr>
          <p:cNvSpPr/>
          <p:nvPr/>
        </p:nvSpPr>
        <p:spPr>
          <a:xfrm>
            <a:off x="0" y="7735"/>
            <a:ext cx="10667999" cy="812058"/>
          </a:xfrm>
          <a:prstGeom prst="wedgeRoundRectCallout">
            <a:avLst>
              <a:gd name="adj1" fmla="val -21955"/>
              <a:gd name="adj2" fmla="val 61375"/>
              <a:gd name="adj3" fmla="val 16667"/>
            </a:avLst>
          </a:prstGeom>
          <a:solidFill>
            <a:schemeClr val="bg1">
              <a:lumMod val="95000"/>
            </a:schemeClr>
          </a:solidFill>
          <a:ln w="9525" cap="flat" cmpd="sng" algn="ctr">
            <a:noFill/>
            <a:prstDash val="solid"/>
          </a:ln>
          <a:effectLst/>
        </p:spPr>
        <p:txBody>
          <a:bodyPr rtlCol="0" anchor="ctr">
            <a:noAutofit/>
          </a:bodyPr>
          <a:lstStyle/>
          <a:p>
            <a:pPr lvl="0" algn="ctr">
              <a:defRPr/>
            </a:pPr>
            <a:r>
              <a:rPr lang="es-ES" sz="3000" dirty="0">
                <a:solidFill>
                  <a:srgbClr val="7AD400"/>
                </a:solidFill>
                <a:latin typeface="Arial Rounded MT Bold" panose="020F0704030504030204" pitchFamily="34" charset="0"/>
              </a:rPr>
              <a:t>Procesos Activos Fijos(AA-FI)</a:t>
            </a:r>
          </a:p>
        </p:txBody>
      </p:sp>
      <p:sp>
        <p:nvSpPr>
          <p:cNvPr id="3" name="Elipse 2">
            <a:extLst>
              <a:ext uri="{FF2B5EF4-FFF2-40B4-BE49-F238E27FC236}">
                <a16:creationId xmlns:a16="http://schemas.microsoft.com/office/drawing/2014/main" id="{D06B07BB-8390-1FBA-12E2-BCDD50494590}"/>
              </a:ext>
            </a:extLst>
          </p:cNvPr>
          <p:cNvSpPr/>
          <p:nvPr/>
        </p:nvSpPr>
        <p:spPr>
          <a:xfrm>
            <a:off x="9020474" y="2492731"/>
            <a:ext cx="311196" cy="309142"/>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74330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 name="Imagen 26" descr="Aplicación&#10;&#10;Descripción generada automáticamente con confianza media">
            <a:extLst>
              <a:ext uri="{FF2B5EF4-FFF2-40B4-BE49-F238E27FC236}">
                <a16:creationId xmlns:a16="http://schemas.microsoft.com/office/drawing/2014/main" id="{69461788-591B-9A39-8A2D-F3DF2A6F8135}"/>
              </a:ext>
            </a:extLst>
          </p:cNvPr>
          <p:cNvPicPr>
            <a:picLocks noChangeAspect="1"/>
          </p:cNvPicPr>
          <p:nvPr/>
        </p:nvPicPr>
        <p:blipFill rotWithShape="1">
          <a:blip r:embed="rId3">
            <a:extLst>
              <a:ext uri="{28A0092B-C50C-407E-A947-70E740481C1C}">
                <a14:useLocalDpi xmlns:a14="http://schemas.microsoft.com/office/drawing/2010/main" val="0"/>
              </a:ext>
            </a:extLst>
          </a:blip>
          <a:srcRect l="15703" t="29007" r="15781" b="11945"/>
          <a:stretch/>
        </p:blipFill>
        <p:spPr>
          <a:xfrm>
            <a:off x="0" y="2076159"/>
            <a:ext cx="11988210" cy="4781841"/>
          </a:xfrm>
          <a:prstGeom prst="rect">
            <a:avLst/>
          </a:prstGeom>
        </p:spPr>
      </p:pic>
      <p:sp>
        <p:nvSpPr>
          <p:cNvPr id="5" name="Rectangle: Rounded Corners 2">
            <a:extLst>
              <a:ext uri="{FF2B5EF4-FFF2-40B4-BE49-F238E27FC236}">
                <a16:creationId xmlns:a16="http://schemas.microsoft.com/office/drawing/2014/main" id="{84604E19-3672-6A81-7876-5B4F34FC0F85}"/>
              </a:ext>
            </a:extLst>
          </p:cNvPr>
          <p:cNvSpPr/>
          <p:nvPr/>
        </p:nvSpPr>
        <p:spPr bwMode="gray">
          <a:xfrm>
            <a:off x="-8610" y="196305"/>
            <a:ext cx="11183563" cy="623886"/>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endParaRPr lang="es-AR" sz="2600" kern="0" dirty="0">
              <a:solidFill>
                <a:srgbClr val="7AD400"/>
              </a:solidFill>
              <a:latin typeface="Arial Rounded MT Bold" panose="020F0704030504030204" pitchFamily="34" charset="0"/>
              <a:ea typeface="Arial Unicode MS" pitchFamily="34" charset="-128"/>
            </a:endParaRPr>
          </a:p>
        </p:txBody>
      </p:sp>
      <p:sp>
        <p:nvSpPr>
          <p:cNvPr id="11" name="Rectángulo: esquinas redondeadas 10">
            <a:extLst>
              <a:ext uri="{FF2B5EF4-FFF2-40B4-BE49-F238E27FC236}">
                <a16:creationId xmlns:a16="http://schemas.microsoft.com/office/drawing/2014/main" id="{165818DB-CC7A-EFD2-B9D9-38A2D3256B12}"/>
              </a:ext>
            </a:extLst>
          </p:cNvPr>
          <p:cNvSpPr/>
          <p:nvPr/>
        </p:nvSpPr>
        <p:spPr>
          <a:xfrm>
            <a:off x="751278" y="1181635"/>
            <a:ext cx="1971830" cy="877605"/>
          </a:xfrm>
          <a:prstGeom prst="roundRect">
            <a:avLst/>
          </a:prstGeom>
          <a:solidFill>
            <a:srgbClr val="7F7F7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a:effectLst>
                  <a:outerShdw blurRad="38100" dist="38100" dir="2700000" algn="tl">
                    <a:srgbClr val="000000">
                      <a:alpha val="43137"/>
                    </a:srgbClr>
                  </a:outerShdw>
                </a:effectLst>
              </a:rPr>
              <a:t>Gestor Financiero de Activos Fijos</a:t>
            </a:r>
          </a:p>
        </p:txBody>
      </p:sp>
      <p:sp>
        <p:nvSpPr>
          <p:cNvPr id="14" name="Rectángulo: esquinas redondeadas 13">
            <a:extLst>
              <a:ext uri="{FF2B5EF4-FFF2-40B4-BE49-F238E27FC236}">
                <a16:creationId xmlns:a16="http://schemas.microsoft.com/office/drawing/2014/main" id="{8480C1CB-2808-785D-1DC9-515A6DA74C44}"/>
              </a:ext>
            </a:extLst>
          </p:cNvPr>
          <p:cNvSpPr/>
          <p:nvPr/>
        </p:nvSpPr>
        <p:spPr>
          <a:xfrm>
            <a:off x="8915656" y="1218245"/>
            <a:ext cx="1971830" cy="877610"/>
          </a:xfrm>
          <a:prstGeom prst="roundRect">
            <a:avLst/>
          </a:prstGeom>
          <a:solidFill>
            <a:srgbClr val="7F7F7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a:t>Gestor Técnico de Activos Fijos</a:t>
            </a:r>
          </a:p>
        </p:txBody>
      </p:sp>
      <p:cxnSp>
        <p:nvCxnSpPr>
          <p:cNvPr id="15" name="Conector recto 14">
            <a:extLst>
              <a:ext uri="{FF2B5EF4-FFF2-40B4-BE49-F238E27FC236}">
                <a16:creationId xmlns:a16="http://schemas.microsoft.com/office/drawing/2014/main" id="{E1464971-AC3A-5A0E-7452-320203D8A189}"/>
              </a:ext>
            </a:extLst>
          </p:cNvPr>
          <p:cNvCxnSpPr/>
          <p:nvPr/>
        </p:nvCxnSpPr>
        <p:spPr>
          <a:xfrm>
            <a:off x="1745037" y="982774"/>
            <a:ext cx="802957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ector recto 15">
            <a:extLst>
              <a:ext uri="{FF2B5EF4-FFF2-40B4-BE49-F238E27FC236}">
                <a16:creationId xmlns:a16="http://schemas.microsoft.com/office/drawing/2014/main" id="{43A93C9F-4EE1-EE0B-AEA3-F17A6FFE76B6}"/>
              </a:ext>
            </a:extLst>
          </p:cNvPr>
          <p:cNvCxnSpPr>
            <a:cxnSpLocks/>
            <a:endCxn id="11" idx="0"/>
          </p:cNvCxnSpPr>
          <p:nvPr/>
        </p:nvCxnSpPr>
        <p:spPr>
          <a:xfrm flipH="1">
            <a:off x="1737193" y="982626"/>
            <a:ext cx="7844" cy="199009"/>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Conector recto 18">
            <a:extLst>
              <a:ext uri="{FF2B5EF4-FFF2-40B4-BE49-F238E27FC236}">
                <a16:creationId xmlns:a16="http://schemas.microsoft.com/office/drawing/2014/main" id="{5B6C5F80-C8E1-2848-9D4E-3C20B3C1DE99}"/>
              </a:ext>
            </a:extLst>
          </p:cNvPr>
          <p:cNvCxnSpPr>
            <a:cxnSpLocks/>
          </p:cNvCxnSpPr>
          <p:nvPr/>
        </p:nvCxnSpPr>
        <p:spPr>
          <a:xfrm>
            <a:off x="9774612" y="982626"/>
            <a:ext cx="0" cy="235619"/>
          </a:xfrm>
          <a:prstGeom prst="line">
            <a:avLst/>
          </a:prstGeom>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F7174E75-921B-9C14-3B1D-F376CF1E1CB5}"/>
              </a:ext>
            </a:extLst>
          </p:cNvPr>
          <p:cNvSpPr txBox="1"/>
          <p:nvPr/>
        </p:nvSpPr>
        <p:spPr>
          <a:xfrm>
            <a:off x="2413163" y="2474231"/>
            <a:ext cx="2056168" cy="400110"/>
          </a:xfrm>
          <a:prstGeom prst="rect">
            <a:avLst/>
          </a:prstGeom>
          <a:noFill/>
        </p:spPr>
        <p:txBody>
          <a:bodyPr wrap="square" rtlCol="0">
            <a:spAutoFit/>
          </a:bodyPr>
          <a:lstStyle/>
          <a:p>
            <a:r>
              <a:rPr lang="es-CO" sz="2000" kern="0" dirty="0">
                <a:solidFill>
                  <a:schemeClr val="bg1"/>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Roles simples</a:t>
            </a:r>
            <a:endParaRPr lang="es-ES" sz="2000" kern="0" dirty="0">
              <a:solidFill>
                <a:schemeClr val="bg1"/>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endParaRPr>
          </a:p>
        </p:txBody>
      </p:sp>
      <p:sp>
        <p:nvSpPr>
          <p:cNvPr id="8" name="CuadroTexto 7">
            <a:extLst>
              <a:ext uri="{FF2B5EF4-FFF2-40B4-BE49-F238E27FC236}">
                <a16:creationId xmlns:a16="http://schemas.microsoft.com/office/drawing/2014/main" id="{64475D65-EEC1-8CEB-463B-B8876FFD3EAF}"/>
              </a:ext>
            </a:extLst>
          </p:cNvPr>
          <p:cNvSpPr txBox="1"/>
          <p:nvPr/>
        </p:nvSpPr>
        <p:spPr>
          <a:xfrm>
            <a:off x="7668043" y="2508993"/>
            <a:ext cx="2495227" cy="400110"/>
          </a:xfrm>
          <a:prstGeom prst="rect">
            <a:avLst/>
          </a:prstGeom>
          <a:noFill/>
        </p:spPr>
        <p:txBody>
          <a:bodyPr wrap="square" rtlCol="0">
            <a:spAutoFit/>
          </a:bodyPr>
          <a:lstStyle>
            <a:defPPr>
              <a:defRPr lang="es-ES"/>
            </a:defPPr>
            <a:lvl1pPr>
              <a:defRPr sz="2000" kern="0">
                <a:solidFill>
                  <a:schemeClr val="bg1"/>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defRPr>
            </a:lvl1pPr>
          </a:lstStyle>
          <a:p>
            <a:r>
              <a:rPr lang="es-CO" dirty="0"/>
              <a:t>Roles simples </a:t>
            </a:r>
            <a:endParaRPr lang="es-ES" dirty="0"/>
          </a:p>
        </p:txBody>
      </p:sp>
      <p:graphicFrame>
        <p:nvGraphicFramePr>
          <p:cNvPr id="30" name="Diagrama 29">
            <a:extLst>
              <a:ext uri="{FF2B5EF4-FFF2-40B4-BE49-F238E27FC236}">
                <a16:creationId xmlns:a16="http://schemas.microsoft.com/office/drawing/2014/main" id="{E4C425F4-26D1-C5A1-A40C-6E7A78ED204D}"/>
              </a:ext>
            </a:extLst>
          </p:cNvPr>
          <p:cNvGraphicFramePr/>
          <p:nvPr>
            <p:extLst>
              <p:ext uri="{D42A27DB-BD31-4B8C-83A1-F6EECF244321}">
                <p14:modId xmlns:p14="http://schemas.microsoft.com/office/powerpoint/2010/main" val="2234161759"/>
              </p:ext>
            </p:extLst>
          </p:nvPr>
        </p:nvGraphicFramePr>
        <p:xfrm>
          <a:off x="1155994" y="2993570"/>
          <a:ext cx="2700809" cy="33214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ounded Rectangular Callout 26">
            <a:extLst>
              <a:ext uri="{FF2B5EF4-FFF2-40B4-BE49-F238E27FC236}">
                <a16:creationId xmlns:a16="http://schemas.microsoft.com/office/drawing/2014/main" id="{0EA3772D-CA53-AC1A-0F0B-1F85C8B8DE7F}"/>
              </a:ext>
            </a:extLst>
          </p:cNvPr>
          <p:cNvSpPr/>
          <p:nvPr/>
        </p:nvSpPr>
        <p:spPr>
          <a:xfrm>
            <a:off x="-2782" y="-3955"/>
            <a:ext cx="10882424" cy="877604"/>
          </a:xfrm>
          <a:prstGeom prst="wedgeRoundRectCallout">
            <a:avLst>
              <a:gd name="adj1" fmla="val -21955"/>
              <a:gd name="adj2" fmla="val 61375"/>
              <a:gd name="adj3" fmla="val 16667"/>
            </a:avLst>
          </a:prstGeom>
          <a:solidFill>
            <a:schemeClr val="bg1">
              <a:lumMod val="95000"/>
            </a:schemeClr>
          </a:solidFill>
          <a:ln w="9525" cap="flat" cmpd="sng" algn="ctr">
            <a:noFill/>
            <a:prstDash val="solid"/>
          </a:ln>
          <a:effectLst/>
        </p:spPr>
        <p:txBody>
          <a:bodyPr rtlCol="0" anchor="ctr">
            <a:noAutofit/>
          </a:bodyPr>
          <a:lstStyle/>
          <a:p>
            <a:pPr algn="ctr" defTabSz="914126" fontAlgn="base">
              <a:spcBef>
                <a:spcPct val="50000"/>
              </a:spcBef>
              <a:spcAft>
                <a:spcPct val="0"/>
              </a:spcAft>
              <a:buClr>
                <a:srgbClr val="F0AB00"/>
              </a:buClr>
              <a:buSzPct val="80000"/>
            </a:pPr>
            <a:r>
              <a:rPr lang="es-CO" sz="3000" kern="0" dirty="0">
                <a:solidFill>
                  <a:srgbClr val="7AD400"/>
                </a:solidFill>
                <a:latin typeface="Arial Rounded MT Bold" panose="020F0704030504030204" pitchFamily="34" charset="0"/>
                <a:ea typeface="Arial Unicode MS" pitchFamily="34" charset="-128"/>
              </a:rPr>
              <a:t>Roles simples aplicables a cada Puesto de Trabajo (Rol compuesto)</a:t>
            </a:r>
            <a:r>
              <a:rPr lang="es-AR" sz="3000" kern="0" dirty="0">
                <a:solidFill>
                  <a:srgbClr val="7AD400"/>
                </a:solidFill>
                <a:latin typeface="Arial Rounded MT Bold" panose="020F0704030504030204" pitchFamily="34" charset="0"/>
                <a:ea typeface="Arial Unicode MS" pitchFamily="34" charset="-128"/>
              </a:rPr>
              <a:t> AA-FI</a:t>
            </a:r>
          </a:p>
        </p:txBody>
      </p:sp>
      <p:graphicFrame>
        <p:nvGraphicFramePr>
          <p:cNvPr id="9" name="Diagrama 8">
            <a:extLst>
              <a:ext uri="{FF2B5EF4-FFF2-40B4-BE49-F238E27FC236}">
                <a16:creationId xmlns:a16="http://schemas.microsoft.com/office/drawing/2014/main" id="{343A6BD8-EE04-9BB6-7659-F9C9E355F68E}"/>
              </a:ext>
            </a:extLst>
          </p:cNvPr>
          <p:cNvGraphicFramePr/>
          <p:nvPr>
            <p:extLst>
              <p:ext uri="{D42A27DB-BD31-4B8C-83A1-F6EECF244321}">
                <p14:modId xmlns:p14="http://schemas.microsoft.com/office/powerpoint/2010/main" val="4126445401"/>
              </p:ext>
            </p:extLst>
          </p:nvPr>
        </p:nvGraphicFramePr>
        <p:xfrm>
          <a:off x="8076254" y="3367550"/>
          <a:ext cx="2959752" cy="244622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36" name="Imagen 35">
            <a:extLst>
              <a:ext uri="{FF2B5EF4-FFF2-40B4-BE49-F238E27FC236}">
                <a16:creationId xmlns:a16="http://schemas.microsoft.com/office/drawing/2014/main" id="{360F8C9E-CF7F-52D0-F875-65D256F79B27}"/>
              </a:ext>
            </a:extLst>
          </p:cNvPr>
          <p:cNvPicPr>
            <a:picLocks noChangeAspect="1"/>
          </p:cNvPicPr>
          <p:nvPr/>
        </p:nvPicPr>
        <p:blipFill>
          <a:blip r:embed="rId14"/>
          <a:stretch>
            <a:fillRect/>
          </a:stretch>
        </p:blipFill>
        <p:spPr>
          <a:xfrm>
            <a:off x="5623153" y="3351501"/>
            <a:ext cx="1006668" cy="807234"/>
          </a:xfrm>
          <a:prstGeom prst="rect">
            <a:avLst/>
          </a:prstGeom>
        </p:spPr>
      </p:pic>
      <p:pic>
        <p:nvPicPr>
          <p:cNvPr id="37" name="Imagen 36" descr="Imagen que contiene Logotipo&#10;&#10;El contenido generado por IA puede ser incorrecto.">
            <a:extLst>
              <a:ext uri="{FF2B5EF4-FFF2-40B4-BE49-F238E27FC236}">
                <a16:creationId xmlns:a16="http://schemas.microsoft.com/office/drawing/2014/main" id="{B8D2E242-A0BF-389C-9A69-7F78A8D0525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92354" y="4480725"/>
            <a:ext cx="2207292" cy="1103646"/>
          </a:xfrm>
          <a:prstGeom prst="rect">
            <a:avLst/>
          </a:prstGeom>
        </p:spPr>
      </p:pic>
    </p:spTree>
    <p:extLst>
      <p:ext uri="{BB962C8B-B14F-4D97-AF65-F5344CB8AC3E}">
        <p14:creationId xmlns:p14="http://schemas.microsoft.com/office/powerpoint/2010/main" val="11111282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23392A3-C4DF-3833-EEFC-58625180D0BC}"/>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AD447AC0-DC81-1113-5CFC-00B78FE8F882}"/>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 name="Group 8">
            <a:extLst>
              <a:ext uri="{FF2B5EF4-FFF2-40B4-BE49-F238E27FC236}">
                <a16:creationId xmlns:a16="http://schemas.microsoft.com/office/drawing/2014/main" id="{3AD01E5F-89F0-94B9-1E8C-1E9E737BC621}"/>
              </a:ext>
            </a:extLst>
          </p:cNvPr>
          <p:cNvGrpSpPr/>
          <p:nvPr/>
        </p:nvGrpSpPr>
        <p:grpSpPr>
          <a:xfrm>
            <a:off x="0" y="-11224"/>
            <a:ext cx="9666815" cy="861260"/>
            <a:chOff x="3937176" y="275661"/>
            <a:chExt cx="7056957" cy="729029"/>
          </a:xfrm>
          <a:solidFill>
            <a:schemeClr val="accent6">
              <a:lumMod val="75000"/>
            </a:schemeClr>
          </a:solidFill>
        </p:grpSpPr>
        <p:sp>
          <p:nvSpPr>
            <p:cNvPr id="3" name="Rectangle: Diagonal Corners Rounded 5">
              <a:extLst>
                <a:ext uri="{FF2B5EF4-FFF2-40B4-BE49-F238E27FC236}">
                  <a16:creationId xmlns:a16="http://schemas.microsoft.com/office/drawing/2014/main" id="{2C4B1038-C462-BFDB-A1A8-1E34BCD084B7}"/>
                </a:ext>
              </a:extLst>
            </p:cNvPr>
            <p:cNvSpPr/>
            <p:nvPr/>
          </p:nvSpPr>
          <p:spPr>
            <a:xfrm>
              <a:off x="3937176" y="275661"/>
              <a:ext cx="7056957" cy="729029"/>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20005DBC-E7E6-B205-09AA-6491123C9085}"/>
                </a:ext>
              </a:extLst>
            </p:cNvPr>
            <p:cNvSpPr txBox="1">
              <a:spLocks/>
            </p:cNvSpPr>
            <p:nvPr/>
          </p:nvSpPr>
          <p:spPr>
            <a:xfrm>
              <a:off x="4084261" y="385432"/>
              <a:ext cx="6288780" cy="421291"/>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sp>
        <p:nvSpPr>
          <p:cNvPr id="16" name="Rectangle 7">
            <a:hlinkClick r:id="rId3"/>
            <a:extLst>
              <a:ext uri="{FF2B5EF4-FFF2-40B4-BE49-F238E27FC236}">
                <a16:creationId xmlns:a16="http://schemas.microsoft.com/office/drawing/2014/main" id="{29B170A6-8150-445C-82D1-E97DC735027D}"/>
              </a:ext>
            </a:extLst>
          </p:cNvPr>
          <p:cNvSpPr>
            <a:spLocks noChangeArrowheads="1"/>
          </p:cNvSpPr>
          <p:nvPr/>
        </p:nvSpPr>
        <p:spPr bwMode="auto">
          <a:xfrm>
            <a:off x="521504" y="2829963"/>
            <a:ext cx="1761459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graphicFrame>
        <p:nvGraphicFramePr>
          <p:cNvPr id="20" name="Tabla 19">
            <a:extLst>
              <a:ext uri="{FF2B5EF4-FFF2-40B4-BE49-F238E27FC236}">
                <a16:creationId xmlns:a16="http://schemas.microsoft.com/office/drawing/2014/main" id="{B7319767-31A2-82F1-D0BF-C9ABC4524376}"/>
              </a:ext>
            </a:extLst>
          </p:cNvPr>
          <p:cNvGraphicFramePr>
            <a:graphicFrameLocks noGrp="1"/>
          </p:cNvGraphicFramePr>
          <p:nvPr>
            <p:extLst>
              <p:ext uri="{D42A27DB-BD31-4B8C-83A1-F6EECF244321}">
                <p14:modId xmlns:p14="http://schemas.microsoft.com/office/powerpoint/2010/main" val="3373348402"/>
              </p:ext>
            </p:extLst>
          </p:nvPr>
        </p:nvGraphicFramePr>
        <p:xfrm>
          <a:off x="348909" y="1443706"/>
          <a:ext cx="5919686" cy="5251796"/>
        </p:xfrm>
        <a:graphic>
          <a:graphicData uri="http://schemas.openxmlformats.org/drawingml/2006/table">
            <a:tbl>
              <a:tblPr firstRow="1" firstCol="1" bandRow="1"/>
              <a:tblGrid>
                <a:gridCol w="1849861">
                  <a:extLst>
                    <a:ext uri="{9D8B030D-6E8A-4147-A177-3AD203B41FA5}">
                      <a16:colId xmlns:a16="http://schemas.microsoft.com/office/drawing/2014/main" val="2050841666"/>
                    </a:ext>
                  </a:extLst>
                </a:gridCol>
                <a:gridCol w="1838195">
                  <a:extLst>
                    <a:ext uri="{9D8B030D-6E8A-4147-A177-3AD203B41FA5}">
                      <a16:colId xmlns:a16="http://schemas.microsoft.com/office/drawing/2014/main" val="2769169922"/>
                    </a:ext>
                  </a:extLst>
                </a:gridCol>
                <a:gridCol w="2231630">
                  <a:extLst>
                    <a:ext uri="{9D8B030D-6E8A-4147-A177-3AD203B41FA5}">
                      <a16:colId xmlns:a16="http://schemas.microsoft.com/office/drawing/2014/main" val="3507443278"/>
                    </a:ext>
                  </a:extLst>
                </a:gridCol>
              </a:tblGrid>
              <a:tr h="295884">
                <a:tc>
                  <a:txBody>
                    <a:bodyPr/>
                    <a:lstStyle/>
                    <a:p>
                      <a:pPr algn="ctr">
                        <a:lnSpc>
                          <a:spcPct val="107000"/>
                        </a:lnSpc>
                        <a:spcAft>
                          <a:spcPts val="800"/>
                        </a:spcAft>
                        <a:buNone/>
                      </a:pPr>
                      <a:r>
                        <a:rPr lang="es-CO" sz="12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a:t>
                      </a:r>
                      <a:endParaRPr lang="es-CO" sz="12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2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2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2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2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Descripción</a:t>
                      </a:r>
                      <a:endParaRPr lang="es-CO" sz="12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2035157138"/>
                  </a:ext>
                </a:extLst>
              </a:tr>
              <a:tr h="1656701">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Registrar movimiento de activos fijos: Registrar abono en ejercicio factura</a:t>
                      </a: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ABGLL</a:t>
                      </a: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Se utiliza </a:t>
                      </a:r>
                      <a:r>
                        <a:rPr lang="es-CO" sz="1100" b="1" kern="100" dirty="0">
                          <a:effectLst/>
                          <a:latin typeface="Aptos" panose="020B0004020202020204" pitchFamily="34" charset="0"/>
                          <a:ea typeface="Aptos" panose="020B0004020202020204" pitchFamily="34" charset="0"/>
                          <a:cs typeface="Times New Roman" panose="02020603050405020304" pitchFamily="18" charset="0"/>
                        </a:rPr>
                        <a:t>para registrar una nota crédito a una capitalización de activo fijo en el mismo ejercicio en que se realizó la adquisición</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 No involucra proveedor y se contabiliza automáticamente contra una cuenta de compensación.  Aplica a activos principales y subnúmeros.</a:t>
                      </a: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4772988"/>
                  </a:ext>
                </a:extLst>
              </a:tr>
              <a:tr h="1719214">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Registrar movimiento de activos fijos: Abono en ejercicio siguiente factura</a:t>
                      </a: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7000"/>
                        </a:lnSpc>
                        <a:spcAft>
                          <a:spcPts val="800"/>
                        </a:spcAft>
                        <a:buNone/>
                      </a:pP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     ABGFLL</a:t>
                      </a:r>
                    </a:p>
                    <a:p>
                      <a:pPr algn="ctr">
                        <a:lnSpc>
                          <a:spcPct val="107000"/>
                        </a:lnSpc>
                        <a:spcAft>
                          <a:spcPts val="800"/>
                        </a:spcAft>
                        <a:buNone/>
                      </a:pP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 </a:t>
                      </a: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100" b="1" kern="100" dirty="0">
                          <a:effectLst/>
                          <a:latin typeface="Aptos" panose="020B0004020202020204" pitchFamily="34" charset="0"/>
                          <a:ea typeface="Aptos" panose="020B0004020202020204" pitchFamily="34" charset="0"/>
                          <a:cs typeface="Times New Roman" panose="02020603050405020304" pitchFamily="18" charset="0"/>
                        </a:rPr>
                        <a:t>Permite registrar una nota crédito a un activo fijo en un ejercicio posterior al de su adquisición, de forma automática contra una cuenta de compensación. No involucra proveedor.</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 Aplica a activos principales o subnúmeros, incluyendo aquellos que fueron </a:t>
                      </a:r>
                      <a:r>
                        <a:rPr lang="es-CO" sz="1100" kern="100" dirty="0" err="1">
                          <a:effectLst/>
                          <a:latin typeface="Aptos" panose="020B0004020202020204" pitchFamily="34" charset="0"/>
                          <a:ea typeface="Aptos" panose="020B0004020202020204" pitchFamily="34" charset="0"/>
                          <a:cs typeface="Times New Roman" panose="02020603050405020304" pitchFamily="18" charset="0"/>
                        </a:rPr>
                        <a:t>post-capitalizados</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1622477"/>
                  </a:ext>
                </a:extLst>
              </a:tr>
              <a:tr h="1511495">
                <a:tc>
                  <a:txBody>
                    <a:bodyPr/>
                    <a:lstStyle/>
                    <a:p>
                      <a:pPr algn="just">
                        <a:lnSpc>
                          <a:spcPct val="107000"/>
                        </a:lnSpc>
                        <a:spcAft>
                          <a:spcPts val="800"/>
                        </a:spcAft>
                        <a:buNone/>
                      </a:pPr>
                      <a:r>
                        <a:rPr lang="es-CO" sz="1100" kern="100">
                          <a:effectLst/>
                          <a:latin typeface="Aptos" panose="020B0004020202020204" pitchFamily="34" charset="0"/>
                          <a:ea typeface="Aptos" panose="020B0004020202020204" pitchFamily="34" charset="0"/>
                          <a:cs typeface="Times New Roman" panose="02020603050405020304" pitchFamily="18" charset="0"/>
                        </a:rPr>
                        <a:t>Contabilizar adquisición (no integrada) con contrapartida automática</a:t>
                      </a: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ABZOL</a:t>
                      </a: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100" b="1" kern="100" dirty="0">
                          <a:effectLst/>
                          <a:latin typeface="Aptos" panose="020B0004020202020204" pitchFamily="34" charset="0"/>
                          <a:ea typeface="Aptos" panose="020B0004020202020204" pitchFamily="34" charset="0"/>
                          <a:cs typeface="Times New Roman" panose="02020603050405020304" pitchFamily="18" charset="0"/>
                        </a:rPr>
                        <a:t>Permite registrar la adquisición de un activo fijo sin orden de compra y sin proveedor.  La contrapartida se contabiliza automáticamente contra una cuenta de compensación. </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Aplica para adquisiciones directas, donaciones o regularizaciones.</a:t>
                      </a:r>
                    </a:p>
                  </a:txBody>
                  <a:tcPr marL="61319" marR="61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8955886"/>
                  </a:ext>
                </a:extLst>
              </a:tr>
            </a:tbl>
          </a:graphicData>
        </a:graphic>
      </p:graphicFrame>
      <p:pic>
        <p:nvPicPr>
          <p:cNvPr id="22" name="Imagen 21" descr="Interfaz de usuario gráfica, Texto, Aplicación, Chat o mensaje de texto&#10;&#10;El contenido generado por IA puede ser incorrecto.">
            <a:extLst>
              <a:ext uri="{FF2B5EF4-FFF2-40B4-BE49-F238E27FC236}">
                <a16:creationId xmlns:a16="http://schemas.microsoft.com/office/drawing/2014/main" id="{9CBFF4F6-4792-E17B-4708-5F8A8BFB1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0296" y="3006468"/>
            <a:ext cx="5788334" cy="1856083"/>
          </a:xfrm>
          <a:prstGeom prst="rect">
            <a:avLst/>
          </a:prstGeom>
        </p:spPr>
      </p:pic>
      <p:sp>
        <p:nvSpPr>
          <p:cNvPr id="24" name="Título 1">
            <a:extLst>
              <a:ext uri="{FF2B5EF4-FFF2-40B4-BE49-F238E27FC236}">
                <a16:creationId xmlns:a16="http://schemas.microsoft.com/office/drawing/2014/main" id="{DFDCDC01-41F5-444F-E17C-7FE418C1A572}"/>
              </a:ext>
            </a:extLst>
          </p:cNvPr>
          <p:cNvSpPr txBox="1">
            <a:spLocks/>
          </p:cNvSpPr>
          <p:nvPr/>
        </p:nvSpPr>
        <p:spPr>
          <a:xfrm>
            <a:off x="0" y="821512"/>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a:solidFill>
                  <a:prstClr val="white"/>
                </a:solidFill>
                <a:latin typeface="Arial Rounded MT Bold"/>
              </a:rPr>
              <a:t>Altas Financieras de Activos Fijos</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4" name="Imagen 3" descr="Imagen que contiene Logotipo&#10;&#10;El contenido generado por IA puede ser incorrecto.">
            <a:extLst>
              <a:ext uri="{FF2B5EF4-FFF2-40B4-BE49-F238E27FC236}">
                <a16:creationId xmlns:a16="http://schemas.microsoft.com/office/drawing/2014/main" id="{AECEA6F3-5AFB-5A6E-2A4B-05E8F52662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82759" y="5976664"/>
            <a:ext cx="2745871" cy="822001"/>
          </a:xfrm>
          <a:prstGeom prst="rect">
            <a:avLst/>
          </a:prstGeom>
        </p:spPr>
      </p:pic>
      <p:sp>
        <p:nvSpPr>
          <p:cNvPr id="14" name="Flecha: doblada 13">
            <a:extLst>
              <a:ext uri="{FF2B5EF4-FFF2-40B4-BE49-F238E27FC236}">
                <a16:creationId xmlns:a16="http://schemas.microsoft.com/office/drawing/2014/main" id="{9B701F72-5BE1-6ED3-8E41-E65F3D184C15}"/>
              </a:ext>
            </a:extLst>
          </p:cNvPr>
          <p:cNvSpPr/>
          <p:nvPr/>
        </p:nvSpPr>
        <p:spPr>
          <a:xfrm rot="16200000" flipH="1" flipV="1">
            <a:off x="7908659" y="246452"/>
            <a:ext cx="1007451" cy="3916497"/>
          </a:xfrm>
          <a:prstGeom prst="bentArrow">
            <a:avLst>
              <a:gd name="adj1" fmla="val 25000"/>
              <a:gd name="adj2" fmla="val 25000"/>
              <a:gd name="adj3" fmla="val 25000"/>
              <a:gd name="adj4" fmla="val 43750"/>
            </a:avLst>
          </a:prstGeom>
          <a:solidFill>
            <a:srgbClr val="85C8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Tree>
    <p:extLst>
      <p:ext uri="{BB962C8B-B14F-4D97-AF65-F5344CB8AC3E}">
        <p14:creationId xmlns:p14="http://schemas.microsoft.com/office/powerpoint/2010/main" val="1672898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4282EEF-C7D8-4E80-91AC-B5319E0F21E3}"/>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41984431-3193-44EF-0F66-E11DBC4F8CF3}"/>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141494C0-9A76-B11F-F2F7-0DCA3D4BF9AB}"/>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 name="Group 8">
            <a:extLst>
              <a:ext uri="{FF2B5EF4-FFF2-40B4-BE49-F238E27FC236}">
                <a16:creationId xmlns:a16="http://schemas.microsoft.com/office/drawing/2014/main" id="{1F97A15F-F1AB-65DB-5EFB-463614CF6DA8}"/>
              </a:ext>
            </a:extLst>
          </p:cNvPr>
          <p:cNvGrpSpPr/>
          <p:nvPr/>
        </p:nvGrpSpPr>
        <p:grpSpPr>
          <a:xfrm>
            <a:off x="0" y="-4627"/>
            <a:ext cx="9941338" cy="794617"/>
            <a:chOff x="4273803" y="395035"/>
            <a:chExt cx="7056957" cy="729029"/>
          </a:xfrm>
          <a:solidFill>
            <a:schemeClr val="accent6">
              <a:lumMod val="75000"/>
            </a:schemeClr>
          </a:solidFill>
        </p:grpSpPr>
        <p:sp>
          <p:nvSpPr>
            <p:cNvPr id="3" name="Rectangle: Diagonal Corners Rounded 5">
              <a:extLst>
                <a:ext uri="{FF2B5EF4-FFF2-40B4-BE49-F238E27FC236}">
                  <a16:creationId xmlns:a16="http://schemas.microsoft.com/office/drawing/2014/main" id="{B4B81000-986B-2851-5727-8EB1B101E554}"/>
                </a:ext>
              </a:extLst>
            </p:cNvPr>
            <p:cNvSpPr/>
            <p:nvPr/>
          </p:nvSpPr>
          <p:spPr>
            <a:xfrm>
              <a:off x="4273803" y="395035"/>
              <a:ext cx="7056957" cy="729029"/>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8FEEC161-CFF6-EB26-95CF-87614214F3A9}"/>
                </a:ext>
              </a:extLst>
            </p:cNvPr>
            <p:cNvSpPr txBox="1">
              <a:spLocks/>
            </p:cNvSpPr>
            <p:nvPr/>
          </p:nvSpPr>
          <p:spPr>
            <a:xfrm>
              <a:off x="4273803" y="496013"/>
              <a:ext cx="6305496" cy="428808"/>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sp>
        <p:nvSpPr>
          <p:cNvPr id="16" name="Rectangle 7">
            <a:hlinkClick r:id="rId8"/>
            <a:extLst>
              <a:ext uri="{FF2B5EF4-FFF2-40B4-BE49-F238E27FC236}">
                <a16:creationId xmlns:a16="http://schemas.microsoft.com/office/drawing/2014/main" id="{2454171F-9FC0-917C-1DF8-BA311FB59F86}"/>
              </a:ext>
            </a:extLst>
          </p:cNvPr>
          <p:cNvSpPr>
            <a:spLocks noChangeArrowheads="1"/>
          </p:cNvSpPr>
          <p:nvPr/>
        </p:nvSpPr>
        <p:spPr bwMode="auto">
          <a:xfrm>
            <a:off x="521504" y="2829963"/>
            <a:ext cx="1761459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D516717B-9C45-14D6-F23D-92C414EAB88F}"/>
              </a:ext>
            </a:extLst>
          </p:cNvPr>
          <p:cNvSpPr>
            <a:spLocks noChangeArrowheads="1"/>
          </p:cNvSpPr>
          <p:nvPr/>
        </p:nvSpPr>
        <p:spPr bwMode="auto">
          <a:xfrm flipV="1">
            <a:off x="-552562" y="3031856"/>
            <a:ext cx="158719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graphicFrame>
        <p:nvGraphicFramePr>
          <p:cNvPr id="8" name="Tabla 7">
            <a:extLst>
              <a:ext uri="{FF2B5EF4-FFF2-40B4-BE49-F238E27FC236}">
                <a16:creationId xmlns:a16="http://schemas.microsoft.com/office/drawing/2014/main" id="{9DF4B352-4205-6CFE-4F2E-8B8A97C6CC58}"/>
              </a:ext>
            </a:extLst>
          </p:cNvPr>
          <p:cNvGraphicFramePr>
            <a:graphicFrameLocks noGrp="1"/>
          </p:cNvGraphicFramePr>
          <p:nvPr>
            <p:extLst>
              <p:ext uri="{D42A27DB-BD31-4B8C-83A1-F6EECF244321}">
                <p14:modId xmlns:p14="http://schemas.microsoft.com/office/powerpoint/2010/main" val="3437714853"/>
              </p:ext>
            </p:extLst>
          </p:nvPr>
        </p:nvGraphicFramePr>
        <p:xfrm>
          <a:off x="182855" y="3090986"/>
          <a:ext cx="6096000" cy="2791577"/>
        </p:xfrm>
        <a:graphic>
          <a:graphicData uri="http://schemas.openxmlformats.org/drawingml/2006/table">
            <a:tbl>
              <a:tblPr firstRow="1" firstCol="1" bandRow="1"/>
              <a:tblGrid>
                <a:gridCol w="1904958">
                  <a:extLst>
                    <a:ext uri="{9D8B030D-6E8A-4147-A177-3AD203B41FA5}">
                      <a16:colId xmlns:a16="http://schemas.microsoft.com/office/drawing/2014/main" val="248814198"/>
                    </a:ext>
                  </a:extLst>
                </a:gridCol>
                <a:gridCol w="1892944">
                  <a:extLst>
                    <a:ext uri="{9D8B030D-6E8A-4147-A177-3AD203B41FA5}">
                      <a16:colId xmlns:a16="http://schemas.microsoft.com/office/drawing/2014/main" val="3188685971"/>
                    </a:ext>
                  </a:extLst>
                </a:gridCol>
                <a:gridCol w="2298098">
                  <a:extLst>
                    <a:ext uri="{9D8B030D-6E8A-4147-A177-3AD203B41FA5}">
                      <a16:colId xmlns:a16="http://schemas.microsoft.com/office/drawing/2014/main" val="2529100180"/>
                    </a:ext>
                  </a:extLst>
                </a:gridCol>
              </a:tblGrid>
              <a:tr h="242213">
                <a:tc>
                  <a:txBody>
                    <a:bodyPr/>
                    <a:lstStyle/>
                    <a:p>
                      <a:pPr algn="ctr">
                        <a:lnSpc>
                          <a:spcPct val="107000"/>
                        </a:lnSpc>
                        <a:spcAft>
                          <a:spcPts val="800"/>
                        </a:spcAft>
                        <a:buNone/>
                      </a:pPr>
                      <a:r>
                        <a:rPr lang="es-CO" sz="12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a:t>
                      </a:r>
                      <a:endParaRPr lang="es-CO" sz="12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2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2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2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2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Descripción</a:t>
                      </a:r>
                      <a:endParaRPr lang="es-CO" sz="12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3109197171"/>
                  </a:ext>
                </a:extLst>
              </a:tr>
              <a:tr h="2549364">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Anular asiento contable – Especificación contabilidad activos fijos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AB08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100" kern="100" dirty="0">
                          <a:effectLst/>
                          <a:latin typeface="Aptos" panose="020B0004020202020204" pitchFamily="34" charset="0"/>
                          <a:ea typeface="Aptos" panose="020B0004020202020204" pitchFamily="34" charset="0"/>
                          <a:cs typeface="Times New Roman" panose="02020603050405020304" pitchFamily="18" charset="0"/>
                        </a:rPr>
                        <a:t>Se usa </a:t>
                      </a: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para revertir documentos contables previamente registrados en el módulo de activos fijos, ya sea por error en la contabilización, duplicidad o necesidad de corrección</a:t>
                      </a:r>
                      <a:r>
                        <a:rPr lang="es-CO" sz="1100" kern="100" dirty="0">
                          <a:effectLst/>
                          <a:latin typeface="Aptos" panose="020B0004020202020204" pitchFamily="34" charset="0"/>
                          <a:ea typeface="Aptos" panose="020B0004020202020204" pitchFamily="34" charset="0"/>
                          <a:cs typeface="Times New Roman" panose="02020603050405020304" pitchFamily="18" charset="0"/>
                        </a:rPr>
                        <a:t>. La anulación genera automáticamente un asiento de reversión que restablece los saldos originales del activo, manteniendo la coherencia e integridad de la información contable.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6197144"/>
                  </a:ext>
                </a:extLst>
              </a:tr>
            </a:tbl>
          </a:graphicData>
        </a:graphic>
      </p:graphicFrame>
      <p:pic>
        <p:nvPicPr>
          <p:cNvPr id="10" name="Imagen 9" descr="Interfaz de usuario gráfica, Texto, Aplicación, Chat o mensaje de texto&#10;&#10;El contenido generado por IA puede ser incorrecto.">
            <a:extLst>
              <a:ext uri="{FF2B5EF4-FFF2-40B4-BE49-F238E27FC236}">
                <a16:creationId xmlns:a16="http://schemas.microsoft.com/office/drawing/2014/main" id="{ABA4DB3C-1701-E29E-75B4-F9F9E9CED8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52921" y="1522921"/>
            <a:ext cx="3733652" cy="2267510"/>
          </a:xfrm>
          <a:prstGeom prst="rect">
            <a:avLst/>
          </a:prstGeom>
        </p:spPr>
      </p:pic>
      <p:sp>
        <p:nvSpPr>
          <p:cNvPr id="13" name="Título 1">
            <a:extLst>
              <a:ext uri="{FF2B5EF4-FFF2-40B4-BE49-F238E27FC236}">
                <a16:creationId xmlns:a16="http://schemas.microsoft.com/office/drawing/2014/main" id="{A38C86B2-994D-D291-DBDF-1A652CAC4837}"/>
              </a:ext>
            </a:extLst>
          </p:cNvPr>
          <p:cNvSpPr txBox="1">
            <a:spLocks/>
          </p:cNvSpPr>
          <p:nvPr/>
        </p:nvSpPr>
        <p:spPr>
          <a:xfrm>
            <a:off x="0" y="793084"/>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a:solidFill>
                  <a:prstClr val="white"/>
                </a:solidFill>
                <a:latin typeface="Arial Rounded MT Bold"/>
              </a:rPr>
              <a:t>Anulación de Activos Fijos</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4" name="Imagen 3" descr="Imagen que contiene Logotipo&#10;&#10;El contenido generado por IA puede ser incorrecto.">
            <a:extLst>
              <a:ext uri="{FF2B5EF4-FFF2-40B4-BE49-F238E27FC236}">
                <a16:creationId xmlns:a16="http://schemas.microsoft.com/office/drawing/2014/main" id="{963ECF1C-F338-B065-0C1D-47D990C7FB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61146" y="5726220"/>
            <a:ext cx="2745871" cy="822001"/>
          </a:xfrm>
          <a:prstGeom prst="rect">
            <a:avLst/>
          </a:prstGeom>
        </p:spPr>
      </p:pic>
      <p:sp>
        <p:nvSpPr>
          <p:cNvPr id="6" name="Flecha: doblada 5">
            <a:extLst>
              <a:ext uri="{FF2B5EF4-FFF2-40B4-BE49-F238E27FC236}">
                <a16:creationId xmlns:a16="http://schemas.microsoft.com/office/drawing/2014/main" id="{D5272E37-8366-AF55-B40C-2FF10C873B6C}"/>
              </a:ext>
            </a:extLst>
          </p:cNvPr>
          <p:cNvSpPr/>
          <p:nvPr/>
        </p:nvSpPr>
        <p:spPr>
          <a:xfrm rot="5400000" flipH="1">
            <a:off x="7441354" y="2933564"/>
            <a:ext cx="1195274" cy="3133492"/>
          </a:xfrm>
          <a:prstGeom prst="bentArrow">
            <a:avLst/>
          </a:prstGeom>
          <a:solidFill>
            <a:srgbClr val="7FD7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9517368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BFF91C3-0415-B834-DFFE-E465E278D1CF}"/>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CB1AC754-CFBF-2AB0-ED84-597FE159EE9D}"/>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3303D4CC-E1B9-112F-44D0-CEAD9E48E824}"/>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 name="Group 8">
            <a:extLst>
              <a:ext uri="{FF2B5EF4-FFF2-40B4-BE49-F238E27FC236}">
                <a16:creationId xmlns:a16="http://schemas.microsoft.com/office/drawing/2014/main" id="{8D3FEF61-43A3-119C-CC44-51AE2A7594E6}"/>
              </a:ext>
            </a:extLst>
          </p:cNvPr>
          <p:cNvGrpSpPr/>
          <p:nvPr/>
        </p:nvGrpSpPr>
        <p:grpSpPr>
          <a:xfrm>
            <a:off x="0" y="-8996"/>
            <a:ext cx="9947082" cy="792719"/>
            <a:chOff x="4268122" y="368084"/>
            <a:chExt cx="7056957" cy="729029"/>
          </a:xfrm>
          <a:solidFill>
            <a:schemeClr val="accent6">
              <a:lumMod val="75000"/>
            </a:schemeClr>
          </a:solidFill>
        </p:grpSpPr>
        <p:sp>
          <p:nvSpPr>
            <p:cNvPr id="3" name="Rectangle: Diagonal Corners Rounded 5">
              <a:extLst>
                <a:ext uri="{FF2B5EF4-FFF2-40B4-BE49-F238E27FC236}">
                  <a16:creationId xmlns:a16="http://schemas.microsoft.com/office/drawing/2014/main" id="{6BD6D7F3-53C9-F53A-1D82-5B9CDDBC96F7}"/>
                </a:ext>
              </a:extLst>
            </p:cNvPr>
            <p:cNvSpPr/>
            <p:nvPr/>
          </p:nvSpPr>
          <p:spPr>
            <a:xfrm>
              <a:off x="4268122" y="368084"/>
              <a:ext cx="7056957" cy="729029"/>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52D5B268-95BE-F0C4-6BCD-4F28E5BAA95B}"/>
                </a:ext>
              </a:extLst>
            </p:cNvPr>
            <p:cNvSpPr txBox="1">
              <a:spLocks/>
            </p:cNvSpPr>
            <p:nvPr/>
          </p:nvSpPr>
          <p:spPr>
            <a:xfrm>
              <a:off x="4281532" y="452976"/>
              <a:ext cx="6601880" cy="595121"/>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sp>
        <p:nvSpPr>
          <p:cNvPr id="16" name="Rectangle 7">
            <a:hlinkClick r:id="rId8"/>
            <a:extLst>
              <a:ext uri="{FF2B5EF4-FFF2-40B4-BE49-F238E27FC236}">
                <a16:creationId xmlns:a16="http://schemas.microsoft.com/office/drawing/2014/main" id="{11405F22-AF3B-292A-8E0E-92E40D6F8BFE}"/>
              </a:ext>
            </a:extLst>
          </p:cNvPr>
          <p:cNvSpPr>
            <a:spLocks noChangeArrowheads="1"/>
          </p:cNvSpPr>
          <p:nvPr/>
        </p:nvSpPr>
        <p:spPr bwMode="auto">
          <a:xfrm>
            <a:off x="498902" y="3325284"/>
            <a:ext cx="1761459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graphicFrame>
        <p:nvGraphicFramePr>
          <p:cNvPr id="6" name="Tabla 5">
            <a:extLst>
              <a:ext uri="{FF2B5EF4-FFF2-40B4-BE49-F238E27FC236}">
                <a16:creationId xmlns:a16="http://schemas.microsoft.com/office/drawing/2014/main" id="{3044D4B3-27DD-08BC-8F82-FF1ADC168F2C}"/>
              </a:ext>
            </a:extLst>
          </p:cNvPr>
          <p:cNvGraphicFramePr>
            <a:graphicFrameLocks noGrp="1"/>
          </p:cNvGraphicFramePr>
          <p:nvPr>
            <p:extLst>
              <p:ext uri="{D42A27DB-BD31-4B8C-83A1-F6EECF244321}">
                <p14:modId xmlns:p14="http://schemas.microsoft.com/office/powerpoint/2010/main" val="250696217"/>
              </p:ext>
            </p:extLst>
          </p:nvPr>
        </p:nvGraphicFramePr>
        <p:xfrm>
          <a:off x="475317" y="1992050"/>
          <a:ext cx="5252593" cy="3396801"/>
        </p:xfrm>
        <a:graphic>
          <a:graphicData uri="http://schemas.openxmlformats.org/drawingml/2006/table">
            <a:tbl>
              <a:tblPr firstRow="1" firstCol="1" bandRow="1"/>
              <a:tblGrid>
                <a:gridCol w="1641399">
                  <a:extLst>
                    <a:ext uri="{9D8B030D-6E8A-4147-A177-3AD203B41FA5}">
                      <a16:colId xmlns:a16="http://schemas.microsoft.com/office/drawing/2014/main" val="3451822006"/>
                    </a:ext>
                  </a:extLst>
                </a:gridCol>
                <a:gridCol w="1631048">
                  <a:extLst>
                    <a:ext uri="{9D8B030D-6E8A-4147-A177-3AD203B41FA5}">
                      <a16:colId xmlns:a16="http://schemas.microsoft.com/office/drawing/2014/main" val="3291869001"/>
                    </a:ext>
                  </a:extLst>
                </a:gridCol>
                <a:gridCol w="1980146">
                  <a:extLst>
                    <a:ext uri="{9D8B030D-6E8A-4147-A177-3AD203B41FA5}">
                      <a16:colId xmlns:a16="http://schemas.microsoft.com/office/drawing/2014/main" val="694159291"/>
                    </a:ext>
                  </a:extLst>
                </a:gridCol>
              </a:tblGrid>
              <a:tr h="438916">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55277" marR="55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4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55277" marR="55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4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Descripción</a:t>
                      </a:r>
                      <a:endParaRPr lang="es-CO" sz="14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55277" marR="55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491190382"/>
                  </a:ext>
                </a:extLst>
              </a:tr>
              <a:tr h="2957885">
                <a:tc>
                  <a:txBody>
                    <a:bodyPr/>
                    <a:lstStyle/>
                    <a:p>
                      <a:pPr algn="just">
                        <a:lnSpc>
                          <a:spcPct val="107000"/>
                        </a:lnSpc>
                        <a:spcAft>
                          <a:spcPts val="800"/>
                        </a:spcAft>
                        <a:buNone/>
                      </a:pPr>
                      <a:r>
                        <a:rPr lang="es-CO" sz="1200" kern="0">
                          <a:effectLst/>
                          <a:latin typeface="Aptos" panose="020B0004020202020204" pitchFamily="34" charset="0"/>
                          <a:ea typeface="Times New Roman" panose="02020603050405020304" pitchFamily="18" charset="0"/>
                          <a:cs typeface="Poppins" panose="00000500000000000000" pitchFamily="2" charset="0"/>
                        </a:rPr>
                        <a:t>Contabilizar amortización</a:t>
                      </a:r>
                      <a:endParaRPr lang="es-CO" sz="1200" kern="100">
                        <a:effectLst/>
                        <a:latin typeface="Aptos" panose="020B0004020202020204" pitchFamily="34" charset="0"/>
                        <a:ea typeface="Aptos" panose="020B0004020202020204" pitchFamily="34" charset="0"/>
                        <a:cs typeface="Times New Roman" panose="02020603050405020304" pitchFamily="18" charset="0"/>
                      </a:endParaRPr>
                    </a:p>
                  </a:txBody>
                  <a:tcPr marL="55277" marR="55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300" b="1" kern="100" dirty="0">
                          <a:effectLst/>
                          <a:latin typeface="Aptos" panose="020B0004020202020204" pitchFamily="34" charset="0"/>
                          <a:ea typeface="Aptos" panose="020B0004020202020204" pitchFamily="34" charset="0"/>
                          <a:cs typeface="Times New Roman" panose="02020603050405020304" pitchFamily="18" charset="0"/>
                        </a:rPr>
                        <a:t>AFAB</a:t>
                      </a:r>
                    </a:p>
                  </a:txBody>
                  <a:tcPr marL="55277" marR="55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Realiza</a:t>
                      </a:r>
                      <a:r>
                        <a:rPr lang="es-CO" sz="1200" kern="100" dirty="0">
                          <a:effectLst/>
                          <a:latin typeface="Aptos" panose="020B0004020202020204" pitchFamily="34" charset="0"/>
                          <a:ea typeface="Aptos" panose="020B0004020202020204" pitchFamily="34" charset="0"/>
                          <a:cs typeface="Times New Roman" panose="02020603050405020304" pitchFamily="18" charset="0"/>
                        </a:rPr>
                        <a:t> </a:t>
                      </a:r>
                      <a:r>
                        <a:rPr lang="es-CO" sz="1200" b="1" kern="100" dirty="0">
                          <a:effectLst/>
                          <a:latin typeface="Arial Rounded MT Bold" panose="020F0704030504030204" pitchFamily="34" charset="0"/>
                          <a:ea typeface="Aptos" panose="020B0004020202020204" pitchFamily="34" charset="0"/>
                          <a:cs typeface="Times New Roman" panose="02020603050405020304" pitchFamily="18" charset="0"/>
                        </a:rPr>
                        <a:t>la contabilización contable de las depreciaciones calculadas de los activos fijos</a:t>
                      </a:r>
                      <a:r>
                        <a:rPr lang="es-CO" sz="1200" kern="100" dirty="0">
                          <a:effectLst/>
                          <a:latin typeface="Aptos" panose="020B0004020202020204" pitchFamily="34" charset="0"/>
                          <a:ea typeface="Aptos" panose="020B0004020202020204" pitchFamily="34" charset="0"/>
                          <a:cs typeface="Times New Roman" panose="02020603050405020304" pitchFamily="18" charset="0"/>
                        </a:rPr>
                        <a:t>. Genera los documentos en las cuentas de gasto por depreciación y depreciación acumulada.</a:t>
                      </a:r>
                    </a:p>
                  </a:txBody>
                  <a:tcPr marL="55277" marR="55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1979257"/>
                  </a:ext>
                </a:extLst>
              </a:tr>
            </a:tbl>
          </a:graphicData>
        </a:graphic>
      </p:graphicFrame>
      <p:pic>
        <p:nvPicPr>
          <p:cNvPr id="9" name="Imagen 8" descr="Interfaz de usuario gráfica, Aplicación&#10;&#10;El contenido generado por IA puede ser incorrecto.">
            <a:extLst>
              <a:ext uri="{FF2B5EF4-FFF2-40B4-BE49-F238E27FC236}">
                <a16:creationId xmlns:a16="http://schemas.microsoft.com/office/drawing/2014/main" id="{04D9204F-E209-87D4-A696-B12E712F9A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87676" y="2435362"/>
            <a:ext cx="5270771" cy="2844946"/>
          </a:xfrm>
          <a:prstGeom prst="rect">
            <a:avLst/>
          </a:prstGeom>
        </p:spPr>
      </p:pic>
      <p:sp>
        <p:nvSpPr>
          <p:cNvPr id="11" name="Título 1">
            <a:extLst>
              <a:ext uri="{FF2B5EF4-FFF2-40B4-BE49-F238E27FC236}">
                <a16:creationId xmlns:a16="http://schemas.microsoft.com/office/drawing/2014/main" id="{03FDF90D-1F7A-8349-0ACD-66381F4102DA}"/>
              </a:ext>
            </a:extLst>
          </p:cNvPr>
          <p:cNvSpPr txBox="1">
            <a:spLocks/>
          </p:cNvSpPr>
          <p:nvPr/>
        </p:nvSpPr>
        <p:spPr>
          <a:xfrm>
            <a:off x="0" y="750489"/>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a:solidFill>
                  <a:prstClr val="white"/>
                </a:solidFill>
                <a:latin typeface="Arial Rounded MT Bold"/>
              </a:rPr>
              <a:t>Cierre mensual de Activos Fijos</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4" name="Imagen 3" descr="Imagen que contiene Logotipo&#10;&#10;El contenido generado por IA puede ser incorrecto.">
            <a:extLst>
              <a:ext uri="{FF2B5EF4-FFF2-40B4-BE49-F238E27FC236}">
                <a16:creationId xmlns:a16="http://schemas.microsoft.com/office/drawing/2014/main" id="{949DD924-CBC8-2975-BFE7-82BC3B21E8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24534" y="5678561"/>
            <a:ext cx="2745871" cy="822001"/>
          </a:xfrm>
          <a:prstGeom prst="rect">
            <a:avLst/>
          </a:prstGeom>
        </p:spPr>
      </p:pic>
      <p:sp>
        <p:nvSpPr>
          <p:cNvPr id="15" name="Flecha: a la derecha 14">
            <a:extLst>
              <a:ext uri="{FF2B5EF4-FFF2-40B4-BE49-F238E27FC236}">
                <a16:creationId xmlns:a16="http://schemas.microsoft.com/office/drawing/2014/main" id="{DAD6974D-63E1-C47D-4271-C8289B2C6358}"/>
              </a:ext>
            </a:extLst>
          </p:cNvPr>
          <p:cNvSpPr/>
          <p:nvPr/>
        </p:nvSpPr>
        <p:spPr>
          <a:xfrm>
            <a:off x="5811947" y="3063875"/>
            <a:ext cx="615278" cy="365125"/>
          </a:xfrm>
          <a:prstGeom prst="rightArrow">
            <a:avLst/>
          </a:prstGeom>
          <a:solidFill>
            <a:srgbClr val="85C8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808617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CE7A784-2425-7B22-6798-666B3E526706}"/>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F5D6A2EB-1E53-530B-E2FE-43110FE75DAA}"/>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DB4D245B-657B-D37C-AD25-EF489C2BAF9E}"/>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 name="Group 8">
            <a:extLst>
              <a:ext uri="{FF2B5EF4-FFF2-40B4-BE49-F238E27FC236}">
                <a16:creationId xmlns:a16="http://schemas.microsoft.com/office/drawing/2014/main" id="{08D14B8F-5946-800A-5041-B7D5BED259BF}"/>
              </a:ext>
            </a:extLst>
          </p:cNvPr>
          <p:cNvGrpSpPr/>
          <p:nvPr/>
        </p:nvGrpSpPr>
        <p:grpSpPr>
          <a:xfrm>
            <a:off x="0" y="-8643"/>
            <a:ext cx="10002741" cy="789206"/>
            <a:chOff x="3937176" y="243413"/>
            <a:chExt cx="7056957" cy="703174"/>
          </a:xfrm>
          <a:solidFill>
            <a:schemeClr val="accent6">
              <a:lumMod val="75000"/>
            </a:schemeClr>
          </a:solidFill>
        </p:grpSpPr>
        <p:sp>
          <p:nvSpPr>
            <p:cNvPr id="3" name="Rectangle: Diagonal Corners Rounded 5">
              <a:extLst>
                <a:ext uri="{FF2B5EF4-FFF2-40B4-BE49-F238E27FC236}">
                  <a16:creationId xmlns:a16="http://schemas.microsoft.com/office/drawing/2014/main" id="{E42C512B-E51D-0924-D00D-C3CE4C0A4F3A}"/>
                </a:ext>
              </a:extLst>
            </p:cNvPr>
            <p:cNvSpPr/>
            <p:nvPr/>
          </p:nvSpPr>
          <p:spPr>
            <a:xfrm>
              <a:off x="3937176" y="243413"/>
              <a:ext cx="7056957" cy="703174"/>
            </a:xfrm>
            <a:prstGeom prst="round2DiagRect">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ítulo 1">
              <a:extLst>
                <a:ext uri="{FF2B5EF4-FFF2-40B4-BE49-F238E27FC236}">
                  <a16:creationId xmlns:a16="http://schemas.microsoft.com/office/drawing/2014/main" id="{93528DC9-D528-75B7-0189-C94920F722B8}"/>
                </a:ext>
              </a:extLst>
            </p:cNvPr>
            <p:cNvSpPr txBox="1">
              <a:spLocks/>
            </p:cNvSpPr>
            <p:nvPr/>
          </p:nvSpPr>
          <p:spPr>
            <a:xfrm>
              <a:off x="4094522" y="392558"/>
              <a:ext cx="6007675" cy="438826"/>
            </a:xfrm>
            <a:prstGeom prst="rect">
              <a:avLst/>
            </a:prstGeom>
            <a:grp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3200" dirty="0">
                  <a:solidFill>
                    <a:prstClr val="white"/>
                  </a:solidFill>
                  <a:latin typeface="Arial Rounded MT Bold"/>
                </a:rPr>
                <a:t>Curso: Gestor de Activos Fijos (AA-FI)</a:t>
              </a:r>
              <a:endParaRPr kumimoji="0" lang="es-CO" sz="32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grpSp>
      <p:sp>
        <p:nvSpPr>
          <p:cNvPr id="16" name="Rectangle 7">
            <a:hlinkClick r:id="rId8"/>
            <a:extLst>
              <a:ext uri="{FF2B5EF4-FFF2-40B4-BE49-F238E27FC236}">
                <a16:creationId xmlns:a16="http://schemas.microsoft.com/office/drawing/2014/main" id="{F888B365-59E9-C68A-0504-ACB43993C514}"/>
              </a:ext>
            </a:extLst>
          </p:cNvPr>
          <p:cNvSpPr>
            <a:spLocks noChangeArrowheads="1"/>
          </p:cNvSpPr>
          <p:nvPr/>
        </p:nvSpPr>
        <p:spPr bwMode="auto">
          <a:xfrm>
            <a:off x="521504" y="2829963"/>
            <a:ext cx="1761459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32A2C12A-2BA3-D678-531E-643ED0A853A6}"/>
              </a:ext>
            </a:extLst>
          </p:cNvPr>
          <p:cNvSpPr>
            <a:spLocks noChangeArrowheads="1"/>
          </p:cNvSpPr>
          <p:nvPr/>
        </p:nvSpPr>
        <p:spPr bwMode="auto">
          <a:xfrm flipV="1">
            <a:off x="-552562" y="3031856"/>
            <a:ext cx="158719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800" b="0" i="0" u="none" strike="noStrike" cap="none" normalizeH="0" baseline="0">
                <a:ln>
                  <a:noFill/>
                </a:ln>
                <a:solidFill>
                  <a:schemeClr val="tx1"/>
                </a:solidFill>
                <a:effectLst/>
                <a:latin typeface="Arial" panose="020B0604020202020204" pitchFamily="34" charset="0"/>
              </a:rPr>
            </a:br>
            <a:endParaRPr kumimoji="0" lang="es-CO" altLang="es-CO" sz="1800" b="0" i="0" u="none" strike="noStrike" cap="none" normalizeH="0" baseline="0">
              <a:ln>
                <a:noFill/>
              </a:ln>
              <a:solidFill>
                <a:schemeClr val="tx1"/>
              </a:solidFill>
              <a:effectLst/>
              <a:latin typeface="Arial" panose="020B0604020202020204" pitchFamily="34" charset="0"/>
            </a:endParaRPr>
          </a:p>
        </p:txBody>
      </p:sp>
      <p:graphicFrame>
        <p:nvGraphicFramePr>
          <p:cNvPr id="4" name="Tabla 3">
            <a:extLst>
              <a:ext uri="{FF2B5EF4-FFF2-40B4-BE49-F238E27FC236}">
                <a16:creationId xmlns:a16="http://schemas.microsoft.com/office/drawing/2014/main" id="{7B1AA5F6-B392-93B4-BA73-0992AC22E2A0}"/>
              </a:ext>
            </a:extLst>
          </p:cNvPr>
          <p:cNvGraphicFramePr>
            <a:graphicFrameLocks noGrp="1"/>
          </p:cNvGraphicFramePr>
          <p:nvPr>
            <p:extLst>
              <p:ext uri="{D42A27DB-BD31-4B8C-83A1-F6EECF244321}">
                <p14:modId xmlns:p14="http://schemas.microsoft.com/office/powerpoint/2010/main" val="2372788167"/>
              </p:ext>
            </p:extLst>
          </p:nvPr>
        </p:nvGraphicFramePr>
        <p:xfrm>
          <a:off x="296545" y="1525939"/>
          <a:ext cx="6394188" cy="3246529"/>
        </p:xfrm>
        <a:graphic>
          <a:graphicData uri="http://schemas.openxmlformats.org/drawingml/2006/table">
            <a:tbl>
              <a:tblPr firstRow="1" firstCol="1" bandRow="1"/>
              <a:tblGrid>
                <a:gridCol w="1998140">
                  <a:extLst>
                    <a:ext uri="{9D8B030D-6E8A-4147-A177-3AD203B41FA5}">
                      <a16:colId xmlns:a16="http://schemas.microsoft.com/office/drawing/2014/main" val="3294061360"/>
                    </a:ext>
                  </a:extLst>
                </a:gridCol>
                <a:gridCol w="1985538">
                  <a:extLst>
                    <a:ext uri="{9D8B030D-6E8A-4147-A177-3AD203B41FA5}">
                      <a16:colId xmlns:a16="http://schemas.microsoft.com/office/drawing/2014/main" val="364914502"/>
                    </a:ext>
                  </a:extLst>
                </a:gridCol>
                <a:gridCol w="2410510">
                  <a:extLst>
                    <a:ext uri="{9D8B030D-6E8A-4147-A177-3AD203B41FA5}">
                      <a16:colId xmlns:a16="http://schemas.microsoft.com/office/drawing/2014/main" val="1067189845"/>
                    </a:ext>
                  </a:extLst>
                </a:gridCol>
              </a:tblGrid>
              <a:tr h="436676">
                <a:tc>
                  <a:txBody>
                    <a:bodyPr/>
                    <a:lstStyle/>
                    <a:p>
                      <a:pPr algn="ctr">
                        <a:lnSpc>
                          <a:spcPct val="107000"/>
                        </a:lnSpc>
                        <a:spcAft>
                          <a:spcPts val="800"/>
                        </a:spcAft>
                        <a:buNone/>
                      </a:pPr>
                      <a:r>
                        <a:rPr lang="es-CO" sz="13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Fiori App </a:t>
                      </a:r>
                      <a:endParaRPr lang="es-CO" sz="13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3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T-</a:t>
                      </a:r>
                      <a:r>
                        <a:rPr lang="es-CO" sz="1300" b="1" kern="100" dirty="0" err="1">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code</a:t>
                      </a:r>
                      <a:endParaRPr lang="es-CO" sz="13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tc>
                  <a:txBody>
                    <a:bodyPr/>
                    <a:lstStyle/>
                    <a:p>
                      <a:pPr algn="ctr">
                        <a:lnSpc>
                          <a:spcPct val="107000"/>
                        </a:lnSpc>
                        <a:spcAft>
                          <a:spcPts val="800"/>
                        </a:spcAft>
                        <a:buNone/>
                      </a:pPr>
                      <a:r>
                        <a:rPr lang="es-CO" sz="1300" b="1"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rPr>
                        <a:t>Descripción</a:t>
                      </a:r>
                      <a:endParaRPr lang="es-CO" sz="1300" kern="100" dirty="0">
                        <a:solidFill>
                          <a:schemeClr val="bg1"/>
                        </a:solidFill>
                        <a:effectLst/>
                        <a:latin typeface="Arial Rounded MT Bold" panose="020F07040305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7D459"/>
                    </a:solidFill>
                  </a:tcPr>
                </a:tc>
                <a:extLst>
                  <a:ext uri="{0D108BD9-81ED-4DB2-BD59-A6C34878D82A}">
                    <a16:rowId xmlns:a16="http://schemas.microsoft.com/office/drawing/2014/main" val="547264776"/>
                  </a:ext>
                </a:extLst>
              </a:tr>
              <a:tr h="2809853">
                <a:tc>
                  <a:txBody>
                    <a:bodyPr/>
                    <a:lstStyle/>
                    <a:p>
                      <a:pPr algn="just">
                        <a:lnSpc>
                          <a:spcPct val="107000"/>
                        </a:lnSpc>
                        <a:spcAft>
                          <a:spcPts val="800"/>
                        </a:spcAft>
                        <a:buNone/>
                      </a:pPr>
                      <a:r>
                        <a:rPr lang="es-CO" sz="1100" kern="0" dirty="0">
                          <a:effectLst/>
                          <a:latin typeface="+mn-lt"/>
                          <a:ea typeface="Times New Roman" panose="02020603050405020304" pitchFamily="18" charset="0"/>
                          <a:cs typeface="Times New Roman" panose="02020603050405020304" pitchFamily="18" charset="0"/>
                        </a:rPr>
                        <a:t>Ejecutar/Deshacer cierre del ejercicio</a:t>
                      </a:r>
                      <a:endParaRPr lang="es-CO" sz="11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s-CO" sz="1300" b="1" kern="100" dirty="0">
                          <a:effectLst/>
                          <a:latin typeface="+mn-lt"/>
                          <a:ea typeface="Aptos" panose="020B0004020202020204" pitchFamily="34" charset="0"/>
                          <a:cs typeface="Times New Roman" panose="02020603050405020304" pitchFamily="18" charset="0"/>
                        </a:rPr>
                        <a:t>FAA_CMP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s-CO" sz="1100" kern="100" dirty="0">
                          <a:effectLst/>
                          <a:latin typeface="+mn-lt"/>
                          <a:ea typeface="Aptos" panose="020B0004020202020204" pitchFamily="34" charset="0"/>
                          <a:cs typeface="Times New Roman" panose="02020603050405020304" pitchFamily="18" charset="0"/>
                        </a:rPr>
                        <a:t>Se utiliza </a:t>
                      </a:r>
                      <a:r>
                        <a:rPr lang="es-CO" sz="1100" b="1" kern="100" dirty="0">
                          <a:effectLst/>
                          <a:latin typeface="Arial Rounded MT Bold" panose="020F0704030504030204" pitchFamily="34" charset="0"/>
                          <a:ea typeface="Aptos" panose="020B0004020202020204" pitchFamily="34" charset="0"/>
                          <a:cs typeface="Times New Roman" panose="02020603050405020304" pitchFamily="18" charset="0"/>
                        </a:rPr>
                        <a:t>para realizar el cierre o reapertura del ejercicio contable en el submódulo de Activos Fijos </a:t>
                      </a:r>
                      <a:r>
                        <a:rPr lang="es-CO" sz="1100" kern="100" dirty="0">
                          <a:effectLst/>
                          <a:latin typeface="+mn-lt"/>
                          <a:ea typeface="Aptos" panose="020B0004020202020204" pitchFamily="34" charset="0"/>
                          <a:cs typeface="Times New Roman" panose="02020603050405020304" pitchFamily="18" charset="0"/>
                        </a:rPr>
                        <a:t>(FI-AA). Bloquea o habilita los movimientos posteriores según el estado del ejercicio.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4078500"/>
                  </a:ext>
                </a:extLst>
              </a:tr>
            </a:tbl>
          </a:graphicData>
        </a:graphic>
      </p:graphicFrame>
      <p:pic>
        <p:nvPicPr>
          <p:cNvPr id="9" name="Imagen 8" descr="Interfaz de usuario gráfica, Texto, Aplicación, Chat o mensaje de texto&#10;&#10;El contenido generado por IA puede ser incorrecto.">
            <a:extLst>
              <a:ext uri="{FF2B5EF4-FFF2-40B4-BE49-F238E27FC236}">
                <a16:creationId xmlns:a16="http://schemas.microsoft.com/office/drawing/2014/main" id="{FDF88E46-0927-9760-9354-307D748D1F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87576" y="3031856"/>
            <a:ext cx="3871125" cy="2138027"/>
          </a:xfrm>
          <a:prstGeom prst="rect">
            <a:avLst/>
          </a:prstGeom>
        </p:spPr>
      </p:pic>
      <p:sp>
        <p:nvSpPr>
          <p:cNvPr id="11" name="Título 1">
            <a:extLst>
              <a:ext uri="{FF2B5EF4-FFF2-40B4-BE49-F238E27FC236}">
                <a16:creationId xmlns:a16="http://schemas.microsoft.com/office/drawing/2014/main" id="{5847C4CB-5473-61DD-8BDF-59F230A0CA99}"/>
              </a:ext>
            </a:extLst>
          </p:cNvPr>
          <p:cNvSpPr txBox="1">
            <a:spLocks/>
          </p:cNvSpPr>
          <p:nvPr/>
        </p:nvSpPr>
        <p:spPr>
          <a:xfrm>
            <a:off x="4402" y="780770"/>
            <a:ext cx="7379004" cy="482962"/>
          </a:xfrm>
          <a:prstGeom prst="rect">
            <a:avLst/>
          </a:prstGeom>
          <a:solidFill>
            <a:schemeClr val="bg2">
              <a:lumMod val="75000"/>
            </a:schemeClr>
          </a:solidFill>
        </p:spPr>
        <p:txBody>
          <a:bodyPr vert="horz" lIns="91440" tIns="45720" rIns="91440" bIns="45720" rtlCol="0" anchor="ctr">
            <a:noAutofit/>
          </a:bodyPr>
          <a:lstStyle>
            <a:lvl1pPr algn="r" defTabSz="914400" rtl="0" eaLnBrk="1" latinLnBrk="0" hangingPunct="1">
              <a:lnSpc>
                <a:spcPct val="90000"/>
              </a:lnSpc>
              <a:spcBef>
                <a:spcPct val="0"/>
              </a:spcBef>
              <a:buNone/>
              <a:defRPr sz="7200" kern="1200">
                <a:solidFill>
                  <a:srgbClr val="7AD400"/>
                </a:solidFill>
                <a:latin typeface="Arial Rounded MT Bold" panose="020F0704030504030204" pitchFamily="34" charset="0"/>
                <a:ea typeface="+mj-ea"/>
                <a:cs typeface="+mj-cs"/>
              </a:defRPr>
            </a:lvl1pPr>
          </a:lstStyle>
          <a:p>
            <a:pPr algn="ctr">
              <a:defRPr/>
            </a:pPr>
            <a:r>
              <a:rPr lang="es-ES" sz="2600" dirty="0">
                <a:solidFill>
                  <a:prstClr val="white"/>
                </a:solidFill>
                <a:latin typeface="Arial Rounded MT Bold"/>
              </a:rPr>
              <a:t>Cierre anual de Activos Fijos</a:t>
            </a:r>
            <a:endParaRPr kumimoji="0" lang="es-CO" sz="26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p:txBody>
      </p:sp>
      <p:pic>
        <p:nvPicPr>
          <p:cNvPr id="6" name="Imagen 5" descr="Imagen que contiene Logotipo&#10;&#10;El contenido generado por IA puede ser incorrecto.">
            <a:extLst>
              <a:ext uri="{FF2B5EF4-FFF2-40B4-BE49-F238E27FC236}">
                <a16:creationId xmlns:a16="http://schemas.microsoft.com/office/drawing/2014/main" id="{03C6D94B-5DD0-40A3-9C8E-1ED3FCC5808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28799" y="6006940"/>
            <a:ext cx="2745871" cy="822001"/>
          </a:xfrm>
          <a:prstGeom prst="rect">
            <a:avLst/>
          </a:prstGeom>
        </p:spPr>
      </p:pic>
      <p:sp>
        <p:nvSpPr>
          <p:cNvPr id="8" name="Flecha: doblada 7">
            <a:extLst>
              <a:ext uri="{FF2B5EF4-FFF2-40B4-BE49-F238E27FC236}">
                <a16:creationId xmlns:a16="http://schemas.microsoft.com/office/drawing/2014/main" id="{67A835E4-7D62-34FB-1933-5E77A38CC507}"/>
              </a:ext>
            </a:extLst>
          </p:cNvPr>
          <p:cNvSpPr/>
          <p:nvPr/>
        </p:nvSpPr>
        <p:spPr>
          <a:xfrm rot="16200000" flipH="1" flipV="1">
            <a:off x="7703570" y="808501"/>
            <a:ext cx="1007451" cy="2631687"/>
          </a:xfrm>
          <a:prstGeom prst="bentArrow">
            <a:avLst>
              <a:gd name="adj1" fmla="val 25000"/>
              <a:gd name="adj2" fmla="val 25000"/>
              <a:gd name="adj3" fmla="val 25000"/>
              <a:gd name="adj4" fmla="val 43750"/>
            </a:avLst>
          </a:prstGeom>
          <a:solidFill>
            <a:srgbClr val="85C8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Tree>
    <p:extLst>
      <p:ext uri="{BB962C8B-B14F-4D97-AF65-F5344CB8AC3E}">
        <p14:creationId xmlns:p14="http://schemas.microsoft.com/office/powerpoint/2010/main" val="1037754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5F3FC6-2C31-4389-3BC5-D33DC6176784}"/>
              </a:ext>
            </a:extLst>
          </p:cNvPr>
          <p:cNvSpPr>
            <a:spLocks noGrp="1"/>
          </p:cNvSpPr>
          <p:nvPr>
            <p:ph type="title"/>
          </p:nvPr>
        </p:nvSpPr>
        <p:spPr>
          <a:xfrm>
            <a:off x="715735" y="1177472"/>
            <a:ext cx="10934699" cy="3416300"/>
          </a:xfrm>
        </p:spPr>
        <p:txBody>
          <a:bodyPr>
            <a:normAutofit/>
          </a:bodyPr>
          <a:lstStyle/>
          <a:p>
            <a:r>
              <a:rPr lang="es-CO" sz="4000" b="1" i="1" dirty="0"/>
              <a:t>“La gestión eficiente de activos fortalece la sostenibilidad financiera y operativa de EPM.” </a:t>
            </a:r>
            <a:br>
              <a:rPr lang="es-ES" sz="4000" dirty="0"/>
            </a:br>
            <a:br>
              <a:rPr lang="es-ES" sz="4000" dirty="0"/>
            </a:br>
            <a:r>
              <a:rPr lang="es-ES" sz="4000" dirty="0">
                <a:solidFill>
                  <a:schemeClr val="bg2">
                    <a:lumMod val="50000"/>
                  </a:schemeClr>
                </a:solidFill>
              </a:rPr>
              <a:t>Gracias</a:t>
            </a:r>
            <a:endParaRPr lang="es-CO" sz="4000" dirty="0">
              <a:solidFill>
                <a:schemeClr val="bg2">
                  <a:lumMod val="50000"/>
                </a:schemeClr>
              </a:solidFill>
            </a:endParaRPr>
          </a:p>
        </p:txBody>
      </p:sp>
      <p:pic>
        <p:nvPicPr>
          <p:cNvPr id="1034" name="Picture 10" descr="EPM construye nueva conducción de acueducto para el municipio de Girardota">
            <a:extLst>
              <a:ext uri="{FF2B5EF4-FFF2-40B4-BE49-F238E27FC236}">
                <a16:creationId xmlns:a16="http://schemas.microsoft.com/office/drawing/2014/main" id="{5BCE4657-2704-3143-36BF-85BA42B823D5}"/>
              </a:ext>
            </a:extLst>
          </p:cNvPr>
          <p:cNvPicPr>
            <a:picLocks noChangeAspect="1" noChangeArrowheads="1"/>
          </p:cNvPicPr>
          <p:nvPr/>
        </p:nvPicPr>
        <p:blipFill rotWithShape="1">
          <a:blip r:embed="rId2">
            <a:alphaModFix amt="56000"/>
            <a:extLst>
              <a:ext uri="{28A0092B-C50C-407E-A947-70E740481C1C}">
                <a14:useLocalDpi xmlns:a14="http://schemas.microsoft.com/office/drawing/2010/main" val="0"/>
              </a:ext>
            </a:extLst>
          </a:blip>
          <a:srcRect r="36690"/>
          <a:stretch>
            <a:fillRect/>
          </a:stretch>
        </p:blipFill>
        <p:spPr bwMode="auto">
          <a:xfrm>
            <a:off x="4587896" y="0"/>
            <a:ext cx="1173588" cy="927632"/>
          </a:xfrm>
          <a:prstGeom prst="rect">
            <a:avLst/>
          </a:prstGeom>
          <a:noFill/>
          <a:effectLst>
            <a:outerShdw blurRad="355600" dist="101600" dir="5400000" algn="ctr" rotWithShape="0">
              <a:srgbClr val="000000">
                <a:alpha val="47000"/>
              </a:srgbClr>
            </a:outerShdw>
            <a:reflection stA="9000" endPos="49000" dist="50800" dir="5400000" sy="-100000" algn="bl" rotWithShape="0"/>
          </a:effectLst>
          <a:extLst>
            <a:ext uri="{909E8E84-426E-40DD-AFC4-6F175D3DCCD1}">
              <a14:hiddenFill xmlns:a14="http://schemas.microsoft.com/office/drawing/2010/main">
                <a:solidFill>
                  <a:srgbClr val="FFFFFF"/>
                </a:solidFill>
              </a14:hiddenFill>
            </a:ext>
          </a:extLst>
        </p:spPr>
      </p:pic>
      <p:pic>
        <p:nvPicPr>
          <p:cNvPr id="1036" name="Picture 12" descr="Servicio de agua prepago epm">
            <a:extLst>
              <a:ext uri="{FF2B5EF4-FFF2-40B4-BE49-F238E27FC236}">
                <a16:creationId xmlns:a16="http://schemas.microsoft.com/office/drawing/2014/main" id="{FBF3A845-B721-8EA5-D598-0ECF8DE5305C}"/>
              </a:ext>
            </a:extLst>
          </p:cNvPr>
          <p:cNvPicPr>
            <a:picLocks noChangeAspect="1" noChangeArrowheads="1"/>
          </p:cNvPicPr>
          <p:nvPr/>
        </p:nvPicPr>
        <p:blipFill rotWithShape="1">
          <a:blip r:embed="rId3">
            <a:alphaModFix amt="56000"/>
            <a:extLst>
              <a:ext uri="{28A0092B-C50C-407E-A947-70E740481C1C}">
                <a14:useLocalDpi xmlns:a14="http://schemas.microsoft.com/office/drawing/2010/main" val="0"/>
              </a:ext>
            </a:extLst>
          </a:blip>
          <a:srcRect t="2009" r="2556"/>
          <a:stretch>
            <a:fillRect/>
          </a:stretch>
        </p:blipFill>
        <p:spPr bwMode="auto">
          <a:xfrm>
            <a:off x="5761909" y="0"/>
            <a:ext cx="1238905" cy="923012"/>
          </a:xfrm>
          <a:prstGeom prst="rect">
            <a:avLst/>
          </a:prstGeom>
          <a:noFill/>
          <a:effectLst>
            <a:outerShdw blurRad="355600" dist="101600" dir="5400000" algn="ctr" rotWithShape="0">
              <a:srgbClr val="000000">
                <a:alpha val="47000"/>
              </a:srgbClr>
            </a:outerShdw>
            <a:reflection stA="9000" endPos="49000" dist="50800" dir="5400000" sy="-100000" algn="bl" rotWithShape="0"/>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851D022-1CB7-921A-5A3E-8653627B68D4}"/>
              </a:ext>
            </a:extLst>
          </p:cNvPr>
          <p:cNvPicPr>
            <a:picLocks noChangeAspect="1" noChangeArrowheads="1"/>
          </p:cNvPicPr>
          <p:nvPr/>
        </p:nvPicPr>
        <p:blipFill rotWithShape="1">
          <a:blip r:embed="rId4">
            <a:alphaModFix amt="56000"/>
            <a:extLst>
              <a:ext uri="{28A0092B-C50C-407E-A947-70E740481C1C}">
                <a14:useLocalDpi xmlns:a14="http://schemas.microsoft.com/office/drawing/2010/main" val="0"/>
              </a:ext>
            </a:extLst>
          </a:blip>
          <a:srcRect l="28250" t="9000" r="38770" b="21989"/>
          <a:stretch>
            <a:fillRect/>
          </a:stretch>
        </p:blipFill>
        <p:spPr bwMode="auto">
          <a:xfrm>
            <a:off x="3414308" y="0"/>
            <a:ext cx="1173588" cy="923011"/>
          </a:xfrm>
          <a:prstGeom prst="rect">
            <a:avLst/>
          </a:prstGeom>
          <a:noFill/>
          <a:effectLst>
            <a:outerShdw blurRad="355600" dist="101600" dir="5400000" algn="ctr" rotWithShape="0">
              <a:srgbClr val="000000">
                <a:alpha val="47000"/>
              </a:srgbClr>
            </a:outerShdw>
            <a:reflection stA="9000" endPos="49000" dist="50800" dir="5400000" sy="-100000" algn="bl" rotWithShape="0"/>
          </a:effectLst>
          <a:extLst>
            <a:ext uri="{909E8E84-426E-40DD-AFC4-6F175D3DCCD1}">
              <a14:hiddenFill xmlns:a14="http://schemas.microsoft.com/office/drawing/2010/main">
                <a:solidFill>
                  <a:srgbClr val="FFFFFF"/>
                </a:solidFill>
              </a14:hiddenFill>
            </a:ext>
          </a:extLst>
        </p:spPr>
      </p:pic>
      <p:pic>
        <p:nvPicPr>
          <p:cNvPr id="4" name="Picture 4" descr="EPM invierte $50 mil millones en acueducto de Barbosa">
            <a:extLst>
              <a:ext uri="{FF2B5EF4-FFF2-40B4-BE49-F238E27FC236}">
                <a16:creationId xmlns:a16="http://schemas.microsoft.com/office/drawing/2014/main" id="{F8CD363A-8B89-89AE-5B2C-59893766BB7D}"/>
              </a:ext>
            </a:extLst>
          </p:cNvPr>
          <p:cNvPicPr>
            <a:picLocks noChangeAspect="1" noChangeArrowheads="1"/>
          </p:cNvPicPr>
          <p:nvPr/>
        </p:nvPicPr>
        <p:blipFill rotWithShape="1">
          <a:blip r:embed="rId5">
            <a:alphaModFix amt="56000"/>
            <a:extLst>
              <a:ext uri="{28A0092B-C50C-407E-A947-70E740481C1C}">
                <a14:useLocalDpi xmlns:a14="http://schemas.microsoft.com/office/drawing/2010/main" val="0"/>
              </a:ext>
            </a:extLst>
          </a:blip>
          <a:srcRect l="24234" r="19239"/>
          <a:stretch>
            <a:fillRect/>
          </a:stretch>
        </p:blipFill>
        <p:spPr bwMode="auto">
          <a:xfrm>
            <a:off x="1" y="-2310"/>
            <a:ext cx="1156140" cy="923011"/>
          </a:xfrm>
          <a:prstGeom prst="rect">
            <a:avLst/>
          </a:prstGeom>
          <a:noFill/>
          <a:effectLst>
            <a:outerShdw blurRad="355600" dist="101600" dir="5400000" algn="ctr" rotWithShape="0">
              <a:srgbClr val="000000">
                <a:alpha val="47000"/>
              </a:srgbClr>
            </a:outerShdw>
            <a:reflection stA="9000" endPos="49000" dist="50800" dir="5400000" sy="-100000" algn="bl" rotWithShape="0"/>
          </a:effectLst>
          <a:extLst>
            <a:ext uri="{909E8E84-426E-40DD-AFC4-6F175D3DCCD1}">
              <a14:hiddenFill xmlns:a14="http://schemas.microsoft.com/office/drawing/2010/main">
                <a:solidFill>
                  <a:srgbClr val="FFFFFF"/>
                </a:solidFill>
              </a14:hiddenFill>
            </a:ext>
          </a:extLst>
        </p:spPr>
      </p:pic>
      <p:pic>
        <p:nvPicPr>
          <p:cNvPr id="5" name="Picture 6" descr="EPM moderniza el sistema de bombeo de los ríos Buey y Piedras | Planeta  Sostenible">
            <a:extLst>
              <a:ext uri="{FF2B5EF4-FFF2-40B4-BE49-F238E27FC236}">
                <a16:creationId xmlns:a16="http://schemas.microsoft.com/office/drawing/2014/main" id="{3CC50F2F-5AAE-3B20-20EA-6F8659057938}"/>
              </a:ext>
            </a:extLst>
          </p:cNvPr>
          <p:cNvPicPr>
            <a:picLocks noChangeAspect="1" noChangeArrowheads="1"/>
          </p:cNvPicPr>
          <p:nvPr/>
        </p:nvPicPr>
        <p:blipFill rotWithShape="1">
          <a:blip r:embed="rId6">
            <a:alphaModFix amt="56000"/>
            <a:extLst>
              <a:ext uri="{28A0092B-C50C-407E-A947-70E740481C1C}">
                <a14:useLocalDpi xmlns:a14="http://schemas.microsoft.com/office/drawing/2010/main" val="0"/>
              </a:ext>
            </a:extLst>
          </a:blip>
          <a:srcRect r="36374"/>
          <a:stretch>
            <a:fillRect/>
          </a:stretch>
        </p:blipFill>
        <p:spPr bwMode="auto">
          <a:xfrm>
            <a:off x="1122359" y="0"/>
            <a:ext cx="1138691" cy="923011"/>
          </a:xfrm>
          <a:prstGeom prst="rect">
            <a:avLst/>
          </a:prstGeom>
          <a:noFill/>
          <a:effectLst>
            <a:outerShdw blurRad="355600" dist="101600" dir="5400000" algn="ctr" rotWithShape="0">
              <a:srgbClr val="000000">
                <a:alpha val="47000"/>
              </a:srgbClr>
            </a:outerShdw>
            <a:reflection stA="9000" endPos="49000" dist="50800" dir="5400000" sy="-100000" algn="bl" rotWithShape="0"/>
          </a:effectLst>
          <a:extLst>
            <a:ext uri="{909E8E84-426E-40DD-AFC4-6F175D3DCCD1}">
              <a14:hiddenFill xmlns:a14="http://schemas.microsoft.com/office/drawing/2010/main">
                <a:solidFill>
                  <a:srgbClr val="FFFFFF"/>
                </a:solidFill>
              </a14:hiddenFill>
            </a:ext>
          </a:extLst>
        </p:spPr>
      </p:pic>
      <p:pic>
        <p:nvPicPr>
          <p:cNvPr id="6" name="Picture 8" descr="Wikiloc | Ruta Bombeo la honda guarne">
            <a:extLst>
              <a:ext uri="{FF2B5EF4-FFF2-40B4-BE49-F238E27FC236}">
                <a16:creationId xmlns:a16="http://schemas.microsoft.com/office/drawing/2014/main" id="{495031A0-28B4-4D14-7ECE-ABE254AE658B}"/>
              </a:ext>
            </a:extLst>
          </p:cNvPr>
          <p:cNvPicPr>
            <a:picLocks noChangeAspect="1" noChangeArrowheads="1"/>
          </p:cNvPicPr>
          <p:nvPr/>
        </p:nvPicPr>
        <p:blipFill rotWithShape="1">
          <a:blip r:embed="rId7">
            <a:alphaModFix amt="56000"/>
            <a:extLst>
              <a:ext uri="{28A0092B-C50C-407E-A947-70E740481C1C}">
                <a14:useLocalDpi xmlns:a14="http://schemas.microsoft.com/office/drawing/2010/main" val="0"/>
              </a:ext>
            </a:extLst>
          </a:blip>
          <a:srcRect l="19194" r="25625" b="17948"/>
          <a:stretch>
            <a:fillRect/>
          </a:stretch>
        </p:blipFill>
        <p:spPr bwMode="auto">
          <a:xfrm>
            <a:off x="2258142" y="0"/>
            <a:ext cx="1156140" cy="923011"/>
          </a:xfrm>
          <a:prstGeom prst="rect">
            <a:avLst/>
          </a:prstGeom>
          <a:noFill/>
          <a:effectLst>
            <a:outerShdw blurRad="355600" dist="101600" dir="5400000" algn="ctr" rotWithShape="0">
              <a:srgbClr val="000000">
                <a:alpha val="47000"/>
              </a:srgbClr>
            </a:outerShdw>
            <a:reflection stA="9000" endPos="49000" dist="50800" dir="5400000" sy="-100000" algn="bl" rotWithShape="0"/>
          </a:effectLst>
          <a:extLst>
            <a:ext uri="{909E8E84-426E-40DD-AFC4-6F175D3DCCD1}">
              <a14:hiddenFill xmlns:a14="http://schemas.microsoft.com/office/drawing/2010/main">
                <a:solidFill>
                  <a:srgbClr val="FFFFFF"/>
                </a:solidFill>
              </a14:hiddenFill>
            </a:ext>
          </a:extLst>
        </p:spPr>
      </p:pic>
      <p:pic>
        <p:nvPicPr>
          <p:cNvPr id="2050" name="Picture 2" descr="Como nueva quedó la planta de tratamiento de aguas residuales de El Retiro  - Orientese co">
            <a:extLst>
              <a:ext uri="{FF2B5EF4-FFF2-40B4-BE49-F238E27FC236}">
                <a16:creationId xmlns:a16="http://schemas.microsoft.com/office/drawing/2014/main" id="{FF8720A6-C4A4-FC9B-FA06-383EF1900412}"/>
              </a:ext>
            </a:extLst>
          </p:cNvPr>
          <p:cNvPicPr>
            <a:picLocks noChangeAspect="1" noChangeArrowheads="1"/>
          </p:cNvPicPr>
          <p:nvPr/>
        </p:nvPicPr>
        <p:blipFill rotWithShape="1">
          <a:blip r:embed="rId8">
            <a:alphaModFix amt="56000"/>
            <a:extLst>
              <a:ext uri="{28A0092B-C50C-407E-A947-70E740481C1C}">
                <a14:useLocalDpi xmlns:a14="http://schemas.microsoft.com/office/drawing/2010/main" val="0"/>
              </a:ext>
            </a:extLst>
          </a:blip>
          <a:srcRect l="14071" r="14808"/>
          <a:stretch>
            <a:fillRect/>
          </a:stretch>
        </p:blipFill>
        <p:spPr bwMode="auto">
          <a:xfrm>
            <a:off x="6997211" y="1880"/>
            <a:ext cx="1173588" cy="92715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as comprimido de EPM">
            <a:extLst>
              <a:ext uri="{FF2B5EF4-FFF2-40B4-BE49-F238E27FC236}">
                <a16:creationId xmlns:a16="http://schemas.microsoft.com/office/drawing/2014/main" id="{61FE9BC3-FB1F-D1D3-62FE-B43FBEE777F2}"/>
              </a:ext>
            </a:extLst>
          </p:cNvPr>
          <p:cNvPicPr>
            <a:picLocks noChangeAspect="1" noChangeArrowheads="1"/>
          </p:cNvPicPr>
          <p:nvPr/>
        </p:nvPicPr>
        <p:blipFill rotWithShape="1">
          <a:blip r:embed="rId9">
            <a:alphaModFix amt="56000"/>
            <a:extLst>
              <a:ext uri="{28A0092B-C50C-407E-A947-70E740481C1C}">
                <a14:useLocalDpi xmlns:a14="http://schemas.microsoft.com/office/drawing/2010/main" val="0"/>
              </a:ext>
            </a:extLst>
          </a:blip>
          <a:srcRect t="9928" b="13744"/>
          <a:stretch>
            <a:fillRect/>
          </a:stretch>
        </p:blipFill>
        <p:spPr bwMode="auto">
          <a:xfrm>
            <a:off x="8174402" y="1"/>
            <a:ext cx="1012708" cy="9207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talles del Programa Carrieles">
            <a:extLst>
              <a:ext uri="{FF2B5EF4-FFF2-40B4-BE49-F238E27FC236}">
                <a16:creationId xmlns:a16="http://schemas.microsoft.com/office/drawing/2014/main" id="{478001B6-E72F-37B1-38C8-3833B7153E57}"/>
              </a:ext>
            </a:extLst>
          </p:cNvPr>
          <p:cNvPicPr>
            <a:picLocks noChangeAspect="1" noChangeArrowheads="1"/>
          </p:cNvPicPr>
          <p:nvPr/>
        </p:nvPicPr>
        <p:blipFill rotWithShape="1">
          <a:blip r:embed="rId10">
            <a:alphaModFix amt="56000"/>
            <a:extLst>
              <a:ext uri="{28A0092B-C50C-407E-A947-70E740481C1C}">
                <a14:useLocalDpi xmlns:a14="http://schemas.microsoft.com/office/drawing/2010/main" val="0"/>
              </a:ext>
            </a:extLst>
          </a:blip>
          <a:srcRect r="21134" b="35916"/>
          <a:stretch>
            <a:fillRect/>
          </a:stretch>
        </p:blipFill>
        <p:spPr bwMode="auto">
          <a:xfrm>
            <a:off x="9181786" y="0"/>
            <a:ext cx="1020407" cy="92791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PM suma al desarrollo de 22 municipios del área de influencia de las  centrales de generación de energía2">
            <a:extLst>
              <a:ext uri="{FF2B5EF4-FFF2-40B4-BE49-F238E27FC236}">
                <a16:creationId xmlns:a16="http://schemas.microsoft.com/office/drawing/2014/main" id="{614CF289-B1DB-9093-C635-1BBFBDDA8F55}"/>
              </a:ext>
            </a:extLst>
          </p:cNvPr>
          <p:cNvPicPr>
            <a:picLocks noChangeAspect="1" noChangeArrowheads="1"/>
          </p:cNvPicPr>
          <p:nvPr/>
        </p:nvPicPr>
        <p:blipFill>
          <a:blip r:embed="rId11">
            <a:alphaModFix amt="56000"/>
            <a:extLst>
              <a:ext uri="{28A0092B-C50C-407E-A947-70E740481C1C}">
                <a14:useLocalDpi xmlns:a14="http://schemas.microsoft.com/office/drawing/2010/main" val="0"/>
              </a:ext>
            </a:extLst>
          </a:blip>
          <a:srcRect/>
          <a:stretch>
            <a:fillRect/>
          </a:stretch>
        </p:blipFill>
        <p:spPr bwMode="auto">
          <a:xfrm>
            <a:off x="10196377" y="-2310"/>
            <a:ext cx="1007384" cy="92301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PM fortalece el servicio de alcantarillado con la adquisición de Equipos  Combinados dePresión Succión (ECPS)">
            <a:extLst>
              <a:ext uri="{FF2B5EF4-FFF2-40B4-BE49-F238E27FC236}">
                <a16:creationId xmlns:a16="http://schemas.microsoft.com/office/drawing/2014/main" id="{F33B2E30-4105-BAF2-A5EB-44D00054D9F6}"/>
              </a:ext>
            </a:extLst>
          </p:cNvPr>
          <p:cNvPicPr>
            <a:picLocks noChangeAspect="1" noChangeArrowheads="1"/>
          </p:cNvPicPr>
          <p:nvPr/>
        </p:nvPicPr>
        <p:blipFill rotWithShape="1">
          <a:blip r:embed="rId12">
            <a:alphaModFix amt="56000"/>
            <a:extLst>
              <a:ext uri="{28A0092B-C50C-407E-A947-70E740481C1C}">
                <a14:useLocalDpi xmlns:a14="http://schemas.microsoft.com/office/drawing/2010/main" val="0"/>
              </a:ext>
            </a:extLst>
          </a:blip>
          <a:srcRect l="20091" t="31889" r="30579" b="5035"/>
          <a:stretch>
            <a:fillRect/>
          </a:stretch>
        </p:blipFill>
        <p:spPr bwMode="auto">
          <a:xfrm>
            <a:off x="11185746" y="0"/>
            <a:ext cx="1006254" cy="92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645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11C37-F7DE-6268-7EE4-9A139A6392AE}"/>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B57EA9BD-283A-F703-9549-649821F52D14}"/>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ADF7B4D7-ED18-EBED-B18A-EAAB30854A34}"/>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CuadroTexto 1">
            <a:extLst>
              <a:ext uri="{FF2B5EF4-FFF2-40B4-BE49-F238E27FC236}">
                <a16:creationId xmlns:a16="http://schemas.microsoft.com/office/drawing/2014/main" id="{1479C2C8-C3A6-0911-7641-9AD62255DBD2}"/>
              </a:ext>
            </a:extLst>
          </p:cNvPr>
          <p:cNvSpPr txBox="1"/>
          <p:nvPr/>
        </p:nvSpPr>
        <p:spPr>
          <a:xfrm>
            <a:off x="199621" y="1359606"/>
            <a:ext cx="11792758" cy="2062103"/>
          </a:xfrm>
          <a:prstGeom prst="rect">
            <a:avLst/>
          </a:prstGeom>
          <a:noFill/>
        </p:spPr>
        <p:txBody>
          <a:bodyPr wrap="square" lIns="91440" tIns="45720" rIns="91440" bIns="45720" rtlCol="0" anchor="t">
            <a:spAutoFit/>
          </a:bodyPr>
          <a:lstStyle/>
          <a:p>
            <a:pPr algn="just"/>
            <a:r>
              <a:rPr lang="es-ES" sz="2200" u="sng" dirty="0">
                <a:solidFill>
                  <a:schemeClr val="bg2">
                    <a:lumMod val="50000"/>
                  </a:schemeClr>
                </a:solidFill>
                <a:ea typeface="+mn-lt"/>
                <a:cs typeface="+mn-lt"/>
              </a:rPr>
              <a:t>Propósito</a:t>
            </a:r>
            <a:r>
              <a:rPr lang="es-ES" sz="2200" dirty="0">
                <a:solidFill>
                  <a:schemeClr val="bg2">
                    <a:lumMod val="50000"/>
                  </a:schemeClr>
                </a:solidFill>
                <a:ea typeface="+mn-lt"/>
                <a:cs typeface="+mn-lt"/>
              </a:rPr>
              <a:t>          Estandarizar la forma en que se valoran los activos en una región geográfica o legal.  </a:t>
            </a:r>
          </a:p>
          <a:p>
            <a:pPr algn="just"/>
            <a:endParaRPr lang="es-ES" sz="2200" dirty="0">
              <a:solidFill>
                <a:schemeClr val="bg2">
                  <a:lumMod val="50000"/>
                </a:schemeClr>
              </a:solidFill>
              <a:ea typeface="+mn-lt"/>
              <a:cs typeface="+mn-lt"/>
            </a:endParaRPr>
          </a:p>
          <a:p>
            <a:pPr algn="just"/>
            <a:r>
              <a:rPr lang="es-ES" sz="2200" b="1" dirty="0">
                <a:solidFill>
                  <a:schemeClr val="bg2">
                    <a:lumMod val="50000"/>
                  </a:schemeClr>
                </a:solidFill>
                <a:ea typeface="+mn-lt"/>
                <a:cs typeface="+mn-lt"/>
              </a:rPr>
              <a:t>¿Para qué sirve? </a:t>
            </a:r>
            <a:r>
              <a:rPr lang="es-ES" sz="2200" dirty="0">
                <a:solidFill>
                  <a:schemeClr val="bg2">
                    <a:lumMod val="50000"/>
                  </a:schemeClr>
                </a:solidFill>
                <a:ea typeface="+mn-lt"/>
                <a:cs typeface="+mn-lt"/>
              </a:rPr>
              <a:t>Para asegurar que todas las empresas de un mismo país (</a:t>
            </a:r>
            <a:r>
              <a:rPr lang="es-ES" sz="2200" dirty="0" err="1">
                <a:solidFill>
                  <a:schemeClr val="bg2">
                    <a:lumMod val="50000"/>
                  </a:schemeClr>
                </a:solidFill>
                <a:ea typeface="+mn-lt"/>
                <a:cs typeface="+mn-lt"/>
              </a:rPr>
              <a:t>ejm</a:t>
            </a:r>
            <a:r>
              <a:rPr lang="es-ES" sz="2200" dirty="0">
                <a:solidFill>
                  <a:schemeClr val="bg2">
                    <a:lumMod val="50000"/>
                  </a:schemeClr>
                </a:solidFill>
                <a:ea typeface="+mn-lt"/>
                <a:cs typeface="+mn-lt"/>
              </a:rPr>
              <a:t> todas las sociedades en Colombia) utilicen el mismo conjunto de reglas de valoración.</a:t>
            </a:r>
          </a:p>
          <a:p>
            <a:pPr algn="just"/>
            <a:endParaRPr lang="es-ES" dirty="0">
              <a:solidFill>
                <a:schemeClr val="bg2">
                  <a:lumMod val="50000"/>
                </a:schemeClr>
              </a:solidFill>
            </a:endParaRPr>
          </a:p>
        </p:txBody>
      </p:sp>
      <p:graphicFrame>
        <p:nvGraphicFramePr>
          <p:cNvPr id="9" name="Table 8">
            <a:extLst>
              <a:ext uri="{FF2B5EF4-FFF2-40B4-BE49-F238E27FC236}">
                <a16:creationId xmlns:a16="http://schemas.microsoft.com/office/drawing/2014/main" id="{B6946E03-BBE2-C413-6D5B-F583885554D7}"/>
              </a:ext>
            </a:extLst>
          </p:cNvPr>
          <p:cNvGraphicFramePr>
            <a:graphicFrameLocks noGrp="1"/>
          </p:cNvGraphicFramePr>
          <p:nvPr/>
        </p:nvGraphicFramePr>
        <p:xfrm>
          <a:off x="1673974" y="3429000"/>
          <a:ext cx="9243294" cy="3140072"/>
        </p:xfrm>
        <a:graphic>
          <a:graphicData uri="http://schemas.openxmlformats.org/drawingml/2006/table">
            <a:tbl>
              <a:tblPr firstRow="1" bandRow="1">
                <a:tableStyleId>{5C22544A-7EE6-4342-B048-85BDC9FD1C3A}</a:tableStyleId>
              </a:tblPr>
              <a:tblGrid>
                <a:gridCol w="1652994">
                  <a:extLst>
                    <a:ext uri="{9D8B030D-6E8A-4147-A177-3AD203B41FA5}">
                      <a16:colId xmlns:a16="http://schemas.microsoft.com/office/drawing/2014/main" val="3797667066"/>
                    </a:ext>
                  </a:extLst>
                </a:gridCol>
                <a:gridCol w="1856055">
                  <a:extLst>
                    <a:ext uri="{9D8B030D-6E8A-4147-A177-3AD203B41FA5}">
                      <a16:colId xmlns:a16="http://schemas.microsoft.com/office/drawing/2014/main" val="2163571582"/>
                    </a:ext>
                  </a:extLst>
                </a:gridCol>
                <a:gridCol w="2226368">
                  <a:extLst>
                    <a:ext uri="{9D8B030D-6E8A-4147-A177-3AD203B41FA5}">
                      <a16:colId xmlns:a16="http://schemas.microsoft.com/office/drawing/2014/main" val="2088931545"/>
                    </a:ext>
                  </a:extLst>
                </a:gridCol>
                <a:gridCol w="3507877">
                  <a:extLst>
                    <a:ext uri="{9D8B030D-6E8A-4147-A177-3AD203B41FA5}">
                      <a16:colId xmlns:a16="http://schemas.microsoft.com/office/drawing/2014/main" val="1025672000"/>
                    </a:ext>
                  </a:extLst>
                </a:gridCol>
              </a:tblGrid>
              <a:tr h="631370">
                <a:tc gridSpan="2">
                  <a:txBody>
                    <a:bodyPr/>
                    <a:lstStyle/>
                    <a:p>
                      <a:pPr indent="140335" algn="ctr">
                        <a:buNone/>
                      </a:pPr>
                      <a:r>
                        <a:rPr lang="en-US" b="1" dirty="0">
                          <a:solidFill>
                            <a:srgbClr val="FFFFFF"/>
                          </a:solidFill>
                          <a:effectLst/>
                          <a:latin typeface="Calibri" panose="020F0502020204030204" pitchFamily="34" charset="0"/>
                          <a:ea typeface="Times New Roman" panose="02020603050405020304" pitchFamily="18" charset="0"/>
                        </a:rPr>
                        <a:t>País</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hMerge="1">
                  <a:txBody>
                    <a:bodyPr/>
                    <a:lstStyle/>
                    <a:p>
                      <a:endParaRPr lang="en-US"/>
                    </a:p>
                  </a:txBody>
                  <a:tcPr/>
                </a:tc>
                <a:tc gridSpan="2">
                  <a:txBody>
                    <a:bodyPr/>
                    <a:lstStyle/>
                    <a:p>
                      <a:pPr indent="140335" algn="ctr">
                        <a:buNone/>
                      </a:pPr>
                      <a:r>
                        <a:rPr lang="en-US" b="1" dirty="0">
                          <a:solidFill>
                            <a:srgbClr val="FFFFFF"/>
                          </a:solidFill>
                          <a:effectLst/>
                          <a:latin typeface="Calibri" panose="020F0502020204030204" pitchFamily="34" charset="0"/>
                          <a:ea typeface="Times New Roman" panose="02020603050405020304" pitchFamily="18" charset="0"/>
                        </a:rPr>
                        <a:t>Plan de Valoración</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hMerge="1">
                  <a:txBody>
                    <a:bodyPr/>
                    <a:lstStyle/>
                    <a:p>
                      <a:endParaRPr lang="en-US"/>
                    </a:p>
                  </a:txBody>
                  <a:tcPr/>
                </a:tc>
                <a:extLst>
                  <a:ext uri="{0D108BD9-81ED-4DB2-BD59-A6C34878D82A}">
                    <a16:rowId xmlns:a16="http://schemas.microsoft.com/office/drawing/2014/main" val="1958259309"/>
                  </a:ext>
                </a:extLst>
              </a:tr>
              <a:tr h="418117">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CO</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dirty="0">
                          <a:solidFill>
                            <a:srgbClr val="000000"/>
                          </a:solidFill>
                          <a:effectLst/>
                          <a:latin typeface="Calibri" panose="020F0502020204030204" pitchFamily="34" charset="0"/>
                          <a:ea typeface="Times New Roman" panose="02020603050405020304" pitchFamily="18" charset="0"/>
                        </a:rPr>
                        <a:t>Colombia</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CO00</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dirty="0">
                          <a:solidFill>
                            <a:srgbClr val="000000"/>
                          </a:solidFill>
                          <a:effectLst/>
                          <a:latin typeface="Calibri" panose="020F0502020204030204" pitchFamily="34" charset="0"/>
                          <a:ea typeface="Times New Roman" panose="02020603050405020304" pitchFamily="18" charset="0"/>
                        </a:rPr>
                        <a:t>Plan de Valoración Colombia</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86081385"/>
                  </a:ext>
                </a:extLst>
              </a:tr>
              <a:tr h="418117">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SV</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El Salvador</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SV00</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dirty="0">
                          <a:solidFill>
                            <a:srgbClr val="000000"/>
                          </a:solidFill>
                          <a:effectLst/>
                          <a:latin typeface="Calibri" panose="020F0502020204030204" pitchFamily="34" charset="0"/>
                          <a:ea typeface="Times New Roman" panose="02020603050405020304" pitchFamily="18" charset="0"/>
                        </a:rPr>
                        <a:t>Plan de Valoración El Salvador</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12587014"/>
                  </a:ext>
                </a:extLst>
              </a:tr>
              <a:tr h="418117">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CL</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Chile</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dirty="0">
                          <a:solidFill>
                            <a:srgbClr val="000000"/>
                          </a:solidFill>
                          <a:effectLst/>
                          <a:latin typeface="Calibri" panose="020F0502020204030204" pitchFamily="34" charset="0"/>
                          <a:ea typeface="Times New Roman" panose="02020603050405020304" pitchFamily="18" charset="0"/>
                        </a:rPr>
                        <a:t>CL00</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dirty="0">
                          <a:solidFill>
                            <a:srgbClr val="000000"/>
                          </a:solidFill>
                          <a:effectLst/>
                          <a:latin typeface="Calibri" panose="020F0502020204030204" pitchFamily="34" charset="0"/>
                          <a:ea typeface="Times New Roman" panose="02020603050405020304" pitchFamily="18" charset="0"/>
                        </a:rPr>
                        <a:t>Plan de Valoración Chile</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37452541"/>
                  </a:ext>
                </a:extLst>
              </a:tr>
              <a:tr h="418117">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PA</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dirty="0">
                          <a:solidFill>
                            <a:srgbClr val="000000"/>
                          </a:solidFill>
                          <a:effectLst/>
                          <a:latin typeface="Calibri" panose="020F0502020204030204" pitchFamily="34" charset="0"/>
                          <a:ea typeface="Times New Roman" panose="02020603050405020304" pitchFamily="18" charset="0"/>
                        </a:rPr>
                        <a:t>Panamá</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PA00</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dirty="0">
                          <a:solidFill>
                            <a:srgbClr val="000000"/>
                          </a:solidFill>
                          <a:effectLst/>
                          <a:latin typeface="Calibri" panose="020F0502020204030204" pitchFamily="34" charset="0"/>
                          <a:ea typeface="Times New Roman" panose="02020603050405020304" pitchFamily="18" charset="0"/>
                        </a:rPr>
                        <a:t>Plan de Valoración Panamá</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62569887"/>
                  </a:ext>
                </a:extLst>
              </a:tr>
              <a:tr h="418117">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MX</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México</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MX00</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dirty="0">
                          <a:solidFill>
                            <a:srgbClr val="000000"/>
                          </a:solidFill>
                          <a:effectLst/>
                          <a:latin typeface="Calibri" panose="020F0502020204030204" pitchFamily="34" charset="0"/>
                          <a:ea typeface="Times New Roman" panose="02020603050405020304" pitchFamily="18" charset="0"/>
                        </a:rPr>
                        <a:t>Plan de Valoración México</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89483116"/>
                  </a:ext>
                </a:extLst>
              </a:tr>
              <a:tr h="418117">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GT</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Guatemala</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a:solidFill>
                            <a:srgbClr val="000000"/>
                          </a:solidFill>
                          <a:effectLst/>
                          <a:latin typeface="Calibri" panose="020F0502020204030204" pitchFamily="34" charset="0"/>
                          <a:ea typeface="Times New Roman" panose="02020603050405020304" pitchFamily="18" charset="0"/>
                        </a:rPr>
                        <a:t>GT00</a:t>
                      </a:r>
                      <a:endParaRPr lang="en-US">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39700">
                        <a:buNone/>
                      </a:pPr>
                      <a:r>
                        <a:rPr lang="en-US" dirty="0">
                          <a:solidFill>
                            <a:srgbClr val="000000"/>
                          </a:solidFill>
                          <a:effectLst/>
                          <a:latin typeface="Calibri" panose="020F0502020204030204" pitchFamily="34" charset="0"/>
                          <a:ea typeface="Times New Roman" panose="02020603050405020304" pitchFamily="18" charset="0"/>
                        </a:rPr>
                        <a:t>Plan de Valoración Guatemala</a:t>
                      </a:r>
                      <a:endParaRPr lang="en-US"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418913"/>
                  </a:ext>
                </a:extLst>
              </a:tr>
            </a:tbl>
          </a:graphicData>
        </a:graphic>
      </p:graphicFrame>
      <p:sp>
        <p:nvSpPr>
          <p:cNvPr id="2" name="Rounded Rectangular Callout 26">
            <a:extLst>
              <a:ext uri="{FF2B5EF4-FFF2-40B4-BE49-F238E27FC236}">
                <a16:creationId xmlns:a16="http://schemas.microsoft.com/office/drawing/2014/main" id="{C5CB1741-2ADA-DA1B-51EB-EBA8E8DB07F1}"/>
              </a:ext>
            </a:extLst>
          </p:cNvPr>
          <p:cNvSpPr/>
          <p:nvPr/>
        </p:nvSpPr>
        <p:spPr>
          <a:xfrm>
            <a:off x="0" y="0"/>
            <a:ext cx="9818490" cy="953391"/>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4000" dirty="0">
                <a:solidFill>
                  <a:prstClr val="white"/>
                </a:solidFill>
                <a:latin typeface="Arial Rounded MT Bold"/>
              </a:rPr>
              <a:t>Plan de Valoración</a:t>
            </a:r>
            <a:endParaRPr lang="es-CO" sz="4000" dirty="0">
              <a:solidFill>
                <a:prstClr val="white"/>
              </a:solidFill>
              <a:latin typeface="Arial Rounded MT Bold" panose="020F0704030504030204" pitchFamily="34" charset="0"/>
            </a:endParaRPr>
          </a:p>
        </p:txBody>
      </p:sp>
      <p:sp>
        <p:nvSpPr>
          <p:cNvPr id="7" name="Flecha: a la derecha 6">
            <a:extLst>
              <a:ext uri="{FF2B5EF4-FFF2-40B4-BE49-F238E27FC236}">
                <a16:creationId xmlns:a16="http://schemas.microsoft.com/office/drawing/2014/main" id="{3CFC031C-361F-C1F7-EEAC-EE193387224E}"/>
              </a:ext>
            </a:extLst>
          </p:cNvPr>
          <p:cNvSpPr/>
          <p:nvPr/>
        </p:nvSpPr>
        <p:spPr>
          <a:xfrm>
            <a:off x="1601063" y="1510573"/>
            <a:ext cx="587013" cy="100013"/>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45619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7D6E9-A0ED-F625-B8EF-B3B34AA6E0F2}"/>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AD4EC6CD-1326-713C-1CFE-CA6A4B94AA6C}"/>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83D373C5-9743-1615-0934-3D04CD9C3A34}"/>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Rounded Rectangular Callout 26">
            <a:extLst>
              <a:ext uri="{FF2B5EF4-FFF2-40B4-BE49-F238E27FC236}">
                <a16:creationId xmlns:a16="http://schemas.microsoft.com/office/drawing/2014/main" id="{B205A645-815E-52FB-5772-877701620250}"/>
              </a:ext>
            </a:extLst>
          </p:cNvPr>
          <p:cNvSpPr/>
          <p:nvPr/>
        </p:nvSpPr>
        <p:spPr>
          <a:xfrm>
            <a:off x="-1" y="0"/>
            <a:ext cx="10014857" cy="1107996"/>
          </a:xfrm>
          <a:prstGeom prst="wedgeRoundRectCallout">
            <a:avLst>
              <a:gd name="adj1" fmla="val -21077"/>
              <a:gd name="adj2" fmla="val 71342"/>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Norma de Presentación Contable (NPC)</a:t>
            </a:r>
            <a:endParaRPr lang="es-CO" sz="2800" dirty="0">
              <a:solidFill>
                <a:prstClr val="white"/>
              </a:solidFill>
              <a:latin typeface="Arial Rounded MT Bold" panose="020F0704030504030204" pitchFamily="34" charset="0"/>
            </a:endParaRPr>
          </a:p>
        </p:txBody>
      </p:sp>
      <p:sp>
        <p:nvSpPr>
          <p:cNvPr id="2" name="CuadroTexto 1">
            <a:extLst>
              <a:ext uri="{FF2B5EF4-FFF2-40B4-BE49-F238E27FC236}">
                <a16:creationId xmlns:a16="http://schemas.microsoft.com/office/drawing/2014/main" id="{28E35D4E-A340-6E92-5165-168283F49D8E}"/>
              </a:ext>
            </a:extLst>
          </p:cNvPr>
          <p:cNvSpPr txBox="1"/>
          <p:nvPr/>
        </p:nvSpPr>
        <p:spPr>
          <a:xfrm>
            <a:off x="428602" y="1507671"/>
            <a:ext cx="11189848" cy="1107996"/>
          </a:xfrm>
          <a:prstGeom prst="rect">
            <a:avLst/>
          </a:prstGeom>
          <a:noFill/>
        </p:spPr>
        <p:txBody>
          <a:bodyPr wrap="square" lIns="91440" tIns="45720" rIns="91440" bIns="45720" rtlCol="0" anchor="t">
            <a:spAutoFit/>
          </a:bodyPr>
          <a:lstStyle/>
          <a:p>
            <a:pPr algn="just"/>
            <a:r>
              <a:rPr lang="es-ES" sz="2200" dirty="0">
                <a:solidFill>
                  <a:schemeClr val="bg2">
                    <a:lumMod val="50000"/>
                  </a:schemeClr>
                </a:solidFill>
                <a:ea typeface="+mn-lt"/>
                <a:cs typeface="+mn-lt"/>
              </a:rPr>
              <a:t>Representa el marco contable bajo el cual se reportan los activos según los diferentes marcos normativos (NIIF, fiscal, norma local). Cada NPC agrupa las diferentes Áreas de Valoración. Los </a:t>
            </a:r>
            <a:r>
              <a:rPr lang="es-ES" sz="2200" dirty="0" err="1">
                <a:solidFill>
                  <a:schemeClr val="bg2">
                    <a:lumMod val="50000"/>
                  </a:schemeClr>
                </a:solidFill>
                <a:ea typeface="+mn-lt"/>
                <a:cs typeface="+mn-lt"/>
              </a:rPr>
              <a:t>ledgers</a:t>
            </a:r>
            <a:r>
              <a:rPr lang="es-ES" sz="2200" dirty="0">
                <a:solidFill>
                  <a:schemeClr val="bg2">
                    <a:lumMod val="50000"/>
                  </a:schemeClr>
                </a:solidFill>
                <a:ea typeface="+mn-lt"/>
                <a:cs typeface="+mn-lt"/>
              </a:rPr>
              <a:t> o Libros contables también se asignan a cada norma.</a:t>
            </a:r>
          </a:p>
        </p:txBody>
      </p:sp>
      <p:graphicFrame>
        <p:nvGraphicFramePr>
          <p:cNvPr id="3" name="Table 7">
            <a:extLst>
              <a:ext uri="{FF2B5EF4-FFF2-40B4-BE49-F238E27FC236}">
                <a16:creationId xmlns:a16="http://schemas.microsoft.com/office/drawing/2014/main" id="{9FE129F1-3BA8-65A7-FCF9-03EF2BAE92E0}"/>
              </a:ext>
            </a:extLst>
          </p:cNvPr>
          <p:cNvGraphicFramePr>
            <a:graphicFrameLocks noGrp="1"/>
          </p:cNvGraphicFramePr>
          <p:nvPr>
            <p:extLst>
              <p:ext uri="{D42A27DB-BD31-4B8C-83A1-F6EECF244321}">
                <p14:modId xmlns:p14="http://schemas.microsoft.com/office/powerpoint/2010/main" val="2137187463"/>
              </p:ext>
            </p:extLst>
          </p:nvPr>
        </p:nvGraphicFramePr>
        <p:xfrm>
          <a:off x="936171" y="3015343"/>
          <a:ext cx="10174711" cy="2890545"/>
        </p:xfrm>
        <a:graphic>
          <a:graphicData uri="http://schemas.openxmlformats.org/drawingml/2006/table">
            <a:tbl>
              <a:tblPr firstRow="1" firstCol="1" bandRow="1">
                <a:tableStyleId>{5C22544A-7EE6-4342-B048-85BDC9FD1C3A}</a:tableStyleId>
              </a:tblPr>
              <a:tblGrid>
                <a:gridCol w="1255489">
                  <a:extLst>
                    <a:ext uri="{9D8B030D-6E8A-4147-A177-3AD203B41FA5}">
                      <a16:colId xmlns:a16="http://schemas.microsoft.com/office/drawing/2014/main" val="3057485864"/>
                    </a:ext>
                  </a:extLst>
                </a:gridCol>
                <a:gridCol w="3958222">
                  <a:extLst>
                    <a:ext uri="{9D8B030D-6E8A-4147-A177-3AD203B41FA5}">
                      <a16:colId xmlns:a16="http://schemas.microsoft.com/office/drawing/2014/main" val="1766327884"/>
                    </a:ext>
                  </a:extLst>
                </a:gridCol>
                <a:gridCol w="1527091">
                  <a:extLst>
                    <a:ext uri="{9D8B030D-6E8A-4147-A177-3AD203B41FA5}">
                      <a16:colId xmlns:a16="http://schemas.microsoft.com/office/drawing/2014/main" val="2094451795"/>
                    </a:ext>
                  </a:extLst>
                </a:gridCol>
                <a:gridCol w="3433909">
                  <a:extLst>
                    <a:ext uri="{9D8B030D-6E8A-4147-A177-3AD203B41FA5}">
                      <a16:colId xmlns:a16="http://schemas.microsoft.com/office/drawing/2014/main" val="694066477"/>
                    </a:ext>
                  </a:extLst>
                </a:gridCol>
              </a:tblGrid>
              <a:tr h="756229">
                <a:tc>
                  <a:txBody>
                    <a:bodyPr/>
                    <a:lstStyle/>
                    <a:p>
                      <a:pPr algn="ctr">
                        <a:buNone/>
                      </a:pPr>
                      <a:r>
                        <a:rPr lang="en-US" b="1" dirty="0">
                          <a:solidFill>
                            <a:schemeClr val="bg1"/>
                          </a:solidFill>
                          <a:effectLst/>
                          <a:latin typeface="Aptos"/>
                          <a:ea typeface="Times New Roman" panose="02020603050405020304" pitchFamily="18" charset="0"/>
                          <a:cs typeface="Times New Roman"/>
                        </a:rPr>
                        <a:t>NPC</a:t>
                      </a:r>
                      <a:endParaRPr lang="en-US" dirty="0">
                        <a:solidFill>
                          <a:schemeClr val="bg1"/>
                        </a:solidFill>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a:txBody>
                    <a:bodyPr/>
                    <a:lstStyle/>
                    <a:p>
                      <a:pPr algn="ctr">
                        <a:buNone/>
                      </a:pPr>
                      <a:r>
                        <a:rPr lang="en-US" b="1" dirty="0">
                          <a:solidFill>
                            <a:schemeClr val="bg1"/>
                          </a:solidFill>
                          <a:effectLst/>
                          <a:latin typeface="Aptos"/>
                          <a:ea typeface="Times New Roman" panose="02020603050405020304" pitchFamily="18" charset="0"/>
                          <a:cs typeface="Times New Roman"/>
                        </a:rPr>
                        <a:t>Nombre NPC</a:t>
                      </a:r>
                      <a:endParaRPr lang="en-US" dirty="0">
                        <a:solidFill>
                          <a:schemeClr val="bg1"/>
                        </a:solidFill>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a:txBody>
                    <a:bodyPr/>
                    <a:lstStyle/>
                    <a:p>
                      <a:pPr algn="ctr">
                        <a:buNone/>
                      </a:pPr>
                      <a:r>
                        <a:rPr lang="en-US" b="1" dirty="0">
                          <a:solidFill>
                            <a:schemeClr val="bg1"/>
                          </a:solidFill>
                          <a:effectLst/>
                          <a:latin typeface="Aptos"/>
                          <a:ea typeface="Times New Roman" panose="02020603050405020304" pitchFamily="18" charset="0"/>
                          <a:cs typeface="Times New Roman"/>
                        </a:rPr>
                        <a:t>Ledger (Libro)</a:t>
                      </a:r>
                      <a:endParaRPr lang="en-US" dirty="0">
                        <a:solidFill>
                          <a:schemeClr val="bg1"/>
                        </a:solidFill>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a:txBody>
                    <a:bodyPr/>
                    <a:lstStyle/>
                    <a:p>
                      <a:pPr algn="ctr">
                        <a:buNone/>
                      </a:pPr>
                      <a:r>
                        <a:rPr lang="en-US" b="1" dirty="0">
                          <a:solidFill>
                            <a:schemeClr val="bg1"/>
                          </a:solidFill>
                          <a:effectLst/>
                          <a:latin typeface="Aptos"/>
                          <a:ea typeface="Times New Roman" panose="02020603050405020304" pitchFamily="18" charset="0"/>
                          <a:cs typeface="Times New Roman"/>
                        </a:rPr>
                        <a:t>Descripción</a:t>
                      </a:r>
                      <a:endParaRPr lang="en-US" dirty="0">
                        <a:solidFill>
                          <a:schemeClr val="bg1"/>
                        </a:solidFill>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extLst>
                  <a:ext uri="{0D108BD9-81ED-4DB2-BD59-A6C34878D82A}">
                    <a16:rowId xmlns:a16="http://schemas.microsoft.com/office/drawing/2014/main" val="1331119587"/>
                  </a:ext>
                </a:extLst>
              </a:tr>
              <a:tr h="826852">
                <a:tc>
                  <a:txBody>
                    <a:bodyPr/>
                    <a:lstStyle/>
                    <a:p>
                      <a:pPr>
                        <a:buNone/>
                      </a:pPr>
                      <a:r>
                        <a:rPr lang="en-US">
                          <a:solidFill>
                            <a:srgbClr val="000000"/>
                          </a:solidFill>
                          <a:effectLst/>
                          <a:latin typeface="Aptos"/>
                          <a:ea typeface="Times New Roman" panose="02020603050405020304" pitchFamily="18" charset="0"/>
                          <a:cs typeface="Times New Roman"/>
                        </a:rPr>
                        <a:t>PCGA</a:t>
                      </a:r>
                      <a:endParaRPr lang="en-US">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solidFill>
                            <a:srgbClr val="000000"/>
                          </a:solidFill>
                          <a:effectLst/>
                          <a:latin typeface="Aptos"/>
                          <a:ea typeface="Times New Roman" panose="02020603050405020304" pitchFamily="18" charset="0"/>
                          <a:cs typeface="Times New Roman"/>
                        </a:rPr>
                        <a:t>Principios Contabilidad Locales</a:t>
                      </a:r>
                      <a:endParaRPr lang="en-US" dirty="0">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a:solidFill>
                            <a:srgbClr val="000000"/>
                          </a:solidFill>
                          <a:effectLst/>
                          <a:latin typeface="Aptos"/>
                          <a:ea typeface="Times New Roman" panose="02020603050405020304" pitchFamily="18" charset="0"/>
                          <a:cs typeface="Times New Roman"/>
                        </a:rPr>
                        <a:t>0L</a:t>
                      </a:r>
                      <a:endParaRPr lang="en-US">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solidFill>
                            <a:srgbClr val="000000"/>
                          </a:solidFill>
                          <a:effectLst/>
                          <a:latin typeface="Aptos"/>
                          <a:ea typeface="Times New Roman" panose="02020603050405020304" pitchFamily="18" charset="0"/>
                          <a:cs typeface="Times New Roman"/>
                        </a:rPr>
                        <a:t>Ledger Principal (principios contables locales de cada País)</a:t>
                      </a:r>
                      <a:endParaRPr lang="en-US" dirty="0">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5906582"/>
                  </a:ext>
                </a:extLst>
              </a:tr>
              <a:tr h="756229">
                <a:tc>
                  <a:txBody>
                    <a:bodyPr/>
                    <a:lstStyle/>
                    <a:p>
                      <a:pPr>
                        <a:buNone/>
                      </a:pPr>
                      <a:r>
                        <a:rPr lang="en-US">
                          <a:solidFill>
                            <a:srgbClr val="000000"/>
                          </a:solidFill>
                          <a:effectLst/>
                          <a:latin typeface="Aptos"/>
                          <a:ea typeface="Times New Roman" panose="02020603050405020304" pitchFamily="18" charset="0"/>
                          <a:cs typeface="Times New Roman"/>
                        </a:rPr>
                        <a:t>NCIF</a:t>
                      </a:r>
                      <a:endParaRPr lang="en-US">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solidFill>
                            <a:srgbClr val="000000"/>
                          </a:solidFill>
                          <a:effectLst/>
                          <a:latin typeface="Aptos"/>
                          <a:ea typeface="Times New Roman" panose="02020603050405020304" pitchFamily="18" charset="0"/>
                          <a:cs typeface="Times New Roman"/>
                        </a:rPr>
                        <a:t>Normas Colombianas Información Financieras</a:t>
                      </a:r>
                      <a:endParaRPr lang="en-US" dirty="0">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a:solidFill>
                            <a:srgbClr val="000000"/>
                          </a:solidFill>
                          <a:effectLst/>
                          <a:latin typeface="Aptos"/>
                          <a:ea typeface="Times New Roman" panose="02020603050405020304" pitchFamily="18" charset="0"/>
                          <a:cs typeface="Times New Roman"/>
                        </a:rPr>
                        <a:t>L1</a:t>
                      </a:r>
                      <a:endParaRPr lang="en-US">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solidFill>
                            <a:srgbClr val="000000"/>
                          </a:solidFill>
                          <a:effectLst/>
                          <a:latin typeface="Aptos"/>
                          <a:ea typeface="Times New Roman" panose="02020603050405020304" pitchFamily="18" charset="0"/>
                          <a:cs typeface="Times New Roman"/>
                        </a:rPr>
                        <a:t>Ledger de consolidación NCIF</a:t>
                      </a:r>
                      <a:endParaRPr lang="en-US">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2494792"/>
                  </a:ext>
                </a:extLst>
              </a:tr>
              <a:tr h="551235">
                <a:tc>
                  <a:txBody>
                    <a:bodyPr/>
                    <a:lstStyle/>
                    <a:p>
                      <a:pPr>
                        <a:buNone/>
                      </a:pPr>
                      <a:r>
                        <a:rPr lang="en-US">
                          <a:solidFill>
                            <a:srgbClr val="000000"/>
                          </a:solidFill>
                          <a:effectLst/>
                          <a:latin typeface="Aptos"/>
                          <a:ea typeface="Times New Roman" panose="02020603050405020304" pitchFamily="18" charset="0"/>
                          <a:cs typeface="Times New Roman"/>
                        </a:rPr>
                        <a:t>FISC</a:t>
                      </a:r>
                      <a:endParaRPr lang="en-US">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solidFill>
                            <a:srgbClr val="000000"/>
                          </a:solidFill>
                          <a:effectLst/>
                          <a:latin typeface="Aptos"/>
                          <a:ea typeface="Times New Roman" panose="02020603050405020304" pitchFamily="18" charset="0"/>
                          <a:cs typeface="Times New Roman"/>
                        </a:rPr>
                        <a:t>Normas fiscales locales</a:t>
                      </a:r>
                      <a:endParaRPr lang="en-US" dirty="0">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a:solidFill>
                            <a:srgbClr val="000000"/>
                          </a:solidFill>
                          <a:effectLst/>
                          <a:latin typeface="Aptos"/>
                          <a:ea typeface="Times New Roman" panose="02020603050405020304" pitchFamily="18" charset="0"/>
                          <a:cs typeface="Times New Roman"/>
                        </a:rPr>
                        <a:t>L2</a:t>
                      </a:r>
                      <a:endParaRPr lang="en-US">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solidFill>
                            <a:srgbClr val="000000"/>
                          </a:solidFill>
                          <a:effectLst/>
                          <a:latin typeface="Aptos"/>
                          <a:ea typeface="Times New Roman" panose="02020603050405020304" pitchFamily="18" charset="0"/>
                          <a:cs typeface="Times New Roman"/>
                        </a:rPr>
                        <a:t>Ledger Fiscal (normas fiscales de cada país)</a:t>
                      </a:r>
                      <a:endParaRPr lang="en-US" dirty="0">
                        <a:effectLst/>
                        <a:latin typeface="Aptos"/>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687166"/>
                  </a:ext>
                </a:extLst>
              </a:tr>
            </a:tbl>
          </a:graphicData>
        </a:graphic>
      </p:graphicFrame>
    </p:spTree>
    <p:extLst>
      <p:ext uri="{BB962C8B-B14F-4D97-AF65-F5344CB8AC3E}">
        <p14:creationId xmlns:p14="http://schemas.microsoft.com/office/powerpoint/2010/main" val="3532107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70B11-1722-B2AF-EFC7-F371B26D7096}"/>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535DB72E-4414-2A17-9AAC-F3D5B10AC59B}"/>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3E5CB39E-0C47-832C-7E32-96F0D51AB36F}"/>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CuadroTexto 1">
            <a:extLst>
              <a:ext uri="{FF2B5EF4-FFF2-40B4-BE49-F238E27FC236}">
                <a16:creationId xmlns:a16="http://schemas.microsoft.com/office/drawing/2014/main" id="{79D879EE-E61F-3016-7373-F79A9CB18590}"/>
              </a:ext>
            </a:extLst>
          </p:cNvPr>
          <p:cNvSpPr txBox="1"/>
          <p:nvPr/>
        </p:nvSpPr>
        <p:spPr>
          <a:xfrm>
            <a:off x="629316" y="1471413"/>
            <a:ext cx="11189848" cy="769441"/>
          </a:xfrm>
          <a:prstGeom prst="rect">
            <a:avLst/>
          </a:prstGeom>
          <a:noFill/>
        </p:spPr>
        <p:txBody>
          <a:bodyPr wrap="square" lIns="91440" tIns="45720" rIns="91440" bIns="45720" rtlCol="0" anchor="t">
            <a:spAutoFit/>
          </a:bodyPr>
          <a:lstStyle/>
          <a:p>
            <a:pPr algn="just"/>
            <a:r>
              <a:rPr lang="es-ES" sz="2200" dirty="0">
                <a:solidFill>
                  <a:schemeClr val="bg2">
                    <a:lumMod val="50000"/>
                  </a:schemeClr>
                </a:solidFill>
                <a:ea typeface="+mn-lt"/>
                <a:cs typeface="+mn-lt"/>
              </a:rPr>
              <a:t>Cada área representa un propósito de valoración específico. Un mismo activo puede tener diferentes valores, vidas útiles y métodos de depreciación en cada área.</a:t>
            </a:r>
            <a:endParaRPr lang="en-US" dirty="0">
              <a:solidFill>
                <a:schemeClr val="bg2">
                  <a:lumMod val="50000"/>
                </a:schemeClr>
              </a:solidFill>
            </a:endParaRPr>
          </a:p>
        </p:txBody>
      </p:sp>
      <p:graphicFrame>
        <p:nvGraphicFramePr>
          <p:cNvPr id="11" name="Table 13">
            <a:extLst>
              <a:ext uri="{FF2B5EF4-FFF2-40B4-BE49-F238E27FC236}">
                <a16:creationId xmlns:a16="http://schemas.microsoft.com/office/drawing/2014/main" id="{D0D0663C-95E8-D2A1-2A67-EA609E597320}"/>
              </a:ext>
            </a:extLst>
          </p:cNvPr>
          <p:cNvGraphicFramePr>
            <a:graphicFrameLocks noGrp="1"/>
          </p:cNvGraphicFramePr>
          <p:nvPr>
            <p:extLst>
              <p:ext uri="{D42A27DB-BD31-4B8C-83A1-F6EECF244321}">
                <p14:modId xmlns:p14="http://schemas.microsoft.com/office/powerpoint/2010/main" val="2519875370"/>
              </p:ext>
            </p:extLst>
          </p:nvPr>
        </p:nvGraphicFramePr>
        <p:xfrm>
          <a:off x="3048000" y="2505075"/>
          <a:ext cx="6240347" cy="3766604"/>
        </p:xfrm>
        <a:graphic>
          <a:graphicData uri="http://schemas.openxmlformats.org/drawingml/2006/table">
            <a:tbl>
              <a:tblPr firstRow="1" firstCol="1" bandRow="1">
                <a:tableStyleId>{5C22544A-7EE6-4342-B048-85BDC9FD1C3A}</a:tableStyleId>
              </a:tblPr>
              <a:tblGrid>
                <a:gridCol w="1737508">
                  <a:extLst>
                    <a:ext uri="{9D8B030D-6E8A-4147-A177-3AD203B41FA5}">
                      <a16:colId xmlns:a16="http://schemas.microsoft.com/office/drawing/2014/main" val="453938698"/>
                    </a:ext>
                  </a:extLst>
                </a:gridCol>
                <a:gridCol w="4502839">
                  <a:extLst>
                    <a:ext uri="{9D8B030D-6E8A-4147-A177-3AD203B41FA5}">
                      <a16:colId xmlns:a16="http://schemas.microsoft.com/office/drawing/2014/main" val="3269914880"/>
                    </a:ext>
                  </a:extLst>
                </a:gridCol>
              </a:tblGrid>
              <a:tr h="768695">
                <a:tc>
                  <a:txBody>
                    <a:bodyPr/>
                    <a:lstStyle/>
                    <a:p>
                      <a:pPr algn="ctr">
                        <a:buNone/>
                      </a:pPr>
                      <a:r>
                        <a:rPr lang="en-US" sz="1800" b="1" dirty="0">
                          <a:solidFill>
                            <a:schemeClr val="bg1"/>
                          </a:solidFill>
                          <a:effectLst/>
                          <a:latin typeface="Aptos"/>
                          <a:ea typeface="Times New Roman" panose="02020603050405020304" pitchFamily="18" charset="0"/>
                        </a:rPr>
                        <a:t>Área de Valoración</a:t>
                      </a:r>
                      <a:endParaRPr lang="en-US" sz="1800" dirty="0">
                        <a:solidFill>
                          <a:schemeClr val="bg1"/>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FFFFFF"/>
                          </a:solidFill>
                          <a:effectLst/>
                          <a:latin typeface="Calibri" panose="020F0502020204030204" pitchFamily="34" charset="0"/>
                        </a:rPr>
                        <a:t>Descripción</a:t>
                      </a:r>
                      <a:endParaRPr lang="en-US" dirty="0">
                        <a:effectLst/>
                      </a:endParaRPr>
                    </a:p>
                    <a:p>
                      <a:pPr algn="ctr">
                        <a:buNone/>
                      </a:pPr>
                      <a:endParaRPr lang="en-US" sz="1800" dirty="0">
                        <a:solidFill>
                          <a:schemeClr val="bg1"/>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extLst>
                  <a:ext uri="{0D108BD9-81ED-4DB2-BD59-A6C34878D82A}">
                    <a16:rowId xmlns:a16="http://schemas.microsoft.com/office/drawing/2014/main" val="1277046702"/>
                  </a:ext>
                </a:extLst>
              </a:tr>
              <a:tr h="333101">
                <a:tc>
                  <a:txBody>
                    <a:bodyPr/>
                    <a:lstStyle/>
                    <a:p>
                      <a:pPr algn="ctr">
                        <a:buNone/>
                      </a:pPr>
                      <a:r>
                        <a:rPr lang="en-US" sz="1800">
                          <a:solidFill>
                            <a:schemeClr val="bg2">
                              <a:lumMod val="25000"/>
                            </a:schemeClr>
                          </a:solidFill>
                          <a:effectLst/>
                          <a:latin typeface="Aptos"/>
                          <a:ea typeface="Times New Roman" panose="02020603050405020304" pitchFamily="18" charset="0"/>
                        </a:rPr>
                        <a:t>01</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a:solidFill>
                            <a:schemeClr val="bg2">
                              <a:lumMod val="25000"/>
                            </a:schemeClr>
                          </a:solidFill>
                          <a:effectLst/>
                          <a:latin typeface="Aptos"/>
                          <a:ea typeface="Times New Roman" panose="02020603050405020304" pitchFamily="18" charset="0"/>
                        </a:rPr>
                        <a:t>Costo Contable</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2714093"/>
                  </a:ext>
                </a:extLst>
              </a:tr>
              <a:tr h="333101">
                <a:tc>
                  <a:txBody>
                    <a:bodyPr/>
                    <a:lstStyle/>
                    <a:p>
                      <a:pPr algn="ctr">
                        <a:buNone/>
                      </a:pPr>
                      <a:r>
                        <a:rPr lang="en-US" sz="1800" dirty="0">
                          <a:solidFill>
                            <a:schemeClr val="bg2">
                              <a:lumMod val="25000"/>
                            </a:schemeClr>
                          </a:solidFill>
                          <a:effectLst/>
                          <a:latin typeface="Aptos"/>
                          <a:ea typeface="Times New Roman" panose="02020603050405020304" pitchFamily="18" charset="0"/>
                        </a:rPr>
                        <a:t>02</a:t>
                      </a:r>
                      <a:endParaRPr lang="en-US" sz="1800" dirty="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a:solidFill>
                            <a:schemeClr val="bg2">
                              <a:lumMod val="25000"/>
                            </a:schemeClr>
                          </a:solidFill>
                          <a:effectLst/>
                          <a:latin typeface="Aptos"/>
                          <a:ea typeface="Times New Roman" panose="02020603050405020304" pitchFamily="18" charset="0"/>
                        </a:rPr>
                        <a:t>Deterioro Contable</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978987"/>
                  </a:ext>
                </a:extLst>
              </a:tr>
              <a:tr h="333101">
                <a:tc>
                  <a:txBody>
                    <a:bodyPr/>
                    <a:lstStyle/>
                    <a:p>
                      <a:pPr algn="ctr">
                        <a:buNone/>
                      </a:pPr>
                      <a:r>
                        <a:rPr lang="en-US" sz="1800">
                          <a:solidFill>
                            <a:schemeClr val="bg2">
                              <a:lumMod val="25000"/>
                            </a:schemeClr>
                          </a:solidFill>
                          <a:effectLst/>
                          <a:latin typeface="Aptos"/>
                          <a:ea typeface="Times New Roman" panose="02020603050405020304" pitchFamily="18" charset="0"/>
                        </a:rPr>
                        <a:t>05</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a:solidFill>
                            <a:schemeClr val="bg2">
                              <a:lumMod val="25000"/>
                            </a:schemeClr>
                          </a:solidFill>
                          <a:effectLst/>
                          <a:latin typeface="Aptos"/>
                          <a:ea typeface="Times New Roman" panose="02020603050405020304" pitchFamily="18" charset="0"/>
                        </a:rPr>
                        <a:t>Neto Contable (01+02)</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8861693"/>
                  </a:ext>
                </a:extLst>
              </a:tr>
              <a:tr h="333101">
                <a:tc>
                  <a:txBody>
                    <a:bodyPr/>
                    <a:lstStyle/>
                    <a:p>
                      <a:pPr algn="ctr">
                        <a:buNone/>
                      </a:pPr>
                      <a:r>
                        <a:rPr lang="en-US" sz="1800">
                          <a:solidFill>
                            <a:schemeClr val="bg2">
                              <a:lumMod val="25000"/>
                            </a:schemeClr>
                          </a:solidFill>
                          <a:effectLst/>
                          <a:latin typeface="Aptos"/>
                          <a:ea typeface="Times New Roman" panose="02020603050405020304" pitchFamily="18" charset="0"/>
                        </a:rPr>
                        <a:t>06</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a:solidFill>
                            <a:schemeClr val="bg2">
                              <a:lumMod val="25000"/>
                            </a:schemeClr>
                          </a:solidFill>
                          <a:effectLst/>
                          <a:latin typeface="Aptos"/>
                          <a:ea typeface="Times New Roman" panose="02020603050405020304" pitchFamily="18" charset="0"/>
                        </a:rPr>
                        <a:t>Costo NCIF</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738980"/>
                  </a:ext>
                </a:extLst>
              </a:tr>
              <a:tr h="333101">
                <a:tc>
                  <a:txBody>
                    <a:bodyPr/>
                    <a:lstStyle/>
                    <a:p>
                      <a:pPr algn="ctr">
                        <a:buNone/>
                      </a:pPr>
                      <a:r>
                        <a:rPr lang="en-US" sz="1800">
                          <a:solidFill>
                            <a:schemeClr val="bg2">
                              <a:lumMod val="25000"/>
                            </a:schemeClr>
                          </a:solidFill>
                          <a:effectLst/>
                          <a:latin typeface="Aptos"/>
                          <a:ea typeface="Times New Roman" panose="02020603050405020304" pitchFamily="18" charset="0"/>
                        </a:rPr>
                        <a:t>07</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a:solidFill>
                            <a:schemeClr val="bg2">
                              <a:lumMod val="25000"/>
                            </a:schemeClr>
                          </a:solidFill>
                          <a:effectLst/>
                          <a:latin typeface="Aptos"/>
                          <a:ea typeface="Times New Roman" panose="02020603050405020304" pitchFamily="18" charset="0"/>
                        </a:rPr>
                        <a:t>Deterioro NCIF</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7368021"/>
                  </a:ext>
                </a:extLst>
              </a:tr>
              <a:tr h="333101">
                <a:tc>
                  <a:txBody>
                    <a:bodyPr/>
                    <a:lstStyle/>
                    <a:p>
                      <a:pPr algn="ctr">
                        <a:buNone/>
                      </a:pPr>
                      <a:r>
                        <a:rPr lang="en-US" sz="1800">
                          <a:solidFill>
                            <a:schemeClr val="bg2">
                              <a:lumMod val="25000"/>
                            </a:schemeClr>
                          </a:solidFill>
                          <a:effectLst/>
                          <a:latin typeface="Aptos"/>
                          <a:ea typeface="Times New Roman" panose="02020603050405020304" pitchFamily="18" charset="0"/>
                        </a:rPr>
                        <a:t>10</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a:solidFill>
                            <a:schemeClr val="bg2">
                              <a:lumMod val="25000"/>
                            </a:schemeClr>
                          </a:solidFill>
                          <a:effectLst/>
                          <a:latin typeface="Aptos"/>
                          <a:ea typeface="Times New Roman" panose="02020603050405020304" pitchFamily="18" charset="0"/>
                        </a:rPr>
                        <a:t>Neto NCIF (06+07)</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535695"/>
                  </a:ext>
                </a:extLst>
              </a:tr>
              <a:tr h="333101">
                <a:tc>
                  <a:txBody>
                    <a:bodyPr/>
                    <a:lstStyle/>
                    <a:p>
                      <a:pPr algn="ctr">
                        <a:buNone/>
                      </a:pPr>
                      <a:r>
                        <a:rPr lang="en-US" sz="1800">
                          <a:solidFill>
                            <a:schemeClr val="bg2">
                              <a:lumMod val="25000"/>
                            </a:schemeClr>
                          </a:solidFill>
                          <a:effectLst/>
                          <a:latin typeface="Aptos"/>
                          <a:ea typeface="Times New Roman" panose="02020603050405020304" pitchFamily="18" charset="0"/>
                        </a:rPr>
                        <a:t>11</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a:solidFill>
                            <a:schemeClr val="bg2">
                              <a:lumMod val="25000"/>
                            </a:schemeClr>
                          </a:solidFill>
                          <a:effectLst/>
                          <a:latin typeface="Aptos"/>
                          <a:ea typeface="Times New Roman" panose="02020603050405020304" pitchFamily="18" charset="0"/>
                        </a:rPr>
                        <a:t>Costo Fiscal</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0843513"/>
                  </a:ext>
                </a:extLst>
              </a:tr>
              <a:tr h="333101">
                <a:tc>
                  <a:txBody>
                    <a:bodyPr/>
                    <a:lstStyle/>
                    <a:p>
                      <a:pPr algn="ctr">
                        <a:buNone/>
                      </a:pPr>
                      <a:r>
                        <a:rPr lang="en-US" sz="1800">
                          <a:solidFill>
                            <a:schemeClr val="bg2">
                              <a:lumMod val="25000"/>
                            </a:schemeClr>
                          </a:solidFill>
                          <a:effectLst/>
                          <a:latin typeface="Aptos"/>
                          <a:ea typeface="Times New Roman" panose="02020603050405020304" pitchFamily="18" charset="0"/>
                        </a:rPr>
                        <a:t>12</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a:solidFill>
                            <a:schemeClr val="bg2">
                              <a:lumMod val="25000"/>
                            </a:schemeClr>
                          </a:solidFill>
                          <a:effectLst/>
                          <a:latin typeface="Aptos"/>
                          <a:ea typeface="Times New Roman" panose="02020603050405020304" pitchFamily="18" charset="0"/>
                        </a:rPr>
                        <a:t>Ajuste por inflación Fiscal</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9432427"/>
                  </a:ext>
                </a:extLst>
              </a:tr>
              <a:tr h="333101">
                <a:tc>
                  <a:txBody>
                    <a:bodyPr/>
                    <a:lstStyle/>
                    <a:p>
                      <a:pPr algn="ctr">
                        <a:buNone/>
                      </a:pPr>
                      <a:r>
                        <a:rPr lang="en-US" sz="1800">
                          <a:solidFill>
                            <a:schemeClr val="bg2">
                              <a:lumMod val="25000"/>
                            </a:schemeClr>
                          </a:solidFill>
                          <a:effectLst/>
                          <a:latin typeface="Aptos"/>
                          <a:ea typeface="Times New Roman" panose="02020603050405020304" pitchFamily="18" charset="0"/>
                        </a:rPr>
                        <a:t>20</a:t>
                      </a:r>
                      <a:endParaRPr lang="en-US" sz="180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dirty="0">
                          <a:solidFill>
                            <a:schemeClr val="bg2">
                              <a:lumMod val="25000"/>
                            </a:schemeClr>
                          </a:solidFill>
                          <a:effectLst/>
                          <a:latin typeface="Aptos"/>
                          <a:ea typeface="Times New Roman" panose="02020603050405020304" pitchFamily="18" charset="0"/>
                        </a:rPr>
                        <a:t>Neto Fiscal (11+12)</a:t>
                      </a:r>
                      <a:endParaRPr lang="en-US" sz="1800" dirty="0">
                        <a:solidFill>
                          <a:schemeClr val="bg2">
                            <a:lumMod val="25000"/>
                          </a:schemeClr>
                        </a:solidFill>
                        <a:effectLst/>
                        <a:latin typeface="Aptos"/>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4289379"/>
                  </a:ext>
                </a:extLst>
              </a:tr>
            </a:tbl>
          </a:graphicData>
        </a:graphic>
      </p:graphicFrame>
      <p:sp>
        <p:nvSpPr>
          <p:cNvPr id="5" name="Rounded Rectangular Callout 26">
            <a:extLst>
              <a:ext uri="{FF2B5EF4-FFF2-40B4-BE49-F238E27FC236}">
                <a16:creationId xmlns:a16="http://schemas.microsoft.com/office/drawing/2014/main" id="{2C7B6AD9-2731-7AB3-4497-D05B805971CA}"/>
              </a:ext>
            </a:extLst>
          </p:cNvPr>
          <p:cNvSpPr/>
          <p:nvPr/>
        </p:nvSpPr>
        <p:spPr>
          <a:xfrm>
            <a:off x="0" y="0"/>
            <a:ext cx="9818490" cy="953391"/>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Área de Valoración</a:t>
            </a:r>
            <a:endParaRPr lang="es-CO" sz="2800" dirty="0">
              <a:solidFill>
                <a:prstClr val="white"/>
              </a:solidFill>
              <a:latin typeface="Arial Rounded MT Bold" panose="020F0704030504030204" pitchFamily="34" charset="0"/>
            </a:endParaRPr>
          </a:p>
        </p:txBody>
      </p:sp>
    </p:spTree>
    <p:extLst>
      <p:ext uri="{BB962C8B-B14F-4D97-AF65-F5344CB8AC3E}">
        <p14:creationId xmlns:p14="http://schemas.microsoft.com/office/powerpoint/2010/main" val="918033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576FE-02C1-36CA-A4AC-719095E2B5A0}"/>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6615B4FD-7477-113D-A09F-A42E042E18EC}"/>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uadroTexto 11">
            <a:extLst>
              <a:ext uri="{FF2B5EF4-FFF2-40B4-BE49-F238E27FC236}">
                <a16:creationId xmlns:a16="http://schemas.microsoft.com/office/drawing/2014/main" id="{C1FE6DDD-8E95-7073-6A9A-3AA10EACCBDF}"/>
              </a:ext>
            </a:extLst>
          </p:cNvPr>
          <p:cNvSpPr txBox="1"/>
          <p:nvPr/>
        </p:nvSpPr>
        <p:spPr>
          <a:xfrm>
            <a:off x="0" y="5119829"/>
            <a:ext cx="6096000" cy="37856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3D383A83-83B3-A50B-8B57-F2FCA4CE54C3}"/>
              </a:ext>
            </a:extLst>
          </p:cNvPr>
          <p:cNvGraphicFramePr>
            <a:graphicFrameLocks noGrp="1"/>
          </p:cNvGraphicFramePr>
          <p:nvPr>
            <p:extLst>
              <p:ext uri="{D42A27DB-BD31-4B8C-83A1-F6EECF244321}">
                <p14:modId xmlns:p14="http://schemas.microsoft.com/office/powerpoint/2010/main" val="3081335354"/>
              </p:ext>
            </p:extLst>
          </p:nvPr>
        </p:nvGraphicFramePr>
        <p:xfrm>
          <a:off x="414128" y="1738171"/>
          <a:ext cx="6058117" cy="4089763"/>
        </p:xfrm>
        <a:graphic>
          <a:graphicData uri="http://schemas.openxmlformats.org/drawingml/2006/table">
            <a:tbl>
              <a:tblPr bandRow="1">
                <a:tableStyleId>{5C22544A-7EE6-4342-B048-85BDC9FD1C3A}</a:tableStyleId>
              </a:tblPr>
              <a:tblGrid>
                <a:gridCol w="818605">
                  <a:extLst>
                    <a:ext uri="{9D8B030D-6E8A-4147-A177-3AD203B41FA5}">
                      <a16:colId xmlns:a16="http://schemas.microsoft.com/office/drawing/2014/main" val="3619387467"/>
                    </a:ext>
                  </a:extLst>
                </a:gridCol>
                <a:gridCol w="1380744">
                  <a:extLst>
                    <a:ext uri="{9D8B030D-6E8A-4147-A177-3AD203B41FA5}">
                      <a16:colId xmlns:a16="http://schemas.microsoft.com/office/drawing/2014/main" val="2098126010"/>
                    </a:ext>
                  </a:extLst>
                </a:gridCol>
                <a:gridCol w="2368296">
                  <a:extLst>
                    <a:ext uri="{9D8B030D-6E8A-4147-A177-3AD203B41FA5}">
                      <a16:colId xmlns:a16="http://schemas.microsoft.com/office/drawing/2014/main" val="2533038820"/>
                    </a:ext>
                  </a:extLst>
                </a:gridCol>
                <a:gridCol w="1490472">
                  <a:extLst>
                    <a:ext uri="{9D8B030D-6E8A-4147-A177-3AD203B41FA5}">
                      <a16:colId xmlns:a16="http://schemas.microsoft.com/office/drawing/2014/main" val="2529952229"/>
                    </a:ext>
                  </a:extLst>
                </a:gridCol>
              </a:tblGrid>
              <a:tr h="688375">
                <a:tc>
                  <a:txBody>
                    <a:bodyPr/>
                    <a:lstStyle/>
                    <a:p>
                      <a:pPr algn="ctr">
                        <a:buNone/>
                      </a:pPr>
                      <a:r>
                        <a:rPr lang="en-US" sz="1800" b="1" dirty="0">
                          <a:solidFill>
                            <a:schemeClr val="bg1"/>
                          </a:solidFill>
                          <a:effectLst/>
                          <a:latin typeface="Aptos"/>
                          <a:ea typeface="Times New Roman" panose="02020603050405020304" pitchFamily="18" charset="0"/>
                        </a:rPr>
                        <a:t>NPC</a:t>
                      </a:r>
                      <a:endParaRPr lang="en-US" sz="1800" dirty="0">
                        <a:solidFill>
                          <a:schemeClr val="bg1"/>
                        </a:solidFill>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a:txBody>
                    <a:bodyPr/>
                    <a:lstStyle/>
                    <a:p>
                      <a:pPr algn="ctr">
                        <a:buNone/>
                      </a:pPr>
                      <a:r>
                        <a:rPr lang="en-US" sz="1800" b="1" dirty="0">
                          <a:solidFill>
                            <a:schemeClr val="bg1"/>
                          </a:solidFill>
                          <a:effectLst/>
                          <a:latin typeface="+mn-lt"/>
                          <a:ea typeface="Times New Roman" panose="02020603050405020304" pitchFamily="18" charset="0"/>
                        </a:rPr>
                        <a:t>Área de Valoración</a:t>
                      </a:r>
                      <a:endParaRPr lang="en-US" sz="1800" dirty="0">
                        <a:solidFill>
                          <a:schemeClr val="bg1"/>
                        </a:solidFill>
                        <a:effectLst/>
                        <a:latin typeface="+mn-l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a:txBody>
                    <a:bodyPr/>
                    <a:lstStyle/>
                    <a:p>
                      <a:pPr algn="ctr">
                        <a:buNone/>
                      </a:pPr>
                      <a:r>
                        <a:rPr lang="en-US" sz="1800" b="1" dirty="0" err="1">
                          <a:solidFill>
                            <a:schemeClr val="bg1"/>
                          </a:solidFill>
                          <a:effectLst/>
                          <a:latin typeface="Aptos"/>
                        </a:rPr>
                        <a:t>Descripción</a:t>
                      </a:r>
                      <a:endParaRPr lang="en-US" sz="1800" b="1" dirty="0">
                        <a:solidFill>
                          <a:schemeClr val="bg1"/>
                        </a:solidFill>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tc>
                  <a:txBody>
                    <a:bodyPr/>
                    <a:lstStyle/>
                    <a:p>
                      <a:pPr algn="ctr">
                        <a:buNone/>
                      </a:pPr>
                      <a:r>
                        <a:rPr lang="en-US" sz="1800" b="1" dirty="0">
                          <a:solidFill>
                            <a:schemeClr val="bg1"/>
                          </a:solidFill>
                          <a:effectLst/>
                          <a:latin typeface="Aptos"/>
                          <a:ea typeface="Times New Roman" panose="02020603050405020304" pitchFamily="18" charset="0"/>
                        </a:rPr>
                        <a:t>Ledger (Libro)</a:t>
                      </a:r>
                      <a:endParaRPr lang="en-US" sz="1800" dirty="0">
                        <a:solidFill>
                          <a:schemeClr val="bg1"/>
                        </a:solidFill>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D749"/>
                    </a:solidFill>
                  </a:tcPr>
                </a:tc>
                <a:extLst>
                  <a:ext uri="{0D108BD9-81ED-4DB2-BD59-A6C34878D82A}">
                    <a16:rowId xmlns:a16="http://schemas.microsoft.com/office/drawing/2014/main" val="2952698702"/>
                  </a:ext>
                </a:extLst>
              </a:tr>
              <a:tr h="377932">
                <a:tc rowSpan="3">
                  <a:txBody>
                    <a:bodyPr/>
                    <a:lstStyle/>
                    <a:p>
                      <a:pPr algn="ctr">
                        <a:buNone/>
                      </a:pPr>
                      <a:r>
                        <a:rPr lang="en-US" sz="1600">
                          <a:solidFill>
                            <a:srgbClr val="000000"/>
                          </a:solidFill>
                          <a:effectLst/>
                          <a:latin typeface="Aptos"/>
                          <a:ea typeface="Times New Roman" panose="02020603050405020304" pitchFamily="18" charset="0"/>
                          <a:cs typeface="Times New Roman"/>
                        </a:rPr>
                        <a:t>PCGA</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a:solidFill>
                            <a:srgbClr val="000000"/>
                          </a:solidFill>
                          <a:effectLst/>
                          <a:latin typeface="Aptos"/>
                          <a:ea typeface="Times New Roman" panose="02020603050405020304" pitchFamily="18" charset="0"/>
                        </a:rPr>
                        <a:t>01</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a:solidFill>
                            <a:srgbClr val="000000"/>
                          </a:solidFill>
                          <a:effectLst/>
                          <a:latin typeface="Aptos"/>
                          <a:ea typeface="Times New Roman" panose="02020603050405020304" pitchFamily="18" charset="0"/>
                        </a:rPr>
                        <a:t>Costo Contable</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algn="ctr">
                        <a:buNone/>
                      </a:pPr>
                      <a:r>
                        <a:rPr lang="en-US" sz="1600" dirty="0">
                          <a:solidFill>
                            <a:srgbClr val="000000"/>
                          </a:solidFill>
                          <a:effectLst/>
                          <a:latin typeface="Aptos"/>
                          <a:ea typeface="Times New Roman" panose="02020603050405020304" pitchFamily="18" charset="0"/>
                        </a:rPr>
                        <a:t>0L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2799097"/>
                  </a:ext>
                </a:extLst>
              </a:tr>
              <a:tr h="377932">
                <a:tc vMerge="1">
                  <a:txBody>
                    <a:bodyPr/>
                    <a:lstStyle/>
                    <a:p>
                      <a:endParaRPr lang="en-US"/>
                    </a:p>
                  </a:txBody>
                  <a:tcPr/>
                </a:tc>
                <a:tc>
                  <a:txBody>
                    <a:bodyPr/>
                    <a:lstStyle/>
                    <a:p>
                      <a:pPr algn="ctr">
                        <a:buNone/>
                      </a:pPr>
                      <a:r>
                        <a:rPr lang="en-US" sz="1600">
                          <a:solidFill>
                            <a:srgbClr val="000000"/>
                          </a:solidFill>
                          <a:effectLst/>
                          <a:latin typeface="Aptos"/>
                          <a:ea typeface="Times New Roman" panose="02020603050405020304" pitchFamily="18" charset="0"/>
                        </a:rPr>
                        <a:t>02</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a:solidFill>
                            <a:srgbClr val="000000"/>
                          </a:solidFill>
                          <a:effectLst/>
                          <a:latin typeface="Aptos"/>
                          <a:ea typeface="Times New Roman" panose="02020603050405020304" pitchFamily="18" charset="0"/>
                        </a:rPr>
                        <a:t>Deterioro Contable</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a:buNone/>
                      </a:pP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7705522"/>
                  </a:ext>
                </a:extLst>
              </a:tr>
              <a:tr h="377932">
                <a:tc vMerge="1">
                  <a:txBody>
                    <a:bodyPr/>
                    <a:lstStyle/>
                    <a:p>
                      <a:endParaRPr lang="en-US"/>
                    </a:p>
                  </a:txBody>
                  <a:tcPr/>
                </a:tc>
                <a:tc>
                  <a:txBody>
                    <a:bodyPr/>
                    <a:lstStyle/>
                    <a:p>
                      <a:pPr algn="ctr">
                        <a:buNone/>
                      </a:pPr>
                      <a:r>
                        <a:rPr lang="en-US" sz="1600" dirty="0">
                          <a:solidFill>
                            <a:srgbClr val="000000"/>
                          </a:solidFill>
                          <a:effectLst/>
                          <a:latin typeface="Aptos"/>
                          <a:ea typeface="Times New Roman" panose="02020603050405020304" pitchFamily="18" charset="0"/>
                        </a:rPr>
                        <a:t>05</a:t>
                      </a: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a:solidFill>
                            <a:srgbClr val="000000"/>
                          </a:solidFill>
                          <a:effectLst/>
                          <a:latin typeface="Aptos"/>
                          <a:ea typeface="Times New Roman" panose="02020603050405020304" pitchFamily="18" charset="0"/>
                        </a:rPr>
                        <a:t>Neto Contable (01+02)</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a:buNone/>
                      </a:pP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6154934"/>
                  </a:ext>
                </a:extLst>
              </a:tr>
              <a:tr h="377932">
                <a:tc rowSpan="3">
                  <a:txBody>
                    <a:bodyPr/>
                    <a:lstStyle/>
                    <a:p>
                      <a:pPr algn="ctr">
                        <a:buNone/>
                      </a:pPr>
                      <a:r>
                        <a:rPr lang="en-US" sz="1600">
                          <a:solidFill>
                            <a:srgbClr val="000000"/>
                          </a:solidFill>
                          <a:effectLst/>
                          <a:latin typeface="Aptos"/>
                          <a:ea typeface="Times New Roman" panose="02020603050405020304" pitchFamily="18" charset="0"/>
                          <a:cs typeface="Times New Roman"/>
                        </a:rPr>
                        <a:t>NCIF</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a:solidFill>
                            <a:srgbClr val="000000"/>
                          </a:solidFill>
                          <a:effectLst/>
                          <a:latin typeface="Aptos"/>
                          <a:ea typeface="Times New Roman" panose="02020603050405020304" pitchFamily="18" charset="0"/>
                        </a:rPr>
                        <a:t>06</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a:solidFill>
                            <a:srgbClr val="000000"/>
                          </a:solidFill>
                          <a:effectLst/>
                          <a:latin typeface="Aptos"/>
                          <a:ea typeface="Times New Roman" panose="02020603050405020304" pitchFamily="18" charset="0"/>
                        </a:rPr>
                        <a:t>Costo NCIF</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algn="ctr">
                        <a:buNone/>
                      </a:pPr>
                      <a:r>
                        <a:rPr lang="en-US" sz="1600" dirty="0">
                          <a:solidFill>
                            <a:srgbClr val="000000"/>
                          </a:solidFill>
                          <a:effectLst/>
                          <a:latin typeface="Aptos"/>
                          <a:ea typeface="Times New Roman" panose="02020603050405020304" pitchFamily="18" charset="0"/>
                        </a:rPr>
                        <a:t>L1</a:t>
                      </a: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6887259"/>
                  </a:ext>
                </a:extLst>
              </a:tr>
              <a:tr h="377932">
                <a:tc vMerge="1">
                  <a:txBody>
                    <a:bodyPr/>
                    <a:lstStyle/>
                    <a:p>
                      <a:endParaRPr lang="en-US"/>
                    </a:p>
                  </a:txBody>
                  <a:tcPr/>
                </a:tc>
                <a:tc>
                  <a:txBody>
                    <a:bodyPr/>
                    <a:lstStyle/>
                    <a:p>
                      <a:pPr algn="ctr">
                        <a:buNone/>
                      </a:pPr>
                      <a:r>
                        <a:rPr lang="en-US" sz="1600">
                          <a:solidFill>
                            <a:srgbClr val="000000"/>
                          </a:solidFill>
                          <a:effectLst/>
                          <a:latin typeface="Aptos"/>
                          <a:ea typeface="Times New Roman" panose="02020603050405020304" pitchFamily="18" charset="0"/>
                        </a:rPr>
                        <a:t>07</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err="1">
                          <a:solidFill>
                            <a:srgbClr val="000000"/>
                          </a:solidFill>
                          <a:effectLst/>
                          <a:latin typeface="Aptos"/>
                          <a:ea typeface="Times New Roman" panose="02020603050405020304" pitchFamily="18" charset="0"/>
                        </a:rPr>
                        <a:t>Deterioro</a:t>
                      </a:r>
                      <a:r>
                        <a:rPr lang="en-US" sz="1600" dirty="0">
                          <a:solidFill>
                            <a:srgbClr val="000000"/>
                          </a:solidFill>
                          <a:effectLst/>
                          <a:latin typeface="Aptos"/>
                          <a:ea typeface="Times New Roman" panose="02020603050405020304" pitchFamily="18" charset="0"/>
                        </a:rPr>
                        <a:t> NCIF</a:t>
                      </a: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a:buNone/>
                      </a:pP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3272845"/>
                  </a:ext>
                </a:extLst>
              </a:tr>
              <a:tr h="377932">
                <a:tc vMerge="1">
                  <a:txBody>
                    <a:bodyPr/>
                    <a:lstStyle/>
                    <a:p>
                      <a:endParaRPr lang="en-US"/>
                    </a:p>
                  </a:txBody>
                  <a:tcPr/>
                </a:tc>
                <a:tc>
                  <a:txBody>
                    <a:bodyPr/>
                    <a:lstStyle/>
                    <a:p>
                      <a:pPr algn="ctr">
                        <a:buNone/>
                      </a:pPr>
                      <a:r>
                        <a:rPr lang="en-US" sz="1600">
                          <a:solidFill>
                            <a:srgbClr val="000000"/>
                          </a:solidFill>
                          <a:effectLst/>
                          <a:latin typeface="Aptos"/>
                          <a:ea typeface="Times New Roman" panose="02020603050405020304" pitchFamily="18" charset="0"/>
                        </a:rPr>
                        <a:t>10</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rgbClr val="000000"/>
                          </a:solidFill>
                          <a:effectLst/>
                          <a:latin typeface="Aptos"/>
                          <a:ea typeface="Times New Roman" panose="02020603050405020304" pitchFamily="18" charset="0"/>
                        </a:rPr>
                        <a:t>Neto NCIF (06+07)</a:t>
                      </a: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a:buNone/>
                      </a:pP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3702235"/>
                  </a:ext>
                </a:extLst>
              </a:tr>
              <a:tr h="377932">
                <a:tc rowSpan="3">
                  <a:txBody>
                    <a:bodyPr/>
                    <a:lstStyle/>
                    <a:p>
                      <a:pPr algn="ctr">
                        <a:buNone/>
                      </a:pPr>
                      <a:r>
                        <a:rPr lang="en-US" sz="1600">
                          <a:solidFill>
                            <a:srgbClr val="000000"/>
                          </a:solidFill>
                          <a:effectLst/>
                          <a:latin typeface="Aptos"/>
                          <a:ea typeface="Times New Roman" panose="02020603050405020304" pitchFamily="18" charset="0"/>
                          <a:cs typeface="Times New Roman"/>
                        </a:rPr>
                        <a:t>FISC</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600">
                          <a:solidFill>
                            <a:srgbClr val="000000"/>
                          </a:solidFill>
                          <a:effectLst/>
                          <a:latin typeface="Aptos"/>
                          <a:ea typeface="Times New Roman" panose="02020603050405020304" pitchFamily="18" charset="0"/>
                        </a:rPr>
                        <a:t>11</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rgbClr val="000000"/>
                          </a:solidFill>
                          <a:effectLst/>
                          <a:latin typeface="Aptos"/>
                          <a:ea typeface="Times New Roman" panose="02020603050405020304" pitchFamily="18" charset="0"/>
                        </a:rPr>
                        <a:t>Costo Fiscal</a:t>
                      </a: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algn="ctr">
                        <a:buNone/>
                      </a:pPr>
                      <a:r>
                        <a:rPr lang="en-US" sz="1600" dirty="0">
                          <a:solidFill>
                            <a:srgbClr val="000000"/>
                          </a:solidFill>
                          <a:effectLst/>
                          <a:latin typeface="Aptos"/>
                          <a:ea typeface="Times New Roman" panose="02020603050405020304" pitchFamily="18" charset="0"/>
                        </a:rPr>
                        <a:t>L2</a:t>
                      </a: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9971717"/>
                  </a:ext>
                </a:extLst>
              </a:tr>
              <a:tr h="377932">
                <a:tc vMerge="1">
                  <a:txBody>
                    <a:bodyPr/>
                    <a:lstStyle/>
                    <a:p>
                      <a:endParaRPr lang="en-US"/>
                    </a:p>
                  </a:txBody>
                  <a:tcPr/>
                </a:tc>
                <a:tc>
                  <a:txBody>
                    <a:bodyPr/>
                    <a:lstStyle/>
                    <a:p>
                      <a:pPr algn="ctr">
                        <a:buNone/>
                      </a:pPr>
                      <a:r>
                        <a:rPr lang="en-US" sz="1600">
                          <a:solidFill>
                            <a:srgbClr val="000000"/>
                          </a:solidFill>
                          <a:effectLst/>
                          <a:latin typeface="Aptos"/>
                          <a:ea typeface="Times New Roman" panose="02020603050405020304" pitchFamily="18" charset="0"/>
                        </a:rPr>
                        <a:t>12</a:t>
                      </a:r>
                      <a:endParaRPr lang="en-US" sz="160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err="1">
                          <a:solidFill>
                            <a:srgbClr val="000000"/>
                          </a:solidFill>
                          <a:effectLst/>
                          <a:latin typeface="Aptos"/>
                          <a:ea typeface="Times New Roman" panose="02020603050405020304" pitchFamily="18" charset="0"/>
                        </a:rPr>
                        <a:t>Ajuste</a:t>
                      </a:r>
                      <a:r>
                        <a:rPr lang="en-US" sz="1600" dirty="0">
                          <a:solidFill>
                            <a:srgbClr val="000000"/>
                          </a:solidFill>
                          <a:effectLst/>
                          <a:latin typeface="Aptos"/>
                          <a:ea typeface="Times New Roman" panose="02020603050405020304" pitchFamily="18" charset="0"/>
                        </a:rPr>
                        <a:t> </a:t>
                      </a:r>
                      <a:r>
                        <a:rPr lang="en-US" sz="1600" dirty="0" err="1">
                          <a:solidFill>
                            <a:srgbClr val="000000"/>
                          </a:solidFill>
                          <a:effectLst/>
                          <a:latin typeface="Aptos"/>
                          <a:ea typeface="Times New Roman" panose="02020603050405020304" pitchFamily="18" charset="0"/>
                        </a:rPr>
                        <a:t>por</a:t>
                      </a:r>
                      <a:r>
                        <a:rPr lang="en-US" sz="1600" dirty="0">
                          <a:solidFill>
                            <a:srgbClr val="000000"/>
                          </a:solidFill>
                          <a:effectLst/>
                          <a:latin typeface="Aptos"/>
                          <a:ea typeface="Times New Roman" panose="02020603050405020304" pitchFamily="18" charset="0"/>
                        </a:rPr>
                        <a:t> </a:t>
                      </a:r>
                      <a:r>
                        <a:rPr lang="en-US" sz="1600" dirty="0" err="1">
                          <a:solidFill>
                            <a:srgbClr val="000000"/>
                          </a:solidFill>
                          <a:effectLst/>
                          <a:latin typeface="Aptos"/>
                          <a:ea typeface="Times New Roman" panose="02020603050405020304" pitchFamily="18" charset="0"/>
                        </a:rPr>
                        <a:t>inflación</a:t>
                      </a:r>
                      <a:r>
                        <a:rPr lang="en-US" sz="1600" dirty="0">
                          <a:solidFill>
                            <a:srgbClr val="000000"/>
                          </a:solidFill>
                          <a:effectLst/>
                          <a:latin typeface="Aptos"/>
                          <a:ea typeface="Times New Roman" panose="02020603050405020304" pitchFamily="18" charset="0"/>
                        </a:rPr>
                        <a:t> Fiscal</a:t>
                      </a: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a:buNone/>
                      </a:pP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7903774"/>
                  </a:ext>
                </a:extLst>
              </a:tr>
              <a:tr h="377932">
                <a:tc vMerge="1">
                  <a:txBody>
                    <a:bodyPr/>
                    <a:lstStyle/>
                    <a:p>
                      <a:endParaRPr lang="en-US"/>
                    </a:p>
                  </a:txBody>
                  <a:tcPr/>
                </a:tc>
                <a:tc>
                  <a:txBody>
                    <a:bodyPr/>
                    <a:lstStyle/>
                    <a:p>
                      <a:pPr algn="ctr">
                        <a:buNone/>
                      </a:pPr>
                      <a:r>
                        <a:rPr lang="en-US" sz="1600" dirty="0">
                          <a:solidFill>
                            <a:srgbClr val="000000"/>
                          </a:solidFill>
                          <a:effectLst/>
                          <a:latin typeface="Aptos"/>
                          <a:ea typeface="Times New Roman" panose="02020603050405020304" pitchFamily="18" charset="0"/>
                        </a:rPr>
                        <a:t>20</a:t>
                      </a: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dirty="0">
                          <a:solidFill>
                            <a:srgbClr val="000000"/>
                          </a:solidFill>
                          <a:effectLst/>
                          <a:latin typeface="Aptos"/>
                          <a:ea typeface="Times New Roman" panose="02020603050405020304" pitchFamily="18" charset="0"/>
                        </a:rPr>
                        <a:t>Neto Fiscal (11+12)</a:t>
                      </a: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a:buNone/>
                      </a:pPr>
                      <a:endParaRPr lang="en-US" sz="1600" dirty="0">
                        <a:effectLst/>
                        <a:latin typeface="Apto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8949275"/>
                  </a:ext>
                </a:extLst>
              </a:tr>
            </a:tbl>
          </a:graphicData>
        </a:graphic>
      </p:graphicFrame>
      <p:sp>
        <p:nvSpPr>
          <p:cNvPr id="2" name="Rounded Rectangular Callout 26">
            <a:extLst>
              <a:ext uri="{FF2B5EF4-FFF2-40B4-BE49-F238E27FC236}">
                <a16:creationId xmlns:a16="http://schemas.microsoft.com/office/drawing/2014/main" id="{001D6013-4D56-BE91-6E7A-C0EE6FA1CDC0}"/>
              </a:ext>
            </a:extLst>
          </p:cNvPr>
          <p:cNvSpPr/>
          <p:nvPr/>
        </p:nvSpPr>
        <p:spPr>
          <a:xfrm>
            <a:off x="0" y="-22880"/>
            <a:ext cx="10678886" cy="1052946"/>
          </a:xfrm>
          <a:prstGeom prst="wedgeRoundRectCallout">
            <a:avLst>
              <a:gd name="adj1" fmla="val -20944"/>
              <a:gd name="adj2" fmla="val 68209"/>
              <a:gd name="adj3" fmla="val 16667"/>
            </a:avLst>
          </a:prstGeom>
          <a:solidFill>
            <a:schemeClr val="accent6">
              <a:lumMod val="75000"/>
            </a:schemeClr>
          </a:solidFill>
          <a:ln w="9525" cap="flat" cmpd="sng" algn="ctr">
            <a:noFill/>
            <a:prstDash val="solid"/>
          </a:ln>
          <a:effectLst/>
        </p:spPr>
        <p:txBody>
          <a:bodyPr rtlCol="0" anchor="ctr">
            <a:noAutofit/>
          </a:bodyPr>
          <a:lstStyle/>
          <a:p>
            <a:pPr algn="ctr">
              <a:defRPr/>
            </a:pPr>
            <a:r>
              <a:rPr lang="es-ES" sz="2800" dirty="0">
                <a:solidFill>
                  <a:prstClr val="white"/>
                </a:solidFill>
                <a:latin typeface="Arial Rounded MT Bold"/>
              </a:rPr>
              <a:t>Relación entre NPC, Área de Valoración, </a:t>
            </a:r>
            <a:r>
              <a:rPr lang="es-ES" sz="2800" dirty="0" err="1">
                <a:solidFill>
                  <a:prstClr val="white"/>
                </a:solidFill>
                <a:latin typeface="Arial Rounded MT Bold"/>
              </a:rPr>
              <a:t>Ledgers</a:t>
            </a:r>
            <a:endParaRPr lang="es-CO" sz="2800" dirty="0">
              <a:solidFill>
                <a:prstClr val="white"/>
              </a:solidFill>
              <a:latin typeface="Arial Rounded MT Bold" panose="020F0704030504030204" pitchFamily="34" charset="0"/>
            </a:endParaRPr>
          </a:p>
        </p:txBody>
      </p:sp>
      <p:pic>
        <p:nvPicPr>
          <p:cNvPr id="6" name="Imagen 5">
            <a:extLst>
              <a:ext uri="{FF2B5EF4-FFF2-40B4-BE49-F238E27FC236}">
                <a16:creationId xmlns:a16="http://schemas.microsoft.com/office/drawing/2014/main" id="{2B854703-0BE2-EB11-CEF2-28E230EFC077}"/>
              </a:ext>
            </a:extLst>
          </p:cNvPr>
          <p:cNvPicPr>
            <a:picLocks noChangeAspect="1"/>
          </p:cNvPicPr>
          <p:nvPr/>
        </p:nvPicPr>
        <p:blipFill>
          <a:blip r:embed="rId8"/>
          <a:stretch>
            <a:fillRect/>
          </a:stretch>
        </p:blipFill>
        <p:spPr>
          <a:xfrm>
            <a:off x="7231799" y="1292322"/>
            <a:ext cx="3722239" cy="4977412"/>
          </a:xfrm>
          <a:prstGeom prst="rect">
            <a:avLst/>
          </a:prstGeom>
        </p:spPr>
      </p:pic>
    </p:spTree>
    <p:extLst>
      <p:ext uri="{BB962C8B-B14F-4D97-AF65-F5344CB8AC3E}">
        <p14:creationId xmlns:p14="http://schemas.microsoft.com/office/powerpoint/2010/main" val="4206632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7B8FD-EF4A-E6C3-C37E-DBE955D955C7}"/>
            </a:ext>
          </a:extLst>
        </p:cNvPr>
        <p:cNvGrpSpPr/>
        <p:nvPr/>
      </p:nvGrpSpPr>
      <p:grpSpPr>
        <a:xfrm>
          <a:off x="0" y="0"/>
          <a:ext cx="0" cy="0"/>
          <a:chOff x="0" y="0"/>
          <a:chExt cx="0" cy="0"/>
        </a:xfrm>
      </p:grpSpPr>
      <p:graphicFrame>
        <p:nvGraphicFramePr>
          <p:cNvPr id="18" name="Diagrama 17">
            <a:extLst>
              <a:ext uri="{FF2B5EF4-FFF2-40B4-BE49-F238E27FC236}">
                <a16:creationId xmlns:a16="http://schemas.microsoft.com/office/drawing/2014/main" id="{73CA0025-2BF2-E703-916A-30C7F72F89FE}"/>
              </a:ext>
            </a:extLst>
          </p:cNvPr>
          <p:cNvGraphicFramePr/>
          <p:nvPr/>
        </p:nvGraphicFramePr>
        <p:xfrm>
          <a:off x="1857918" y="6038907"/>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7">
            <a:extLst>
              <a:ext uri="{FF2B5EF4-FFF2-40B4-BE49-F238E27FC236}">
                <a16:creationId xmlns:a16="http://schemas.microsoft.com/office/drawing/2014/main" id="{CF604028-DDB4-A24E-64DB-1EC173685E7C}"/>
              </a:ext>
            </a:extLst>
          </p:cNvPr>
          <p:cNvSpPr/>
          <p:nvPr/>
        </p:nvSpPr>
        <p:spPr>
          <a:xfrm>
            <a:off x="-14789" y="0"/>
            <a:ext cx="3420552" cy="6858000"/>
          </a:xfrm>
          <a:prstGeom prst="rect">
            <a:avLst/>
          </a:prstGeom>
          <a:solidFill>
            <a:srgbClr val="84E105">
              <a:alpha val="8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ounded Rectangular Callout 26">
            <a:extLst>
              <a:ext uri="{FF2B5EF4-FFF2-40B4-BE49-F238E27FC236}">
                <a16:creationId xmlns:a16="http://schemas.microsoft.com/office/drawing/2014/main" id="{B5C23C0D-A744-80BC-2011-EC6A2EE95C0A}"/>
              </a:ext>
            </a:extLst>
          </p:cNvPr>
          <p:cNvSpPr/>
          <p:nvPr/>
        </p:nvSpPr>
        <p:spPr>
          <a:xfrm>
            <a:off x="3037789" y="-1"/>
            <a:ext cx="8048784" cy="889375"/>
          </a:xfrm>
          <a:prstGeom prst="wedgeRoundRectCallout">
            <a:avLst>
              <a:gd name="adj1" fmla="val -20563"/>
              <a:gd name="adj2" fmla="val 85756"/>
              <a:gd name="adj3" fmla="val 16667"/>
            </a:avLst>
          </a:prstGeom>
          <a:solidFill>
            <a:schemeClr val="accent6">
              <a:lumMod val="75000"/>
            </a:schemeClr>
          </a:solidFill>
          <a:ln w="9525" cap="flat" cmpd="sng" algn="ctr">
            <a:noFill/>
            <a:prstDash val="solid"/>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2" name="CuadroTexto 11">
            <a:extLst>
              <a:ext uri="{FF2B5EF4-FFF2-40B4-BE49-F238E27FC236}">
                <a16:creationId xmlns:a16="http://schemas.microsoft.com/office/drawing/2014/main" id="{D0EE34F3-FEB1-E124-5DD1-D4FFADA2DC78}"/>
              </a:ext>
            </a:extLst>
          </p:cNvPr>
          <p:cNvSpPr txBox="1"/>
          <p:nvPr/>
        </p:nvSpPr>
        <p:spPr>
          <a:xfrm>
            <a:off x="3405763" y="103093"/>
            <a:ext cx="6957437" cy="584775"/>
          </a:xfrm>
          <a:prstGeom prst="rect">
            <a:avLst/>
          </a:prstGeom>
          <a:solidFill>
            <a:schemeClr val="accent6">
              <a:lumMod val="75000"/>
            </a:schemeClr>
          </a:solidFill>
        </p:spPr>
        <p:txBody>
          <a:bodyPr wrap="square">
            <a:spAutoFit/>
          </a:bodyPr>
          <a:lstStyle/>
          <a:p>
            <a:pPr algn="ctr"/>
            <a:r>
              <a:rPr lang="es-CO" sz="3200" b="1" dirty="0">
                <a:solidFill>
                  <a:schemeClr val="bg1"/>
                </a:solidFill>
              </a:rPr>
              <a:t>Datos Maestros</a:t>
            </a:r>
          </a:p>
        </p:txBody>
      </p:sp>
      <p:sp>
        <p:nvSpPr>
          <p:cNvPr id="13" name="Marcador de contenido 1">
            <a:extLst>
              <a:ext uri="{FF2B5EF4-FFF2-40B4-BE49-F238E27FC236}">
                <a16:creationId xmlns:a16="http://schemas.microsoft.com/office/drawing/2014/main" id="{EF94871B-5B6E-2EDF-29D7-069FFCE7D080}"/>
              </a:ext>
            </a:extLst>
          </p:cNvPr>
          <p:cNvSpPr>
            <a:spLocks noGrp="1"/>
          </p:cNvSpPr>
          <p:nvPr>
            <p:ph idx="1"/>
          </p:nvPr>
        </p:nvSpPr>
        <p:spPr>
          <a:xfrm>
            <a:off x="4849017" y="2072151"/>
            <a:ext cx="6573146" cy="3342042"/>
          </a:xfrm>
        </p:spPr>
        <p:txBody>
          <a:bodyPr anchor="ctr">
            <a:noAutofit/>
          </a:bodyPr>
          <a:lstStyle/>
          <a:p>
            <a:pPr marL="0" indent="0">
              <a:buClr>
                <a:srgbClr val="7AD400"/>
              </a:buClr>
              <a:buNone/>
            </a:pPr>
            <a:r>
              <a:rPr lang="es-ES" sz="2000" dirty="0">
                <a:latin typeface="Calibri (Body)"/>
              </a:rPr>
              <a:t>Clase de activo</a:t>
            </a:r>
          </a:p>
          <a:p>
            <a:pPr marL="0" indent="0">
              <a:buClr>
                <a:srgbClr val="7AD400"/>
              </a:buClr>
              <a:buNone/>
            </a:pPr>
            <a:endParaRPr lang="es-ES" sz="2000" dirty="0">
              <a:latin typeface="Calibri (Body)"/>
            </a:endParaRPr>
          </a:p>
          <a:p>
            <a:pPr marL="0" indent="0">
              <a:buClr>
                <a:srgbClr val="7AD400"/>
              </a:buClr>
              <a:buNone/>
            </a:pPr>
            <a:r>
              <a:rPr lang="es-ES" sz="2000" dirty="0" err="1">
                <a:latin typeface="Calibri (Body)"/>
              </a:rPr>
              <a:t>CeCo</a:t>
            </a:r>
            <a:r>
              <a:rPr lang="es-ES" sz="2000" dirty="0">
                <a:latin typeface="Calibri (Body)"/>
              </a:rPr>
              <a:t> - </a:t>
            </a:r>
            <a:r>
              <a:rPr lang="es-ES" sz="2000" dirty="0" err="1">
                <a:latin typeface="Calibri (Body)"/>
              </a:rPr>
              <a:t>CeBe</a:t>
            </a:r>
            <a:endParaRPr lang="es-ES" sz="2000" dirty="0">
              <a:latin typeface="Calibri (Body)"/>
            </a:endParaRPr>
          </a:p>
        </p:txBody>
      </p:sp>
      <p:sp>
        <p:nvSpPr>
          <p:cNvPr id="19" name="Forma libre: forma 9">
            <a:extLst>
              <a:ext uri="{FF2B5EF4-FFF2-40B4-BE49-F238E27FC236}">
                <a16:creationId xmlns:a16="http://schemas.microsoft.com/office/drawing/2014/main" id="{A5A104B9-7F8C-7751-C39D-87679290F240}"/>
              </a:ext>
            </a:extLst>
          </p:cNvPr>
          <p:cNvSpPr/>
          <p:nvPr/>
        </p:nvSpPr>
        <p:spPr>
          <a:xfrm>
            <a:off x="4316139" y="3180309"/>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orma libre: forma 9">
            <a:extLst>
              <a:ext uri="{FF2B5EF4-FFF2-40B4-BE49-F238E27FC236}">
                <a16:creationId xmlns:a16="http://schemas.microsoft.com/office/drawing/2014/main" id="{D3587E88-F46F-6066-8DBD-8D0E4E6BABC2}"/>
              </a:ext>
            </a:extLst>
          </p:cNvPr>
          <p:cNvSpPr/>
          <p:nvPr/>
        </p:nvSpPr>
        <p:spPr>
          <a:xfrm>
            <a:off x="4279647" y="4032075"/>
            <a:ext cx="328507" cy="248691"/>
          </a:xfrm>
          <a:custGeom>
            <a:avLst/>
            <a:gdLst>
              <a:gd name="connsiteX0" fmla="*/ 1009841 w 2400395"/>
              <a:gd name="connsiteY0" fmla="*/ 0 h 1817179"/>
              <a:gd name="connsiteX1" fmla="*/ 2400395 w 2400395"/>
              <a:gd name="connsiteY1" fmla="*/ 0 h 1817179"/>
              <a:gd name="connsiteX2" fmla="*/ 2400395 w 2400395"/>
              <a:gd name="connsiteY2" fmla="*/ 807339 h 1817179"/>
              <a:gd name="connsiteX3" fmla="*/ 1390555 w 2400395"/>
              <a:gd name="connsiteY3" fmla="*/ 1817180 h 1817179"/>
              <a:gd name="connsiteX4" fmla="*/ 0 w 2400395"/>
              <a:gd name="connsiteY4" fmla="*/ 1817180 h 1817179"/>
              <a:gd name="connsiteX5" fmla="*/ 0 w 2400395"/>
              <a:gd name="connsiteY5" fmla="*/ 1009841 h 1817179"/>
              <a:gd name="connsiteX6" fmla="*/ 1009841 w 2400395"/>
              <a:gd name="connsiteY6" fmla="*/ 0 h 181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0395" h="1817179">
                <a:moveTo>
                  <a:pt x="1009841" y="0"/>
                </a:moveTo>
                <a:lnTo>
                  <a:pt x="2400395" y="0"/>
                </a:lnTo>
                <a:lnTo>
                  <a:pt x="2400395" y="807339"/>
                </a:lnTo>
                <a:cubicBezTo>
                  <a:pt x="2400395" y="1364647"/>
                  <a:pt x="1947863" y="1817180"/>
                  <a:pt x="1390555" y="1817180"/>
                </a:cubicBezTo>
                <a:lnTo>
                  <a:pt x="0" y="1817180"/>
                </a:lnTo>
                <a:lnTo>
                  <a:pt x="0" y="1009841"/>
                </a:lnTo>
                <a:cubicBezTo>
                  <a:pt x="0" y="452533"/>
                  <a:pt x="452533" y="0"/>
                  <a:pt x="1009841" y="0"/>
                </a:cubicBezTo>
                <a:close/>
              </a:path>
            </a:pathLst>
          </a:custGeom>
          <a:solidFill>
            <a:srgbClr val="7AD400"/>
          </a:solidFill>
          <a:ln w="125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3" name="Imagen 22" descr="Una imagen de un campo verde&#10;&#10;El contenido generado por IA puede ser incorrecto.">
            <a:extLst>
              <a:ext uri="{FF2B5EF4-FFF2-40B4-BE49-F238E27FC236}">
                <a16:creationId xmlns:a16="http://schemas.microsoft.com/office/drawing/2014/main" id="{956029A4-67AD-0609-25B5-A907768A8B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89" y="1"/>
            <a:ext cx="3420552" cy="6858000"/>
          </a:xfrm>
          <a:prstGeom prst="rect">
            <a:avLst/>
          </a:prstGeom>
        </p:spPr>
      </p:pic>
    </p:spTree>
    <p:extLst>
      <p:ext uri="{BB962C8B-B14F-4D97-AF65-F5344CB8AC3E}">
        <p14:creationId xmlns:p14="http://schemas.microsoft.com/office/powerpoint/2010/main" val="87629908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ebbfa72-b3b6-4c1f-8b23-058d4f67f013}" enabled="1" method="Privileged" siteId="{bf1ce8b5-5d39-4bc5-ad6e-07b3e4d7d67a}" removed="0"/>
</clbl:labelList>
</file>

<file path=docProps/app.xml><?xml version="1.0" encoding="utf-8"?>
<Properties xmlns="http://schemas.openxmlformats.org/officeDocument/2006/extended-properties" xmlns:vt="http://schemas.openxmlformats.org/officeDocument/2006/docPropsVTypes">
  <TotalTime>6155</TotalTime>
  <Words>4447</Words>
  <Application>Microsoft Office PowerPoint</Application>
  <PresentationFormat>Panorámica</PresentationFormat>
  <Paragraphs>947</Paragraphs>
  <Slides>48</Slides>
  <Notes>47</Notes>
  <HiddenSlides>7</HiddenSlides>
  <MMClips>0</MMClips>
  <ScaleCrop>false</ScaleCrop>
  <HeadingPairs>
    <vt:vector size="6" baseType="variant">
      <vt:variant>
        <vt:lpstr>Fuentes usadas</vt:lpstr>
      </vt:variant>
      <vt:variant>
        <vt:i4>15</vt:i4>
      </vt:variant>
      <vt:variant>
        <vt:lpstr>Tema</vt:lpstr>
      </vt:variant>
      <vt:variant>
        <vt:i4>1</vt:i4>
      </vt:variant>
      <vt:variant>
        <vt:lpstr>Títulos de diapositiva</vt:lpstr>
      </vt:variant>
      <vt:variant>
        <vt:i4>48</vt:i4>
      </vt:variant>
    </vt:vector>
  </HeadingPairs>
  <TitlesOfParts>
    <vt:vector size="64" baseType="lpstr">
      <vt:lpstr>Aptos</vt:lpstr>
      <vt:lpstr>Aptos Display</vt:lpstr>
      <vt:lpstr>Aptos Narrow</vt:lpstr>
      <vt:lpstr>Arial</vt:lpstr>
      <vt:lpstr>Arial Nova Cond</vt:lpstr>
      <vt:lpstr>Arial Rounded MT Bold</vt:lpstr>
      <vt:lpstr>Calibri</vt:lpstr>
      <vt:lpstr>Calibri (Body)</vt:lpstr>
      <vt:lpstr>calibri bold italic</vt:lpstr>
      <vt:lpstr>calibri bold italic</vt:lpstr>
      <vt:lpstr>Calibri regular</vt:lpstr>
      <vt:lpstr>Google Sans</vt:lpstr>
      <vt:lpstr>Segoe UI</vt:lpstr>
      <vt:lpstr>Symbol</vt:lpstr>
      <vt:lpstr>Trebuchet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gestión eficiente de activos fortalece la sostenibilidad financiera y operativa de EPM.”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SEBASTIAN GALLEGO VILLEGAS</dc:creator>
  <cp:lastModifiedBy>CRISTIAN JOEL LOZANO DURAN</cp:lastModifiedBy>
  <cp:revision>5</cp:revision>
  <dcterms:created xsi:type="dcterms:W3CDTF">2025-10-22T14:05:27Z</dcterms:created>
  <dcterms:modified xsi:type="dcterms:W3CDTF">2026-04-21T02:07:17Z</dcterms:modified>
</cp:coreProperties>
</file>